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80F324B-49DC-4DB2-BC1A-36BA7332F6D7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04/03/24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4C90A80-A607-4597-A445-D4CBE43DA01D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8A6DA3F-2616-4C4D-B649-4F42CBB55511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04/03/24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6814876-FFF0-4DFA-9F8F-B7FE9AD267C3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Discrete Maths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IN" sz="3200" spc="-1" strike="noStrike">
              <a:latin typeface="Arial"/>
            </a:endParaRPr>
          </a:p>
        </p:txBody>
      </p:sp>
      <p:sp>
        <p:nvSpPr>
          <p:cNvPr id="84" name="Freeform 3"/>
          <p:cNvSpPr/>
          <p:nvPr/>
        </p:nvSpPr>
        <p:spPr>
          <a:xfrm>
            <a:off x="3527280" y="3963960"/>
            <a:ext cx="446400" cy="478080"/>
          </a:xfrm>
          <a:custGeom>
            <a:avLst/>
            <a:gdLst/>
            <a:ahLst/>
            <a:rect l="0" t="0" r="r" b="b"/>
            <a:pathLst>
              <a:path w="1240" h="1328">
                <a:moveTo>
                  <a:pt x="0" y="0"/>
                </a:moveTo>
                <a:lnTo>
                  <a:pt x="0" y="0"/>
                </a:lnTo>
                <a:moveTo>
                  <a:pt x="1239" y="1327"/>
                </a:moveTo>
                <a:cubicBezTo>
                  <a:pt x="1237" y="1324"/>
                  <a:pt x="1233" y="1321"/>
                  <a:pt x="1232" y="1318"/>
                </a:cubicBezTo>
                <a:lnTo>
                  <a:pt x="1232" y="1317"/>
                </a:lnTo>
                <a:moveTo>
                  <a:pt x="1239" y="1327"/>
                </a:moveTo>
                <a:cubicBezTo>
                  <a:pt x="1213" y="1323"/>
                  <a:pt x="1187" y="1318"/>
                  <a:pt x="1161" y="131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5" name="Freeform 4"/>
          <p:cNvSpPr/>
          <p:nvPr/>
        </p:nvSpPr>
        <p:spPr>
          <a:xfrm>
            <a:off x="3652560" y="4228200"/>
            <a:ext cx="453240" cy="756720"/>
          </a:xfrm>
          <a:custGeom>
            <a:avLst/>
            <a:gdLst/>
            <a:ahLst/>
            <a:rect l="0" t="0" r="r" b="b"/>
            <a:pathLst>
              <a:path w="1259" h="2102">
                <a:moveTo>
                  <a:pt x="273" y="578"/>
                </a:moveTo>
                <a:cubicBezTo>
                  <a:pt x="257" y="574"/>
                  <a:pt x="241" y="569"/>
                  <a:pt x="225" y="565"/>
                </a:cubicBezTo>
                <a:cubicBezTo>
                  <a:pt x="204" y="560"/>
                  <a:pt x="186" y="554"/>
                  <a:pt x="164" y="550"/>
                </a:cubicBezTo>
                <a:cubicBezTo>
                  <a:pt x="110" y="540"/>
                  <a:pt x="86" y="545"/>
                  <a:pt x="83" y="482"/>
                </a:cubicBezTo>
                <a:cubicBezTo>
                  <a:pt x="79" y="401"/>
                  <a:pt x="150" y="334"/>
                  <a:pt x="206" y="284"/>
                </a:cubicBezTo>
                <a:cubicBezTo>
                  <a:pt x="366" y="139"/>
                  <a:pt x="592" y="25"/>
                  <a:pt x="808" y="8"/>
                </a:cubicBezTo>
                <a:cubicBezTo>
                  <a:pt x="909" y="0"/>
                  <a:pt x="949" y="42"/>
                  <a:pt x="963" y="141"/>
                </a:cubicBezTo>
                <a:cubicBezTo>
                  <a:pt x="997" y="376"/>
                  <a:pt x="937" y="618"/>
                  <a:pt x="868" y="840"/>
                </a:cubicBezTo>
                <a:cubicBezTo>
                  <a:pt x="765" y="1171"/>
                  <a:pt x="604" y="1456"/>
                  <a:pt x="359" y="1702"/>
                </a:cubicBezTo>
                <a:cubicBezTo>
                  <a:pt x="253" y="1808"/>
                  <a:pt x="58" y="1923"/>
                  <a:pt x="1" y="2066"/>
                </a:cubicBezTo>
                <a:cubicBezTo>
                  <a:pt x="1" y="2083"/>
                  <a:pt x="0" y="2087"/>
                  <a:pt x="4" y="2097"/>
                </a:cubicBezTo>
                <a:cubicBezTo>
                  <a:pt x="163" y="2101"/>
                  <a:pt x="282" y="2033"/>
                  <a:pt x="429" y="1974"/>
                </a:cubicBezTo>
                <a:cubicBezTo>
                  <a:pt x="683" y="1871"/>
                  <a:pt x="943" y="1775"/>
                  <a:pt x="1219" y="1767"/>
                </a:cubicBezTo>
                <a:cubicBezTo>
                  <a:pt x="1220" y="1767"/>
                  <a:pt x="1251" y="1768"/>
                  <a:pt x="1255" y="1768"/>
                </a:cubicBezTo>
                <a:cubicBezTo>
                  <a:pt x="1256" y="1768"/>
                  <a:pt x="1257" y="1768"/>
                  <a:pt x="1258" y="176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Freeform 1"/>
          <p:cNvSpPr/>
          <p:nvPr/>
        </p:nvSpPr>
        <p:spPr>
          <a:xfrm>
            <a:off x="3817800" y="386280"/>
            <a:ext cx="108360" cy="80640"/>
          </a:xfrm>
          <a:custGeom>
            <a:avLst/>
            <a:gdLst/>
            <a:ahLst/>
            <a:rect l="0" t="0" r="r" b="b"/>
            <a:pathLst>
              <a:path w="301" h="224">
                <a:moveTo>
                  <a:pt x="300" y="104"/>
                </a:moveTo>
                <a:cubicBezTo>
                  <a:pt x="275" y="53"/>
                  <a:pt x="257" y="16"/>
                  <a:pt x="195" y="8"/>
                </a:cubicBezTo>
                <a:cubicBezTo>
                  <a:pt x="132" y="0"/>
                  <a:pt x="73" y="36"/>
                  <a:pt x="38" y="87"/>
                </a:cubicBezTo>
                <a:cubicBezTo>
                  <a:pt x="0" y="144"/>
                  <a:pt x="34" y="184"/>
                  <a:pt x="88" y="205"/>
                </a:cubicBezTo>
                <a:cubicBezTo>
                  <a:pt x="110" y="211"/>
                  <a:pt x="131" y="217"/>
                  <a:pt x="153" y="22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43" name="Freeform 2"/>
          <p:cNvSpPr/>
          <p:nvPr/>
        </p:nvSpPr>
        <p:spPr>
          <a:xfrm>
            <a:off x="437760" y="325080"/>
            <a:ext cx="3793320" cy="321840"/>
          </a:xfrm>
          <a:custGeom>
            <a:avLst/>
            <a:gdLst/>
            <a:ahLst/>
            <a:rect l="0" t="0" r="r" b="b"/>
            <a:pathLst>
              <a:path w="10537" h="894">
                <a:moveTo>
                  <a:pt x="273" y="254"/>
                </a:moveTo>
                <a:cubicBezTo>
                  <a:pt x="263" y="239"/>
                  <a:pt x="254" y="225"/>
                  <a:pt x="246" y="210"/>
                </a:cubicBezTo>
                <a:lnTo>
                  <a:pt x="246" y="209"/>
                </a:lnTo>
                <a:cubicBezTo>
                  <a:pt x="257" y="254"/>
                  <a:pt x="270" y="302"/>
                  <a:pt x="276" y="348"/>
                </a:cubicBezTo>
                <a:cubicBezTo>
                  <a:pt x="288" y="440"/>
                  <a:pt x="289" y="540"/>
                  <a:pt x="267" y="631"/>
                </a:cubicBezTo>
                <a:cubicBezTo>
                  <a:pt x="245" y="722"/>
                  <a:pt x="199" y="813"/>
                  <a:pt x="121" y="867"/>
                </a:cubicBezTo>
                <a:cubicBezTo>
                  <a:pt x="90" y="888"/>
                  <a:pt x="65" y="886"/>
                  <a:pt x="30" y="887"/>
                </a:cubicBezTo>
                <a:cubicBezTo>
                  <a:pt x="19" y="847"/>
                  <a:pt x="0" y="800"/>
                  <a:pt x="30" y="762"/>
                </a:cubicBezTo>
                <a:cubicBezTo>
                  <a:pt x="57" y="727"/>
                  <a:pt x="122" y="711"/>
                  <a:pt x="164" y="725"/>
                </a:cubicBezTo>
                <a:cubicBezTo>
                  <a:pt x="253" y="755"/>
                  <a:pt x="299" y="851"/>
                  <a:pt x="397" y="874"/>
                </a:cubicBezTo>
                <a:cubicBezTo>
                  <a:pt x="476" y="893"/>
                  <a:pt x="553" y="883"/>
                  <a:pt x="620" y="837"/>
                </a:cubicBezTo>
                <a:cubicBezTo>
                  <a:pt x="702" y="781"/>
                  <a:pt x="734" y="703"/>
                  <a:pt x="741" y="607"/>
                </a:cubicBezTo>
                <a:cubicBezTo>
                  <a:pt x="749" y="505"/>
                  <a:pt x="716" y="426"/>
                  <a:pt x="664" y="341"/>
                </a:cubicBezTo>
                <a:cubicBezTo>
                  <a:pt x="626" y="279"/>
                  <a:pt x="590" y="234"/>
                  <a:pt x="529" y="206"/>
                </a:cubicBezTo>
                <a:cubicBezTo>
                  <a:pt x="497" y="267"/>
                  <a:pt x="476" y="314"/>
                  <a:pt x="471" y="389"/>
                </a:cubicBezTo>
                <a:cubicBezTo>
                  <a:pt x="465" y="482"/>
                  <a:pt x="473" y="558"/>
                  <a:pt x="540" y="631"/>
                </a:cubicBezTo>
                <a:cubicBezTo>
                  <a:pt x="593" y="688"/>
                  <a:pt x="663" y="706"/>
                  <a:pt x="737" y="709"/>
                </a:cubicBezTo>
                <a:cubicBezTo>
                  <a:pt x="793" y="712"/>
                  <a:pt x="845" y="702"/>
                  <a:pt x="879" y="652"/>
                </a:cubicBezTo>
                <a:cubicBezTo>
                  <a:pt x="910" y="606"/>
                  <a:pt x="899" y="540"/>
                  <a:pt x="899" y="487"/>
                </a:cubicBezTo>
                <a:cubicBezTo>
                  <a:pt x="910" y="535"/>
                  <a:pt x="925" y="583"/>
                  <a:pt x="937" y="631"/>
                </a:cubicBezTo>
                <a:cubicBezTo>
                  <a:pt x="945" y="662"/>
                  <a:pt x="957" y="795"/>
                  <a:pt x="992" y="813"/>
                </a:cubicBezTo>
                <a:cubicBezTo>
                  <a:pt x="1016" y="826"/>
                  <a:pt x="1005" y="809"/>
                  <a:pt x="1026" y="804"/>
                </a:cubicBezTo>
                <a:moveTo>
                  <a:pt x="929" y="285"/>
                </a:moveTo>
                <a:cubicBezTo>
                  <a:pt x="925" y="264"/>
                  <a:pt x="922" y="243"/>
                  <a:pt x="919" y="222"/>
                </a:cubicBezTo>
                <a:cubicBezTo>
                  <a:pt x="965" y="236"/>
                  <a:pt x="997" y="282"/>
                  <a:pt x="1040" y="309"/>
                </a:cubicBezTo>
                <a:cubicBezTo>
                  <a:pt x="1121" y="359"/>
                  <a:pt x="1207" y="376"/>
                  <a:pt x="1299" y="395"/>
                </a:cubicBezTo>
                <a:moveTo>
                  <a:pt x="1426" y="402"/>
                </a:moveTo>
                <a:cubicBezTo>
                  <a:pt x="1425" y="394"/>
                  <a:pt x="1458" y="393"/>
                  <a:pt x="1404" y="382"/>
                </a:cubicBezTo>
                <a:cubicBezTo>
                  <a:pt x="1351" y="371"/>
                  <a:pt x="1289" y="372"/>
                  <a:pt x="1241" y="395"/>
                </a:cubicBezTo>
                <a:cubicBezTo>
                  <a:pt x="1190" y="420"/>
                  <a:pt x="1161" y="466"/>
                  <a:pt x="1174" y="523"/>
                </a:cubicBezTo>
                <a:cubicBezTo>
                  <a:pt x="1191" y="597"/>
                  <a:pt x="1285" y="640"/>
                  <a:pt x="1344" y="673"/>
                </a:cubicBezTo>
                <a:cubicBezTo>
                  <a:pt x="1381" y="694"/>
                  <a:pt x="1456" y="719"/>
                  <a:pt x="1474" y="764"/>
                </a:cubicBezTo>
                <a:cubicBezTo>
                  <a:pt x="1474" y="768"/>
                  <a:pt x="1474" y="772"/>
                  <a:pt x="1474" y="776"/>
                </a:cubicBezTo>
                <a:cubicBezTo>
                  <a:pt x="1413" y="801"/>
                  <a:pt x="1356" y="807"/>
                  <a:pt x="1290" y="813"/>
                </a:cubicBezTo>
                <a:cubicBezTo>
                  <a:pt x="1247" y="818"/>
                  <a:pt x="1235" y="819"/>
                  <a:pt x="1208" y="818"/>
                </a:cubicBezTo>
                <a:moveTo>
                  <a:pt x="1847" y="441"/>
                </a:moveTo>
                <a:cubicBezTo>
                  <a:pt x="1766" y="441"/>
                  <a:pt x="1702" y="440"/>
                  <a:pt x="1629" y="479"/>
                </a:cubicBezTo>
                <a:cubicBezTo>
                  <a:pt x="1557" y="519"/>
                  <a:pt x="1481" y="589"/>
                  <a:pt x="1454" y="669"/>
                </a:cubicBezTo>
                <a:cubicBezTo>
                  <a:pt x="1430" y="740"/>
                  <a:pt x="1457" y="777"/>
                  <a:pt x="1526" y="796"/>
                </a:cubicBezTo>
                <a:cubicBezTo>
                  <a:pt x="1597" y="809"/>
                  <a:pt x="1624" y="813"/>
                  <a:pt x="1674" y="812"/>
                </a:cubicBezTo>
                <a:moveTo>
                  <a:pt x="1927" y="698"/>
                </a:moveTo>
                <a:cubicBezTo>
                  <a:pt x="1929" y="697"/>
                  <a:pt x="1888" y="718"/>
                  <a:pt x="1917" y="703"/>
                </a:cubicBezTo>
                <a:cubicBezTo>
                  <a:pt x="1959" y="681"/>
                  <a:pt x="1982" y="664"/>
                  <a:pt x="2008" y="619"/>
                </a:cubicBezTo>
                <a:cubicBezTo>
                  <a:pt x="2041" y="560"/>
                  <a:pt x="2063" y="458"/>
                  <a:pt x="2136" y="438"/>
                </a:cubicBezTo>
                <a:cubicBezTo>
                  <a:pt x="2177" y="426"/>
                  <a:pt x="2198" y="465"/>
                  <a:pt x="2214" y="494"/>
                </a:cubicBezTo>
                <a:cubicBezTo>
                  <a:pt x="2243" y="545"/>
                  <a:pt x="2242" y="621"/>
                  <a:pt x="2279" y="666"/>
                </a:cubicBezTo>
                <a:cubicBezTo>
                  <a:pt x="2308" y="701"/>
                  <a:pt x="2357" y="686"/>
                  <a:pt x="2388" y="666"/>
                </a:cubicBezTo>
                <a:cubicBezTo>
                  <a:pt x="2447" y="627"/>
                  <a:pt x="2481" y="556"/>
                  <a:pt x="2527" y="504"/>
                </a:cubicBezTo>
                <a:cubicBezTo>
                  <a:pt x="2547" y="481"/>
                  <a:pt x="2580" y="449"/>
                  <a:pt x="2615" y="459"/>
                </a:cubicBezTo>
                <a:cubicBezTo>
                  <a:pt x="2646" y="470"/>
                  <a:pt x="2667" y="517"/>
                  <a:pt x="2694" y="537"/>
                </a:cubicBezTo>
                <a:cubicBezTo>
                  <a:pt x="2733" y="567"/>
                  <a:pt x="2801" y="571"/>
                  <a:pt x="2840" y="543"/>
                </a:cubicBezTo>
                <a:cubicBezTo>
                  <a:pt x="2869" y="523"/>
                  <a:pt x="2886" y="473"/>
                  <a:pt x="2879" y="441"/>
                </a:cubicBezTo>
                <a:cubicBezTo>
                  <a:pt x="2869" y="395"/>
                  <a:pt x="2829" y="366"/>
                  <a:pt x="2785" y="352"/>
                </a:cubicBezTo>
                <a:cubicBezTo>
                  <a:pt x="2697" y="324"/>
                  <a:pt x="2634" y="368"/>
                  <a:pt x="2595" y="446"/>
                </a:cubicBezTo>
                <a:cubicBezTo>
                  <a:pt x="2563" y="508"/>
                  <a:pt x="2545" y="609"/>
                  <a:pt x="2594" y="669"/>
                </a:cubicBezTo>
                <a:cubicBezTo>
                  <a:pt x="2650" y="737"/>
                  <a:pt x="2767" y="740"/>
                  <a:pt x="2846" y="733"/>
                </a:cubicBezTo>
                <a:cubicBezTo>
                  <a:pt x="2972" y="721"/>
                  <a:pt x="3102" y="642"/>
                  <a:pt x="3171" y="535"/>
                </a:cubicBezTo>
                <a:cubicBezTo>
                  <a:pt x="3222" y="455"/>
                  <a:pt x="3212" y="358"/>
                  <a:pt x="3179" y="275"/>
                </a:cubicBezTo>
                <a:cubicBezTo>
                  <a:pt x="3167" y="244"/>
                  <a:pt x="3151" y="220"/>
                  <a:pt x="3134" y="193"/>
                </a:cubicBezTo>
                <a:lnTo>
                  <a:pt x="3133" y="193"/>
                </a:lnTo>
                <a:cubicBezTo>
                  <a:pt x="3133" y="307"/>
                  <a:pt x="3144" y="399"/>
                  <a:pt x="3189" y="504"/>
                </a:cubicBezTo>
                <a:cubicBezTo>
                  <a:pt x="3221" y="580"/>
                  <a:pt x="3262" y="654"/>
                  <a:pt x="3328" y="706"/>
                </a:cubicBezTo>
                <a:cubicBezTo>
                  <a:pt x="3357" y="729"/>
                  <a:pt x="3377" y="728"/>
                  <a:pt x="3407" y="737"/>
                </a:cubicBezTo>
                <a:moveTo>
                  <a:pt x="2998" y="547"/>
                </a:moveTo>
                <a:cubicBezTo>
                  <a:pt x="3057" y="536"/>
                  <a:pt x="3117" y="526"/>
                  <a:pt x="3177" y="517"/>
                </a:cubicBezTo>
                <a:cubicBezTo>
                  <a:pt x="3281" y="501"/>
                  <a:pt x="3386" y="488"/>
                  <a:pt x="3489" y="462"/>
                </a:cubicBezTo>
                <a:cubicBezTo>
                  <a:pt x="3541" y="451"/>
                  <a:pt x="3585" y="437"/>
                  <a:pt x="3613" y="392"/>
                </a:cubicBezTo>
                <a:cubicBezTo>
                  <a:pt x="3613" y="391"/>
                  <a:pt x="3613" y="391"/>
                  <a:pt x="3613" y="390"/>
                </a:cubicBezTo>
                <a:cubicBezTo>
                  <a:pt x="3614" y="410"/>
                  <a:pt x="3608" y="433"/>
                  <a:pt x="3620" y="451"/>
                </a:cubicBezTo>
                <a:cubicBezTo>
                  <a:pt x="3641" y="480"/>
                  <a:pt x="3689" y="481"/>
                  <a:pt x="3723" y="476"/>
                </a:cubicBezTo>
                <a:cubicBezTo>
                  <a:pt x="3762" y="470"/>
                  <a:pt x="3800" y="447"/>
                  <a:pt x="3817" y="411"/>
                </a:cubicBezTo>
                <a:cubicBezTo>
                  <a:pt x="3823" y="391"/>
                  <a:pt x="3825" y="386"/>
                  <a:pt x="3823" y="372"/>
                </a:cubicBezTo>
                <a:cubicBezTo>
                  <a:pt x="3783" y="358"/>
                  <a:pt x="3746" y="338"/>
                  <a:pt x="3696" y="360"/>
                </a:cubicBezTo>
                <a:cubicBezTo>
                  <a:pt x="3631" y="388"/>
                  <a:pt x="3586" y="457"/>
                  <a:pt x="3568" y="523"/>
                </a:cubicBezTo>
                <a:cubicBezTo>
                  <a:pt x="3552" y="582"/>
                  <a:pt x="3553" y="646"/>
                  <a:pt x="3608" y="683"/>
                </a:cubicBezTo>
                <a:cubicBezTo>
                  <a:pt x="3693" y="740"/>
                  <a:pt x="3815" y="733"/>
                  <a:pt x="3911" y="737"/>
                </a:cubicBezTo>
                <a:moveTo>
                  <a:pt x="4587" y="66"/>
                </a:moveTo>
                <a:cubicBezTo>
                  <a:pt x="4585" y="67"/>
                  <a:pt x="4595" y="43"/>
                  <a:pt x="4566" y="70"/>
                </a:cubicBezTo>
                <a:cubicBezTo>
                  <a:pt x="4527" y="106"/>
                  <a:pt x="4502" y="149"/>
                  <a:pt x="4504" y="202"/>
                </a:cubicBezTo>
                <a:cubicBezTo>
                  <a:pt x="4506" y="278"/>
                  <a:pt x="4610" y="305"/>
                  <a:pt x="4667" y="328"/>
                </a:cubicBezTo>
                <a:cubicBezTo>
                  <a:pt x="4739" y="357"/>
                  <a:pt x="4834" y="374"/>
                  <a:pt x="4894" y="427"/>
                </a:cubicBezTo>
                <a:cubicBezTo>
                  <a:pt x="4907" y="447"/>
                  <a:pt x="4911" y="452"/>
                  <a:pt x="4907" y="468"/>
                </a:cubicBezTo>
                <a:cubicBezTo>
                  <a:pt x="4835" y="511"/>
                  <a:pt x="4765" y="513"/>
                  <a:pt x="4681" y="515"/>
                </a:cubicBezTo>
                <a:cubicBezTo>
                  <a:pt x="4628" y="516"/>
                  <a:pt x="4509" y="536"/>
                  <a:pt x="4468" y="488"/>
                </a:cubicBezTo>
                <a:cubicBezTo>
                  <a:pt x="4429" y="444"/>
                  <a:pt x="4582" y="412"/>
                  <a:pt x="4588" y="410"/>
                </a:cubicBezTo>
                <a:moveTo>
                  <a:pt x="5302" y="244"/>
                </a:moveTo>
                <a:cubicBezTo>
                  <a:pt x="5268" y="220"/>
                  <a:pt x="5396" y="238"/>
                  <a:pt x="5284" y="222"/>
                </a:cubicBezTo>
                <a:cubicBezTo>
                  <a:pt x="5200" y="210"/>
                  <a:pt x="5042" y="266"/>
                  <a:pt x="5010" y="355"/>
                </a:cubicBezTo>
                <a:cubicBezTo>
                  <a:pt x="4989" y="411"/>
                  <a:pt x="5051" y="427"/>
                  <a:pt x="5092" y="436"/>
                </a:cubicBezTo>
                <a:cubicBezTo>
                  <a:pt x="5162" y="450"/>
                  <a:pt x="5259" y="454"/>
                  <a:pt x="5327" y="434"/>
                </a:cubicBezTo>
                <a:cubicBezTo>
                  <a:pt x="5386" y="415"/>
                  <a:pt x="5395" y="387"/>
                  <a:pt x="5402" y="335"/>
                </a:cubicBezTo>
                <a:cubicBezTo>
                  <a:pt x="5406" y="306"/>
                  <a:pt x="5394" y="290"/>
                  <a:pt x="5388" y="265"/>
                </a:cubicBezTo>
                <a:cubicBezTo>
                  <a:pt x="5386" y="274"/>
                  <a:pt x="5376" y="241"/>
                  <a:pt x="5375" y="261"/>
                </a:cubicBezTo>
                <a:cubicBezTo>
                  <a:pt x="5372" y="320"/>
                  <a:pt x="5380" y="376"/>
                  <a:pt x="5430" y="416"/>
                </a:cubicBezTo>
                <a:cubicBezTo>
                  <a:pt x="5466" y="444"/>
                  <a:pt x="5527" y="465"/>
                  <a:pt x="5573" y="456"/>
                </a:cubicBezTo>
                <a:cubicBezTo>
                  <a:pt x="5615" y="450"/>
                  <a:pt x="5607" y="421"/>
                  <a:pt x="5613" y="382"/>
                </a:cubicBezTo>
                <a:cubicBezTo>
                  <a:pt x="5620" y="339"/>
                  <a:pt x="5609" y="257"/>
                  <a:pt x="5659" y="236"/>
                </a:cubicBezTo>
                <a:cubicBezTo>
                  <a:pt x="5704" y="218"/>
                  <a:pt x="5735" y="267"/>
                  <a:pt x="5752" y="299"/>
                </a:cubicBezTo>
                <a:cubicBezTo>
                  <a:pt x="5785" y="362"/>
                  <a:pt x="5788" y="428"/>
                  <a:pt x="5792" y="494"/>
                </a:cubicBezTo>
                <a:cubicBezTo>
                  <a:pt x="5797" y="476"/>
                  <a:pt x="5794" y="469"/>
                  <a:pt x="5800" y="453"/>
                </a:cubicBezTo>
                <a:cubicBezTo>
                  <a:pt x="5829" y="375"/>
                  <a:pt x="5897" y="259"/>
                  <a:pt x="5997" y="273"/>
                </a:cubicBezTo>
                <a:cubicBezTo>
                  <a:pt x="6044" y="280"/>
                  <a:pt x="6040" y="309"/>
                  <a:pt x="6049" y="350"/>
                </a:cubicBezTo>
                <a:cubicBezTo>
                  <a:pt x="6053" y="369"/>
                  <a:pt x="6050" y="387"/>
                  <a:pt x="6052" y="406"/>
                </a:cubicBezTo>
                <a:cubicBezTo>
                  <a:pt x="6070" y="369"/>
                  <a:pt x="6085" y="331"/>
                  <a:pt x="6116" y="302"/>
                </a:cubicBezTo>
                <a:cubicBezTo>
                  <a:pt x="6136" y="283"/>
                  <a:pt x="6175" y="261"/>
                  <a:pt x="6205" y="273"/>
                </a:cubicBezTo>
                <a:cubicBezTo>
                  <a:pt x="6255" y="293"/>
                  <a:pt x="6276" y="351"/>
                  <a:pt x="6298" y="396"/>
                </a:cubicBezTo>
                <a:cubicBezTo>
                  <a:pt x="6325" y="450"/>
                  <a:pt x="6354" y="495"/>
                  <a:pt x="6389" y="537"/>
                </a:cubicBezTo>
                <a:cubicBezTo>
                  <a:pt x="6391" y="522"/>
                  <a:pt x="6397" y="492"/>
                  <a:pt x="6398" y="470"/>
                </a:cubicBezTo>
                <a:cubicBezTo>
                  <a:pt x="6399" y="419"/>
                  <a:pt x="6400" y="361"/>
                  <a:pt x="6407" y="315"/>
                </a:cubicBezTo>
                <a:cubicBezTo>
                  <a:pt x="6445" y="342"/>
                  <a:pt x="6462" y="336"/>
                  <a:pt x="6492" y="392"/>
                </a:cubicBezTo>
                <a:cubicBezTo>
                  <a:pt x="6555" y="507"/>
                  <a:pt x="6601" y="647"/>
                  <a:pt x="6632" y="776"/>
                </a:cubicBezTo>
                <a:cubicBezTo>
                  <a:pt x="6632" y="779"/>
                  <a:pt x="6632" y="781"/>
                  <a:pt x="6632" y="784"/>
                </a:cubicBezTo>
                <a:cubicBezTo>
                  <a:pt x="6600" y="757"/>
                  <a:pt x="6576" y="743"/>
                  <a:pt x="6549" y="703"/>
                </a:cubicBezTo>
                <a:cubicBezTo>
                  <a:pt x="6486" y="608"/>
                  <a:pt x="6434" y="472"/>
                  <a:pt x="6467" y="357"/>
                </a:cubicBezTo>
                <a:cubicBezTo>
                  <a:pt x="6489" y="280"/>
                  <a:pt x="6594" y="138"/>
                  <a:pt x="6693" y="172"/>
                </a:cubicBezTo>
                <a:cubicBezTo>
                  <a:pt x="6748" y="191"/>
                  <a:pt x="6742" y="221"/>
                  <a:pt x="6743" y="281"/>
                </a:cubicBezTo>
                <a:cubicBezTo>
                  <a:pt x="6744" y="336"/>
                  <a:pt x="6724" y="380"/>
                  <a:pt x="6680" y="414"/>
                </a:cubicBezTo>
                <a:cubicBezTo>
                  <a:pt x="6664" y="427"/>
                  <a:pt x="6646" y="426"/>
                  <a:pt x="6632" y="424"/>
                </a:cubicBezTo>
                <a:cubicBezTo>
                  <a:pt x="6632" y="417"/>
                  <a:pt x="6632" y="409"/>
                  <a:pt x="6632" y="402"/>
                </a:cubicBezTo>
                <a:moveTo>
                  <a:pt x="6883" y="56"/>
                </a:moveTo>
                <a:cubicBezTo>
                  <a:pt x="6902" y="103"/>
                  <a:pt x="6915" y="151"/>
                  <a:pt x="6932" y="199"/>
                </a:cubicBezTo>
                <a:cubicBezTo>
                  <a:pt x="6959" y="276"/>
                  <a:pt x="6992" y="353"/>
                  <a:pt x="7045" y="417"/>
                </a:cubicBezTo>
                <a:cubicBezTo>
                  <a:pt x="7058" y="430"/>
                  <a:pt x="7071" y="443"/>
                  <a:pt x="7084" y="454"/>
                </a:cubicBezTo>
                <a:moveTo>
                  <a:pt x="7241" y="261"/>
                </a:moveTo>
                <a:cubicBezTo>
                  <a:pt x="7237" y="233"/>
                  <a:pt x="7235" y="227"/>
                  <a:pt x="7236" y="209"/>
                </a:cubicBezTo>
                <a:cubicBezTo>
                  <a:pt x="7240" y="232"/>
                  <a:pt x="7240" y="241"/>
                  <a:pt x="7251" y="261"/>
                </a:cubicBezTo>
                <a:cubicBezTo>
                  <a:pt x="7292" y="334"/>
                  <a:pt x="7363" y="368"/>
                  <a:pt x="7444" y="365"/>
                </a:cubicBezTo>
                <a:cubicBezTo>
                  <a:pt x="7488" y="363"/>
                  <a:pt x="7509" y="328"/>
                  <a:pt x="7515" y="286"/>
                </a:cubicBezTo>
                <a:cubicBezTo>
                  <a:pt x="7524" y="221"/>
                  <a:pt x="7483" y="185"/>
                  <a:pt x="7427" y="160"/>
                </a:cubicBezTo>
                <a:cubicBezTo>
                  <a:pt x="7355" y="128"/>
                  <a:pt x="7245" y="115"/>
                  <a:pt x="7176" y="160"/>
                </a:cubicBezTo>
                <a:cubicBezTo>
                  <a:pt x="7113" y="201"/>
                  <a:pt x="7076" y="297"/>
                  <a:pt x="7091" y="370"/>
                </a:cubicBezTo>
                <a:cubicBezTo>
                  <a:pt x="7112" y="469"/>
                  <a:pt x="7233" y="524"/>
                  <a:pt x="7318" y="555"/>
                </a:cubicBezTo>
                <a:cubicBezTo>
                  <a:pt x="7426" y="587"/>
                  <a:pt x="7464" y="598"/>
                  <a:pt x="7540" y="603"/>
                </a:cubicBezTo>
                <a:moveTo>
                  <a:pt x="8109" y="66"/>
                </a:moveTo>
                <a:cubicBezTo>
                  <a:pt x="8108" y="54"/>
                  <a:pt x="8107" y="43"/>
                  <a:pt x="8107" y="31"/>
                </a:cubicBezTo>
                <a:cubicBezTo>
                  <a:pt x="8091" y="30"/>
                  <a:pt x="8060" y="20"/>
                  <a:pt x="8049" y="39"/>
                </a:cubicBezTo>
                <a:cubicBezTo>
                  <a:pt x="8020" y="89"/>
                  <a:pt x="8072" y="138"/>
                  <a:pt x="8106" y="163"/>
                </a:cubicBezTo>
                <a:cubicBezTo>
                  <a:pt x="8192" y="227"/>
                  <a:pt x="8305" y="258"/>
                  <a:pt x="8382" y="334"/>
                </a:cubicBezTo>
                <a:cubicBezTo>
                  <a:pt x="8425" y="377"/>
                  <a:pt x="8395" y="409"/>
                  <a:pt x="8348" y="423"/>
                </a:cubicBezTo>
                <a:cubicBezTo>
                  <a:pt x="8259" y="450"/>
                  <a:pt x="8161" y="440"/>
                  <a:pt x="8070" y="440"/>
                </a:cubicBezTo>
                <a:cubicBezTo>
                  <a:pt x="8028" y="440"/>
                  <a:pt x="8022" y="448"/>
                  <a:pt x="8013" y="416"/>
                </a:cubicBezTo>
                <a:moveTo>
                  <a:pt x="8647" y="187"/>
                </a:moveTo>
                <a:cubicBezTo>
                  <a:pt x="8647" y="288"/>
                  <a:pt x="8636" y="396"/>
                  <a:pt x="8650" y="494"/>
                </a:cubicBezTo>
                <a:cubicBezTo>
                  <a:pt x="8660" y="566"/>
                  <a:pt x="8685" y="632"/>
                  <a:pt x="8726" y="692"/>
                </a:cubicBezTo>
                <a:cubicBezTo>
                  <a:pt x="8730" y="698"/>
                  <a:pt x="8749" y="730"/>
                  <a:pt x="8756" y="715"/>
                </a:cubicBezTo>
                <a:cubicBezTo>
                  <a:pt x="8756" y="704"/>
                  <a:pt x="8756" y="694"/>
                  <a:pt x="8756" y="683"/>
                </a:cubicBezTo>
                <a:moveTo>
                  <a:pt x="8550" y="195"/>
                </a:moveTo>
                <a:cubicBezTo>
                  <a:pt x="8578" y="153"/>
                  <a:pt x="8604" y="155"/>
                  <a:pt x="8656" y="155"/>
                </a:cubicBezTo>
                <a:cubicBezTo>
                  <a:pt x="8716" y="155"/>
                  <a:pt x="8762" y="189"/>
                  <a:pt x="8787" y="244"/>
                </a:cubicBezTo>
                <a:cubicBezTo>
                  <a:pt x="8806" y="286"/>
                  <a:pt x="8804" y="343"/>
                  <a:pt x="8765" y="370"/>
                </a:cubicBezTo>
                <a:cubicBezTo>
                  <a:pt x="8722" y="400"/>
                  <a:pt x="8663" y="398"/>
                  <a:pt x="8613" y="399"/>
                </a:cubicBezTo>
                <a:cubicBezTo>
                  <a:pt x="8599" y="399"/>
                  <a:pt x="8594" y="401"/>
                  <a:pt x="8597" y="390"/>
                </a:cubicBezTo>
                <a:moveTo>
                  <a:pt x="9220" y="176"/>
                </a:moveTo>
                <a:cubicBezTo>
                  <a:pt x="9156" y="183"/>
                  <a:pt x="9106" y="199"/>
                  <a:pt x="9044" y="224"/>
                </a:cubicBezTo>
                <a:cubicBezTo>
                  <a:pt x="8991" y="246"/>
                  <a:pt x="8887" y="278"/>
                  <a:pt x="8862" y="338"/>
                </a:cubicBezTo>
                <a:cubicBezTo>
                  <a:pt x="8862" y="345"/>
                  <a:pt x="8862" y="351"/>
                  <a:pt x="8862" y="358"/>
                </a:cubicBezTo>
                <a:cubicBezTo>
                  <a:pt x="8910" y="398"/>
                  <a:pt x="8964" y="395"/>
                  <a:pt x="9026" y="396"/>
                </a:cubicBezTo>
                <a:cubicBezTo>
                  <a:pt x="9085" y="397"/>
                  <a:pt x="9141" y="401"/>
                  <a:pt x="9181" y="351"/>
                </a:cubicBezTo>
                <a:cubicBezTo>
                  <a:pt x="9192" y="337"/>
                  <a:pt x="9189" y="283"/>
                  <a:pt x="9196" y="300"/>
                </a:cubicBezTo>
                <a:cubicBezTo>
                  <a:pt x="9196" y="305"/>
                  <a:pt x="9196" y="309"/>
                  <a:pt x="9196" y="314"/>
                </a:cubicBezTo>
                <a:cubicBezTo>
                  <a:pt x="9196" y="355"/>
                  <a:pt x="9190" y="386"/>
                  <a:pt x="9225" y="414"/>
                </a:cubicBezTo>
                <a:cubicBezTo>
                  <a:pt x="9269" y="449"/>
                  <a:pt x="9322" y="449"/>
                  <a:pt x="9375" y="455"/>
                </a:cubicBezTo>
                <a:moveTo>
                  <a:pt x="9894" y="229"/>
                </a:moveTo>
                <a:cubicBezTo>
                  <a:pt x="9888" y="213"/>
                  <a:pt x="9873" y="195"/>
                  <a:pt x="9885" y="211"/>
                </a:cubicBezTo>
                <a:cubicBezTo>
                  <a:pt x="9920" y="259"/>
                  <a:pt x="9976" y="261"/>
                  <a:pt x="10031" y="262"/>
                </a:cubicBezTo>
                <a:cubicBezTo>
                  <a:pt x="10085" y="263"/>
                  <a:pt x="10134" y="258"/>
                  <a:pt x="10173" y="217"/>
                </a:cubicBezTo>
                <a:cubicBezTo>
                  <a:pt x="10231" y="155"/>
                  <a:pt x="10184" y="72"/>
                  <a:pt x="10122" y="39"/>
                </a:cubicBezTo>
                <a:cubicBezTo>
                  <a:pt x="10050" y="0"/>
                  <a:pt x="9959" y="7"/>
                  <a:pt x="9896" y="56"/>
                </a:cubicBezTo>
                <a:cubicBezTo>
                  <a:pt x="9837" y="101"/>
                  <a:pt x="9772" y="211"/>
                  <a:pt x="9803" y="290"/>
                </a:cubicBezTo>
                <a:cubicBezTo>
                  <a:pt x="9839" y="381"/>
                  <a:pt x="9979" y="408"/>
                  <a:pt x="10060" y="424"/>
                </a:cubicBezTo>
                <a:cubicBezTo>
                  <a:pt x="10202" y="451"/>
                  <a:pt x="10350" y="453"/>
                  <a:pt x="10494" y="450"/>
                </a:cubicBezTo>
                <a:cubicBezTo>
                  <a:pt x="10508" y="449"/>
                  <a:pt x="10522" y="448"/>
                  <a:pt x="10536" y="44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44" name="Freeform 3"/>
          <p:cNvSpPr/>
          <p:nvPr/>
        </p:nvSpPr>
        <p:spPr>
          <a:xfrm>
            <a:off x="-528480" y="5537520"/>
            <a:ext cx="4810320" cy="191520"/>
          </a:xfrm>
          <a:custGeom>
            <a:avLst/>
            <a:gdLst/>
            <a:ahLst/>
            <a:rect l="0" t="0" r="r" b="b"/>
            <a:pathLst>
              <a:path w="13362" h="532">
                <a:moveTo>
                  <a:pt x="0" y="394"/>
                </a:moveTo>
                <a:cubicBezTo>
                  <a:pt x="6367" y="314"/>
                  <a:pt x="3692" y="299"/>
                  <a:pt x="4275" y="295"/>
                </a:cubicBezTo>
                <a:cubicBezTo>
                  <a:pt x="4298" y="295"/>
                  <a:pt x="4325" y="311"/>
                  <a:pt x="4335" y="312"/>
                </a:cubicBezTo>
                <a:cubicBezTo>
                  <a:pt x="4380" y="315"/>
                  <a:pt x="4398" y="416"/>
                  <a:pt x="4484" y="413"/>
                </a:cubicBezTo>
                <a:cubicBezTo>
                  <a:pt x="4577" y="410"/>
                  <a:pt x="4575" y="352"/>
                  <a:pt x="4620" y="313"/>
                </a:cubicBezTo>
                <a:cubicBezTo>
                  <a:pt x="4590" y="296"/>
                  <a:pt x="4589" y="260"/>
                  <a:pt x="4527" y="251"/>
                </a:cubicBezTo>
                <a:cubicBezTo>
                  <a:pt x="4463" y="243"/>
                  <a:pt x="4408" y="274"/>
                  <a:pt x="4381" y="332"/>
                </a:cubicBezTo>
                <a:cubicBezTo>
                  <a:pt x="4362" y="373"/>
                  <a:pt x="4348" y="433"/>
                  <a:pt x="4384" y="468"/>
                </a:cubicBezTo>
                <a:cubicBezTo>
                  <a:pt x="4451" y="531"/>
                  <a:pt x="4668" y="490"/>
                  <a:pt x="4745" y="478"/>
                </a:cubicBezTo>
                <a:cubicBezTo>
                  <a:pt x="4898" y="456"/>
                  <a:pt x="5099" y="431"/>
                  <a:pt x="5215" y="326"/>
                </a:cubicBezTo>
                <a:cubicBezTo>
                  <a:pt x="5217" y="318"/>
                  <a:pt x="5219" y="310"/>
                  <a:pt x="5221" y="302"/>
                </a:cubicBezTo>
                <a:cubicBezTo>
                  <a:pt x="5186" y="283"/>
                  <a:pt x="5178" y="226"/>
                  <a:pt x="5100" y="245"/>
                </a:cubicBezTo>
                <a:cubicBezTo>
                  <a:pt x="5024" y="263"/>
                  <a:pt x="4959" y="355"/>
                  <a:pt x="4922" y="414"/>
                </a:cubicBezTo>
                <a:cubicBezTo>
                  <a:pt x="4922" y="426"/>
                  <a:pt x="4922" y="428"/>
                  <a:pt x="4922" y="436"/>
                </a:cubicBezTo>
                <a:cubicBezTo>
                  <a:pt x="4987" y="423"/>
                  <a:pt x="5024" y="424"/>
                  <a:pt x="5084" y="385"/>
                </a:cubicBezTo>
                <a:cubicBezTo>
                  <a:pt x="5113" y="367"/>
                  <a:pt x="5177" y="304"/>
                  <a:pt x="5185" y="306"/>
                </a:cubicBezTo>
                <a:cubicBezTo>
                  <a:pt x="5210" y="312"/>
                  <a:pt x="5174" y="356"/>
                  <a:pt x="5195" y="369"/>
                </a:cubicBezTo>
                <a:cubicBezTo>
                  <a:pt x="5205" y="369"/>
                  <a:pt x="5215" y="369"/>
                  <a:pt x="5225" y="369"/>
                </a:cubicBezTo>
                <a:moveTo>
                  <a:pt x="8052" y="114"/>
                </a:moveTo>
                <a:cubicBezTo>
                  <a:pt x="10981" y="100"/>
                  <a:pt x="11006" y="167"/>
                  <a:pt x="12585" y="73"/>
                </a:cubicBezTo>
                <a:cubicBezTo>
                  <a:pt x="12806" y="60"/>
                  <a:pt x="13025" y="55"/>
                  <a:pt x="13244" y="27"/>
                </a:cubicBezTo>
                <a:cubicBezTo>
                  <a:pt x="13216" y="30"/>
                  <a:pt x="13207" y="15"/>
                  <a:pt x="13180" y="23"/>
                </a:cubicBezTo>
                <a:cubicBezTo>
                  <a:pt x="13069" y="53"/>
                  <a:pt x="12959" y="107"/>
                  <a:pt x="12864" y="169"/>
                </a:cubicBezTo>
                <a:cubicBezTo>
                  <a:pt x="12863" y="174"/>
                  <a:pt x="12863" y="179"/>
                  <a:pt x="12862" y="184"/>
                </a:cubicBezTo>
                <a:cubicBezTo>
                  <a:pt x="12908" y="192"/>
                  <a:pt x="12961" y="208"/>
                  <a:pt x="13019" y="207"/>
                </a:cubicBezTo>
                <a:cubicBezTo>
                  <a:pt x="13143" y="204"/>
                  <a:pt x="13254" y="0"/>
                  <a:pt x="13353" y="73"/>
                </a:cubicBezTo>
                <a:cubicBezTo>
                  <a:pt x="13361" y="79"/>
                  <a:pt x="13352" y="123"/>
                  <a:pt x="13354" y="133"/>
                </a:cubicBezTo>
                <a:cubicBezTo>
                  <a:pt x="13360" y="160"/>
                  <a:pt x="13343" y="202"/>
                  <a:pt x="13347" y="231"/>
                </a:cubicBezTo>
                <a:cubicBezTo>
                  <a:pt x="13350" y="231"/>
                  <a:pt x="13354" y="231"/>
                  <a:pt x="13357" y="23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45" name="Freeform 4"/>
          <p:cNvSpPr/>
          <p:nvPr/>
        </p:nvSpPr>
        <p:spPr>
          <a:xfrm>
            <a:off x="42480" y="3749760"/>
            <a:ext cx="3866400" cy="644760"/>
          </a:xfrm>
          <a:custGeom>
            <a:avLst/>
            <a:gdLst/>
            <a:ahLst/>
            <a:rect l="0" t="0" r="r" b="b"/>
            <a:pathLst>
              <a:path w="10740" h="1791">
                <a:moveTo>
                  <a:pt x="765" y="1614"/>
                </a:moveTo>
                <a:cubicBezTo>
                  <a:pt x="567" y="1643"/>
                  <a:pt x="372" y="1673"/>
                  <a:pt x="177" y="1718"/>
                </a:cubicBezTo>
                <a:cubicBezTo>
                  <a:pt x="127" y="1730"/>
                  <a:pt x="0" y="1725"/>
                  <a:pt x="33" y="1765"/>
                </a:cubicBezTo>
                <a:cubicBezTo>
                  <a:pt x="42" y="1765"/>
                  <a:pt x="52" y="1765"/>
                  <a:pt x="61" y="1765"/>
                </a:cubicBezTo>
                <a:moveTo>
                  <a:pt x="10739" y="0"/>
                </a:moveTo>
                <a:cubicBezTo>
                  <a:pt x="10109" y="104"/>
                  <a:pt x="9474" y="176"/>
                  <a:pt x="8844" y="280"/>
                </a:cubicBezTo>
                <a:cubicBezTo>
                  <a:pt x="7870" y="440"/>
                  <a:pt x="6888" y="552"/>
                  <a:pt x="5919" y="729"/>
                </a:cubicBezTo>
                <a:cubicBezTo>
                  <a:pt x="4825" y="929"/>
                  <a:pt x="3775" y="1223"/>
                  <a:pt x="2669" y="1367"/>
                </a:cubicBezTo>
                <a:cubicBezTo>
                  <a:pt x="2204" y="1427"/>
                  <a:pt x="1822" y="1550"/>
                  <a:pt x="1389" y="1694"/>
                </a:cubicBezTo>
                <a:cubicBezTo>
                  <a:pt x="1251" y="1740"/>
                  <a:pt x="1101" y="1760"/>
                  <a:pt x="958" y="179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46" name="Freeform 5"/>
          <p:cNvSpPr/>
          <p:nvPr/>
        </p:nvSpPr>
        <p:spPr>
          <a:xfrm>
            <a:off x="985680" y="658800"/>
            <a:ext cx="3053160" cy="419040"/>
          </a:xfrm>
          <a:custGeom>
            <a:avLst/>
            <a:gdLst/>
            <a:ahLst/>
            <a:rect l="0" t="0" r="r" b="b"/>
            <a:pathLst>
              <a:path w="8481" h="1164">
                <a:moveTo>
                  <a:pt x="8480" y="0"/>
                </a:moveTo>
                <a:cubicBezTo>
                  <a:pt x="7938" y="108"/>
                  <a:pt x="7398" y="191"/>
                  <a:pt x="6850" y="268"/>
                </a:cubicBezTo>
                <a:cubicBezTo>
                  <a:pt x="5326" y="481"/>
                  <a:pt x="3806" y="662"/>
                  <a:pt x="2275" y="814"/>
                </a:cubicBezTo>
                <a:cubicBezTo>
                  <a:pt x="1830" y="858"/>
                  <a:pt x="1372" y="879"/>
                  <a:pt x="937" y="990"/>
                </a:cubicBezTo>
                <a:cubicBezTo>
                  <a:pt x="682" y="1055"/>
                  <a:pt x="418" y="1106"/>
                  <a:pt x="155" y="1137"/>
                </a:cubicBezTo>
                <a:cubicBezTo>
                  <a:pt x="126" y="1140"/>
                  <a:pt x="22" y="1163"/>
                  <a:pt x="0" y="1143"/>
                </a:cubicBezTo>
                <a:cubicBezTo>
                  <a:pt x="34" y="1120"/>
                  <a:pt x="51" y="1109"/>
                  <a:pt x="76" y="109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47" name="Freeform 6"/>
          <p:cNvSpPr/>
          <p:nvPr/>
        </p:nvSpPr>
        <p:spPr>
          <a:xfrm>
            <a:off x="6692760" y="754560"/>
            <a:ext cx="65520" cy="34560"/>
          </a:xfrm>
          <a:custGeom>
            <a:avLst/>
            <a:gdLst/>
            <a:ahLst/>
            <a:rect l="0" t="0" r="r" b="b"/>
            <a:pathLst>
              <a:path w="182" h="96">
                <a:moveTo>
                  <a:pt x="0" y="70"/>
                </a:moveTo>
                <a:cubicBezTo>
                  <a:pt x="9" y="22"/>
                  <a:pt x="35" y="0"/>
                  <a:pt x="98" y="30"/>
                </a:cubicBezTo>
                <a:cubicBezTo>
                  <a:pt x="141" y="60"/>
                  <a:pt x="155" y="71"/>
                  <a:pt x="181" y="9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48" name="Freeform 7"/>
          <p:cNvSpPr/>
          <p:nvPr/>
        </p:nvSpPr>
        <p:spPr>
          <a:xfrm>
            <a:off x="707400" y="922320"/>
            <a:ext cx="3795120" cy="464040"/>
          </a:xfrm>
          <a:custGeom>
            <a:avLst/>
            <a:gdLst/>
            <a:ahLst/>
            <a:rect l="0" t="0" r="r" b="b"/>
            <a:pathLst>
              <a:path w="10542" h="1289">
                <a:moveTo>
                  <a:pt x="658" y="738"/>
                </a:moveTo>
                <a:cubicBezTo>
                  <a:pt x="663" y="700"/>
                  <a:pt x="668" y="692"/>
                  <a:pt x="612" y="677"/>
                </a:cubicBezTo>
                <a:cubicBezTo>
                  <a:pt x="487" y="643"/>
                  <a:pt x="350" y="705"/>
                  <a:pt x="252" y="779"/>
                </a:cubicBezTo>
                <a:cubicBezTo>
                  <a:pt x="226" y="799"/>
                  <a:pt x="140" y="876"/>
                  <a:pt x="172" y="922"/>
                </a:cubicBezTo>
                <a:cubicBezTo>
                  <a:pt x="215" y="986"/>
                  <a:pt x="366" y="987"/>
                  <a:pt x="430" y="1000"/>
                </a:cubicBezTo>
                <a:cubicBezTo>
                  <a:pt x="492" y="1012"/>
                  <a:pt x="623" y="1023"/>
                  <a:pt x="665" y="1084"/>
                </a:cubicBezTo>
                <a:cubicBezTo>
                  <a:pt x="665" y="1091"/>
                  <a:pt x="665" y="1098"/>
                  <a:pt x="665" y="1105"/>
                </a:cubicBezTo>
                <a:cubicBezTo>
                  <a:pt x="597" y="1156"/>
                  <a:pt x="514" y="1167"/>
                  <a:pt x="430" y="1181"/>
                </a:cubicBezTo>
                <a:cubicBezTo>
                  <a:pt x="324" y="1199"/>
                  <a:pt x="0" y="1221"/>
                  <a:pt x="108" y="1218"/>
                </a:cubicBezTo>
                <a:cubicBezTo>
                  <a:pt x="120" y="1218"/>
                  <a:pt x="132" y="1217"/>
                  <a:pt x="144" y="1217"/>
                </a:cubicBezTo>
                <a:moveTo>
                  <a:pt x="1298" y="938"/>
                </a:moveTo>
                <a:cubicBezTo>
                  <a:pt x="1225" y="933"/>
                  <a:pt x="1171" y="934"/>
                  <a:pt x="1097" y="961"/>
                </a:cubicBezTo>
                <a:cubicBezTo>
                  <a:pt x="1015" y="991"/>
                  <a:pt x="911" y="1040"/>
                  <a:pt x="858" y="1113"/>
                </a:cubicBezTo>
                <a:cubicBezTo>
                  <a:pt x="846" y="1141"/>
                  <a:pt x="842" y="1148"/>
                  <a:pt x="845" y="1168"/>
                </a:cubicBezTo>
                <a:cubicBezTo>
                  <a:pt x="911" y="1182"/>
                  <a:pt x="965" y="1193"/>
                  <a:pt x="1037" y="1176"/>
                </a:cubicBezTo>
                <a:cubicBezTo>
                  <a:pt x="1121" y="1156"/>
                  <a:pt x="1210" y="1112"/>
                  <a:pt x="1270" y="1049"/>
                </a:cubicBezTo>
                <a:cubicBezTo>
                  <a:pt x="1301" y="1017"/>
                  <a:pt x="1292" y="1003"/>
                  <a:pt x="1301" y="968"/>
                </a:cubicBezTo>
                <a:lnTo>
                  <a:pt x="1301" y="967"/>
                </a:lnTo>
                <a:cubicBezTo>
                  <a:pt x="1288" y="993"/>
                  <a:pt x="1272" y="1017"/>
                  <a:pt x="1264" y="1047"/>
                </a:cubicBezTo>
                <a:cubicBezTo>
                  <a:pt x="1255" y="1080"/>
                  <a:pt x="1255" y="1110"/>
                  <a:pt x="1252" y="1143"/>
                </a:cubicBezTo>
                <a:cubicBezTo>
                  <a:pt x="1290" y="1132"/>
                  <a:pt x="1298" y="1138"/>
                  <a:pt x="1333" y="1106"/>
                </a:cubicBezTo>
                <a:cubicBezTo>
                  <a:pt x="1382" y="1063"/>
                  <a:pt x="1418" y="1006"/>
                  <a:pt x="1470" y="967"/>
                </a:cubicBezTo>
                <a:cubicBezTo>
                  <a:pt x="1513" y="935"/>
                  <a:pt x="1548" y="937"/>
                  <a:pt x="1598" y="934"/>
                </a:cubicBezTo>
                <a:cubicBezTo>
                  <a:pt x="1613" y="975"/>
                  <a:pt x="1629" y="1005"/>
                  <a:pt x="1621" y="1053"/>
                </a:cubicBezTo>
                <a:cubicBezTo>
                  <a:pt x="1615" y="1090"/>
                  <a:pt x="1613" y="1088"/>
                  <a:pt x="1591" y="1112"/>
                </a:cubicBezTo>
                <a:cubicBezTo>
                  <a:pt x="1588" y="1112"/>
                  <a:pt x="1584" y="1112"/>
                  <a:pt x="1581" y="1112"/>
                </a:cubicBezTo>
                <a:cubicBezTo>
                  <a:pt x="1578" y="1070"/>
                  <a:pt x="1572" y="1043"/>
                  <a:pt x="1597" y="1005"/>
                </a:cubicBezTo>
                <a:cubicBezTo>
                  <a:pt x="1645" y="933"/>
                  <a:pt x="1712" y="911"/>
                  <a:pt x="1791" y="899"/>
                </a:cubicBezTo>
                <a:cubicBezTo>
                  <a:pt x="1811" y="936"/>
                  <a:pt x="1818" y="953"/>
                  <a:pt x="1818" y="1006"/>
                </a:cubicBezTo>
                <a:cubicBezTo>
                  <a:pt x="1818" y="1041"/>
                  <a:pt x="1814" y="1065"/>
                  <a:pt x="1806" y="1097"/>
                </a:cubicBezTo>
                <a:cubicBezTo>
                  <a:pt x="1805" y="1097"/>
                  <a:pt x="1804" y="1097"/>
                  <a:pt x="1803" y="1097"/>
                </a:cubicBezTo>
                <a:cubicBezTo>
                  <a:pt x="1812" y="1046"/>
                  <a:pt x="1816" y="1017"/>
                  <a:pt x="1851" y="974"/>
                </a:cubicBezTo>
                <a:cubicBezTo>
                  <a:pt x="1889" y="928"/>
                  <a:pt x="1943" y="898"/>
                  <a:pt x="1996" y="872"/>
                </a:cubicBezTo>
                <a:cubicBezTo>
                  <a:pt x="2028" y="856"/>
                  <a:pt x="2097" y="828"/>
                  <a:pt x="2134" y="845"/>
                </a:cubicBezTo>
                <a:cubicBezTo>
                  <a:pt x="2182" y="867"/>
                  <a:pt x="2196" y="926"/>
                  <a:pt x="2206" y="973"/>
                </a:cubicBezTo>
                <a:cubicBezTo>
                  <a:pt x="2220" y="1037"/>
                  <a:pt x="2221" y="1102"/>
                  <a:pt x="2221" y="1168"/>
                </a:cubicBezTo>
                <a:cubicBezTo>
                  <a:pt x="2221" y="1211"/>
                  <a:pt x="2208" y="1212"/>
                  <a:pt x="2198" y="1241"/>
                </a:cubicBezTo>
                <a:cubicBezTo>
                  <a:pt x="2165" y="1222"/>
                  <a:pt x="2158" y="1244"/>
                  <a:pt x="2139" y="1191"/>
                </a:cubicBezTo>
                <a:cubicBezTo>
                  <a:pt x="2119" y="1134"/>
                  <a:pt x="2121" y="1042"/>
                  <a:pt x="2136" y="984"/>
                </a:cubicBezTo>
                <a:cubicBezTo>
                  <a:pt x="2154" y="915"/>
                  <a:pt x="2346" y="677"/>
                  <a:pt x="2439" y="776"/>
                </a:cubicBezTo>
                <a:cubicBezTo>
                  <a:pt x="2469" y="808"/>
                  <a:pt x="2473" y="877"/>
                  <a:pt x="2463" y="918"/>
                </a:cubicBezTo>
                <a:cubicBezTo>
                  <a:pt x="2453" y="961"/>
                  <a:pt x="2412" y="1037"/>
                  <a:pt x="2366" y="1052"/>
                </a:cubicBezTo>
                <a:cubicBezTo>
                  <a:pt x="2324" y="1066"/>
                  <a:pt x="2289" y="1066"/>
                  <a:pt x="2269" y="1022"/>
                </a:cubicBezTo>
                <a:cubicBezTo>
                  <a:pt x="2267" y="1010"/>
                  <a:pt x="2266" y="997"/>
                  <a:pt x="2264" y="985"/>
                </a:cubicBezTo>
                <a:moveTo>
                  <a:pt x="2621" y="557"/>
                </a:moveTo>
                <a:cubicBezTo>
                  <a:pt x="2642" y="593"/>
                  <a:pt x="2654" y="631"/>
                  <a:pt x="2661" y="672"/>
                </a:cubicBezTo>
                <a:cubicBezTo>
                  <a:pt x="2675" y="752"/>
                  <a:pt x="2681" y="832"/>
                  <a:pt x="2684" y="913"/>
                </a:cubicBezTo>
                <a:cubicBezTo>
                  <a:pt x="2686" y="962"/>
                  <a:pt x="2676" y="1030"/>
                  <a:pt x="2703" y="1074"/>
                </a:cubicBezTo>
                <a:cubicBezTo>
                  <a:pt x="2719" y="1088"/>
                  <a:pt x="2726" y="1092"/>
                  <a:pt x="2743" y="1087"/>
                </a:cubicBezTo>
                <a:moveTo>
                  <a:pt x="2886" y="763"/>
                </a:moveTo>
                <a:cubicBezTo>
                  <a:pt x="2917" y="759"/>
                  <a:pt x="2917" y="767"/>
                  <a:pt x="2939" y="788"/>
                </a:cubicBezTo>
                <a:cubicBezTo>
                  <a:pt x="2972" y="819"/>
                  <a:pt x="3005" y="842"/>
                  <a:pt x="3050" y="850"/>
                </a:cubicBezTo>
                <a:cubicBezTo>
                  <a:pt x="3083" y="856"/>
                  <a:pt x="3141" y="862"/>
                  <a:pt x="3169" y="840"/>
                </a:cubicBezTo>
                <a:cubicBezTo>
                  <a:pt x="3186" y="827"/>
                  <a:pt x="3202" y="779"/>
                  <a:pt x="3189" y="759"/>
                </a:cubicBezTo>
                <a:cubicBezTo>
                  <a:pt x="3174" y="735"/>
                  <a:pt x="3115" y="719"/>
                  <a:pt x="3089" y="730"/>
                </a:cubicBezTo>
                <a:cubicBezTo>
                  <a:pt x="3036" y="753"/>
                  <a:pt x="3020" y="831"/>
                  <a:pt x="3015" y="881"/>
                </a:cubicBezTo>
                <a:cubicBezTo>
                  <a:pt x="3010" y="938"/>
                  <a:pt x="3009" y="988"/>
                  <a:pt x="3051" y="1029"/>
                </a:cubicBezTo>
                <a:cubicBezTo>
                  <a:pt x="3073" y="1050"/>
                  <a:pt x="3090" y="1052"/>
                  <a:pt x="3117" y="1056"/>
                </a:cubicBezTo>
                <a:moveTo>
                  <a:pt x="2218" y="947"/>
                </a:moveTo>
                <a:cubicBezTo>
                  <a:pt x="2216" y="950"/>
                  <a:pt x="2189" y="992"/>
                  <a:pt x="2188" y="994"/>
                </a:cubicBezTo>
                <a:cubicBezTo>
                  <a:pt x="2122" y="1106"/>
                  <a:pt x="2034" y="1198"/>
                  <a:pt x="1942" y="1288"/>
                </a:cubicBezTo>
                <a:moveTo>
                  <a:pt x="4045" y="763"/>
                </a:moveTo>
                <a:cubicBezTo>
                  <a:pt x="4050" y="758"/>
                  <a:pt x="4056" y="753"/>
                  <a:pt x="4061" y="748"/>
                </a:cubicBezTo>
                <a:cubicBezTo>
                  <a:pt x="4051" y="700"/>
                  <a:pt x="4008" y="710"/>
                  <a:pt x="3962" y="713"/>
                </a:cubicBezTo>
                <a:cubicBezTo>
                  <a:pt x="3897" y="717"/>
                  <a:pt x="3822" y="739"/>
                  <a:pt x="3775" y="786"/>
                </a:cubicBezTo>
                <a:cubicBezTo>
                  <a:pt x="3731" y="830"/>
                  <a:pt x="3782" y="863"/>
                  <a:pt x="3820" y="879"/>
                </a:cubicBezTo>
                <a:cubicBezTo>
                  <a:pt x="3897" y="911"/>
                  <a:pt x="3984" y="921"/>
                  <a:pt x="4064" y="947"/>
                </a:cubicBezTo>
                <a:cubicBezTo>
                  <a:pt x="4088" y="956"/>
                  <a:pt x="4094" y="956"/>
                  <a:pt x="4104" y="968"/>
                </a:cubicBezTo>
                <a:cubicBezTo>
                  <a:pt x="4070" y="982"/>
                  <a:pt x="4021" y="989"/>
                  <a:pt x="3973" y="990"/>
                </a:cubicBezTo>
                <a:cubicBezTo>
                  <a:pt x="3936" y="991"/>
                  <a:pt x="3836" y="1008"/>
                  <a:pt x="3812" y="965"/>
                </a:cubicBezTo>
                <a:cubicBezTo>
                  <a:pt x="3812" y="958"/>
                  <a:pt x="3812" y="951"/>
                  <a:pt x="3812" y="944"/>
                </a:cubicBezTo>
                <a:moveTo>
                  <a:pt x="4189" y="692"/>
                </a:moveTo>
                <a:cubicBezTo>
                  <a:pt x="4201" y="741"/>
                  <a:pt x="4207" y="790"/>
                  <a:pt x="4210" y="841"/>
                </a:cubicBezTo>
                <a:cubicBezTo>
                  <a:pt x="4215" y="907"/>
                  <a:pt x="4219" y="972"/>
                  <a:pt x="4229" y="1037"/>
                </a:cubicBezTo>
                <a:cubicBezTo>
                  <a:pt x="4232" y="1059"/>
                  <a:pt x="4233" y="1106"/>
                  <a:pt x="4259" y="1118"/>
                </a:cubicBezTo>
                <a:cubicBezTo>
                  <a:pt x="4261" y="1118"/>
                  <a:pt x="4263" y="1118"/>
                  <a:pt x="4265" y="1118"/>
                </a:cubicBezTo>
                <a:moveTo>
                  <a:pt x="4252" y="717"/>
                </a:moveTo>
                <a:cubicBezTo>
                  <a:pt x="4254" y="652"/>
                  <a:pt x="4243" y="602"/>
                  <a:pt x="4320" y="590"/>
                </a:cubicBezTo>
                <a:cubicBezTo>
                  <a:pt x="4381" y="581"/>
                  <a:pt x="4437" y="596"/>
                  <a:pt x="4468" y="654"/>
                </a:cubicBezTo>
                <a:cubicBezTo>
                  <a:pt x="4495" y="705"/>
                  <a:pt x="4486" y="775"/>
                  <a:pt x="4447" y="815"/>
                </a:cubicBezTo>
                <a:cubicBezTo>
                  <a:pt x="4407" y="856"/>
                  <a:pt x="4348" y="866"/>
                  <a:pt x="4295" y="868"/>
                </a:cubicBezTo>
                <a:cubicBezTo>
                  <a:pt x="4261" y="869"/>
                  <a:pt x="4265" y="871"/>
                  <a:pt x="4262" y="843"/>
                </a:cubicBezTo>
                <a:moveTo>
                  <a:pt x="4862" y="638"/>
                </a:moveTo>
                <a:cubicBezTo>
                  <a:pt x="4811" y="646"/>
                  <a:pt x="4767" y="674"/>
                  <a:pt x="4723" y="702"/>
                </a:cubicBezTo>
                <a:cubicBezTo>
                  <a:pt x="4679" y="730"/>
                  <a:pt x="4616" y="766"/>
                  <a:pt x="4599" y="819"/>
                </a:cubicBezTo>
                <a:cubicBezTo>
                  <a:pt x="4599" y="833"/>
                  <a:pt x="4598" y="837"/>
                  <a:pt x="4604" y="844"/>
                </a:cubicBezTo>
                <a:cubicBezTo>
                  <a:pt x="4668" y="848"/>
                  <a:pt x="4720" y="847"/>
                  <a:pt x="4781" y="822"/>
                </a:cubicBezTo>
                <a:cubicBezTo>
                  <a:pt x="4822" y="805"/>
                  <a:pt x="4865" y="783"/>
                  <a:pt x="4894" y="748"/>
                </a:cubicBezTo>
                <a:cubicBezTo>
                  <a:pt x="4897" y="744"/>
                  <a:pt x="4898" y="744"/>
                  <a:pt x="4898" y="741"/>
                </a:cubicBezTo>
                <a:cubicBezTo>
                  <a:pt x="4898" y="783"/>
                  <a:pt x="4885" y="829"/>
                  <a:pt x="4925" y="854"/>
                </a:cubicBezTo>
                <a:cubicBezTo>
                  <a:pt x="4966" y="871"/>
                  <a:pt x="4982" y="876"/>
                  <a:pt x="5014" y="877"/>
                </a:cubicBezTo>
                <a:moveTo>
                  <a:pt x="5353" y="654"/>
                </a:moveTo>
                <a:cubicBezTo>
                  <a:pt x="5329" y="626"/>
                  <a:pt x="5309" y="604"/>
                  <a:pt x="5268" y="617"/>
                </a:cubicBezTo>
                <a:cubicBezTo>
                  <a:pt x="5219" y="632"/>
                  <a:pt x="5182" y="688"/>
                  <a:pt x="5173" y="736"/>
                </a:cubicBezTo>
                <a:cubicBezTo>
                  <a:pt x="5162" y="794"/>
                  <a:pt x="5181" y="820"/>
                  <a:pt x="5237" y="834"/>
                </a:cubicBezTo>
                <a:cubicBezTo>
                  <a:pt x="5283" y="845"/>
                  <a:pt x="5331" y="840"/>
                  <a:pt x="5378" y="840"/>
                </a:cubicBezTo>
                <a:moveTo>
                  <a:pt x="5544" y="741"/>
                </a:moveTo>
                <a:cubicBezTo>
                  <a:pt x="5564" y="706"/>
                  <a:pt x="5577" y="674"/>
                  <a:pt x="5588" y="636"/>
                </a:cubicBezTo>
                <a:cubicBezTo>
                  <a:pt x="5589" y="632"/>
                  <a:pt x="5590" y="628"/>
                  <a:pt x="5591" y="624"/>
                </a:cubicBezTo>
                <a:cubicBezTo>
                  <a:pt x="5604" y="635"/>
                  <a:pt x="5613" y="642"/>
                  <a:pt x="5629" y="661"/>
                </a:cubicBezTo>
                <a:cubicBezTo>
                  <a:pt x="5683" y="724"/>
                  <a:pt x="5754" y="722"/>
                  <a:pt x="5830" y="723"/>
                </a:cubicBezTo>
                <a:cubicBezTo>
                  <a:pt x="5877" y="723"/>
                  <a:pt x="5946" y="717"/>
                  <a:pt x="5965" y="662"/>
                </a:cubicBezTo>
                <a:cubicBezTo>
                  <a:pt x="5979" y="622"/>
                  <a:pt x="5951" y="590"/>
                  <a:pt x="5916" y="576"/>
                </a:cubicBezTo>
                <a:cubicBezTo>
                  <a:pt x="5868" y="556"/>
                  <a:pt x="5779" y="547"/>
                  <a:pt x="5732" y="573"/>
                </a:cubicBezTo>
                <a:cubicBezTo>
                  <a:pt x="5666" y="609"/>
                  <a:pt x="5659" y="686"/>
                  <a:pt x="5657" y="751"/>
                </a:cubicBezTo>
                <a:cubicBezTo>
                  <a:pt x="5654" y="834"/>
                  <a:pt x="5698" y="880"/>
                  <a:pt x="5778" y="902"/>
                </a:cubicBezTo>
                <a:cubicBezTo>
                  <a:pt x="5862" y="925"/>
                  <a:pt x="5961" y="913"/>
                  <a:pt x="6048" y="913"/>
                </a:cubicBezTo>
                <a:moveTo>
                  <a:pt x="7219" y="22"/>
                </a:moveTo>
                <a:cubicBezTo>
                  <a:pt x="7230" y="60"/>
                  <a:pt x="7238" y="97"/>
                  <a:pt x="7240" y="137"/>
                </a:cubicBezTo>
                <a:cubicBezTo>
                  <a:pt x="7243" y="211"/>
                  <a:pt x="7244" y="288"/>
                  <a:pt x="7237" y="362"/>
                </a:cubicBezTo>
                <a:cubicBezTo>
                  <a:pt x="7236" y="367"/>
                  <a:pt x="7236" y="372"/>
                  <a:pt x="7235" y="377"/>
                </a:cubicBezTo>
                <a:cubicBezTo>
                  <a:pt x="7227" y="358"/>
                  <a:pt x="7226" y="351"/>
                  <a:pt x="7217" y="332"/>
                </a:cubicBezTo>
                <a:cubicBezTo>
                  <a:pt x="7179" y="256"/>
                  <a:pt x="7109" y="248"/>
                  <a:pt x="7032" y="248"/>
                </a:cubicBezTo>
                <a:cubicBezTo>
                  <a:pt x="6939" y="248"/>
                  <a:pt x="6858" y="289"/>
                  <a:pt x="6795" y="357"/>
                </a:cubicBezTo>
                <a:cubicBezTo>
                  <a:pt x="6754" y="400"/>
                  <a:pt x="6681" y="513"/>
                  <a:pt x="6745" y="566"/>
                </a:cubicBezTo>
                <a:cubicBezTo>
                  <a:pt x="6815" y="625"/>
                  <a:pt x="6938" y="617"/>
                  <a:pt x="7023" y="618"/>
                </a:cubicBezTo>
                <a:cubicBezTo>
                  <a:pt x="7142" y="620"/>
                  <a:pt x="7259" y="612"/>
                  <a:pt x="7377" y="607"/>
                </a:cubicBezTo>
                <a:cubicBezTo>
                  <a:pt x="7419" y="605"/>
                  <a:pt x="7460" y="607"/>
                  <a:pt x="7502" y="608"/>
                </a:cubicBezTo>
                <a:cubicBezTo>
                  <a:pt x="7494" y="670"/>
                  <a:pt x="7489" y="691"/>
                  <a:pt x="7437" y="738"/>
                </a:cubicBezTo>
                <a:cubicBezTo>
                  <a:pt x="7303" y="860"/>
                  <a:pt x="7110" y="922"/>
                  <a:pt x="6931" y="933"/>
                </a:cubicBezTo>
                <a:cubicBezTo>
                  <a:pt x="6849" y="938"/>
                  <a:pt x="6762" y="940"/>
                  <a:pt x="6681" y="925"/>
                </a:cubicBezTo>
                <a:cubicBezTo>
                  <a:pt x="6633" y="916"/>
                  <a:pt x="6585" y="899"/>
                  <a:pt x="6538" y="885"/>
                </a:cubicBezTo>
                <a:moveTo>
                  <a:pt x="8056" y="86"/>
                </a:moveTo>
                <a:cubicBezTo>
                  <a:pt x="8066" y="78"/>
                  <a:pt x="8083" y="65"/>
                  <a:pt x="8091" y="58"/>
                </a:cubicBezTo>
                <a:cubicBezTo>
                  <a:pt x="8099" y="124"/>
                  <a:pt x="8103" y="191"/>
                  <a:pt x="8104" y="258"/>
                </a:cubicBezTo>
                <a:cubicBezTo>
                  <a:pt x="8106" y="346"/>
                  <a:pt x="8100" y="435"/>
                  <a:pt x="8116" y="522"/>
                </a:cubicBezTo>
                <a:cubicBezTo>
                  <a:pt x="8124" y="563"/>
                  <a:pt x="8134" y="600"/>
                  <a:pt x="8165" y="628"/>
                </a:cubicBezTo>
                <a:moveTo>
                  <a:pt x="7889" y="473"/>
                </a:moveTo>
                <a:cubicBezTo>
                  <a:pt x="7902" y="473"/>
                  <a:pt x="7984" y="471"/>
                  <a:pt x="7998" y="470"/>
                </a:cubicBezTo>
                <a:cubicBezTo>
                  <a:pt x="8164" y="463"/>
                  <a:pt x="8359" y="477"/>
                  <a:pt x="8513" y="405"/>
                </a:cubicBezTo>
                <a:cubicBezTo>
                  <a:pt x="8587" y="371"/>
                  <a:pt x="8594" y="321"/>
                  <a:pt x="8597" y="251"/>
                </a:cubicBezTo>
                <a:cubicBezTo>
                  <a:pt x="8597" y="248"/>
                  <a:pt x="8597" y="246"/>
                  <a:pt x="8597" y="243"/>
                </a:cubicBezTo>
                <a:cubicBezTo>
                  <a:pt x="8571" y="272"/>
                  <a:pt x="8552" y="302"/>
                  <a:pt x="8536" y="340"/>
                </a:cubicBezTo>
                <a:cubicBezTo>
                  <a:pt x="8516" y="387"/>
                  <a:pt x="8495" y="462"/>
                  <a:pt x="8533" y="505"/>
                </a:cubicBezTo>
                <a:cubicBezTo>
                  <a:pt x="8571" y="549"/>
                  <a:pt x="8651" y="546"/>
                  <a:pt x="8703" y="542"/>
                </a:cubicBezTo>
                <a:cubicBezTo>
                  <a:pt x="8772" y="537"/>
                  <a:pt x="8829" y="506"/>
                  <a:pt x="8881" y="462"/>
                </a:cubicBezTo>
                <a:cubicBezTo>
                  <a:pt x="8908" y="440"/>
                  <a:pt x="8929" y="412"/>
                  <a:pt x="8954" y="388"/>
                </a:cubicBezTo>
                <a:lnTo>
                  <a:pt x="8955" y="388"/>
                </a:lnTo>
                <a:cubicBezTo>
                  <a:pt x="8955" y="427"/>
                  <a:pt x="8936" y="504"/>
                  <a:pt x="8975" y="528"/>
                </a:cubicBezTo>
                <a:cubicBezTo>
                  <a:pt x="9026" y="547"/>
                  <a:pt x="9046" y="553"/>
                  <a:pt x="9085" y="555"/>
                </a:cubicBezTo>
                <a:moveTo>
                  <a:pt x="9560" y="459"/>
                </a:moveTo>
                <a:cubicBezTo>
                  <a:pt x="9552" y="412"/>
                  <a:pt x="9528" y="400"/>
                  <a:pt x="9478" y="395"/>
                </a:cubicBezTo>
                <a:cubicBezTo>
                  <a:pt x="9422" y="389"/>
                  <a:pt x="9365" y="396"/>
                  <a:pt x="9327" y="443"/>
                </a:cubicBezTo>
                <a:cubicBezTo>
                  <a:pt x="9298" y="480"/>
                  <a:pt x="9314" y="518"/>
                  <a:pt x="9351" y="535"/>
                </a:cubicBezTo>
                <a:cubicBezTo>
                  <a:pt x="9398" y="556"/>
                  <a:pt x="9481" y="562"/>
                  <a:pt x="9531" y="551"/>
                </a:cubicBezTo>
                <a:cubicBezTo>
                  <a:pt x="9582" y="540"/>
                  <a:pt x="9617" y="506"/>
                  <a:pt x="9636" y="461"/>
                </a:cubicBezTo>
                <a:cubicBezTo>
                  <a:pt x="9640" y="452"/>
                  <a:pt x="9646" y="441"/>
                  <a:pt x="9649" y="436"/>
                </a:cubicBezTo>
                <a:cubicBezTo>
                  <a:pt x="9667" y="454"/>
                  <a:pt x="9687" y="478"/>
                  <a:pt x="9716" y="488"/>
                </a:cubicBezTo>
                <a:cubicBezTo>
                  <a:pt x="9783" y="512"/>
                  <a:pt x="9877" y="509"/>
                  <a:pt x="9944" y="491"/>
                </a:cubicBezTo>
                <a:cubicBezTo>
                  <a:pt x="10009" y="474"/>
                  <a:pt x="10070" y="434"/>
                  <a:pt x="10081" y="363"/>
                </a:cubicBezTo>
                <a:cubicBezTo>
                  <a:pt x="10094" y="279"/>
                  <a:pt x="10055" y="219"/>
                  <a:pt x="10011" y="152"/>
                </a:cubicBezTo>
                <a:cubicBezTo>
                  <a:pt x="9978" y="101"/>
                  <a:pt x="9943" y="54"/>
                  <a:pt x="9914" y="0"/>
                </a:cubicBezTo>
                <a:cubicBezTo>
                  <a:pt x="9916" y="19"/>
                  <a:pt x="9920" y="65"/>
                  <a:pt x="9930" y="91"/>
                </a:cubicBezTo>
                <a:cubicBezTo>
                  <a:pt x="9976" y="214"/>
                  <a:pt x="10043" y="327"/>
                  <a:pt x="10111" y="439"/>
                </a:cubicBezTo>
                <a:cubicBezTo>
                  <a:pt x="10139" y="486"/>
                  <a:pt x="10158" y="522"/>
                  <a:pt x="10172" y="572"/>
                </a:cubicBezTo>
                <a:moveTo>
                  <a:pt x="9945" y="402"/>
                </a:moveTo>
                <a:cubicBezTo>
                  <a:pt x="10026" y="391"/>
                  <a:pt x="10108" y="385"/>
                  <a:pt x="10190" y="384"/>
                </a:cubicBezTo>
                <a:cubicBezTo>
                  <a:pt x="10306" y="382"/>
                  <a:pt x="10424" y="384"/>
                  <a:pt x="10541" y="38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49" name="Freeform 8"/>
          <p:cNvSpPr/>
          <p:nvPr/>
        </p:nvSpPr>
        <p:spPr>
          <a:xfrm>
            <a:off x="4781520" y="841320"/>
            <a:ext cx="554760" cy="262800"/>
          </a:xfrm>
          <a:custGeom>
            <a:avLst/>
            <a:gdLst/>
            <a:ahLst/>
            <a:rect l="0" t="0" r="r" b="b"/>
            <a:pathLst>
              <a:path w="1541" h="730">
                <a:moveTo>
                  <a:pt x="4" y="15"/>
                </a:moveTo>
                <a:cubicBezTo>
                  <a:pt x="1" y="4"/>
                  <a:pt x="0" y="11"/>
                  <a:pt x="0" y="0"/>
                </a:cubicBezTo>
                <a:cubicBezTo>
                  <a:pt x="22" y="81"/>
                  <a:pt x="43" y="163"/>
                  <a:pt x="67" y="244"/>
                </a:cubicBezTo>
                <a:cubicBezTo>
                  <a:pt x="90" y="321"/>
                  <a:pt x="114" y="397"/>
                  <a:pt x="140" y="474"/>
                </a:cubicBezTo>
                <a:cubicBezTo>
                  <a:pt x="147" y="494"/>
                  <a:pt x="153" y="512"/>
                  <a:pt x="158" y="531"/>
                </a:cubicBezTo>
                <a:cubicBezTo>
                  <a:pt x="154" y="502"/>
                  <a:pt x="150" y="474"/>
                  <a:pt x="149" y="443"/>
                </a:cubicBezTo>
                <a:cubicBezTo>
                  <a:pt x="147" y="384"/>
                  <a:pt x="151" y="349"/>
                  <a:pt x="191" y="303"/>
                </a:cubicBezTo>
                <a:cubicBezTo>
                  <a:pt x="225" y="264"/>
                  <a:pt x="300" y="226"/>
                  <a:pt x="350" y="263"/>
                </a:cubicBezTo>
                <a:cubicBezTo>
                  <a:pt x="395" y="295"/>
                  <a:pt x="398" y="356"/>
                  <a:pt x="400" y="405"/>
                </a:cubicBezTo>
                <a:cubicBezTo>
                  <a:pt x="401" y="432"/>
                  <a:pt x="388" y="495"/>
                  <a:pt x="406" y="519"/>
                </a:cubicBezTo>
                <a:cubicBezTo>
                  <a:pt x="424" y="543"/>
                  <a:pt x="479" y="533"/>
                  <a:pt x="502" y="533"/>
                </a:cubicBezTo>
                <a:moveTo>
                  <a:pt x="917" y="345"/>
                </a:moveTo>
                <a:cubicBezTo>
                  <a:pt x="920" y="319"/>
                  <a:pt x="921" y="298"/>
                  <a:pt x="922" y="273"/>
                </a:cubicBezTo>
                <a:cubicBezTo>
                  <a:pt x="850" y="267"/>
                  <a:pt x="804" y="285"/>
                  <a:pt x="739" y="320"/>
                </a:cubicBezTo>
                <a:cubicBezTo>
                  <a:pt x="709" y="338"/>
                  <a:pt x="605" y="397"/>
                  <a:pt x="636" y="453"/>
                </a:cubicBezTo>
                <a:cubicBezTo>
                  <a:pt x="670" y="514"/>
                  <a:pt x="785" y="506"/>
                  <a:pt x="840" y="507"/>
                </a:cubicBezTo>
                <a:cubicBezTo>
                  <a:pt x="906" y="508"/>
                  <a:pt x="974" y="504"/>
                  <a:pt x="1020" y="449"/>
                </a:cubicBezTo>
                <a:cubicBezTo>
                  <a:pt x="1040" y="425"/>
                  <a:pt x="1035" y="396"/>
                  <a:pt x="1035" y="367"/>
                </a:cubicBezTo>
                <a:cubicBezTo>
                  <a:pt x="1035" y="366"/>
                  <a:pt x="1035" y="364"/>
                  <a:pt x="1035" y="363"/>
                </a:cubicBezTo>
                <a:cubicBezTo>
                  <a:pt x="1026" y="393"/>
                  <a:pt x="1022" y="417"/>
                  <a:pt x="1022" y="449"/>
                </a:cubicBezTo>
                <a:cubicBezTo>
                  <a:pt x="1021" y="498"/>
                  <a:pt x="1056" y="514"/>
                  <a:pt x="1101" y="519"/>
                </a:cubicBezTo>
                <a:cubicBezTo>
                  <a:pt x="1163" y="526"/>
                  <a:pt x="1208" y="515"/>
                  <a:pt x="1258" y="480"/>
                </a:cubicBezTo>
                <a:cubicBezTo>
                  <a:pt x="1305" y="446"/>
                  <a:pt x="1345" y="401"/>
                  <a:pt x="1360" y="345"/>
                </a:cubicBezTo>
                <a:cubicBezTo>
                  <a:pt x="1371" y="303"/>
                  <a:pt x="1368" y="259"/>
                  <a:pt x="1368" y="216"/>
                </a:cubicBezTo>
                <a:cubicBezTo>
                  <a:pt x="1369" y="229"/>
                  <a:pt x="1369" y="238"/>
                  <a:pt x="1370" y="251"/>
                </a:cubicBezTo>
                <a:cubicBezTo>
                  <a:pt x="1375" y="319"/>
                  <a:pt x="1408" y="372"/>
                  <a:pt x="1440" y="432"/>
                </a:cubicBezTo>
                <a:cubicBezTo>
                  <a:pt x="1475" y="497"/>
                  <a:pt x="1525" y="567"/>
                  <a:pt x="1534" y="642"/>
                </a:cubicBezTo>
                <a:cubicBezTo>
                  <a:pt x="1540" y="695"/>
                  <a:pt x="1510" y="708"/>
                  <a:pt x="1465" y="720"/>
                </a:cubicBezTo>
                <a:cubicBezTo>
                  <a:pt x="1429" y="729"/>
                  <a:pt x="1394" y="728"/>
                  <a:pt x="1358" y="72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50" name="Freeform 9"/>
          <p:cNvSpPr/>
          <p:nvPr/>
        </p:nvSpPr>
        <p:spPr>
          <a:xfrm>
            <a:off x="5661000" y="907560"/>
            <a:ext cx="235440" cy="134280"/>
          </a:xfrm>
          <a:custGeom>
            <a:avLst/>
            <a:gdLst/>
            <a:ahLst/>
            <a:rect l="0" t="0" r="r" b="b"/>
            <a:pathLst>
              <a:path w="654" h="373">
                <a:moveTo>
                  <a:pt x="451" y="68"/>
                </a:moveTo>
                <a:cubicBezTo>
                  <a:pt x="454" y="68"/>
                  <a:pt x="456" y="68"/>
                  <a:pt x="459" y="68"/>
                </a:cubicBezTo>
                <a:cubicBezTo>
                  <a:pt x="461" y="61"/>
                  <a:pt x="472" y="41"/>
                  <a:pt x="465" y="32"/>
                </a:cubicBezTo>
                <a:cubicBezTo>
                  <a:pt x="438" y="0"/>
                  <a:pt x="302" y="34"/>
                  <a:pt x="275" y="42"/>
                </a:cubicBezTo>
                <a:cubicBezTo>
                  <a:pt x="193" y="64"/>
                  <a:pt x="89" y="106"/>
                  <a:pt x="35" y="174"/>
                </a:cubicBezTo>
                <a:cubicBezTo>
                  <a:pt x="0" y="218"/>
                  <a:pt x="21" y="251"/>
                  <a:pt x="71" y="256"/>
                </a:cubicBezTo>
                <a:cubicBezTo>
                  <a:pt x="157" y="265"/>
                  <a:pt x="232" y="242"/>
                  <a:pt x="305" y="200"/>
                </a:cubicBezTo>
                <a:cubicBezTo>
                  <a:pt x="348" y="175"/>
                  <a:pt x="384" y="139"/>
                  <a:pt x="414" y="99"/>
                </a:cubicBezTo>
                <a:cubicBezTo>
                  <a:pt x="417" y="91"/>
                  <a:pt x="416" y="89"/>
                  <a:pt x="421" y="88"/>
                </a:cubicBezTo>
                <a:cubicBezTo>
                  <a:pt x="437" y="165"/>
                  <a:pt x="455" y="240"/>
                  <a:pt x="509" y="301"/>
                </a:cubicBezTo>
                <a:cubicBezTo>
                  <a:pt x="550" y="347"/>
                  <a:pt x="596" y="354"/>
                  <a:pt x="653" y="37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51" name="Freeform 10"/>
          <p:cNvSpPr/>
          <p:nvPr/>
        </p:nvSpPr>
        <p:spPr>
          <a:xfrm>
            <a:off x="6207120" y="811080"/>
            <a:ext cx="1040040" cy="327240"/>
          </a:xfrm>
          <a:custGeom>
            <a:avLst/>
            <a:gdLst/>
            <a:ahLst/>
            <a:rect l="0" t="0" r="r" b="b"/>
            <a:pathLst>
              <a:path w="2889" h="909">
                <a:moveTo>
                  <a:pt x="191" y="118"/>
                </a:moveTo>
                <a:cubicBezTo>
                  <a:pt x="195" y="117"/>
                  <a:pt x="208" y="82"/>
                  <a:pt x="218" y="104"/>
                </a:cubicBezTo>
                <a:cubicBezTo>
                  <a:pt x="243" y="158"/>
                  <a:pt x="216" y="287"/>
                  <a:pt x="209" y="343"/>
                </a:cubicBezTo>
                <a:cubicBezTo>
                  <a:pt x="196" y="449"/>
                  <a:pt x="176" y="551"/>
                  <a:pt x="181" y="660"/>
                </a:cubicBezTo>
                <a:cubicBezTo>
                  <a:pt x="185" y="744"/>
                  <a:pt x="225" y="814"/>
                  <a:pt x="295" y="862"/>
                </a:cubicBezTo>
                <a:cubicBezTo>
                  <a:pt x="360" y="906"/>
                  <a:pt x="441" y="908"/>
                  <a:pt x="515" y="901"/>
                </a:cubicBezTo>
                <a:cubicBezTo>
                  <a:pt x="537" y="839"/>
                  <a:pt x="525" y="799"/>
                  <a:pt x="476" y="748"/>
                </a:cubicBezTo>
                <a:cubicBezTo>
                  <a:pt x="380" y="650"/>
                  <a:pt x="243" y="598"/>
                  <a:pt x="113" y="563"/>
                </a:cubicBezTo>
                <a:cubicBezTo>
                  <a:pt x="75" y="553"/>
                  <a:pt x="38" y="549"/>
                  <a:pt x="0" y="543"/>
                </a:cubicBezTo>
                <a:cubicBezTo>
                  <a:pt x="133" y="537"/>
                  <a:pt x="270" y="526"/>
                  <a:pt x="399" y="491"/>
                </a:cubicBezTo>
                <a:cubicBezTo>
                  <a:pt x="475" y="470"/>
                  <a:pt x="538" y="437"/>
                  <a:pt x="573" y="364"/>
                </a:cubicBezTo>
                <a:cubicBezTo>
                  <a:pt x="587" y="334"/>
                  <a:pt x="587" y="306"/>
                  <a:pt x="592" y="276"/>
                </a:cubicBezTo>
                <a:cubicBezTo>
                  <a:pt x="592" y="377"/>
                  <a:pt x="579" y="485"/>
                  <a:pt x="606" y="583"/>
                </a:cubicBezTo>
                <a:cubicBezTo>
                  <a:pt x="616" y="617"/>
                  <a:pt x="629" y="659"/>
                  <a:pt x="653" y="686"/>
                </a:cubicBezTo>
                <a:cubicBezTo>
                  <a:pt x="656" y="686"/>
                  <a:pt x="658" y="686"/>
                  <a:pt x="661" y="686"/>
                </a:cubicBezTo>
                <a:moveTo>
                  <a:pt x="552" y="0"/>
                </a:moveTo>
                <a:cubicBezTo>
                  <a:pt x="587" y="7"/>
                  <a:pt x="598" y="24"/>
                  <a:pt x="628" y="55"/>
                </a:cubicBezTo>
                <a:cubicBezTo>
                  <a:pt x="640" y="68"/>
                  <a:pt x="653" y="81"/>
                  <a:pt x="665" y="94"/>
                </a:cubicBezTo>
                <a:moveTo>
                  <a:pt x="962" y="274"/>
                </a:moveTo>
                <a:cubicBezTo>
                  <a:pt x="962" y="367"/>
                  <a:pt x="937" y="493"/>
                  <a:pt x="971" y="580"/>
                </a:cubicBezTo>
                <a:cubicBezTo>
                  <a:pt x="980" y="603"/>
                  <a:pt x="989" y="600"/>
                  <a:pt x="1004" y="611"/>
                </a:cubicBezTo>
                <a:cubicBezTo>
                  <a:pt x="1023" y="591"/>
                  <a:pt x="1034" y="568"/>
                  <a:pt x="1046" y="534"/>
                </a:cubicBezTo>
                <a:cubicBezTo>
                  <a:pt x="1062" y="489"/>
                  <a:pt x="1071" y="441"/>
                  <a:pt x="1098" y="400"/>
                </a:cubicBezTo>
                <a:cubicBezTo>
                  <a:pt x="1114" y="375"/>
                  <a:pt x="1142" y="351"/>
                  <a:pt x="1175" y="361"/>
                </a:cubicBezTo>
                <a:cubicBezTo>
                  <a:pt x="1217" y="373"/>
                  <a:pt x="1236" y="433"/>
                  <a:pt x="1249" y="469"/>
                </a:cubicBezTo>
                <a:cubicBezTo>
                  <a:pt x="1262" y="505"/>
                  <a:pt x="1263" y="559"/>
                  <a:pt x="1298" y="584"/>
                </a:cubicBezTo>
                <a:cubicBezTo>
                  <a:pt x="1306" y="587"/>
                  <a:pt x="1315" y="590"/>
                  <a:pt x="1323" y="593"/>
                </a:cubicBezTo>
                <a:moveTo>
                  <a:pt x="1550" y="330"/>
                </a:moveTo>
                <a:cubicBezTo>
                  <a:pt x="1560" y="308"/>
                  <a:pt x="1556" y="341"/>
                  <a:pt x="1556" y="354"/>
                </a:cubicBezTo>
                <a:cubicBezTo>
                  <a:pt x="1556" y="425"/>
                  <a:pt x="1549" y="501"/>
                  <a:pt x="1558" y="573"/>
                </a:cubicBezTo>
                <a:cubicBezTo>
                  <a:pt x="1562" y="600"/>
                  <a:pt x="1568" y="619"/>
                  <a:pt x="1584" y="640"/>
                </a:cubicBezTo>
                <a:moveTo>
                  <a:pt x="1942" y="53"/>
                </a:moveTo>
                <a:cubicBezTo>
                  <a:pt x="1980" y="69"/>
                  <a:pt x="1978" y="87"/>
                  <a:pt x="1981" y="142"/>
                </a:cubicBezTo>
                <a:cubicBezTo>
                  <a:pt x="1989" y="298"/>
                  <a:pt x="1950" y="480"/>
                  <a:pt x="1991" y="633"/>
                </a:cubicBezTo>
                <a:cubicBezTo>
                  <a:pt x="2006" y="689"/>
                  <a:pt x="2039" y="726"/>
                  <a:pt x="2088" y="752"/>
                </a:cubicBezTo>
                <a:moveTo>
                  <a:pt x="1894" y="427"/>
                </a:moveTo>
                <a:cubicBezTo>
                  <a:pt x="1900" y="426"/>
                  <a:pt x="1945" y="418"/>
                  <a:pt x="1961" y="421"/>
                </a:cubicBezTo>
                <a:cubicBezTo>
                  <a:pt x="2068" y="438"/>
                  <a:pt x="2172" y="469"/>
                  <a:pt x="2281" y="481"/>
                </a:cubicBezTo>
                <a:cubicBezTo>
                  <a:pt x="2324" y="486"/>
                  <a:pt x="2409" y="502"/>
                  <a:pt x="2451" y="481"/>
                </a:cubicBezTo>
                <a:cubicBezTo>
                  <a:pt x="2458" y="477"/>
                  <a:pt x="2478" y="451"/>
                  <a:pt x="2487" y="453"/>
                </a:cubicBezTo>
                <a:cubicBezTo>
                  <a:pt x="2511" y="457"/>
                  <a:pt x="2514" y="478"/>
                  <a:pt x="2529" y="496"/>
                </a:cubicBezTo>
                <a:cubicBezTo>
                  <a:pt x="2580" y="555"/>
                  <a:pt x="2660" y="580"/>
                  <a:pt x="2737" y="568"/>
                </a:cubicBezTo>
                <a:cubicBezTo>
                  <a:pt x="2776" y="561"/>
                  <a:pt x="2805" y="531"/>
                  <a:pt x="2827" y="500"/>
                </a:cubicBezTo>
                <a:cubicBezTo>
                  <a:pt x="2846" y="472"/>
                  <a:pt x="2849" y="447"/>
                  <a:pt x="2848" y="414"/>
                </a:cubicBezTo>
                <a:cubicBezTo>
                  <a:pt x="2847" y="410"/>
                  <a:pt x="2846" y="405"/>
                  <a:pt x="2845" y="401"/>
                </a:cubicBezTo>
                <a:cubicBezTo>
                  <a:pt x="2785" y="391"/>
                  <a:pt x="2746" y="397"/>
                  <a:pt x="2695" y="436"/>
                </a:cubicBezTo>
                <a:cubicBezTo>
                  <a:pt x="2629" y="486"/>
                  <a:pt x="2586" y="549"/>
                  <a:pt x="2578" y="633"/>
                </a:cubicBezTo>
                <a:cubicBezTo>
                  <a:pt x="2571" y="697"/>
                  <a:pt x="2598" y="734"/>
                  <a:pt x="2655" y="762"/>
                </a:cubicBezTo>
                <a:cubicBezTo>
                  <a:pt x="2725" y="797"/>
                  <a:pt x="2813" y="786"/>
                  <a:pt x="2888" y="78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52" name="Freeform 11"/>
          <p:cNvSpPr/>
          <p:nvPr/>
        </p:nvSpPr>
        <p:spPr>
          <a:xfrm>
            <a:off x="7483320" y="803160"/>
            <a:ext cx="1033920" cy="225720"/>
          </a:xfrm>
          <a:custGeom>
            <a:avLst/>
            <a:gdLst/>
            <a:ahLst/>
            <a:rect l="0" t="0" r="r" b="b"/>
            <a:pathLst>
              <a:path w="2872" h="627">
                <a:moveTo>
                  <a:pt x="19" y="337"/>
                </a:moveTo>
                <a:cubicBezTo>
                  <a:pt x="0" y="320"/>
                  <a:pt x="0" y="312"/>
                  <a:pt x="0" y="286"/>
                </a:cubicBezTo>
                <a:cubicBezTo>
                  <a:pt x="17" y="270"/>
                  <a:pt x="51" y="262"/>
                  <a:pt x="76" y="272"/>
                </a:cubicBezTo>
                <a:cubicBezTo>
                  <a:pt x="140" y="298"/>
                  <a:pt x="143" y="372"/>
                  <a:pt x="143" y="430"/>
                </a:cubicBezTo>
                <a:cubicBezTo>
                  <a:pt x="143" y="469"/>
                  <a:pt x="130" y="500"/>
                  <a:pt x="94" y="519"/>
                </a:cubicBezTo>
                <a:cubicBezTo>
                  <a:pt x="80" y="523"/>
                  <a:pt x="76" y="524"/>
                  <a:pt x="66" y="523"/>
                </a:cubicBezTo>
                <a:cubicBezTo>
                  <a:pt x="56" y="508"/>
                  <a:pt x="46" y="492"/>
                  <a:pt x="52" y="462"/>
                </a:cubicBezTo>
                <a:cubicBezTo>
                  <a:pt x="60" y="422"/>
                  <a:pt x="105" y="382"/>
                  <a:pt x="136" y="359"/>
                </a:cubicBezTo>
                <a:cubicBezTo>
                  <a:pt x="182" y="325"/>
                  <a:pt x="223" y="308"/>
                  <a:pt x="279" y="306"/>
                </a:cubicBezTo>
                <a:cubicBezTo>
                  <a:pt x="341" y="304"/>
                  <a:pt x="374" y="330"/>
                  <a:pt x="395" y="389"/>
                </a:cubicBezTo>
                <a:cubicBezTo>
                  <a:pt x="411" y="434"/>
                  <a:pt x="414" y="505"/>
                  <a:pt x="401" y="551"/>
                </a:cubicBezTo>
                <a:cubicBezTo>
                  <a:pt x="394" y="575"/>
                  <a:pt x="383" y="578"/>
                  <a:pt x="369" y="592"/>
                </a:cubicBezTo>
                <a:moveTo>
                  <a:pt x="506" y="319"/>
                </a:moveTo>
                <a:cubicBezTo>
                  <a:pt x="521" y="300"/>
                  <a:pt x="540" y="269"/>
                  <a:pt x="570" y="278"/>
                </a:cubicBezTo>
                <a:cubicBezTo>
                  <a:pt x="595" y="286"/>
                  <a:pt x="585" y="364"/>
                  <a:pt x="585" y="382"/>
                </a:cubicBezTo>
                <a:cubicBezTo>
                  <a:pt x="585" y="417"/>
                  <a:pt x="575" y="466"/>
                  <a:pt x="594" y="497"/>
                </a:cubicBezTo>
                <a:cubicBezTo>
                  <a:pt x="605" y="514"/>
                  <a:pt x="641" y="519"/>
                  <a:pt x="658" y="509"/>
                </a:cubicBezTo>
                <a:cubicBezTo>
                  <a:pt x="689" y="490"/>
                  <a:pt x="710" y="446"/>
                  <a:pt x="726" y="415"/>
                </a:cubicBezTo>
                <a:cubicBezTo>
                  <a:pt x="738" y="390"/>
                  <a:pt x="745" y="361"/>
                  <a:pt x="759" y="338"/>
                </a:cubicBezTo>
                <a:cubicBezTo>
                  <a:pt x="761" y="335"/>
                  <a:pt x="761" y="334"/>
                  <a:pt x="763" y="334"/>
                </a:cubicBezTo>
                <a:cubicBezTo>
                  <a:pt x="763" y="393"/>
                  <a:pt x="753" y="497"/>
                  <a:pt x="805" y="540"/>
                </a:cubicBezTo>
                <a:cubicBezTo>
                  <a:pt x="826" y="550"/>
                  <a:pt x="832" y="553"/>
                  <a:pt x="848" y="551"/>
                </a:cubicBezTo>
                <a:moveTo>
                  <a:pt x="933" y="390"/>
                </a:moveTo>
                <a:cubicBezTo>
                  <a:pt x="944" y="342"/>
                  <a:pt x="960" y="302"/>
                  <a:pt x="983" y="259"/>
                </a:cubicBezTo>
                <a:cubicBezTo>
                  <a:pt x="983" y="280"/>
                  <a:pt x="986" y="311"/>
                  <a:pt x="983" y="334"/>
                </a:cubicBezTo>
                <a:cubicBezTo>
                  <a:pt x="975" y="395"/>
                  <a:pt x="968" y="452"/>
                  <a:pt x="968" y="514"/>
                </a:cubicBezTo>
                <a:cubicBezTo>
                  <a:pt x="974" y="501"/>
                  <a:pt x="981" y="483"/>
                  <a:pt x="987" y="469"/>
                </a:cubicBezTo>
                <a:cubicBezTo>
                  <a:pt x="1004" y="429"/>
                  <a:pt x="1019" y="396"/>
                  <a:pt x="1059" y="379"/>
                </a:cubicBezTo>
                <a:cubicBezTo>
                  <a:pt x="1063" y="379"/>
                  <a:pt x="1067" y="379"/>
                  <a:pt x="1071" y="379"/>
                </a:cubicBezTo>
                <a:cubicBezTo>
                  <a:pt x="1083" y="405"/>
                  <a:pt x="1091" y="424"/>
                  <a:pt x="1091" y="457"/>
                </a:cubicBezTo>
                <a:cubicBezTo>
                  <a:pt x="1091" y="475"/>
                  <a:pt x="1091" y="494"/>
                  <a:pt x="1091" y="512"/>
                </a:cubicBezTo>
                <a:cubicBezTo>
                  <a:pt x="1112" y="499"/>
                  <a:pt x="1132" y="487"/>
                  <a:pt x="1154" y="469"/>
                </a:cubicBezTo>
                <a:cubicBezTo>
                  <a:pt x="1208" y="427"/>
                  <a:pt x="1284" y="361"/>
                  <a:pt x="1354" y="352"/>
                </a:cubicBezTo>
                <a:cubicBezTo>
                  <a:pt x="1387" y="348"/>
                  <a:pt x="1393" y="351"/>
                  <a:pt x="1415" y="372"/>
                </a:cubicBezTo>
                <a:cubicBezTo>
                  <a:pt x="1455" y="411"/>
                  <a:pt x="1456" y="450"/>
                  <a:pt x="1521" y="462"/>
                </a:cubicBezTo>
                <a:cubicBezTo>
                  <a:pt x="1569" y="471"/>
                  <a:pt x="1609" y="467"/>
                  <a:pt x="1640" y="427"/>
                </a:cubicBezTo>
                <a:cubicBezTo>
                  <a:pt x="1679" y="376"/>
                  <a:pt x="1671" y="284"/>
                  <a:pt x="1659" y="225"/>
                </a:cubicBezTo>
                <a:cubicBezTo>
                  <a:pt x="1644" y="149"/>
                  <a:pt x="1627" y="77"/>
                  <a:pt x="1618" y="0"/>
                </a:cubicBezTo>
                <a:cubicBezTo>
                  <a:pt x="1599" y="39"/>
                  <a:pt x="1585" y="85"/>
                  <a:pt x="1580" y="135"/>
                </a:cubicBezTo>
                <a:cubicBezTo>
                  <a:pt x="1573" y="209"/>
                  <a:pt x="1565" y="298"/>
                  <a:pt x="1592" y="369"/>
                </a:cubicBezTo>
                <a:cubicBezTo>
                  <a:pt x="1607" y="408"/>
                  <a:pt x="1630" y="427"/>
                  <a:pt x="1668" y="437"/>
                </a:cubicBezTo>
                <a:cubicBezTo>
                  <a:pt x="1703" y="446"/>
                  <a:pt x="1734" y="429"/>
                  <a:pt x="1764" y="414"/>
                </a:cubicBezTo>
                <a:cubicBezTo>
                  <a:pt x="1824" y="385"/>
                  <a:pt x="1874" y="375"/>
                  <a:pt x="1940" y="375"/>
                </a:cubicBezTo>
                <a:cubicBezTo>
                  <a:pt x="1948" y="413"/>
                  <a:pt x="1960" y="425"/>
                  <a:pt x="1923" y="457"/>
                </a:cubicBezTo>
                <a:cubicBezTo>
                  <a:pt x="1886" y="490"/>
                  <a:pt x="1817" y="510"/>
                  <a:pt x="1768" y="497"/>
                </a:cubicBezTo>
                <a:cubicBezTo>
                  <a:pt x="1734" y="488"/>
                  <a:pt x="1731" y="483"/>
                  <a:pt x="1731" y="445"/>
                </a:cubicBezTo>
                <a:cubicBezTo>
                  <a:pt x="1734" y="438"/>
                  <a:pt x="1737" y="431"/>
                  <a:pt x="1740" y="424"/>
                </a:cubicBezTo>
                <a:moveTo>
                  <a:pt x="1877" y="318"/>
                </a:moveTo>
                <a:cubicBezTo>
                  <a:pt x="1909" y="292"/>
                  <a:pt x="1936" y="264"/>
                  <a:pt x="1977" y="257"/>
                </a:cubicBezTo>
                <a:cubicBezTo>
                  <a:pt x="1988" y="257"/>
                  <a:pt x="1992" y="257"/>
                  <a:pt x="1998" y="261"/>
                </a:cubicBezTo>
                <a:cubicBezTo>
                  <a:pt x="2011" y="306"/>
                  <a:pt x="2022" y="359"/>
                  <a:pt x="2062" y="389"/>
                </a:cubicBezTo>
                <a:cubicBezTo>
                  <a:pt x="2097" y="415"/>
                  <a:pt x="2144" y="419"/>
                  <a:pt x="2187" y="417"/>
                </a:cubicBezTo>
                <a:cubicBezTo>
                  <a:pt x="2225" y="415"/>
                  <a:pt x="2252" y="390"/>
                  <a:pt x="2259" y="352"/>
                </a:cubicBezTo>
                <a:cubicBezTo>
                  <a:pt x="2266" y="310"/>
                  <a:pt x="2257" y="270"/>
                  <a:pt x="2232" y="238"/>
                </a:cubicBezTo>
                <a:cubicBezTo>
                  <a:pt x="2211" y="212"/>
                  <a:pt x="2162" y="190"/>
                  <a:pt x="2128" y="208"/>
                </a:cubicBezTo>
                <a:cubicBezTo>
                  <a:pt x="2075" y="237"/>
                  <a:pt x="2044" y="307"/>
                  <a:pt x="2038" y="364"/>
                </a:cubicBezTo>
                <a:cubicBezTo>
                  <a:pt x="2030" y="431"/>
                  <a:pt x="2044" y="478"/>
                  <a:pt x="2099" y="520"/>
                </a:cubicBezTo>
                <a:cubicBezTo>
                  <a:pt x="2169" y="573"/>
                  <a:pt x="2295" y="579"/>
                  <a:pt x="2376" y="555"/>
                </a:cubicBezTo>
                <a:cubicBezTo>
                  <a:pt x="2460" y="530"/>
                  <a:pt x="2520" y="463"/>
                  <a:pt x="2535" y="379"/>
                </a:cubicBezTo>
                <a:cubicBezTo>
                  <a:pt x="2548" y="308"/>
                  <a:pt x="2539" y="233"/>
                  <a:pt x="2542" y="162"/>
                </a:cubicBezTo>
                <a:cubicBezTo>
                  <a:pt x="2543" y="132"/>
                  <a:pt x="2545" y="123"/>
                  <a:pt x="2546" y="93"/>
                </a:cubicBezTo>
                <a:cubicBezTo>
                  <a:pt x="2546" y="152"/>
                  <a:pt x="2541" y="206"/>
                  <a:pt x="2567" y="261"/>
                </a:cubicBezTo>
                <a:cubicBezTo>
                  <a:pt x="2609" y="352"/>
                  <a:pt x="2717" y="403"/>
                  <a:pt x="2753" y="492"/>
                </a:cubicBezTo>
                <a:cubicBezTo>
                  <a:pt x="2761" y="513"/>
                  <a:pt x="2752" y="516"/>
                  <a:pt x="2742" y="530"/>
                </a:cubicBezTo>
                <a:cubicBezTo>
                  <a:pt x="2727" y="550"/>
                  <a:pt x="2719" y="561"/>
                  <a:pt x="2709" y="583"/>
                </a:cubicBezTo>
                <a:moveTo>
                  <a:pt x="2673" y="214"/>
                </a:moveTo>
                <a:cubicBezTo>
                  <a:pt x="2701" y="207"/>
                  <a:pt x="2706" y="204"/>
                  <a:pt x="2728" y="181"/>
                </a:cubicBezTo>
                <a:cubicBezTo>
                  <a:pt x="2738" y="170"/>
                  <a:pt x="2746" y="155"/>
                  <a:pt x="2755" y="145"/>
                </a:cubicBezTo>
                <a:cubicBezTo>
                  <a:pt x="2754" y="147"/>
                  <a:pt x="2753" y="150"/>
                  <a:pt x="2752" y="152"/>
                </a:cubicBezTo>
                <a:cubicBezTo>
                  <a:pt x="2735" y="187"/>
                  <a:pt x="2728" y="210"/>
                  <a:pt x="2728" y="249"/>
                </a:cubicBezTo>
                <a:cubicBezTo>
                  <a:pt x="2727" y="304"/>
                  <a:pt x="2760" y="335"/>
                  <a:pt x="2794" y="375"/>
                </a:cubicBezTo>
                <a:cubicBezTo>
                  <a:pt x="2824" y="411"/>
                  <a:pt x="2871" y="451"/>
                  <a:pt x="2866" y="503"/>
                </a:cubicBezTo>
                <a:cubicBezTo>
                  <a:pt x="2859" y="567"/>
                  <a:pt x="2688" y="575"/>
                  <a:pt x="2645" y="582"/>
                </a:cubicBezTo>
                <a:cubicBezTo>
                  <a:pt x="2551" y="597"/>
                  <a:pt x="2457" y="611"/>
                  <a:pt x="2363" y="62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53" name="Freeform 12"/>
          <p:cNvSpPr/>
          <p:nvPr/>
        </p:nvSpPr>
        <p:spPr>
          <a:xfrm>
            <a:off x="3317760" y="1458720"/>
            <a:ext cx="70200" cy="24120"/>
          </a:xfrm>
          <a:custGeom>
            <a:avLst/>
            <a:gdLst/>
            <a:ahLst/>
            <a:rect l="0" t="0" r="r" b="b"/>
            <a:pathLst>
              <a:path w="195" h="67">
                <a:moveTo>
                  <a:pt x="0" y="38"/>
                </a:moveTo>
                <a:cubicBezTo>
                  <a:pt x="25" y="11"/>
                  <a:pt x="71" y="0"/>
                  <a:pt x="117" y="17"/>
                </a:cubicBezTo>
                <a:cubicBezTo>
                  <a:pt x="156" y="39"/>
                  <a:pt x="170" y="48"/>
                  <a:pt x="194" y="6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54" name="Freeform 13"/>
          <p:cNvSpPr/>
          <p:nvPr/>
        </p:nvSpPr>
        <p:spPr>
          <a:xfrm>
            <a:off x="348840" y="1452600"/>
            <a:ext cx="3778200" cy="478080"/>
          </a:xfrm>
          <a:custGeom>
            <a:avLst/>
            <a:gdLst/>
            <a:ahLst/>
            <a:rect l="0" t="0" r="r" b="b"/>
            <a:pathLst>
              <a:path w="10495" h="1328">
                <a:moveTo>
                  <a:pt x="287" y="551"/>
                </a:moveTo>
                <a:cubicBezTo>
                  <a:pt x="280" y="547"/>
                  <a:pt x="298" y="533"/>
                  <a:pt x="290" y="531"/>
                </a:cubicBezTo>
                <a:cubicBezTo>
                  <a:pt x="254" y="520"/>
                  <a:pt x="221" y="543"/>
                  <a:pt x="196" y="564"/>
                </a:cubicBezTo>
                <a:cubicBezTo>
                  <a:pt x="143" y="609"/>
                  <a:pt x="101" y="669"/>
                  <a:pt x="68" y="730"/>
                </a:cubicBezTo>
                <a:cubicBezTo>
                  <a:pt x="42" y="777"/>
                  <a:pt x="0" y="879"/>
                  <a:pt x="71" y="908"/>
                </a:cubicBezTo>
                <a:cubicBezTo>
                  <a:pt x="123" y="929"/>
                  <a:pt x="201" y="919"/>
                  <a:pt x="248" y="894"/>
                </a:cubicBezTo>
                <a:cubicBezTo>
                  <a:pt x="299" y="867"/>
                  <a:pt x="332" y="827"/>
                  <a:pt x="338" y="770"/>
                </a:cubicBezTo>
                <a:cubicBezTo>
                  <a:pt x="344" y="718"/>
                  <a:pt x="321" y="693"/>
                  <a:pt x="281" y="665"/>
                </a:cubicBezTo>
                <a:cubicBezTo>
                  <a:pt x="260" y="650"/>
                  <a:pt x="242" y="646"/>
                  <a:pt x="220" y="638"/>
                </a:cubicBezTo>
                <a:cubicBezTo>
                  <a:pt x="257" y="641"/>
                  <a:pt x="292" y="645"/>
                  <a:pt x="330" y="645"/>
                </a:cubicBezTo>
                <a:cubicBezTo>
                  <a:pt x="402" y="645"/>
                  <a:pt x="465" y="629"/>
                  <a:pt x="530" y="596"/>
                </a:cubicBezTo>
                <a:cubicBezTo>
                  <a:pt x="570" y="576"/>
                  <a:pt x="578" y="556"/>
                  <a:pt x="600" y="524"/>
                </a:cubicBezTo>
                <a:cubicBezTo>
                  <a:pt x="600" y="519"/>
                  <a:pt x="599" y="517"/>
                  <a:pt x="603" y="518"/>
                </a:cubicBezTo>
                <a:cubicBezTo>
                  <a:pt x="618" y="549"/>
                  <a:pt x="636" y="586"/>
                  <a:pt x="645" y="630"/>
                </a:cubicBezTo>
                <a:cubicBezTo>
                  <a:pt x="669" y="753"/>
                  <a:pt x="666" y="877"/>
                  <a:pt x="666" y="1000"/>
                </a:cubicBezTo>
                <a:cubicBezTo>
                  <a:pt x="666" y="1058"/>
                  <a:pt x="648" y="1220"/>
                  <a:pt x="705" y="1264"/>
                </a:cubicBezTo>
                <a:cubicBezTo>
                  <a:pt x="736" y="1288"/>
                  <a:pt x="781" y="1292"/>
                  <a:pt x="819" y="1280"/>
                </a:cubicBezTo>
                <a:cubicBezTo>
                  <a:pt x="867" y="1264"/>
                  <a:pt x="910" y="1219"/>
                  <a:pt x="898" y="1165"/>
                </a:cubicBezTo>
                <a:cubicBezTo>
                  <a:pt x="887" y="1113"/>
                  <a:pt x="817" y="1074"/>
                  <a:pt x="779" y="1045"/>
                </a:cubicBezTo>
                <a:cubicBezTo>
                  <a:pt x="761" y="1031"/>
                  <a:pt x="747" y="1018"/>
                  <a:pt x="733" y="1004"/>
                </a:cubicBezTo>
                <a:cubicBezTo>
                  <a:pt x="780" y="986"/>
                  <a:pt x="851" y="970"/>
                  <a:pt x="909" y="958"/>
                </a:cubicBezTo>
                <a:cubicBezTo>
                  <a:pt x="1016" y="935"/>
                  <a:pt x="1055" y="927"/>
                  <a:pt x="1128" y="911"/>
                </a:cubicBezTo>
                <a:moveTo>
                  <a:pt x="2104" y="613"/>
                </a:moveTo>
                <a:cubicBezTo>
                  <a:pt x="2098" y="582"/>
                  <a:pt x="2063" y="579"/>
                  <a:pt x="2031" y="589"/>
                </a:cubicBezTo>
                <a:cubicBezTo>
                  <a:pt x="1945" y="615"/>
                  <a:pt x="1877" y="696"/>
                  <a:pt x="1828" y="767"/>
                </a:cubicBezTo>
                <a:cubicBezTo>
                  <a:pt x="1805" y="801"/>
                  <a:pt x="1745" y="902"/>
                  <a:pt x="1772" y="949"/>
                </a:cubicBezTo>
                <a:cubicBezTo>
                  <a:pt x="1808" y="1009"/>
                  <a:pt x="1941" y="993"/>
                  <a:pt x="1995" y="993"/>
                </a:cubicBezTo>
                <a:cubicBezTo>
                  <a:pt x="2022" y="993"/>
                  <a:pt x="2049" y="993"/>
                  <a:pt x="2076" y="993"/>
                </a:cubicBezTo>
                <a:moveTo>
                  <a:pt x="2331" y="692"/>
                </a:moveTo>
                <a:cubicBezTo>
                  <a:pt x="2313" y="676"/>
                  <a:pt x="2301" y="659"/>
                  <a:pt x="2277" y="657"/>
                </a:cubicBezTo>
                <a:cubicBezTo>
                  <a:pt x="2275" y="657"/>
                  <a:pt x="2272" y="657"/>
                  <a:pt x="2270" y="657"/>
                </a:cubicBezTo>
                <a:moveTo>
                  <a:pt x="503" y="1155"/>
                </a:moveTo>
                <a:cubicBezTo>
                  <a:pt x="508" y="1149"/>
                  <a:pt x="515" y="1140"/>
                  <a:pt x="523" y="1132"/>
                </a:cubicBezTo>
                <a:cubicBezTo>
                  <a:pt x="558" y="1099"/>
                  <a:pt x="594" y="1069"/>
                  <a:pt x="625" y="1032"/>
                </a:cubicBezTo>
                <a:cubicBezTo>
                  <a:pt x="667" y="982"/>
                  <a:pt x="699" y="929"/>
                  <a:pt x="709" y="863"/>
                </a:cubicBezTo>
                <a:cubicBezTo>
                  <a:pt x="719" y="793"/>
                  <a:pt x="716" y="719"/>
                  <a:pt x="688" y="654"/>
                </a:cubicBezTo>
                <a:cubicBezTo>
                  <a:pt x="672" y="618"/>
                  <a:pt x="653" y="589"/>
                  <a:pt x="611" y="592"/>
                </a:cubicBezTo>
                <a:cubicBezTo>
                  <a:pt x="566" y="596"/>
                  <a:pt x="537" y="619"/>
                  <a:pt x="518" y="661"/>
                </a:cubicBezTo>
                <a:cubicBezTo>
                  <a:pt x="501" y="698"/>
                  <a:pt x="500" y="758"/>
                  <a:pt x="526" y="790"/>
                </a:cubicBezTo>
                <a:cubicBezTo>
                  <a:pt x="570" y="844"/>
                  <a:pt x="655" y="851"/>
                  <a:pt x="718" y="860"/>
                </a:cubicBezTo>
                <a:cubicBezTo>
                  <a:pt x="770" y="867"/>
                  <a:pt x="948" y="851"/>
                  <a:pt x="984" y="898"/>
                </a:cubicBezTo>
                <a:cubicBezTo>
                  <a:pt x="1016" y="940"/>
                  <a:pt x="989" y="980"/>
                  <a:pt x="964" y="1016"/>
                </a:cubicBezTo>
                <a:cubicBezTo>
                  <a:pt x="918" y="1086"/>
                  <a:pt x="851" y="1149"/>
                  <a:pt x="851" y="1238"/>
                </a:cubicBezTo>
                <a:cubicBezTo>
                  <a:pt x="851" y="1310"/>
                  <a:pt x="977" y="1313"/>
                  <a:pt x="1027" y="1317"/>
                </a:cubicBezTo>
                <a:cubicBezTo>
                  <a:pt x="1141" y="1327"/>
                  <a:pt x="1262" y="1325"/>
                  <a:pt x="1375" y="1310"/>
                </a:cubicBezTo>
                <a:cubicBezTo>
                  <a:pt x="1465" y="1295"/>
                  <a:pt x="1495" y="1290"/>
                  <a:pt x="1554" y="1274"/>
                </a:cubicBezTo>
                <a:moveTo>
                  <a:pt x="2447" y="700"/>
                </a:moveTo>
                <a:cubicBezTo>
                  <a:pt x="2447" y="679"/>
                  <a:pt x="2449" y="668"/>
                  <a:pt x="2455" y="650"/>
                </a:cubicBezTo>
                <a:cubicBezTo>
                  <a:pt x="2456" y="645"/>
                  <a:pt x="2456" y="644"/>
                  <a:pt x="2456" y="641"/>
                </a:cubicBezTo>
                <a:cubicBezTo>
                  <a:pt x="2416" y="648"/>
                  <a:pt x="2395" y="676"/>
                  <a:pt x="2374" y="710"/>
                </a:cubicBezTo>
                <a:cubicBezTo>
                  <a:pt x="2345" y="758"/>
                  <a:pt x="2325" y="817"/>
                  <a:pt x="2332" y="874"/>
                </a:cubicBezTo>
                <a:cubicBezTo>
                  <a:pt x="2339" y="933"/>
                  <a:pt x="2411" y="928"/>
                  <a:pt x="2455" y="929"/>
                </a:cubicBezTo>
                <a:cubicBezTo>
                  <a:pt x="2521" y="931"/>
                  <a:pt x="2584" y="910"/>
                  <a:pt x="2626" y="856"/>
                </a:cubicBezTo>
                <a:cubicBezTo>
                  <a:pt x="2653" y="823"/>
                  <a:pt x="2666" y="752"/>
                  <a:pt x="2647" y="712"/>
                </a:cubicBezTo>
                <a:cubicBezTo>
                  <a:pt x="2620" y="653"/>
                  <a:pt x="2552" y="622"/>
                  <a:pt x="2492" y="618"/>
                </a:cubicBezTo>
                <a:cubicBezTo>
                  <a:pt x="2463" y="616"/>
                  <a:pt x="2476" y="638"/>
                  <a:pt x="2483" y="655"/>
                </a:cubicBezTo>
                <a:moveTo>
                  <a:pt x="2832" y="618"/>
                </a:moveTo>
                <a:cubicBezTo>
                  <a:pt x="2833" y="600"/>
                  <a:pt x="2834" y="582"/>
                  <a:pt x="2840" y="565"/>
                </a:cubicBezTo>
                <a:cubicBezTo>
                  <a:pt x="2841" y="565"/>
                  <a:pt x="2841" y="564"/>
                  <a:pt x="2842" y="564"/>
                </a:cubicBezTo>
                <a:cubicBezTo>
                  <a:pt x="2843" y="604"/>
                  <a:pt x="2841" y="644"/>
                  <a:pt x="2857" y="682"/>
                </a:cubicBezTo>
                <a:cubicBezTo>
                  <a:pt x="2877" y="730"/>
                  <a:pt x="2914" y="765"/>
                  <a:pt x="2966" y="774"/>
                </a:cubicBezTo>
                <a:cubicBezTo>
                  <a:pt x="3008" y="781"/>
                  <a:pt x="3044" y="773"/>
                  <a:pt x="3069" y="736"/>
                </a:cubicBezTo>
                <a:cubicBezTo>
                  <a:pt x="3097" y="694"/>
                  <a:pt x="3094" y="643"/>
                  <a:pt x="3094" y="596"/>
                </a:cubicBezTo>
                <a:cubicBezTo>
                  <a:pt x="3094" y="586"/>
                  <a:pt x="3094" y="577"/>
                  <a:pt x="3094" y="567"/>
                </a:cubicBezTo>
                <a:cubicBezTo>
                  <a:pt x="3096" y="612"/>
                  <a:pt x="3107" y="648"/>
                  <a:pt x="3133" y="686"/>
                </a:cubicBezTo>
                <a:cubicBezTo>
                  <a:pt x="3171" y="741"/>
                  <a:pt x="3222" y="763"/>
                  <a:pt x="3287" y="768"/>
                </a:cubicBezTo>
                <a:cubicBezTo>
                  <a:pt x="3302" y="768"/>
                  <a:pt x="3316" y="768"/>
                  <a:pt x="3331" y="768"/>
                </a:cubicBezTo>
                <a:moveTo>
                  <a:pt x="3424" y="576"/>
                </a:moveTo>
                <a:cubicBezTo>
                  <a:pt x="3411" y="549"/>
                  <a:pt x="3407" y="531"/>
                  <a:pt x="3401" y="503"/>
                </a:cubicBezTo>
                <a:cubicBezTo>
                  <a:pt x="3415" y="523"/>
                  <a:pt x="3442" y="558"/>
                  <a:pt x="3456" y="586"/>
                </a:cubicBezTo>
                <a:cubicBezTo>
                  <a:pt x="3493" y="658"/>
                  <a:pt x="3521" y="735"/>
                  <a:pt x="3555" y="809"/>
                </a:cubicBezTo>
                <a:cubicBezTo>
                  <a:pt x="3555" y="720"/>
                  <a:pt x="3529" y="608"/>
                  <a:pt x="3576" y="529"/>
                </a:cubicBezTo>
                <a:cubicBezTo>
                  <a:pt x="3596" y="496"/>
                  <a:pt x="3640" y="456"/>
                  <a:pt x="3683" y="472"/>
                </a:cubicBezTo>
                <a:cubicBezTo>
                  <a:pt x="3734" y="490"/>
                  <a:pt x="3752" y="572"/>
                  <a:pt x="3767" y="616"/>
                </a:cubicBezTo>
                <a:cubicBezTo>
                  <a:pt x="3787" y="675"/>
                  <a:pt x="3809" y="763"/>
                  <a:pt x="3880" y="781"/>
                </a:cubicBezTo>
                <a:cubicBezTo>
                  <a:pt x="3942" y="796"/>
                  <a:pt x="3983" y="755"/>
                  <a:pt x="4025" y="716"/>
                </a:cubicBezTo>
                <a:cubicBezTo>
                  <a:pt x="4091" y="656"/>
                  <a:pt x="4136" y="605"/>
                  <a:pt x="4139" y="514"/>
                </a:cubicBezTo>
                <a:cubicBezTo>
                  <a:pt x="4141" y="448"/>
                  <a:pt x="4109" y="397"/>
                  <a:pt x="4076" y="342"/>
                </a:cubicBezTo>
                <a:cubicBezTo>
                  <a:pt x="4054" y="306"/>
                  <a:pt x="4047" y="314"/>
                  <a:pt x="4021" y="298"/>
                </a:cubicBezTo>
                <a:cubicBezTo>
                  <a:pt x="4002" y="368"/>
                  <a:pt x="3987" y="461"/>
                  <a:pt x="4018" y="531"/>
                </a:cubicBezTo>
                <a:cubicBezTo>
                  <a:pt x="4079" y="667"/>
                  <a:pt x="4227" y="753"/>
                  <a:pt x="4361" y="796"/>
                </a:cubicBezTo>
                <a:moveTo>
                  <a:pt x="3970" y="624"/>
                </a:moveTo>
                <a:cubicBezTo>
                  <a:pt x="3989" y="585"/>
                  <a:pt x="4069" y="586"/>
                  <a:pt x="4112" y="581"/>
                </a:cubicBezTo>
                <a:cubicBezTo>
                  <a:pt x="4209" y="569"/>
                  <a:pt x="4306" y="560"/>
                  <a:pt x="4403" y="549"/>
                </a:cubicBezTo>
                <a:moveTo>
                  <a:pt x="4789" y="479"/>
                </a:moveTo>
                <a:cubicBezTo>
                  <a:pt x="4735" y="471"/>
                  <a:pt x="4682" y="465"/>
                  <a:pt x="4632" y="490"/>
                </a:cubicBezTo>
                <a:cubicBezTo>
                  <a:pt x="4580" y="516"/>
                  <a:pt x="4522" y="569"/>
                  <a:pt x="4501" y="625"/>
                </a:cubicBezTo>
                <a:cubicBezTo>
                  <a:pt x="4482" y="677"/>
                  <a:pt x="4496" y="718"/>
                  <a:pt x="4552" y="730"/>
                </a:cubicBezTo>
                <a:cubicBezTo>
                  <a:pt x="4616" y="743"/>
                  <a:pt x="4679" y="730"/>
                  <a:pt x="4731" y="692"/>
                </a:cubicBezTo>
                <a:cubicBezTo>
                  <a:pt x="4771" y="663"/>
                  <a:pt x="4792" y="624"/>
                  <a:pt x="4804" y="578"/>
                </a:cubicBezTo>
                <a:cubicBezTo>
                  <a:pt x="4807" y="567"/>
                  <a:pt x="4810" y="555"/>
                  <a:pt x="4813" y="545"/>
                </a:cubicBezTo>
                <a:cubicBezTo>
                  <a:pt x="4821" y="553"/>
                  <a:pt x="4835" y="571"/>
                  <a:pt x="4844" y="581"/>
                </a:cubicBezTo>
                <a:cubicBezTo>
                  <a:pt x="4880" y="621"/>
                  <a:pt x="4921" y="637"/>
                  <a:pt x="4974" y="641"/>
                </a:cubicBezTo>
                <a:cubicBezTo>
                  <a:pt x="5033" y="646"/>
                  <a:pt x="5097" y="647"/>
                  <a:pt x="5131" y="588"/>
                </a:cubicBezTo>
                <a:cubicBezTo>
                  <a:pt x="5159" y="539"/>
                  <a:pt x="5141" y="466"/>
                  <a:pt x="5118" y="421"/>
                </a:cubicBezTo>
                <a:cubicBezTo>
                  <a:pt x="5077" y="341"/>
                  <a:pt x="5020" y="235"/>
                  <a:pt x="4961" y="166"/>
                </a:cubicBezTo>
                <a:cubicBezTo>
                  <a:pt x="4956" y="162"/>
                  <a:pt x="4956" y="160"/>
                  <a:pt x="4952" y="161"/>
                </a:cubicBezTo>
                <a:cubicBezTo>
                  <a:pt x="4952" y="224"/>
                  <a:pt x="4947" y="286"/>
                  <a:pt x="4965" y="347"/>
                </a:cubicBezTo>
                <a:cubicBezTo>
                  <a:pt x="4987" y="420"/>
                  <a:pt x="5052" y="544"/>
                  <a:pt x="5132" y="571"/>
                </a:cubicBezTo>
                <a:cubicBezTo>
                  <a:pt x="5156" y="579"/>
                  <a:pt x="5176" y="575"/>
                  <a:pt x="5199" y="567"/>
                </a:cubicBezTo>
                <a:cubicBezTo>
                  <a:pt x="5279" y="539"/>
                  <a:pt x="5324" y="500"/>
                  <a:pt x="5413" y="510"/>
                </a:cubicBezTo>
                <a:cubicBezTo>
                  <a:pt x="5408" y="565"/>
                  <a:pt x="5408" y="586"/>
                  <a:pt x="5369" y="630"/>
                </a:cubicBezTo>
                <a:cubicBezTo>
                  <a:pt x="5348" y="654"/>
                  <a:pt x="5238" y="739"/>
                  <a:pt x="5199" y="702"/>
                </a:cubicBezTo>
                <a:cubicBezTo>
                  <a:pt x="5194" y="686"/>
                  <a:pt x="5193" y="679"/>
                  <a:pt x="5195" y="667"/>
                </a:cubicBezTo>
                <a:moveTo>
                  <a:pt x="5548" y="374"/>
                </a:moveTo>
                <a:cubicBezTo>
                  <a:pt x="5554" y="383"/>
                  <a:pt x="5556" y="376"/>
                  <a:pt x="5562" y="408"/>
                </a:cubicBezTo>
                <a:cubicBezTo>
                  <a:pt x="5575" y="478"/>
                  <a:pt x="5584" y="548"/>
                  <a:pt x="5606" y="616"/>
                </a:cubicBezTo>
                <a:cubicBezTo>
                  <a:pt x="5616" y="646"/>
                  <a:pt x="5628" y="675"/>
                  <a:pt x="5644" y="702"/>
                </a:cubicBezTo>
                <a:lnTo>
                  <a:pt x="5645" y="703"/>
                </a:lnTo>
                <a:moveTo>
                  <a:pt x="5391" y="216"/>
                </a:moveTo>
                <a:cubicBezTo>
                  <a:pt x="5383" y="195"/>
                  <a:pt x="5383" y="194"/>
                  <a:pt x="5381" y="172"/>
                </a:cubicBezTo>
                <a:cubicBezTo>
                  <a:pt x="5382" y="240"/>
                  <a:pt x="5388" y="310"/>
                  <a:pt x="5402" y="376"/>
                </a:cubicBezTo>
                <a:cubicBezTo>
                  <a:pt x="5421" y="466"/>
                  <a:pt x="5449" y="552"/>
                  <a:pt x="5491" y="634"/>
                </a:cubicBezTo>
                <a:cubicBezTo>
                  <a:pt x="5519" y="689"/>
                  <a:pt x="5551" y="747"/>
                  <a:pt x="5590" y="795"/>
                </a:cubicBezTo>
                <a:cubicBezTo>
                  <a:pt x="5604" y="812"/>
                  <a:pt x="5619" y="826"/>
                  <a:pt x="5636" y="839"/>
                </a:cubicBezTo>
                <a:moveTo>
                  <a:pt x="5778" y="499"/>
                </a:moveTo>
                <a:cubicBezTo>
                  <a:pt x="5775" y="491"/>
                  <a:pt x="5769" y="487"/>
                  <a:pt x="5767" y="478"/>
                </a:cubicBezTo>
                <a:cubicBezTo>
                  <a:pt x="5765" y="472"/>
                  <a:pt x="5767" y="465"/>
                  <a:pt x="5766" y="459"/>
                </a:cubicBezTo>
                <a:cubicBezTo>
                  <a:pt x="5795" y="489"/>
                  <a:pt x="5816" y="516"/>
                  <a:pt x="5836" y="555"/>
                </a:cubicBezTo>
                <a:cubicBezTo>
                  <a:pt x="5855" y="590"/>
                  <a:pt x="5872" y="641"/>
                  <a:pt x="5909" y="663"/>
                </a:cubicBezTo>
                <a:cubicBezTo>
                  <a:pt x="5933" y="677"/>
                  <a:pt x="5977" y="675"/>
                  <a:pt x="5997" y="657"/>
                </a:cubicBezTo>
                <a:cubicBezTo>
                  <a:pt x="6024" y="633"/>
                  <a:pt x="6036" y="589"/>
                  <a:pt x="6039" y="554"/>
                </a:cubicBezTo>
                <a:cubicBezTo>
                  <a:pt x="6041" y="527"/>
                  <a:pt x="6039" y="498"/>
                  <a:pt x="6039" y="471"/>
                </a:cubicBezTo>
                <a:cubicBezTo>
                  <a:pt x="6063" y="526"/>
                  <a:pt x="6081" y="579"/>
                  <a:pt x="6097" y="637"/>
                </a:cubicBezTo>
                <a:cubicBezTo>
                  <a:pt x="6128" y="746"/>
                  <a:pt x="6156" y="859"/>
                  <a:pt x="6175" y="971"/>
                </a:cubicBezTo>
                <a:cubicBezTo>
                  <a:pt x="6184" y="1026"/>
                  <a:pt x="6205" y="1126"/>
                  <a:pt x="6161" y="1171"/>
                </a:cubicBezTo>
                <a:cubicBezTo>
                  <a:pt x="6130" y="1203"/>
                  <a:pt x="6040" y="1206"/>
                  <a:pt x="6009" y="1175"/>
                </a:cubicBezTo>
                <a:cubicBezTo>
                  <a:pt x="5977" y="1142"/>
                  <a:pt x="5999" y="1079"/>
                  <a:pt x="6020" y="1049"/>
                </a:cubicBezTo>
                <a:cubicBezTo>
                  <a:pt x="6103" y="931"/>
                  <a:pt x="6243" y="825"/>
                  <a:pt x="6364" y="749"/>
                </a:cubicBezTo>
                <a:cubicBezTo>
                  <a:pt x="6428" y="712"/>
                  <a:pt x="6445" y="701"/>
                  <a:pt x="6488" y="682"/>
                </a:cubicBezTo>
                <a:moveTo>
                  <a:pt x="6951" y="257"/>
                </a:moveTo>
                <a:cubicBezTo>
                  <a:pt x="6937" y="253"/>
                  <a:pt x="6935" y="251"/>
                  <a:pt x="6927" y="252"/>
                </a:cubicBezTo>
                <a:cubicBezTo>
                  <a:pt x="6949" y="315"/>
                  <a:pt x="6980" y="374"/>
                  <a:pt x="6998" y="438"/>
                </a:cubicBezTo>
                <a:cubicBezTo>
                  <a:pt x="7014" y="496"/>
                  <a:pt x="7022" y="556"/>
                  <a:pt x="7023" y="616"/>
                </a:cubicBezTo>
                <a:cubicBezTo>
                  <a:pt x="7023" y="631"/>
                  <a:pt x="7035" y="663"/>
                  <a:pt x="7021" y="658"/>
                </a:cubicBezTo>
                <a:cubicBezTo>
                  <a:pt x="7020" y="652"/>
                  <a:pt x="7019" y="647"/>
                  <a:pt x="7018" y="641"/>
                </a:cubicBezTo>
                <a:moveTo>
                  <a:pt x="6913" y="38"/>
                </a:moveTo>
                <a:cubicBezTo>
                  <a:pt x="6913" y="22"/>
                  <a:pt x="6909" y="7"/>
                  <a:pt x="6918" y="0"/>
                </a:cubicBezTo>
                <a:cubicBezTo>
                  <a:pt x="6945" y="15"/>
                  <a:pt x="6962" y="36"/>
                  <a:pt x="6985" y="59"/>
                </a:cubicBezTo>
                <a:moveTo>
                  <a:pt x="7300" y="220"/>
                </a:moveTo>
                <a:cubicBezTo>
                  <a:pt x="7332" y="252"/>
                  <a:pt x="7356" y="278"/>
                  <a:pt x="7376" y="321"/>
                </a:cubicBezTo>
                <a:cubicBezTo>
                  <a:pt x="7404" y="378"/>
                  <a:pt x="7409" y="441"/>
                  <a:pt x="7432" y="500"/>
                </a:cubicBezTo>
                <a:cubicBezTo>
                  <a:pt x="7444" y="531"/>
                  <a:pt x="7454" y="538"/>
                  <a:pt x="7477" y="551"/>
                </a:cubicBezTo>
                <a:cubicBezTo>
                  <a:pt x="7482" y="551"/>
                  <a:pt x="7486" y="551"/>
                  <a:pt x="7491" y="551"/>
                </a:cubicBezTo>
                <a:cubicBezTo>
                  <a:pt x="7522" y="502"/>
                  <a:pt x="7536" y="452"/>
                  <a:pt x="7559" y="399"/>
                </a:cubicBezTo>
                <a:cubicBezTo>
                  <a:pt x="7572" y="369"/>
                  <a:pt x="7580" y="374"/>
                  <a:pt x="7595" y="359"/>
                </a:cubicBezTo>
                <a:cubicBezTo>
                  <a:pt x="7614" y="397"/>
                  <a:pt x="7631" y="437"/>
                  <a:pt x="7649" y="476"/>
                </a:cubicBezTo>
                <a:cubicBezTo>
                  <a:pt x="7667" y="513"/>
                  <a:pt x="7695" y="545"/>
                  <a:pt x="7738" y="552"/>
                </a:cubicBezTo>
                <a:cubicBezTo>
                  <a:pt x="7783" y="559"/>
                  <a:pt x="7812" y="547"/>
                  <a:pt x="7844" y="517"/>
                </a:cubicBezTo>
                <a:cubicBezTo>
                  <a:pt x="7909" y="456"/>
                  <a:pt x="7913" y="390"/>
                  <a:pt x="7920" y="308"/>
                </a:cubicBezTo>
                <a:cubicBezTo>
                  <a:pt x="7923" y="269"/>
                  <a:pt x="7927" y="228"/>
                  <a:pt x="7954" y="198"/>
                </a:cubicBezTo>
                <a:cubicBezTo>
                  <a:pt x="7958" y="198"/>
                  <a:pt x="7962" y="198"/>
                  <a:pt x="7966" y="198"/>
                </a:cubicBezTo>
                <a:cubicBezTo>
                  <a:pt x="7990" y="243"/>
                  <a:pt x="8005" y="293"/>
                  <a:pt x="8008" y="356"/>
                </a:cubicBezTo>
                <a:cubicBezTo>
                  <a:pt x="8013" y="462"/>
                  <a:pt x="7997" y="570"/>
                  <a:pt x="8021" y="674"/>
                </a:cubicBezTo>
                <a:cubicBezTo>
                  <a:pt x="8046" y="779"/>
                  <a:pt x="8118" y="872"/>
                  <a:pt x="8230" y="885"/>
                </a:cubicBezTo>
                <a:cubicBezTo>
                  <a:pt x="8266" y="889"/>
                  <a:pt x="8275" y="878"/>
                  <a:pt x="8303" y="870"/>
                </a:cubicBezTo>
                <a:cubicBezTo>
                  <a:pt x="8306" y="776"/>
                  <a:pt x="8282" y="731"/>
                  <a:pt x="8213" y="658"/>
                </a:cubicBezTo>
                <a:cubicBezTo>
                  <a:pt x="8134" y="575"/>
                  <a:pt x="8036" y="515"/>
                  <a:pt x="7939" y="456"/>
                </a:cubicBezTo>
                <a:cubicBezTo>
                  <a:pt x="7908" y="437"/>
                  <a:pt x="7885" y="416"/>
                  <a:pt x="7862" y="396"/>
                </a:cubicBezTo>
                <a:cubicBezTo>
                  <a:pt x="7933" y="387"/>
                  <a:pt x="8004" y="380"/>
                  <a:pt x="8075" y="374"/>
                </a:cubicBezTo>
                <a:cubicBezTo>
                  <a:pt x="8173" y="365"/>
                  <a:pt x="8270" y="353"/>
                  <a:pt x="8364" y="326"/>
                </a:cubicBezTo>
                <a:cubicBezTo>
                  <a:pt x="8418" y="310"/>
                  <a:pt x="8436" y="297"/>
                  <a:pt x="8460" y="254"/>
                </a:cubicBezTo>
                <a:cubicBezTo>
                  <a:pt x="8466" y="244"/>
                  <a:pt x="8456" y="261"/>
                  <a:pt x="8460" y="250"/>
                </a:cubicBezTo>
                <a:cubicBezTo>
                  <a:pt x="8459" y="308"/>
                  <a:pt x="8457" y="364"/>
                  <a:pt x="8458" y="422"/>
                </a:cubicBezTo>
                <a:cubicBezTo>
                  <a:pt x="8459" y="473"/>
                  <a:pt x="8475" y="514"/>
                  <a:pt x="8488" y="562"/>
                </a:cubicBezTo>
                <a:cubicBezTo>
                  <a:pt x="8490" y="571"/>
                  <a:pt x="8490" y="574"/>
                  <a:pt x="8492" y="582"/>
                </a:cubicBezTo>
                <a:moveTo>
                  <a:pt x="8728" y="240"/>
                </a:moveTo>
                <a:cubicBezTo>
                  <a:pt x="8757" y="254"/>
                  <a:pt x="8759" y="290"/>
                  <a:pt x="8764" y="322"/>
                </a:cubicBezTo>
                <a:cubicBezTo>
                  <a:pt x="8780" y="413"/>
                  <a:pt x="8793" y="508"/>
                  <a:pt x="8795" y="601"/>
                </a:cubicBezTo>
                <a:cubicBezTo>
                  <a:pt x="8795" y="602"/>
                  <a:pt x="8795" y="635"/>
                  <a:pt x="8795" y="604"/>
                </a:cubicBezTo>
                <a:cubicBezTo>
                  <a:pt x="8795" y="541"/>
                  <a:pt x="8797" y="486"/>
                  <a:pt x="8820" y="426"/>
                </a:cubicBezTo>
                <a:cubicBezTo>
                  <a:pt x="8842" y="369"/>
                  <a:pt x="8878" y="303"/>
                  <a:pt x="8944" y="291"/>
                </a:cubicBezTo>
                <a:cubicBezTo>
                  <a:pt x="8990" y="283"/>
                  <a:pt x="9005" y="328"/>
                  <a:pt x="9016" y="363"/>
                </a:cubicBezTo>
                <a:cubicBezTo>
                  <a:pt x="9032" y="417"/>
                  <a:pt x="9033" y="472"/>
                  <a:pt x="9034" y="528"/>
                </a:cubicBezTo>
                <a:cubicBezTo>
                  <a:pt x="9034" y="549"/>
                  <a:pt x="9027" y="589"/>
                  <a:pt x="9046" y="603"/>
                </a:cubicBezTo>
                <a:cubicBezTo>
                  <a:pt x="9052" y="603"/>
                  <a:pt x="9058" y="603"/>
                  <a:pt x="9064" y="603"/>
                </a:cubicBezTo>
                <a:moveTo>
                  <a:pt x="9327" y="308"/>
                </a:moveTo>
                <a:cubicBezTo>
                  <a:pt x="9328" y="303"/>
                  <a:pt x="9333" y="275"/>
                  <a:pt x="9334" y="269"/>
                </a:cubicBezTo>
                <a:cubicBezTo>
                  <a:pt x="9334" y="347"/>
                  <a:pt x="9326" y="429"/>
                  <a:pt x="9340" y="507"/>
                </a:cubicBezTo>
                <a:cubicBezTo>
                  <a:pt x="9345" y="535"/>
                  <a:pt x="9353" y="564"/>
                  <a:pt x="9371" y="585"/>
                </a:cubicBezTo>
                <a:moveTo>
                  <a:pt x="9241" y="87"/>
                </a:moveTo>
                <a:cubicBezTo>
                  <a:pt x="9238" y="62"/>
                  <a:pt x="9236" y="47"/>
                  <a:pt x="9236" y="23"/>
                </a:cubicBezTo>
                <a:cubicBezTo>
                  <a:pt x="9277" y="28"/>
                  <a:pt x="9293" y="39"/>
                  <a:pt x="9330" y="61"/>
                </a:cubicBezTo>
                <a:moveTo>
                  <a:pt x="9718" y="53"/>
                </a:moveTo>
                <a:cubicBezTo>
                  <a:pt x="9718" y="94"/>
                  <a:pt x="9718" y="120"/>
                  <a:pt x="9718" y="161"/>
                </a:cubicBezTo>
                <a:cubicBezTo>
                  <a:pt x="9718" y="255"/>
                  <a:pt x="9729" y="348"/>
                  <a:pt x="9743" y="441"/>
                </a:cubicBezTo>
                <a:cubicBezTo>
                  <a:pt x="9754" y="510"/>
                  <a:pt x="9769" y="577"/>
                  <a:pt x="9789" y="644"/>
                </a:cubicBezTo>
                <a:cubicBezTo>
                  <a:pt x="9796" y="666"/>
                  <a:pt x="9795" y="671"/>
                  <a:pt x="9806" y="681"/>
                </a:cubicBezTo>
                <a:moveTo>
                  <a:pt x="9660" y="377"/>
                </a:moveTo>
                <a:cubicBezTo>
                  <a:pt x="9692" y="362"/>
                  <a:pt x="9738" y="353"/>
                  <a:pt x="9789" y="349"/>
                </a:cubicBezTo>
                <a:cubicBezTo>
                  <a:pt x="9851" y="344"/>
                  <a:pt x="9913" y="344"/>
                  <a:pt x="9975" y="340"/>
                </a:cubicBezTo>
                <a:cubicBezTo>
                  <a:pt x="10032" y="337"/>
                  <a:pt x="10087" y="322"/>
                  <a:pt x="10144" y="319"/>
                </a:cubicBezTo>
                <a:cubicBezTo>
                  <a:pt x="10173" y="317"/>
                  <a:pt x="10187" y="321"/>
                  <a:pt x="10207" y="343"/>
                </a:cubicBezTo>
                <a:cubicBezTo>
                  <a:pt x="10222" y="359"/>
                  <a:pt x="10234" y="385"/>
                  <a:pt x="10256" y="393"/>
                </a:cubicBezTo>
                <a:cubicBezTo>
                  <a:pt x="10280" y="401"/>
                  <a:pt x="10323" y="400"/>
                  <a:pt x="10347" y="396"/>
                </a:cubicBezTo>
                <a:cubicBezTo>
                  <a:pt x="10388" y="390"/>
                  <a:pt x="10443" y="373"/>
                  <a:pt x="10474" y="343"/>
                </a:cubicBezTo>
                <a:cubicBezTo>
                  <a:pt x="10494" y="324"/>
                  <a:pt x="10489" y="287"/>
                  <a:pt x="10468" y="271"/>
                </a:cubicBezTo>
                <a:cubicBezTo>
                  <a:pt x="10423" y="237"/>
                  <a:pt x="10348" y="235"/>
                  <a:pt x="10295" y="241"/>
                </a:cubicBezTo>
                <a:cubicBezTo>
                  <a:pt x="10217" y="250"/>
                  <a:pt x="10148" y="300"/>
                  <a:pt x="10093" y="352"/>
                </a:cubicBezTo>
                <a:cubicBezTo>
                  <a:pt x="10044" y="399"/>
                  <a:pt x="9986" y="489"/>
                  <a:pt x="10024" y="561"/>
                </a:cubicBezTo>
                <a:cubicBezTo>
                  <a:pt x="10063" y="636"/>
                  <a:pt x="10167" y="640"/>
                  <a:pt x="10238" y="641"/>
                </a:cubicBezTo>
                <a:cubicBezTo>
                  <a:pt x="10312" y="642"/>
                  <a:pt x="10374" y="624"/>
                  <a:pt x="10446" y="60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55" name="Freeform 14"/>
          <p:cNvSpPr/>
          <p:nvPr/>
        </p:nvSpPr>
        <p:spPr>
          <a:xfrm>
            <a:off x="4340160" y="1365120"/>
            <a:ext cx="1249560" cy="209880"/>
          </a:xfrm>
          <a:custGeom>
            <a:avLst/>
            <a:gdLst/>
            <a:ahLst/>
            <a:rect l="0" t="0" r="r" b="b"/>
            <a:pathLst>
              <a:path w="3471" h="583">
                <a:moveTo>
                  <a:pt x="0" y="227"/>
                </a:moveTo>
                <a:cubicBezTo>
                  <a:pt x="10" y="228"/>
                  <a:pt x="20" y="230"/>
                  <a:pt x="32" y="230"/>
                </a:cubicBezTo>
                <a:cubicBezTo>
                  <a:pt x="85" y="230"/>
                  <a:pt x="124" y="265"/>
                  <a:pt x="152" y="310"/>
                </a:cubicBezTo>
                <a:cubicBezTo>
                  <a:pt x="186" y="361"/>
                  <a:pt x="189" y="420"/>
                  <a:pt x="190" y="479"/>
                </a:cubicBezTo>
                <a:cubicBezTo>
                  <a:pt x="191" y="513"/>
                  <a:pt x="197" y="526"/>
                  <a:pt x="169" y="543"/>
                </a:cubicBezTo>
                <a:cubicBezTo>
                  <a:pt x="167" y="543"/>
                  <a:pt x="164" y="543"/>
                  <a:pt x="162" y="543"/>
                </a:cubicBezTo>
                <a:cubicBezTo>
                  <a:pt x="152" y="517"/>
                  <a:pt x="146" y="490"/>
                  <a:pt x="146" y="454"/>
                </a:cubicBezTo>
                <a:cubicBezTo>
                  <a:pt x="146" y="407"/>
                  <a:pt x="141" y="362"/>
                  <a:pt x="171" y="322"/>
                </a:cubicBezTo>
                <a:cubicBezTo>
                  <a:pt x="197" y="286"/>
                  <a:pt x="243" y="267"/>
                  <a:pt x="286" y="277"/>
                </a:cubicBezTo>
                <a:cubicBezTo>
                  <a:pt x="341" y="290"/>
                  <a:pt x="371" y="359"/>
                  <a:pt x="384" y="408"/>
                </a:cubicBezTo>
                <a:cubicBezTo>
                  <a:pt x="397" y="456"/>
                  <a:pt x="393" y="508"/>
                  <a:pt x="393" y="558"/>
                </a:cubicBezTo>
                <a:cubicBezTo>
                  <a:pt x="393" y="572"/>
                  <a:pt x="393" y="574"/>
                  <a:pt x="393" y="582"/>
                </a:cubicBezTo>
                <a:moveTo>
                  <a:pt x="530" y="276"/>
                </a:moveTo>
                <a:cubicBezTo>
                  <a:pt x="534" y="255"/>
                  <a:pt x="534" y="250"/>
                  <a:pt x="542" y="240"/>
                </a:cubicBezTo>
                <a:cubicBezTo>
                  <a:pt x="569" y="244"/>
                  <a:pt x="568" y="249"/>
                  <a:pt x="584" y="280"/>
                </a:cubicBezTo>
                <a:cubicBezTo>
                  <a:pt x="608" y="327"/>
                  <a:pt x="627" y="378"/>
                  <a:pt x="657" y="420"/>
                </a:cubicBezTo>
                <a:cubicBezTo>
                  <a:pt x="679" y="450"/>
                  <a:pt x="702" y="466"/>
                  <a:pt x="738" y="468"/>
                </a:cubicBezTo>
                <a:cubicBezTo>
                  <a:pt x="769" y="470"/>
                  <a:pt x="778" y="447"/>
                  <a:pt x="793" y="423"/>
                </a:cubicBezTo>
                <a:cubicBezTo>
                  <a:pt x="809" y="397"/>
                  <a:pt x="820" y="367"/>
                  <a:pt x="838" y="342"/>
                </a:cubicBezTo>
                <a:cubicBezTo>
                  <a:pt x="848" y="328"/>
                  <a:pt x="851" y="331"/>
                  <a:pt x="861" y="325"/>
                </a:cubicBezTo>
                <a:cubicBezTo>
                  <a:pt x="872" y="362"/>
                  <a:pt x="880" y="419"/>
                  <a:pt x="912" y="444"/>
                </a:cubicBezTo>
                <a:cubicBezTo>
                  <a:pt x="932" y="460"/>
                  <a:pt x="957" y="453"/>
                  <a:pt x="969" y="434"/>
                </a:cubicBezTo>
                <a:cubicBezTo>
                  <a:pt x="973" y="425"/>
                  <a:pt x="978" y="417"/>
                  <a:pt x="982" y="408"/>
                </a:cubicBezTo>
                <a:moveTo>
                  <a:pt x="1007" y="320"/>
                </a:moveTo>
                <a:cubicBezTo>
                  <a:pt x="1011" y="265"/>
                  <a:pt x="1022" y="244"/>
                  <a:pt x="1045" y="206"/>
                </a:cubicBezTo>
                <a:cubicBezTo>
                  <a:pt x="1066" y="231"/>
                  <a:pt x="1076" y="252"/>
                  <a:pt x="1081" y="297"/>
                </a:cubicBezTo>
                <a:cubicBezTo>
                  <a:pt x="1087" y="350"/>
                  <a:pt x="1083" y="403"/>
                  <a:pt x="1105" y="452"/>
                </a:cubicBezTo>
                <a:cubicBezTo>
                  <a:pt x="1108" y="459"/>
                  <a:pt x="1108" y="461"/>
                  <a:pt x="1114" y="460"/>
                </a:cubicBezTo>
                <a:cubicBezTo>
                  <a:pt x="1125" y="448"/>
                  <a:pt x="1141" y="431"/>
                  <a:pt x="1153" y="414"/>
                </a:cubicBezTo>
                <a:cubicBezTo>
                  <a:pt x="1171" y="389"/>
                  <a:pt x="1187" y="360"/>
                  <a:pt x="1212" y="341"/>
                </a:cubicBezTo>
                <a:cubicBezTo>
                  <a:pt x="1224" y="332"/>
                  <a:pt x="1257" y="317"/>
                  <a:pt x="1273" y="326"/>
                </a:cubicBezTo>
                <a:cubicBezTo>
                  <a:pt x="1296" y="338"/>
                  <a:pt x="1291" y="367"/>
                  <a:pt x="1294" y="389"/>
                </a:cubicBezTo>
                <a:cubicBezTo>
                  <a:pt x="1295" y="400"/>
                  <a:pt x="1296" y="412"/>
                  <a:pt x="1297" y="423"/>
                </a:cubicBezTo>
                <a:cubicBezTo>
                  <a:pt x="1313" y="423"/>
                  <a:pt x="1330" y="427"/>
                  <a:pt x="1346" y="425"/>
                </a:cubicBezTo>
                <a:cubicBezTo>
                  <a:pt x="1421" y="416"/>
                  <a:pt x="1504" y="345"/>
                  <a:pt x="1578" y="348"/>
                </a:cubicBezTo>
                <a:cubicBezTo>
                  <a:pt x="1604" y="349"/>
                  <a:pt x="1597" y="355"/>
                  <a:pt x="1615" y="375"/>
                </a:cubicBezTo>
                <a:cubicBezTo>
                  <a:pt x="1628" y="389"/>
                  <a:pt x="1633" y="407"/>
                  <a:pt x="1655" y="407"/>
                </a:cubicBezTo>
                <a:cubicBezTo>
                  <a:pt x="1685" y="407"/>
                  <a:pt x="1690" y="393"/>
                  <a:pt x="1706" y="366"/>
                </a:cubicBezTo>
                <a:cubicBezTo>
                  <a:pt x="1764" y="266"/>
                  <a:pt x="1738" y="121"/>
                  <a:pt x="1759" y="12"/>
                </a:cubicBezTo>
                <a:cubicBezTo>
                  <a:pt x="1760" y="8"/>
                  <a:pt x="1761" y="4"/>
                  <a:pt x="1762" y="0"/>
                </a:cubicBezTo>
                <a:cubicBezTo>
                  <a:pt x="1762" y="87"/>
                  <a:pt x="1753" y="174"/>
                  <a:pt x="1752" y="261"/>
                </a:cubicBezTo>
                <a:cubicBezTo>
                  <a:pt x="1752" y="306"/>
                  <a:pt x="1748" y="366"/>
                  <a:pt x="1798" y="386"/>
                </a:cubicBezTo>
                <a:cubicBezTo>
                  <a:pt x="1821" y="395"/>
                  <a:pt x="1847" y="394"/>
                  <a:pt x="1871" y="388"/>
                </a:cubicBezTo>
                <a:cubicBezTo>
                  <a:pt x="1922" y="375"/>
                  <a:pt x="1965" y="336"/>
                  <a:pt x="2018" y="324"/>
                </a:cubicBezTo>
                <a:cubicBezTo>
                  <a:pt x="2048" y="317"/>
                  <a:pt x="2097" y="309"/>
                  <a:pt x="2126" y="325"/>
                </a:cubicBezTo>
                <a:cubicBezTo>
                  <a:pt x="2163" y="345"/>
                  <a:pt x="2139" y="422"/>
                  <a:pt x="2122" y="444"/>
                </a:cubicBezTo>
                <a:cubicBezTo>
                  <a:pt x="2085" y="492"/>
                  <a:pt x="2020" y="517"/>
                  <a:pt x="1962" y="523"/>
                </a:cubicBezTo>
                <a:cubicBezTo>
                  <a:pt x="1929" y="526"/>
                  <a:pt x="1846" y="535"/>
                  <a:pt x="1829" y="492"/>
                </a:cubicBezTo>
                <a:cubicBezTo>
                  <a:pt x="1813" y="451"/>
                  <a:pt x="1833" y="456"/>
                  <a:pt x="1856" y="427"/>
                </a:cubicBezTo>
                <a:moveTo>
                  <a:pt x="2056" y="285"/>
                </a:moveTo>
                <a:cubicBezTo>
                  <a:pt x="2081" y="265"/>
                  <a:pt x="2103" y="244"/>
                  <a:pt x="2138" y="251"/>
                </a:cubicBezTo>
                <a:cubicBezTo>
                  <a:pt x="2172" y="258"/>
                  <a:pt x="2183" y="286"/>
                  <a:pt x="2209" y="311"/>
                </a:cubicBezTo>
                <a:cubicBezTo>
                  <a:pt x="2252" y="348"/>
                  <a:pt x="2296" y="357"/>
                  <a:pt x="2351" y="358"/>
                </a:cubicBezTo>
                <a:cubicBezTo>
                  <a:pt x="2385" y="359"/>
                  <a:pt x="2419" y="351"/>
                  <a:pt x="2436" y="317"/>
                </a:cubicBezTo>
                <a:cubicBezTo>
                  <a:pt x="2447" y="294"/>
                  <a:pt x="2445" y="247"/>
                  <a:pt x="2426" y="230"/>
                </a:cubicBezTo>
                <a:cubicBezTo>
                  <a:pt x="2399" y="205"/>
                  <a:pt x="2334" y="203"/>
                  <a:pt x="2302" y="215"/>
                </a:cubicBezTo>
                <a:cubicBezTo>
                  <a:pt x="2234" y="240"/>
                  <a:pt x="2196" y="303"/>
                  <a:pt x="2193" y="371"/>
                </a:cubicBezTo>
                <a:cubicBezTo>
                  <a:pt x="2190" y="426"/>
                  <a:pt x="2227" y="449"/>
                  <a:pt x="2278" y="461"/>
                </a:cubicBezTo>
                <a:cubicBezTo>
                  <a:pt x="2342" y="476"/>
                  <a:pt x="2424" y="474"/>
                  <a:pt x="2487" y="454"/>
                </a:cubicBezTo>
                <a:cubicBezTo>
                  <a:pt x="2540" y="437"/>
                  <a:pt x="2593" y="404"/>
                  <a:pt x="2625" y="358"/>
                </a:cubicBezTo>
                <a:cubicBezTo>
                  <a:pt x="2648" y="325"/>
                  <a:pt x="2660" y="285"/>
                  <a:pt x="2669" y="247"/>
                </a:cubicBezTo>
                <a:cubicBezTo>
                  <a:pt x="2675" y="223"/>
                  <a:pt x="2680" y="200"/>
                  <a:pt x="2688" y="177"/>
                </a:cubicBezTo>
                <a:cubicBezTo>
                  <a:pt x="2706" y="180"/>
                  <a:pt x="2709" y="172"/>
                  <a:pt x="2729" y="184"/>
                </a:cubicBezTo>
                <a:cubicBezTo>
                  <a:pt x="2802" y="229"/>
                  <a:pt x="2829" y="354"/>
                  <a:pt x="2854" y="428"/>
                </a:cubicBezTo>
                <a:cubicBezTo>
                  <a:pt x="2869" y="473"/>
                  <a:pt x="2888" y="515"/>
                  <a:pt x="2911" y="556"/>
                </a:cubicBezTo>
                <a:cubicBezTo>
                  <a:pt x="2916" y="565"/>
                  <a:pt x="2922" y="574"/>
                  <a:pt x="2928" y="581"/>
                </a:cubicBezTo>
                <a:cubicBezTo>
                  <a:pt x="2929" y="581"/>
                  <a:pt x="2929" y="581"/>
                  <a:pt x="2930" y="581"/>
                </a:cubicBezTo>
                <a:moveTo>
                  <a:pt x="3470" y="324"/>
                </a:moveTo>
                <a:cubicBezTo>
                  <a:pt x="3460" y="316"/>
                  <a:pt x="3454" y="309"/>
                  <a:pt x="3440" y="308"/>
                </a:cubicBezTo>
                <a:cubicBezTo>
                  <a:pt x="3402" y="306"/>
                  <a:pt x="3364" y="307"/>
                  <a:pt x="3327" y="314"/>
                </a:cubicBezTo>
                <a:cubicBezTo>
                  <a:pt x="3265" y="326"/>
                  <a:pt x="3203" y="343"/>
                  <a:pt x="3143" y="361"/>
                </a:cubicBezTo>
                <a:cubicBezTo>
                  <a:pt x="3101" y="374"/>
                  <a:pt x="3090" y="376"/>
                  <a:pt x="3066" y="389"/>
                </a:cubicBezTo>
                <a:cubicBezTo>
                  <a:pt x="3051" y="442"/>
                  <a:pt x="3125" y="444"/>
                  <a:pt x="3167" y="457"/>
                </a:cubicBezTo>
                <a:cubicBezTo>
                  <a:pt x="3225" y="475"/>
                  <a:pt x="3301" y="483"/>
                  <a:pt x="3353" y="517"/>
                </a:cubicBezTo>
                <a:cubicBezTo>
                  <a:pt x="3356" y="520"/>
                  <a:pt x="3358" y="524"/>
                  <a:pt x="3361" y="527"/>
                </a:cubicBezTo>
                <a:cubicBezTo>
                  <a:pt x="3333" y="541"/>
                  <a:pt x="3296" y="548"/>
                  <a:pt x="3256" y="551"/>
                </a:cubicBezTo>
                <a:cubicBezTo>
                  <a:pt x="3209" y="555"/>
                  <a:pt x="3162" y="554"/>
                  <a:pt x="3115" y="55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56" name="Freeform 15"/>
          <p:cNvSpPr/>
          <p:nvPr/>
        </p:nvSpPr>
        <p:spPr>
          <a:xfrm>
            <a:off x="6076800" y="1378080"/>
            <a:ext cx="467280" cy="283320"/>
          </a:xfrm>
          <a:custGeom>
            <a:avLst/>
            <a:gdLst/>
            <a:ahLst/>
            <a:rect l="0" t="0" r="r" b="b"/>
            <a:pathLst>
              <a:path w="1298" h="787">
                <a:moveTo>
                  <a:pt x="164" y="190"/>
                </a:moveTo>
                <a:cubicBezTo>
                  <a:pt x="152" y="189"/>
                  <a:pt x="168" y="162"/>
                  <a:pt x="121" y="185"/>
                </a:cubicBezTo>
                <a:cubicBezTo>
                  <a:pt x="75" y="208"/>
                  <a:pt x="0" y="296"/>
                  <a:pt x="22" y="353"/>
                </a:cubicBezTo>
                <a:cubicBezTo>
                  <a:pt x="44" y="409"/>
                  <a:pt x="81" y="422"/>
                  <a:pt x="146" y="428"/>
                </a:cubicBezTo>
                <a:cubicBezTo>
                  <a:pt x="185" y="431"/>
                  <a:pt x="286" y="443"/>
                  <a:pt x="314" y="404"/>
                </a:cubicBezTo>
                <a:cubicBezTo>
                  <a:pt x="337" y="372"/>
                  <a:pt x="344" y="323"/>
                  <a:pt x="319" y="288"/>
                </a:cubicBezTo>
                <a:cubicBezTo>
                  <a:pt x="272" y="225"/>
                  <a:pt x="194" y="201"/>
                  <a:pt x="121" y="192"/>
                </a:cubicBezTo>
                <a:cubicBezTo>
                  <a:pt x="158" y="219"/>
                  <a:pt x="195" y="233"/>
                  <a:pt x="249" y="239"/>
                </a:cubicBezTo>
                <a:cubicBezTo>
                  <a:pt x="354" y="250"/>
                  <a:pt x="473" y="252"/>
                  <a:pt x="578" y="230"/>
                </a:cubicBezTo>
                <a:cubicBezTo>
                  <a:pt x="674" y="210"/>
                  <a:pt x="753" y="166"/>
                  <a:pt x="810" y="85"/>
                </a:cubicBezTo>
                <a:cubicBezTo>
                  <a:pt x="829" y="58"/>
                  <a:pt x="847" y="27"/>
                  <a:pt x="865" y="0"/>
                </a:cubicBezTo>
                <a:cubicBezTo>
                  <a:pt x="864" y="79"/>
                  <a:pt x="855" y="155"/>
                  <a:pt x="847" y="234"/>
                </a:cubicBezTo>
                <a:cubicBezTo>
                  <a:pt x="838" y="322"/>
                  <a:pt x="827" y="418"/>
                  <a:pt x="836" y="507"/>
                </a:cubicBezTo>
                <a:cubicBezTo>
                  <a:pt x="844" y="579"/>
                  <a:pt x="879" y="657"/>
                  <a:pt x="924" y="713"/>
                </a:cubicBezTo>
                <a:cubicBezTo>
                  <a:pt x="957" y="753"/>
                  <a:pt x="1000" y="784"/>
                  <a:pt x="1053" y="785"/>
                </a:cubicBezTo>
                <a:cubicBezTo>
                  <a:pt x="1104" y="786"/>
                  <a:pt x="1104" y="778"/>
                  <a:pt x="1119" y="732"/>
                </a:cubicBezTo>
                <a:cubicBezTo>
                  <a:pt x="1140" y="668"/>
                  <a:pt x="1068" y="600"/>
                  <a:pt x="1031" y="560"/>
                </a:cubicBezTo>
                <a:cubicBezTo>
                  <a:pt x="1000" y="527"/>
                  <a:pt x="968" y="495"/>
                  <a:pt x="942" y="461"/>
                </a:cubicBezTo>
                <a:cubicBezTo>
                  <a:pt x="996" y="453"/>
                  <a:pt x="1055" y="450"/>
                  <a:pt x="1112" y="447"/>
                </a:cubicBezTo>
                <a:cubicBezTo>
                  <a:pt x="1203" y="443"/>
                  <a:pt x="1236" y="441"/>
                  <a:pt x="1297" y="43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57" name="Freeform 16"/>
          <p:cNvSpPr/>
          <p:nvPr/>
        </p:nvSpPr>
        <p:spPr>
          <a:xfrm>
            <a:off x="6920280" y="1323720"/>
            <a:ext cx="1359720" cy="299160"/>
          </a:xfrm>
          <a:custGeom>
            <a:avLst/>
            <a:gdLst/>
            <a:ahLst/>
            <a:rect l="0" t="0" r="r" b="b"/>
            <a:pathLst>
              <a:path w="3777" h="831">
                <a:moveTo>
                  <a:pt x="568" y="244"/>
                </a:moveTo>
                <a:cubicBezTo>
                  <a:pt x="516" y="226"/>
                  <a:pt x="471" y="224"/>
                  <a:pt x="416" y="224"/>
                </a:cubicBezTo>
                <a:cubicBezTo>
                  <a:pt x="336" y="224"/>
                  <a:pt x="258" y="230"/>
                  <a:pt x="185" y="267"/>
                </a:cubicBezTo>
                <a:cubicBezTo>
                  <a:pt x="152" y="284"/>
                  <a:pt x="111" y="330"/>
                  <a:pt x="141" y="370"/>
                </a:cubicBezTo>
                <a:cubicBezTo>
                  <a:pt x="183" y="428"/>
                  <a:pt x="272" y="454"/>
                  <a:pt x="328" y="494"/>
                </a:cubicBezTo>
                <a:cubicBezTo>
                  <a:pt x="358" y="515"/>
                  <a:pt x="365" y="524"/>
                  <a:pt x="371" y="556"/>
                </a:cubicBezTo>
                <a:cubicBezTo>
                  <a:pt x="302" y="571"/>
                  <a:pt x="231" y="571"/>
                  <a:pt x="160" y="568"/>
                </a:cubicBezTo>
                <a:cubicBezTo>
                  <a:pt x="156" y="568"/>
                  <a:pt x="0" y="550"/>
                  <a:pt x="8" y="534"/>
                </a:cubicBezTo>
                <a:cubicBezTo>
                  <a:pt x="8" y="516"/>
                  <a:pt x="15" y="509"/>
                  <a:pt x="37" y="510"/>
                </a:cubicBezTo>
                <a:moveTo>
                  <a:pt x="855" y="218"/>
                </a:moveTo>
                <a:cubicBezTo>
                  <a:pt x="776" y="215"/>
                  <a:pt x="715" y="222"/>
                  <a:pt x="640" y="251"/>
                </a:cubicBezTo>
                <a:cubicBezTo>
                  <a:pt x="582" y="274"/>
                  <a:pt x="506" y="305"/>
                  <a:pt x="489" y="373"/>
                </a:cubicBezTo>
                <a:cubicBezTo>
                  <a:pt x="474" y="433"/>
                  <a:pt x="559" y="447"/>
                  <a:pt x="598" y="454"/>
                </a:cubicBezTo>
                <a:cubicBezTo>
                  <a:pt x="660" y="465"/>
                  <a:pt x="749" y="473"/>
                  <a:pt x="808" y="447"/>
                </a:cubicBezTo>
                <a:cubicBezTo>
                  <a:pt x="850" y="428"/>
                  <a:pt x="866" y="390"/>
                  <a:pt x="880" y="350"/>
                </a:cubicBezTo>
                <a:cubicBezTo>
                  <a:pt x="896" y="304"/>
                  <a:pt x="870" y="352"/>
                  <a:pt x="881" y="346"/>
                </a:cubicBezTo>
                <a:cubicBezTo>
                  <a:pt x="880" y="383"/>
                  <a:pt x="873" y="423"/>
                  <a:pt x="878" y="460"/>
                </a:cubicBezTo>
                <a:cubicBezTo>
                  <a:pt x="882" y="493"/>
                  <a:pt x="900" y="500"/>
                  <a:pt x="926" y="508"/>
                </a:cubicBezTo>
                <a:cubicBezTo>
                  <a:pt x="928" y="508"/>
                  <a:pt x="931" y="508"/>
                  <a:pt x="933" y="508"/>
                </a:cubicBezTo>
                <a:cubicBezTo>
                  <a:pt x="948" y="486"/>
                  <a:pt x="961" y="462"/>
                  <a:pt x="978" y="440"/>
                </a:cubicBezTo>
                <a:cubicBezTo>
                  <a:pt x="1011" y="397"/>
                  <a:pt x="1059" y="355"/>
                  <a:pt x="1113" y="347"/>
                </a:cubicBezTo>
                <a:cubicBezTo>
                  <a:pt x="1158" y="341"/>
                  <a:pt x="1186" y="353"/>
                  <a:pt x="1198" y="399"/>
                </a:cubicBezTo>
                <a:cubicBezTo>
                  <a:pt x="1205" y="426"/>
                  <a:pt x="1210" y="489"/>
                  <a:pt x="1192" y="511"/>
                </a:cubicBezTo>
                <a:cubicBezTo>
                  <a:pt x="1175" y="532"/>
                  <a:pt x="1165" y="523"/>
                  <a:pt x="1147" y="531"/>
                </a:cubicBezTo>
                <a:cubicBezTo>
                  <a:pt x="1145" y="508"/>
                  <a:pt x="1137" y="475"/>
                  <a:pt x="1147" y="453"/>
                </a:cubicBezTo>
                <a:cubicBezTo>
                  <a:pt x="1165" y="412"/>
                  <a:pt x="1222" y="370"/>
                  <a:pt x="1262" y="357"/>
                </a:cubicBezTo>
                <a:cubicBezTo>
                  <a:pt x="1284" y="350"/>
                  <a:pt x="1331" y="341"/>
                  <a:pt x="1344" y="366"/>
                </a:cubicBezTo>
                <a:cubicBezTo>
                  <a:pt x="1355" y="387"/>
                  <a:pt x="1349" y="428"/>
                  <a:pt x="1338" y="447"/>
                </a:cubicBezTo>
                <a:cubicBezTo>
                  <a:pt x="1328" y="465"/>
                  <a:pt x="1317" y="453"/>
                  <a:pt x="1307" y="461"/>
                </a:cubicBezTo>
                <a:cubicBezTo>
                  <a:pt x="1310" y="427"/>
                  <a:pt x="1310" y="412"/>
                  <a:pt x="1338" y="387"/>
                </a:cubicBezTo>
                <a:cubicBezTo>
                  <a:pt x="1391" y="340"/>
                  <a:pt x="1461" y="301"/>
                  <a:pt x="1530" y="289"/>
                </a:cubicBezTo>
                <a:cubicBezTo>
                  <a:pt x="1534" y="289"/>
                  <a:pt x="1538" y="289"/>
                  <a:pt x="1542" y="289"/>
                </a:cubicBezTo>
                <a:cubicBezTo>
                  <a:pt x="1546" y="323"/>
                  <a:pt x="1547" y="357"/>
                  <a:pt x="1547" y="392"/>
                </a:cubicBezTo>
                <a:cubicBezTo>
                  <a:pt x="1547" y="468"/>
                  <a:pt x="1585" y="487"/>
                  <a:pt x="1651" y="507"/>
                </a:cubicBezTo>
                <a:moveTo>
                  <a:pt x="1908" y="386"/>
                </a:moveTo>
                <a:cubicBezTo>
                  <a:pt x="1916" y="373"/>
                  <a:pt x="1923" y="364"/>
                  <a:pt x="1931" y="353"/>
                </a:cubicBezTo>
                <a:cubicBezTo>
                  <a:pt x="1968" y="371"/>
                  <a:pt x="1973" y="384"/>
                  <a:pt x="1990" y="430"/>
                </a:cubicBezTo>
                <a:cubicBezTo>
                  <a:pt x="2026" y="526"/>
                  <a:pt x="2029" y="628"/>
                  <a:pt x="2054" y="727"/>
                </a:cubicBezTo>
                <a:cubicBezTo>
                  <a:pt x="2063" y="763"/>
                  <a:pt x="2074" y="795"/>
                  <a:pt x="2080" y="830"/>
                </a:cubicBezTo>
                <a:cubicBezTo>
                  <a:pt x="2035" y="783"/>
                  <a:pt x="1997" y="726"/>
                  <a:pt x="1968" y="666"/>
                </a:cubicBezTo>
                <a:cubicBezTo>
                  <a:pt x="1939" y="607"/>
                  <a:pt x="1912" y="516"/>
                  <a:pt x="1931" y="449"/>
                </a:cubicBezTo>
                <a:cubicBezTo>
                  <a:pt x="1951" y="376"/>
                  <a:pt x="2025" y="316"/>
                  <a:pt x="2092" y="289"/>
                </a:cubicBezTo>
                <a:cubicBezTo>
                  <a:pt x="2148" y="268"/>
                  <a:pt x="2240" y="261"/>
                  <a:pt x="2287" y="304"/>
                </a:cubicBezTo>
                <a:cubicBezTo>
                  <a:pt x="2332" y="346"/>
                  <a:pt x="2335" y="427"/>
                  <a:pt x="2304" y="476"/>
                </a:cubicBezTo>
                <a:cubicBezTo>
                  <a:pt x="2272" y="528"/>
                  <a:pt x="2207" y="555"/>
                  <a:pt x="2150" y="560"/>
                </a:cubicBezTo>
                <a:cubicBezTo>
                  <a:pt x="2098" y="565"/>
                  <a:pt x="2077" y="553"/>
                  <a:pt x="2034" y="530"/>
                </a:cubicBezTo>
                <a:moveTo>
                  <a:pt x="2338" y="6"/>
                </a:moveTo>
                <a:cubicBezTo>
                  <a:pt x="2378" y="0"/>
                  <a:pt x="2379" y="30"/>
                  <a:pt x="2384" y="69"/>
                </a:cubicBezTo>
                <a:cubicBezTo>
                  <a:pt x="2394" y="157"/>
                  <a:pt x="2387" y="244"/>
                  <a:pt x="2389" y="331"/>
                </a:cubicBezTo>
                <a:cubicBezTo>
                  <a:pt x="2391" y="403"/>
                  <a:pt x="2396" y="485"/>
                  <a:pt x="2438" y="548"/>
                </a:cubicBezTo>
                <a:cubicBezTo>
                  <a:pt x="2446" y="557"/>
                  <a:pt x="2455" y="565"/>
                  <a:pt x="2463" y="574"/>
                </a:cubicBezTo>
                <a:moveTo>
                  <a:pt x="2699" y="282"/>
                </a:moveTo>
                <a:cubicBezTo>
                  <a:pt x="2710" y="273"/>
                  <a:pt x="2700" y="253"/>
                  <a:pt x="2715" y="267"/>
                </a:cubicBezTo>
                <a:cubicBezTo>
                  <a:pt x="2746" y="294"/>
                  <a:pt x="2748" y="372"/>
                  <a:pt x="2788" y="407"/>
                </a:cubicBezTo>
                <a:cubicBezTo>
                  <a:pt x="2812" y="430"/>
                  <a:pt x="2831" y="430"/>
                  <a:pt x="2859" y="433"/>
                </a:cubicBezTo>
                <a:cubicBezTo>
                  <a:pt x="2865" y="407"/>
                  <a:pt x="2877" y="374"/>
                  <a:pt x="2868" y="347"/>
                </a:cubicBezTo>
                <a:cubicBezTo>
                  <a:pt x="2850" y="293"/>
                  <a:pt x="2783" y="251"/>
                  <a:pt x="2732" y="238"/>
                </a:cubicBezTo>
                <a:cubicBezTo>
                  <a:pt x="2667" y="221"/>
                  <a:pt x="2615" y="234"/>
                  <a:pt x="2574" y="287"/>
                </a:cubicBezTo>
                <a:cubicBezTo>
                  <a:pt x="2542" y="329"/>
                  <a:pt x="2526" y="401"/>
                  <a:pt x="2563" y="446"/>
                </a:cubicBezTo>
                <a:cubicBezTo>
                  <a:pt x="2621" y="514"/>
                  <a:pt x="2742" y="536"/>
                  <a:pt x="2824" y="548"/>
                </a:cubicBezTo>
                <a:cubicBezTo>
                  <a:pt x="2950" y="566"/>
                  <a:pt x="3094" y="572"/>
                  <a:pt x="3217" y="534"/>
                </a:cubicBezTo>
                <a:cubicBezTo>
                  <a:pt x="3301" y="507"/>
                  <a:pt x="3365" y="456"/>
                  <a:pt x="3388" y="369"/>
                </a:cubicBezTo>
                <a:cubicBezTo>
                  <a:pt x="3407" y="297"/>
                  <a:pt x="3397" y="215"/>
                  <a:pt x="3397" y="141"/>
                </a:cubicBezTo>
                <a:cubicBezTo>
                  <a:pt x="3397" y="137"/>
                  <a:pt x="3397" y="134"/>
                  <a:pt x="3397" y="130"/>
                </a:cubicBezTo>
                <a:cubicBezTo>
                  <a:pt x="3366" y="168"/>
                  <a:pt x="3340" y="201"/>
                  <a:pt x="3333" y="258"/>
                </a:cubicBezTo>
                <a:cubicBezTo>
                  <a:pt x="3322" y="343"/>
                  <a:pt x="3334" y="416"/>
                  <a:pt x="3378" y="489"/>
                </a:cubicBezTo>
                <a:cubicBezTo>
                  <a:pt x="3410" y="542"/>
                  <a:pt x="3469" y="574"/>
                  <a:pt x="3499" y="626"/>
                </a:cubicBezTo>
                <a:cubicBezTo>
                  <a:pt x="3499" y="630"/>
                  <a:pt x="3499" y="635"/>
                  <a:pt x="3499" y="639"/>
                </a:cubicBezTo>
                <a:cubicBezTo>
                  <a:pt x="3464" y="656"/>
                  <a:pt x="3433" y="665"/>
                  <a:pt x="3385" y="666"/>
                </a:cubicBezTo>
                <a:cubicBezTo>
                  <a:pt x="3351" y="667"/>
                  <a:pt x="3292" y="665"/>
                  <a:pt x="3269" y="665"/>
                </a:cubicBezTo>
                <a:moveTo>
                  <a:pt x="3768" y="636"/>
                </a:moveTo>
                <a:cubicBezTo>
                  <a:pt x="3773" y="638"/>
                  <a:pt x="3776" y="643"/>
                  <a:pt x="3772" y="652"/>
                </a:cubicBezTo>
                <a:cubicBezTo>
                  <a:pt x="3764" y="671"/>
                  <a:pt x="3752" y="686"/>
                  <a:pt x="3748" y="707"/>
                </a:cubicBezTo>
                <a:cubicBezTo>
                  <a:pt x="3747" y="714"/>
                  <a:pt x="3746" y="718"/>
                  <a:pt x="3746" y="724"/>
                </a:cubicBezTo>
                <a:cubicBezTo>
                  <a:pt x="3737" y="723"/>
                  <a:pt x="3739" y="722"/>
                  <a:pt x="3737" y="710"/>
                </a:cubicBezTo>
                <a:cubicBezTo>
                  <a:pt x="3736" y="693"/>
                  <a:pt x="3736" y="684"/>
                  <a:pt x="3736" y="67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58" name="Freeform 17"/>
          <p:cNvSpPr/>
          <p:nvPr/>
        </p:nvSpPr>
        <p:spPr>
          <a:xfrm>
            <a:off x="8213400" y="1657440"/>
            <a:ext cx="604440" cy="309960"/>
          </a:xfrm>
          <a:custGeom>
            <a:avLst/>
            <a:gdLst/>
            <a:ahLst/>
            <a:rect l="0" t="0" r="r" b="b"/>
            <a:pathLst>
              <a:path w="1679" h="861">
                <a:moveTo>
                  <a:pt x="1" y="253"/>
                </a:moveTo>
                <a:cubicBezTo>
                  <a:pt x="1" y="224"/>
                  <a:pt x="0" y="218"/>
                  <a:pt x="6" y="202"/>
                </a:cubicBezTo>
                <a:cubicBezTo>
                  <a:pt x="57" y="198"/>
                  <a:pt x="59" y="215"/>
                  <a:pt x="83" y="259"/>
                </a:cubicBezTo>
                <a:cubicBezTo>
                  <a:pt x="90" y="272"/>
                  <a:pt x="97" y="286"/>
                  <a:pt x="104" y="299"/>
                </a:cubicBezTo>
                <a:moveTo>
                  <a:pt x="1599" y="0"/>
                </a:moveTo>
                <a:cubicBezTo>
                  <a:pt x="1631" y="46"/>
                  <a:pt x="1654" y="96"/>
                  <a:pt x="1662" y="165"/>
                </a:cubicBezTo>
                <a:cubicBezTo>
                  <a:pt x="1678" y="303"/>
                  <a:pt x="1661" y="425"/>
                  <a:pt x="1603" y="554"/>
                </a:cubicBezTo>
                <a:cubicBezTo>
                  <a:pt x="1537" y="699"/>
                  <a:pt x="1446" y="774"/>
                  <a:pt x="1317" y="86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59" name="Freeform 18"/>
          <p:cNvSpPr/>
          <p:nvPr/>
        </p:nvSpPr>
        <p:spPr>
          <a:xfrm>
            <a:off x="6784560" y="1729440"/>
            <a:ext cx="1014120" cy="258480"/>
          </a:xfrm>
          <a:custGeom>
            <a:avLst/>
            <a:gdLst/>
            <a:ahLst/>
            <a:rect l="0" t="0" r="r" b="b"/>
            <a:pathLst>
              <a:path w="2817" h="718">
                <a:moveTo>
                  <a:pt x="376" y="66"/>
                </a:moveTo>
                <a:cubicBezTo>
                  <a:pt x="390" y="47"/>
                  <a:pt x="389" y="47"/>
                  <a:pt x="393" y="22"/>
                </a:cubicBezTo>
                <a:cubicBezTo>
                  <a:pt x="374" y="13"/>
                  <a:pt x="350" y="0"/>
                  <a:pt x="325" y="11"/>
                </a:cubicBezTo>
                <a:cubicBezTo>
                  <a:pt x="199" y="68"/>
                  <a:pt x="69" y="217"/>
                  <a:pt x="26" y="347"/>
                </a:cubicBezTo>
                <a:cubicBezTo>
                  <a:pt x="0" y="425"/>
                  <a:pt x="2" y="509"/>
                  <a:pt x="66" y="563"/>
                </a:cubicBezTo>
                <a:cubicBezTo>
                  <a:pt x="119" y="597"/>
                  <a:pt x="137" y="608"/>
                  <a:pt x="178" y="621"/>
                </a:cubicBezTo>
                <a:moveTo>
                  <a:pt x="760" y="253"/>
                </a:moveTo>
                <a:cubicBezTo>
                  <a:pt x="751" y="231"/>
                  <a:pt x="774" y="240"/>
                  <a:pt x="743" y="237"/>
                </a:cubicBezTo>
                <a:cubicBezTo>
                  <a:pt x="708" y="233"/>
                  <a:pt x="664" y="265"/>
                  <a:pt x="647" y="295"/>
                </a:cubicBezTo>
                <a:cubicBezTo>
                  <a:pt x="624" y="334"/>
                  <a:pt x="641" y="374"/>
                  <a:pt x="672" y="399"/>
                </a:cubicBezTo>
                <a:cubicBezTo>
                  <a:pt x="723" y="441"/>
                  <a:pt x="787" y="460"/>
                  <a:pt x="829" y="512"/>
                </a:cubicBezTo>
                <a:cubicBezTo>
                  <a:pt x="820" y="548"/>
                  <a:pt x="768" y="539"/>
                  <a:pt x="735" y="540"/>
                </a:cubicBezTo>
                <a:cubicBezTo>
                  <a:pt x="661" y="541"/>
                  <a:pt x="587" y="542"/>
                  <a:pt x="516" y="524"/>
                </a:cubicBezTo>
                <a:cubicBezTo>
                  <a:pt x="482" y="514"/>
                  <a:pt x="485" y="513"/>
                  <a:pt x="487" y="485"/>
                </a:cubicBezTo>
                <a:moveTo>
                  <a:pt x="1259" y="330"/>
                </a:moveTo>
                <a:cubicBezTo>
                  <a:pt x="1232" y="323"/>
                  <a:pt x="1187" y="318"/>
                  <a:pt x="1148" y="327"/>
                </a:cubicBezTo>
                <a:cubicBezTo>
                  <a:pt x="1073" y="345"/>
                  <a:pt x="994" y="380"/>
                  <a:pt x="932" y="426"/>
                </a:cubicBezTo>
                <a:cubicBezTo>
                  <a:pt x="905" y="446"/>
                  <a:pt x="901" y="456"/>
                  <a:pt x="897" y="486"/>
                </a:cubicBezTo>
                <a:cubicBezTo>
                  <a:pt x="948" y="510"/>
                  <a:pt x="1003" y="503"/>
                  <a:pt x="1059" y="503"/>
                </a:cubicBezTo>
                <a:cubicBezTo>
                  <a:pt x="1118" y="503"/>
                  <a:pt x="1180" y="501"/>
                  <a:pt x="1219" y="449"/>
                </a:cubicBezTo>
                <a:cubicBezTo>
                  <a:pt x="1230" y="434"/>
                  <a:pt x="1247" y="381"/>
                  <a:pt x="1236" y="362"/>
                </a:cubicBezTo>
                <a:cubicBezTo>
                  <a:pt x="1235" y="355"/>
                  <a:pt x="1233" y="353"/>
                  <a:pt x="1225" y="356"/>
                </a:cubicBezTo>
                <a:cubicBezTo>
                  <a:pt x="1193" y="370"/>
                  <a:pt x="1192" y="402"/>
                  <a:pt x="1190" y="437"/>
                </a:cubicBezTo>
                <a:cubicBezTo>
                  <a:pt x="1188" y="483"/>
                  <a:pt x="1202" y="511"/>
                  <a:pt x="1246" y="530"/>
                </a:cubicBezTo>
                <a:cubicBezTo>
                  <a:pt x="1271" y="540"/>
                  <a:pt x="1299" y="537"/>
                  <a:pt x="1326" y="537"/>
                </a:cubicBezTo>
                <a:moveTo>
                  <a:pt x="1353" y="486"/>
                </a:moveTo>
                <a:cubicBezTo>
                  <a:pt x="1356" y="445"/>
                  <a:pt x="1364" y="415"/>
                  <a:pt x="1386" y="379"/>
                </a:cubicBezTo>
                <a:cubicBezTo>
                  <a:pt x="1408" y="344"/>
                  <a:pt x="1435" y="327"/>
                  <a:pt x="1477" y="328"/>
                </a:cubicBezTo>
                <a:cubicBezTo>
                  <a:pt x="1523" y="329"/>
                  <a:pt x="1537" y="381"/>
                  <a:pt x="1542" y="420"/>
                </a:cubicBezTo>
                <a:cubicBezTo>
                  <a:pt x="1547" y="462"/>
                  <a:pt x="1545" y="491"/>
                  <a:pt x="1504" y="510"/>
                </a:cubicBezTo>
                <a:cubicBezTo>
                  <a:pt x="1488" y="518"/>
                  <a:pt x="1476" y="515"/>
                  <a:pt x="1459" y="516"/>
                </a:cubicBezTo>
                <a:cubicBezTo>
                  <a:pt x="1459" y="483"/>
                  <a:pt x="1458" y="478"/>
                  <a:pt x="1483" y="451"/>
                </a:cubicBezTo>
                <a:cubicBezTo>
                  <a:pt x="1530" y="401"/>
                  <a:pt x="1592" y="338"/>
                  <a:pt x="1662" y="325"/>
                </a:cubicBezTo>
                <a:cubicBezTo>
                  <a:pt x="1681" y="325"/>
                  <a:pt x="1687" y="325"/>
                  <a:pt x="1699" y="327"/>
                </a:cubicBezTo>
                <a:cubicBezTo>
                  <a:pt x="1706" y="370"/>
                  <a:pt x="1709" y="402"/>
                  <a:pt x="1680" y="438"/>
                </a:cubicBezTo>
                <a:cubicBezTo>
                  <a:pt x="1666" y="456"/>
                  <a:pt x="1648" y="465"/>
                  <a:pt x="1629" y="476"/>
                </a:cubicBezTo>
                <a:cubicBezTo>
                  <a:pt x="1641" y="450"/>
                  <a:pt x="1654" y="444"/>
                  <a:pt x="1677" y="427"/>
                </a:cubicBezTo>
                <a:cubicBezTo>
                  <a:pt x="1716" y="399"/>
                  <a:pt x="1756" y="371"/>
                  <a:pt x="1796" y="345"/>
                </a:cubicBezTo>
                <a:cubicBezTo>
                  <a:pt x="1811" y="336"/>
                  <a:pt x="1850" y="305"/>
                  <a:pt x="1872" y="314"/>
                </a:cubicBezTo>
                <a:cubicBezTo>
                  <a:pt x="1877" y="316"/>
                  <a:pt x="1873" y="362"/>
                  <a:pt x="1873" y="367"/>
                </a:cubicBezTo>
                <a:moveTo>
                  <a:pt x="2080" y="363"/>
                </a:moveTo>
                <a:cubicBezTo>
                  <a:pt x="2093" y="348"/>
                  <a:pt x="2107" y="325"/>
                  <a:pt x="2128" y="320"/>
                </a:cubicBezTo>
                <a:cubicBezTo>
                  <a:pt x="2132" y="320"/>
                  <a:pt x="2136" y="320"/>
                  <a:pt x="2140" y="320"/>
                </a:cubicBezTo>
                <a:cubicBezTo>
                  <a:pt x="2166" y="353"/>
                  <a:pt x="2160" y="410"/>
                  <a:pt x="2157" y="453"/>
                </a:cubicBezTo>
                <a:cubicBezTo>
                  <a:pt x="2152" y="526"/>
                  <a:pt x="2122" y="586"/>
                  <a:pt x="2102" y="655"/>
                </a:cubicBezTo>
                <a:cubicBezTo>
                  <a:pt x="2096" y="676"/>
                  <a:pt x="2095" y="696"/>
                  <a:pt x="2092" y="717"/>
                </a:cubicBezTo>
                <a:cubicBezTo>
                  <a:pt x="2089" y="672"/>
                  <a:pt x="2089" y="628"/>
                  <a:pt x="2089" y="583"/>
                </a:cubicBezTo>
                <a:cubicBezTo>
                  <a:pt x="2089" y="506"/>
                  <a:pt x="2094" y="446"/>
                  <a:pt x="2129" y="373"/>
                </a:cubicBezTo>
                <a:cubicBezTo>
                  <a:pt x="2155" y="319"/>
                  <a:pt x="2192" y="253"/>
                  <a:pt x="2253" y="235"/>
                </a:cubicBezTo>
                <a:cubicBezTo>
                  <a:pt x="2258" y="235"/>
                  <a:pt x="2264" y="235"/>
                  <a:pt x="2269" y="235"/>
                </a:cubicBezTo>
                <a:cubicBezTo>
                  <a:pt x="2277" y="285"/>
                  <a:pt x="2278" y="322"/>
                  <a:pt x="2254" y="369"/>
                </a:cubicBezTo>
                <a:cubicBezTo>
                  <a:pt x="2230" y="414"/>
                  <a:pt x="2191" y="452"/>
                  <a:pt x="2147" y="478"/>
                </a:cubicBezTo>
                <a:cubicBezTo>
                  <a:pt x="2136" y="484"/>
                  <a:pt x="2128" y="485"/>
                  <a:pt x="2117" y="488"/>
                </a:cubicBezTo>
                <a:moveTo>
                  <a:pt x="2407" y="141"/>
                </a:moveTo>
                <a:cubicBezTo>
                  <a:pt x="2408" y="156"/>
                  <a:pt x="2411" y="213"/>
                  <a:pt x="2408" y="237"/>
                </a:cubicBezTo>
                <a:cubicBezTo>
                  <a:pt x="2400" y="302"/>
                  <a:pt x="2376" y="358"/>
                  <a:pt x="2374" y="424"/>
                </a:cubicBezTo>
                <a:cubicBezTo>
                  <a:pt x="2374" y="464"/>
                  <a:pt x="2374" y="477"/>
                  <a:pt x="2388" y="500"/>
                </a:cubicBezTo>
                <a:moveTo>
                  <a:pt x="2625" y="341"/>
                </a:moveTo>
                <a:cubicBezTo>
                  <a:pt x="2635" y="331"/>
                  <a:pt x="2661" y="308"/>
                  <a:pt x="2679" y="321"/>
                </a:cubicBezTo>
                <a:cubicBezTo>
                  <a:pt x="2701" y="337"/>
                  <a:pt x="2708" y="377"/>
                  <a:pt x="2725" y="399"/>
                </a:cubicBezTo>
                <a:cubicBezTo>
                  <a:pt x="2742" y="421"/>
                  <a:pt x="2757" y="425"/>
                  <a:pt x="2784" y="426"/>
                </a:cubicBezTo>
                <a:cubicBezTo>
                  <a:pt x="2788" y="426"/>
                  <a:pt x="2792" y="426"/>
                  <a:pt x="2796" y="426"/>
                </a:cubicBezTo>
                <a:cubicBezTo>
                  <a:pt x="2805" y="411"/>
                  <a:pt x="2816" y="377"/>
                  <a:pt x="2807" y="359"/>
                </a:cubicBezTo>
                <a:cubicBezTo>
                  <a:pt x="2790" y="327"/>
                  <a:pt x="2727" y="327"/>
                  <a:pt x="2701" y="344"/>
                </a:cubicBezTo>
                <a:cubicBezTo>
                  <a:pt x="2650" y="376"/>
                  <a:pt x="2613" y="450"/>
                  <a:pt x="2604" y="508"/>
                </a:cubicBezTo>
                <a:cubicBezTo>
                  <a:pt x="2597" y="555"/>
                  <a:pt x="2602" y="597"/>
                  <a:pt x="2650" y="621"/>
                </a:cubicBezTo>
                <a:cubicBezTo>
                  <a:pt x="2694" y="644"/>
                  <a:pt x="2747" y="645"/>
                  <a:pt x="2795" y="65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60" name="Freeform 19"/>
          <p:cNvSpPr/>
          <p:nvPr/>
        </p:nvSpPr>
        <p:spPr>
          <a:xfrm>
            <a:off x="7965360" y="1716840"/>
            <a:ext cx="664560" cy="291600"/>
          </a:xfrm>
          <a:custGeom>
            <a:avLst/>
            <a:gdLst/>
            <a:ahLst/>
            <a:rect l="0" t="0" r="r" b="b"/>
            <a:pathLst>
              <a:path w="1846" h="810">
                <a:moveTo>
                  <a:pt x="10" y="315"/>
                </a:moveTo>
                <a:cubicBezTo>
                  <a:pt x="10" y="349"/>
                  <a:pt x="10" y="369"/>
                  <a:pt x="10" y="403"/>
                </a:cubicBezTo>
                <a:cubicBezTo>
                  <a:pt x="10" y="478"/>
                  <a:pt x="0" y="561"/>
                  <a:pt x="13" y="634"/>
                </a:cubicBezTo>
                <a:cubicBezTo>
                  <a:pt x="23" y="693"/>
                  <a:pt x="56" y="764"/>
                  <a:pt x="95" y="809"/>
                </a:cubicBezTo>
                <a:moveTo>
                  <a:pt x="115" y="326"/>
                </a:moveTo>
                <a:cubicBezTo>
                  <a:pt x="135" y="273"/>
                  <a:pt x="145" y="223"/>
                  <a:pt x="209" y="214"/>
                </a:cubicBezTo>
                <a:cubicBezTo>
                  <a:pt x="268" y="206"/>
                  <a:pt x="270" y="287"/>
                  <a:pt x="272" y="328"/>
                </a:cubicBezTo>
                <a:cubicBezTo>
                  <a:pt x="276" y="396"/>
                  <a:pt x="254" y="437"/>
                  <a:pt x="193" y="470"/>
                </a:cubicBezTo>
                <a:cubicBezTo>
                  <a:pt x="154" y="491"/>
                  <a:pt x="113" y="491"/>
                  <a:pt x="71" y="491"/>
                </a:cubicBezTo>
                <a:cubicBezTo>
                  <a:pt x="61" y="491"/>
                  <a:pt x="58" y="490"/>
                  <a:pt x="62" y="479"/>
                </a:cubicBezTo>
                <a:moveTo>
                  <a:pt x="376" y="317"/>
                </a:moveTo>
                <a:cubicBezTo>
                  <a:pt x="372" y="346"/>
                  <a:pt x="358" y="365"/>
                  <a:pt x="344" y="394"/>
                </a:cubicBezTo>
                <a:cubicBezTo>
                  <a:pt x="328" y="429"/>
                  <a:pt x="302" y="486"/>
                  <a:pt x="316" y="525"/>
                </a:cubicBezTo>
                <a:cubicBezTo>
                  <a:pt x="338" y="580"/>
                  <a:pt x="420" y="573"/>
                  <a:pt x="465" y="574"/>
                </a:cubicBezTo>
                <a:cubicBezTo>
                  <a:pt x="522" y="575"/>
                  <a:pt x="568" y="564"/>
                  <a:pt x="578" y="501"/>
                </a:cubicBezTo>
                <a:cubicBezTo>
                  <a:pt x="587" y="445"/>
                  <a:pt x="580" y="381"/>
                  <a:pt x="545" y="336"/>
                </a:cubicBezTo>
                <a:cubicBezTo>
                  <a:pt x="516" y="299"/>
                  <a:pt x="449" y="279"/>
                  <a:pt x="404" y="298"/>
                </a:cubicBezTo>
                <a:cubicBezTo>
                  <a:pt x="351" y="320"/>
                  <a:pt x="336" y="367"/>
                  <a:pt x="332" y="418"/>
                </a:cubicBezTo>
                <a:moveTo>
                  <a:pt x="756" y="308"/>
                </a:moveTo>
                <a:cubicBezTo>
                  <a:pt x="759" y="300"/>
                  <a:pt x="759" y="296"/>
                  <a:pt x="765" y="298"/>
                </a:cubicBezTo>
                <a:cubicBezTo>
                  <a:pt x="767" y="316"/>
                  <a:pt x="768" y="353"/>
                  <a:pt x="768" y="376"/>
                </a:cubicBezTo>
                <a:cubicBezTo>
                  <a:pt x="768" y="431"/>
                  <a:pt x="763" y="486"/>
                  <a:pt x="775" y="538"/>
                </a:cubicBezTo>
                <a:moveTo>
                  <a:pt x="1052" y="300"/>
                </a:moveTo>
                <a:cubicBezTo>
                  <a:pt x="1055" y="310"/>
                  <a:pt x="1059" y="310"/>
                  <a:pt x="1060" y="321"/>
                </a:cubicBezTo>
                <a:cubicBezTo>
                  <a:pt x="1063" y="353"/>
                  <a:pt x="1066" y="381"/>
                  <a:pt x="1095" y="401"/>
                </a:cubicBezTo>
                <a:cubicBezTo>
                  <a:pt x="1124" y="422"/>
                  <a:pt x="1159" y="423"/>
                  <a:pt x="1193" y="421"/>
                </a:cubicBezTo>
                <a:cubicBezTo>
                  <a:pt x="1222" y="419"/>
                  <a:pt x="1232" y="394"/>
                  <a:pt x="1252" y="376"/>
                </a:cubicBezTo>
                <a:cubicBezTo>
                  <a:pt x="1261" y="368"/>
                  <a:pt x="1263" y="366"/>
                  <a:pt x="1273" y="364"/>
                </a:cubicBezTo>
                <a:cubicBezTo>
                  <a:pt x="1292" y="360"/>
                  <a:pt x="1316" y="377"/>
                  <a:pt x="1336" y="379"/>
                </a:cubicBezTo>
                <a:cubicBezTo>
                  <a:pt x="1374" y="382"/>
                  <a:pt x="1411" y="383"/>
                  <a:pt x="1424" y="339"/>
                </a:cubicBezTo>
                <a:cubicBezTo>
                  <a:pt x="1439" y="288"/>
                  <a:pt x="1427" y="220"/>
                  <a:pt x="1417" y="170"/>
                </a:cubicBezTo>
                <a:cubicBezTo>
                  <a:pt x="1407" y="118"/>
                  <a:pt x="1401" y="71"/>
                  <a:pt x="1401" y="18"/>
                </a:cubicBezTo>
                <a:cubicBezTo>
                  <a:pt x="1401" y="6"/>
                  <a:pt x="1397" y="0"/>
                  <a:pt x="1406" y="2"/>
                </a:cubicBezTo>
                <a:cubicBezTo>
                  <a:pt x="1409" y="122"/>
                  <a:pt x="1441" y="219"/>
                  <a:pt x="1507" y="319"/>
                </a:cubicBezTo>
                <a:cubicBezTo>
                  <a:pt x="1539" y="369"/>
                  <a:pt x="1580" y="415"/>
                  <a:pt x="1609" y="467"/>
                </a:cubicBezTo>
                <a:moveTo>
                  <a:pt x="1235" y="280"/>
                </a:moveTo>
                <a:cubicBezTo>
                  <a:pt x="1242" y="278"/>
                  <a:pt x="1287" y="269"/>
                  <a:pt x="1310" y="269"/>
                </a:cubicBezTo>
                <a:cubicBezTo>
                  <a:pt x="1413" y="269"/>
                  <a:pt x="1514" y="279"/>
                  <a:pt x="1615" y="282"/>
                </a:cubicBezTo>
                <a:cubicBezTo>
                  <a:pt x="1692" y="285"/>
                  <a:pt x="1774" y="293"/>
                  <a:pt x="1845" y="268"/>
                </a:cubicBezTo>
                <a:cubicBezTo>
                  <a:pt x="1845" y="224"/>
                  <a:pt x="1835" y="210"/>
                  <a:pt x="1786" y="203"/>
                </a:cubicBezTo>
                <a:cubicBezTo>
                  <a:pt x="1738" y="196"/>
                  <a:pt x="1699" y="201"/>
                  <a:pt x="1666" y="238"/>
                </a:cubicBezTo>
                <a:cubicBezTo>
                  <a:pt x="1643" y="264"/>
                  <a:pt x="1641" y="308"/>
                  <a:pt x="1657" y="339"/>
                </a:cubicBezTo>
                <a:cubicBezTo>
                  <a:pt x="1688" y="399"/>
                  <a:pt x="1748" y="458"/>
                  <a:pt x="1730" y="534"/>
                </a:cubicBezTo>
                <a:cubicBezTo>
                  <a:pt x="1715" y="596"/>
                  <a:pt x="1636" y="593"/>
                  <a:pt x="1588" y="594"/>
                </a:cubicBezTo>
                <a:cubicBezTo>
                  <a:pt x="1537" y="595"/>
                  <a:pt x="1528" y="595"/>
                  <a:pt x="1495" y="56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61" name="Freeform 20"/>
          <p:cNvSpPr/>
          <p:nvPr/>
        </p:nvSpPr>
        <p:spPr>
          <a:xfrm>
            <a:off x="493560" y="2453760"/>
            <a:ext cx="2519640" cy="311760"/>
          </a:xfrm>
          <a:custGeom>
            <a:avLst/>
            <a:gdLst/>
            <a:ahLst/>
            <a:rect l="0" t="0" r="r" b="b"/>
            <a:pathLst>
              <a:path w="6999" h="866">
                <a:moveTo>
                  <a:pt x="100" y="377"/>
                </a:moveTo>
                <a:cubicBezTo>
                  <a:pt x="77" y="388"/>
                  <a:pt x="77" y="369"/>
                  <a:pt x="75" y="405"/>
                </a:cubicBezTo>
                <a:cubicBezTo>
                  <a:pt x="67" y="539"/>
                  <a:pt x="76" y="677"/>
                  <a:pt x="82" y="810"/>
                </a:cubicBezTo>
                <a:cubicBezTo>
                  <a:pt x="83" y="826"/>
                  <a:pt x="83" y="841"/>
                  <a:pt x="84" y="857"/>
                </a:cubicBezTo>
                <a:cubicBezTo>
                  <a:pt x="84" y="786"/>
                  <a:pt x="85" y="717"/>
                  <a:pt x="93" y="646"/>
                </a:cubicBezTo>
                <a:cubicBezTo>
                  <a:pt x="100" y="582"/>
                  <a:pt x="105" y="519"/>
                  <a:pt x="127" y="458"/>
                </a:cubicBezTo>
                <a:cubicBezTo>
                  <a:pt x="158" y="373"/>
                  <a:pt x="235" y="333"/>
                  <a:pt x="321" y="318"/>
                </a:cubicBezTo>
                <a:cubicBezTo>
                  <a:pt x="387" y="306"/>
                  <a:pt x="457" y="308"/>
                  <a:pt x="521" y="324"/>
                </a:cubicBezTo>
                <a:cubicBezTo>
                  <a:pt x="533" y="328"/>
                  <a:pt x="546" y="331"/>
                  <a:pt x="558" y="334"/>
                </a:cubicBezTo>
                <a:moveTo>
                  <a:pt x="0" y="705"/>
                </a:moveTo>
                <a:cubicBezTo>
                  <a:pt x="33" y="707"/>
                  <a:pt x="82" y="708"/>
                  <a:pt x="118" y="702"/>
                </a:cubicBezTo>
                <a:cubicBezTo>
                  <a:pt x="235" y="684"/>
                  <a:pt x="350" y="658"/>
                  <a:pt x="467" y="639"/>
                </a:cubicBezTo>
                <a:cubicBezTo>
                  <a:pt x="539" y="628"/>
                  <a:pt x="560" y="624"/>
                  <a:pt x="606" y="616"/>
                </a:cubicBezTo>
                <a:moveTo>
                  <a:pt x="731" y="592"/>
                </a:moveTo>
                <a:cubicBezTo>
                  <a:pt x="692" y="604"/>
                  <a:pt x="664" y="616"/>
                  <a:pt x="631" y="642"/>
                </a:cubicBezTo>
                <a:cubicBezTo>
                  <a:pt x="583" y="679"/>
                  <a:pt x="529" y="724"/>
                  <a:pt x="497" y="775"/>
                </a:cubicBezTo>
                <a:cubicBezTo>
                  <a:pt x="479" y="805"/>
                  <a:pt x="483" y="813"/>
                  <a:pt x="497" y="838"/>
                </a:cubicBezTo>
                <a:cubicBezTo>
                  <a:pt x="578" y="842"/>
                  <a:pt x="645" y="839"/>
                  <a:pt x="722" y="810"/>
                </a:cubicBezTo>
                <a:cubicBezTo>
                  <a:pt x="776" y="790"/>
                  <a:pt x="866" y="756"/>
                  <a:pt x="885" y="695"/>
                </a:cubicBezTo>
                <a:cubicBezTo>
                  <a:pt x="903" y="638"/>
                  <a:pt x="839" y="623"/>
                  <a:pt x="798" y="616"/>
                </a:cubicBezTo>
                <a:cubicBezTo>
                  <a:pt x="756" y="609"/>
                  <a:pt x="683" y="601"/>
                  <a:pt x="642" y="618"/>
                </a:cubicBezTo>
                <a:cubicBezTo>
                  <a:pt x="638" y="622"/>
                  <a:pt x="634" y="626"/>
                  <a:pt x="630" y="630"/>
                </a:cubicBezTo>
                <a:moveTo>
                  <a:pt x="945" y="676"/>
                </a:moveTo>
                <a:cubicBezTo>
                  <a:pt x="941" y="661"/>
                  <a:pt x="937" y="652"/>
                  <a:pt x="929" y="638"/>
                </a:cubicBezTo>
                <a:cubicBezTo>
                  <a:pt x="918" y="619"/>
                  <a:pt x="906" y="599"/>
                  <a:pt x="892" y="582"/>
                </a:cubicBezTo>
                <a:cubicBezTo>
                  <a:pt x="876" y="563"/>
                  <a:pt x="860" y="545"/>
                  <a:pt x="840" y="532"/>
                </a:cubicBezTo>
                <a:cubicBezTo>
                  <a:pt x="832" y="526"/>
                  <a:pt x="824" y="522"/>
                  <a:pt x="816" y="517"/>
                </a:cubicBezTo>
                <a:cubicBezTo>
                  <a:pt x="852" y="519"/>
                  <a:pt x="881" y="524"/>
                  <a:pt x="916" y="536"/>
                </a:cubicBezTo>
                <a:cubicBezTo>
                  <a:pt x="997" y="563"/>
                  <a:pt x="1064" y="611"/>
                  <a:pt x="1122" y="672"/>
                </a:cubicBezTo>
                <a:cubicBezTo>
                  <a:pt x="1148" y="699"/>
                  <a:pt x="1167" y="732"/>
                  <a:pt x="1195" y="757"/>
                </a:cubicBezTo>
                <a:cubicBezTo>
                  <a:pt x="1228" y="786"/>
                  <a:pt x="1267" y="784"/>
                  <a:pt x="1309" y="785"/>
                </a:cubicBezTo>
                <a:cubicBezTo>
                  <a:pt x="1360" y="785"/>
                  <a:pt x="1378" y="785"/>
                  <a:pt x="1413" y="782"/>
                </a:cubicBezTo>
                <a:moveTo>
                  <a:pt x="1692" y="482"/>
                </a:moveTo>
                <a:cubicBezTo>
                  <a:pt x="1713" y="484"/>
                  <a:pt x="1727" y="485"/>
                  <a:pt x="1747" y="491"/>
                </a:cubicBezTo>
                <a:cubicBezTo>
                  <a:pt x="1793" y="506"/>
                  <a:pt x="1842" y="528"/>
                  <a:pt x="1876" y="562"/>
                </a:cubicBezTo>
                <a:cubicBezTo>
                  <a:pt x="1895" y="581"/>
                  <a:pt x="1906" y="608"/>
                  <a:pt x="1907" y="635"/>
                </a:cubicBezTo>
                <a:cubicBezTo>
                  <a:pt x="1907" y="644"/>
                  <a:pt x="1907" y="646"/>
                  <a:pt x="1907" y="651"/>
                </a:cubicBezTo>
                <a:cubicBezTo>
                  <a:pt x="1887" y="645"/>
                  <a:pt x="1884" y="659"/>
                  <a:pt x="1873" y="632"/>
                </a:cubicBezTo>
                <a:cubicBezTo>
                  <a:pt x="1860" y="602"/>
                  <a:pt x="1863" y="547"/>
                  <a:pt x="1877" y="519"/>
                </a:cubicBezTo>
                <a:cubicBezTo>
                  <a:pt x="1904" y="463"/>
                  <a:pt x="1959" y="418"/>
                  <a:pt x="2020" y="412"/>
                </a:cubicBezTo>
                <a:cubicBezTo>
                  <a:pt x="2080" y="407"/>
                  <a:pt x="2100" y="471"/>
                  <a:pt x="2107" y="521"/>
                </a:cubicBezTo>
                <a:cubicBezTo>
                  <a:pt x="2110" y="545"/>
                  <a:pt x="2094" y="725"/>
                  <a:pt x="2116" y="727"/>
                </a:cubicBezTo>
                <a:cubicBezTo>
                  <a:pt x="2124" y="727"/>
                  <a:pt x="2133" y="726"/>
                  <a:pt x="2141" y="726"/>
                </a:cubicBezTo>
                <a:moveTo>
                  <a:pt x="2362" y="436"/>
                </a:moveTo>
                <a:cubicBezTo>
                  <a:pt x="2346" y="458"/>
                  <a:pt x="2335" y="472"/>
                  <a:pt x="2323" y="497"/>
                </a:cubicBezTo>
                <a:cubicBezTo>
                  <a:pt x="2314" y="516"/>
                  <a:pt x="2291" y="580"/>
                  <a:pt x="2317" y="598"/>
                </a:cubicBezTo>
                <a:cubicBezTo>
                  <a:pt x="2351" y="623"/>
                  <a:pt x="2441" y="609"/>
                  <a:pt x="2477" y="598"/>
                </a:cubicBezTo>
                <a:cubicBezTo>
                  <a:pt x="2527" y="583"/>
                  <a:pt x="2598" y="551"/>
                  <a:pt x="2610" y="497"/>
                </a:cubicBezTo>
                <a:cubicBezTo>
                  <a:pt x="2623" y="441"/>
                  <a:pt x="2548" y="419"/>
                  <a:pt x="2508" y="405"/>
                </a:cubicBezTo>
                <a:cubicBezTo>
                  <a:pt x="2484" y="397"/>
                  <a:pt x="2407" y="369"/>
                  <a:pt x="2380" y="385"/>
                </a:cubicBezTo>
                <a:cubicBezTo>
                  <a:pt x="2374" y="385"/>
                  <a:pt x="2373" y="388"/>
                  <a:pt x="2377" y="396"/>
                </a:cubicBezTo>
                <a:moveTo>
                  <a:pt x="2638" y="371"/>
                </a:moveTo>
                <a:cubicBezTo>
                  <a:pt x="2638" y="378"/>
                  <a:pt x="2638" y="366"/>
                  <a:pt x="2638" y="373"/>
                </a:cubicBezTo>
                <a:cubicBezTo>
                  <a:pt x="2638" y="410"/>
                  <a:pt x="2625" y="478"/>
                  <a:pt x="2644" y="511"/>
                </a:cubicBezTo>
                <a:cubicBezTo>
                  <a:pt x="2664" y="544"/>
                  <a:pt x="2718" y="557"/>
                  <a:pt x="2753" y="560"/>
                </a:cubicBezTo>
                <a:cubicBezTo>
                  <a:pt x="2789" y="563"/>
                  <a:pt x="2803" y="559"/>
                  <a:pt x="2826" y="533"/>
                </a:cubicBezTo>
                <a:cubicBezTo>
                  <a:pt x="2845" y="511"/>
                  <a:pt x="2854" y="479"/>
                  <a:pt x="2875" y="458"/>
                </a:cubicBezTo>
                <a:cubicBezTo>
                  <a:pt x="2887" y="446"/>
                  <a:pt x="2918" y="440"/>
                  <a:pt x="2933" y="450"/>
                </a:cubicBezTo>
                <a:cubicBezTo>
                  <a:pt x="2956" y="466"/>
                  <a:pt x="2970" y="494"/>
                  <a:pt x="2997" y="505"/>
                </a:cubicBezTo>
                <a:cubicBezTo>
                  <a:pt x="3008" y="509"/>
                  <a:pt x="3019" y="508"/>
                  <a:pt x="3030" y="508"/>
                </a:cubicBezTo>
                <a:cubicBezTo>
                  <a:pt x="3036" y="481"/>
                  <a:pt x="3042" y="441"/>
                  <a:pt x="3035" y="415"/>
                </a:cubicBezTo>
                <a:cubicBezTo>
                  <a:pt x="3024" y="371"/>
                  <a:pt x="2990" y="330"/>
                  <a:pt x="2966" y="292"/>
                </a:cubicBezTo>
                <a:cubicBezTo>
                  <a:pt x="2943" y="255"/>
                  <a:pt x="2948" y="266"/>
                  <a:pt x="2955" y="304"/>
                </a:cubicBezTo>
                <a:moveTo>
                  <a:pt x="3449" y="529"/>
                </a:moveTo>
                <a:cubicBezTo>
                  <a:pt x="3457" y="584"/>
                  <a:pt x="3465" y="643"/>
                  <a:pt x="3455" y="699"/>
                </a:cubicBezTo>
                <a:cubicBezTo>
                  <a:pt x="3445" y="754"/>
                  <a:pt x="3426" y="808"/>
                  <a:pt x="3416" y="865"/>
                </a:cubicBezTo>
                <a:moveTo>
                  <a:pt x="3931" y="416"/>
                </a:moveTo>
                <a:cubicBezTo>
                  <a:pt x="3923" y="434"/>
                  <a:pt x="3913" y="413"/>
                  <a:pt x="3925" y="450"/>
                </a:cubicBezTo>
                <a:cubicBezTo>
                  <a:pt x="3939" y="492"/>
                  <a:pt x="3969" y="536"/>
                  <a:pt x="3995" y="570"/>
                </a:cubicBezTo>
                <a:cubicBezTo>
                  <a:pt x="4032" y="620"/>
                  <a:pt x="4074" y="643"/>
                  <a:pt x="4137" y="641"/>
                </a:cubicBezTo>
                <a:cubicBezTo>
                  <a:pt x="4186" y="639"/>
                  <a:pt x="4199" y="596"/>
                  <a:pt x="4213" y="556"/>
                </a:cubicBezTo>
                <a:cubicBezTo>
                  <a:pt x="4230" y="509"/>
                  <a:pt x="4235" y="461"/>
                  <a:pt x="4240" y="412"/>
                </a:cubicBezTo>
                <a:cubicBezTo>
                  <a:pt x="4243" y="391"/>
                  <a:pt x="4242" y="387"/>
                  <a:pt x="4247" y="375"/>
                </a:cubicBezTo>
                <a:cubicBezTo>
                  <a:pt x="4275" y="391"/>
                  <a:pt x="4280" y="409"/>
                  <a:pt x="4301" y="439"/>
                </a:cubicBezTo>
                <a:cubicBezTo>
                  <a:pt x="4338" y="490"/>
                  <a:pt x="4378" y="529"/>
                  <a:pt x="4444" y="533"/>
                </a:cubicBezTo>
                <a:cubicBezTo>
                  <a:pt x="4489" y="536"/>
                  <a:pt x="4522" y="525"/>
                  <a:pt x="4535" y="478"/>
                </a:cubicBezTo>
                <a:cubicBezTo>
                  <a:pt x="4547" y="435"/>
                  <a:pt x="4541" y="376"/>
                  <a:pt x="4525" y="334"/>
                </a:cubicBezTo>
                <a:cubicBezTo>
                  <a:pt x="4504" y="279"/>
                  <a:pt x="4468" y="232"/>
                  <a:pt x="4429" y="187"/>
                </a:cubicBezTo>
                <a:cubicBezTo>
                  <a:pt x="4422" y="179"/>
                  <a:pt x="4400" y="150"/>
                  <a:pt x="4390" y="160"/>
                </a:cubicBezTo>
                <a:cubicBezTo>
                  <a:pt x="4405" y="179"/>
                  <a:pt x="4415" y="187"/>
                  <a:pt x="4435" y="190"/>
                </a:cubicBezTo>
                <a:moveTo>
                  <a:pt x="4737" y="222"/>
                </a:moveTo>
                <a:cubicBezTo>
                  <a:pt x="4747" y="241"/>
                  <a:pt x="4756" y="259"/>
                  <a:pt x="4762" y="280"/>
                </a:cubicBezTo>
                <a:cubicBezTo>
                  <a:pt x="4773" y="318"/>
                  <a:pt x="4785" y="355"/>
                  <a:pt x="4814" y="383"/>
                </a:cubicBezTo>
                <a:cubicBezTo>
                  <a:pt x="4847" y="415"/>
                  <a:pt x="4897" y="420"/>
                  <a:pt x="4941" y="413"/>
                </a:cubicBezTo>
                <a:cubicBezTo>
                  <a:pt x="4994" y="405"/>
                  <a:pt x="5045" y="367"/>
                  <a:pt x="5060" y="315"/>
                </a:cubicBezTo>
                <a:cubicBezTo>
                  <a:pt x="5076" y="260"/>
                  <a:pt x="5057" y="215"/>
                  <a:pt x="5008" y="187"/>
                </a:cubicBezTo>
                <a:cubicBezTo>
                  <a:pt x="4953" y="157"/>
                  <a:pt x="4887" y="165"/>
                  <a:pt x="4845" y="208"/>
                </a:cubicBezTo>
                <a:cubicBezTo>
                  <a:pt x="4790" y="265"/>
                  <a:pt x="4772" y="343"/>
                  <a:pt x="4768" y="419"/>
                </a:cubicBezTo>
                <a:cubicBezTo>
                  <a:pt x="4764" y="494"/>
                  <a:pt x="4813" y="526"/>
                  <a:pt x="4878" y="553"/>
                </a:cubicBezTo>
                <a:cubicBezTo>
                  <a:pt x="4959" y="587"/>
                  <a:pt x="5043" y="587"/>
                  <a:pt x="5129" y="589"/>
                </a:cubicBezTo>
                <a:moveTo>
                  <a:pt x="5964" y="114"/>
                </a:moveTo>
                <a:cubicBezTo>
                  <a:pt x="5959" y="114"/>
                  <a:pt x="5928" y="110"/>
                  <a:pt x="5903" y="120"/>
                </a:cubicBezTo>
                <a:cubicBezTo>
                  <a:pt x="5819" y="157"/>
                  <a:pt x="5690" y="241"/>
                  <a:pt x="5660" y="334"/>
                </a:cubicBezTo>
                <a:cubicBezTo>
                  <a:pt x="5656" y="355"/>
                  <a:pt x="5654" y="360"/>
                  <a:pt x="5655" y="373"/>
                </a:cubicBezTo>
                <a:cubicBezTo>
                  <a:pt x="5696" y="384"/>
                  <a:pt x="5737" y="398"/>
                  <a:pt x="5785" y="385"/>
                </a:cubicBezTo>
                <a:cubicBezTo>
                  <a:pt x="5833" y="371"/>
                  <a:pt x="5887" y="339"/>
                  <a:pt x="5914" y="295"/>
                </a:cubicBezTo>
                <a:cubicBezTo>
                  <a:pt x="5924" y="278"/>
                  <a:pt x="5925" y="264"/>
                  <a:pt x="5933" y="248"/>
                </a:cubicBezTo>
                <a:cubicBezTo>
                  <a:pt x="5933" y="304"/>
                  <a:pt x="5932" y="350"/>
                  <a:pt x="5988" y="380"/>
                </a:cubicBezTo>
                <a:cubicBezTo>
                  <a:pt x="6020" y="398"/>
                  <a:pt x="6074" y="403"/>
                  <a:pt x="6109" y="390"/>
                </a:cubicBezTo>
                <a:cubicBezTo>
                  <a:pt x="6150" y="374"/>
                  <a:pt x="6152" y="308"/>
                  <a:pt x="6154" y="274"/>
                </a:cubicBezTo>
                <a:cubicBezTo>
                  <a:pt x="6157" y="217"/>
                  <a:pt x="6155" y="159"/>
                  <a:pt x="6151" y="104"/>
                </a:cubicBezTo>
                <a:cubicBezTo>
                  <a:pt x="6149" y="94"/>
                  <a:pt x="6149" y="93"/>
                  <a:pt x="6149" y="87"/>
                </a:cubicBezTo>
                <a:cubicBezTo>
                  <a:pt x="6172" y="107"/>
                  <a:pt x="6191" y="127"/>
                  <a:pt x="6211" y="151"/>
                </a:cubicBezTo>
                <a:cubicBezTo>
                  <a:pt x="6253" y="200"/>
                  <a:pt x="6280" y="248"/>
                  <a:pt x="6308" y="305"/>
                </a:cubicBezTo>
                <a:cubicBezTo>
                  <a:pt x="6317" y="323"/>
                  <a:pt x="6316" y="318"/>
                  <a:pt x="6327" y="329"/>
                </a:cubicBezTo>
                <a:cubicBezTo>
                  <a:pt x="6330" y="329"/>
                  <a:pt x="6333" y="329"/>
                  <a:pt x="6336" y="329"/>
                </a:cubicBezTo>
                <a:cubicBezTo>
                  <a:pt x="6367" y="315"/>
                  <a:pt x="6387" y="301"/>
                  <a:pt x="6415" y="276"/>
                </a:cubicBezTo>
                <a:cubicBezTo>
                  <a:pt x="6464" y="233"/>
                  <a:pt x="6512" y="185"/>
                  <a:pt x="6565" y="147"/>
                </a:cubicBezTo>
                <a:cubicBezTo>
                  <a:pt x="6592" y="127"/>
                  <a:pt x="6634" y="103"/>
                  <a:pt x="6670" y="112"/>
                </a:cubicBezTo>
                <a:cubicBezTo>
                  <a:pt x="6697" y="118"/>
                  <a:pt x="6685" y="147"/>
                  <a:pt x="6703" y="163"/>
                </a:cubicBezTo>
                <a:cubicBezTo>
                  <a:pt x="6732" y="190"/>
                  <a:pt x="6765" y="189"/>
                  <a:pt x="6803" y="190"/>
                </a:cubicBezTo>
                <a:cubicBezTo>
                  <a:pt x="6848" y="191"/>
                  <a:pt x="6898" y="170"/>
                  <a:pt x="6928" y="134"/>
                </a:cubicBezTo>
                <a:cubicBezTo>
                  <a:pt x="6950" y="108"/>
                  <a:pt x="6945" y="65"/>
                  <a:pt x="6921" y="43"/>
                </a:cubicBezTo>
                <a:cubicBezTo>
                  <a:pt x="6893" y="18"/>
                  <a:pt x="6817" y="0"/>
                  <a:pt x="6782" y="15"/>
                </a:cubicBezTo>
                <a:cubicBezTo>
                  <a:pt x="6724" y="39"/>
                  <a:pt x="6685" y="124"/>
                  <a:pt x="6675" y="180"/>
                </a:cubicBezTo>
                <a:cubicBezTo>
                  <a:pt x="6661" y="262"/>
                  <a:pt x="6675" y="325"/>
                  <a:pt x="6742" y="377"/>
                </a:cubicBezTo>
                <a:cubicBezTo>
                  <a:pt x="6818" y="438"/>
                  <a:pt x="6906" y="441"/>
                  <a:pt x="6998" y="44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62" name="Freeform 21"/>
          <p:cNvSpPr/>
          <p:nvPr/>
        </p:nvSpPr>
        <p:spPr>
          <a:xfrm>
            <a:off x="3240360" y="2271600"/>
            <a:ext cx="2162160" cy="543600"/>
          </a:xfrm>
          <a:custGeom>
            <a:avLst/>
            <a:gdLst/>
            <a:ahLst/>
            <a:rect l="0" t="0" r="r" b="b"/>
            <a:pathLst>
              <a:path w="6006" h="1510">
                <a:moveTo>
                  <a:pt x="16" y="590"/>
                </a:moveTo>
                <a:cubicBezTo>
                  <a:pt x="13" y="573"/>
                  <a:pt x="0" y="514"/>
                  <a:pt x="14" y="497"/>
                </a:cubicBezTo>
                <a:cubicBezTo>
                  <a:pt x="38" y="471"/>
                  <a:pt x="93" y="480"/>
                  <a:pt x="120" y="495"/>
                </a:cubicBezTo>
                <a:cubicBezTo>
                  <a:pt x="180" y="529"/>
                  <a:pt x="209" y="587"/>
                  <a:pt x="238" y="646"/>
                </a:cubicBezTo>
                <a:cubicBezTo>
                  <a:pt x="251" y="673"/>
                  <a:pt x="283" y="757"/>
                  <a:pt x="327" y="746"/>
                </a:cubicBezTo>
                <a:cubicBezTo>
                  <a:pt x="366" y="736"/>
                  <a:pt x="382" y="687"/>
                  <a:pt x="399" y="650"/>
                </a:cubicBezTo>
                <a:cubicBezTo>
                  <a:pt x="421" y="601"/>
                  <a:pt x="433" y="551"/>
                  <a:pt x="450" y="501"/>
                </a:cubicBezTo>
                <a:cubicBezTo>
                  <a:pt x="461" y="467"/>
                  <a:pt x="464" y="475"/>
                  <a:pt x="480" y="459"/>
                </a:cubicBezTo>
                <a:cubicBezTo>
                  <a:pt x="495" y="491"/>
                  <a:pt x="507" y="533"/>
                  <a:pt x="521" y="570"/>
                </a:cubicBezTo>
                <a:cubicBezTo>
                  <a:pt x="541" y="622"/>
                  <a:pt x="595" y="678"/>
                  <a:pt x="657" y="660"/>
                </a:cubicBezTo>
                <a:cubicBezTo>
                  <a:pt x="704" y="646"/>
                  <a:pt x="749" y="582"/>
                  <a:pt x="778" y="545"/>
                </a:cubicBezTo>
                <a:cubicBezTo>
                  <a:pt x="800" y="516"/>
                  <a:pt x="821" y="466"/>
                  <a:pt x="855" y="455"/>
                </a:cubicBezTo>
                <a:cubicBezTo>
                  <a:pt x="858" y="456"/>
                  <a:pt x="860" y="458"/>
                  <a:pt x="863" y="459"/>
                </a:cubicBezTo>
                <a:cubicBezTo>
                  <a:pt x="886" y="542"/>
                  <a:pt x="896" y="633"/>
                  <a:pt x="969" y="687"/>
                </a:cubicBezTo>
                <a:cubicBezTo>
                  <a:pt x="1003" y="714"/>
                  <a:pt x="1077" y="739"/>
                  <a:pt x="1120" y="722"/>
                </a:cubicBezTo>
                <a:cubicBezTo>
                  <a:pt x="1168" y="702"/>
                  <a:pt x="1175" y="652"/>
                  <a:pt x="1176" y="609"/>
                </a:cubicBezTo>
                <a:cubicBezTo>
                  <a:pt x="1178" y="549"/>
                  <a:pt x="1131" y="514"/>
                  <a:pt x="1085" y="483"/>
                </a:cubicBezTo>
                <a:cubicBezTo>
                  <a:pt x="1065" y="470"/>
                  <a:pt x="996" y="434"/>
                  <a:pt x="969" y="453"/>
                </a:cubicBezTo>
                <a:cubicBezTo>
                  <a:pt x="958" y="469"/>
                  <a:pt x="954" y="474"/>
                  <a:pt x="957" y="488"/>
                </a:cubicBezTo>
                <a:moveTo>
                  <a:pt x="1422" y="175"/>
                </a:moveTo>
                <a:cubicBezTo>
                  <a:pt x="1419" y="197"/>
                  <a:pt x="1418" y="243"/>
                  <a:pt x="1418" y="269"/>
                </a:cubicBezTo>
                <a:cubicBezTo>
                  <a:pt x="1418" y="369"/>
                  <a:pt x="1443" y="441"/>
                  <a:pt x="1494" y="526"/>
                </a:cubicBezTo>
                <a:cubicBezTo>
                  <a:pt x="1527" y="584"/>
                  <a:pt x="1574" y="634"/>
                  <a:pt x="1615" y="688"/>
                </a:cubicBezTo>
                <a:cubicBezTo>
                  <a:pt x="1618" y="693"/>
                  <a:pt x="1622" y="698"/>
                  <a:pt x="1625" y="703"/>
                </a:cubicBezTo>
                <a:moveTo>
                  <a:pt x="1324" y="529"/>
                </a:moveTo>
                <a:cubicBezTo>
                  <a:pt x="1399" y="516"/>
                  <a:pt x="1474" y="513"/>
                  <a:pt x="1548" y="512"/>
                </a:cubicBezTo>
                <a:cubicBezTo>
                  <a:pt x="1702" y="510"/>
                  <a:pt x="1855" y="512"/>
                  <a:pt x="2009" y="512"/>
                </a:cubicBezTo>
                <a:moveTo>
                  <a:pt x="2855" y="252"/>
                </a:moveTo>
                <a:cubicBezTo>
                  <a:pt x="2837" y="245"/>
                  <a:pt x="2832" y="244"/>
                  <a:pt x="2813" y="244"/>
                </a:cubicBezTo>
                <a:cubicBezTo>
                  <a:pt x="2790" y="288"/>
                  <a:pt x="2793" y="341"/>
                  <a:pt x="2795" y="390"/>
                </a:cubicBezTo>
                <a:cubicBezTo>
                  <a:pt x="2799" y="482"/>
                  <a:pt x="2836" y="556"/>
                  <a:pt x="2870" y="639"/>
                </a:cubicBezTo>
                <a:cubicBezTo>
                  <a:pt x="2888" y="682"/>
                  <a:pt x="2906" y="728"/>
                  <a:pt x="2918" y="774"/>
                </a:cubicBezTo>
                <a:cubicBezTo>
                  <a:pt x="2918" y="775"/>
                  <a:pt x="2918" y="777"/>
                  <a:pt x="2918" y="778"/>
                </a:cubicBezTo>
                <a:moveTo>
                  <a:pt x="2472" y="583"/>
                </a:moveTo>
                <a:cubicBezTo>
                  <a:pt x="2566" y="564"/>
                  <a:pt x="2662" y="557"/>
                  <a:pt x="2758" y="550"/>
                </a:cubicBezTo>
                <a:cubicBezTo>
                  <a:pt x="2920" y="538"/>
                  <a:pt x="3084" y="541"/>
                  <a:pt x="3245" y="514"/>
                </a:cubicBezTo>
                <a:cubicBezTo>
                  <a:pt x="3260" y="511"/>
                  <a:pt x="3276" y="507"/>
                  <a:pt x="3291" y="504"/>
                </a:cubicBezTo>
                <a:cubicBezTo>
                  <a:pt x="3273" y="512"/>
                  <a:pt x="3293" y="497"/>
                  <a:pt x="3276" y="508"/>
                </a:cubicBezTo>
                <a:cubicBezTo>
                  <a:pt x="3197" y="553"/>
                  <a:pt x="3119" y="611"/>
                  <a:pt x="3088" y="698"/>
                </a:cubicBezTo>
                <a:cubicBezTo>
                  <a:pt x="3088" y="705"/>
                  <a:pt x="3088" y="713"/>
                  <a:pt x="3088" y="720"/>
                </a:cubicBezTo>
                <a:cubicBezTo>
                  <a:pt x="3127" y="729"/>
                  <a:pt x="3154" y="740"/>
                  <a:pt x="3198" y="719"/>
                </a:cubicBezTo>
                <a:cubicBezTo>
                  <a:pt x="3240" y="698"/>
                  <a:pt x="3289" y="662"/>
                  <a:pt x="3310" y="620"/>
                </a:cubicBezTo>
                <a:cubicBezTo>
                  <a:pt x="3320" y="599"/>
                  <a:pt x="3323" y="577"/>
                  <a:pt x="3331" y="556"/>
                </a:cubicBezTo>
                <a:cubicBezTo>
                  <a:pt x="3339" y="571"/>
                  <a:pt x="3334" y="579"/>
                  <a:pt x="3344" y="593"/>
                </a:cubicBezTo>
                <a:cubicBezTo>
                  <a:pt x="3375" y="635"/>
                  <a:pt x="3414" y="656"/>
                  <a:pt x="3466" y="662"/>
                </a:cubicBezTo>
                <a:cubicBezTo>
                  <a:pt x="3518" y="668"/>
                  <a:pt x="3577" y="670"/>
                  <a:pt x="3610" y="622"/>
                </a:cubicBezTo>
                <a:cubicBezTo>
                  <a:pt x="3637" y="581"/>
                  <a:pt x="3632" y="507"/>
                  <a:pt x="3617" y="462"/>
                </a:cubicBezTo>
                <a:cubicBezTo>
                  <a:pt x="3595" y="396"/>
                  <a:pt x="3559" y="338"/>
                  <a:pt x="3544" y="268"/>
                </a:cubicBezTo>
                <a:cubicBezTo>
                  <a:pt x="3536" y="232"/>
                  <a:pt x="3536" y="219"/>
                  <a:pt x="3534" y="182"/>
                </a:cubicBezTo>
                <a:cubicBezTo>
                  <a:pt x="3538" y="321"/>
                  <a:pt x="3578" y="447"/>
                  <a:pt x="3632" y="575"/>
                </a:cubicBezTo>
                <a:cubicBezTo>
                  <a:pt x="3661" y="645"/>
                  <a:pt x="3692" y="720"/>
                  <a:pt x="3735" y="783"/>
                </a:cubicBezTo>
                <a:cubicBezTo>
                  <a:pt x="3744" y="796"/>
                  <a:pt x="3751" y="796"/>
                  <a:pt x="3762" y="807"/>
                </a:cubicBezTo>
                <a:moveTo>
                  <a:pt x="3930" y="192"/>
                </a:moveTo>
                <a:cubicBezTo>
                  <a:pt x="3923" y="202"/>
                  <a:pt x="3925" y="145"/>
                  <a:pt x="3923" y="222"/>
                </a:cubicBezTo>
                <a:cubicBezTo>
                  <a:pt x="3921" y="307"/>
                  <a:pt x="3933" y="374"/>
                  <a:pt x="3969" y="453"/>
                </a:cubicBezTo>
                <a:cubicBezTo>
                  <a:pt x="4001" y="524"/>
                  <a:pt x="4045" y="589"/>
                  <a:pt x="4087" y="655"/>
                </a:cubicBezTo>
                <a:cubicBezTo>
                  <a:pt x="4103" y="679"/>
                  <a:pt x="4113" y="694"/>
                  <a:pt x="4135" y="713"/>
                </a:cubicBezTo>
                <a:moveTo>
                  <a:pt x="4299" y="276"/>
                </a:moveTo>
                <a:cubicBezTo>
                  <a:pt x="4321" y="284"/>
                  <a:pt x="4317" y="295"/>
                  <a:pt x="4315" y="331"/>
                </a:cubicBezTo>
                <a:cubicBezTo>
                  <a:pt x="4311" y="394"/>
                  <a:pt x="4268" y="445"/>
                  <a:pt x="4220" y="483"/>
                </a:cubicBezTo>
                <a:cubicBezTo>
                  <a:pt x="4187" y="510"/>
                  <a:pt x="4101" y="552"/>
                  <a:pt x="4057" y="529"/>
                </a:cubicBezTo>
                <a:cubicBezTo>
                  <a:pt x="4048" y="527"/>
                  <a:pt x="4046" y="524"/>
                  <a:pt x="4050" y="515"/>
                </a:cubicBezTo>
                <a:cubicBezTo>
                  <a:pt x="4087" y="481"/>
                  <a:pt x="4128" y="477"/>
                  <a:pt x="4178" y="475"/>
                </a:cubicBezTo>
                <a:cubicBezTo>
                  <a:pt x="4231" y="473"/>
                  <a:pt x="4271" y="477"/>
                  <a:pt x="4315" y="509"/>
                </a:cubicBezTo>
                <a:cubicBezTo>
                  <a:pt x="4339" y="526"/>
                  <a:pt x="4358" y="552"/>
                  <a:pt x="4387" y="562"/>
                </a:cubicBezTo>
                <a:cubicBezTo>
                  <a:pt x="4404" y="565"/>
                  <a:pt x="4409" y="566"/>
                  <a:pt x="4421" y="565"/>
                </a:cubicBezTo>
                <a:moveTo>
                  <a:pt x="4667" y="327"/>
                </a:moveTo>
                <a:cubicBezTo>
                  <a:pt x="4667" y="401"/>
                  <a:pt x="4656" y="482"/>
                  <a:pt x="4669" y="555"/>
                </a:cubicBezTo>
                <a:cubicBezTo>
                  <a:pt x="4673" y="580"/>
                  <a:pt x="4686" y="630"/>
                  <a:pt x="4714" y="639"/>
                </a:cubicBezTo>
                <a:cubicBezTo>
                  <a:pt x="4729" y="639"/>
                  <a:pt x="4734" y="640"/>
                  <a:pt x="4741" y="632"/>
                </a:cubicBezTo>
                <a:moveTo>
                  <a:pt x="4423" y="29"/>
                </a:moveTo>
                <a:cubicBezTo>
                  <a:pt x="4428" y="0"/>
                  <a:pt x="4490" y="77"/>
                  <a:pt x="4507" y="93"/>
                </a:cubicBezTo>
                <a:cubicBezTo>
                  <a:pt x="4556" y="135"/>
                  <a:pt x="4605" y="176"/>
                  <a:pt x="4656" y="217"/>
                </a:cubicBezTo>
                <a:moveTo>
                  <a:pt x="4861" y="332"/>
                </a:moveTo>
                <a:cubicBezTo>
                  <a:pt x="4871" y="394"/>
                  <a:pt x="4875" y="465"/>
                  <a:pt x="4917" y="516"/>
                </a:cubicBezTo>
                <a:cubicBezTo>
                  <a:pt x="4944" y="549"/>
                  <a:pt x="5007" y="584"/>
                  <a:pt x="5052" y="562"/>
                </a:cubicBezTo>
                <a:cubicBezTo>
                  <a:pt x="5092" y="543"/>
                  <a:pt x="5123" y="480"/>
                  <a:pt x="5141" y="443"/>
                </a:cubicBezTo>
                <a:cubicBezTo>
                  <a:pt x="5154" y="417"/>
                  <a:pt x="5165" y="388"/>
                  <a:pt x="5177" y="362"/>
                </a:cubicBezTo>
                <a:cubicBezTo>
                  <a:pt x="5183" y="398"/>
                  <a:pt x="5181" y="430"/>
                  <a:pt x="5198" y="463"/>
                </a:cubicBezTo>
                <a:cubicBezTo>
                  <a:pt x="5241" y="547"/>
                  <a:pt x="5365" y="565"/>
                  <a:pt x="5447" y="570"/>
                </a:cubicBezTo>
                <a:cubicBezTo>
                  <a:pt x="5517" y="574"/>
                  <a:pt x="5581" y="570"/>
                  <a:pt x="5617" y="502"/>
                </a:cubicBezTo>
                <a:cubicBezTo>
                  <a:pt x="5636" y="464"/>
                  <a:pt x="5638" y="385"/>
                  <a:pt x="5626" y="345"/>
                </a:cubicBezTo>
                <a:cubicBezTo>
                  <a:pt x="5617" y="315"/>
                  <a:pt x="5600" y="296"/>
                  <a:pt x="5588" y="269"/>
                </a:cubicBezTo>
                <a:cubicBezTo>
                  <a:pt x="5546" y="291"/>
                  <a:pt x="5536" y="278"/>
                  <a:pt x="5499" y="330"/>
                </a:cubicBezTo>
                <a:cubicBezTo>
                  <a:pt x="5449" y="400"/>
                  <a:pt x="5427" y="494"/>
                  <a:pt x="5441" y="580"/>
                </a:cubicBezTo>
                <a:cubicBezTo>
                  <a:pt x="5458" y="683"/>
                  <a:pt x="5539" y="722"/>
                  <a:pt x="5621" y="754"/>
                </a:cubicBezTo>
                <a:cubicBezTo>
                  <a:pt x="5623" y="755"/>
                  <a:pt x="5624" y="755"/>
                  <a:pt x="5626" y="756"/>
                </a:cubicBezTo>
                <a:cubicBezTo>
                  <a:pt x="5618" y="763"/>
                  <a:pt x="5611" y="774"/>
                  <a:pt x="5599" y="783"/>
                </a:cubicBezTo>
                <a:cubicBezTo>
                  <a:pt x="5542" y="826"/>
                  <a:pt x="5479" y="875"/>
                  <a:pt x="5410" y="894"/>
                </a:cubicBezTo>
                <a:cubicBezTo>
                  <a:pt x="5399" y="894"/>
                  <a:pt x="5397" y="894"/>
                  <a:pt x="5390" y="894"/>
                </a:cubicBezTo>
                <a:cubicBezTo>
                  <a:pt x="5395" y="839"/>
                  <a:pt x="5404" y="811"/>
                  <a:pt x="5432" y="759"/>
                </a:cubicBezTo>
                <a:cubicBezTo>
                  <a:pt x="5500" y="636"/>
                  <a:pt x="5583" y="483"/>
                  <a:pt x="5709" y="414"/>
                </a:cubicBezTo>
                <a:cubicBezTo>
                  <a:pt x="5741" y="403"/>
                  <a:pt x="5748" y="398"/>
                  <a:pt x="5770" y="401"/>
                </a:cubicBezTo>
                <a:cubicBezTo>
                  <a:pt x="5779" y="478"/>
                  <a:pt x="5776" y="527"/>
                  <a:pt x="5753" y="608"/>
                </a:cubicBezTo>
                <a:cubicBezTo>
                  <a:pt x="5697" y="806"/>
                  <a:pt x="5649" y="983"/>
                  <a:pt x="5648" y="1190"/>
                </a:cubicBezTo>
                <a:cubicBezTo>
                  <a:pt x="5647" y="1279"/>
                  <a:pt x="5662" y="1369"/>
                  <a:pt x="5659" y="1457"/>
                </a:cubicBezTo>
                <a:cubicBezTo>
                  <a:pt x="5659" y="1485"/>
                  <a:pt x="5660" y="1492"/>
                  <a:pt x="5653" y="1508"/>
                </a:cubicBezTo>
                <a:cubicBezTo>
                  <a:pt x="5560" y="1509"/>
                  <a:pt x="5502" y="1494"/>
                  <a:pt x="5425" y="1430"/>
                </a:cubicBezTo>
                <a:cubicBezTo>
                  <a:pt x="5368" y="1383"/>
                  <a:pt x="5319" y="1306"/>
                  <a:pt x="5341" y="1227"/>
                </a:cubicBezTo>
                <a:cubicBezTo>
                  <a:pt x="5375" y="1105"/>
                  <a:pt x="5518" y="1010"/>
                  <a:pt x="5615" y="948"/>
                </a:cubicBezTo>
                <a:cubicBezTo>
                  <a:pt x="5739" y="868"/>
                  <a:pt x="5871" y="813"/>
                  <a:pt x="6005" y="75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63" name="Freeform 22"/>
          <p:cNvSpPr/>
          <p:nvPr/>
        </p:nvSpPr>
        <p:spPr>
          <a:xfrm>
            <a:off x="5728680" y="2286000"/>
            <a:ext cx="1477440" cy="351720"/>
          </a:xfrm>
          <a:custGeom>
            <a:avLst/>
            <a:gdLst/>
            <a:ahLst/>
            <a:rect l="0" t="0" r="r" b="b"/>
            <a:pathLst>
              <a:path w="4104" h="977">
                <a:moveTo>
                  <a:pt x="200" y="474"/>
                </a:moveTo>
                <a:cubicBezTo>
                  <a:pt x="196" y="463"/>
                  <a:pt x="211" y="444"/>
                  <a:pt x="196" y="434"/>
                </a:cubicBezTo>
                <a:cubicBezTo>
                  <a:pt x="167" y="415"/>
                  <a:pt x="130" y="427"/>
                  <a:pt x="106" y="446"/>
                </a:cubicBezTo>
                <a:cubicBezTo>
                  <a:pt x="31" y="507"/>
                  <a:pt x="5" y="621"/>
                  <a:pt x="2" y="711"/>
                </a:cubicBezTo>
                <a:cubicBezTo>
                  <a:pt x="0" y="775"/>
                  <a:pt x="46" y="797"/>
                  <a:pt x="106" y="807"/>
                </a:cubicBezTo>
                <a:cubicBezTo>
                  <a:pt x="200" y="822"/>
                  <a:pt x="316" y="819"/>
                  <a:pt x="408" y="797"/>
                </a:cubicBezTo>
                <a:cubicBezTo>
                  <a:pt x="508" y="773"/>
                  <a:pt x="599" y="722"/>
                  <a:pt x="612" y="613"/>
                </a:cubicBezTo>
                <a:cubicBezTo>
                  <a:pt x="617" y="567"/>
                  <a:pt x="622" y="504"/>
                  <a:pt x="564" y="490"/>
                </a:cubicBezTo>
                <a:cubicBezTo>
                  <a:pt x="504" y="474"/>
                  <a:pt x="449" y="502"/>
                  <a:pt x="405" y="540"/>
                </a:cubicBezTo>
                <a:cubicBezTo>
                  <a:pt x="362" y="577"/>
                  <a:pt x="305" y="654"/>
                  <a:pt x="350" y="709"/>
                </a:cubicBezTo>
                <a:cubicBezTo>
                  <a:pt x="391" y="759"/>
                  <a:pt x="563" y="744"/>
                  <a:pt x="612" y="719"/>
                </a:cubicBezTo>
                <a:cubicBezTo>
                  <a:pt x="658" y="695"/>
                  <a:pt x="677" y="620"/>
                  <a:pt x="660" y="573"/>
                </a:cubicBezTo>
                <a:cubicBezTo>
                  <a:pt x="628" y="488"/>
                  <a:pt x="499" y="418"/>
                  <a:pt x="415" y="400"/>
                </a:cubicBezTo>
                <a:cubicBezTo>
                  <a:pt x="402" y="399"/>
                  <a:pt x="400" y="399"/>
                  <a:pt x="393" y="399"/>
                </a:cubicBezTo>
                <a:cubicBezTo>
                  <a:pt x="431" y="416"/>
                  <a:pt x="458" y="434"/>
                  <a:pt x="508" y="442"/>
                </a:cubicBezTo>
                <a:cubicBezTo>
                  <a:pt x="636" y="462"/>
                  <a:pt x="776" y="458"/>
                  <a:pt x="905" y="449"/>
                </a:cubicBezTo>
                <a:cubicBezTo>
                  <a:pt x="957" y="445"/>
                  <a:pt x="1048" y="424"/>
                  <a:pt x="1099" y="447"/>
                </a:cubicBezTo>
                <a:cubicBezTo>
                  <a:pt x="1143" y="467"/>
                  <a:pt x="1136" y="531"/>
                  <a:pt x="1136" y="568"/>
                </a:cubicBezTo>
                <a:cubicBezTo>
                  <a:pt x="1136" y="605"/>
                  <a:pt x="1125" y="644"/>
                  <a:pt x="1086" y="658"/>
                </a:cubicBezTo>
                <a:cubicBezTo>
                  <a:pt x="1064" y="660"/>
                  <a:pt x="1057" y="661"/>
                  <a:pt x="1042" y="660"/>
                </a:cubicBezTo>
                <a:cubicBezTo>
                  <a:pt x="1025" y="637"/>
                  <a:pt x="997" y="631"/>
                  <a:pt x="1010" y="586"/>
                </a:cubicBezTo>
                <a:cubicBezTo>
                  <a:pt x="1024" y="540"/>
                  <a:pt x="1069" y="512"/>
                  <a:pt x="1109" y="490"/>
                </a:cubicBezTo>
                <a:cubicBezTo>
                  <a:pt x="1148" y="467"/>
                  <a:pt x="1247" y="432"/>
                  <a:pt x="1290" y="465"/>
                </a:cubicBezTo>
                <a:cubicBezTo>
                  <a:pt x="1320" y="489"/>
                  <a:pt x="1313" y="559"/>
                  <a:pt x="1296" y="586"/>
                </a:cubicBezTo>
                <a:cubicBezTo>
                  <a:pt x="1272" y="624"/>
                  <a:pt x="1244" y="618"/>
                  <a:pt x="1209" y="629"/>
                </a:cubicBezTo>
                <a:cubicBezTo>
                  <a:pt x="1209" y="622"/>
                  <a:pt x="1187" y="602"/>
                  <a:pt x="1203" y="572"/>
                </a:cubicBezTo>
                <a:cubicBezTo>
                  <a:pt x="1222" y="536"/>
                  <a:pt x="1288" y="503"/>
                  <a:pt x="1321" y="484"/>
                </a:cubicBezTo>
                <a:cubicBezTo>
                  <a:pt x="1356" y="465"/>
                  <a:pt x="1418" y="437"/>
                  <a:pt x="1459" y="453"/>
                </a:cubicBezTo>
                <a:cubicBezTo>
                  <a:pt x="1513" y="473"/>
                  <a:pt x="1510" y="495"/>
                  <a:pt x="1511" y="553"/>
                </a:cubicBezTo>
                <a:cubicBezTo>
                  <a:pt x="1512" y="587"/>
                  <a:pt x="1478" y="644"/>
                  <a:pt x="1487" y="671"/>
                </a:cubicBezTo>
                <a:cubicBezTo>
                  <a:pt x="1494" y="671"/>
                  <a:pt x="1502" y="671"/>
                  <a:pt x="1509" y="671"/>
                </a:cubicBezTo>
                <a:moveTo>
                  <a:pt x="1691" y="434"/>
                </a:moveTo>
                <a:cubicBezTo>
                  <a:pt x="1711" y="403"/>
                  <a:pt x="1714" y="399"/>
                  <a:pt x="1749" y="409"/>
                </a:cubicBezTo>
                <a:cubicBezTo>
                  <a:pt x="1797" y="503"/>
                  <a:pt x="1807" y="592"/>
                  <a:pt x="1810" y="696"/>
                </a:cubicBezTo>
                <a:cubicBezTo>
                  <a:pt x="1811" y="749"/>
                  <a:pt x="1810" y="801"/>
                  <a:pt x="1810" y="854"/>
                </a:cubicBezTo>
                <a:cubicBezTo>
                  <a:pt x="1802" y="837"/>
                  <a:pt x="1789" y="809"/>
                  <a:pt x="1784" y="784"/>
                </a:cubicBezTo>
                <a:cubicBezTo>
                  <a:pt x="1767" y="699"/>
                  <a:pt x="1754" y="595"/>
                  <a:pt x="1767" y="509"/>
                </a:cubicBezTo>
                <a:cubicBezTo>
                  <a:pt x="1777" y="444"/>
                  <a:pt x="1814" y="376"/>
                  <a:pt x="1864" y="336"/>
                </a:cubicBezTo>
                <a:cubicBezTo>
                  <a:pt x="1892" y="314"/>
                  <a:pt x="1910" y="320"/>
                  <a:pt x="1942" y="324"/>
                </a:cubicBezTo>
                <a:cubicBezTo>
                  <a:pt x="1958" y="375"/>
                  <a:pt x="1974" y="441"/>
                  <a:pt x="1961" y="496"/>
                </a:cubicBezTo>
                <a:cubicBezTo>
                  <a:pt x="1950" y="539"/>
                  <a:pt x="1911" y="586"/>
                  <a:pt x="1867" y="596"/>
                </a:cubicBezTo>
                <a:cubicBezTo>
                  <a:pt x="1826" y="605"/>
                  <a:pt x="1812" y="593"/>
                  <a:pt x="1794" y="561"/>
                </a:cubicBezTo>
                <a:moveTo>
                  <a:pt x="2018" y="185"/>
                </a:moveTo>
                <a:cubicBezTo>
                  <a:pt x="2059" y="199"/>
                  <a:pt x="2062" y="257"/>
                  <a:pt x="2067" y="297"/>
                </a:cubicBezTo>
                <a:cubicBezTo>
                  <a:pt x="2075" y="368"/>
                  <a:pt x="2066" y="439"/>
                  <a:pt x="2070" y="511"/>
                </a:cubicBezTo>
                <a:cubicBezTo>
                  <a:pt x="2072" y="553"/>
                  <a:pt x="2076" y="580"/>
                  <a:pt x="2107" y="606"/>
                </a:cubicBezTo>
                <a:moveTo>
                  <a:pt x="2308" y="420"/>
                </a:moveTo>
                <a:cubicBezTo>
                  <a:pt x="2318" y="411"/>
                  <a:pt x="2337" y="383"/>
                  <a:pt x="2356" y="397"/>
                </a:cubicBezTo>
                <a:cubicBezTo>
                  <a:pt x="2400" y="429"/>
                  <a:pt x="2382" y="477"/>
                  <a:pt x="2453" y="485"/>
                </a:cubicBezTo>
                <a:cubicBezTo>
                  <a:pt x="2500" y="491"/>
                  <a:pt x="2557" y="494"/>
                  <a:pt x="2594" y="461"/>
                </a:cubicBezTo>
                <a:cubicBezTo>
                  <a:pt x="2620" y="438"/>
                  <a:pt x="2630" y="382"/>
                  <a:pt x="2611" y="351"/>
                </a:cubicBezTo>
                <a:cubicBezTo>
                  <a:pt x="2584" y="306"/>
                  <a:pt x="2505" y="284"/>
                  <a:pt x="2457" y="302"/>
                </a:cubicBezTo>
                <a:cubicBezTo>
                  <a:pt x="2385" y="328"/>
                  <a:pt x="2340" y="406"/>
                  <a:pt x="2331" y="477"/>
                </a:cubicBezTo>
                <a:cubicBezTo>
                  <a:pt x="2321" y="554"/>
                  <a:pt x="2368" y="603"/>
                  <a:pt x="2436" y="628"/>
                </a:cubicBezTo>
                <a:cubicBezTo>
                  <a:pt x="2520" y="659"/>
                  <a:pt x="2638" y="648"/>
                  <a:pt x="2720" y="618"/>
                </a:cubicBezTo>
                <a:cubicBezTo>
                  <a:pt x="2805" y="587"/>
                  <a:pt x="2902" y="529"/>
                  <a:pt x="2935" y="439"/>
                </a:cubicBezTo>
                <a:cubicBezTo>
                  <a:pt x="2961" y="370"/>
                  <a:pt x="2949" y="271"/>
                  <a:pt x="2932" y="202"/>
                </a:cubicBezTo>
                <a:cubicBezTo>
                  <a:pt x="2923" y="166"/>
                  <a:pt x="2905" y="123"/>
                  <a:pt x="2889" y="96"/>
                </a:cubicBezTo>
                <a:cubicBezTo>
                  <a:pt x="2869" y="130"/>
                  <a:pt x="2856" y="166"/>
                  <a:pt x="2853" y="215"/>
                </a:cubicBezTo>
                <a:cubicBezTo>
                  <a:pt x="2848" y="307"/>
                  <a:pt x="2865" y="372"/>
                  <a:pt x="2906" y="454"/>
                </a:cubicBezTo>
                <a:cubicBezTo>
                  <a:pt x="2939" y="523"/>
                  <a:pt x="2979" y="584"/>
                  <a:pt x="3024" y="643"/>
                </a:cubicBezTo>
                <a:moveTo>
                  <a:pt x="2768" y="459"/>
                </a:moveTo>
                <a:cubicBezTo>
                  <a:pt x="2907" y="425"/>
                  <a:pt x="3049" y="409"/>
                  <a:pt x="3189" y="384"/>
                </a:cubicBezTo>
                <a:cubicBezTo>
                  <a:pt x="3199" y="382"/>
                  <a:pt x="3323" y="346"/>
                  <a:pt x="3336" y="358"/>
                </a:cubicBezTo>
                <a:cubicBezTo>
                  <a:pt x="3338" y="360"/>
                  <a:pt x="3341" y="417"/>
                  <a:pt x="3341" y="419"/>
                </a:cubicBezTo>
                <a:cubicBezTo>
                  <a:pt x="3377" y="416"/>
                  <a:pt x="3398" y="416"/>
                  <a:pt x="3429" y="392"/>
                </a:cubicBezTo>
                <a:cubicBezTo>
                  <a:pt x="3463" y="366"/>
                  <a:pt x="3477" y="341"/>
                  <a:pt x="3479" y="299"/>
                </a:cubicBezTo>
                <a:cubicBezTo>
                  <a:pt x="3482" y="245"/>
                  <a:pt x="3439" y="244"/>
                  <a:pt x="3395" y="245"/>
                </a:cubicBezTo>
                <a:cubicBezTo>
                  <a:pt x="3315" y="247"/>
                  <a:pt x="3242" y="300"/>
                  <a:pt x="3194" y="363"/>
                </a:cubicBezTo>
                <a:cubicBezTo>
                  <a:pt x="3162" y="405"/>
                  <a:pt x="3145" y="480"/>
                  <a:pt x="3187" y="523"/>
                </a:cubicBezTo>
                <a:cubicBezTo>
                  <a:pt x="3237" y="573"/>
                  <a:pt x="3348" y="575"/>
                  <a:pt x="3412" y="565"/>
                </a:cubicBezTo>
                <a:cubicBezTo>
                  <a:pt x="3514" y="550"/>
                  <a:pt x="3630" y="497"/>
                  <a:pt x="3700" y="420"/>
                </a:cubicBezTo>
                <a:cubicBezTo>
                  <a:pt x="3764" y="351"/>
                  <a:pt x="3760" y="258"/>
                  <a:pt x="3759" y="171"/>
                </a:cubicBezTo>
                <a:cubicBezTo>
                  <a:pt x="3758" y="110"/>
                  <a:pt x="3747" y="56"/>
                  <a:pt x="3726" y="0"/>
                </a:cubicBezTo>
                <a:cubicBezTo>
                  <a:pt x="3698" y="32"/>
                  <a:pt x="3676" y="71"/>
                  <a:pt x="3658" y="116"/>
                </a:cubicBezTo>
                <a:cubicBezTo>
                  <a:pt x="3627" y="193"/>
                  <a:pt x="3614" y="277"/>
                  <a:pt x="3624" y="360"/>
                </a:cubicBezTo>
                <a:cubicBezTo>
                  <a:pt x="3629" y="402"/>
                  <a:pt x="3657" y="473"/>
                  <a:pt x="3702" y="491"/>
                </a:cubicBezTo>
                <a:cubicBezTo>
                  <a:pt x="3721" y="497"/>
                  <a:pt x="3727" y="499"/>
                  <a:pt x="3740" y="497"/>
                </a:cubicBezTo>
                <a:moveTo>
                  <a:pt x="3791" y="381"/>
                </a:moveTo>
                <a:cubicBezTo>
                  <a:pt x="3804" y="351"/>
                  <a:pt x="3817" y="311"/>
                  <a:pt x="3849" y="295"/>
                </a:cubicBezTo>
                <a:cubicBezTo>
                  <a:pt x="3871" y="284"/>
                  <a:pt x="3888" y="312"/>
                  <a:pt x="3900" y="324"/>
                </a:cubicBezTo>
                <a:cubicBezTo>
                  <a:pt x="3941" y="365"/>
                  <a:pt x="4023" y="391"/>
                  <a:pt x="4067" y="345"/>
                </a:cubicBezTo>
                <a:cubicBezTo>
                  <a:pt x="4098" y="313"/>
                  <a:pt x="4102" y="267"/>
                  <a:pt x="4103" y="224"/>
                </a:cubicBezTo>
                <a:cubicBezTo>
                  <a:pt x="4103" y="215"/>
                  <a:pt x="4103" y="214"/>
                  <a:pt x="4103" y="209"/>
                </a:cubicBezTo>
                <a:cubicBezTo>
                  <a:pt x="4084" y="278"/>
                  <a:pt x="4052" y="343"/>
                  <a:pt x="4031" y="412"/>
                </a:cubicBezTo>
                <a:cubicBezTo>
                  <a:pt x="3991" y="544"/>
                  <a:pt x="3980" y="672"/>
                  <a:pt x="3979" y="808"/>
                </a:cubicBezTo>
                <a:cubicBezTo>
                  <a:pt x="3979" y="855"/>
                  <a:pt x="3983" y="915"/>
                  <a:pt x="3948" y="953"/>
                </a:cubicBezTo>
                <a:cubicBezTo>
                  <a:pt x="3924" y="971"/>
                  <a:pt x="3916" y="976"/>
                  <a:pt x="3894" y="97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64" name="Freeform 23"/>
          <p:cNvSpPr/>
          <p:nvPr/>
        </p:nvSpPr>
        <p:spPr>
          <a:xfrm>
            <a:off x="3409920" y="2722680"/>
            <a:ext cx="3319560" cy="332280"/>
          </a:xfrm>
          <a:custGeom>
            <a:avLst/>
            <a:gdLst/>
            <a:ahLst/>
            <a:rect l="0" t="0" r="r" b="b"/>
            <a:pathLst>
              <a:path w="9221" h="923">
                <a:moveTo>
                  <a:pt x="33" y="446"/>
                </a:moveTo>
                <a:cubicBezTo>
                  <a:pt x="22" y="436"/>
                  <a:pt x="12" y="428"/>
                  <a:pt x="0" y="419"/>
                </a:cubicBezTo>
                <a:cubicBezTo>
                  <a:pt x="3" y="473"/>
                  <a:pt x="17" y="527"/>
                  <a:pt x="21" y="581"/>
                </a:cubicBezTo>
                <a:cubicBezTo>
                  <a:pt x="25" y="636"/>
                  <a:pt x="24" y="690"/>
                  <a:pt x="24" y="745"/>
                </a:cubicBezTo>
                <a:cubicBezTo>
                  <a:pt x="24" y="773"/>
                  <a:pt x="21" y="769"/>
                  <a:pt x="42" y="753"/>
                </a:cubicBezTo>
                <a:moveTo>
                  <a:pt x="91" y="160"/>
                </a:moveTo>
                <a:cubicBezTo>
                  <a:pt x="91" y="156"/>
                  <a:pt x="91" y="151"/>
                  <a:pt x="91" y="147"/>
                </a:cubicBezTo>
                <a:cubicBezTo>
                  <a:pt x="93" y="189"/>
                  <a:pt x="103" y="229"/>
                  <a:pt x="115" y="268"/>
                </a:cubicBezTo>
                <a:cubicBezTo>
                  <a:pt x="120" y="283"/>
                  <a:pt x="126" y="298"/>
                  <a:pt x="131" y="313"/>
                </a:cubicBezTo>
                <a:moveTo>
                  <a:pt x="298" y="391"/>
                </a:moveTo>
                <a:cubicBezTo>
                  <a:pt x="312" y="414"/>
                  <a:pt x="316" y="421"/>
                  <a:pt x="324" y="447"/>
                </a:cubicBezTo>
                <a:cubicBezTo>
                  <a:pt x="342" y="507"/>
                  <a:pt x="357" y="566"/>
                  <a:pt x="397" y="617"/>
                </a:cubicBezTo>
                <a:cubicBezTo>
                  <a:pt x="417" y="642"/>
                  <a:pt x="460" y="679"/>
                  <a:pt x="496" y="664"/>
                </a:cubicBezTo>
                <a:cubicBezTo>
                  <a:pt x="534" y="649"/>
                  <a:pt x="551" y="602"/>
                  <a:pt x="568" y="567"/>
                </a:cubicBezTo>
                <a:cubicBezTo>
                  <a:pt x="586" y="532"/>
                  <a:pt x="599" y="514"/>
                  <a:pt x="626" y="488"/>
                </a:cubicBezTo>
                <a:cubicBezTo>
                  <a:pt x="653" y="503"/>
                  <a:pt x="656" y="495"/>
                  <a:pt x="683" y="524"/>
                </a:cubicBezTo>
                <a:cubicBezTo>
                  <a:pt x="714" y="556"/>
                  <a:pt x="717" y="564"/>
                  <a:pt x="761" y="575"/>
                </a:cubicBezTo>
                <a:cubicBezTo>
                  <a:pt x="812" y="587"/>
                  <a:pt x="852" y="552"/>
                  <a:pt x="882" y="518"/>
                </a:cubicBezTo>
                <a:cubicBezTo>
                  <a:pt x="953" y="435"/>
                  <a:pt x="959" y="328"/>
                  <a:pt x="996" y="230"/>
                </a:cubicBezTo>
                <a:cubicBezTo>
                  <a:pt x="999" y="226"/>
                  <a:pt x="1001" y="223"/>
                  <a:pt x="1004" y="219"/>
                </a:cubicBezTo>
                <a:cubicBezTo>
                  <a:pt x="1014" y="255"/>
                  <a:pt x="1017" y="318"/>
                  <a:pt x="1017" y="366"/>
                </a:cubicBezTo>
                <a:cubicBezTo>
                  <a:pt x="1017" y="477"/>
                  <a:pt x="1020" y="591"/>
                  <a:pt x="1048" y="700"/>
                </a:cubicBezTo>
                <a:cubicBezTo>
                  <a:pt x="1067" y="774"/>
                  <a:pt x="1098" y="842"/>
                  <a:pt x="1163" y="885"/>
                </a:cubicBezTo>
                <a:cubicBezTo>
                  <a:pt x="1192" y="904"/>
                  <a:pt x="1255" y="922"/>
                  <a:pt x="1290" y="909"/>
                </a:cubicBezTo>
                <a:cubicBezTo>
                  <a:pt x="1334" y="893"/>
                  <a:pt x="1332" y="855"/>
                  <a:pt x="1332" y="814"/>
                </a:cubicBezTo>
                <a:cubicBezTo>
                  <a:pt x="1331" y="733"/>
                  <a:pt x="1269" y="671"/>
                  <a:pt x="1217" y="614"/>
                </a:cubicBezTo>
                <a:cubicBezTo>
                  <a:pt x="1170" y="563"/>
                  <a:pt x="1115" y="529"/>
                  <a:pt x="1061" y="486"/>
                </a:cubicBezTo>
                <a:cubicBezTo>
                  <a:pt x="1054" y="480"/>
                  <a:pt x="1051" y="480"/>
                  <a:pt x="1051" y="475"/>
                </a:cubicBezTo>
                <a:cubicBezTo>
                  <a:pt x="1080" y="465"/>
                  <a:pt x="1127" y="456"/>
                  <a:pt x="1163" y="449"/>
                </a:cubicBezTo>
                <a:cubicBezTo>
                  <a:pt x="1292" y="425"/>
                  <a:pt x="1410" y="378"/>
                  <a:pt x="1533" y="338"/>
                </a:cubicBezTo>
                <a:cubicBezTo>
                  <a:pt x="1534" y="338"/>
                  <a:pt x="1535" y="338"/>
                  <a:pt x="1536" y="338"/>
                </a:cubicBezTo>
                <a:cubicBezTo>
                  <a:pt x="1549" y="369"/>
                  <a:pt x="1563" y="403"/>
                  <a:pt x="1572" y="437"/>
                </a:cubicBezTo>
                <a:cubicBezTo>
                  <a:pt x="1590" y="500"/>
                  <a:pt x="1599" y="560"/>
                  <a:pt x="1602" y="626"/>
                </a:cubicBezTo>
                <a:cubicBezTo>
                  <a:pt x="1602" y="635"/>
                  <a:pt x="1597" y="660"/>
                  <a:pt x="1597" y="661"/>
                </a:cubicBezTo>
                <a:moveTo>
                  <a:pt x="1417" y="161"/>
                </a:moveTo>
                <a:cubicBezTo>
                  <a:pt x="1462" y="146"/>
                  <a:pt x="1493" y="157"/>
                  <a:pt x="1536" y="180"/>
                </a:cubicBezTo>
                <a:cubicBezTo>
                  <a:pt x="1580" y="207"/>
                  <a:pt x="1595" y="216"/>
                  <a:pt x="1623" y="236"/>
                </a:cubicBezTo>
                <a:moveTo>
                  <a:pt x="1861" y="346"/>
                </a:moveTo>
                <a:cubicBezTo>
                  <a:pt x="1859" y="377"/>
                  <a:pt x="1859" y="408"/>
                  <a:pt x="1859" y="440"/>
                </a:cubicBezTo>
                <a:cubicBezTo>
                  <a:pt x="1859" y="499"/>
                  <a:pt x="1872" y="580"/>
                  <a:pt x="1928" y="616"/>
                </a:cubicBezTo>
                <a:cubicBezTo>
                  <a:pt x="1937" y="622"/>
                  <a:pt x="1936" y="617"/>
                  <a:pt x="1944" y="620"/>
                </a:cubicBezTo>
                <a:cubicBezTo>
                  <a:pt x="1954" y="584"/>
                  <a:pt x="1967" y="549"/>
                  <a:pt x="1978" y="514"/>
                </a:cubicBezTo>
                <a:cubicBezTo>
                  <a:pt x="1990" y="476"/>
                  <a:pt x="2002" y="412"/>
                  <a:pt x="2048" y="401"/>
                </a:cubicBezTo>
                <a:cubicBezTo>
                  <a:pt x="2095" y="390"/>
                  <a:pt x="2117" y="425"/>
                  <a:pt x="2136" y="463"/>
                </a:cubicBezTo>
                <a:cubicBezTo>
                  <a:pt x="2162" y="514"/>
                  <a:pt x="2163" y="582"/>
                  <a:pt x="2209" y="623"/>
                </a:cubicBezTo>
                <a:cubicBezTo>
                  <a:pt x="2230" y="636"/>
                  <a:pt x="2237" y="640"/>
                  <a:pt x="2254" y="640"/>
                </a:cubicBezTo>
                <a:moveTo>
                  <a:pt x="2416" y="356"/>
                </a:moveTo>
                <a:cubicBezTo>
                  <a:pt x="2416" y="345"/>
                  <a:pt x="2416" y="344"/>
                  <a:pt x="2416" y="338"/>
                </a:cubicBezTo>
                <a:cubicBezTo>
                  <a:pt x="2442" y="351"/>
                  <a:pt x="2448" y="395"/>
                  <a:pt x="2458" y="423"/>
                </a:cubicBezTo>
                <a:cubicBezTo>
                  <a:pt x="2474" y="466"/>
                  <a:pt x="2488" y="510"/>
                  <a:pt x="2509" y="551"/>
                </a:cubicBezTo>
                <a:cubicBezTo>
                  <a:pt x="2519" y="571"/>
                  <a:pt x="2519" y="565"/>
                  <a:pt x="2531" y="575"/>
                </a:cubicBezTo>
                <a:moveTo>
                  <a:pt x="2266" y="112"/>
                </a:moveTo>
                <a:cubicBezTo>
                  <a:pt x="2264" y="91"/>
                  <a:pt x="2264" y="88"/>
                  <a:pt x="2264" y="77"/>
                </a:cubicBezTo>
                <a:cubicBezTo>
                  <a:pt x="2319" y="82"/>
                  <a:pt x="2351" y="105"/>
                  <a:pt x="2397" y="136"/>
                </a:cubicBezTo>
                <a:moveTo>
                  <a:pt x="2618" y="217"/>
                </a:moveTo>
                <a:cubicBezTo>
                  <a:pt x="2618" y="294"/>
                  <a:pt x="2614" y="371"/>
                  <a:pt x="2636" y="446"/>
                </a:cubicBezTo>
                <a:cubicBezTo>
                  <a:pt x="2655" y="508"/>
                  <a:pt x="2685" y="567"/>
                  <a:pt x="2725" y="619"/>
                </a:cubicBezTo>
                <a:cubicBezTo>
                  <a:pt x="2743" y="640"/>
                  <a:pt x="2747" y="645"/>
                  <a:pt x="2761" y="656"/>
                </a:cubicBezTo>
                <a:moveTo>
                  <a:pt x="2604" y="484"/>
                </a:moveTo>
                <a:cubicBezTo>
                  <a:pt x="2630" y="474"/>
                  <a:pt x="2675" y="464"/>
                  <a:pt x="2711" y="460"/>
                </a:cubicBezTo>
                <a:cubicBezTo>
                  <a:pt x="2768" y="452"/>
                  <a:pt x="2826" y="449"/>
                  <a:pt x="2883" y="439"/>
                </a:cubicBezTo>
                <a:cubicBezTo>
                  <a:pt x="2909" y="434"/>
                  <a:pt x="2934" y="423"/>
                  <a:pt x="2961" y="420"/>
                </a:cubicBezTo>
                <a:cubicBezTo>
                  <a:pt x="2981" y="418"/>
                  <a:pt x="2998" y="420"/>
                  <a:pt x="3016" y="427"/>
                </a:cubicBezTo>
                <a:cubicBezTo>
                  <a:pt x="3057" y="442"/>
                  <a:pt x="3102" y="461"/>
                  <a:pt x="3146" y="439"/>
                </a:cubicBezTo>
                <a:cubicBezTo>
                  <a:pt x="3176" y="424"/>
                  <a:pt x="3247" y="340"/>
                  <a:pt x="3216" y="303"/>
                </a:cubicBezTo>
                <a:cubicBezTo>
                  <a:pt x="3187" y="269"/>
                  <a:pt x="3144" y="284"/>
                  <a:pt x="3107" y="309"/>
                </a:cubicBezTo>
                <a:cubicBezTo>
                  <a:pt x="3047" y="349"/>
                  <a:pt x="2982" y="416"/>
                  <a:pt x="2967" y="487"/>
                </a:cubicBezTo>
                <a:cubicBezTo>
                  <a:pt x="2953" y="556"/>
                  <a:pt x="2996" y="591"/>
                  <a:pt x="3058" y="610"/>
                </a:cubicBezTo>
                <a:cubicBezTo>
                  <a:pt x="3199" y="654"/>
                  <a:pt x="3365" y="629"/>
                  <a:pt x="3507" y="613"/>
                </a:cubicBezTo>
                <a:moveTo>
                  <a:pt x="4057" y="188"/>
                </a:moveTo>
                <a:cubicBezTo>
                  <a:pt x="4048" y="179"/>
                  <a:pt x="4046" y="174"/>
                  <a:pt x="4035" y="172"/>
                </a:cubicBezTo>
                <a:cubicBezTo>
                  <a:pt x="4012" y="168"/>
                  <a:pt x="3990" y="177"/>
                  <a:pt x="3972" y="192"/>
                </a:cubicBezTo>
                <a:cubicBezTo>
                  <a:pt x="3953" y="208"/>
                  <a:pt x="3934" y="244"/>
                  <a:pt x="3947" y="270"/>
                </a:cubicBezTo>
                <a:cubicBezTo>
                  <a:pt x="3980" y="338"/>
                  <a:pt x="4088" y="375"/>
                  <a:pt x="4148" y="410"/>
                </a:cubicBezTo>
                <a:cubicBezTo>
                  <a:pt x="4209" y="447"/>
                  <a:pt x="4269" y="482"/>
                  <a:pt x="4321" y="531"/>
                </a:cubicBezTo>
                <a:cubicBezTo>
                  <a:pt x="4295" y="547"/>
                  <a:pt x="4261" y="551"/>
                  <a:pt x="4215" y="547"/>
                </a:cubicBezTo>
                <a:cubicBezTo>
                  <a:pt x="4163" y="542"/>
                  <a:pt x="4068" y="527"/>
                  <a:pt x="4041" y="473"/>
                </a:cubicBezTo>
                <a:cubicBezTo>
                  <a:pt x="4041" y="465"/>
                  <a:pt x="4041" y="457"/>
                  <a:pt x="4041" y="449"/>
                </a:cubicBezTo>
                <a:moveTo>
                  <a:pt x="4670" y="219"/>
                </a:moveTo>
                <a:cubicBezTo>
                  <a:pt x="4665" y="221"/>
                  <a:pt x="4602" y="255"/>
                  <a:pt x="4584" y="270"/>
                </a:cubicBezTo>
                <a:cubicBezTo>
                  <a:pt x="4550" y="297"/>
                  <a:pt x="4482" y="346"/>
                  <a:pt x="4481" y="395"/>
                </a:cubicBezTo>
                <a:cubicBezTo>
                  <a:pt x="4480" y="439"/>
                  <a:pt x="4511" y="433"/>
                  <a:pt x="4548" y="434"/>
                </a:cubicBezTo>
                <a:cubicBezTo>
                  <a:pt x="4599" y="435"/>
                  <a:pt x="4635" y="431"/>
                  <a:pt x="4676" y="398"/>
                </a:cubicBezTo>
                <a:cubicBezTo>
                  <a:pt x="4702" y="379"/>
                  <a:pt x="4714" y="354"/>
                  <a:pt x="4730" y="327"/>
                </a:cubicBezTo>
                <a:cubicBezTo>
                  <a:pt x="4732" y="323"/>
                  <a:pt x="4731" y="321"/>
                  <a:pt x="4734" y="321"/>
                </a:cubicBezTo>
                <a:cubicBezTo>
                  <a:pt x="4745" y="349"/>
                  <a:pt x="4752" y="373"/>
                  <a:pt x="4777" y="392"/>
                </a:cubicBezTo>
                <a:cubicBezTo>
                  <a:pt x="4818" y="425"/>
                  <a:pt x="4917" y="443"/>
                  <a:pt x="4959" y="405"/>
                </a:cubicBezTo>
                <a:cubicBezTo>
                  <a:pt x="4988" y="380"/>
                  <a:pt x="4989" y="340"/>
                  <a:pt x="5009" y="310"/>
                </a:cubicBezTo>
                <a:cubicBezTo>
                  <a:pt x="5010" y="310"/>
                  <a:pt x="5012" y="310"/>
                  <a:pt x="5013" y="310"/>
                </a:cubicBezTo>
                <a:cubicBezTo>
                  <a:pt x="5020" y="332"/>
                  <a:pt x="5027" y="367"/>
                  <a:pt x="5030" y="395"/>
                </a:cubicBezTo>
                <a:cubicBezTo>
                  <a:pt x="5033" y="427"/>
                  <a:pt x="5033" y="460"/>
                  <a:pt x="5039" y="491"/>
                </a:cubicBezTo>
                <a:cubicBezTo>
                  <a:pt x="5040" y="497"/>
                  <a:pt x="5039" y="499"/>
                  <a:pt x="5043" y="500"/>
                </a:cubicBezTo>
                <a:cubicBezTo>
                  <a:pt x="5059" y="488"/>
                  <a:pt x="5075" y="476"/>
                  <a:pt x="5091" y="460"/>
                </a:cubicBezTo>
                <a:cubicBezTo>
                  <a:pt x="5122" y="428"/>
                  <a:pt x="5154" y="398"/>
                  <a:pt x="5186" y="368"/>
                </a:cubicBezTo>
                <a:cubicBezTo>
                  <a:pt x="5209" y="346"/>
                  <a:pt x="5223" y="329"/>
                  <a:pt x="5255" y="327"/>
                </a:cubicBezTo>
                <a:cubicBezTo>
                  <a:pt x="5257" y="328"/>
                  <a:pt x="5259" y="330"/>
                  <a:pt x="5261" y="331"/>
                </a:cubicBezTo>
                <a:cubicBezTo>
                  <a:pt x="5261" y="361"/>
                  <a:pt x="5261" y="389"/>
                  <a:pt x="5261" y="419"/>
                </a:cubicBezTo>
                <a:cubicBezTo>
                  <a:pt x="5281" y="411"/>
                  <a:pt x="5280" y="415"/>
                  <a:pt x="5299" y="396"/>
                </a:cubicBezTo>
                <a:cubicBezTo>
                  <a:pt x="5337" y="358"/>
                  <a:pt x="5376" y="303"/>
                  <a:pt x="5431" y="285"/>
                </a:cubicBezTo>
                <a:cubicBezTo>
                  <a:pt x="5444" y="285"/>
                  <a:pt x="5447" y="285"/>
                  <a:pt x="5455" y="285"/>
                </a:cubicBezTo>
                <a:cubicBezTo>
                  <a:pt x="5474" y="325"/>
                  <a:pt x="5483" y="367"/>
                  <a:pt x="5491" y="410"/>
                </a:cubicBezTo>
                <a:cubicBezTo>
                  <a:pt x="5498" y="448"/>
                  <a:pt x="5507" y="484"/>
                  <a:pt x="5522" y="519"/>
                </a:cubicBezTo>
                <a:cubicBezTo>
                  <a:pt x="5524" y="526"/>
                  <a:pt x="5524" y="529"/>
                  <a:pt x="5529" y="529"/>
                </a:cubicBezTo>
                <a:moveTo>
                  <a:pt x="5647" y="329"/>
                </a:moveTo>
                <a:cubicBezTo>
                  <a:pt x="5670" y="297"/>
                  <a:pt x="5695" y="253"/>
                  <a:pt x="5743" y="262"/>
                </a:cubicBezTo>
                <a:cubicBezTo>
                  <a:pt x="5796" y="272"/>
                  <a:pt x="5826" y="383"/>
                  <a:pt x="5842" y="423"/>
                </a:cubicBezTo>
                <a:cubicBezTo>
                  <a:pt x="5874" y="504"/>
                  <a:pt x="5898" y="588"/>
                  <a:pt x="5910" y="675"/>
                </a:cubicBezTo>
                <a:cubicBezTo>
                  <a:pt x="5915" y="707"/>
                  <a:pt x="5911" y="753"/>
                  <a:pt x="5907" y="774"/>
                </a:cubicBezTo>
                <a:cubicBezTo>
                  <a:pt x="5865" y="757"/>
                  <a:pt x="5848" y="712"/>
                  <a:pt x="5835" y="667"/>
                </a:cubicBezTo>
                <a:cubicBezTo>
                  <a:pt x="5815" y="595"/>
                  <a:pt x="5809" y="510"/>
                  <a:pt x="5817" y="437"/>
                </a:cubicBezTo>
                <a:cubicBezTo>
                  <a:pt x="5824" y="367"/>
                  <a:pt x="5861" y="292"/>
                  <a:pt x="5914" y="243"/>
                </a:cubicBezTo>
                <a:cubicBezTo>
                  <a:pt x="5936" y="223"/>
                  <a:pt x="6000" y="194"/>
                  <a:pt x="6029" y="222"/>
                </a:cubicBezTo>
                <a:cubicBezTo>
                  <a:pt x="6057" y="248"/>
                  <a:pt x="6051" y="321"/>
                  <a:pt x="6036" y="351"/>
                </a:cubicBezTo>
                <a:cubicBezTo>
                  <a:pt x="6018" y="387"/>
                  <a:pt x="5977" y="413"/>
                  <a:pt x="5938" y="420"/>
                </a:cubicBezTo>
                <a:cubicBezTo>
                  <a:pt x="5930" y="422"/>
                  <a:pt x="5915" y="416"/>
                  <a:pt x="5914" y="416"/>
                </a:cubicBezTo>
                <a:moveTo>
                  <a:pt x="6172" y="16"/>
                </a:moveTo>
                <a:cubicBezTo>
                  <a:pt x="6152" y="53"/>
                  <a:pt x="6159" y="103"/>
                  <a:pt x="6159" y="147"/>
                </a:cubicBezTo>
                <a:cubicBezTo>
                  <a:pt x="6159" y="227"/>
                  <a:pt x="6163" y="301"/>
                  <a:pt x="6187" y="378"/>
                </a:cubicBezTo>
                <a:cubicBezTo>
                  <a:pt x="6202" y="428"/>
                  <a:pt x="6220" y="456"/>
                  <a:pt x="6264" y="480"/>
                </a:cubicBezTo>
                <a:moveTo>
                  <a:pt x="6360" y="204"/>
                </a:moveTo>
                <a:cubicBezTo>
                  <a:pt x="6398" y="177"/>
                  <a:pt x="6429" y="172"/>
                  <a:pt x="6476" y="190"/>
                </a:cubicBezTo>
                <a:cubicBezTo>
                  <a:pt x="6526" y="209"/>
                  <a:pt x="6564" y="248"/>
                  <a:pt x="6611" y="272"/>
                </a:cubicBezTo>
                <a:cubicBezTo>
                  <a:pt x="6636" y="285"/>
                  <a:pt x="6685" y="303"/>
                  <a:pt x="6714" y="292"/>
                </a:cubicBezTo>
                <a:cubicBezTo>
                  <a:pt x="6717" y="289"/>
                  <a:pt x="6721" y="285"/>
                  <a:pt x="6724" y="282"/>
                </a:cubicBezTo>
                <a:cubicBezTo>
                  <a:pt x="6728" y="245"/>
                  <a:pt x="6735" y="216"/>
                  <a:pt x="6703" y="188"/>
                </a:cubicBezTo>
                <a:cubicBezTo>
                  <a:pt x="6665" y="155"/>
                  <a:pt x="6580" y="137"/>
                  <a:pt x="6533" y="154"/>
                </a:cubicBezTo>
                <a:cubicBezTo>
                  <a:pt x="6466" y="178"/>
                  <a:pt x="6413" y="268"/>
                  <a:pt x="6393" y="332"/>
                </a:cubicBezTo>
                <a:cubicBezTo>
                  <a:pt x="6374" y="392"/>
                  <a:pt x="6371" y="465"/>
                  <a:pt x="6426" y="505"/>
                </a:cubicBezTo>
                <a:cubicBezTo>
                  <a:pt x="6512" y="566"/>
                  <a:pt x="6637" y="551"/>
                  <a:pt x="6735" y="553"/>
                </a:cubicBezTo>
                <a:moveTo>
                  <a:pt x="7475" y="70"/>
                </a:moveTo>
                <a:cubicBezTo>
                  <a:pt x="7456" y="58"/>
                  <a:pt x="7432" y="50"/>
                  <a:pt x="7410" y="68"/>
                </a:cubicBezTo>
                <a:cubicBezTo>
                  <a:pt x="7381" y="91"/>
                  <a:pt x="7362" y="155"/>
                  <a:pt x="7377" y="191"/>
                </a:cubicBezTo>
                <a:cubicBezTo>
                  <a:pt x="7402" y="250"/>
                  <a:pt x="7483" y="291"/>
                  <a:pt x="7533" y="327"/>
                </a:cubicBezTo>
                <a:cubicBezTo>
                  <a:pt x="7572" y="355"/>
                  <a:pt x="7602" y="372"/>
                  <a:pt x="7608" y="419"/>
                </a:cubicBezTo>
                <a:cubicBezTo>
                  <a:pt x="7554" y="441"/>
                  <a:pt x="7482" y="440"/>
                  <a:pt x="7422" y="434"/>
                </a:cubicBezTo>
                <a:cubicBezTo>
                  <a:pt x="7352" y="428"/>
                  <a:pt x="7287" y="411"/>
                  <a:pt x="7241" y="362"/>
                </a:cubicBezTo>
                <a:moveTo>
                  <a:pt x="7786" y="121"/>
                </a:moveTo>
                <a:cubicBezTo>
                  <a:pt x="7788" y="177"/>
                  <a:pt x="7790" y="234"/>
                  <a:pt x="7784" y="288"/>
                </a:cubicBezTo>
                <a:cubicBezTo>
                  <a:pt x="7773" y="389"/>
                  <a:pt x="7757" y="496"/>
                  <a:pt x="7780" y="597"/>
                </a:cubicBezTo>
                <a:cubicBezTo>
                  <a:pt x="7786" y="626"/>
                  <a:pt x="7797" y="646"/>
                  <a:pt x="7813" y="668"/>
                </a:cubicBezTo>
                <a:cubicBezTo>
                  <a:pt x="7819" y="646"/>
                  <a:pt x="7819" y="602"/>
                  <a:pt x="7819" y="574"/>
                </a:cubicBezTo>
                <a:cubicBezTo>
                  <a:pt x="7819" y="487"/>
                  <a:pt x="7792" y="406"/>
                  <a:pt x="7787" y="320"/>
                </a:cubicBezTo>
                <a:cubicBezTo>
                  <a:pt x="7783" y="250"/>
                  <a:pt x="7772" y="162"/>
                  <a:pt x="7835" y="114"/>
                </a:cubicBezTo>
                <a:cubicBezTo>
                  <a:pt x="7880" y="81"/>
                  <a:pt x="7932" y="94"/>
                  <a:pt x="7959" y="136"/>
                </a:cubicBezTo>
                <a:cubicBezTo>
                  <a:pt x="7994" y="190"/>
                  <a:pt x="8021" y="295"/>
                  <a:pt x="8001" y="359"/>
                </a:cubicBezTo>
                <a:cubicBezTo>
                  <a:pt x="7991" y="391"/>
                  <a:pt x="7957" y="411"/>
                  <a:pt x="7925" y="410"/>
                </a:cubicBezTo>
                <a:cubicBezTo>
                  <a:pt x="7920" y="410"/>
                  <a:pt x="7918" y="411"/>
                  <a:pt x="7919" y="408"/>
                </a:cubicBezTo>
                <a:moveTo>
                  <a:pt x="8329" y="182"/>
                </a:moveTo>
                <a:cubicBezTo>
                  <a:pt x="8266" y="182"/>
                  <a:pt x="8220" y="197"/>
                  <a:pt x="8162" y="225"/>
                </a:cubicBezTo>
                <a:cubicBezTo>
                  <a:pt x="8109" y="249"/>
                  <a:pt x="8047" y="284"/>
                  <a:pt x="8035" y="346"/>
                </a:cubicBezTo>
                <a:cubicBezTo>
                  <a:pt x="8025" y="401"/>
                  <a:pt x="8117" y="401"/>
                  <a:pt x="8150" y="403"/>
                </a:cubicBezTo>
                <a:cubicBezTo>
                  <a:pt x="8215" y="407"/>
                  <a:pt x="8293" y="415"/>
                  <a:pt x="8344" y="366"/>
                </a:cubicBezTo>
                <a:cubicBezTo>
                  <a:pt x="8376" y="335"/>
                  <a:pt x="8377" y="195"/>
                  <a:pt x="8377" y="239"/>
                </a:cubicBezTo>
                <a:cubicBezTo>
                  <a:pt x="8377" y="233"/>
                  <a:pt x="8377" y="238"/>
                  <a:pt x="8377" y="256"/>
                </a:cubicBezTo>
                <a:cubicBezTo>
                  <a:pt x="8377" y="305"/>
                  <a:pt x="8373" y="346"/>
                  <a:pt x="8408" y="386"/>
                </a:cubicBezTo>
                <a:cubicBezTo>
                  <a:pt x="8438" y="419"/>
                  <a:pt x="8466" y="420"/>
                  <a:pt x="8507" y="427"/>
                </a:cubicBezTo>
                <a:moveTo>
                  <a:pt x="8821" y="129"/>
                </a:moveTo>
                <a:cubicBezTo>
                  <a:pt x="8821" y="110"/>
                  <a:pt x="8821" y="107"/>
                  <a:pt x="8821" y="96"/>
                </a:cubicBezTo>
                <a:cubicBezTo>
                  <a:pt x="8764" y="103"/>
                  <a:pt x="8720" y="137"/>
                  <a:pt x="8677" y="174"/>
                </a:cubicBezTo>
                <a:cubicBezTo>
                  <a:pt x="8644" y="202"/>
                  <a:pt x="8586" y="254"/>
                  <a:pt x="8600" y="306"/>
                </a:cubicBezTo>
                <a:cubicBezTo>
                  <a:pt x="8610" y="343"/>
                  <a:pt x="8711" y="330"/>
                  <a:pt x="8735" y="328"/>
                </a:cubicBezTo>
                <a:cubicBezTo>
                  <a:pt x="8753" y="325"/>
                  <a:pt x="8772" y="323"/>
                  <a:pt x="8790" y="320"/>
                </a:cubicBezTo>
                <a:moveTo>
                  <a:pt x="8930" y="243"/>
                </a:moveTo>
                <a:cubicBezTo>
                  <a:pt x="8964" y="205"/>
                  <a:pt x="8988" y="169"/>
                  <a:pt x="9011" y="122"/>
                </a:cubicBezTo>
                <a:cubicBezTo>
                  <a:pt x="9016" y="111"/>
                  <a:pt x="9017" y="109"/>
                  <a:pt x="9021" y="104"/>
                </a:cubicBezTo>
                <a:cubicBezTo>
                  <a:pt x="9021" y="141"/>
                  <a:pt x="9005" y="212"/>
                  <a:pt x="9039" y="233"/>
                </a:cubicBezTo>
                <a:cubicBezTo>
                  <a:pt x="9071" y="252"/>
                  <a:pt x="9119" y="239"/>
                  <a:pt x="9146" y="221"/>
                </a:cubicBezTo>
                <a:cubicBezTo>
                  <a:pt x="9184" y="195"/>
                  <a:pt x="9210" y="158"/>
                  <a:pt x="9215" y="112"/>
                </a:cubicBezTo>
                <a:cubicBezTo>
                  <a:pt x="9220" y="63"/>
                  <a:pt x="9199" y="26"/>
                  <a:pt x="9146" y="16"/>
                </a:cubicBezTo>
                <a:cubicBezTo>
                  <a:pt x="9065" y="0"/>
                  <a:pt x="9012" y="51"/>
                  <a:pt x="8960" y="104"/>
                </a:cubicBezTo>
                <a:cubicBezTo>
                  <a:pt x="8908" y="158"/>
                  <a:pt x="8867" y="219"/>
                  <a:pt x="8859" y="293"/>
                </a:cubicBezTo>
                <a:cubicBezTo>
                  <a:pt x="8854" y="341"/>
                  <a:pt x="8872" y="365"/>
                  <a:pt x="8920" y="371"/>
                </a:cubicBezTo>
                <a:cubicBezTo>
                  <a:pt x="8933" y="371"/>
                  <a:pt x="8947" y="372"/>
                  <a:pt x="8960" y="37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65" name="Freeform 24"/>
          <p:cNvSpPr/>
          <p:nvPr/>
        </p:nvSpPr>
        <p:spPr>
          <a:xfrm>
            <a:off x="6914880" y="2638440"/>
            <a:ext cx="875520" cy="189000"/>
          </a:xfrm>
          <a:custGeom>
            <a:avLst/>
            <a:gdLst/>
            <a:ahLst/>
            <a:rect l="0" t="0" r="r" b="b"/>
            <a:pathLst>
              <a:path w="2432" h="525">
                <a:moveTo>
                  <a:pt x="359" y="198"/>
                </a:moveTo>
                <a:cubicBezTo>
                  <a:pt x="346" y="186"/>
                  <a:pt x="341" y="181"/>
                  <a:pt x="319" y="180"/>
                </a:cubicBezTo>
                <a:cubicBezTo>
                  <a:pt x="254" y="176"/>
                  <a:pt x="220" y="198"/>
                  <a:pt x="167" y="236"/>
                </a:cubicBezTo>
                <a:cubicBezTo>
                  <a:pt x="112" y="274"/>
                  <a:pt x="45" y="322"/>
                  <a:pt x="22" y="390"/>
                </a:cubicBezTo>
                <a:cubicBezTo>
                  <a:pt x="0" y="452"/>
                  <a:pt x="24" y="486"/>
                  <a:pt x="86" y="503"/>
                </a:cubicBezTo>
                <a:cubicBezTo>
                  <a:pt x="161" y="524"/>
                  <a:pt x="246" y="514"/>
                  <a:pt x="322" y="514"/>
                </a:cubicBezTo>
                <a:moveTo>
                  <a:pt x="661" y="348"/>
                </a:moveTo>
                <a:cubicBezTo>
                  <a:pt x="670" y="311"/>
                  <a:pt x="676" y="280"/>
                  <a:pt x="678" y="243"/>
                </a:cubicBezTo>
                <a:cubicBezTo>
                  <a:pt x="619" y="254"/>
                  <a:pt x="582" y="261"/>
                  <a:pt x="532" y="301"/>
                </a:cubicBezTo>
                <a:cubicBezTo>
                  <a:pt x="494" y="331"/>
                  <a:pt x="490" y="350"/>
                  <a:pt x="481" y="392"/>
                </a:cubicBezTo>
                <a:cubicBezTo>
                  <a:pt x="516" y="408"/>
                  <a:pt x="539" y="416"/>
                  <a:pt x="584" y="414"/>
                </a:cubicBezTo>
                <a:cubicBezTo>
                  <a:pt x="641" y="411"/>
                  <a:pt x="670" y="369"/>
                  <a:pt x="700" y="325"/>
                </a:cubicBezTo>
                <a:cubicBezTo>
                  <a:pt x="708" y="313"/>
                  <a:pt x="714" y="301"/>
                  <a:pt x="722" y="289"/>
                </a:cubicBezTo>
                <a:cubicBezTo>
                  <a:pt x="718" y="312"/>
                  <a:pt x="712" y="335"/>
                  <a:pt x="709" y="358"/>
                </a:cubicBezTo>
                <a:cubicBezTo>
                  <a:pt x="707" y="375"/>
                  <a:pt x="714" y="390"/>
                  <a:pt x="714" y="405"/>
                </a:cubicBezTo>
                <a:cubicBezTo>
                  <a:pt x="734" y="407"/>
                  <a:pt x="757" y="416"/>
                  <a:pt x="778" y="407"/>
                </a:cubicBezTo>
                <a:cubicBezTo>
                  <a:pt x="805" y="395"/>
                  <a:pt x="828" y="367"/>
                  <a:pt x="851" y="350"/>
                </a:cubicBezTo>
                <a:cubicBezTo>
                  <a:pt x="881" y="328"/>
                  <a:pt x="909" y="308"/>
                  <a:pt x="945" y="297"/>
                </a:cubicBezTo>
                <a:cubicBezTo>
                  <a:pt x="967" y="290"/>
                  <a:pt x="1029" y="278"/>
                  <a:pt x="1049" y="297"/>
                </a:cubicBezTo>
                <a:cubicBezTo>
                  <a:pt x="1074" y="320"/>
                  <a:pt x="1072" y="381"/>
                  <a:pt x="1059" y="410"/>
                </a:cubicBezTo>
                <a:cubicBezTo>
                  <a:pt x="1041" y="449"/>
                  <a:pt x="1011" y="445"/>
                  <a:pt x="979" y="458"/>
                </a:cubicBezTo>
                <a:cubicBezTo>
                  <a:pt x="979" y="456"/>
                  <a:pt x="952" y="455"/>
                  <a:pt x="971" y="424"/>
                </a:cubicBezTo>
                <a:cubicBezTo>
                  <a:pt x="1017" y="349"/>
                  <a:pt x="1167" y="290"/>
                  <a:pt x="1241" y="247"/>
                </a:cubicBezTo>
                <a:cubicBezTo>
                  <a:pt x="1277" y="225"/>
                  <a:pt x="1339" y="189"/>
                  <a:pt x="1385" y="206"/>
                </a:cubicBezTo>
                <a:cubicBezTo>
                  <a:pt x="1430" y="222"/>
                  <a:pt x="1428" y="246"/>
                  <a:pt x="1459" y="277"/>
                </a:cubicBezTo>
                <a:cubicBezTo>
                  <a:pt x="1484" y="303"/>
                  <a:pt x="1499" y="305"/>
                  <a:pt x="1533" y="308"/>
                </a:cubicBezTo>
                <a:cubicBezTo>
                  <a:pt x="1538" y="307"/>
                  <a:pt x="1542" y="306"/>
                  <a:pt x="1547" y="305"/>
                </a:cubicBezTo>
                <a:cubicBezTo>
                  <a:pt x="1559" y="255"/>
                  <a:pt x="1573" y="205"/>
                  <a:pt x="1550" y="153"/>
                </a:cubicBezTo>
                <a:cubicBezTo>
                  <a:pt x="1528" y="101"/>
                  <a:pt x="1469" y="83"/>
                  <a:pt x="1420" y="108"/>
                </a:cubicBezTo>
                <a:cubicBezTo>
                  <a:pt x="1348" y="146"/>
                  <a:pt x="1299" y="222"/>
                  <a:pt x="1298" y="300"/>
                </a:cubicBezTo>
                <a:cubicBezTo>
                  <a:pt x="1297" y="364"/>
                  <a:pt x="1374" y="375"/>
                  <a:pt x="1425" y="379"/>
                </a:cubicBezTo>
                <a:cubicBezTo>
                  <a:pt x="1526" y="387"/>
                  <a:pt x="1623" y="377"/>
                  <a:pt x="1718" y="340"/>
                </a:cubicBezTo>
                <a:cubicBezTo>
                  <a:pt x="1830" y="297"/>
                  <a:pt x="1891" y="222"/>
                  <a:pt x="1938" y="115"/>
                </a:cubicBezTo>
                <a:cubicBezTo>
                  <a:pt x="1955" y="77"/>
                  <a:pt x="1965" y="40"/>
                  <a:pt x="1974" y="0"/>
                </a:cubicBezTo>
                <a:cubicBezTo>
                  <a:pt x="1921" y="80"/>
                  <a:pt x="1863" y="161"/>
                  <a:pt x="1874" y="261"/>
                </a:cubicBezTo>
                <a:cubicBezTo>
                  <a:pt x="1880" y="314"/>
                  <a:pt x="1920" y="347"/>
                  <a:pt x="1955" y="382"/>
                </a:cubicBezTo>
                <a:cubicBezTo>
                  <a:pt x="1965" y="393"/>
                  <a:pt x="1978" y="405"/>
                  <a:pt x="1988" y="414"/>
                </a:cubicBezTo>
                <a:moveTo>
                  <a:pt x="2346" y="368"/>
                </a:moveTo>
                <a:cubicBezTo>
                  <a:pt x="2376" y="359"/>
                  <a:pt x="2399" y="354"/>
                  <a:pt x="2431" y="354"/>
                </a:cubicBezTo>
                <a:cubicBezTo>
                  <a:pt x="2427" y="397"/>
                  <a:pt x="2404" y="410"/>
                  <a:pt x="2363" y="424"/>
                </a:cubicBezTo>
                <a:cubicBezTo>
                  <a:pt x="2325" y="437"/>
                  <a:pt x="2282" y="436"/>
                  <a:pt x="2242" y="435"/>
                </a:cubicBezTo>
                <a:cubicBezTo>
                  <a:pt x="2205" y="434"/>
                  <a:pt x="2236" y="408"/>
                  <a:pt x="2248" y="39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66" name="Freeform 25"/>
          <p:cNvSpPr/>
          <p:nvPr/>
        </p:nvSpPr>
        <p:spPr>
          <a:xfrm>
            <a:off x="362160" y="3374640"/>
            <a:ext cx="3503880" cy="537120"/>
          </a:xfrm>
          <a:custGeom>
            <a:avLst/>
            <a:gdLst/>
            <a:ahLst/>
            <a:rect l="0" t="0" r="r" b="b"/>
            <a:pathLst>
              <a:path w="9733" h="1492">
                <a:moveTo>
                  <a:pt x="433" y="776"/>
                </a:moveTo>
                <a:cubicBezTo>
                  <a:pt x="443" y="780"/>
                  <a:pt x="451" y="783"/>
                  <a:pt x="460" y="786"/>
                </a:cubicBezTo>
                <a:cubicBezTo>
                  <a:pt x="454" y="789"/>
                  <a:pt x="446" y="796"/>
                  <a:pt x="433" y="801"/>
                </a:cubicBezTo>
                <a:cubicBezTo>
                  <a:pt x="376" y="822"/>
                  <a:pt x="313" y="823"/>
                  <a:pt x="252" y="827"/>
                </a:cubicBezTo>
                <a:cubicBezTo>
                  <a:pt x="197" y="831"/>
                  <a:pt x="141" y="833"/>
                  <a:pt x="86" y="833"/>
                </a:cubicBezTo>
                <a:cubicBezTo>
                  <a:pt x="70" y="833"/>
                  <a:pt x="57" y="834"/>
                  <a:pt x="42" y="836"/>
                </a:cubicBezTo>
                <a:cubicBezTo>
                  <a:pt x="40" y="875"/>
                  <a:pt x="40" y="914"/>
                  <a:pt x="40" y="953"/>
                </a:cubicBezTo>
                <a:cubicBezTo>
                  <a:pt x="40" y="1075"/>
                  <a:pt x="0" y="1276"/>
                  <a:pt x="55" y="1388"/>
                </a:cubicBezTo>
                <a:cubicBezTo>
                  <a:pt x="91" y="1461"/>
                  <a:pt x="182" y="1480"/>
                  <a:pt x="255" y="1484"/>
                </a:cubicBezTo>
                <a:cubicBezTo>
                  <a:pt x="365" y="1491"/>
                  <a:pt x="476" y="1487"/>
                  <a:pt x="576" y="1437"/>
                </a:cubicBezTo>
                <a:cubicBezTo>
                  <a:pt x="610" y="1416"/>
                  <a:pt x="621" y="1410"/>
                  <a:pt x="633" y="1386"/>
                </a:cubicBezTo>
                <a:moveTo>
                  <a:pt x="125" y="1262"/>
                </a:moveTo>
                <a:cubicBezTo>
                  <a:pt x="183" y="1263"/>
                  <a:pt x="242" y="1261"/>
                  <a:pt x="301" y="1253"/>
                </a:cubicBezTo>
                <a:cubicBezTo>
                  <a:pt x="448" y="1232"/>
                  <a:pt x="598" y="1205"/>
                  <a:pt x="743" y="1169"/>
                </a:cubicBezTo>
                <a:cubicBezTo>
                  <a:pt x="825" y="1149"/>
                  <a:pt x="944" y="1126"/>
                  <a:pt x="1000" y="1054"/>
                </a:cubicBezTo>
                <a:cubicBezTo>
                  <a:pt x="1017" y="1032"/>
                  <a:pt x="1005" y="1017"/>
                  <a:pt x="1004" y="996"/>
                </a:cubicBezTo>
                <a:cubicBezTo>
                  <a:pt x="942" y="997"/>
                  <a:pt x="924" y="1028"/>
                  <a:pt x="885" y="1078"/>
                </a:cubicBezTo>
                <a:cubicBezTo>
                  <a:pt x="820" y="1161"/>
                  <a:pt x="733" y="1261"/>
                  <a:pt x="692" y="1361"/>
                </a:cubicBezTo>
                <a:cubicBezTo>
                  <a:pt x="688" y="1373"/>
                  <a:pt x="687" y="1375"/>
                  <a:pt x="687" y="1382"/>
                </a:cubicBezTo>
                <a:moveTo>
                  <a:pt x="664" y="1102"/>
                </a:moveTo>
                <a:cubicBezTo>
                  <a:pt x="664" y="1086"/>
                  <a:pt x="664" y="1084"/>
                  <a:pt x="664" y="1075"/>
                </a:cubicBezTo>
                <a:cubicBezTo>
                  <a:pt x="714" y="1095"/>
                  <a:pt x="743" y="1116"/>
                  <a:pt x="783" y="1157"/>
                </a:cubicBezTo>
                <a:cubicBezTo>
                  <a:pt x="840" y="1214"/>
                  <a:pt x="891" y="1276"/>
                  <a:pt x="965" y="1311"/>
                </a:cubicBezTo>
                <a:cubicBezTo>
                  <a:pt x="1010" y="1327"/>
                  <a:pt x="1025" y="1332"/>
                  <a:pt x="1058" y="1331"/>
                </a:cubicBezTo>
                <a:moveTo>
                  <a:pt x="1240" y="1040"/>
                </a:moveTo>
                <a:cubicBezTo>
                  <a:pt x="1237" y="1037"/>
                  <a:pt x="1217" y="974"/>
                  <a:pt x="1233" y="1054"/>
                </a:cubicBezTo>
                <a:cubicBezTo>
                  <a:pt x="1250" y="1138"/>
                  <a:pt x="1271" y="1223"/>
                  <a:pt x="1290" y="1307"/>
                </a:cubicBezTo>
                <a:cubicBezTo>
                  <a:pt x="1301" y="1355"/>
                  <a:pt x="1319" y="1441"/>
                  <a:pt x="1334" y="1474"/>
                </a:cubicBezTo>
                <a:cubicBezTo>
                  <a:pt x="1299" y="1428"/>
                  <a:pt x="1266" y="1380"/>
                  <a:pt x="1242" y="1327"/>
                </a:cubicBezTo>
                <a:cubicBezTo>
                  <a:pt x="1212" y="1261"/>
                  <a:pt x="1206" y="1180"/>
                  <a:pt x="1215" y="1109"/>
                </a:cubicBezTo>
                <a:cubicBezTo>
                  <a:pt x="1224" y="1036"/>
                  <a:pt x="1263" y="966"/>
                  <a:pt x="1339" y="949"/>
                </a:cubicBezTo>
                <a:cubicBezTo>
                  <a:pt x="1414" y="932"/>
                  <a:pt x="1410" y="1034"/>
                  <a:pt x="1412" y="1080"/>
                </a:cubicBezTo>
                <a:cubicBezTo>
                  <a:pt x="1415" y="1158"/>
                  <a:pt x="1400" y="1222"/>
                  <a:pt x="1339" y="1276"/>
                </a:cubicBezTo>
                <a:cubicBezTo>
                  <a:pt x="1307" y="1304"/>
                  <a:pt x="1271" y="1315"/>
                  <a:pt x="1230" y="1318"/>
                </a:cubicBezTo>
                <a:moveTo>
                  <a:pt x="1561" y="1026"/>
                </a:moveTo>
                <a:cubicBezTo>
                  <a:pt x="1591" y="1044"/>
                  <a:pt x="1600" y="1053"/>
                  <a:pt x="1616" y="1092"/>
                </a:cubicBezTo>
                <a:cubicBezTo>
                  <a:pt x="1635" y="1139"/>
                  <a:pt x="1643" y="1191"/>
                  <a:pt x="1703" y="1199"/>
                </a:cubicBezTo>
                <a:cubicBezTo>
                  <a:pt x="1758" y="1207"/>
                  <a:pt x="1801" y="1187"/>
                  <a:pt x="1836" y="1145"/>
                </a:cubicBezTo>
                <a:cubicBezTo>
                  <a:pt x="1861" y="1116"/>
                  <a:pt x="1883" y="1051"/>
                  <a:pt x="1867" y="1012"/>
                </a:cubicBezTo>
                <a:cubicBezTo>
                  <a:pt x="1853" y="976"/>
                  <a:pt x="1782" y="954"/>
                  <a:pt x="1748" y="969"/>
                </a:cubicBezTo>
                <a:cubicBezTo>
                  <a:pt x="1663" y="1007"/>
                  <a:pt x="1639" y="1134"/>
                  <a:pt x="1634" y="1214"/>
                </a:cubicBezTo>
                <a:cubicBezTo>
                  <a:pt x="1630" y="1281"/>
                  <a:pt x="1666" y="1310"/>
                  <a:pt x="1731" y="1317"/>
                </a:cubicBezTo>
                <a:cubicBezTo>
                  <a:pt x="1813" y="1326"/>
                  <a:pt x="1881" y="1304"/>
                  <a:pt x="1948" y="1259"/>
                </a:cubicBezTo>
                <a:cubicBezTo>
                  <a:pt x="2015" y="1215"/>
                  <a:pt x="2052" y="1166"/>
                  <a:pt x="2058" y="1088"/>
                </a:cubicBezTo>
                <a:cubicBezTo>
                  <a:pt x="2063" y="1026"/>
                  <a:pt x="2036" y="992"/>
                  <a:pt x="2006" y="942"/>
                </a:cubicBezTo>
                <a:cubicBezTo>
                  <a:pt x="1997" y="925"/>
                  <a:pt x="1995" y="921"/>
                  <a:pt x="1988" y="912"/>
                </a:cubicBezTo>
                <a:cubicBezTo>
                  <a:pt x="2018" y="951"/>
                  <a:pt x="2047" y="990"/>
                  <a:pt x="2073" y="1032"/>
                </a:cubicBezTo>
                <a:cubicBezTo>
                  <a:pt x="2112" y="1095"/>
                  <a:pt x="2139" y="1169"/>
                  <a:pt x="2191" y="1223"/>
                </a:cubicBezTo>
                <a:cubicBezTo>
                  <a:pt x="2208" y="1241"/>
                  <a:pt x="2243" y="1253"/>
                  <a:pt x="2267" y="1241"/>
                </a:cubicBezTo>
                <a:cubicBezTo>
                  <a:pt x="2317" y="1216"/>
                  <a:pt x="2369" y="1144"/>
                  <a:pt x="2397" y="1099"/>
                </a:cubicBezTo>
                <a:cubicBezTo>
                  <a:pt x="2432" y="1043"/>
                  <a:pt x="2457" y="975"/>
                  <a:pt x="2469" y="910"/>
                </a:cubicBezTo>
                <a:cubicBezTo>
                  <a:pt x="2469" y="908"/>
                  <a:pt x="2469" y="905"/>
                  <a:pt x="2469" y="903"/>
                </a:cubicBezTo>
                <a:cubicBezTo>
                  <a:pt x="2469" y="982"/>
                  <a:pt x="2458" y="1066"/>
                  <a:pt x="2485" y="1139"/>
                </a:cubicBezTo>
                <a:cubicBezTo>
                  <a:pt x="2507" y="1198"/>
                  <a:pt x="2535" y="1208"/>
                  <a:pt x="2590" y="1216"/>
                </a:cubicBezTo>
                <a:moveTo>
                  <a:pt x="2300" y="725"/>
                </a:moveTo>
                <a:cubicBezTo>
                  <a:pt x="2310" y="690"/>
                  <a:pt x="2362" y="699"/>
                  <a:pt x="2397" y="710"/>
                </a:cubicBezTo>
                <a:cubicBezTo>
                  <a:pt x="2412" y="717"/>
                  <a:pt x="2428" y="724"/>
                  <a:pt x="2443" y="731"/>
                </a:cubicBezTo>
                <a:moveTo>
                  <a:pt x="2810" y="823"/>
                </a:moveTo>
                <a:cubicBezTo>
                  <a:pt x="2810" y="829"/>
                  <a:pt x="2778" y="827"/>
                  <a:pt x="2793" y="868"/>
                </a:cubicBezTo>
                <a:cubicBezTo>
                  <a:pt x="2821" y="942"/>
                  <a:pt x="2895" y="1025"/>
                  <a:pt x="2969" y="1054"/>
                </a:cubicBezTo>
                <a:cubicBezTo>
                  <a:pt x="2983" y="1054"/>
                  <a:pt x="2988" y="1054"/>
                  <a:pt x="2997" y="1054"/>
                </a:cubicBezTo>
                <a:cubicBezTo>
                  <a:pt x="3016" y="1000"/>
                  <a:pt x="3026" y="943"/>
                  <a:pt x="3045" y="889"/>
                </a:cubicBezTo>
                <a:cubicBezTo>
                  <a:pt x="3055" y="860"/>
                  <a:pt x="3074" y="860"/>
                  <a:pt x="3083" y="846"/>
                </a:cubicBezTo>
                <a:cubicBezTo>
                  <a:pt x="3101" y="880"/>
                  <a:pt x="3119" y="905"/>
                  <a:pt x="3126" y="949"/>
                </a:cubicBezTo>
                <a:cubicBezTo>
                  <a:pt x="3131" y="979"/>
                  <a:pt x="3126" y="1011"/>
                  <a:pt x="3127" y="1042"/>
                </a:cubicBezTo>
                <a:cubicBezTo>
                  <a:pt x="3171" y="977"/>
                  <a:pt x="3217" y="906"/>
                  <a:pt x="3300" y="882"/>
                </a:cubicBezTo>
                <a:cubicBezTo>
                  <a:pt x="3353" y="866"/>
                  <a:pt x="3411" y="864"/>
                  <a:pt x="3453" y="902"/>
                </a:cubicBezTo>
                <a:cubicBezTo>
                  <a:pt x="3506" y="950"/>
                  <a:pt x="3485" y="1042"/>
                  <a:pt x="3492" y="1104"/>
                </a:cubicBezTo>
                <a:cubicBezTo>
                  <a:pt x="3494" y="1104"/>
                  <a:pt x="3494" y="1104"/>
                  <a:pt x="3495" y="1102"/>
                </a:cubicBezTo>
                <a:cubicBezTo>
                  <a:pt x="3495" y="1015"/>
                  <a:pt x="3477" y="905"/>
                  <a:pt x="3504" y="823"/>
                </a:cubicBezTo>
                <a:cubicBezTo>
                  <a:pt x="3509" y="821"/>
                  <a:pt x="3513" y="819"/>
                  <a:pt x="3518" y="817"/>
                </a:cubicBezTo>
                <a:cubicBezTo>
                  <a:pt x="3555" y="833"/>
                  <a:pt x="3590" y="849"/>
                  <a:pt x="3628" y="869"/>
                </a:cubicBezTo>
                <a:cubicBezTo>
                  <a:pt x="3707" y="910"/>
                  <a:pt x="3841" y="950"/>
                  <a:pt x="3920" y="893"/>
                </a:cubicBezTo>
                <a:cubicBezTo>
                  <a:pt x="3998" y="838"/>
                  <a:pt x="3919" y="774"/>
                  <a:pt x="3866" y="751"/>
                </a:cubicBezTo>
                <a:cubicBezTo>
                  <a:pt x="3805" y="725"/>
                  <a:pt x="3726" y="722"/>
                  <a:pt x="3675" y="765"/>
                </a:cubicBezTo>
                <a:cubicBezTo>
                  <a:pt x="3611" y="820"/>
                  <a:pt x="3584" y="908"/>
                  <a:pt x="3578" y="988"/>
                </a:cubicBezTo>
                <a:cubicBezTo>
                  <a:pt x="3572" y="1075"/>
                  <a:pt x="3632" y="1117"/>
                  <a:pt x="3711" y="1138"/>
                </a:cubicBezTo>
                <a:cubicBezTo>
                  <a:pt x="3798" y="1161"/>
                  <a:pt x="3904" y="1156"/>
                  <a:pt x="3987" y="1123"/>
                </a:cubicBezTo>
                <a:cubicBezTo>
                  <a:pt x="4048" y="1099"/>
                  <a:pt x="4135" y="1044"/>
                  <a:pt x="4150" y="972"/>
                </a:cubicBezTo>
                <a:cubicBezTo>
                  <a:pt x="4160" y="923"/>
                  <a:pt x="4153" y="870"/>
                  <a:pt x="4154" y="820"/>
                </a:cubicBezTo>
                <a:cubicBezTo>
                  <a:pt x="4165" y="857"/>
                  <a:pt x="4160" y="884"/>
                  <a:pt x="4184" y="920"/>
                </a:cubicBezTo>
                <a:cubicBezTo>
                  <a:pt x="4222" y="976"/>
                  <a:pt x="4285" y="1017"/>
                  <a:pt x="4356" y="1001"/>
                </a:cubicBezTo>
                <a:cubicBezTo>
                  <a:pt x="4403" y="990"/>
                  <a:pt x="4436" y="945"/>
                  <a:pt x="4479" y="925"/>
                </a:cubicBezTo>
                <a:cubicBezTo>
                  <a:pt x="4562" y="886"/>
                  <a:pt x="4662" y="912"/>
                  <a:pt x="4751" y="895"/>
                </a:cubicBezTo>
                <a:cubicBezTo>
                  <a:pt x="4843" y="877"/>
                  <a:pt x="4902" y="844"/>
                  <a:pt x="4929" y="755"/>
                </a:cubicBezTo>
                <a:cubicBezTo>
                  <a:pt x="4956" y="667"/>
                  <a:pt x="4839" y="581"/>
                  <a:pt x="4784" y="533"/>
                </a:cubicBezTo>
                <a:cubicBezTo>
                  <a:pt x="4760" y="512"/>
                  <a:pt x="4734" y="501"/>
                  <a:pt x="4711" y="484"/>
                </a:cubicBezTo>
                <a:cubicBezTo>
                  <a:pt x="4709" y="526"/>
                  <a:pt x="4697" y="585"/>
                  <a:pt x="4705" y="631"/>
                </a:cubicBezTo>
                <a:cubicBezTo>
                  <a:pt x="4727" y="754"/>
                  <a:pt x="4827" y="855"/>
                  <a:pt x="4898" y="951"/>
                </a:cubicBezTo>
                <a:moveTo>
                  <a:pt x="4602" y="807"/>
                </a:moveTo>
                <a:cubicBezTo>
                  <a:pt x="4657" y="791"/>
                  <a:pt x="4713" y="777"/>
                  <a:pt x="4772" y="769"/>
                </a:cubicBezTo>
                <a:cubicBezTo>
                  <a:pt x="4918" y="748"/>
                  <a:pt x="5066" y="731"/>
                  <a:pt x="5212" y="703"/>
                </a:cubicBezTo>
                <a:cubicBezTo>
                  <a:pt x="5176" y="749"/>
                  <a:pt x="5124" y="800"/>
                  <a:pt x="5108" y="857"/>
                </a:cubicBezTo>
                <a:cubicBezTo>
                  <a:pt x="5101" y="880"/>
                  <a:pt x="5104" y="897"/>
                  <a:pt x="5101" y="920"/>
                </a:cubicBezTo>
                <a:cubicBezTo>
                  <a:pt x="5137" y="925"/>
                  <a:pt x="5159" y="929"/>
                  <a:pt x="5196" y="917"/>
                </a:cubicBezTo>
                <a:cubicBezTo>
                  <a:pt x="5231" y="906"/>
                  <a:pt x="5257" y="870"/>
                  <a:pt x="5275" y="841"/>
                </a:cubicBezTo>
                <a:cubicBezTo>
                  <a:pt x="5280" y="828"/>
                  <a:pt x="5281" y="825"/>
                  <a:pt x="5286" y="817"/>
                </a:cubicBezTo>
                <a:cubicBezTo>
                  <a:pt x="5294" y="824"/>
                  <a:pt x="5311" y="842"/>
                  <a:pt x="5320" y="850"/>
                </a:cubicBezTo>
                <a:cubicBezTo>
                  <a:pt x="5363" y="892"/>
                  <a:pt x="5421" y="897"/>
                  <a:pt x="5478" y="899"/>
                </a:cubicBezTo>
                <a:cubicBezTo>
                  <a:pt x="5550" y="902"/>
                  <a:pt x="5618" y="889"/>
                  <a:pt x="5665" y="830"/>
                </a:cubicBezTo>
                <a:cubicBezTo>
                  <a:pt x="5719" y="763"/>
                  <a:pt x="5699" y="660"/>
                  <a:pt x="5666" y="590"/>
                </a:cubicBezTo>
                <a:cubicBezTo>
                  <a:pt x="5638" y="531"/>
                  <a:pt x="5603" y="466"/>
                  <a:pt x="5565" y="412"/>
                </a:cubicBezTo>
                <a:cubicBezTo>
                  <a:pt x="5561" y="408"/>
                  <a:pt x="5558" y="404"/>
                  <a:pt x="5554" y="400"/>
                </a:cubicBezTo>
                <a:cubicBezTo>
                  <a:pt x="5542" y="436"/>
                  <a:pt x="5537" y="483"/>
                  <a:pt x="5536" y="529"/>
                </a:cubicBezTo>
                <a:cubicBezTo>
                  <a:pt x="5534" y="649"/>
                  <a:pt x="5598" y="724"/>
                  <a:pt x="5690" y="796"/>
                </a:cubicBezTo>
                <a:cubicBezTo>
                  <a:pt x="5797" y="879"/>
                  <a:pt x="5914" y="922"/>
                  <a:pt x="6042" y="957"/>
                </a:cubicBezTo>
                <a:moveTo>
                  <a:pt x="6517" y="641"/>
                </a:moveTo>
                <a:cubicBezTo>
                  <a:pt x="6526" y="635"/>
                  <a:pt x="6548" y="615"/>
                  <a:pt x="6580" y="610"/>
                </a:cubicBezTo>
                <a:cubicBezTo>
                  <a:pt x="6689" y="594"/>
                  <a:pt x="6784" y="616"/>
                  <a:pt x="6869" y="687"/>
                </a:cubicBezTo>
                <a:cubicBezTo>
                  <a:pt x="6911" y="722"/>
                  <a:pt x="6944" y="766"/>
                  <a:pt x="6950" y="821"/>
                </a:cubicBezTo>
                <a:cubicBezTo>
                  <a:pt x="6950" y="825"/>
                  <a:pt x="6950" y="829"/>
                  <a:pt x="6950" y="833"/>
                </a:cubicBezTo>
                <a:cubicBezTo>
                  <a:pt x="6925" y="835"/>
                  <a:pt x="6908" y="841"/>
                  <a:pt x="6888" y="813"/>
                </a:cubicBezTo>
                <a:cubicBezTo>
                  <a:pt x="6863" y="778"/>
                  <a:pt x="6863" y="733"/>
                  <a:pt x="6865" y="693"/>
                </a:cubicBezTo>
                <a:cubicBezTo>
                  <a:pt x="6868" y="644"/>
                  <a:pt x="6901" y="619"/>
                  <a:pt x="6948" y="612"/>
                </a:cubicBezTo>
                <a:cubicBezTo>
                  <a:pt x="7004" y="604"/>
                  <a:pt x="7033" y="643"/>
                  <a:pt x="7050" y="692"/>
                </a:cubicBezTo>
                <a:cubicBezTo>
                  <a:pt x="7063" y="729"/>
                  <a:pt x="7058" y="769"/>
                  <a:pt x="7058" y="807"/>
                </a:cubicBezTo>
                <a:cubicBezTo>
                  <a:pt x="7064" y="795"/>
                  <a:pt x="7060" y="798"/>
                  <a:pt x="7067" y="787"/>
                </a:cubicBezTo>
                <a:cubicBezTo>
                  <a:pt x="7095" y="742"/>
                  <a:pt x="7130" y="705"/>
                  <a:pt x="7171" y="672"/>
                </a:cubicBezTo>
                <a:cubicBezTo>
                  <a:pt x="7220" y="634"/>
                  <a:pt x="7268" y="598"/>
                  <a:pt x="7331" y="600"/>
                </a:cubicBezTo>
                <a:cubicBezTo>
                  <a:pt x="7383" y="601"/>
                  <a:pt x="7395" y="656"/>
                  <a:pt x="7399" y="700"/>
                </a:cubicBezTo>
                <a:cubicBezTo>
                  <a:pt x="7402" y="732"/>
                  <a:pt x="7388" y="777"/>
                  <a:pt x="7406" y="806"/>
                </a:cubicBezTo>
                <a:cubicBezTo>
                  <a:pt x="7417" y="823"/>
                  <a:pt x="7478" y="814"/>
                  <a:pt x="7492" y="814"/>
                </a:cubicBezTo>
                <a:moveTo>
                  <a:pt x="7685" y="678"/>
                </a:moveTo>
                <a:cubicBezTo>
                  <a:pt x="7704" y="645"/>
                  <a:pt x="7717" y="621"/>
                  <a:pt x="7719" y="582"/>
                </a:cubicBezTo>
                <a:cubicBezTo>
                  <a:pt x="7719" y="579"/>
                  <a:pt x="7719" y="575"/>
                  <a:pt x="7719" y="572"/>
                </a:cubicBezTo>
                <a:cubicBezTo>
                  <a:pt x="7674" y="583"/>
                  <a:pt x="7658" y="594"/>
                  <a:pt x="7628" y="636"/>
                </a:cubicBezTo>
                <a:cubicBezTo>
                  <a:pt x="7605" y="668"/>
                  <a:pt x="7557" y="742"/>
                  <a:pt x="7601" y="779"/>
                </a:cubicBezTo>
                <a:cubicBezTo>
                  <a:pt x="7648" y="819"/>
                  <a:pt x="7761" y="809"/>
                  <a:pt x="7815" y="797"/>
                </a:cubicBezTo>
                <a:cubicBezTo>
                  <a:pt x="7869" y="785"/>
                  <a:pt x="7945" y="755"/>
                  <a:pt x="7958" y="694"/>
                </a:cubicBezTo>
                <a:cubicBezTo>
                  <a:pt x="7969" y="641"/>
                  <a:pt x="7894" y="616"/>
                  <a:pt x="7856" y="603"/>
                </a:cubicBezTo>
                <a:cubicBezTo>
                  <a:pt x="7846" y="600"/>
                  <a:pt x="7756" y="575"/>
                  <a:pt x="7829" y="603"/>
                </a:cubicBezTo>
                <a:moveTo>
                  <a:pt x="8501" y="565"/>
                </a:moveTo>
                <a:cubicBezTo>
                  <a:pt x="8473" y="551"/>
                  <a:pt x="8593" y="538"/>
                  <a:pt x="8471" y="539"/>
                </a:cubicBezTo>
                <a:cubicBezTo>
                  <a:pt x="8377" y="540"/>
                  <a:pt x="8283" y="596"/>
                  <a:pt x="8211" y="652"/>
                </a:cubicBezTo>
                <a:cubicBezTo>
                  <a:pt x="8165" y="687"/>
                  <a:pt x="8154" y="711"/>
                  <a:pt x="8140" y="760"/>
                </a:cubicBezTo>
                <a:cubicBezTo>
                  <a:pt x="8213" y="757"/>
                  <a:pt x="8252" y="751"/>
                  <a:pt x="8319" y="712"/>
                </a:cubicBezTo>
                <a:cubicBezTo>
                  <a:pt x="8403" y="663"/>
                  <a:pt x="8490" y="598"/>
                  <a:pt x="8532" y="508"/>
                </a:cubicBezTo>
                <a:cubicBezTo>
                  <a:pt x="8575" y="416"/>
                  <a:pt x="8563" y="285"/>
                  <a:pt x="8545" y="189"/>
                </a:cubicBezTo>
                <a:cubicBezTo>
                  <a:pt x="8537" y="156"/>
                  <a:pt x="8535" y="149"/>
                  <a:pt x="8528" y="130"/>
                </a:cubicBezTo>
                <a:cubicBezTo>
                  <a:pt x="8512" y="168"/>
                  <a:pt x="8489" y="213"/>
                  <a:pt x="8480" y="262"/>
                </a:cubicBezTo>
                <a:cubicBezTo>
                  <a:pt x="8464" y="348"/>
                  <a:pt x="8454" y="451"/>
                  <a:pt x="8493" y="532"/>
                </a:cubicBezTo>
                <a:cubicBezTo>
                  <a:pt x="8529" y="607"/>
                  <a:pt x="8641" y="688"/>
                  <a:pt x="8729" y="654"/>
                </a:cubicBezTo>
                <a:cubicBezTo>
                  <a:pt x="8817" y="620"/>
                  <a:pt x="8854" y="537"/>
                  <a:pt x="8901" y="461"/>
                </a:cubicBezTo>
                <a:cubicBezTo>
                  <a:pt x="8913" y="472"/>
                  <a:pt x="8926" y="487"/>
                  <a:pt x="8941" y="504"/>
                </a:cubicBezTo>
                <a:cubicBezTo>
                  <a:pt x="8966" y="533"/>
                  <a:pt x="9043" y="592"/>
                  <a:pt x="9087" y="559"/>
                </a:cubicBezTo>
                <a:cubicBezTo>
                  <a:pt x="9112" y="540"/>
                  <a:pt x="9097" y="533"/>
                  <a:pt x="9107" y="510"/>
                </a:cubicBezTo>
                <a:cubicBezTo>
                  <a:pt x="9080" y="479"/>
                  <a:pt x="9084" y="454"/>
                  <a:pt x="9026" y="451"/>
                </a:cubicBezTo>
                <a:cubicBezTo>
                  <a:pt x="8959" y="447"/>
                  <a:pt x="8925" y="493"/>
                  <a:pt x="8891" y="545"/>
                </a:cubicBezTo>
                <a:cubicBezTo>
                  <a:pt x="8859" y="594"/>
                  <a:pt x="8826" y="667"/>
                  <a:pt x="8847" y="728"/>
                </a:cubicBezTo>
                <a:cubicBezTo>
                  <a:pt x="8870" y="795"/>
                  <a:pt x="9023" y="784"/>
                  <a:pt x="9071" y="781"/>
                </a:cubicBezTo>
                <a:cubicBezTo>
                  <a:pt x="9193" y="774"/>
                  <a:pt x="9320" y="736"/>
                  <a:pt x="9422" y="669"/>
                </a:cubicBezTo>
                <a:cubicBezTo>
                  <a:pt x="9540" y="592"/>
                  <a:pt x="9565" y="486"/>
                  <a:pt x="9567" y="355"/>
                </a:cubicBezTo>
                <a:cubicBezTo>
                  <a:pt x="9569" y="245"/>
                  <a:pt x="9568" y="134"/>
                  <a:pt x="9562" y="25"/>
                </a:cubicBezTo>
                <a:cubicBezTo>
                  <a:pt x="9562" y="8"/>
                  <a:pt x="9569" y="0"/>
                  <a:pt x="9559" y="1"/>
                </a:cubicBezTo>
                <a:cubicBezTo>
                  <a:pt x="9527" y="89"/>
                  <a:pt x="9498" y="169"/>
                  <a:pt x="9491" y="265"/>
                </a:cubicBezTo>
                <a:cubicBezTo>
                  <a:pt x="9481" y="407"/>
                  <a:pt x="9500" y="510"/>
                  <a:pt x="9577" y="632"/>
                </a:cubicBezTo>
                <a:cubicBezTo>
                  <a:pt x="9621" y="702"/>
                  <a:pt x="9677" y="759"/>
                  <a:pt x="9732" y="82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67" name="Freeform 26"/>
          <p:cNvSpPr/>
          <p:nvPr/>
        </p:nvSpPr>
        <p:spPr>
          <a:xfrm>
            <a:off x="1004760" y="4221000"/>
            <a:ext cx="2141640" cy="313200"/>
          </a:xfrm>
          <a:custGeom>
            <a:avLst/>
            <a:gdLst/>
            <a:ahLst/>
            <a:rect l="0" t="0" r="r" b="b"/>
            <a:pathLst>
              <a:path w="5949" h="870">
                <a:moveTo>
                  <a:pt x="152" y="751"/>
                </a:moveTo>
                <a:cubicBezTo>
                  <a:pt x="105" y="755"/>
                  <a:pt x="53" y="753"/>
                  <a:pt x="7" y="768"/>
                </a:cubicBezTo>
                <a:cubicBezTo>
                  <a:pt x="2" y="771"/>
                  <a:pt x="0" y="770"/>
                  <a:pt x="0" y="773"/>
                </a:cubicBezTo>
                <a:cubicBezTo>
                  <a:pt x="61" y="777"/>
                  <a:pt x="123" y="775"/>
                  <a:pt x="185" y="775"/>
                </a:cubicBezTo>
                <a:cubicBezTo>
                  <a:pt x="278" y="775"/>
                  <a:pt x="371" y="771"/>
                  <a:pt x="464" y="770"/>
                </a:cubicBezTo>
                <a:cubicBezTo>
                  <a:pt x="517" y="769"/>
                  <a:pt x="535" y="769"/>
                  <a:pt x="571" y="765"/>
                </a:cubicBezTo>
                <a:moveTo>
                  <a:pt x="826" y="492"/>
                </a:moveTo>
                <a:cubicBezTo>
                  <a:pt x="825" y="522"/>
                  <a:pt x="826" y="538"/>
                  <a:pt x="823" y="569"/>
                </a:cubicBezTo>
                <a:cubicBezTo>
                  <a:pt x="817" y="639"/>
                  <a:pt x="806" y="711"/>
                  <a:pt x="795" y="782"/>
                </a:cubicBezTo>
                <a:cubicBezTo>
                  <a:pt x="791" y="811"/>
                  <a:pt x="784" y="840"/>
                  <a:pt x="778" y="869"/>
                </a:cubicBezTo>
                <a:cubicBezTo>
                  <a:pt x="779" y="838"/>
                  <a:pt x="778" y="808"/>
                  <a:pt x="786" y="775"/>
                </a:cubicBezTo>
                <a:cubicBezTo>
                  <a:pt x="806" y="690"/>
                  <a:pt x="833" y="611"/>
                  <a:pt x="838" y="523"/>
                </a:cubicBezTo>
                <a:cubicBezTo>
                  <a:pt x="844" y="433"/>
                  <a:pt x="836" y="338"/>
                  <a:pt x="877" y="254"/>
                </a:cubicBezTo>
                <a:cubicBezTo>
                  <a:pt x="909" y="188"/>
                  <a:pt x="963" y="184"/>
                  <a:pt x="1001" y="243"/>
                </a:cubicBezTo>
                <a:cubicBezTo>
                  <a:pt x="1059" y="332"/>
                  <a:pt x="1081" y="439"/>
                  <a:pt x="1098" y="541"/>
                </a:cubicBezTo>
                <a:cubicBezTo>
                  <a:pt x="1109" y="606"/>
                  <a:pt x="1109" y="679"/>
                  <a:pt x="1132" y="741"/>
                </a:cubicBezTo>
                <a:cubicBezTo>
                  <a:pt x="1140" y="754"/>
                  <a:pt x="1139" y="759"/>
                  <a:pt x="1148" y="759"/>
                </a:cubicBezTo>
                <a:moveTo>
                  <a:pt x="950" y="651"/>
                </a:moveTo>
                <a:cubicBezTo>
                  <a:pt x="1015" y="638"/>
                  <a:pt x="1081" y="625"/>
                  <a:pt x="1147" y="613"/>
                </a:cubicBezTo>
                <a:cubicBezTo>
                  <a:pt x="1243" y="595"/>
                  <a:pt x="1341" y="579"/>
                  <a:pt x="1435" y="551"/>
                </a:cubicBezTo>
                <a:cubicBezTo>
                  <a:pt x="1476" y="538"/>
                  <a:pt x="1490" y="524"/>
                  <a:pt x="1520" y="505"/>
                </a:cubicBezTo>
                <a:cubicBezTo>
                  <a:pt x="1496" y="494"/>
                  <a:pt x="1465" y="488"/>
                  <a:pt x="1427" y="489"/>
                </a:cubicBezTo>
                <a:cubicBezTo>
                  <a:pt x="1367" y="491"/>
                  <a:pt x="1300" y="526"/>
                  <a:pt x="1288" y="592"/>
                </a:cubicBezTo>
                <a:cubicBezTo>
                  <a:pt x="1276" y="656"/>
                  <a:pt x="1324" y="687"/>
                  <a:pt x="1371" y="716"/>
                </a:cubicBezTo>
                <a:cubicBezTo>
                  <a:pt x="1412" y="740"/>
                  <a:pt x="1463" y="755"/>
                  <a:pt x="1490" y="796"/>
                </a:cubicBezTo>
                <a:cubicBezTo>
                  <a:pt x="1490" y="806"/>
                  <a:pt x="1490" y="808"/>
                  <a:pt x="1490" y="814"/>
                </a:cubicBezTo>
                <a:cubicBezTo>
                  <a:pt x="1472" y="814"/>
                  <a:pt x="1436" y="827"/>
                  <a:pt x="1421" y="810"/>
                </a:cubicBezTo>
                <a:cubicBezTo>
                  <a:pt x="1393" y="779"/>
                  <a:pt x="1437" y="741"/>
                  <a:pt x="1457" y="725"/>
                </a:cubicBezTo>
                <a:cubicBezTo>
                  <a:pt x="1559" y="642"/>
                  <a:pt x="1670" y="573"/>
                  <a:pt x="1735" y="454"/>
                </a:cubicBezTo>
                <a:cubicBezTo>
                  <a:pt x="1751" y="424"/>
                  <a:pt x="1749" y="407"/>
                  <a:pt x="1753" y="376"/>
                </a:cubicBezTo>
                <a:cubicBezTo>
                  <a:pt x="1730" y="393"/>
                  <a:pt x="1720" y="385"/>
                  <a:pt x="1705" y="425"/>
                </a:cubicBezTo>
                <a:cubicBezTo>
                  <a:pt x="1686" y="474"/>
                  <a:pt x="1686" y="543"/>
                  <a:pt x="1715" y="588"/>
                </a:cubicBezTo>
                <a:cubicBezTo>
                  <a:pt x="1758" y="653"/>
                  <a:pt x="1840" y="693"/>
                  <a:pt x="1906" y="728"/>
                </a:cubicBezTo>
                <a:cubicBezTo>
                  <a:pt x="1935" y="744"/>
                  <a:pt x="1959" y="759"/>
                  <a:pt x="1985" y="778"/>
                </a:cubicBezTo>
                <a:cubicBezTo>
                  <a:pt x="1968" y="784"/>
                  <a:pt x="1949" y="794"/>
                  <a:pt x="1917" y="794"/>
                </a:cubicBezTo>
                <a:cubicBezTo>
                  <a:pt x="1875" y="795"/>
                  <a:pt x="1821" y="804"/>
                  <a:pt x="1793" y="761"/>
                </a:cubicBezTo>
                <a:cubicBezTo>
                  <a:pt x="1786" y="735"/>
                  <a:pt x="1783" y="726"/>
                  <a:pt x="1786" y="707"/>
                </a:cubicBezTo>
                <a:moveTo>
                  <a:pt x="2120" y="362"/>
                </a:moveTo>
                <a:cubicBezTo>
                  <a:pt x="2123" y="399"/>
                  <a:pt x="2126" y="435"/>
                  <a:pt x="2127" y="472"/>
                </a:cubicBezTo>
                <a:cubicBezTo>
                  <a:pt x="2129" y="528"/>
                  <a:pt x="2126" y="588"/>
                  <a:pt x="2156" y="638"/>
                </a:cubicBezTo>
                <a:cubicBezTo>
                  <a:pt x="2179" y="677"/>
                  <a:pt x="2230" y="688"/>
                  <a:pt x="2272" y="679"/>
                </a:cubicBezTo>
                <a:cubicBezTo>
                  <a:pt x="2352" y="661"/>
                  <a:pt x="2410" y="585"/>
                  <a:pt x="2427" y="508"/>
                </a:cubicBezTo>
                <a:cubicBezTo>
                  <a:pt x="2435" y="474"/>
                  <a:pt x="2432" y="439"/>
                  <a:pt x="2432" y="405"/>
                </a:cubicBezTo>
                <a:cubicBezTo>
                  <a:pt x="2432" y="377"/>
                  <a:pt x="2432" y="436"/>
                  <a:pt x="2432" y="464"/>
                </a:cubicBezTo>
                <a:cubicBezTo>
                  <a:pt x="2432" y="525"/>
                  <a:pt x="2435" y="575"/>
                  <a:pt x="2479" y="623"/>
                </a:cubicBezTo>
                <a:cubicBezTo>
                  <a:pt x="2514" y="663"/>
                  <a:pt x="2552" y="665"/>
                  <a:pt x="2600" y="666"/>
                </a:cubicBezTo>
                <a:moveTo>
                  <a:pt x="2624" y="433"/>
                </a:moveTo>
                <a:cubicBezTo>
                  <a:pt x="2620" y="418"/>
                  <a:pt x="2616" y="404"/>
                  <a:pt x="2612" y="389"/>
                </a:cubicBezTo>
                <a:cubicBezTo>
                  <a:pt x="2645" y="411"/>
                  <a:pt x="2674" y="426"/>
                  <a:pt x="2706" y="457"/>
                </a:cubicBezTo>
                <a:cubicBezTo>
                  <a:pt x="2755" y="504"/>
                  <a:pt x="2795" y="558"/>
                  <a:pt x="2837" y="611"/>
                </a:cubicBezTo>
                <a:cubicBezTo>
                  <a:pt x="2837" y="539"/>
                  <a:pt x="2827" y="410"/>
                  <a:pt x="2912" y="376"/>
                </a:cubicBezTo>
                <a:cubicBezTo>
                  <a:pt x="2968" y="353"/>
                  <a:pt x="3005" y="384"/>
                  <a:pt x="3029" y="435"/>
                </a:cubicBezTo>
                <a:cubicBezTo>
                  <a:pt x="3046" y="471"/>
                  <a:pt x="3043" y="509"/>
                  <a:pt x="3044" y="549"/>
                </a:cubicBezTo>
                <a:cubicBezTo>
                  <a:pt x="3051" y="534"/>
                  <a:pt x="3051" y="524"/>
                  <a:pt x="3060" y="511"/>
                </a:cubicBezTo>
                <a:cubicBezTo>
                  <a:pt x="3100" y="454"/>
                  <a:pt x="3181" y="411"/>
                  <a:pt x="3249" y="405"/>
                </a:cubicBezTo>
                <a:cubicBezTo>
                  <a:pt x="3306" y="400"/>
                  <a:pt x="3347" y="409"/>
                  <a:pt x="3373" y="464"/>
                </a:cubicBezTo>
                <a:cubicBezTo>
                  <a:pt x="3391" y="502"/>
                  <a:pt x="3378" y="543"/>
                  <a:pt x="3391" y="582"/>
                </a:cubicBezTo>
                <a:cubicBezTo>
                  <a:pt x="3398" y="603"/>
                  <a:pt x="3422" y="612"/>
                  <a:pt x="3445" y="603"/>
                </a:cubicBezTo>
                <a:cubicBezTo>
                  <a:pt x="3500" y="581"/>
                  <a:pt x="3529" y="529"/>
                  <a:pt x="3554" y="479"/>
                </a:cubicBezTo>
                <a:cubicBezTo>
                  <a:pt x="3573" y="442"/>
                  <a:pt x="3591" y="374"/>
                  <a:pt x="3636" y="360"/>
                </a:cubicBezTo>
                <a:cubicBezTo>
                  <a:pt x="3683" y="346"/>
                  <a:pt x="3705" y="409"/>
                  <a:pt x="3719" y="441"/>
                </a:cubicBezTo>
                <a:cubicBezTo>
                  <a:pt x="3752" y="517"/>
                  <a:pt x="3768" y="598"/>
                  <a:pt x="3791" y="678"/>
                </a:cubicBezTo>
                <a:cubicBezTo>
                  <a:pt x="3800" y="708"/>
                  <a:pt x="3811" y="739"/>
                  <a:pt x="3821" y="770"/>
                </a:cubicBezTo>
                <a:cubicBezTo>
                  <a:pt x="3783" y="739"/>
                  <a:pt x="3754" y="709"/>
                  <a:pt x="3724" y="669"/>
                </a:cubicBezTo>
                <a:cubicBezTo>
                  <a:pt x="3678" y="607"/>
                  <a:pt x="3641" y="539"/>
                  <a:pt x="3634" y="462"/>
                </a:cubicBezTo>
                <a:cubicBezTo>
                  <a:pt x="3627" y="387"/>
                  <a:pt x="3631" y="315"/>
                  <a:pt x="3701" y="270"/>
                </a:cubicBezTo>
                <a:cubicBezTo>
                  <a:pt x="3757" y="234"/>
                  <a:pt x="3848" y="238"/>
                  <a:pt x="3901" y="275"/>
                </a:cubicBezTo>
                <a:cubicBezTo>
                  <a:pt x="3943" y="304"/>
                  <a:pt x="3987" y="375"/>
                  <a:pt x="3971" y="429"/>
                </a:cubicBezTo>
                <a:cubicBezTo>
                  <a:pt x="3960" y="466"/>
                  <a:pt x="3951" y="489"/>
                  <a:pt x="3904" y="489"/>
                </a:cubicBezTo>
                <a:cubicBezTo>
                  <a:pt x="3864" y="489"/>
                  <a:pt x="3893" y="478"/>
                  <a:pt x="3879" y="450"/>
                </a:cubicBezTo>
                <a:moveTo>
                  <a:pt x="4061" y="32"/>
                </a:moveTo>
                <a:cubicBezTo>
                  <a:pt x="4096" y="56"/>
                  <a:pt x="4105" y="79"/>
                  <a:pt x="4120" y="127"/>
                </a:cubicBezTo>
                <a:cubicBezTo>
                  <a:pt x="4149" y="218"/>
                  <a:pt x="4164" y="314"/>
                  <a:pt x="4188" y="407"/>
                </a:cubicBezTo>
                <a:cubicBezTo>
                  <a:pt x="4204" y="470"/>
                  <a:pt x="4225" y="532"/>
                  <a:pt x="4247" y="595"/>
                </a:cubicBezTo>
                <a:cubicBezTo>
                  <a:pt x="4249" y="599"/>
                  <a:pt x="4250" y="604"/>
                  <a:pt x="4252" y="608"/>
                </a:cubicBezTo>
                <a:moveTo>
                  <a:pt x="4083" y="412"/>
                </a:moveTo>
                <a:cubicBezTo>
                  <a:pt x="4114" y="399"/>
                  <a:pt x="4166" y="388"/>
                  <a:pt x="4208" y="383"/>
                </a:cubicBezTo>
                <a:cubicBezTo>
                  <a:pt x="4343" y="367"/>
                  <a:pt x="4491" y="392"/>
                  <a:pt x="4622" y="350"/>
                </a:cubicBezTo>
                <a:cubicBezTo>
                  <a:pt x="4651" y="341"/>
                  <a:pt x="4660" y="329"/>
                  <a:pt x="4671" y="306"/>
                </a:cubicBezTo>
                <a:cubicBezTo>
                  <a:pt x="4669" y="335"/>
                  <a:pt x="4664" y="359"/>
                  <a:pt x="4658" y="386"/>
                </a:cubicBezTo>
                <a:cubicBezTo>
                  <a:pt x="4651" y="419"/>
                  <a:pt x="4652" y="450"/>
                  <a:pt x="4652" y="484"/>
                </a:cubicBezTo>
                <a:cubicBezTo>
                  <a:pt x="4652" y="488"/>
                  <a:pt x="4652" y="516"/>
                  <a:pt x="4652" y="485"/>
                </a:cubicBezTo>
                <a:moveTo>
                  <a:pt x="4395" y="23"/>
                </a:moveTo>
                <a:cubicBezTo>
                  <a:pt x="4449" y="12"/>
                  <a:pt x="4494" y="0"/>
                  <a:pt x="4555" y="19"/>
                </a:cubicBezTo>
                <a:cubicBezTo>
                  <a:pt x="4663" y="53"/>
                  <a:pt x="4762" y="120"/>
                  <a:pt x="4868" y="160"/>
                </a:cubicBezTo>
                <a:cubicBezTo>
                  <a:pt x="4914" y="177"/>
                  <a:pt x="4953" y="190"/>
                  <a:pt x="4989" y="215"/>
                </a:cubicBezTo>
                <a:cubicBezTo>
                  <a:pt x="4966" y="256"/>
                  <a:pt x="4936" y="288"/>
                  <a:pt x="4902" y="326"/>
                </a:cubicBezTo>
                <a:cubicBezTo>
                  <a:pt x="4880" y="352"/>
                  <a:pt x="4819" y="423"/>
                  <a:pt x="4844" y="464"/>
                </a:cubicBezTo>
                <a:cubicBezTo>
                  <a:pt x="4873" y="511"/>
                  <a:pt x="4946" y="503"/>
                  <a:pt x="4993" y="502"/>
                </a:cubicBezTo>
                <a:cubicBezTo>
                  <a:pt x="5047" y="501"/>
                  <a:pt x="5109" y="480"/>
                  <a:pt x="5128" y="422"/>
                </a:cubicBezTo>
                <a:cubicBezTo>
                  <a:pt x="5152" y="348"/>
                  <a:pt x="5119" y="268"/>
                  <a:pt x="5059" y="223"/>
                </a:cubicBezTo>
                <a:cubicBezTo>
                  <a:pt x="5009" y="186"/>
                  <a:pt x="4968" y="200"/>
                  <a:pt x="4925" y="218"/>
                </a:cubicBezTo>
                <a:cubicBezTo>
                  <a:pt x="4940" y="269"/>
                  <a:pt x="4939" y="277"/>
                  <a:pt x="5002" y="292"/>
                </a:cubicBezTo>
                <a:cubicBezTo>
                  <a:pt x="5083" y="312"/>
                  <a:pt x="5182" y="308"/>
                  <a:pt x="5262" y="288"/>
                </a:cubicBezTo>
                <a:cubicBezTo>
                  <a:pt x="5327" y="271"/>
                  <a:pt x="5391" y="245"/>
                  <a:pt x="5459" y="240"/>
                </a:cubicBezTo>
                <a:cubicBezTo>
                  <a:pt x="5513" y="236"/>
                  <a:pt x="5561" y="233"/>
                  <a:pt x="5593" y="284"/>
                </a:cubicBezTo>
                <a:cubicBezTo>
                  <a:pt x="5622" y="330"/>
                  <a:pt x="5628" y="415"/>
                  <a:pt x="5592" y="458"/>
                </a:cubicBezTo>
                <a:cubicBezTo>
                  <a:pt x="5561" y="495"/>
                  <a:pt x="5456" y="517"/>
                  <a:pt x="5429" y="464"/>
                </a:cubicBezTo>
                <a:cubicBezTo>
                  <a:pt x="5409" y="426"/>
                  <a:pt x="5422" y="365"/>
                  <a:pt x="5440" y="329"/>
                </a:cubicBezTo>
                <a:cubicBezTo>
                  <a:pt x="5487" y="236"/>
                  <a:pt x="5589" y="128"/>
                  <a:pt x="5691" y="100"/>
                </a:cubicBezTo>
                <a:cubicBezTo>
                  <a:pt x="5776" y="78"/>
                  <a:pt x="5851" y="96"/>
                  <a:pt x="5903" y="170"/>
                </a:cubicBezTo>
                <a:cubicBezTo>
                  <a:pt x="5943" y="227"/>
                  <a:pt x="5948" y="306"/>
                  <a:pt x="5941" y="373"/>
                </a:cubicBezTo>
                <a:cubicBezTo>
                  <a:pt x="5937" y="407"/>
                  <a:pt x="5924" y="441"/>
                  <a:pt x="5917" y="47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68" name="Freeform 27"/>
          <p:cNvSpPr/>
          <p:nvPr/>
        </p:nvSpPr>
        <p:spPr>
          <a:xfrm>
            <a:off x="1662120" y="4665600"/>
            <a:ext cx="376560" cy="174960"/>
          </a:xfrm>
          <a:custGeom>
            <a:avLst/>
            <a:gdLst/>
            <a:ahLst/>
            <a:rect l="0" t="0" r="r" b="b"/>
            <a:pathLst>
              <a:path w="1046" h="486">
                <a:moveTo>
                  <a:pt x="140" y="129"/>
                </a:moveTo>
                <a:cubicBezTo>
                  <a:pt x="126" y="107"/>
                  <a:pt x="115" y="94"/>
                  <a:pt x="110" y="71"/>
                </a:cubicBezTo>
                <a:cubicBezTo>
                  <a:pt x="110" y="68"/>
                  <a:pt x="110" y="67"/>
                  <a:pt x="110" y="65"/>
                </a:cubicBezTo>
                <a:cubicBezTo>
                  <a:pt x="110" y="120"/>
                  <a:pt x="112" y="174"/>
                  <a:pt x="103" y="229"/>
                </a:cubicBezTo>
                <a:cubicBezTo>
                  <a:pt x="93" y="294"/>
                  <a:pt x="78" y="357"/>
                  <a:pt x="57" y="418"/>
                </a:cubicBezTo>
                <a:cubicBezTo>
                  <a:pt x="49" y="441"/>
                  <a:pt x="40" y="463"/>
                  <a:pt x="31" y="485"/>
                </a:cubicBezTo>
                <a:cubicBezTo>
                  <a:pt x="33" y="446"/>
                  <a:pt x="40" y="417"/>
                  <a:pt x="49" y="379"/>
                </a:cubicBezTo>
                <a:cubicBezTo>
                  <a:pt x="64" y="320"/>
                  <a:pt x="73" y="260"/>
                  <a:pt x="86" y="199"/>
                </a:cubicBezTo>
                <a:cubicBezTo>
                  <a:pt x="96" y="152"/>
                  <a:pt x="108" y="86"/>
                  <a:pt x="149" y="55"/>
                </a:cubicBezTo>
                <a:cubicBezTo>
                  <a:pt x="190" y="23"/>
                  <a:pt x="228" y="61"/>
                  <a:pt x="250" y="95"/>
                </a:cubicBezTo>
                <a:cubicBezTo>
                  <a:pt x="296" y="165"/>
                  <a:pt x="314" y="247"/>
                  <a:pt x="338" y="326"/>
                </a:cubicBezTo>
                <a:cubicBezTo>
                  <a:pt x="344" y="347"/>
                  <a:pt x="352" y="367"/>
                  <a:pt x="360" y="388"/>
                </a:cubicBezTo>
                <a:moveTo>
                  <a:pt x="0" y="303"/>
                </a:moveTo>
                <a:cubicBezTo>
                  <a:pt x="76" y="303"/>
                  <a:pt x="147" y="291"/>
                  <a:pt x="222" y="282"/>
                </a:cubicBezTo>
                <a:cubicBezTo>
                  <a:pt x="355" y="265"/>
                  <a:pt x="490" y="257"/>
                  <a:pt x="622" y="233"/>
                </a:cubicBezTo>
                <a:cubicBezTo>
                  <a:pt x="683" y="222"/>
                  <a:pt x="715" y="210"/>
                  <a:pt x="763" y="177"/>
                </a:cubicBezTo>
                <a:moveTo>
                  <a:pt x="730" y="34"/>
                </a:moveTo>
                <a:cubicBezTo>
                  <a:pt x="705" y="22"/>
                  <a:pt x="683" y="11"/>
                  <a:pt x="667" y="43"/>
                </a:cubicBezTo>
                <a:cubicBezTo>
                  <a:pt x="640" y="96"/>
                  <a:pt x="639" y="165"/>
                  <a:pt x="637" y="223"/>
                </a:cubicBezTo>
                <a:cubicBezTo>
                  <a:pt x="635" y="277"/>
                  <a:pt x="622" y="362"/>
                  <a:pt x="645" y="412"/>
                </a:cubicBezTo>
                <a:cubicBezTo>
                  <a:pt x="656" y="426"/>
                  <a:pt x="658" y="431"/>
                  <a:pt x="670" y="433"/>
                </a:cubicBezTo>
                <a:moveTo>
                  <a:pt x="831" y="0"/>
                </a:moveTo>
                <a:cubicBezTo>
                  <a:pt x="883" y="9"/>
                  <a:pt x="913" y="49"/>
                  <a:pt x="936" y="99"/>
                </a:cubicBezTo>
                <a:cubicBezTo>
                  <a:pt x="971" y="175"/>
                  <a:pt x="967" y="262"/>
                  <a:pt x="981" y="342"/>
                </a:cubicBezTo>
                <a:cubicBezTo>
                  <a:pt x="992" y="402"/>
                  <a:pt x="1009" y="429"/>
                  <a:pt x="1045" y="47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69" name="Freeform 28"/>
          <p:cNvSpPr/>
          <p:nvPr/>
        </p:nvSpPr>
        <p:spPr>
          <a:xfrm>
            <a:off x="2289960" y="4603680"/>
            <a:ext cx="1020960" cy="211320"/>
          </a:xfrm>
          <a:custGeom>
            <a:avLst/>
            <a:gdLst/>
            <a:ahLst/>
            <a:rect l="0" t="0" r="r" b="b"/>
            <a:pathLst>
              <a:path w="2836" h="587">
                <a:moveTo>
                  <a:pt x="138" y="373"/>
                </a:moveTo>
                <a:cubicBezTo>
                  <a:pt x="141" y="386"/>
                  <a:pt x="130" y="394"/>
                  <a:pt x="135" y="406"/>
                </a:cubicBezTo>
                <a:cubicBezTo>
                  <a:pt x="145" y="431"/>
                  <a:pt x="163" y="470"/>
                  <a:pt x="191" y="478"/>
                </a:cubicBezTo>
                <a:cubicBezTo>
                  <a:pt x="221" y="487"/>
                  <a:pt x="244" y="471"/>
                  <a:pt x="263" y="451"/>
                </a:cubicBezTo>
                <a:cubicBezTo>
                  <a:pt x="300" y="411"/>
                  <a:pt x="312" y="330"/>
                  <a:pt x="262" y="297"/>
                </a:cubicBezTo>
                <a:cubicBezTo>
                  <a:pt x="218" y="268"/>
                  <a:pt x="144" y="267"/>
                  <a:pt x="97" y="288"/>
                </a:cubicBezTo>
                <a:cubicBezTo>
                  <a:pt x="44" y="310"/>
                  <a:pt x="0" y="391"/>
                  <a:pt x="14" y="447"/>
                </a:cubicBezTo>
                <a:cubicBezTo>
                  <a:pt x="34" y="525"/>
                  <a:pt x="109" y="548"/>
                  <a:pt x="185" y="562"/>
                </a:cubicBezTo>
                <a:cubicBezTo>
                  <a:pt x="276" y="579"/>
                  <a:pt x="397" y="586"/>
                  <a:pt x="488" y="565"/>
                </a:cubicBezTo>
                <a:cubicBezTo>
                  <a:pt x="558" y="549"/>
                  <a:pt x="597" y="516"/>
                  <a:pt x="609" y="448"/>
                </a:cubicBezTo>
                <a:cubicBezTo>
                  <a:pt x="620" y="387"/>
                  <a:pt x="599" y="329"/>
                  <a:pt x="588" y="269"/>
                </a:cubicBezTo>
                <a:cubicBezTo>
                  <a:pt x="585" y="246"/>
                  <a:pt x="584" y="241"/>
                  <a:pt x="582" y="227"/>
                </a:cubicBezTo>
                <a:cubicBezTo>
                  <a:pt x="588" y="307"/>
                  <a:pt x="596" y="400"/>
                  <a:pt x="636" y="470"/>
                </a:cubicBezTo>
                <a:cubicBezTo>
                  <a:pt x="660" y="513"/>
                  <a:pt x="682" y="551"/>
                  <a:pt x="730" y="569"/>
                </a:cubicBezTo>
                <a:cubicBezTo>
                  <a:pt x="777" y="586"/>
                  <a:pt x="811" y="553"/>
                  <a:pt x="844" y="527"/>
                </a:cubicBezTo>
                <a:cubicBezTo>
                  <a:pt x="940" y="452"/>
                  <a:pt x="952" y="321"/>
                  <a:pt x="987" y="214"/>
                </a:cubicBezTo>
                <a:cubicBezTo>
                  <a:pt x="992" y="197"/>
                  <a:pt x="1010" y="177"/>
                  <a:pt x="1014" y="170"/>
                </a:cubicBezTo>
                <a:cubicBezTo>
                  <a:pt x="1022" y="185"/>
                  <a:pt x="1038" y="224"/>
                  <a:pt x="1048" y="247"/>
                </a:cubicBezTo>
                <a:cubicBezTo>
                  <a:pt x="1088" y="335"/>
                  <a:pt x="1129" y="393"/>
                  <a:pt x="1229" y="405"/>
                </a:cubicBezTo>
                <a:cubicBezTo>
                  <a:pt x="1261" y="408"/>
                  <a:pt x="1320" y="415"/>
                  <a:pt x="1348" y="396"/>
                </a:cubicBezTo>
                <a:cubicBezTo>
                  <a:pt x="1383" y="371"/>
                  <a:pt x="1384" y="293"/>
                  <a:pt x="1363" y="258"/>
                </a:cubicBezTo>
                <a:cubicBezTo>
                  <a:pt x="1344" y="227"/>
                  <a:pt x="1288" y="191"/>
                  <a:pt x="1249" y="208"/>
                </a:cubicBezTo>
                <a:cubicBezTo>
                  <a:pt x="1199" y="229"/>
                  <a:pt x="1159" y="304"/>
                  <a:pt x="1152" y="355"/>
                </a:cubicBezTo>
                <a:cubicBezTo>
                  <a:pt x="1143" y="422"/>
                  <a:pt x="1152" y="439"/>
                  <a:pt x="1202" y="477"/>
                </a:cubicBezTo>
                <a:cubicBezTo>
                  <a:pt x="1254" y="517"/>
                  <a:pt x="1407" y="504"/>
                  <a:pt x="1464" y="484"/>
                </a:cubicBezTo>
                <a:cubicBezTo>
                  <a:pt x="1552" y="453"/>
                  <a:pt x="1559" y="392"/>
                  <a:pt x="1567" y="313"/>
                </a:cubicBezTo>
                <a:cubicBezTo>
                  <a:pt x="1572" y="269"/>
                  <a:pt x="1569" y="271"/>
                  <a:pt x="1561" y="228"/>
                </a:cubicBezTo>
                <a:cubicBezTo>
                  <a:pt x="1573" y="295"/>
                  <a:pt x="1577" y="368"/>
                  <a:pt x="1630" y="419"/>
                </a:cubicBezTo>
                <a:cubicBezTo>
                  <a:pt x="1671" y="459"/>
                  <a:pt x="1730" y="457"/>
                  <a:pt x="1776" y="432"/>
                </a:cubicBezTo>
                <a:cubicBezTo>
                  <a:pt x="1842" y="396"/>
                  <a:pt x="1900" y="301"/>
                  <a:pt x="1988" y="321"/>
                </a:cubicBezTo>
                <a:cubicBezTo>
                  <a:pt x="2036" y="332"/>
                  <a:pt x="2069" y="373"/>
                  <a:pt x="2115" y="390"/>
                </a:cubicBezTo>
                <a:cubicBezTo>
                  <a:pt x="2167" y="408"/>
                  <a:pt x="2242" y="429"/>
                  <a:pt x="2282" y="382"/>
                </a:cubicBezTo>
                <a:cubicBezTo>
                  <a:pt x="2316" y="342"/>
                  <a:pt x="2315" y="269"/>
                  <a:pt x="2309" y="220"/>
                </a:cubicBezTo>
                <a:cubicBezTo>
                  <a:pt x="2301" y="155"/>
                  <a:pt x="2259" y="103"/>
                  <a:pt x="2227" y="47"/>
                </a:cubicBezTo>
                <a:cubicBezTo>
                  <a:pt x="2223" y="39"/>
                  <a:pt x="2204" y="8"/>
                  <a:pt x="2199" y="0"/>
                </a:cubicBezTo>
                <a:cubicBezTo>
                  <a:pt x="2202" y="81"/>
                  <a:pt x="2216" y="143"/>
                  <a:pt x="2252" y="217"/>
                </a:cubicBezTo>
                <a:cubicBezTo>
                  <a:pt x="2291" y="297"/>
                  <a:pt x="2345" y="368"/>
                  <a:pt x="2397" y="439"/>
                </a:cubicBezTo>
                <a:moveTo>
                  <a:pt x="2125" y="215"/>
                </a:moveTo>
                <a:cubicBezTo>
                  <a:pt x="2201" y="195"/>
                  <a:pt x="2278" y="187"/>
                  <a:pt x="2357" y="181"/>
                </a:cubicBezTo>
                <a:cubicBezTo>
                  <a:pt x="2492" y="172"/>
                  <a:pt x="2632" y="178"/>
                  <a:pt x="2765" y="146"/>
                </a:cubicBezTo>
                <a:cubicBezTo>
                  <a:pt x="2808" y="135"/>
                  <a:pt x="2802" y="128"/>
                  <a:pt x="2825" y="110"/>
                </a:cubicBezTo>
                <a:cubicBezTo>
                  <a:pt x="2787" y="110"/>
                  <a:pt x="2758" y="110"/>
                  <a:pt x="2734" y="146"/>
                </a:cubicBezTo>
                <a:cubicBezTo>
                  <a:pt x="2709" y="182"/>
                  <a:pt x="2713" y="245"/>
                  <a:pt x="2732" y="283"/>
                </a:cubicBezTo>
                <a:cubicBezTo>
                  <a:pt x="2756" y="331"/>
                  <a:pt x="2799" y="367"/>
                  <a:pt x="2825" y="412"/>
                </a:cubicBezTo>
                <a:cubicBezTo>
                  <a:pt x="2835" y="429"/>
                  <a:pt x="2831" y="438"/>
                  <a:pt x="2833" y="455"/>
                </a:cubicBezTo>
                <a:cubicBezTo>
                  <a:pt x="2815" y="459"/>
                  <a:pt x="2777" y="468"/>
                  <a:pt x="2759" y="460"/>
                </a:cubicBezTo>
                <a:cubicBezTo>
                  <a:pt x="2758" y="455"/>
                  <a:pt x="2756" y="451"/>
                  <a:pt x="2755" y="44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70" name="Freeform 29"/>
          <p:cNvSpPr/>
          <p:nvPr/>
        </p:nvSpPr>
        <p:spPr>
          <a:xfrm>
            <a:off x="3794040" y="4467240"/>
            <a:ext cx="267840" cy="221040"/>
          </a:xfrm>
          <a:custGeom>
            <a:avLst/>
            <a:gdLst/>
            <a:ahLst/>
            <a:rect l="0" t="0" r="r" b="b"/>
            <a:pathLst>
              <a:path w="744" h="614">
                <a:moveTo>
                  <a:pt x="64" y="76"/>
                </a:moveTo>
                <a:cubicBezTo>
                  <a:pt x="72" y="51"/>
                  <a:pt x="81" y="24"/>
                  <a:pt x="89" y="0"/>
                </a:cubicBezTo>
                <a:cubicBezTo>
                  <a:pt x="94" y="27"/>
                  <a:pt x="95" y="90"/>
                  <a:pt x="95" y="126"/>
                </a:cubicBezTo>
                <a:cubicBezTo>
                  <a:pt x="95" y="242"/>
                  <a:pt x="101" y="354"/>
                  <a:pt x="138" y="464"/>
                </a:cubicBezTo>
                <a:cubicBezTo>
                  <a:pt x="155" y="515"/>
                  <a:pt x="176" y="563"/>
                  <a:pt x="216" y="601"/>
                </a:cubicBezTo>
                <a:cubicBezTo>
                  <a:pt x="221" y="605"/>
                  <a:pt x="227" y="609"/>
                  <a:pt x="232" y="613"/>
                </a:cubicBezTo>
                <a:moveTo>
                  <a:pt x="0" y="353"/>
                </a:moveTo>
                <a:cubicBezTo>
                  <a:pt x="59" y="317"/>
                  <a:pt x="123" y="321"/>
                  <a:pt x="192" y="319"/>
                </a:cubicBezTo>
                <a:cubicBezTo>
                  <a:pt x="292" y="316"/>
                  <a:pt x="403" y="305"/>
                  <a:pt x="502" y="322"/>
                </a:cubicBezTo>
                <a:cubicBezTo>
                  <a:pt x="567" y="333"/>
                  <a:pt x="618" y="352"/>
                  <a:pt x="623" y="420"/>
                </a:cubicBezTo>
                <a:cubicBezTo>
                  <a:pt x="627" y="472"/>
                  <a:pt x="594" y="514"/>
                  <a:pt x="591" y="566"/>
                </a:cubicBezTo>
                <a:cubicBezTo>
                  <a:pt x="628" y="569"/>
                  <a:pt x="650" y="574"/>
                  <a:pt x="686" y="555"/>
                </a:cubicBezTo>
                <a:cubicBezTo>
                  <a:pt x="729" y="532"/>
                  <a:pt x="739" y="504"/>
                  <a:pt x="741" y="459"/>
                </a:cubicBezTo>
                <a:cubicBezTo>
                  <a:pt x="743" y="411"/>
                  <a:pt x="705" y="389"/>
                  <a:pt x="660" y="381"/>
                </a:cubicBezTo>
                <a:cubicBezTo>
                  <a:pt x="637" y="377"/>
                  <a:pt x="560" y="368"/>
                  <a:pt x="541" y="387"/>
                </a:cubicBezTo>
                <a:cubicBezTo>
                  <a:pt x="534" y="397"/>
                  <a:pt x="531" y="400"/>
                  <a:pt x="533" y="40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71" name="Freeform 30"/>
          <p:cNvSpPr/>
          <p:nvPr/>
        </p:nvSpPr>
        <p:spPr>
          <a:xfrm>
            <a:off x="4262400" y="4139640"/>
            <a:ext cx="3657960" cy="569520"/>
          </a:xfrm>
          <a:custGeom>
            <a:avLst/>
            <a:gdLst/>
            <a:ahLst/>
            <a:rect l="0" t="0" r="r" b="b"/>
            <a:pathLst>
              <a:path w="10161" h="1582">
                <a:moveTo>
                  <a:pt x="19" y="1138"/>
                </a:moveTo>
                <a:cubicBezTo>
                  <a:pt x="1" y="1113"/>
                  <a:pt x="4" y="1107"/>
                  <a:pt x="0" y="1085"/>
                </a:cubicBezTo>
                <a:cubicBezTo>
                  <a:pt x="50" y="1089"/>
                  <a:pt x="70" y="1093"/>
                  <a:pt x="113" y="1127"/>
                </a:cubicBezTo>
                <a:cubicBezTo>
                  <a:pt x="181" y="1181"/>
                  <a:pt x="246" y="1252"/>
                  <a:pt x="272" y="1337"/>
                </a:cubicBezTo>
                <a:cubicBezTo>
                  <a:pt x="277" y="1355"/>
                  <a:pt x="275" y="1371"/>
                  <a:pt x="276" y="1389"/>
                </a:cubicBezTo>
                <a:cubicBezTo>
                  <a:pt x="242" y="1387"/>
                  <a:pt x="226" y="1386"/>
                  <a:pt x="197" y="1366"/>
                </a:cubicBezTo>
                <a:cubicBezTo>
                  <a:pt x="170" y="1347"/>
                  <a:pt x="153" y="1315"/>
                  <a:pt x="126" y="1298"/>
                </a:cubicBezTo>
                <a:cubicBezTo>
                  <a:pt x="123" y="1298"/>
                  <a:pt x="122" y="1298"/>
                  <a:pt x="123" y="1301"/>
                </a:cubicBezTo>
                <a:cubicBezTo>
                  <a:pt x="124" y="1304"/>
                  <a:pt x="121" y="1321"/>
                  <a:pt x="124" y="1322"/>
                </a:cubicBezTo>
                <a:cubicBezTo>
                  <a:pt x="130" y="1324"/>
                  <a:pt x="134" y="1322"/>
                  <a:pt x="136" y="1318"/>
                </a:cubicBezTo>
                <a:cubicBezTo>
                  <a:pt x="153" y="1272"/>
                  <a:pt x="126" y="1191"/>
                  <a:pt x="124" y="1146"/>
                </a:cubicBezTo>
                <a:cubicBezTo>
                  <a:pt x="120" y="1054"/>
                  <a:pt x="123" y="962"/>
                  <a:pt x="123" y="870"/>
                </a:cubicBezTo>
                <a:cubicBezTo>
                  <a:pt x="123" y="908"/>
                  <a:pt x="123" y="930"/>
                  <a:pt x="123" y="968"/>
                </a:cubicBezTo>
                <a:cubicBezTo>
                  <a:pt x="123" y="1060"/>
                  <a:pt x="125" y="1143"/>
                  <a:pt x="148" y="1231"/>
                </a:cubicBezTo>
                <a:cubicBezTo>
                  <a:pt x="159" y="1271"/>
                  <a:pt x="183" y="1369"/>
                  <a:pt x="227" y="1390"/>
                </a:cubicBezTo>
                <a:cubicBezTo>
                  <a:pt x="244" y="1398"/>
                  <a:pt x="269" y="1401"/>
                  <a:pt x="289" y="1397"/>
                </a:cubicBezTo>
                <a:cubicBezTo>
                  <a:pt x="321" y="1390"/>
                  <a:pt x="356" y="1352"/>
                  <a:pt x="383" y="1335"/>
                </a:cubicBezTo>
                <a:cubicBezTo>
                  <a:pt x="413" y="1317"/>
                  <a:pt x="465" y="1292"/>
                  <a:pt x="501" y="1308"/>
                </a:cubicBezTo>
                <a:cubicBezTo>
                  <a:pt x="556" y="1332"/>
                  <a:pt x="560" y="1397"/>
                  <a:pt x="559" y="1447"/>
                </a:cubicBezTo>
                <a:cubicBezTo>
                  <a:pt x="558" y="1503"/>
                  <a:pt x="522" y="1541"/>
                  <a:pt x="470" y="1558"/>
                </a:cubicBezTo>
                <a:cubicBezTo>
                  <a:pt x="426" y="1572"/>
                  <a:pt x="366" y="1573"/>
                  <a:pt x="328" y="1546"/>
                </a:cubicBezTo>
                <a:cubicBezTo>
                  <a:pt x="298" y="1524"/>
                  <a:pt x="262" y="1463"/>
                  <a:pt x="283" y="1424"/>
                </a:cubicBezTo>
                <a:cubicBezTo>
                  <a:pt x="294" y="1413"/>
                  <a:pt x="304" y="1402"/>
                  <a:pt x="315" y="1391"/>
                </a:cubicBezTo>
                <a:moveTo>
                  <a:pt x="623" y="1184"/>
                </a:moveTo>
                <a:cubicBezTo>
                  <a:pt x="665" y="1178"/>
                  <a:pt x="691" y="1170"/>
                  <a:pt x="722" y="1203"/>
                </a:cubicBezTo>
                <a:cubicBezTo>
                  <a:pt x="751" y="1235"/>
                  <a:pt x="762" y="1281"/>
                  <a:pt x="786" y="1317"/>
                </a:cubicBezTo>
                <a:cubicBezTo>
                  <a:pt x="812" y="1356"/>
                  <a:pt x="857" y="1374"/>
                  <a:pt x="902" y="1379"/>
                </a:cubicBezTo>
                <a:cubicBezTo>
                  <a:pt x="941" y="1383"/>
                  <a:pt x="1007" y="1390"/>
                  <a:pt x="1029" y="1348"/>
                </a:cubicBezTo>
                <a:cubicBezTo>
                  <a:pt x="1065" y="1278"/>
                  <a:pt x="1003" y="1192"/>
                  <a:pt x="947" y="1158"/>
                </a:cubicBezTo>
                <a:cubicBezTo>
                  <a:pt x="855" y="1100"/>
                  <a:pt x="778" y="1178"/>
                  <a:pt x="733" y="1252"/>
                </a:cubicBezTo>
                <a:cubicBezTo>
                  <a:pt x="699" y="1308"/>
                  <a:pt x="670" y="1398"/>
                  <a:pt x="716" y="1457"/>
                </a:cubicBezTo>
                <a:cubicBezTo>
                  <a:pt x="780" y="1539"/>
                  <a:pt x="926" y="1563"/>
                  <a:pt x="1020" y="1573"/>
                </a:cubicBezTo>
                <a:cubicBezTo>
                  <a:pt x="1138" y="1579"/>
                  <a:pt x="1178" y="1581"/>
                  <a:pt x="1257" y="1579"/>
                </a:cubicBezTo>
                <a:moveTo>
                  <a:pt x="1716" y="991"/>
                </a:moveTo>
                <a:cubicBezTo>
                  <a:pt x="1712" y="987"/>
                  <a:pt x="1709" y="983"/>
                  <a:pt x="1705" y="979"/>
                </a:cubicBezTo>
                <a:cubicBezTo>
                  <a:pt x="1718" y="959"/>
                  <a:pt x="1700" y="956"/>
                  <a:pt x="1738" y="947"/>
                </a:cubicBezTo>
                <a:cubicBezTo>
                  <a:pt x="1776" y="938"/>
                  <a:pt x="1836" y="937"/>
                  <a:pt x="1871" y="956"/>
                </a:cubicBezTo>
                <a:cubicBezTo>
                  <a:pt x="1960" y="1003"/>
                  <a:pt x="1997" y="1110"/>
                  <a:pt x="2000" y="1203"/>
                </a:cubicBezTo>
                <a:cubicBezTo>
                  <a:pt x="2001" y="1235"/>
                  <a:pt x="1997" y="1229"/>
                  <a:pt x="1988" y="1249"/>
                </a:cubicBezTo>
                <a:cubicBezTo>
                  <a:pt x="1962" y="1235"/>
                  <a:pt x="1967" y="1233"/>
                  <a:pt x="1967" y="1193"/>
                </a:cubicBezTo>
                <a:cubicBezTo>
                  <a:pt x="1967" y="1141"/>
                  <a:pt x="1997" y="1101"/>
                  <a:pt x="2034" y="1064"/>
                </a:cubicBezTo>
                <a:cubicBezTo>
                  <a:pt x="2064" y="1034"/>
                  <a:pt x="2094" y="1010"/>
                  <a:pt x="2138" y="1010"/>
                </a:cubicBezTo>
                <a:cubicBezTo>
                  <a:pt x="2179" y="1010"/>
                  <a:pt x="2167" y="1090"/>
                  <a:pt x="2167" y="1117"/>
                </a:cubicBezTo>
                <a:cubicBezTo>
                  <a:pt x="2167" y="1159"/>
                  <a:pt x="2159" y="1192"/>
                  <a:pt x="2124" y="1218"/>
                </a:cubicBezTo>
                <a:cubicBezTo>
                  <a:pt x="2115" y="1219"/>
                  <a:pt x="2114" y="1219"/>
                  <a:pt x="2109" y="1219"/>
                </a:cubicBezTo>
                <a:cubicBezTo>
                  <a:pt x="2115" y="1176"/>
                  <a:pt x="2119" y="1163"/>
                  <a:pt x="2157" y="1131"/>
                </a:cubicBezTo>
                <a:cubicBezTo>
                  <a:pt x="2215" y="1082"/>
                  <a:pt x="2308" y="1028"/>
                  <a:pt x="2385" y="1016"/>
                </a:cubicBezTo>
                <a:cubicBezTo>
                  <a:pt x="2433" y="1009"/>
                  <a:pt x="2446" y="1028"/>
                  <a:pt x="2461" y="1071"/>
                </a:cubicBezTo>
                <a:cubicBezTo>
                  <a:pt x="2478" y="1118"/>
                  <a:pt x="2465" y="1185"/>
                  <a:pt x="2491" y="1225"/>
                </a:cubicBezTo>
                <a:cubicBezTo>
                  <a:pt x="2507" y="1239"/>
                  <a:pt x="2512" y="1244"/>
                  <a:pt x="2527" y="1245"/>
                </a:cubicBezTo>
                <a:moveTo>
                  <a:pt x="2663" y="969"/>
                </a:moveTo>
                <a:cubicBezTo>
                  <a:pt x="2661" y="951"/>
                  <a:pt x="2660" y="947"/>
                  <a:pt x="2660" y="936"/>
                </a:cubicBezTo>
                <a:cubicBezTo>
                  <a:pt x="2662" y="977"/>
                  <a:pt x="2667" y="1003"/>
                  <a:pt x="2683" y="1041"/>
                </a:cubicBezTo>
                <a:cubicBezTo>
                  <a:pt x="2708" y="1100"/>
                  <a:pt x="2739" y="1175"/>
                  <a:pt x="2803" y="1200"/>
                </a:cubicBezTo>
                <a:cubicBezTo>
                  <a:pt x="2840" y="1215"/>
                  <a:pt x="2864" y="1204"/>
                  <a:pt x="2886" y="1177"/>
                </a:cubicBezTo>
                <a:cubicBezTo>
                  <a:pt x="2919" y="1135"/>
                  <a:pt x="2927" y="1072"/>
                  <a:pt x="2943" y="1022"/>
                </a:cubicBezTo>
                <a:cubicBezTo>
                  <a:pt x="2953" y="1032"/>
                  <a:pt x="2968" y="1051"/>
                  <a:pt x="2980" y="1065"/>
                </a:cubicBezTo>
                <a:cubicBezTo>
                  <a:pt x="3022" y="1115"/>
                  <a:pt x="3078" y="1143"/>
                  <a:pt x="3143" y="1150"/>
                </a:cubicBezTo>
                <a:cubicBezTo>
                  <a:pt x="3218" y="1158"/>
                  <a:pt x="3277" y="1140"/>
                  <a:pt x="3320" y="1075"/>
                </a:cubicBezTo>
                <a:cubicBezTo>
                  <a:pt x="3366" y="1005"/>
                  <a:pt x="3349" y="921"/>
                  <a:pt x="3316" y="851"/>
                </a:cubicBezTo>
                <a:cubicBezTo>
                  <a:pt x="3276" y="766"/>
                  <a:pt x="3218" y="694"/>
                  <a:pt x="3183" y="608"/>
                </a:cubicBezTo>
                <a:cubicBezTo>
                  <a:pt x="3173" y="578"/>
                  <a:pt x="3171" y="572"/>
                  <a:pt x="3165" y="554"/>
                </a:cubicBezTo>
                <a:cubicBezTo>
                  <a:pt x="3164" y="596"/>
                  <a:pt x="3158" y="647"/>
                  <a:pt x="3162" y="690"/>
                </a:cubicBezTo>
                <a:cubicBezTo>
                  <a:pt x="3172" y="809"/>
                  <a:pt x="3230" y="910"/>
                  <a:pt x="3293" y="1008"/>
                </a:cubicBezTo>
                <a:cubicBezTo>
                  <a:pt x="3339" y="1079"/>
                  <a:pt x="3389" y="1147"/>
                  <a:pt x="3438" y="1215"/>
                </a:cubicBezTo>
                <a:moveTo>
                  <a:pt x="3089" y="944"/>
                </a:moveTo>
                <a:cubicBezTo>
                  <a:pt x="3160" y="939"/>
                  <a:pt x="3231" y="938"/>
                  <a:pt x="3302" y="938"/>
                </a:cubicBezTo>
                <a:cubicBezTo>
                  <a:pt x="3422" y="938"/>
                  <a:pt x="3553" y="951"/>
                  <a:pt x="3669" y="913"/>
                </a:cubicBezTo>
                <a:cubicBezTo>
                  <a:pt x="3701" y="903"/>
                  <a:pt x="3696" y="897"/>
                  <a:pt x="3714" y="880"/>
                </a:cubicBezTo>
                <a:cubicBezTo>
                  <a:pt x="3678" y="898"/>
                  <a:pt x="3650" y="910"/>
                  <a:pt x="3626" y="951"/>
                </a:cubicBezTo>
                <a:cubicBezTo>
                  <a:pt x="3613" y="974"/>
                  <a:pt x="3593" y="1031"/>
                  <a:pt x="3616" y="1055"/>
                </a:cubicBezTo>
                <a:cubicBezTo>
                  <a:pt x="3650" y="1092"/>
                  <a:pt x="3731" y="1079"/>
                  <a:pt x="3768" y="1059"/>
                </a:cubicBezTo>
                <a:cubicBezTo>
                  <a:pt x="3806" y="1039"/>
                  <a:pt x="3830" y="1005"/>
                  <a:pt x="3863" y="981"/>
                </a:cubicBezTo>
                <a:cubicBezTo>
                  <a:pt x="3869" y="979"/>
                  <a:pt x="3869" y="978"/>
                  <a:pt x="3873" y="978"/>
                </a:cubicBezTo>
                <a:cubicBezTo>
                  <a:pt x="3879" y="1019"/>
                  <a:pt x="3883" y="1060"/>
                  <a:pt x="3914" y="1092"/>
                </a:cubicBezTo>
                <a:cubicBezTo>
                  <a:pt x="3939" y="1118"/>
                  <a:pt x="3965" y="1116"/>
                  <a:pt x="3998" y="1119"/>
                </a:cubicBezTo>
                <a:moveTo>
                  <a:pt x="3547" y="786"/>
                </a:moveTo>
                <a:cubicBezTo>
                  <a:pt x="3546" y="779"/>
                  <a:pt x="3543" y="771"/>
                  <a:pt x="3543" y="761"/>
                </a:cubicBezTo>
                <a:cubicBezTo>
                  <a:pt x="3543" y="744"/>
                  <a:pt x="3543" y="727"/>
                  <a:pt x="3543" y="710"/>
                </a:cubicBezTo>
                <a:cubicBezTo>
                  <a:pt x="3571" y="722"/>
                  <a:pt x="3576" y="715"/>
                  <a:pt x="3601" y="746"/>
                </a:cubicBezTo>
                <a:cubicBezTo>
                  <a:pt x="3640" y="794"/>
                  <a:pt x="3658" y="854"/>
                  <a:pt x="3674" y="912"/>
                </a:cubicBezTo>
                <a:cubicBezTo>
                  <a:pt x="3679" y="931"/>
                  <a:pt x="3684" y="1000"/>
                  <a:pt x="3704" y="1012"/>
                </a:cubicBezTo>
                <a:cubicBezTo>
                  <a:pt x="3728" y="1027"/>
                  <a:pt x="3751" y="1007"/>
                  <a:pt x="3768" y="992"/>
                </a:cubicBezTo>
                <a:cubicBezTo>
                  <a:pt x="3804" y="961"/>
                  <a:pt x="3841" y="925"/>
                  <a:pt x="3867" y="886"/>
                </a:cubicBezTo>
                <a:cubicBezTo>
                  <a:pt x="3882" y="863"/>
                  <a:pt x="3893" y="837"/>
                  <a:pt x="3906" y="813"/>
                </a:cubicBezTo>
                <a:cubicBezTo>
                  <a:pt x="3905" y="856"/>
                  <a:pt x="3903" y="898"/>
                  <a:pt x="3903" y="941"/>
                </a:cubicBezTo>
                <a:cubicBezTo>
                  <a:pt x="3902" y="1013"/>
                  <a:pt x="3946" y="1064"/>
                  <a:pt x="4000" y="1110"/>
                </a:cubicBezTo>
                <a:cubicBezTo>
                  <a:pt x="4038" y="1142"/>
                  <a:pt x="4069" y="1148"/>
                  <a:pt x="4115" y="1157"/>
                </a:cubicBezTo>
                <a:moveTo>
                  <a:pt x="4450" y="806"/>
                </a:moveTo>
                <a:cubicBezTo>
                  <a:pt x="4426" y="801"/>
                  <a:pt x="4386" y="780"/>
                  <a:pt x="4343" y="789"/>
                </a:cubicBezTo>
                <a:cubicBezTo>
                  <a:pt x="4273" y="805"/>
                  <a:pt x="4141" y="882"/>
                  <a:pt x="4155" y="969"/>
                </a:cubicBezTo>
                <a:cubicBezTo>
                  <a:pt x="4164" y="1025"/>
                  <a:pt x="4219" y="1030"/>
                  <a:pt x="4273" y="1034"/>
                </a:cubicBezTo>
                <a:cubicBezTo>
                  <a:pt x="4328" y="1038"/>
                  <a:pt x="4409" y="1046"/>
                  <a:pt x="4456" y="1010"/>
                </a:cubicBezTo>
                <a:cubicBezTo>
                  <a:pt x="4488" y="985"/>
                  <a:pt x="4492" y="965"/>
                  <a:pt x="4515" y="936"/>
                </a:cubicBezTo>
                <a:cubicBezTo>
                  <a:pt x="4502" y="928"/>
                  <a:pt x="4512" y="902"/>
                  <a:pt x="4507" y="916"/>
                </a:cubicBezTo>
                <a:cubicBezTo>
                  <a:pt x="4493" y="955"/>
                  <a:pt x="4501" y="973"/>
                  <a:pt x="4531" y="998"/>
                </a:cubicBezTo>
                <a:cubicBezTo>
                  <a:pt x="4582" y="1040"/>
                  <a:pt x="4696" y="1018"/>
                  <a:pt x="4740" y="981"/>
                </a:cubicBezTo>
                <a:cubicBezTo>
                  <a:pt x="4817" y="917"/>
                  <a:pt x="4814" y="825"/>
                  <a:pt x="4814" y="734"/>
                </a:cubicBezTo>
                <a:cubicBezTo>
                  <a:pt x="4814" y="652"/>
                  <a:pt x="4800" y="572"/>
                  <a:pt x="4797" y="490"/>
                </a:cubicBezTo>
                <a:cubicBezTo>
                  <a:pt x="4796" y="470"/>
                  <a:pt x="4791" y="456"/>
                  <a:pt x="4789" y="436"/>
                </a:cubicBezTo>
                <a:cubicBezTo>
                  <a:pt x="4755" y="499"/>
                  <a:pt x="4721" y="558"/>
                  <a:pt x="4706" y="630"/>
                </a:cubicBezTo>
                <a:cubicBezTo>
                  <a:pt x="4688" y="715"/>
                  <a:pt x="4684" y="820"/>
                  <a:pt x="4729" y="896"/>
                </a:cubicBezTo>
                <a:cubicBezTo>
                  <a:pt x="4773" y="970"/>
                  <a:pt x="4839" y="991"/>
                  <a:pt x="4919" y="995"/>
                </a:cubicBezTo>
                <a:cubicBezTo>
                  <a:pt x="4999" y="999"/>
                  <a:pt x="5061" y="963"/>
                  <a:pt x="5096" y="890"/>
                </a:cubicBezTo>
                <a:cubicBezTo>
                  <a:pt x="5130" y="820"/>
                  <a:pt x="5123" y="713"/>
                  <a:pt x="5117" y="638"/>
                </a:cubicBezTo>
                <a:cubicBezTo>
                  <a:pt x="5112" y="582"/>
                  <a:pt x="5093" y="507"/>
                  <a:pt x="5080" y="465"/>
                </a:cubicBezTo>
                <a:cubicBezTo>
                  <a:pt x="5042" y="521"/>
                  <a:pt x="5007" y="571"/>
                  <a:pt x="4989" y="640"/>
                </a:cubicBezTo>
                <a:cubicBezTo>
                  <a:pt x="4968" y="717"/>
                  <a:pt x="4960" y="816"/>
                  <a:pt x="5010" y="882"/>
                </a:cubicBezTo>
                <a:cubicBezTo>
                  <a:pt x="5063" y="953"/>
                  <a:pt x="5172" y="979"/>
                  <a:pt x="5256" y="963"/>
                </a:cubicBezTo>
                <a:cubicBezTo>
                  <a:pt x="5316" y="952"/>
                  <a:pt x="5343" y="908"/>
                  <a:pt x="5365" y="856"/>
                </a:cubicBezTo>
                <a:cubicBezTo>
                  <a:pt x="5384" y="811"/>
                  <a:pt x="5370" y="750"/>
                  <a:pt x="5368" y="704"/>
                </a:cubicBezTo>
                <a:cubicBezTo>
                  <a:pt x="5353" y="726"/>
                  <a:pt x="5332" y="732"/>
                  <a:pt x="5324" y="772"/>
                </a:cubicBezTo>
                <a:cubicBezTo>
                  <a:pt x="5315" y="816"/>
                  <a:pt x="5311" y="864"/>
                  <a:pt x="5352" y="890"/>
                </a:cubicBezTo>
                <a:cubicBezTo>
                  <a:pt x="5387" y="912"/>
                  <a:pt x="5462" y="909"/>
                  <a:pt x="5499" y="893"/>
                </a:cubicBezTo>
                <a:cubicBezTo>
                  <a:pt x="5575" y="861"/>
                  <a:pt x="5612" y="795"/>
                  <a:pt x="5648" y="727"/>
                </a:cubicBezTo>
                <a:cubicBezTo>
                  <a:pt x="5654" y="717"/>
                  <a:pt x="5657" y="707"/>
                  <a:pt x="5662" y="696"/>
                </a:cubicBezTo>
                <a:cubicBezTo>
                  <a:pt x="5647" y="752"/>
                  <a:pt x="5626" y="806"/>
                  <a:pt x="5608" y="862"/>
                </a:cubicBezTo>
                <a:cubicBezTo>
                  <a:pt x="5557" y="1016"/>
                  <a:pt x="5513" y="1202"/>
                  <a:pt x="5538" y="1366"/>
                </a:cubicBezTo>
                <a:cubicBezTo>
                  <a:pt x="5546" y="1416"/>
                  <a:pt x="5569" y="1420"/>
                  <a:pt x="5597" y="1453"/>
                </a:cubicBezTo>
                <a:moveTo>
                  <a:pt x="6196" y="578"/>
                </a:moveTo>
                <a:cubicBezTo>
                  <a:pt x="6195" y="602"/>
                  <a:pt x="6204" y="604"/>
                  <a:pt x="6220" y="622"/>
                </a:cubicBezTo>
                <a:cubicBezTo>
                  <a:pt x="6264" y="669"/>
                  <a:pt x="6320" y="695"/>
                  <a:pt x="6383" y="709"/>
                </a:cubicBezTo>
                <a:cubicBezTo>
                  <a:pt x="6428" y="719"/>
                  <a:pt x="6542" y="743"/>
                  <a:pt x="6580" y="706"/>
                </a:cubicBezTo>
                <a:cubicBezTo>
                  <a:pt x="6614" y="674"/>
                  <a:pt x="6604" y="591"/>
                  <a:pt x="6583" y="556"/>
                </a:cubicBezTo>
                <a:cubicBezTo>
                  <a:pt x="6543" y="489"/>
                  <a:pt x="6454" y="475"/>
                  <a:pt x="6383" y="485"/>
                </a:cubicBezTo>
                <a:cubicBezTo>
                  <a:pt x="6281" y="500"/>
                  <a:pt x="6191" y="578"/>
                  <a:pt x="6190" y="682"/>
                </a:cubicBezTo>
                <a:cubicBezTo>
                  <a:pt x="6189" y="772"/>
                  <a:pt x="6291" y="816"/>
                  <a:pt x="6364" y="841"/>
                </a:cubicBezTo>
                <a:cubicBezTo>
                  <a:pt x="6485" y="883"/>
                  <a:pt x="6640" y="886"/>
                  <a:pt x="6760" y="842"/>
                </a:cubicBezTo>
                <a:cubicBezTo>
                  <a:pt x="6849" y="809"/>
                  <a:pt x="6911" y="749"/>
                  <a:pt x="6963" y="672"/>
                </a:cubicBezTo>
                <a:cubicBezTo>
                  <a:pt x="7001" y="616"/>
                  <a:pt x="7030" y="556"/>
                  <a:pt x="7068" y="501"/>
                </a:cubicBezTo>
                <a:cubicBezTo>
                  <a:pt x="7052" y="535"/>
                  <a:pt x="7039" y="559"/>
                  <a:pt x="7019" y="591"/>
                </a:cubicBezTo>
                <a:cubicBezTo>
                  <a:pt x="6973" y="662"/>
                  <a:pt x="6920" y="810"/>
                  <a:pt x="6851" y="861"/>
                </a:cubicBezTo>
                <a:cubicBezTo>
                  <a:pt x="6820" y="884"/>
                  <a:pt x="6816" y="864"/>
                  <a:pt x="6796" y="841"/>
                </a:cubicBezTo>
                <a:moveTo>
                  <a:pt x="6675" y="516"/>
                </a:moveTo>
                <a:cubicBezTo>
                  <a:pt x="6747" y="516"/>
                  <a:pt x="6776" y="534"/>
                  <a:pt x="6837" y="575"/>
                </a:cubicBezTo>
                <a:cubicBezTo>
                  <a:pt x="6919" y="630"/>
                  <a:pt x="6997" y="682"/>
                  <a:pt x="7090" y="720"/>
                </a:cubicBezTo>
                <a:cubicBezTo>
                  <a:pt x="7173" y="754"/>
                  <a:pt x="7257" y="772"/>
                  <a:pt x="7345" y="785"/>
                </a:cubicBezTo>
                <a:moveTo>
                  <a:pt x="7523" y="665"/>
                </a:moveTo>
                <a:cubicBezTo>
                  <a:pt x="7533" y="618"/>
                  <a:pt x="7545" y="588"/>
                  <a:pt x="7573" y="549"/>
                </a:cubicBezTo>
                <a:cubicBezTo>
                  <a:pt x="7588" y="528"/>
                  <a:pt x="7601" y="512"/>
                  <a:pt x="7611" y="489"/>
                </a:cubicBezTo>
                <a:cubicBezTo>
                  <a:pt x="7526" y="497"/>
                  <a:pt x="7465" y="536"/>
                  <a:pt x="7396" y="586"/>
                </a:cubicBezTo>
                <a:cubicBezTo>
                  <a:pt x="7331" y="633"/>
                  <a:pt x="7248" y="698"/>
                  <a:pt x="7259" y="789"/>
                </a:cubicBezTo>
                <a:cubicBezTo>
                  <a:pt x="7268" y="861"/>
                  <a:pt x="7377" y="872"/>
                  <a:pt x="7430" y="876"/>
                </a:cubicBezTo>
                <a:cubicBezTo>
                  <a:pt x="7454" y="876"/>
                  <a:pt x="7479" y="876"/>
                  <a:pt x="7503" y="876"/>
                </a:cubicBezTo>
                <a:moveTo>
                  <a:pt x="7605" y="61"/>
                </a:moveTo>
                <a:cubicBezTo>
                  <a:pt x="7610" y="39"/>
                  <a:pt x="7609" y="34"/>
                  <a:pt x="7620" y="25"/>
                </a:cubicBezTo>
                <a:cubicBezTo>
                  <a:pt x="7635" y="52"/>
                  <a:pt x="7642" y="89"/>
                  <a:pt x="7647" y="127"/>
                </a:cubicBezTo>
                <a:cubicBezTo>
                  <a:pt x="7661" y="238"/>
                  <a:pt x="7671" y="346"/>
                  <a:pt x="7705" y="452"/>
                </a:cubicBezTo>
                <a:cubicBezTo>
                  <a:pt x="7731" y="535"/>
                  <a:pt x="7771" y="618"/>
                  <a:pt x="7820" y="690"/>
                </a:cubicBezTo>
                <a:cubicBezTo>
                  <a:pt x="7841" y="720"/>
                  <a:pt x="7857" y="735"/>
                  <a:pt x="7887" y="751"/>
                </a:cubicBezTo>
                <a:moveTo>
                  <a:pt x="7925" y="470"/>
                </a:moveTo>
                <a:cubicBezTo>
                  <a:pt x="7927" y="428"/>
                  <a:pt x="7932" y="423"/>
                  <a:pt x="7944" y="392"/>
                </a:cubicBezTo>
                <a:cubicBezTo>
                  <a:pt x="7946" y="401"/>
                  <a:pt x="7951" y="441"/>
                  <a:pt x="7954" y="459"/>
                </a:cubicBezTo>
                <a:cubicBezTo>
                  <a:pt x="7964" y="531"/>
                  <a:pt x="8017" y="577"/>
                  <a:pt x="8083" y="600"/>
                </a:cubicBezTo>
                <a:cubicBezTo>
                  <a:pt x="8121" y="613"/>
                  <a:pt x="8174" y="617"/>
                  <a:pt x="8208" y="593"/>
                </a:cubicBezTo>
                <a:cubicBezTo>
                  <a:pt x="8251" y="563"/>
                  <a:pt x="8272" y="517"/>
                  <a:pt x="8293" y="472"/>
                </a:cubicBezTo>
                <a:cubicBezTo>
                  <a:pt x="8281" y="479"/>
                  <a:pt x="8255" y="502"/>
                  <a:pt x="8243" y="534"/>
                </a:cubicBezTo>
                <a:cubicBezTo>
                  <a:pt x="8229" y="572"/>
                  <a:pt x="8224" y="624"/>
                  <a:pt x="8263" y="647"/>
                </a:cubicBezTo>
                <a:cubicBezTo>
                  <a:pt x="8299" y="668"/>
                  <a:pt x="8374" y="664"/>
                  <a:pt x="8412" y="651"/>
                </a:cubicBezTo>
                <a:cubicBezTo>
                  <a:pt x="8521" y="615"/>
                  <a:pt x="8550" y="521"/>
                  <a:pt x="8551" y="418"/>
                </a:cubicBezTo>
                <a:cubicBezTo>
                  <a:pt x="8551" y="389"/>
                  <a:pt x="8543" y="368"/>
                  <a:pt x="8538" y="351"/>
                </a:cubicBezTo>
                <a:cubicBezTo>
                  <a:pt x="8523" y="382"/>
                  <a:pt x="8518" y="403"/>
                  <a:pt x="8518" y="442"/>
                </a:cubicBezTo>
                <a:cubicBezTo>
                  <a:pt x="8517" y="504"/>
                  <a:pt x="8557" y="549"/>
                  <a:pt x="8599" y="593"/>
                </a:cubicBezTo>
                <a:cubicBezTo>
                  <a:pt x="8641" y="636"/>
                  <a:pt x="8710" y="668"/>
                  <a:pt x="8743" y="718"/>
                </a:cubicBezTo>
                <a:cubicBezTo>
                  <a:pt x="8745" y="731"/>
                  <a:pt x="8745" y="733"/>
                  <a:pt x="8745" y="741"/>
                </a:cubicBezTo>
                <a:cubicBezTo>
                  <a:pt x="8704" y="745"/>
                  <a:pt x="8665" y="752"/>
                  <a:pt x="8629" y="728"/>
                </a:cubicBezTo>
                <a:cubicBezTo>
                  <a:pt x="8595" y="705"/>
                  <a:pt x="8596" y="647"/>
                  <a:pt x="8615" y="615"/>
                </a:cubicBezTo>
                <a:cubicBezTo>
                  <a:pt x="8662" y="535"/>
                  <a:pt x="8772" y="484"/>
                  <a:pt x="8852" y="447"/>
                </a:cubicBezTo>
                <a:cubicBezTo>
                  <a:pt x="8874" y="437"/>
                  <a:pt x="9008" y="382"/>
                  <a:pt x="9034" y="410"/>
                </a:cubicBezTo>
                <a:cubicBezTo>
                  <a:pt x="9060" y="439"/>
                  <a:pt x="9045" y="490"/>
                  <a:pt x="9035" y="524"/>
                </a:cubicBezTo>
                <a:cubicBezTo>
                  <a:pt x="9022" y="565"/>
                  <a:pt x="9011" y="693"/>
                  <a:pt x="9010" y="650"/>
                </a:cubicBezTo>
                <a:cubicBezTo>
                  <a:pt x="9010" y="626"/>
                  <a:pt x="9010" y="615"/>
                  <a:pt x="9010" y="597"/>
                </a:cubicBezTo>
                <a:moveTo>
                  <a:pt x="8914" y="97"/>
                </a:moveTo>
                <a:cubicBezTo>
                  <a:pt x="8923" y="42"/>
                  <a:pt x="8933" y="0"/>
                  <a:pt x="9005" y="12"/>
                </a:cubicBezTo>
                <a:cubicBezTo>
                  <a:pt x="9066" y="22"/>
                  <a:pt x="9104" y="90"/>
                  <a:pt x="9141" y="133"/>
                </a:cubicBezTo>
                <a:cubicBezTo>
                  <a:pt x="9174" y="171"/>
                  <a:pt x="9208" y="204"/>
                  <a:pt x="9245" y="237"/>
                </a:cubicBezTo>
                <a:moveTo>
                  <a:pt x="9323" y="281"/>
                </a:moveTo>
                <a:cubicBezTo>
                  <a:pt x="9336" y="284"/>
                  <a:pt x="9358" y="280"/>
                  <a:pt x="9368" y="291"/>
                </a:cubicBezTo>
                <a:cubicBezTo>
                  <a:pt x="9377" y="300"/>
                  <a:pt x="9371" y="334"/>
                  <a:pt x="9371" y="345"/>
                </a:cubicBezTo>
                <a:cubicBezTo>
                  <a:pt x="9371" y="383"/>
                  <a:pt x="9368" y="405"/>
                  <a:pt x="9407" y="425"/>
                </a:cubicBezTo>
                <a:cubicBezTo>
                  <a:pt x="9447" y="446"/>
                  <a:pt x="9517" y="446"/>
                  <a:pt x="9560" y="436"/>
                </a:cubicBezTo>
                <a:cubicBezTo>
                  <a:pt x="9634" y="419"/>
                  <a:pt x="9698" y="366"/>
                  <a:pt x="9735" y="301"/>
                </a:cubicBezTo>
                <a:cubicBezTo>
                  <a:pt x="9753" y="269"/>
                  <a:pt x="9768" y="233"/>
                  <a:pt x="9783" y="199"/>
                </a:cubicBezTo>
                <a:cubicBezTo>
                  <a:pt x="9783" y="198"/>
                  <a:pt x="9784" y="196"/>
                  <a:pt x="9784" y="195"/>
                </a:cubicBezTo>
                <a:cubicBezTo>
                  <a:pt x="9784" y="222"/>
                  <a:pt x="9776" y="256"/>
                  <a:pt x="9797" y="278"/>
                </a:cubicBezTo>
                <a:cubicBezTo>
                  <a:pt x="9833" y="316"/>
                  <a:pt x="9891" y="326"/>
                  <a:pt x="9940" y="329"/>
                </a:cubicBezTo>
                <a:cubicBezTo>
                  <a:pt x="9998" y="333"/>
                  <a:pt x="10039" y="330"/>
                  <a:pt x="10084" y="289"/>
                </a:cubicBezTo>
                <a:cubicBezTo>
                  <a:pt x="10119" y="257"/>
                  <a:pt x="10130" y="218"/>
                  <a:pt x="10133" y="172"/>
                </a:cubicBezTo>
                <a:cubicBezTo>
                  <a:pt x="10134" y="151"/>
                  <a:pt x="10133" y="129"/>
                  <a:pt x="10133" y="107"/>
                </a:cubicBezTo>
                <a:cubicBezTo>
                  <a:pt x="10076" y="115"/>
                  <a:pt x="10048" y="130"/>
                  <a:pt x="9997" y="165"/>
                </a:cubicBezTo>
                <a:cubicBezTo>
                  <a:pt x="9905" y="228"/>
                  <a:pt x="9823" y="296"/>
                  <a:pt x="9809" y="411"/>
                </a:cubicBezTo>
                <a:cubicBezTo>
                  <a:pt x="9799" y="494"/>
                  <a:pt x="9845" y="549"/>
                  <a:pt x="9915" y="587"/>
                </a:cubicBezTo>
                <a:cubicBezTo>
                  <a:pt x="9980" y="623"/>
                  <a:pt x="10056" y="629"/>
                  <a:pt x="10128" y="631"/>
                </a:cubicBezTo>
                <a:cubicBezTo>
                  <a:pt x="10139" y="631"/>
                  <a:pt x="10149" y="631"/>
                  <a:pt x="10160" y="63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72" name="Freeform 31"/>
          <p:cNvSpPr/>
          <p:nvPr/>
        </p:nvSpPr>
        <p:spPr>
          <a:xfrm>
            <a:off x="5989680" y="4827600"/>
            <a:ext cx="178200" cy="113040"/>
          </a:xfrm>
          <a:custGeom>
            <a:avLst/>
            <a:gdLst/>
            <a:ahLst/>
            <a:rect l="0" t="0" r="r" b="b"/>
            <a:pathLst>
              <a:path w="495" h="314">
                <a:moveTo>
                  <a:pt x="0" y="0"/>
                </a:moveTo>
                <a:cubicBezTo>
                  <a:pt x="42" y="53"/>
                  <a:pt x="87" y="96"/>
                  <a:pt x="144" y="135"/>
                </a:cubicBezTo>
                <a:cubicBezTo>
                  <a:pt x="224" y="191"/>
                  <a:pt x="313" y="240"/>
                  <a:pt x="400" y="280"/>
                </a:cubicBezTo>
                <a:cubicBezTo>
                  <a:pt x="449" y="301"/>
                  <a:pt x="461" y="307"/>
                  <a:pt x="494" y="31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73" name="Freeform 32"/>
          <p:cNvSpPr/>
          <p:nvPr/>
        </p:nvSpPr>
        <p:spPr>
          <a:xfrm>
            <a:off x="2530440" y="4938840"/>
            <a:ext cx="636840" cy="237240"/>
          </a:xfrm>
          <a:custGeom>
            <a:avLst/>
            <a:gdLst/>
            <a:ahLst/>
            <a:rect l="0" t="0" r="r" b="b"/>
            <a:pathLst>
              <a:path w="1769" h="659">
                <a:moveTo>
                  <a:pt x="299" y="399"/>
                </a:moveTo>
                <a:cubicBezTo>
                  <a:pt x="275" y="392"/>
                  <a:pt x="239" y="367"/>
                  <a:pt x="200" y="386"/>
                </a:cubicBezTo>
                <a:cubicBezTo>
                  <a:pt x="127" y="422"/>
                  <a:pt x="33" y="514"/>
                  <a:pt x="0" y="590"/>
                </a:cubicBezTo>
                <a:cubicBezTo>
                  <a:pt x="0" y="600"/>
                  <a:pt x="0" y="601"/>
                  <a:pt x="0" y="607"/>
                </a:cubicBezTo>
                <a:cubicBezTo>
                  <a:pt x="67" y="605"/>
                  <a:pt x="116" y="598"/>
                  <a:pt x="173" y="559"/>
                </a:cubicBezTo>
                <a:cubicBezTo>
                  <a:pt x="217" y="528"/>
                  <a:pt x="232" y="495"/>
                  <a:pt x="249" y="446"/>
                </a:cubicBezTo>
                <a:cubicBezTo>
                  <a:pt x="254" y="432"/>
                  <a:pt x="245" y="452"/>
                  <a:pt x="249" y="437"/>
                </a:cubicBezTo>
                <a:cubicBezTo>
                  <a:pt x="262" y="517"/>
                  <a:pt x="274" y="600"/>
                  <a:pt x="361" y="631"/>
                </a:cubicBezTo>
                <a:cubicBezTo>
                  <a:pt x="417" y="651"/>
                  <a:pt x="453" y="613"/>
                  <a:pt x="490" y="580"/>
                </a:cubicBezTo>
                <a:cubicBezTo>
                  <a:pt x="522" y="552"/>
                  <a:pt x="539" y="507"/>
                  <a:pt x="565" y="473"/>
                </a:cubicBezTo>
                <a:cubicBezTo>
                  <a:pt x="567" y="470"/>
                  <a:pt x="583" y="456"/>
                  <a:pt x="586" y="453"/>
                </a:cubicBezTo>
                <a:cubicBezTo>
                  <a:pt x="594" y="473"/>
                  <a:pt x="594" y="496"/>
                  <a:pt x="610" y="513"/>
                </a:cubicBezTo>
                <a:cubicBezTo>
                  <a:pt x="654" y="560"/>
                  <a:pt x="735" y="557"/>
                  <a:pt x="786" y="530"/>
                </a:cubicBezTo>
                <a:cubicBezTo>
                  <a:pt x="813" y="516"/>
                  <a:pt x="841" y="468"/>
                  <a:pt x="871" y="463"/>
                </a:cubicBezTo>
                <a:cubicBezTo>
                  <a:pt x="902" y="459"/>
                  <a:pt x="905" y="484"/>
                  <a:pt x="925" y="500"/>
                </a:cubicBezTo>
                <a:cubicBezTo>
                  <a:pt x="971" y="535"/>
                  <a:pt x="1005" y="562"/>
                  <a:pt x="1064" y="575"/>
                </a:cubicBezTo>
                <a:cubicBezTo>
                  <a:pt x="1187" y="601"/>
                  <a:pt x="1340" y="600"/>
                  <a:pt x="1463" y="577"/>
                </a:cubicBezTo>
                <a:cubicBezTo>
                  <a:pt x="1532" y="564"/>
                  <a:pt x="1641" y="544"/>
                  <a:pt x="1687" y="482"/>
                </a:cubicBezTo>
                <a:cubicBezTo>
                  <a:pt x="1690" y="468"/>
                  <a:pt x="1691" y="464"/>
                  <a:pt x="1690" y="454"/>
                </a:cubicBezTo>
                <a:cubicBezTo>
                  <a:pt x="1631" y="450"/>
                  <a:pt x="1599" y="450"/>
                  <a:pt x="1541" y="475"/>
                </a:cubicBezTo>
                <a:cubicBezTo>
                  <a:pt x="1464" y="510"/>
                  <a:pt x="1401" y="548"/>
                  <a:pt x="1374" y="623"/>
                </a:cubicBezTo>
                <a:cubicBezTo>
                  <a:pt x="1374" y="629"/>
                  <a:pt x="1374" y="634"/>
                  <a:pt x="1374" y="640"/>
                </a:cubicBezTo>
                <a:cubicBezTo>
                  <a:pt x="1441" y="648"/>
                  <a:pt x="1481" y="658"/>
                  <a:pt x="1547" y="627"/>
                </a:cubicBezTo>
                <a:cubicBezTo>
                  <a:pt x="1647" y="580"/>
                  <a:pt x="1706" y="508"/>
                  <a:pt x="1711" y="398"/>
                </a:cubicBezTo>
                <a:cubicBezTo>
                  <a:pt x="1715" y="300"/>
                  <a:pt x="1659" y="211"/>
                  <a:pt x="1619" y="123"/>
                </a:cubicBezTo>
                <a:cubicBezTo>
                  <a:pt x="1599" y="78"/>
                  <a:pt x="1575" y="41"/>
                  <a:pt x="1551" y="0"/>
                </a:cubicBezTo>
                <a:cubicBezTo>
                  <a:pt x="1528" y="45"/>
                  <a:pt x="1518" y="97"/>
                  <a:pt x="1517" y="167"/>
                </a:cubicBezTo>
                <a:cubicBezTo>
                  <a:pt x="1515" y="271"/>
                  <a:pt x="1535" y="354"/>
                  <a:pt x="1592" y="443"/>
                </a:cubicBezTo>
                <a:cubicBezTo>
                  <a:pt x="1642" y="521"/>
                  <a:pt x="1694" y="555"/>
                  <a:pt x="1768" y="60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74" name="Freeform 33"/>
          <p:cNvSpPr/>
          <p:nvPr/>
        </p:nvSpPr>
        <p:spPr>
          <a:xfrm>
            <a:off x="3435120" y="4836960"/>
            <a:ext cx="1965600" cy="314640"/>
          </a:xfrm>
          <a:custGeom>
            <a:avLst/>
            <a:gdLst/>
            <a:ahLst/>
            <a:rect l="0" t="0" r="r" b="b"/>
            <a:pathLst>
              <a:path w="5460" h="874">
                <a:moveTo>
                  <a:pt x="200" y="528"/>
                </a:moveTo>
                <a:cubicBezTo>
                  <a:pt x="138" y="531"/>
                  <a:pt x="102" y="539"/>
                  <a:pt x="60" y="590"/>
                </a:cubicBezTo>
                <a:cubicBezTo>
                  <a:pt x="25" y="632"/>
                  <a:pt x="0" y="699"/>
                  <a:pt x="12" y="754"/>
                </a:cubicBezTo>
                <a:cubicBezTo>
                  <a:pt x="28" y="824"/>
                  <a:pt x="115" y="839"/>
                  <a:pt x="174" y="845"/>
                </a:cubicBezTo>
                <a:cubicBezTo>
                  <a:pt x="245" y="852"/>
                  <a:pt x="319" y="847"/>
                  <a:pt x="390" y="847"/>
                </a:cubicBezTo>
                <a:moveTo>
                  <a:pt x="645" y="613"/>
                </a:moveTo>
                <a:cubicBezTo>
                  <a:pt x="646" y="595"/>
                  <a:pt x="646" y="591"/>
                  <a:pt x="646" y="580"/>
                </a:cubicBezTo>
                <a:cubicBezTo>
                  <a:pt x="600" y="603"/>
                  <a:pt x="558" y="640"/>
                  <a:pt x="536" y="690"/>
                </a:cubicBezTo>
                <a:cubicBezTo>
                  <a:pt x="511" y="747"/>
                  <a:pt x="529" y="785"/>
                  <a:pt x="590" y="799"/>
                </a:cubicBezTo>
                <a:cubicBezTo>
                  <a:pt x="663" y="816"/>
                  <a:pt x="759" y="813"/>
                  <a:pt x="828" y="785"/>
                </a:cubicBezTo>
                <a:cubicBezTo>
                  <a:pt x="877" y="765"/>
                  <a:pt x="925" y="713"/>
                  <a:pt x="903" y="655"/>
                </a:cubicBezTo>
                <a:cubicBezTo>
                  <a:pt x="880" y="593"/>
                  <a:pt x="796" y="553"/>
                  <a:pt x="736" y="542"/>
                </a:cubicBezTo>
                <a:cubicBezTo>
                  <a:pt x="708" y="537"/>
                  <a:pt x="622" y="522"/>
                  <a:pt x="615" y="561"/>
                </a:cubicBezTo>
                <a:cubicBezTo>
                  <a:pt x="616" y="566"/>
                  <a:pt x="618" y="570"/>
                  <a:pt x="619" y="575"/>
                </a:cubicBezTo>
                <a:moveTo>
                  <a:pt x="988" y="287"/>
                </a:moveTo>
                <a:cubicBezTo>
                  <a:pt x="971" y="246"/>
                  <a:pt x="995" y="343"/>
                  <a:pt x="1003" y="387"/>
                </a:cubicBezTo>
                <a:cubicBezTo>
                  <a:pt x="1023" y="494"/>
                  <a:pt x="1023" y="599"/>
                  <a:pt x="1025" y="707"/>
                </a:cubicBezTo>
                <a:cubicBezTo>
                  <a:pt x="1027" y="780"/>
                  <a:pt x="1025" y="828"/>
                  <a:pt x="1082" y="873"/>
                </a:cubicBezTo>
                <a:moveTo>
                  <a:pt x="1334" y="287"/>
                </a:moveTo>
                <a:cubicBezTo>
                  <a:pt x="1325" y="301"/>
                  <a:pt x="1319" y="353"/>
                  <a:pt x="1316" y="380"/>
                </a:cubicBezTo>
                <a:cubicBezTo>
                  <a:pt x="1309" y="453"/>
                  <a:pt x="1287" y="548"/>
                  <a:pt x="1304" y="621"/>
                </a:cubicBezTo>
                <a:cubicBezTo>
                  <a:pt x="1318" y="685"/>
                  <a:pt x="1365" y="717"/>
                  <a:pt x="1417" y="740"/>
                </a:cubicBezTo>
                <a:moveTo>
                  <a:pt x="1611" y="531"/>
                </a:moveTo>
                <a:cubicBezTo>
                  <a:pt x="1611" y="534"/>
                  <a:pt x="1607" y="582"/>
                  <a:pt x="1609" y="596"/>
                </a:cubicBezTo>
                <a:cubicBezTo>
                  <a:pt x="1615" y="638"/>
                  <a:pt x="1633" y="673"/>
                  <a:pt x="1676" y="684"/>
                </a:cubicBezTo>
                <a:cubicBezTo>
                  <a:pt x="1726" y="697"/>
                  <a:pt x="1777" y="684"/>
                  <a:pt x="1815" y="650"/>
                </a:cubicBezTo>
                <a:cubicBezTo>
                  <a:pt x="1846" y="622"/>
                  <a:pt x="1877" y="563"/>
                  <a:pt x="1858" y="519"/>
                </a:cubicBezTo>
                <a:cubicBezTo>
                  <a:pt x="1837" y="469"/>
                  <a:pt x="1760" y="450"/>
                  <a:pt x="1712" y="463"/>
                </a:cubicBezTo>
                <a:cubicBezTo>
                  <a:pt x="1638" y="482"/>
                  <a:pt x="1563" y="562"/>
                  <a:pt x="1524" y="624"/>
                </a:cubicBezTo>
                <a:cubicBezTo>
                  <a:pt x="1488" y="681"/>
                  <a:pt x="1491" y="739"/>
                  <a:pt x="1560" y="763"/>
                </a:cubicBezTo>
                <a:cubicBezTo>
                  <a:pt x="1668" y="801"/>
                  <a:pt x="1807" y="776"/>
                  <a:pt x="1918" y="770"/>
                </a:cubicBezTo>
                <a:moveTo>
                  <a:pt x="2482" y="485"/>
                </a:moveTo>
                <a:cubicBezTo>
                  <a:pt x="2407" y="462"/>
                  <a:pt x="2354" y="471"/>
                  <a:pt x="2281" y="507"/>
                </a:cubicBezTo>
                <a:cubicBezTo>
                  <a:pt x="2213" y="541"/>
                  <a:pt x="2118" y="599"/>
                  <a:pt x="2092" y="676"/>
                </a:cubicBezTo>
                <a:cubicBezTo>
                  <a:pt x="2092" y="706"/>
                  <a:pt x="2092" y="714"/>
                  <a:pt x="2095" y="732"/>
                </a:cubicBezTo>
                <a:cubicBezTo>
                  <a:pt x="2178" y="749"/>
                  <a:pt x="2244" y="743"/>
                  <a:pt x="2328" y="730"/>
                </a:cubicBezTo>
                <a:moveTo>
                  <a:pt x="2531" y="73"/>
                </a:moveTo>
                <a:cubicBezTo>
                  <a:pt x="2509" y="69"/>
                  <a:pt x="2524" y="161"/>
                  <a:pt x="2526" y="187"/>
                </a:cubicBezTo>
                <a:cubicBezTo>
                  <a:pt x="2536" y="293"/>
                  <a:pt x="2553" y="398"/>
                  <a:pt x="2565" y="503"/>
                </a:cubicBezTo>
                <a:cubicBezTo>
                  <a:pt x="2571" y="558"/>
                  <a:pt x="2577" y="612"/>
                  <a:pt x="2577" y="668"/>
                </a:cubicBezTo>
                <a:cubicBezTo>
                  <a:pt x="2577" y="673"/>
                  <a:pt x="2577" y="677"/>
                  <a:pt x="2577" y="682"/>
                </a:cubicBezTo>
                <a:moveTo>
                  <a:pt x="2491" y="573"/>
                </a:moveTo>
                <a:cubicBezTo>
                  <a:pt x="2554" y="566"/>
                  <a:pt x="2615" y="550"/>
                  <a:pt x="2677" y="539"/>
                </a:cubicBezTo>
                <a:cubicBezTo>
                  <a:pt x="2751" y="527"/>
                  <a:pt x="2845" y="523"/>
                  <a:pt x="2906" y="476"/>
                </a:cubicBezTo>
                <a:cubicBezTo>
                  <a:pt x="2938" y="451"/>
                  <a:pt x="2943" y="407"/>
                  <a:pt x="2945" y="370"/>
                </a:cubicBezTo>
                <a:cubicBezTo>
                  <a:pt x="2945" y="366"/>
                  <a:pt x="2945" y="363"/>
                  <a:pt x="2945" y="359"/>
                </a:cubicBezTo>
                <a:cubicBezTo>
                  <a:pt x="2950" y="375"/>
                  <a:pt x="2962" y="416"/>
                  <a:pt x="2966" y="437"/>
                </a:cubicBezTo>
                <a:cubicBezTo>
                  <a:pt x="2979" y="495"/>
                  <a:pt x="2994" y="553"/>
                  <a:pt x="3012" y="611"/>
                </a:cubicBezTo>
                <a:cubicBezTo>
                  <a:pt x="3019" y="632"/>
                  <a:pt x="3023" y="680"/>
                  <a:pt x="3042" y="668"/>
                </a:cubicBezTo>
                <a:cubicBezTo>
                  <a:pt x="3055" y="668"/>
                  <a:pt x="3060" y="662"/>
                  <a:pt x="3057" y="643"/>
                </a:cubicBezTo>
                <a:moveTo>
                  <a:pt x="2899" y="137"/>
                </a:moveTo>
                <a:cubicBezTo>
                  <a:pt x="2897" y="113"/>
                  <a:pt x="2897" y="108"/>
                  <a:pt x="2897" y="94"/>
                </a:cubicBezTo>
                <a:cubicBezTo>
                  <a:pt x="2936" y="94"/>
                  <a:pt x="2946" y="114"/>
                  <a:pt x="2972" y="142"/>
                </a:cubicBezTo>
                <a:cubicBezTo>
                  <a:pt x="3007" y="179"/>
                  <a:pt x="3020" y="193"/>
                  <a:pt x="3048" y="215"/>
                </a:cubicBezTo>
                <a:moveTo>
                  <a:pt x="3528" y="349"/>
                </a:moveTo>
                <a:cubicBezTo>
                  <a:pt x="3531" y="400"/>
                  <a:pt x="3527" y="453"/>
                  <a:pt x="3537" y="503"/>
                </a:cubicBezTo>
                <a:cubicBezTo>
                  <a:pt x="3540" y="519"/>
                  <a:pt x="3545" y="535"/>
                  <a:pt x="3549" y="551"/>
                </a:cubicBezTo>
                <a:cubicBezTo>
                  <a:pt x="3551" y="548"/>
                  <a:pt x="3566" y="526"/>
                  <a:pt x="3570" y="518"/>
                </a:cubicBezTo>
                <a:cubicBezTo>
                  <a:pt x="3603" y="449"/>
                  <a:pt x="3634" y="374"/>
                  <a:pt x="3683" y="315"/>
                </a:cubicBezTo>
                <a:cubicBezTo>
                  <a:pt x="3716" y="274"/>
                  <a:pt x="3764" y="272"/>
                  <a:pt x="3807" y="293"/>
                </a:cubicBezTo>
                <a:cubicBezTo>
                  <a:pt x="3857" y="317"/>
                  <a:pt x="3883" y="350"/>
                  <a:pt x="3943" y="353"/>
                </a:cubicBezTo>
                <a:cubicBezTo>
                  <a:pt x="3968" y="354"/>
                  <a:pt x="4012" y="362"/>
                  <a:pt x="4031" y="342"/>
                </a:cubicBezTo>
                <a:cubicBezTo>
                  <a:pt x="4052" y="320"/>
                  <a:pt x="4047" y="285"/>
                  <a:pt x="4049" y="258"/>
                </a:cubicBezTo>
                <a:cubicBezTo>
                  <a:pt x="4050" y="236"/>
                  <a:pt x="4042" y="213"/>
                  <a:pt x="4040" y="201"/>
                </a:cubicBezTo>
                <a:cubicBezTo>
                  <a:pt x="3998" y="227"/>
                  <a:pt x="3966" y="257"/>
                  <a:pt x="3932" y="301"/>
                </a:cubicBezTo>
                <a:cubicBezTo>
                  <a:pt x="3903" y="339"/>
                  <a:pt x="3833" y="424"/>
                  <a:pt x="3854" y="480"/>
                </a:cubicBezTo>
                <a:cubicBezTo>
                  <a:pt x="3874" y="532"/>
                  <a:pt x="3913" y="530"/>
                  <a:pt x="3971" y="532"/>
                </a:cubicBezTo>
                <a:cubicBezTo>
                  <a:pt x="4057" y="535"/>
                  <a:pt x="4137" y="527"/>
                  <a:pt x="4215" y="487"/>
                </a:cubicBezTo>
                <a:cubicBezTo>
                  <a:pt x="4306" y="440"/>
                  <a:pt x="4335" y="365"/>
                  <a:pt x="4339" y="268"/>
                </a:cubicBezTo>
                <a:cubicBezTo>
                  <a:pt x="4342" y="191"/>
                  <a:pt x="4324" y="132"/>
                  <a:pt x="4303" y="59"/>
                </a:cubicBezTo>
                <a:cubicBezTo>
                  <a:pt x="4297" y="39"/>
                  <a:pt x="4292" y="20"/>
                  <a:pt x="4286" y="0"/>
                </a:cubicBezTo>
                <a:cubicBezTo>
                  <a:pt x="4265" y="26"/>
                  <a:pt x="4250" y="57"/>
                  <a:pt x="4239" y="93"/>
                </a:cubicBezTo>
                <a:cubicBezTo>
                  <a:pt x="4219" y="160"/>
                  <a:pt x="4213" y="234"/>
                  <a:pt x="4219" y="305"/>
                </a:cubicBezTo>
                <a:cubicBezTo>
                  <a:pt x="4225" y="377"/>
                  <a:pt x="4259" y="421"/>
                  <a:pt x="4331" y="437"/>
                </a:cubicBezTo>
                <a:cubicBezTo>
                  <a:pt x="4398" y="450"/>
                  <a:pt x="4483" y="447"/>
                  <a:pt x="4545" y="419"/>
                </a:cubicBezTo>
                <a:cubicBezTo>
                  <a:pt x="4603" y="393"/>
                  <a:pt x="4631" y="347"/>
                  <a:pt x="4642" y="287"/>
                </a:cubicBezTo>
                <a:cubicBezTo>
                  <a:pt x="4650" y="244"/>
                  <a:pt x="4650" y="199"/>
                  <a:pt x="4667" y="158"/>
                </a:cubicBezTo>
                <a:cubicBezTo>
                  <a:pt x="4670" y="155"/>
                  <a:pt x="4671" y="154"/>
                  <a:pt x="4670" y="158"/>
                </a:cubicBezTo>
                <a:moveTo>
                  <a:pt x="4659" y="265"/>
                </a:moveTo>
                <a:cubicBezTo>
                  <a:pt x="4664" y="262"/>
                  <a:pt x="4650" y="227"/>
                  <a:pt x="4661" y="255"/>
                </a:cubicBezTo>
                <a:cubicBezTo>
                  <a:pt x="4680" y="305"/>
                  <a:pt x="4687" y="365"/>
                  <a:pt x="4750" y="373"/>
                </a:cubicBezTo>
                <a:cubicBezTo>
                  <a:pt x="4806" y="380"/>
                  <a:pt x="4843" y="360"/>
                  <a:pt x="4876" y="314"/>
                </a:cubicBezTo>
                <a:cubicBezTo>
                  <a:pt x="4920" y="253"/>
                  <a:pt x="4915" y="174"/>
                  <a:pt x="4915" y="104"/>
                </a:cubicBezTo>
                <a:cubicBezTo>
                  <a:pt x="4893" y="169"/>
                  <a:pt x="4879" y="234"/>
                  <a:pt x="4876" y="304"/>
                </a:cubicBezTo>
                <a:cubicBezTo>
                  <a:pt x="4870" y="429"/>
                  <a:pt x="4889" y="543"/>
                  <a:pt x="4905" y="665"/>
                </a:cubicBezTo>
                <a:cubicBezTo>
                  <a:pt x="4911" y="707"/>
                  <a:pt x="4928" y="773"/>
                  <a:pt x="4880" y="795"/>
                </a:cubicBezTo>
                <a:cubicBezTo>
                  <a:pt x="4849" y="809"/>
                  <a:pt x="4779" y="812"/>
                  <a:pt x="4752" y="789"/>
                </a:cubicBezTo>
                <a:cubicBezTo>
                  <a:pt x="4717" y="759"/>
                  <a:pt x="4750" y="707"/>
                  <a:pt x="4771" y="684"/>
                </a:cubicBezTo>
                <a:cubicBezTo>
                  <a:pt x="4855" y="592"/>
                  <a:pt x="4979" y="531"/>
                  <a:pt x="5095" y="494"/>
                </a:cubicBezTo>
                <a:cubicBezTo>
                  <a:pt x="5213" y="457"/>
                  <a:pt x="5337" y="445"/>
                  <a:pt x="5459" y="42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75" name="Freeform 34"/>
          <p:cNvSpPr/>
          <p:nvPr/>
        </p:nvSpPr>
        <p:spPr>
          <a:xfrm>
            <a:off x="5648040" y="4635360"/>
            <a:ext cx="1927800" cy="355680"/>
          </a:xfrm>
          <a:custGeom>
            <a:avLst/>
            <a:gdLst/>
            <a:ahLst/>
            <a:rect l="0" t="0" r="r" b="b"/>
            <a:pathLst>
              <a:path w="5355" h="988">
                <a:moveTo>
                  <a:pt x="178" y="620"/>
                </a:moveTo>
                <a:cubicBezTo>
                  <a:pt x="169" y="637"/>
                  <a:pt x="156" y="656"/>
                  <a:pt x="178" y="686"/>
                </a:cubicBezTo>
                <a:cubicBezTo>
                  <a:pt x="199" y="715"/>
                  <a:pt x="252" y="714"/>
                  <a:pt x="282" y="715"/>
                </a:cubicBezTo>
                <a:cubicBezTo>
                  <a:pt x="328" y="716"/>
                  <a:pt x="367" y="706"/>
                  <a:pt x="396" y="668"/>
                </a:cubicBezTo>
                <a:cubicBezTo>
                  <a:pt x="421" y="635"/>
                  <a:pt x="425" y="577"/>
                  <a:pt x="418" y="537"/>
                </a:cubicBezTo>
                <a:cubicBezTo>
                  <a:pt x="408" y="484"/>
                  <a:pt x="334" y="483"/>
                  <a:pt x="294" y="498"/>
                </a:cubicBezTo>
                <a:cubicBezTo>
                  <a:pt x="202" y="530"/>
                  <a:pt x="112" y="618"/>
                  <a:pt x="58" y="697"/>
                </a:cubicBezTo>
                <a:cubicBezTo>
                  <a:pt x="23" y="746"/>
                  <a:pt x="0" y="828"/>
                  <a:pt x="38" y="883"/>
                </a:cubicBezTo>
                <a:cubicBezTo>
                  <a:pt x="96" y="968"/>
                  <a:pt x="234" y="974"/>
                  <a:pt x="325" y="979"/>
                </a:cubicBezTo>
                <a:cubicBezTo>
                  <a:pt x="448" y="985"/>
                  <a:pt x="572" y="987"/>
                  <a:pt x="691" y="958"/>
                </a:cubicBezTo>
                <a:moveTo>
                  <a:pt x="1319" y="362"/>
                </a:moveTo>
                <a:cubicBezTo>
                  <a:pt x="1279" y="352"/>
                  <a:pt x="1268" y="347"/>
                  <a:pt x="1240" y="381"/>
                </a:cubicBezTo>
                <a:cubicBezTo>
                  <a:pt x="1141" y="502"/>
                  <a:pt x="1033" y="653"/>
                  <a:pt x="980" y="800"/>
                </a:cubicBezTo>
                <a:cubicBezTo>
                  <a:pt x="969" y="830"/>
                  <a:pt x="957" y="877"/>
                  <a:pt x="964" y="910"/>
                </a:cubicBezTo>
                <a:cubicBezTo>
                  <a:pt x="965" y="910"/>
                  <a:pt x="966" y="911"/>
                  <a:pt x="967" y="911"/>
                </a:cubicBezTo>
                <a:moveTo>
                  <a:pt x="1425" y="98"/>
                </a:moveTo>
                <a:cubicBezTo>
                  <a:pt x="1425" y="80"/>
                  <a:pt x="1425" y="77"/>
                  <a:pt x="1425" y="66"/>
                </a:cubicBezTo>
                <a:cubicBezTo>
                  <a:pt x="1442" y="101"/>
                  <a:pt x="1457" y="153"/>
                  <a:pt x="1464" y="198"/>
                </a:cubicBezTo>
                <a:cubicBezTo>
                  <a:pt x="1483" y="322"/>
                  <a:pt x="1483" y="448"/>
                  <a:pt x="1483" y="575"/>
                </a:cubicBezTo>
                <a:cubicBezTo>
                  <a:pt x="1483" y="623"/>
                  <a:pt x="1480" y="670"/>
                  <a:pt x="1480" y="718"/>
                </a:cubicBezTo>
                <a:cubicBezTo>
                  <a:pt x="1502" y="695"/>
                  <a:pt x="1525" y="673"/>
                  <a:pt x="1547" y="650"/>
                </a:cubicBezTo>
                <a:cubicBezTo>
                  <a:pt x="1603" y="592"/>
                  <a:pt x="1656" y="521"/>
                  <a:pt x="1729" y="481"/>
                </a:cubicBezTo>
                <a:cubicBezTo>
                  <a:pt x="1754" y="472"/>
                  <a:pt x="1759" y="469"/>
                  <a:pt x="1776" y="471"/>
                </a:cubicBezTo>
                <a:cubicBezTo>
                  <a:pt x="1795" y="517"/>
                  <a:pt x="1791" y="566"/>
                  <a:pt x="1790" y="616"/>
                </a:cubicBezTo>
                <a:cubicBezTo>
                  <a:pt x="1789" y="667"/>
                  <a:pt x="1778" y="716"/>
                  <a:pt x="1777" y="766"/>
                </a:cubicBezTo>
                <a:cubicBezTo>
                  <a:pt x="1776" y="804"/>
                  <a:pt x="1791" y="802"/>
                  <a:pt x="1823" y="817"/>
                </a:cubicBezTo>
                <a:moveTo>
                  <a:pt x="2293" y="492"/>
                </a:moveTo>
                <a:cubicBezTo>
                  <a:pt x="2296" y="465"/>
                  <a:pt x="2298" y="460"/>
                  <a:pt x="2297" y="444"/>
                </a:cubicBezTo>
                <a:cubicBezTo>
                  <a:pt x="2241" y="453"/>
                  <a:pt x="2208" y="470"/>
                  <a:pt x="2159" y="505"/>
                </a:cubicBezTo>
                <a:cubicBezTo>
                  <a:pt x="2099" y="546"/>
                  <a:pt x="2022" y="598"/>
                  <a:pt x="2004" y="673"/>
                </a:cubicBezTo>
                <a:cubicBezTo>
                  <a:pt x="1990" y="733"/>
                  <a:pt x="2059" y="742"/>
                  <a:pt x="2101" y="746"/>
                </a:cubicBezTo>
                <a:cubicBezTo>
                  <a:pt x="2166" y="752"/>
                  <a:pt x="2208" y="743"/>
                  <a:pt x="2256" y="699"/>
                </a:cubicBezTo>
                <a:cubicBezTo>
                  <a:pt x="2291" y="666"/>
                  <a:pt x="2311" y="623"/>
                  <a:pt x="2333" y="582"/>
                </a:cubicBezTo>
                <a:cubicBezTo>
                  <a:pt x="2342" y="565"/>
                  <a:pt x="2344" y="561"/>
                  <a:pt x="2351" y="552"/>
                </a:cubicBezTo>
                <a:cubicBezTo>
                  <a:pt x="2353" y="558"/>
                  <a:pt x="2362" y="579"/>
                  <a:pt x="2366" y="595"/>
                </a:cubicBezTo>
                <a:cubicBezTo>
                  <a:pt x="2377" y="637"/>
                  <a:pt x="2393" y="651"/>
                  <a:pt x="2429" y="671"/>
                </a:cubicBezTo>
                <a:moveTo>
                  <a:pt x="2559" y="502"/>
                </a:moveTo>
                <a:cubicBezTo>
                  <a:pt x="2562" y="475"/>
                  <a:pt x="2563" y="456"/>
                  <a:pt x="2576" y="433"/>
                </a:cubicBezTo>
                <a:cubicBezTo>
                  <a:pt x="2577" y="433"/>
                  <a:pt x="2577" y="433"/>
                  <a:pt x="2578" y="433"/>
                </a:cubicBezTo>
                <a:cubicBezTo>
                  <a:pt x="2578" y="477"/>
                  <a:pt x="2561" y="558"/>
                  <a:pt x="2593" y="592"/>
                </a:cubicBezTo>
                <a:cubicBezTo>
                  <a:pt x="2613" y="613"/>
                  <a:pt x="2663" y="618"/>
                  <a:pt x="2690" y="609"/>
                </a:cubicBezTo>
                <a:cubicBezTo>
                  <a:pt x="2730" y="595"/>
                  <a:pt x="2772" y="555"/>
                  <a:pt x="2805" y="529"/>
                </a:cubicBezTo>
                <a:cubicBezTo>
                  <a:pt x="2831" y="508"/>
                  <a:pt x="2854" y="482"/>
                  <a:pt x="2878" y="458"/>
                </a:cubicBezTo>
                <a:cubicBezTo>
                  <a:pt x="2876" y="473"/>
                  <a:pt x="2865" y="508"/>
                  <a:pt x="2872" y="522"/>
                </a:cubicBezTo>
                <a:cubicBezTo>
                  <a:pt x="2883" y="545"/>
                  <a:pt x="2901" y="543"/>
                  <a:pt x="2929" y="543"/>
                </a:cubicBezTo>
                <a:cubicBezTo>
                  <a:pt x="2962" y="544"/>
                  <a:pt x="2984" y="522"/>
                  <a:pt x="3000" y="494"/>
                </a:cubicBezTo>
                <a:cubicBezTo>
                  <a:pt x="3015" y="468"/>
                  <a:pt x="3019" y="436"/>
                  <a:pt x="3027" y="408"/>
                </a:cubicBezTo>
                <a:cubicBezTo>
                  <a:pt x="3032" y="390"/>
                  <a:pt x="3040" y="377"/>
                  <a:pt x="3048" y="362"/>
                </a:cubicBezTo>
                <a:cubicBezTo>
                  <a:pt x="3045" y="398"/>
                  <a:pt x="3026" y="428"/>
                  <a:pt x="3021" y="464"/>
                </a:cubicBezTo>
                <a:cubicBezTo>
                  <a:pt x="3018" y="487"/>
                  <a:pt x="3021" y="513"/>
                  <a:pt x="3023" y="536"/>
                </a:cubicBezTo>
                <a:lnTo>
                  <a:pt x="3023" y="537"/>
                </a:lnTo>
                <a:cubicBezTo>
                  <a:pt x="3034" y="535"/>
                  <a:pt x="3048" y="535"/>
                  <a:pt x="3058" y="529"/>
                </a:cubicBezTo>
                <a:cubicBezTo>
                  <a:pt x="3062" y="527"/>
                  <a:pt x="3067" y="520"/>
                  <a:pt x="3069" y="516"/>
                </a:cubicBezTo>
                <a:cubicBezTo>
                  <a:pt x="3070" y="515"/>
                  <a:pt x="3072" y="510"/>
                  <a:pt x="3072" y="509"/>
                </a:cubicBezTo>
                <a:cubicBezTo>
                  <a:pt x="3079" y="488"/>
                  <a:pt x="3070" y="452"/>
                  <a:pt x="3061" y="436"/>
                </a:cubicBezTo>
                <a:cubicBezTo>
                  <a:pt x="3040" y="397"/>
                  <a:pt x="3037" y="363"/>
                  <a:pt x="3037" y="319"/>
                </a:cubicBezTo>
                <a:cubicBezTo>
                  <a:pt x="3037" y="318"/>
                  <a:pt x="3037" y="317"/>
                  <a:pt x="3037" y="316"/>
                </a:cubicBezTo>
                <a:cubicBezTo>
                  <a:pt x="3025" y="367"/>
                  <a:pt x="3012" y="417"/>
                  <a:pt x="3000" y="468"/>
                </a:cubicBezTo>
                <a:cubicBezTo>
                  <a:pt x="2983" y="540"/>
                  <a:pt x="2969" y="611"/>
                  <a:pt x="2968" y="684"/>
                </a:cubicBezTo>
                <a:cubicBezTo>
                  <a:pt x="2967" y="719"/>
                  <a:pt x="2971" y="717"/>
                  <a:pt x="2998" y="732"/>
                </a:cubicBezTo>
                <a:moveTo>
                  <a:pt x="3579" y="392"/>
                </a:moveTo>
                <a:cubicBezTo>
                  <a:pt x="3552" y="382"/>
                  <a:pt x="3524" y="384"/>
                  <a:pt x="3495" y="385"/>
                </a:cubicBezTo>
                <a:cubicBezTo>
                  <a:pt x="3429" y="388"/>
                  <a:pt x="3348" y="405"/>
                  <a:pt x="3303" y="457"/>
                </a:cubicBezTo>
                <a:cubicBezTo>
                  <a:pt x="3274" y="491"/>
                  <a:pt x="3296" y="518"/>
                  <a:pt x="3322" y="541"/>
                </a:cubicBezTo>
                <a:cubicBezTo>
                  <a:pt x="3361" y="575"/>
                  <a:pt x="3410" y="606"/>
                  <a:pt x="3431" y="656"/>
                </a:cubicBezTo>
                <a:cubicBezTo>
                  <a:pt x="3449" y="699"/>
                  <a:pt x="3436" y="738"/>
                  <a:pt x="3394" y="758"/>
                </a:cubicBezTo>
                <a:cubicBezTo>
                  <a:pt x="3356" y="776"/>
                  <a:pt x="3268" y="790"/>
                  <a:pt x="3228" y="771"/>
                </a:cubicBezTo>
                <a:cubicBezTo>
                  <a:pt x="3209" y="750"/>
                  <a:pt x="3203" y="741"/>
                  <a:pt x="3206" y="720"/>
                </a:cubicBezTo>
                <a:moveTo>
                  <a:pt x="3841" y="0"/>
                </a:moveTo>
                <a:cubicBezTo>
                  <a:pt x="3830" y="60"/>
                  <a:pt x="3810" y="113"/>
                  <a:pt x="3793" y="172"/>
                </a:cubicBezTo>
                <a:cubicBezTo>
                  <a:pt x="3768" y="262"/>
                  <a:pt x="3756" y="365"/>
                  <a:pt x="3767" y="460"/>
                </a:cubicBezTo>
                <a:cubicBezTo>
                  <a:pt x="3774" y="521"/>
                  <a:pt x="3801" y="580"/>
                  <a:pt x="3840" y="626"/>
                </a:cubicBezTo>
                <a:cubicBezTo>
                  <a:pt x="3845" y="631"/>
                  <a:pt x="3851" y="636"/>
                  <a:pt x="3856" y="641"/>
                </a:cubicBezTo>
                <a:moveTo>
                  <a:pt x="3576" y="498"/>
                </a:moveTo>
                <a:cubicBezTo>
                  <a:pt x="3619" y="483"/>
                  <a:pt x="3676" y="474"/>
                  <a:pt x="3728" y="468"/>
                </a:cubicBezTo>
                <a:cubicBezTo>
                  <a:pt x="3834" y="457"/>
                  <a:pt x="3941" y="450"/>
                  <a:pt x="4046" y="426"/>
                </a:cubicBezTo>
                <a:cubicBezTo>
                  <a:pt x="4066" y="421"/>
                  <a:pt x="4077" y="417"/>
                  <a:pt x="4095" y="411"/>
                </a:cubicBezTo>
                <a:cubicBezTo>
                  <a:pt x="4072" y="434"/>
                  <a:pt x="4050" y="457"/>
                  <a:pt x="4032" y="485"/>
                </a:cubicBezTo>
                <a:cubicBezTo>
                  <a:pt x="4009" y="523"/>
                  <a:pt x="4005" y="556"/>
                  <a:pt x="4005" y="599"/>
                </a:cubicBezTo>
                <a:cubicBezTo>
                  <a:pt x="4005" y="633"/>
                  <a:pt x="4020" y="637"/>
                  <a:pt x="4053" y="634"/>
                </a:cubicBezTo>
                <a:cubicBezTo>
                  <a:pt x="4063" y="632"/>
                  <a:pt x="4072" y="631"/>
                  <a:pt x="4082" y="629"/>
                </a:cubicBezTo>
                <a:moveTo>
                  <a:pt x="4156" y="144"/>
                </a:moveTo>
                <a:cubicBezTo>
                  <a:pt x="4156" y="140"/>
                  <a:pt x="4156" y="136"/>
                  <a:pt x="4156" y="132"/>
                </a:cubicBezTo>
                <a:cubicBezTo>
                  <a:pt x="4169" y="148"/>
                  <a:pt x="4180" y="168"/>
                  <a:pt x="4192" y="186"/>
                </a:cubicBezTo>
                <a:cubicBezTo>
                  <a:pt x="4222" y="229"/>
                  <a:pt x="4257" y="264"/>
                  <a:pt x="4296" y="299"/>
                </a:cubicBezTo>
                <a:moveTo>
                  <a:pt x="4430" y="355"/>
                </a:moveTo>
                <a:cubicBezTo>
                  <a:pt x="4430" y="367"/>
                  <a:pt x="4429" y="378"/>
                  <a:pt x="4424" y="394"/>
                </a:cubicBezTo>
                <a:cubicBezTo>
                  <a:pt x="4413" y="428"/>
                  <a:pt x="4399" y="486"/>
                  <a:pt x="4432" y="511"/>
                </a:cubicBezTo>
                <a:cubicBezTo>
                  <a:pt x="4450" y="524"/>
                  <a:pt x="4495" y="526"/>
                  <a:pt x="4514" y="513"/>
                </a:cubicBezTo>
                <a:cubicBezTo>
                  <a:pt x="4551" y="485"/>
                  <a:pt x="4571" y="437"/>
                  <a:pt x="4593" y="399"/>
                </a:cubicBezTo>
                <a:cubicBezTo>
                  <a:pt x="4621" y="351"/>
                  <a:pt x="4643" y="298"/>
                  <a:pt x="4676" y="253"/>
                </a:cubicBezTo>
                <a:cubicBezTo>
                  <a:pt x="4700" y="221"/>
                  <a:pt x="4725" y="197"/>
                  <a:pt x="4761" y="180"/>
                </a:cubicBezTo>
                <a:cubicBezTo>
                  <a:pt x="4764" y="180"/>
                  <a:pt x="4766" y="180"/>
                  <a:pt x="4769" y="180"/>
                </a:cubicBezTo>
                <a:cubicBezTo>
                  <a:pt x="4775" y="203"/>
                  <a:pt x="4782" y="234"/>
                  <a:pt x="4790" y="258"/>
                </a:cubicBezTo>
                <a:cubicBezTo>
                  <a:pt x="4802" y="295"/>
                  <a:pt x="4822" y="322"/>
                  <a:pt x="4860" y="335"/>
                </a:cubicBezTo>
                <a:cubicBezTo>
                  <a:pt x="4889" y="345"/>
                  <a:pt x="4946" y="346"/>
                  <a:pt x="4975" y="336"/>
                </a:cubicBezTo>
                <a:cubicBezTo>
                  <a:pt x="5020" y="320"/>
                  <a:pt x="5049" y="277"/>
                  <a:pt x="5060" y="234"/>
                </a:cubicBezTo>
                <a:cubicBezTo>
                  <a:pt x="5073" y="183"/>
                  <a:pt x="5070" y="124"/>
                  <a:pt x="5064" y="72"/>
                </a:cubicBezTo>
                <a:cubicBezTo>
                  <a:pt x="5010" y="61"/>
                  <a:pt x="4983" y="82"/>
                  <a:pt x="4939" y="115"/>
                </a:cubicBezTo>
                <a:cubicBezTo>
                  <a:pt x="4870" y="166"/>
                  <a:pt x="4807" y="228"/>
                  <a:pt x="4767" y="303"/>
                </a:cubicBezTo>
                <a:cubicBezTo>
                  <a:pt x="4745" y="345"/>
                  <a:pt x="4731" y="406"/>
                  <a:pt x="4741" y="454"/>
                </a:cubicBezTo>
                <a:cubicBezTo>
                  <a:pt x="4750" y="498"/>
                  <a:pt x="4803" y="502"/>
                  <a:pt x="4838" y="506"/>
                </a:cubicBezTo>
                <a:cubicBezTo>
                  <a:pt x="4890" y="511"/>
                  <a:pt x="4942" y="511"/>
                  <a:pt x="4994" y="512"/>
                </a:cubicBezTo>
                <a:moveTo>
                  <a:pt x="5324" y="419"/>
                </a:moveTo>
                <a:cubicBezTo>
                  <a:pt x="5333" y="415"/>
                  <a:pt x="5342" y="408"/>
                  <a:pt x="5351" y="406"/>
                </a:cubicBezTo>
                <a:cubicBezTo>
                  <a:pt x="5352" y="406"/>
                  <a:pt x="5353" y="406"/>
                  <a:pt x="5354" y="406"/>
                </a:cubicBezTo>
                <a:cubicBezTo>
                  <a:pt x="5350" y="423"/>
                  <a:pt x="5337" y="432"/>
                  <a:pt x="5321" y="439"/>
                </a:cubicBezTo>
                <a:cubicBezTo>
                  <a:pt x="5306" y="446"/>
                  <a:pt x="5289" y="447"/>
                  <a:pt x="5273" y="447"/>
                </a:cubicBezTo>
                <a:cubicBezTo>
                  <a:pt x="5273" y="429"/>
                  <a:pt x="5268" y="402"/>
                  <a:pt x="5276" y="385"/>
                </a:cubicBezTo>
                <a:cubicBezTo>
                  <a:pt x="5288" y="358"/>
                  <a:pt x="5312" y="359"/>
                  <a:pt x="5336" y="35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76" name="Freeform 35"/>
          <p:cNvSpPr/>
          <p:nvPr/>
        </p:nvSpPr>
        <p:spPr>
          <a:xfrm>
            <a:off x="785880" y="5472000"/>
            <a:ext cx="186120" cy="248760"/>
          </a:xfrm>
          <a:custGeom>
            <a:avLst/>
            <a:gdLst/>
            <a:ahLst/>
            <a:rect l="0" t="0" r="r" b="b"/>
            <a:pathLst>
              <a:path w="517" h="691">
                <a:moveTo>
                  <a:pt x="0" y="19"/>
                </a:moveTo>
                <a:cubicBezTo>
                  <a:pt x="2" y="13"/>
                  <a:pt x="3" y="7"/>
                  <a:pt x="5" y="0"/>
                </a:cubicBezTo>
                <a:cubicBezTo>
                  <a:pt x="5" y="74"/>
                  <a:pt x="16" y="142"/>
                  <a:pt x="27" y="216"/>
                </a:cubicBezTo>
                <a:cubicBezTo>
                  <a:pt x="41" y="312"/>
                  <a:pt x="45" y="404"/>
                  <a:pt x="45" y="501"/>
                </a:cubicBezTo>
                <a:cubicBezTo>
                  <a:pt x="45" y="554"/>
                  <a:pt x="44" y="609"/>
                  <a:pt x="27" y="660"/>
                </a:cubicBezTo>
                <a:cubicBezTo>
                  <a:pt x="25" y="667"/>
                  <a:pt x="27" y="652"/>
                  <a:pt x="24" y="658"/>
                </a:cubicBezTo>
                <a:cubicBezTo>
                  <a:pt x="57" y="603"/>
                  <a:pt x="86" y="545"/>
                  <a:pt x="124" y="493"/>
                </a:cubicBezTo>
                <a:cubicBezTo>
                  <a:pt x="172" y="427"/>
                  <a:pt x="243" y="372"/>
                  <a:pt x="330" y="387"/>
                </a:cubicBezTo>
                <a:cubicBezTo>
                  <a:pt x="399" y="399"/>
                  <a:pt x="424" y="468"/>
                  <a:pt x="437" y="528"/>
                </a:cubicBezTo>
                <a:cubicBezTo>
                  <a:pt x="446" y="570"/>
                  <a:pt x="431" y="627"/>
                  <a:pt x="446" y="667"/>
                </a:cubicBezTo>
                <a:cubicBezTo>
                  <a:pt x="454" y="688"/>
                  <a:pt x="468" y="690"/>
                  <a:pt x="491" y="686"/>
                </a:cubicBezTo>
                <a:cubicBezTo>
                  <a:pt x="499" y="682"/>
                  <a:pt x="508" y="678"/>
                  <a:pt x="516" y="67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77" name="Freeform 36"/>
          <p:cNvSpPr/>
          <p:nvPr/>
        </p:nvSpPr>
        <p:spPr>
          <a:xfrm>
            <a:off x="1468800" y="5370480"/>
            <a:ext cx="1214280" cy="422640"/>
          </a:xfrm>
          <a:custGeom>
            <a:avLst/>
            <a:gdLst/>
            <a:ahLst/>
            <a:rect l="0" t="0" r="r" b="b"/>
            <a:pathLst>
              <a:path w="3373" h="1174">
                <a:moveTo>
                  <a:pt x="338" y="645"/>
                </a:moveTo>
                <a:cubicBezTo>
                  <a:pt x="321" y="627"/>
                  <a:pt x="309" y="617"/>
                  <a:pt x="271" y="626"/>
                </a:cubicBezTo>
                <a:cubicBezTo>
                  <a:pt x="174" y="648"/>
                  <a:pt x="74" y="734"/>
                  <a:pt x="19" y="814"/>
                </a:cubicBezTo>
                <a:cubicBezTo>
                  <a:pt x="0" y="841"/>
                  <a:pt x="1" y="855"/>
                  <a:pt x="7" y="876"/>
                </a:cubicBezTo>
                <a:cubicBezTo>
                  <a:pt x="75" y="868"/>
                  <a:pt x="119" y="834"/>
                  <a:pt x="173" y="791"/>
                </a:cubicBezTo>
                <a:cubicBezTo>
                  <a:pt x="247" y="732"/>
                  <a:pt x="316" y="662"/>
                  <a:pt x="334" y="565"/>
                </a:cubicBezTo>
                <a:cubicBezTo>
                  <a:pt x="352" y="473"/>
                  <a:pt x="331" y="398"/>
                  <a:pt x="286" y="319"/>
                </a:cubicBezTo>
                <a:cubicBezTo>
                  <a:pt x="266" y="289"/>
                  <a:pt x="263" y="283"/>
                  <a:pt x="249" y="265"/>
                </a:cubicBezTo>
                <a:cubicBezTo>
                  <a:pt x="243" y="291"/>
                  <a:pt x="239" y="364"/>
                  <a:pt x="239" y="397"/>
                </a:cubicBezTo>
                <a:cubicBezTo>
                  <a:pt x="238" y="515"/>
                  <a:pt x="225" y="643"/>
                  <a:pt x="255" y="758"/>
                </a:cubicBezTo>
                <a:cubicBezTo>
                  <a:pt x="273" y="827"/>
                  <a:pt x="310" y="865"/>
                  <a:pt x="355" y="914"/>
                </a:cubicBezTo>
                <a:moveTo>
                  <a:pt x="785" y="881"/>
                </a:moveTo>
                <a:cubicBezTo>
                  <a:pt x="782" y="937"/>
                  <a:pt x="768" y="988"/>
                  <a:pt x="755" y="1043"/>
                </a:cubicBezTo>
                <a:cubicBezTo>
                  <a:pt x="744" y="1088"/>
                  <a:pt x="738" y="1127"/>
                  <a:pt x="738" y="1173"/>
                </a:cubicBezTo>
                <a:moveTo>
                  <a:pt x="1784" y="346"/>
                </a:moveTo>
                <a:cubicBezTo>
                  <a:pt x="1769" y="371"/>
                  <a:pt x="1775" y="415"/>
                  <a:pt x="1773" y="452"/>
                </a:cubicBezTo>
                <a:cubicBezTo>
                  <a:pt x="1767" y="554"/>
                  <a:pt x="1758" y="656"/>
                  <a:pt x="1757" y="758"/>
                </a:cubicBezTo>
                <a:cubicBezTo>
                  <a:pt x="1757" y="828"/>
                  <a:pt x="1764" y="883"/>
                  <a:pt x="1802" y="942"/>
                </a:cubicBezTo>
                <a:cubicBezTo>
                  <a:pt x="1814" y="957"/>
                  <a:pt x="1816" y="960"/>
                  <a:pt x="1824" y="968"/>
                </a:cubicBezTo>
                <a:moveTo>
                  <a:pt x="1484" y="813"/>
                </a:moveTo>
                <a:cubicBezTo>
                  <a:pt x="1529" y="788"/>
                  <a:pt x="1590" y="772"/>
                  <a:pt x="1652" y="761"/>
                </a:cubicBezTo>
                <a:cubicBezTo>
                  <a:pt x="1790" y="737"/>
                  <a:pt x="1931" y="728"/>
                  <a:pt x="2070" y="702"/>
                </a:cubicBezTo>
                <a:cubicBezTo>
                  <a:pt x="2117" y="693"/>
                  <a:pt x="2159" y="681"/>
                  <a:pt x="2203" y="666"/>
                </a:cubicBezTo>
                <a:cubicBezTo>
                  <a:pt x="2166" y="698"/>
                  <a:pt x="2131" y="730"/>
                  <a:pt x="2097" y="768"/>
                </a:cubicBezTo>
                <a:cubicBezTo>
                  <a:pt x="2073" y="797"/>
                  <a:pt x="2076" y="806"/>
                  <a:pt x="2067" y="836"/>
                </a:cubicBezTo>
                <a:cubicBezTo>
                  <a:pt x="2147" y="835"/>
                  <a:pt x="2212" y="823"/>
                  <a:pt x="2289" y="800"/>
                </a:cubicBezTo>
                <a:cubicBezTo>
                  <a:pt x="2348" y="782"/>
                  <a:pt x="2396" y="756"/>
                  <a:pt x="2450" y="730"/>
                </a:cubicBezTo>
                <a:cubicBezTo>
                  <a:pt x="2459" y="725"/>
                  <a:pt x="2460" y="723"/>
                  <a:pt x="2466" y="724"/>
                </a:cubicBezTo>
                <a:cubicBezTo>
                  <a:pt x="2466" y="764"/>
                  <a:pt x="2457" y="806"/>
                  <a:pt x="2482" y="838"/>
                </a:cubicBezTo>
                <a:cubicBezTo>
                  <a:pt x="2507" y="870"/>
                  <a:pt x="2612" y="858"/>
                  <a:pt x="2642" y="851"/>
                </a:cubicBezTo>
                <a:cubicBezTo>
                  <a:pt x="2723" y="831"/>
                  <a:pt x="2827" y="779"/>
                  <a:pt x="2858" y="695"/>
                </a:cubicBezTo>
                <a:cubicBezTo>
                  <a:pt x="2877" y="642"/>
                  <a:pt x="2868" y="562"/>
                  <a:pt x="2859" y="508"/>
                </a:cubicBezTo>
                <a:cubicBezTo>
                  <a:pt x="2850" y="451"/>
                  <a:pt x="2832" y="395"/>
                  <a:pt x="2812" y="342"/>
                </a:cubicBezTo>
                <a:cubicBezTo>
                  <a:pt x="2805" y="380"/>
                  <a:pt x="2797" y="446"/>
                  <a:pt x="2793" y="493"/>
                </a:cubicBezTo>
                <a:cubicBezTo>
                  <a:pt x="2785" y="580"/>
                  <a:pt x="2767" y="695"/>
                  <a:pt x="2799" y="779"/>
                </a:cubicBezTo>
                <a:cubicBezTo>
                  <a:pt x="2814" y="820"/>
                  <a:pt x="2838" y="837"/>
                  <a:pt x="2877" y="847"/>
                </a:cubicBezTo>
                <a:cubicBezTo>
                  <a:pt x="2884" y="847"/>
                  <a:pt x="2890" y="847"/>
                  <a:pt x="2897" y="847"/>
                </a:cubicBezTo>
                <a:moveTo>
                  <a:pt x="2781" y="213"/>
                </a:moveTo>
                <a:cubicBezTo>
                  <a:pt x="2773" y="199"/>
                  <a:pt x="2749" y="176"/>
                  <a:pt x="2763" y="168"/>
                </a:cubicBezTo>
                <a:cubicBezTo>
                  <a:pt x="2772" y="170"/>
                  <a:pt x="2777" y="173"/>
                  <a:pt x="2783" y="179"/>
                </a:cubicBezTo>
                <a:moveTo>
                  <a:pt x="3226" y="0"/>
                </a:moveTo>
                <a:cubicBezTo>
                  <a:pt x="3245" y="75"/>
                  <a:pt x="3262" y="149"/>
                  <a:pt x="3269" y="227"/>
                </a:cubicBezTo>
                <a:cubicBezTo>
                  <a:pt x="3285" y="399"/>
                  <a:pt x="3253" y="579"/>
                  <a:pt x="3309" y="748"/>
                </a:cubicBezTo>
                <a:cubicBezTo>
                  <a:pt x="3323" y="789"/>
                  <a:pt x="3344" y="816"/>
                  <a:pt x="3372" y="84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78" name="Freeform 37"/>
          <p:cNvSpPr/>
          <p:nvPr/>
        </p:nvSpPr>
        <p:spPr>
          <a:xfrm>
            <a:off x="3308400" y="5235480"/>
            <a:ext cx="4340520" cy="509400"/>
          </a:xfrm>
          <a:custGeom>
            <a:avLst/>
            <a:gdLst/>
            <a:ahLst/>
            <a:rect l="0" t="0" r="r" b="b"/>
            <a:pathLst>
              <a:path w="12057" h="1415">
                <a:moveTo>
                  <a:pt x="616" y="581"/>
                </a:moveTo>
                <a:cubicBezTo>
                  <a:pt x="596" y="560"/>
                  <a:pt x="624" y="560"/>
                  <a:pt x="574" y="557"/>
                </a:cubicBezTo>
                <a:cubicBezTo>
                  <a:pt x="507" y="553"/>
                  <a:pt x="440" y="560"/>
                  <a:pt x="373" y="562"/>
                </a:cubicBezTo>
                <a:cubicBezTo>
                  <a:pt x="249" y="566"/>
                  <a:pt x="124" y="565"/>
                  <a:pt x="0" y="565"/>
                </a:cubicBezTo>
                <a:cubicBezTo>
                  <a:pt x="47" y="609"/>
                  <a:pt x="95" y="655"/>
                  <a:pt x="128" y="712"/>
                </a:cubicBezTo>
                <a:cubicBezTo>
                  <a:pt x="176" y="794"/>
                  <a:pt x="182" y="878"/>
                  <a:pt x="180" y="971"/>
                </a:cubicBezTo>
                <a:cubicBezTo>
                  <a:pt x="178" y="1051"/>
                  <a:pt x="151" y="1121"/>
                  <a:pt x="136" y="1199"/>
                </a:cubicBezTo>
                <a:cubicBezTo>
                  <a:pt x="128" y="1240"/>
                  <a:pt x="106" y="1321"/>
                  <a:pt x="149" y="1343"/>
                </a:cubicBezTo>
                <a:cubicBezTo>
                  <a:pt x="210" y="1375"/>
                  <a:pt x="350" y="1352"/>
                  <a:pt x="413" y="1343"/>
                </a:cubicBezTo>
                <a:cubicBezTo>
                  <a:pt x="490" y="1329"/>
                  <a:pt x="517" y="1324"/>
                  <a:pt x="567" y="1308"/>
                </a:cubicBezTo>
                <a:moveTo>
                  <a:pt x="1301" y="527"/>
                </a:moveTo>
                <a:cubicBezTo>
                  <a:pt x="1301" y="511"/>
                  <a:pt x="1301" y="494"/>
                  <a:pt x="1301" y="478"/>
                </a:cubicBezTo>
                <a:cubicBezTo>
                  <a:pt x="1301" y="479"/>
                  <a:pt x="1305" y="472"/>
                  <a:pt x="1305" y="479"/>
                </a:cubicBezTo>
                <a:cubicBezTo>
                  <a:pt x="1310" y="604"/>
                  <a:pt x="1287" y="737"/>
                  <a:pt x="1313" y="860"/>
                </a:cubicBezTo>
                <a:cubicBezTo>
                  <a:pt x="1323" y="906"/>
                  <a:pt x="1342" y="963"/>
                  <a:pt x="1375" y="999"/>
                </a:cubicBezTo>
                <a:cubicBezTo>
                  <a:pt x="1414" y="1041"/>
                  <a:pt x="1473" y="1038"/>
                  <a:pt x="1526" y="1038"/>
                </a:cubicBezTo>
                <a:cubicBezTo>
                  <a:pt x="1563" y="1038"/>
                  <a:pt x="1600" y="1038"/>
                  <a:pt x="1637" y="1035"/>
                </a:cubicBezTo>
                <a:moveTo>
                  <a:pt x="1313" y="806"/>
                </a:moveTo>
                <a:cubicBezTo>
                  <a:pt x="1345" y="790"/>
                  <a:pt x="1392" y="779"/>
                  <a:pt x="1440" y="773"/>
                </a:cubicBezTo>
                <a:cubicBezTo>
                  <a:pt x="1541" y="761"/>
                  <a:pt x="1642" y="756"/>
                  <a:pt x="1743" y="754"/>
                </a:cubicBezTo>
                <a:cubicBezTo>
                  <a:pt x="1761" y="754"/>
                  <a:pt x="1779" y="754"/>
                  <a:pt x="1797" y="754"/>
                </a:cubicBezTo>
                <a:cubicBezTo>
                  <a:pt x="1787" y="779"/>
                  <a:pt x="1787" y="789"/>
                  <a:pt x="1767" y="813"/>
                </a:cubicBezTo>
                <a:cubicBezTo>
                  <a:pt x="1745" y="840"/>
                  <a:pt x="1734" y="852"/>
                  <a:pt x="1730" y="885"/>
                </a:cubicBezTo>
                <a:cubicBezTo>
                  <a:pt x="1730" y="889"/>
                  <a:pt x="1731" y="892"/>
                  <a:pt x="1731" y="896"/>
                </a:cubicBezTo>
                <a:cubicBezTo>
                  <a:pt x="1814" y="918"/>
                  <a:pt x="1909" y="915"/>
                  <a:pt x="1992" y="896"/>
                </a:cubicBezTo>
                <a:cubicBezTo>
                  <a:pt x="2036" y="886"/>
                  <a:pt x="2090" y="873"/>
                  <a:pt x="2114" y="830"/>
                </a:cubicBezTo>
                <a:cubicBezTo>
                  <a:pt x="2116" y="814"/>
                  <a:pt x="2117" y="810"/>
                  <a:pt x="2116" y="800"/>
                </a:cubicBezTo>
                <a:cubicBezTo>
                  <a:pt x="2107" y="814"/>
                  <a:pt x="2101" y="813"/>
                  <a:pt x="2100" y="829"/>
                </a:cubicBezTo>
                <a:cubicBezTo>
                  <a:pt x="2098" y="874"/>
                  <a:pt x="2125" y="883"/>
                  <a:pt x="2168" y="891"/>
                </a:cubicBezTo>
                <a:cubicBezTo>
                  <a:pt x="2217" y="900"/>
                  <a:pt x="2299" y="907"/>
                  <a:pt x="2347" y="891"/>
                </a:cubicBezTo>
                <a:cubicBezTo>
                  <a:pt x="2398" y="874"/>
                  <a:pt x="2405" y="829"/>
                  <a:pt x="2406" y="784"/>
                </a:cubicBezTo>
                <a:cubicBezTo>
                  <a:pt x="2407" y="743"/>
                  <a:pt x="2400" y="687"/>
                  <a:pt x="2364" y="660"/>
                </a:cubicBezTo>
                <a:cubicBezTo>
                  <a:pt x="2354" y="654"/>
                  <a:pt x="2352" y="652"/>
                  <a:pt x="2344" y="653"/>
                </a:cubicBezTo>
                <a:cubicBezTo>
                  <a:pt x="2337" y="700"/>
                  <a:pt x="2330" y="747"/>
                  <a:pt x="2334" y="796"/>
                </a:cubicBezTo>
                <a:cubicBezTo>
                  <a:pt x="2338" y="842"/>
                  <a:pt x="2363" y="889"/>
                  <a:pt x="2395" y="922"/>
                </a:cubicBezTo>
                <a:cubicBezTo>
                  <a:pt x="2403" y="930"/>
                  <a:pt x="2415" y="935"/>
                  <a:pt x="2422" y="940"/>
                </a:cubicBezTo>
                <a:moveTo>
                  <a:pt x="2059" y="383"/>
                </a:moveTo>
                <a:cubicBezTo>
                  <a:pt x="2074" y="331"/>
                  <a:pt x="2114" y="337"/>
                  <a:pt x="2168" y="361"/>
                </a:cubicBezTo>
                <a:cubicBezTo>
                  <a:pt x="2215" y="383"/>
                  <a:pt x="2258" y="420"/>
                  <a:pt x="2301" y="448"/>
                </a:cubicBezTo>
                <a:moveTo>
                  <a:pt x="2690" y="499"/>
                </a:moveTo>
                <a:cubicBezTo>
                  <a:pt x="2716" y="529"/>
                  <a:pt x="2732" y="557"/>
                  <a:pt x="2747" y="597"/>
                </a:cubicBezTo>
                <a:cubicBezTo>
                  <a:pt x="2781" y="685"/>
                  <a:pt x="2794" y="783"/>
                  <a:pt x="2814" y="875"/>
                </a:cubicBezTo>
                <a:cubicBezTo>
                  <a:pt x="2819" y="898"/>
                  <a:pt x="2822" y="952"/>
                  <a:pt x="2845" y="968"/>
                </a:cubicBezTo>
                <a:cubicBezTo>
                  <a:pt x="2851" y="973"/>
                  <a:pt x="2853" y="975"/>
                  <a:pt x="2859" y="973"/>
                </a:cubicBezTo>
                <a:moveTo>
                  <a:pt x="1648" y="570"/>
                </a:moveTo>
                <a:cubicBezTo>
                  <a:pt x="1612" y="544"/>
                  <a:pt x="1590" y="534"/>
                  <a:pt x="1533" y="533"/>
                </a:cubicBezTo>
                <a:cubicBezTo>
                  <a:pt x="1435" y="531"/>
                  <a:pt x="1352" y="543"/>
                  <a:pt x="1258" y="570"/>
                </a:cubicBezTo>
                <a:cubicBezTo>
                  <a:pt x="1201" y="586"/>
                  <a:pt x="1084" y="606"/>
                  <a:pt x="1046" y="660"/>
                </a:cubicBezTo>
                <a:cubicBezTo>
                  <a:pt x="1045" y="667"/>
                  <a:pt x="1044" y="674"/>
                  <a:pt x="1043" y="681"/>
                </a:cubicBezTo>
                <a:cubicBezTo>
                  <a:pt x="1060" y="732"/>
                  <a:pt x="1122" y="739"/>
                  <a:pt x="1175" y="753"/>
                </a:cubicBezTo>
                <a:cubicBezTo>
                  <a:pt x="1281" y="780"/>
                  <a:pt x="1389" y="794"/>
                  <a:pt x="1489" y="842"/>
                </a:cubicBezTo>
                <a:cubicBezTo>
                  <a:pt x="1556" y="873"/>
                  <a:pt x="1563" y="898"/>
                  <a:pt x="1564" y="964"/>
                </a:cubicBezTo>
                <a:cubicBezTo>
                  <a:pt x="1490" y="1007"/>
                  <a:pt x="1421" y="1024"/>
                  <a:pt x="1335" y="1032"/>
                </a:cubicBezTo>
                <a:cubicBezTo>
                  <a:pt x="1237" y="1041"/>
                  <a:pt x="1117" y="1049"/>
                  <a:pt x="1020" y="1032"/>
                </a:cubicBezTo>
                <a:cubicBezTo>
                  <a:pt x="954" y="1020"/>
                  <a:pt x="1052" y="989"/>
                  <a:pt x="1057" y="987"/>
                </a:cubicBezTo>
                <a:cubicBezTo>
                  <a:pt x="1078" y="980"/>
                  <a:pt x="1099" y="974"/>
                  <a:pt x="1120" y="967"/>
                </a:cubicBezTo>
                <a:moveTo>
                  <a:pt x="1897" y="601"/>
                </a:moveTo>
                <a:cubicBezTo>
                  <a:pt x="1896" y="602"/>
                  <a:pt x="1867" y="648"/>
                  <a:pt x="1864" y="654"/>
                </a:cubicBezTo>
                <a:cubicBezTo>
                  <a:pt x="1826" y="729"/>
                  <a:pt x="1807" y="793"/>
                  <a:pt x="1808" y="877"/>
                </a:cubicBezTo>
                <a:cubicBezTo>
                  <a:pt x="1809" y="946"/>
                  <a:pt x="1832" y="1009"/>
                  <a:pt x="1867" y="1067"/>
                </a:cubicBezTo>
                <a:cubicBezTo>
                  <a:pt x="1885" y="1097"/>
                  <a:pt x="1908" y="1124"/>
                  <a:pt x="1931" y="1151"/>
                </a:cubicBezTo>
                <a:moveTo>
                  <a:pt x="2741" y="874"/>
                </a:moveTo>
                <a:cubicBezTo>
                  <a:pt x="2744" y="849"/>
                  <a:pt x="2746" y="836"/>
                  <a:pt x="2757" y="814"/>
                </a:cubicBezTo>
                <a:cubicBezTo>
                  <a:pt x="2793" y="812"/>
                  <a:pt x="2798" y="824"/>
                  <a:pt x="2812" y="859"/>
                </a:cubicBezTo>
                <a:cubicBezTo>
                  <a:pt x="2832" y="910"/>
                  <a:pt x="2837" y="961"/>
                  <a:pt x="2838" y="1015"/>
                </a:cubicBezTo>
                <a:cubicBezTo>
                  <a:pt x="2838" y="1040"/>
                  <a:pt x="2838" y="1046"/>
                  <a:pt x="2838" y="1061"/>
                </a:cubicBezTo>
                <a:cubicBezTo>
                  <a:pt x="2838" y="1077"/>
                  <a:pt x="2837" y="1055"/>
                  <a:pt x="2838" y="1039"/>
                </a:cubicBezTo>
                <a:cubicBezTo>
                  <a:pt x="2840" y="993"/>
                  <a:pt x="2856" y="949"/>
                  <a:pt x="2877" y="908"/>
                </a:cubicBezTo>
                <a:cubicBezTo>
                  <a:pt x="2899" y="864"/>
                  <a:pt x="2932" y="825"/>
                  <a:pt x="2983" y="816"/>
                </a:cubicBezTo>
                <a:cubicBezTo>
                  <a:pt x="3037" y="807"/>
                  <a:pt x="3068" y="829"/>
                  <a:pt x="3080" y="882"/>
                </a:cubicBezTo>
                <a:cubicBezTo>
                  <a:pt x="3090" y="925"/>
                  <a:pt x="3074" y="974"/>
                  <a:pt x="3108" y="1011"/>
                </a:cubicBezTo>
                <a:cubicBezTo>
                  <a:pt x="3135" y="1040"/>
                  <a:pt x="3174" y="1037"/>
                  <a:pt x="3209" y="1042"/>
                </a:cubicBezTo>
                <a:moveTo>
                  <a:pt x="3626" y="862"/>
                </a:moveTo>
                <a:cubicBezTo>
                  <a:pt x="3626" y="832"/>
                  <a:pt x="3623" y="804"/>
                  <a:pt x="3621" y="775"/>
                </a:cubicBezTo>
                <a:cubicBezTo>
                  <a:pt x="3537" y="766"/>
                  <a:pt x="3478" y="782"/>
                  <a:pt x="3402" y="823"/>
                </a:cubicBezTo>
                <a:cubicBezTo>
                  <a:pt x="3335" y="859"/>
                  <a:pt x="3258" y="905"/>
                  <a:pt x="3244" y="985"/>
                </a:cubicBezTo>
                <a:cubicBezTo>
                  <a:pt x="3244" y="995"/>
                  <a:pt x="3244" y="1006"/>
                  <a:pt x="3244" y="1016"/>
                </a:cubicBezTo>
                <a:cubicBezTo>
                  <a:pt x="3313" y="1057"/>
                  <a:pt x="3377" y="1061"/>
                  <a:pt x="3460" y="1056"/>
                </a:cubicBezTo>
                <a:cubicBezTo>
                  <a:pt x="3572" y="1051"/>
                  <a:pt x="3690" y="1008"/>
                  <a:pt x="3775" y="933"/>
                </a:cubicBezTo>
                <a:cubicBezTo>
                  <a:pt x="3844" y="872"/>
                  <a:pt x="3870" y="775"/>
                  <a:pt x="3855" y="684"/>
                </a:cubicBezTo>
                <a:cubicBezTo>
                  <a:pt x="3839" y="585"/>
                  <a:pt x="3772" y="488"/>
                  <a:pt x="3718" y="406"/>
                </a:cubicBezTo>
                <a:cubicBezTo>
                  <a:pt x="3692" y="367"/>
                  <a:pt x="3666" y="344"/>
                  <a:pt x="3636" y="312"/>
                </a:cubicBezTo>
                <a:cubicBezTo>
                  <a:pt x="3611" y="362"/>
                  <a:pt x="3586" y="434"/>
                  <a:pt x="3578" y="505"/>
                </a:cubicBezTo>
                <a:cubicBezTo>
                  <a:pt x="3565" y="617"/>
                  <a:pt x="3567" y="721"/>
                  <a:pt x="3617" y="823"/>
                </a:cubicBezTo>
                <a:cubicBezTo>
                  <a:pt x="3650" y="890"/>
                  <a:pt x="3701" y="948"/>
                  <a:pt x="3775" y="967"/>
                </a:cubicBezTo>
                <a:cubicBezTo>
                  <a:pt x="3856" y="988"/>
                  <a:pt x="3948" y="973"/>
                  <a:pt x="4004" y="908"/>
                </a:cubicBezTo>
                <a:cubicBezTo>
                  <a:pt x="4051" y="853"/>
                  <a:pt x="4038" y="789"/>
                  <a:pt x="4048" y="724"/>
                </a:cubicBezTo>
                <a:cubicBezTo>
                  <a:pt x="4050" y="716"/>
                  <a:pt x="4048" y="712"/>
                  <a:pt x="4054" y="713"/>
                </a:cubicBezTo>
                <a:cubicBezTo>
                  <a:pt x="4067" y="756"/>
                  <a:pt x="4077" y="801"/>
                  <a:pt x="4094" y="843"/>
                </a:cubicBezTo>
                <a:cubicBezTo>
                  <a:pt x="4110" y="883"/>
                  <a:pt x="4129" y="925"/>
                  <a:pt x="4167" y="948"/>
                </a:cubicBezTo>
                <a:cubicBezTo>
                  <a:pt x="4179" y="950"/>
                  <a:pt x="4182" y="950"/>
                  <a:pt x="4189" y="950"/>
                </a:cubicBezTo>
                <a:moveTo>
                  <a:pt x="3975" y="459"/>
                </a:moveTo>
                <a:cubicBezTo>
                  <a:pt x="3963" y="432"/>
                  <a:pt x="3958" y="427"/>
                  <a:pt x="3960" y="409"/>
                </a:cubicBezTo>
                <a:cubicBezTo>
                  <a:pt x="4018" y="418"/>
                  <a:pt x="4052" y="449"/>
                  <a:pt x="4098" y="485"/>
                </a:cubicBezTo>
                <a:cubicBezTo>
                  <a:pt x="4147" y="523"/>
                  <a:pt x="4195" y="561"/>
                  <a:pt x="4244" y="598"/>
                </a:cubicBezTo>
                <a:moveTo>
                  <a:pt x="4410" y="699"/>
                </a:moveTo>
                <a:cubicBezTo>
                  <a:pt x="4410" y="707"/>
                  <a:pt x="4413" y="711"/>
                  <a:pt x="4413" y="718"/>
                </a:cubicBezTo>
                <a:cubicBezTo>
                  <a:pt x="4414" y="767"/>
                  <a:pt x="4395" y="850"/>
                  <a:pt x="4425" y="891"/>
                </a:cubicBezTo>
                <a:cubicBezTo>
                  <a:pt x="4455" y="931"/>
                  <a:pt x="4502" y="929"/>
                  <a:pt x="4547" y="930"/>
                </a:cubicBezTo>
                <a:cubicBezTo>
                  <a:pt x="4649" y="931"/>
                  <a:pt x="4707" y="869"/>
                  <a:pt x="4766" y="796"/>
                </a:cubicBezTo>
                <a:cubicBezTo>
                  <a:pt x="4773" y="784"/>
                  <a:pt x="4774" y="782"/>
                  <a:pt x="4781" y="777"/>
                </a:cubicBezTo>
                <a:cubicBezTo>
                  <a:pt x="4795" y="790"/>
                  <a:pt x="4818" y="813"/>
                  <a:pt x="4835" y="826"/>
                </a:cubicBezTo>
                <a:cubicBezTo>
                  <a:pt x="4906" y="879"/>
                  <a:pt x="5001" y="892"/>
                  <a:pt x="5087" y="899"/>
                </a:cubicBezTo>
                <a:cubicBezTo>
                  <a:pt x="5177" y="907"/>
                  <a:pt x="5285" y="915"/>
                  <a:pt x="5372" y="889"/>
                </a:cubicBezTo>
                <a:cubicBezTo>
                  <a:pt x="5417" y="876"/>
                  <a:pt x="5464" y="835"/>
                  <a:pt x="5442" y="782"/>
                </a:cubicBezTo>
                <a:cubicBezTo>
                  <a:pt x="5412" y="709"/>
                  <a:pt x="5268" y="694"/>
                  <a:pt x="5205" y="709"/>
                </a:cubicBezTo>
                <a:cubicBezTo>
                  <a:pt x="5156" y="720"/>
                  <a:pt x="5092" y="762"/>
                  <a:pt x="5103" y="820"/>
                </a:cubicBezTo>
                <a:cubicBezTo>
                  <a:pt x="5112" y="870"/>
                  <a:pt x="5165" y="888"/>
                  <a:pt x="5212" y="895"/>
                </a:cubicBezTo>
                <a:cubicBezTo>
                  <a:pt x="5253" y="901"/>
                  <a:pt x="5300" y="900"/>
                  <a:pt x="5337" y="884"/>
                </a:cubicBezTo>
                <a:cubicBezTo>
                  <a:pt x="5386" y="862"/>
                  <a:pt x="5422" y="816"/>
                  <a:pt x="5482" y="842"/>
                </a:cubicBezTo>
                <a:cubicBezTo>
                  <a:pt x="5572" y="881"/>
                  <a:pt x="5615" y="1056"/>
                  <a:pt x="5639" y="1137"/>
                </a:cubicBezTo>
                <a:cubicBezTo>
                  <a:pt x="5652" y="1180"/>
                  <a:pt x="5712" y="1347"/>
                  <a:pt x="5671" y="1391"/>
                </a:cubicBezTo>
                <a:cubicBezTo>
                  <a:pt x="5649" y="1414"/>
                  <a:pt x="5576" y="1413"/>
                  <a:pt x="5557" y="1387"/>
                </a:cubicBezTo>
                <a:cubicBezTo>
                  <a:pt x="5534" y="1355"/>
                  <a:pt x="5521" y="1308"/>
                  <a:pt x="5537" y="1268"/>
                </a:cubicBezTo>
                <a:cubicBezTo>
                  <a:pt x="5562" y="1207"/>
                  <a:pt x="5654" y="1157"/>
                  <a:pt x="5706" y="1126"/>
                </a:cubicBezTo>
                <a:cubicBezTo>
                  <a:pt x="5728" y="1114"/>
                  <a:pt x="5751" y="1102"/>
                  <a:pt x="5773" y="1090"/>
                </a:cubicBezTo>
                <a:moveTo>
                  <a:pt x="6805" y="96"/>
                </a:moveTo>
                <a:cubicBezTo>
                  <a:pt x="6814" y="95"/>
                  <a:pt x="6836" y="93"/>
                  <a:pt x="6808" y="92"/>
                </a:cubicBezTo>
                <a:cubicBezTo>
                  <a:pt x="6744" y="90"/>
                  <a:pt x="6700" y="117"/>
                  <a:pt x="6649" y="154"/>
                </a:cubicBezTo>
                <a:cubicBezTo>
                  <a:pt x="6590" y="198"/>
                  <a:pt x="6527" y="255"/>
                  <a:pt x="6513" y="331"/>
                </a:cubicBezTo>
                <a:cubicBezTo>
                  <a:pt x="6498" y="411"/>
                  <a:pt x="6561" y="444"/>
                  <a:pt x="6629" y="463"/>
                </a:cubicBezTo>
                <a:cubicBezTo>
                  <a:pt x="6709" y="485"/>
                  <a:pt x="6827" y="495"/>
                  <a:pt x="6906" y="466"/>
                </a:cubicBezTo>
                <a:cubicBezTo>
                  <a:pt x="6977" y="440"/>
                  <a:pt x="7000" y="368"/>
                  <a:pt x="6987" y="299"/>
                </a:cubicBezTo>
                <a:cubicBezTo>
                  <a:pt x="6973" y="224"/>
                  <a:pt x="6914" y="157"/>
                  <a:pt x="6852" y="116"/>
                </a:cubicBezTo>
                <a:cubicBezTo>
                  <a:pt x="6814" y="91"/>
                  <a:pt x="6779" y="83"/>
                  <a:pt x="6742" y="103"/>
                </a:cubicBezTo>
                <a:cubicBezTo>
                  <a:pt x="6738" y="170"/>
                  <a:pt x="6760" y="181"/>
                  <a:pt x="6825" y="208"/>
                </a:cubicBezTo>
                <a:cubicBezTo>
                  <a:pt x="6884" y="229"/>
                  <a:pt x="6903" y="236"/>
                  <a:pt x="6943" y="245"/>
                </a:cubicBezTo>
                <a:moveTo>
                  <a:pt x="2864" y="246"/>
                </a:moveTo>
                <a:cubicBezTo>
                  <a:pt x="4307" y="231"/>
                  <a:pt x="5711" y="178"/>
                  <a:pt x="7155" y="164"/>
                </a:cubicBezTo>
                <a:cubicBezTo>
                  <a:pt x="7161" y="164"/>
                  <a:pt x="7169" y="155"/>
                  <a:pt x="7186" y="156"/>
                </a:cubicBezTo>
                <a:cubicBezTo>
                  <a:pt x="7247" y="159"/>
                  <a:pt x="7240" y="406"/>
                  <a:pt x="7242" y="444"/>
                </a:cubicBezTo>
                <a:cubicBezTo>
                  <a:pt x="7243" y="461"/>
                  <a:pt x="7244" y="476"/>
                  <a:pt x="7246" y="493"/>
                </a:cubicBezTo>
                <a:cubicBezTo>
                  <a:pt x="7251" y="381"/>
                  <a:pt x="7244" y="283"/>
                  <a:pt x="7328" y="195"/>
                </a:cubicBezTo>
                <a:cubicBezTo>
                  <a:pt x="7353" y="173"/>
                  <a:pt x="7360" y="165"/>
                  <a:pt x="7382" y="160"/>
                </a:cubicBezTo>
                <a:cubicBezTo>
                  <a:pt x="7429" y="191"/>
                  <a:pt x="7444" y="164"/>
                  <a:pt x="7482" y="232"/>
                </a:cubicBezTo>
                <a:cubicBezTo>
                  <a:pt x="7526" y="311"/>
                  <a:pt x="7548" y="412"/>
                  <a:pt x="7584" y="493"/>
                </a:cubicBezTo>
                <a:moveTo>
                  <a:pt x="8357" y="225"/>
                </a:moveTo>
                <a:cubicBezTo>
                  <a:pt x="8384" y="261"/>
                  <a:pt x="8389" y="315"/>
                  <a:pt x="8396" y="359"/>
                </a:cubicBezTo>
                <a:cubicBezTo>
                  <a:pt x="8406" y="425"/>
                  <a:pt x="8404" y="494"/>
                  <a:pt x="8418" y="560"/>
                </a:cubicBezTo>
                <a:cubicBezTo>
                  <a:pt x="8423" y="584"/>
                  <a:pt x="8435" y="633"/>
                  <a:pt x="8464" y="636"/>
                </a:cubicBezTo>
                <a:cubicBezTo>
                  <a:pt x="8481" y="636"/>
                  <a:pt x="8488" y="633"/>
                  <a:pt x="8494" y="617"/>
                </a:cubicBezTo>
                <a:moveTo>
                  <a:pt x="8585" y="64"/>
                </a:moveTo>
                <a:cubicBezTo>
                  <a:pt x="8585" y="53"/>
                  <a:pt x="8584" y="51"/>
                  <a:pt x="8588" y="46"/>
                </a:cubicBezTo>
                <a:cubicBezTo>
                  <a:pt x="8611" y="48"/>
                  <a:pt x="8613" y="74"/>
                  <a:pt x="8622" y="92"/>
                </a:cubicBezTo>
                <a:cubicBezTo>
                  <a:pt x="8637" y="118"/>
                  <a:pt x="8642" y="127"/>
                  <a:pt x="8654" y="144"/>
                </a:cubicBezTo>
                <a:moveTo>
                  <a:pt x="8940" y="113"/>
                </a:moveTo>
                <a:cubicBezTo>
                  <a:pt x="8937" y="126"/>
                  <a:pt x="8927" y="175"/>
                  <a:pt x="8925" y="192"/>
                </a:cubicBezTo>
                <a:cubicBezTo>
                  <a:pt x="8914" y="287"/>
                  <a:pt x="8907" y="381"/>
                  <a:pt x="8912" y="476"/>
                </a:cubicBezTo>
                <a:cubicBezTo>
                  <a:pt x="8915" y="543"/>
                  <a:pt x="8933" y="601"/>
                  <a:pt x="8963" y="661"/>
                </a:cubicBezTo>
                <a:cubicBezTo>
                  <a:pt x="8977" y="689"/>
                  <a:pt x="8989" y="700"/>
                  <a:pt x="9013" y="717"/>
                </a:cubicBezTo>
                <a:moveTo>
                  <a:pt x="8724" y="473"/>
                </a:moveTo>
                <a:cubicBezTo>
                  <a:pt x="8765" y="417"/>
                  <a:pt x="8836" y="426"/>
                  <a:pt x="8906" y="423"/>
                </a:cubicBezTo>
                <a:cubicBezTo>
                  <a:pt x="9031" y="417"/>
                  <a:pt x="9156" y="424"/>
                  <a:pt x="9281" y="409"/>
                </a:cubicBezTo>
                <a:cubicBezTo>
                  <a:pt x="9385" y="397"/>
                  <a:pt x="9491" y="376"/>
                  <a:pt x="9590" y="342"/>
                </a:cubicBezTo>
                <a:cubicBezTo>
                  <a:pt x="9595" y="340"/>
                  <a:pt x="9599" y="337"/>
                  <a:pt x="9604" y="335"/>
                </a:cubicBezTo>
                <a:cubicBezTo>
                  <a:pt x="9575" y="337"/>
                  <a:pt x="9561" y="332"/>
                  <a:pt x="9531" y="349"/>
                </a:cubicBezTo>
                <a:cubicBezTo>
                  <a:pt x="9461" y="388"/>
                  <a:pt x="9408" y="448"/>
                  <a:pt x="9402" y="529"/>
                </a:cubicBezTo>
                <a:cubicBezTo>
                  <a:pt x="9397" y="599"/>
                  <a:pt x="9455" y="640"/>
                  <a:pt x="9491" y="694"/>
                </a:cubicBezTo>
                <a:cubicBezTo>
                  <a:pt x="9505" y="716"/>
                  <a:pt x="9548" y="791"/>
                  <a:pt x="9523" y="819"/>
                </a:cubicBezTo>
                <a:cubicBezTo>
                  <a:pt x="9495" y="851"/>
                  <a:pt x="9378" y="849"/>
                  <a:pt x="9341" y="839"/>
                </a:cubicBezTo>
                <a:cubicBezTo>
                  <a:pt x="9332" y="834"/>
                  <a:pt x="9323" y="829"/>
                  <a:pt x="9314" y="824"/>
                </a:cubicBezTo>
                <a:moveTo>
                  <a:pt x="10269" y="501"/>
                </a:moveTo>
                <a:cubicBezTo>
                  <a:pt x="10287" y="487"/>
                  <a:pt x="10320" y="478"/>
                  <a:pt x="10336" y="463"/>
                </a:cubicBezTo>
                <a:cubicBezTo>
                  <a:pt x="10337" y="462"/>
                  <a:pt x="10335" y="456"/>
                  <a:pt x="10336" y="454"/>
                </a:cubicBezTo>
                <a:cubicBezTo>
                  <a:pt x="10301" y="451"/>
                  <a:pt x="10265" y="448"/>
                  <a:pt x="10232" y="461"/>
                </a:cubicBezTo>
                <a:cubicBezTo>
                  <a:pt x="10191" y="478"/>
                  <a:pt x="10156" y="507"/>
                  <a:pt x="10150" y="552"/>
                </a:cubicBezTo>
                <a:cubicBezTo>
                  <a:pt x="10144" y="601"/>
                  <a:pt x="10187" y="624"/>
                  <a:pt x="10220" y="651"/>
                </a:cubicBezTo>
                <a:cubicBezTo>
                  <a:pt x="10255" y="680"/>
                  <a:pt x="10290" y="708"/>
                  <a:pt x="10298" y="755"/>
                </a:cubicBezTo>
                <a:cubicBezTo>
                  <a:pt x="10305" y="798"/>
                  <a:pt x="10254" y="802"/>
                  <a:pt x="10223" y="805"/>
                </a:cubicBezTo>
                <a:cubicBezTo>
                  <a:pt x="10180" y="809"/>
                  <a:pt x="10131" y="807"/>
                  <a:pt x="10093" y="799"/>
                </a:cubicBezTo>
                <a:cubicBezTo>
                  <a:pt x="10120" y="768"/>
                  <a:pt x="10143" y="757"/>
                  <a:pt x="10189" y="740"/>
                </a:cubicBezTo>
                <a:cubicBezTo>
                  <a:pt x="10276" y="709"/>
                  <a:pt x="10356" y="666"/>
                  <a:pt x="10441" y="630"/>
                </a:cubicBezTo>
                <a:cubicBezTo>
                  <a:pt x="10479" y="614"/>
                  <a:pt x="10505" y="610"/>
                  <a:pt x="10545" y="608"/>
                </a:cubicBezTo>
                <a:cubicBezTo>
                  <a:pt x="10541" y="652"/>
                  <a:pt x="10536" y="672"/>
                  <a:pt x="10511" y="713"/>
                </a:cubicBezTo>
                <a:cubicBezTo>
                  <a:pt x="10495" y="739"/>
                  <a:pt x="10457" y="777"/>
                  <a:pt x="10456" y="810"/>
                </a:cubicBezTo>
                <a:cubicBezTo>
                  <a:pt x="10454" y="866"/>
                  <a:pt x="10453" y="788"/>
                  <a:pt x="10460" y="817"/>
                </a:cubicBezTo>
                <a:moveTo>
                  <a:pt x="10541" y="314"/>
                </a:moveTo>
                <a:cubicBezTo>
                  <a:pt x="10542" y="297"/>
                  <a:pt x="10547" y="258"/>
                  <a:pt x="10554" y="274"/>
                </a:cubicBezTo>
                <a:cubicBezTo>
                  <a:pt x="10556" y="283"/>
                  <a:pt x="10559" y="292"/>
                  <a:pt x="10561" y="301"/>
                </a:cubicBezTo>
                <a:moveTo>
                  <a:pt x="10539" y="270"/>
                </a:moveTo>
                <a:cubicBezTo>
                  <a:pt x="10536" y="251"/>
                  <a:pt x="10533" y="233"/>
                  <a:pt x="10528" y="215"/>
                </a:cubicBezTo>
                <a:cubicBezTo>
                  <a:pt x="10528" y="214"/>
                  <a:pt x="10527" y="213"/>
                  <a:pt x="10527" y="212"/>
                </a:cubicBezTo>
                <a:cubicBezTo>
                  <a:pt x="10510" y="216"/>
                  <a:pt x="10496" y="234"/>
                  <a:pt x="10481" y="245"/>
                </a:cubicBezTo>
                <a:cubicBezTo>
                  <a:pt x="10479" y="246"/>
                  <a:pt x="10446" y="264"/>
                  <a:pt x="10447" y="267"/>
                </a:cubicBezTo>
                <a:cubicBezTo>
                  <a:pt x="10447" y="271"/>
                  <a:pt x="10448" y="273"/>
                  <a:pt x="10453" y="274"/>
                </a:cubicBezTo>
                <a:moveTo>
                  <a:pt x="11114" y="537"/>
                </a:moveTo>
                <a:cubicBezTo>
                  <a:pt x="11051" y="538"/>
                  <a:pt x="10994" y="545"/>
                  <a:pt x="10934" y="570"/>
                </a:cubicBezTo>
                <a:cubicBezTo>
                  <a:pt x="10871" y="597"/>
                  <a:pt x="10788" y="641"/>
                  <a:pt x="10767" y="713"/>
                </a:cubicBezTo>
                <a:cubicBezTo>
                  <a:pt x="10767" y="734"/>
                  <a:pt x="10767" y="740"/>
                  <a:pt x="10770" y="753"/>
                </a:cubicBezTo>
                <a:cubicBezTo>
                  <a:pt x="10837" y="770"/>
                  <a:pt x="10907" y="783"/>
                  <a:pt x="10977" y="758"/>
                </a:cubicBezTo>
                <a:cubicBezTo>
                  <a:pt x="11064" y="727"/>
                  <a:pt x="11123" y="658"/>
                  <a:pt x="11141" y="567"/>
                </a:cubicBezTo>
                <a:cubicBezTo>
                  <a:pt x="11163" y="452"/>
                  <a:pt x="11151" y="318"/>
                  <a:pt x="11130" y="205"/>
                </a:cubicBezTo>
                <a:cubicBezTo>
                  <a:pt x="11117" y="136"/>
                  <a:pt x="11094" y="70"/>
                  <a:pt x="11075" y="3"/>
                </a:cubicBezTo>
                <a:cubicBezTo>
                  <a:pt x="11075" y="2"/>
                  <a:pt x="11075" y="1"/>
                  <a:pt x="11075" y="0"/>
                </a:cubicBezTo>
                <a:cubicBezTo>
                  <a:pt x="11058" y="68"/>
                  <a:pt x="11039" y="138"/>
                  <a:pt x="11032" y="208"/>
                </a:cubicBezTo>
                <a:cubicBezTo>
                  <a:pt x="11022" y="316"/>
                  <a:pt x="11023" y="412"/>
                  <a:pt x="11083" y="506"/>
                </a:cubicBezTo>
                <a:cubicBezTo>
                  <a:pt x="11115" y="556"/>
                  <a:pt x="11149" y="575"/>
                  <a:pt x="11201" y="589"/>
                </a:cubicBezTo>
                <a:cubicBezTo>
                  <a:pt x="11206" y="589"/>
                  <a:pt x="11212" y="589"/>
                  <a:pt x="11217" y="589"/>
                </a:cubicBezTo>
                <a:cubicBezTo>
                  <a:pt x="11237" y="561"/>
                  <a:pt x="11255" y="534"/>
                  <a:pt x="11270" y="498"/>
                </a:cubicBezTo>
                <a:cubicBezTo>
                  <a:pt x="11285" y="460"/>
                  <a:pt x="11297" y="422"/>
                  <a:pt x="11316" y="386"/>
                </a:cubicBezTo>
                <a:cubicBezTo>
                  <a:pt x="11318" y="384"/>
                  <a:pt x="11321" y="381"/>
                  <a:pt x="11323" y="379"/>
                </a:cubicBezTo>
                <a:cubicBezTo>
                  <a:pt x="11345" y="394"/>
                  <a:pt x="11364" y="408"/>
                  <a:pt x="11389" y="430"/>
                </a:cubicBezTo>
                <a:cubicBezTo>
                  <a:pt x="11465" y="497"/>
                  <a:pt x="11567" y="528"/>
                  <a:pt x="11668" y="515"/>
                </a:cubicBezTo>
                <a:cubicBezTo>
                  <a:pt x="11730" y="507"/>
                  <a:pt x="11738" y="455"/>
                  <a:pt x="11735" y="402"/>
                </a:cubicBezTo>
                <a:cubicBezTo>
                  <a:pt x="11732" y="344"/>
                  <a:pt x="11698" y="280"/>
                  <a:pt x="11635" y="266"/>
                </a:cubicBezTo>
                <a:cubicBezTo>
                  <a:pt x="11550" y="247"/>
                  <a:pt x="11474" y="327"/>
                  <a:pt x="11425" y="383"/>
                </a:cubicBezTo>
                <a:cubicBezTo>
                  <a:pt x="11371" y="447"/>
                  <a:pt x="11325" y="543"/>
                  <a:pt x="11384" y="620"/>
                </a:cubicBezTo>
                <a:cubicBezTo>
                  <a:pt x="11504" y="779"/>
                  <a:pt x="11764" y="802"/>
                  <a:pt x="11944" y="806"/>
                </a:cubicBezTo>
                <a:cubicBezTo>
                  <a:pt x="12003" y="806"/>
                  <a:pt x="12019" y="806"/>
                  <a:pt x="12056" y="80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79" name="Freeform 38"/>
          <p:cNvSpPr/>
          <p:nvPr/>
        </p:nvSpPr>
        <p:spPr>
          <a:xfrm>
            <a:off x="7246800" y="5702400"/>
            <a:ext cx="8280" cy="18000"/>
          </a:xfrm>
          <a:custGeom>
            <a:avLst/>
            <a:gdLst/>
            <a:ahLst/>
            <a:rect l="0" t="0" r="r" b="b"/>
            <a:pathLst>
              <a:path w="23" h="50">
                <a:moveTo>
                  <a:pt x="0" y="0"/>
                </a:moveTo>
                <a:cubicBezTo>
                  <a:pt x="4" y="25"/>
                  <a:pt x="7" y="35"/>
                  <a:pt x="22" y="4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80" name="Freeform 39"/>
          <p:cNvSpPr/>
          <p:nvPr/>
        </p:nvSpPr>
        <p:spPr>
          <a:xfrm>
            <a:off x="5595120" y="5732640"/>
            <a:ext cx="923760" cy="179640"/>
          </a:xfrm>
          <a:custGeom>
            <a:avLst/>
            <a:gdLst/>
            <a:ahLst/>
            <a:rect l="0" t="0" r="r" b="b"/>
            <a:pathLst>
              <a:path w="2566" h="499">
                <a:moveTo>
                  <a:pt x="7" y="122"/>
                </a:moveTo>
                <a:cubicBezTo>
                  <a:pt x="13" y="106"/>
                  <a:pt x="0" y="100"/>
                  <a:pt x="33" y="89"/>
                </a:cubicBezTo>
                <a:cubicBezTo>
                  <a:pt x="71" y="76"/>
                  <a:pt x="93" y="114"/>
                  <a:pt x="107" y="142"/>
                </a:cubicBezTo>
                <a:cubicBezTo>
                  <a:pt x="138" y="205"/>
                  <a:pt x="146" y="274"/>
                  <a:pt x="150" y="343"/>
                </a:cubicBezTo>
                <a:cubicBezTo>
                  <a:pt x="153" y="390"/>
                  <a:pt x="154" y="449"/>
                  <a:pt x="162" y="489"/>
                </a:cubicBezTo>
                <a:cubicBezTo>
                  <a:pt x="178" y="458"/>
                  <a:pt x="196" y="420"/>
                  <a:pt x="212" y="386"/>
                </a:cubicBezTo>
                <a:cubicBezTo>
                  <a:pt x="240" y="326"/>
                  <a:pt x="269" y="265"/>
                  <a:pt x="300" y="207"/>
                </a:cubicBezTo>
                <a:cubicBezTo>
                  <a:pt x="323" y="165"/>
                  <a:pt x="349" y="115"/>
                  <a:pt x="401" y="111"/>
                </a:cubicBezTo>
                <a:cubicBezTo>
                  <a:pt x="405" y="112"/>
                  <a:pt x="408" y="112"/>
                  <a:pt x="412" y="113"/>
                </a:cubicBezTo>
                <a:cubicBezTo>
                  <a:pt x="418" y="162"/>
                  <a:pt x="420" y="214"/>
                  <a:pt x="417" y="264"/>
                </a:cubicBezTo>
                <a:cubicBezTo>
                  <a:pt x="415" y="287"/>
                  <a:pt x="397" y="356"/>
                  <a:pt x="421" y="375"/>
                </a:cubicBezTo>
                <a:cubicBezTo>
                  <a:pt x="451" y="398"/>
                  <a:pt x="501" y="391"/>
                  <a:pt x="535" y="392"/>
                </a:cubicBezTo>
                <a:moveTo>
                  <a:pt x="688" y="351"/>
                </a:moveTo>
                <a:cubicBezTo>
                  <a:pt x="711" y="317"/>
                  <a:pt x="727" y="285"/>
                  <a:pt x="739" y="245"/>
                </a:cubicBezTo>
                <a:cubicBezTo>
                  <a:pt x="742" y="231"/>
                  <a:pt x="743" y="229"/>
                  <a:pt x="745" y="221"/>
                </a:cubicBezTo>
                <a:cubicBezTo>
                  <a:pt x="725" y="254"/>
                  <a:pt x="699" y="285"/>
                  <a:pt x="684" y="321"/>
                </a:cubicBezTo>
                <a:cubicBezTo>
                  <a:pt x="675" y="343"/>
                  <a:pt x="660" y="397"/>
                  <a:pt x="687" y="413"/>
                </a:cubicBezTo>
                <a:cubicBezTo>
                  <a:pt x="710" y="427"/>
                  <a:pt x="751" y="424"/>
                  <a:pt x="769" y="404"/>
                </a:cubicBezTo>
                <a:cubicBezTo>
                  <a:pt x="791" y="380"/>
                  <a:pt x="793" y="330"/>
                  <a:pt x="787" y="300"/>
                </a:cubicBezTo>
                <a:cubicBezTo>
                  <a:pt x="779" y="258"/>
                  <a:pt x="745" y="224"/>
                  <a:pt x="736" y="182"/>
                </a:cubicBezTo>
                <a:cubicBezTo>
                  <a:pt x="736" y="175"/>
                  <a:pt x="736" y="169"/>
                  <a:pt x="736" y="162"/>
                </a:cubicBezTo>
                <a:moveTo>
                  <a:pt x="1208" y="0"/>
                </a:moveTo>
                <a:cubicBezTo>
                  <a:pt x="1210" y="31"/>
                  <a:pt x="1208" y="69"/>
                  <a:pt x="1201" y="103"/>
                </a:cubicBezTo>
                <a:cubicBezTo>
                  <a:pt x="1185" y="185"/>
                  <a:pt x="1172" y="260"/>
                  <a:pt x="1171" y="344"/>
                </a:cubicBezTo>
                <a:cubicBezTo>
                  <a:pt x="1170" y="388"/>
                  <a:pt x="1165" y="438"/>
                  <a:pt x="1172" y="482"/>
                </a:cubicBezTo>
                <a:cubicBezTo>
                  <a:pt x="1175" y="491"/>
                  <a:pt x="1176" y="492"/>
                  <a:pt x="1177" y="498"/>
                </a:cubicBezTo>
                <a:moveTo>
                  <a:pt x="1010" y="357"/>
                </a:moveTo>
                <a:cubicBezTo>
                  <a:pt x="1034" y="343"/>
                  <a:pt x="1072" y="337"/>
                  <a:pt x="1107" y="333"/>
                </a:cubicBezTo>
                <a:cubicBezTo>
                  <a:pt x="1215" y="321"/>
                  <a:pt x="1324" y="326"/>
                  <a:pt x="1433" y="326"/>
                </a:cubicBezTo>
                <a:cubicBezTo>
                  <a:pt x="1555" y="326"/>
                  <a:pt x="1675" y="318"/>
                  <a:pt x="1796" y="308"/>
                </a:cubicBezTo>
                <a:moveTo>
                  <a:pt x="2398" y="103"/>
                </a:moveTo>
                <a:cubicBezTo>
                  <a:pt x="2400" y="87"/>
                  <a:pt x="2401" y="72"/>
                  <a:pt x="2401" y="56"/>
                </a:cubicBezTo>
                <a:cubicBezTo>
                  <a:pt x="2353" y="54"/>
                  <a:pt x="2328" y="55"/>
                  <a:pt x="2284" y="79"/>
                </a:cubicBezTo>
                <a:cubicBezTo>
                  <a:pt x="2216" y="116"/>
                  <a:pt x="2130" y="168"/>
                  <a:pt x="2084" y="231"/>
                </a:cubicBezTo>
                <a:cubicBezTo>
                  <a:pt x="2081" y="237"/>
                  <a:pt x="2079" y="243"/>
                  <a:pt x="2076" y="250"/>
                </a:cubicBezTo>
                <a:cubicBezTo>
                  <a:pt x="2082" y="291"/>
                  <a:pt x="2123" y="279"/>
                  <a:pt x="2160" y="279"/>
                </a:cubicBezTo>
                <a:cubicBezTo>
                  <a:pt x="2226" y="280"/>
                  <a:pt x="2284" y="279"/>
                  <a:pt x="2342" y="244"/>
                </a:cubicBezTo>
                <a:cubicBezTo>
                  <a:pt x="2372" y="226"/>
                  <a:pt x="2394" y="200"/>
                  <a:pt x="2417" y="175"/>
                </a:cubicBezTo>
                <a:cubicBezTo>
                  <a:pt x="2423" y="169"/>
                  <a:pt x="2424" y="168"/>
                  <a:pt x="2427" y="165"/>
                </a:cubicBezTo>
                <a:cubicBezTo>
                  <a:pt x="2430" y="180"/>
                  <a:pt x="2437" y="205"/>
                  <a:pt x="2439" y="222"/>
                </a:cubicBezTo>
                <a:cubicBezTo>
                  <a:pt x="2446" y="267"/>
                  <a:pt x="2451" y="312"/>
                  <a:pt x="2489" y="343"/>
                </a:cubicBezTo>
                <a:cubicBezTo>
                  <a:pt x="2524" y="363"/>
                  <a:pt x="2538" y="370"/>
                  <a:pt x="2565" y="37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81" name="Freeform 40"/>
          <p:cNvSpPr/>
          <p:nvPr/>
        </p:nvSpPr>
        <p:spPr>
          <a:xfrm>
            <a:off x="6787080" y="5608800"/>
            <a:ext cx="636480" cy="254160"/>
          </a:xfrm>
          <a:custGeom>
            <a:avLst/>
            <a:gdLst/>
            <a:ahLst/>
            <a:rect l="0" t="0" r="r" b="b"/>
            <a:pathLst>
              <a:path w="1768" h="706">
                <a:moveTo>
                  <a:pt x="26" y="460"/>
                </a:moveTo>
                <a:cubicBezTo>
                  <a:pt x="15" y="453"/>
                  <a:pt x="14" y="450"/>
                  <a:pt x="7" y="451"/>
                </a:cubicBezTo>
                <a:cubicBezTo>
                  <a:pt x="6" y="504"/>
                  <a:pt x="0" y="560"/>
                  <a:pt x="6" y="613"/>
                </a:cubicBezTo>
                <a:cubicBezTo>
                  <a:pt x="7" y="625"/>
                  <a:pt x="13" y="634"/>
                  <a:pt x="17" y="645"/>
                </a:cubicBezTo>
                <a:cubicBezTo>
                  <a:pt x="35" y="641"/>
                  <a:pt x="26" y="651"/>
                  <a:pt x="46" y="631"/>
                </a:cubicBezTo>
                <a:cubicBezTo>
                  <a:pt x="108" y="568"/>
                  <a:pt x="145" y="483"/>
                  <a:pt x="220" y="435"/>
                </a:cubicBezTo>
                <a:cubicBezTo>
                  <a:pt x="249" y="416"/>
                  <a:pt x="302" y="400"/>
                  <a:pt x="337" y="414"/>
                </a:cubicBezTo>
                <a:cubicBezTo>
                  <a:pt x="372" y="428"/>
                  <a:pt x="405" y="473"/>
                  <a:pt x="435" y="497"/>
                </a:cubicBezTo>
                <a:moveTo>
                  <a:pt x="531" y="542"/>
                </a:moveTo>
                <a:cubicBezTo>
                  <a:pt x="556" y="549"/>
                  <a:pt x="614" y="555"/>
                  <a:pt x="625" y="556"/>
                </a:cubicBezTo>
                <a:cubicBezTo>
                  <a:pt x="576" y="552"/>
                  <a:pt x="522" y="547"/>
                  <a:pt x="473" y="558"/>
                </a:cubicBezTo>
                <a:cubicBezTo>
                  <a:pt x="434" y="567"/>
                  <a:pt x="375" y="589"/>
                  <a:pt x="350" y="624"/>
                </a:cubicBezTo>
                <a:cubicBezTo>
                  <a:pt x="350" y="635"/>
                  <a:pt x="350" y="638"/>
                  <a:pt x="350" y="645"/>
                </a:cubicBezTo>
                <a:cubicBezTo>
                  <a:pt x="399" y="658"/>
                  <a:pt x="444" y="659"/>
                  <a:pt x="494" y="659"/>
                </a:cubicBezTo>
                <a:cubicBezTo>
                  <a:pt x="544" y="659"/>
                  <a:pt x="593" y="653"/>
                  <a:pt x="636" y="624"/>
                </a:cubicBezTo>
                <a:cubicBezTo>
                  <a:pt x="650" y="612"/>
                  <a:pt x="653" y="610"/>
                  <a:pt x="659" y="601"/>
                </a:cubicBezTo>
                <a:cubicBezTo>
                  <a:pt x="667" y="616"/>
                  <a:pt x="663" y="622"/>
                  <a:pt x="674" y="635"/>
                </a:cubicBezTo>
                <a:cubicBezTo>
                  <a:pt x="710" y="678"/>
                  <a:pt x="818" y="671"/>
                  <a:pt x="859" y="646"/>
                </a:cubicBezTo>
                <a:cubicBezTo>
                  <a:pt x="933" y="601"/>
                  <a:pt x="930" y="506"/>
                  <a:pt x="931" y="431"/>
                </a:cubicBezTo>
                <a:cubicBezTo>
                  <a:pt x="932" y="352"/>
                  <a:pt x="931" y="271"/>
                  <a:pt x="931" y="192"/>
                </a:cubicBezTo>
                <a:cubicBezTo>
                  <a:pt x="907" y="235"/>
                  <a:pt x="882" y="277"/>
                  <a:pt x="871" y="326"/>
                </a:cubicBezTo>
                <a:cubicBezTo>
                  <a:pt x="852" y="410"/>
                  <a:pt x="860" y="490"/>
                  <a:pt x="895" y="565"/>
                </a:cubicBezTo>
                <a:cubicBezTo>
                  <a:pt x="922" y="623"/>
                  <a:pt x="960" y="667"/>
                  <a:pt x="1025" y="673"/>
                </a:cubicBezTo>
                <a:cubicBezTo>
                  <a:pt x="1075" y="678"/>
                  <a:pt x="1098" y="655"/>
                  <a:pt x="1123" y="614"/>
                </a:cubicBezTo>
                <a:cubicBezTo>
                  <a:pt x="1150" y="567"/>
                  <a:pt x="1163" y="514"/>
                  <a:pt x="1183" y="465"/>
                </a:cubicBezTo>
                <a:cubicBezTo>
                  <a:pt x="1191" y="445"/>
                  <a:pt x="1195" y="448"/>
                  <a:pt x="1202" y="437"/>
                </a:cubicBezTo>
                <a:cubicBezTo>
                  <a:pt x="1202" y="510"/>
                  <a:pt x="1186" y="609"/>
                  <a:pt x="1223" y="676"/>
                </a:cubicBezTo>
                <a:cubicBezTo>
                  <a:pt x="1239" y="705"/>
                  <a:pt x="1238" y="686"/>
                  <a:pt x="1256" y="697"/>
                </a:cubicBezTo>
                <a:moveTo>
                  <a:pt x="1656" y="511"/>
                </a:moveTo>
                <a:cubicBezTo>
                  <a:pt x="1575" y="474"/>
                  <a:pt x="1511" y="456"/>
                  <a:pt x="1421" y="456"/>
                </a:cubicBezTo>
                <a:cubicBezTo>
                  <a:pt x="1357" y="456"/>
                  <a:pt x="1308" y="476"/>
                  <a:pt x="1296" y="545"/>
                </a:cubicBezTo>
                <a:cubicBezTo>
                  <a:pt x="1285" y="608"/>
                  <a:pt x="1347" y="636"/>
                  <a:pt x="1397" y="649"/>
                </a:cubicBezTo>
                <a:cubicBezTo>
                  <a:pt x="1464" y="667"/>
                  <a:pt x="1527" y="661"/>
                  <a:pt x="1579" y="614"/>
                </a:cubicBezTo>
                <a:cubicBezTo>
                  <a:pt x="1649" y="550"/>
                  <a:pt x="1674" y="463"/>
                  <a:pt x="1680" y="372"/>
                </a:cubicBezTo>
                <a:cubicBezTo>
                  <a:pt x="1686" y="273"/>
                  <a:pt x="1681" y="174"/>
                  <a:pt x="1684" y="75"/>
                </a:cubicBezTo>
                <a:cubicBezTo>
                  <a:pt x="1685" y="50"/>
                  <a:pt x="1686" y="25"/>
                  <a:pt x="1686" y="0"/>
                </a:cubicBezTo>
                <a:cubicBezTo>
                  <a:pt x="1651" y="84"/>
                  <a:pt x="1641" y="159"/>
                  <a:pt x="1641" y="250"/>
                </a:cubicBezTo>
                <a:cubicBezTo>
                  <a:pt x="1640" y="374"/>
                  <a:pt x="1682" y="486"/>
                  <a:pt x="1738" y="595"/>
                </a:cubicBezTo>
                <a:cubicBezTo>
                  <a:pt x="1748" y="611"/>
                  <a:pt x="1757" y="627"/>
                  <a:pt x="1767" y="64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82" name="Freeform 41"/>
          <p:cNvSpPr/>
          <p:nvPr/>
        </p:nvSpPr>
        <p:spPr>
          <a:xfrm>
            <a:off x="7633800" y="5527800"/>
            <a:ext cx="1045440" cy="316440"/>
          </a:xfrm>
          <a:custGeom>
            <a:avLst/>
            <a:gdLst/>
            <a:ahLst/>
            <a:rect l="0" t="0" r="r" b="b"/>
            <a:pathLst>
              <a:path w="2904" h="879">
                <a:moveTo>
                  <a:pt x="330" y="489"/>
                </a:moveTo>
                <a:cubicBezTo>
                  <a:pt x="352" y="464"/>
                  <a:pt x="353" y="463"/>
                  <a:pt x="355" y="428"/>
                </a:cubicBezTo>
                <a:cubicBezTo>
                  <a:pt x="320" y="410"/>
                  <a:pt x="259" y="405"/>
                  <a:pt x="219" y="414"/>
                </a:cubicBezTo>
                <a:cubicBezTo>
                  <a:pt x="151" y="430"/>
                  <a:pt x="71" y="484"/>
                  <a:pt x="32" y="543"/>
                </a:cubicBezTo>
                <a:cubicBezTo>
                  <a:pt x="2" y="588"/>
                  <a:pt x="0" y="646"/>
                  <a:pt x="46" y="676"/>
                </a:cubicBezTo>
                <a:cubicBezTo>
                  <a:pt x="122" y="727"/>
                  <a:pt x="234" y="731"/>
                  <a:pt x="321" y="734"/>
                </a:cubicBezTo>
                <a:cubicBezTo>
                  <a:pt x="347" y="734"/>
                  <a:pt x="373" y="734"/>
                  <a:pt x="399" y="734"/>
                </a:cubicBezTo>
                <a:moveTo>
                  <a:pt x="573" y="681"/>
                </a:moveTo>
                <a:cubicBezTo>
                  <a:pt x="617" y="626"/>
                  <a:pt x="662" y="569"/>
                  <a:pt x="688" y="502"/>
                </a:cubicBezTo>
                <a:cubicBezTo>
                  <a:pt x="693" y="485"/>
                  <a:pt x="696" y="483"/>
                  <a:pt x="695" y="473"/>
                </a:cubicBezTo>
                <a:cubicBezTo>
                  <a:pt x="642" y="490"/>
                  <a:pt x="595" y="508"/>
                  <a:pt x="547" y="540"/>
                </a:cubicBezTo>
                <a:cubicBezTo>
                  <a:pt x="508" y="566"/>
                  <a:pt x="466" y="600"/>
                  <a:pt x="476" y="653"/>
                </a:cubicBezTo>
                <a:cubicBezTo>
                  <a:pt x="485" y="700"/>
                  <a:pt x="580" y="693"/>
                  <a:pt x="611" y="693"/>
                </a:cubicBezTo>
                <a:cubicBezTo>
                  <a:pt x="674" y="694"/>
                  <a:pt x="707" y="663"/>
                  <a:pt x="739" y="612"/>
                </a:cubicBezTo>
                <a:cubicBezTo>
                  <a:pt x="763" y="574"/>
                  <a:pt x="776" y="528"/>
                  <a:pt x="795" y="487"/>
                </a:cubicBezTo>
                <a:cubicBezTo>
                  <a:pt x="790" y="509"/>
                  <a:pt x="783" y="530"/>
                  <a:pt x="778" y="552"/>
                </a:cubicBezTo>
                <a:cubicBezTo>
                  <a:pt x="774" y="567"/>
                  <a:pt x="776" y="581"/>
                  <a:pt x="774" y="596"/>
                </a:cubicBezTo>
                <a:cubicBezTo>
                  <a:pt x="796" y="582"/>
                  <a:pt x="807" y="585"/>
                  <a:pt x="830" y="559"/>
                </a:cubicBezTo>
                <a:cubicBezTo>
                  <a:pt x="858" y="528"/>
                  <a:pt x="879" y="498"/>
                  <a:pt x="916" y="476"/>
                </a:cubicBezTo>
                <a:cubicBezTo>
                  <a:pt x="961" y="450"/>
                  <a:pt x="1020" y="441"/>
                  <a:pt x="1071" y="449"/>
                </a:cubicBezTo>
                <a:cubicBezTo>
                  <a:pt x="1125" y="458"/>
                  <a:pt x="1150" y="498"/>
                  <a:pt x="1156" y="549"/>
                </a:cubicBezTo>
                <a:cubicBezTo>
                  <a:pt x="1164" y="623"/>
                  <a:pt x="1157" y="698"/>
                  <a:pt x="1106" y="754"/>
                </a:cubicBezTo>
                <a:cubicBezTo>
                  <a:pt x="1094" y="764"/>
                  <a:pt x="1091" y="766"/>
                  <a:pt x="1082" y="770"/>
                </a:cubicBezTo>
                <a:cubicBezTo>
                  <a:pt x="1082" y="770"/>
                  <a:pt x="1072" y="743"/>
                  <a:pt x="1073" y="727"/>
                </a:cubicBezTo>
                <a:cubicBezTo>
                  <a:pt x="1078" y="671"/>
                  <a:pt x="1123" y="623"/>
                  <a:pt x="1161" y="586"/>
                </a:cubicBezTo>
                <a:cubicBezTo>
                  <a:pt x="1204" y="544"/>
                  <a:pt x="1298" y="477"/>
                  <a:pt x="1365" y="507"/>
                </a:cubicBezTo>
                <a:cubicBezTo>
                  <a:pt x="1404" y="524"/>
                  <a:pt x="1395" y="580"/>
                  <a:pt x="1422" y="609"/>
                </a:cubicBezTo>
                <a:cubicBezTo>
                  <a:pt x="1455" y="644"/>
                  <a:pt x="1487" y="644"/>
                  <a:pt x="1533" y="643"/>
                </a:cubicBezTo>
                <a:cubicBezTo>
                  <a:pt x="1584" y="642"/>
                  <a:pt x="1617" y="609"/>
                  <a:pt x="1638" y="563"/>
                </a:cubicBezTo>
                <a:cubicBezTo>
                  <a:pt x="1654" y="527"/>
                  <a:pt x="1665" y="473"/>
                  <a:pt x="1644" y="436"/>
                </a:cubicBezTo>
                <a:cubicBezTo>
                  <a:pt x="1617" y="389"/>
                  <a:pt x="1497" y="422"/>
                  <a:pt x="1465" y="438"/>
                </a:cubicBezTo>
                <a:cubicBezTo>
                  <a:pt x="1385" y="480"/>
                  <a:pt x="1298" y="589"/>
                  <a:pt x="1331" y="686"/>
                </a:cubicBezTo>
                <a:cubicBezTo>
                  <a:pt x="1360" y="773"/>
                  <a:pt x="1481" y="803"/>
                  <a:pt x="1558" y="817"/>
                </a:cubicBezTo>
                <a:cubicBezTo>
                  <a:pt x="1663" y="835"/>
                  <a:pt x="1789" y="839"/>
                  <a:pt x="1891" y="806"/>
                </a:cubicBezTo>
                <a:cubicBezTo>
                  <a:pt x="1957" y="776"/>
                  <a:pt x="1978" y="766"/>
                  <a:pt x="2016" y="737"/>
                </a:cubicBezTo>
                <a:moveTo>
                  <a:pt x="2404" y="37"/>
                </a:moveTo>
                <a:cubicBezTo>
                  <a:pt x="2419" y="18"/>
                  <a:pt x="2382" y="24"/>
                  <a:pt x="2437" y="15"/>
                </a:cubicBezTo>
                <a:cubicBezTo>
                  <a:pt x="2495" y="6"/>
                  <a:pt x="2555" y="7"/>
                  <a:pt x="2613" y="5"/>
                </a:cubicBezTo>
                <a:cubicBezTo>
                  <a:pt x="2683" y="2"/>
                  <a:pt x="2753" y="0"/>
                  <a:pt x="2823" y="0"/>
                </a:cubicBezTo>
                <a:cubicBezTo>
                  <a:pt x="2823" y="55"/>
                  <a:pt x="2811" y="100"/>
                  <a:pt x="2801" y="153"/>
                </a:cubicBezTo>
                <a:cubicBezTo>
                  <a:pt x="2787" y="226"/>
                  <a:pt x="2789" y="302"/>
                  <a:pt x="2789" y="377"/>
                </a:cubicBezTo>
                <a:cubicBezTo>
                  <a:pt x="2789" y="466"/>
                  <a:pt x="2791" y="549"/>
                  <a:pt x="2813" y="635"/>
                </a:cubicBezTo>
                <a:cubicBezTo>
                  <a:pt x="2831" y="704"/>
                  <a:pt x="2860" y="760"/>
                  <a:pt x="2903" y="816"/>
                </a:cubicBezTo>
                <a:lnTo>
                  <a:pt x="2903" y="817"/>
                </a:lnTo>
                <a:cubicBezTo>
                  <a:pt x="2813" y="817"/>
                  <a:pt x="2725" y="810"/>
                  <a:pt x="2638" y="835"/>
                </a:cubicBezTo>
                <a:cubicBezTo>
                  <a:pt x="2575" y="857"/>
                  <a:pt x="2553" y="864"/>
                  <a:pt x="2510" y="87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83" name="Freeform 42"/>
          <p:cNvSpPr/>
          <p:nvPr/>
        </p:nvSpPr>
        <p:spPr>
          <a:xfrm>
            <a:off x="983160" y="6054840"/>
            <a:ext cx="236520" cy="19440"/>
          </a:xfrm>
          <a:custGeom>
            <a:avLst/>
            <a:gdLst/>
            <a:ahLst/>
            <a:rect l="0" t="0" r="r" b="b"/>
            <a:pathLst>
              <a:path w="657" h="54">
                <a:moveTo>
                  <a:pt x="244" y="53"/>
                </a:moveTo>
                <a:cubicBezTo>
                  <a:pt x="218" y="48"/>
                  <a:pt x="196" y="46"/>
                  <a:pt x="171" y="46"/>
                </a:cubicBezTo>
                <a:cubicBezTo>
                  <a:pt x="123" y="46"/>
                  <a:pt x="77" y="46"/>
                  <a:pt x="29" y="46"/>
                </a:cubicBezTo>
                <a:cubicBezTo>
                  <a:pt x="0" y="46"/>
                  <a:pt x="58" y="47"/>
                  <a:pt x="88" y="46"/>
                </a:cubicBezTo>
                <a:cubicBezTo>
                  <a:pt x="207" y="43"/>
                  <a:pt x="328" y="31"/>
                  <a:pt x="447" y="23"/>
                </a:cubicBezTo>
                <a:cubicBezTo>
                  <a:pt x="552" y="15"/>
                  <a:pt x="587" y="12"/>
                  <a:pt x="656" y="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84" name="Freeform 43"/>
          <p:cNvSpPr/>
          <p:nvPr/>
        </p:nvSpPr>
        <p:spPr>
          <a:xfrm>
            <a:off x="1491840" y="5905440"/>
            <a:ext cx="639000" cy="259200"/>
          </a:xfrm>
          <a:custGeom>
            <a:avLst/>
            <a:gdLst/>
            <a:ahLst/>
            <a:rect l="0" t="0" r="r" b="b"/>
            <a:pathLst>
              <a:path w="1775" h="720">
                <a:moveTo>
                  <a:pt x="85" y="275"/>
                </a:moveTo>
                <a:cubicBezTo>
                  <a:pt x="75" y="301"/>
                  <a:pt x="60" y="319"/>
                  <a:pt x="43" y="343"/>
                </a:cubicBezTo>
                <a:cubicBezTo>
                  <a:pt x="11" y="390"/>
                  <a:pt x="2" y="428"/>
                  <a:pt x="1" y="483"/>
                </a:cubicBezTo>
                <a:cubicBezTo>
                  <a:pt x="0" y="533"/>
                  <a:pt x="20" y="550"/>
                  <a:pt x="71" y="555"/>
                </a:cubicBezTo>
                <a:cubicBezTo>
                  <a:pt x="138" y="562"/>
                  <a:pt x="202" y="554"/>
                  <a:pt x="262" y="522"/>
                </a:cubicBezTo>
                <a:cubicBezTo>
                  <a:pt x="294" y="506"/>
                  <a:pt x="335" y="460"/>
                  <a:pt x="314" y="419"/>
                </a:cubicBezTo>
                <a:cubicBezTo>
                  <a:pt x="288" y="368"/>
                  <a:pt x="214" y="339"/>
                  <a:pt x="164" y="324"/>
                </a:cubicBezTo>
                <a:cubicBezTo>
                  <a:pt x="142" y="317"/>
                  <a:pt x="90" y="301"/>
                  <a:pt x="101" y="321"/>
                </a:cubicBezTo>
                <a:cubicBezTo>
                  <a:pt x="122" y="333"/>
                  <a:pt x="132" y="337"/>
                  <a:pt x="150" y="338"/>
                </a:cubicBezTo>
                <a:moveTo>
                  <a:pt x="494" y="284"/>
                </a:moveTo>
                <a:cubicBezTo>
                  <a:pt x="519" y="280"/>
                  <a:pt x="550" y="275"/>
                  <a:pt x="573" y="288"/>
                </a:cubicBezTo>
                <a:cubicBezTo>
                  <a:pt x="607" y="307"/>
                  <a:pt x="633" y="350"/>
                  <a:pt x="648" y="385"/>
                </a:cubicBezTo>
                <a:cubicBezTo>
                  <a:pt x="657" y="406"/>
                  <a:pt x="674" y="449"/>
                  <a:pt x="666" y="473"/>
                </a:cubicBezTo>
                <a:cubicBezTo>
                  <a:pt x="666" y="476"/>
                  <a:pt x="665" y="477"/>
                  <a:pt x="660" y="475"/>
                </a:cubicBezTo>
                <a:cubicBezTo>
                  <a:pt x="642" y="471"/>
                  <a:pt x="643" y="482"/>
                  <a:pt x="639" y="463"/>
                </a:cubicBezTo>
                <a:cubicBezTo>
                  <a:pt x="631" y="427"/>
                  <a:pt x="674" y="394"/>
                  <a:pt x="700" y="378"/>
                </a:cubicBezTo>
                <a:cubicBezTo>
                  <a:pt x="747" y="348"/>
                  <a:pt x="818" y="337"/>
                  <a:pt x="872" y="347"/>
                </a:cubicBezTo>
                <a:cubicBezTo>
                  <a:pt x="931" y="357"/>
                  <a:pt x="960" y="403"/>
                  <a:pt x="968" y="457"/>
                </a:cubicBezTo>
                <a:cubicBezTo>
                  <a:pt x="973" y="493"/>
                  <a:pt x="968" y="527"/>
                  <a:pt x="932" y="544"/>
                </a:cubicBezTo>
                <a:cubicBezTo>
                  <a:pt x="921" y="545"/>
                  <a:pt x="919" y="545"/>
                  <a:pt x="912" y="545"/>
                </a:cubicBezTo>
                <a:moveTo>
                  <a:pt x="1175" y="0"/>
                </a:moveTo>
                <a:cubicBezTo>
                  <a:pt x="1187" y="32"/>
                  <a:pt x="1199" y="83"/>
                  <a:pt x="1202" y="125"/>
                </a:cubicBezTo>
                <a:cubicBezTo>
                  <a:pt x="1207" y="202"/>
                  <a:pt x="1201" y="281"/>
                  <a:pt x="1211" y="357"/>
                </a:cubicBezTo>
                <a:cubicBezTo>
                  <a:pt x="1214" y="380"/>
                  <a:pt x="1220" y="447"/>
                  <a:pt x="1243" y="463"/>
                </a:cubicBezTo>
                <a:cubicBezTo>
                  <a:pt x="1254" y="464"/>
                  <a:pt x="1258" y="464"/>
                  <a:pt x="1266" y="464"/>
                </a:cubicBezTo>
                <a:moveTo>
                  <a:pt x="1357" y="322"/>
                </a:moveTo>
                <a:cubicBezTo>
                  <a:pt x="1370" y="292"/>
                  <a:pt x="1374" y="286"/>
                  <a:pt x="1408" y="285"/>
                </a:cubicBezTo>
                <a:cubicBezTo>
                  <a:pt x="1450" y="284"/>
                  <a:pt x="1473" y="305"/>
                  <a:pt x="1506" y="328"/>
                </a:cubicBezTo>
                <a:cubicBezTo>
                  <a:pt x="1525" y="342"/>
                  <a:pt x="1544" y="360"/>
                  <a:pt x="1568" y="362"/>
                </a:cubicBezTo>
                <a:cubicBezTo>
                  <a:pt x="1595" y="364"/>
                  <a:pt x="1604" y="348"/>
                  <a:pt x="1616" y="326"/>
                </a:cubicBezTo>
                <a:cubicBezTo>
                  <a:pt x="1632" y="297"/>
                  <a:pt x="1637" y="279"/>
                  <a:pt x="1662" y="264"/>
                </a:cubicBezTo>
                <a:cubicBezTo>
                  <a:pt x="1698" y="310"/>
                  <a:pt x="1706" y="362"/>
                  <a:pt x="1719" y="419"/>
                </a:cubicBezTo>
                <a:cubicBezTo>
                  <a:pt x="1737" y="494"/>
                  <a:pt x="1744" y="570"/>
                  <a:pt x="1752" y="646"/>
                </a:cubicBezTo>
                <a:cubicBezTo>
                  <a:pt x="1756" y="679"/>
                  <a:pt x="1756" y="694"/>
                  <a:pt x="1774" y="71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85" name="Freeform 44"/>
          <p:cNvSpPr/>
          <p:nvPr/>
        </p:nvSpPr>
        <p:spPr>
          <a:xfrm>
            <a:off x="2511360" y="5990400"/>
            <a:ext cx="481680" cy="145440"/>
          </a:xfrm>
          <a:custGeom>
            <a:avLst/>
            <a:gdLst/>
            <a:ahLst/>
            <a:rect l="0" t="0" r="r" b="b"/>
            <a:pathLst>
              <a:path w="1338" h="404">
                <a:moveTo>
                  <a:pt x="208" y="41"/>
                </a:moveTo>
                <a:cubicBezTo>
                  <a:pt x="151" y="75"/>
                  <a:pt x="95" y="110"/>
                  <a:pt x="46" y="156"/>
                </a:cubicBezTo>
                <a:cubicBezTo>
                  <a:pt x="14" y="186"/>
                  <a:pt x="9" y="200"/>
                  <a:pt x="0" y="239"/>
                </a:cubicBezTo>
                <a:cubicBezTo>
                  <a:pt x="30" y="248"/>
                  <a:pt x="69" y="259"/>
                  <a:pt x="107" y="252"/>
                </a:cubicBezTo>
                <a:cubicBezTo>
                  <a:pt x="148" y="244"/>
                  <a:pt x="215" y="216"/>
                  <a:pt x="240" y="179"/>
                </a:cubicBezTo>
                <a:cubicBezTo>
                  <a:pt x="261" y="148"/>
                  <a:pt x="245" y="109"/>
                  <a:pt x="222" y="87"/>
                </a:cubicBezTo>
                <a:cubicBezTo>
                  <a:pt x="199" y="66"/>
                  <a:pt x="170" y="51"/>
                  <a:pt x="143" y="37"/>
                </a:cubicBezTo>
                <a:cubicBezTo>
                  <a:pt x="142" y="37"/>
                  <a:pt x="142" y="37"/>
                  <a:pt x="141" y="37"/>
                </a:cubicBezTo>
                <a:cubicBezTo>
                  <a:pt x="182" y="66"/>
                  <a:pt x="210" y="82"/>
                  <a:pt x="263" y="91"/>
                </a:cubicBezTo>
                <a:cubicBezTo>
                  <a:pt x="312" y="99"/>
                  <a:pt x="375" y="104"/>
                  <a:pt x="425" y="97"/>
                </a:cubicBezTo>
                <a:cubicBezTo>
                  <a:pt x="438" y="95"/>
                  <a:pt x="457" y="67"/>
                  <a:pt x="464" y="68"/>
                </a:cubicBezTo>
                <a:cubicBezTo>
                  <a:pt x="486" y="70"/>
                  <a:pt x="489" y="90"/>
                  <a:pt x="498" y="109"/>
                </a:cubicBezTo>
                <a:cubicBezTo>
                  <a:pt x="519" y="155"/>
                  <a:pt x="528" y="204"/>
                  <a:pt x="531" y="255"/>
                </a:cubicBezTo>
                <a:cubicBezTo>
                  <a:pt x="531" y="262"/>
                  <a:pt x="531" y="270"/>
                  <a:pt x="531" y="277"/>
                </a:cubicBezTo>
                <a:cubicBezTo>
                  <a:pt x="531" y="307"/>
                  <a:pt x="527" y="293"/>
                  <a:pt x="531" y="272"/>
                </a:cubicBezTo>
                <a:cubicBezTo>
                  <a:pt x="544" y="210"/>
                  <a:pt x="585" y="156"/>
                  <a:pt x="629" y="112"/>
                </a:cubicBezTo>
                <a:cubicBezTo>
                  <a:pt x="669" y="72"/>
                  <a:pt x="698" y="57"/>
                  <a:pt x="754" y="57"/>
                </a:cubicBezTo>
                <a:cubicBezTo>
                  <a:pt x="804" y="57"/>
                  <a:pt x="830" y="100"/>
                  <a:pt x="838" y="147"/>
                </a:cubicBezTo>
                <a:cubicBezTo>
                  <a:pt x="845" y="187"/>
                  <a:pt x="839" y="233"/>
                  <a:pt x="839" y="274"/>
                </a:cubicBezTo>
                <a:moveTo>
                  <a:pt x="1000" y="162"/>
                </a:moveTo>
                <a:cubicBezTo>
                  <a:pt x="1026" y="129"/>
                  <a:pt x="1047" y="97"/>
                  <a:pt x="1091" y="90"/>
                </a:cubicBezTo>
                <a:cubicBezTo>
                  <a:pt x="1130" y="84"/>
                  <a:pt x="1136" y="102"/>
                  <a:pt x="1163" y="124"/>
                </a:cubicBezTo>
                <a:cubicBezTo>
                  <a:pt x="1188" y="145"/>
                  <a:pt x="1210" y="151"/>
                  <a:pt x="1242" y="152"/>
                </a:cubicBezTo>
                <a:cubicBezTo>
                  <a:pt x="1276" y="153"/>
                  <a:pt x="1306" y="144"/>
                  <a:pt x="1324" y="113"/>
                </a:cubicBezTo>
                <a:cubicBezTo>
                  <a:pt x="1333" y="98"/>
                  <a:pt x="1337" y="50"/>
                  <a:pt x="1324" y="36"/>
                </a:cubicBezTo>
                <a:cubicBezTo>
                  <a:pt x="1290" y="0"/>
                  <a:pt x="1246" y="52"/>
                  <a:pt x="1230" y="74"/>
                </a:cubicBezTo>
                <a:cubicBezTo>
                  <a:pt x="1188" y="131"/>
                  <a:pt x="1153" y="202"/>
                  <a:pt x="1145" y="273"/>
                </a:cubicBezTo>
                <a:cubicBezTo>
                  <a:pt x="1135" y="359"/>
                  <a:pt x="1152" y="370"/>
                  <a:pt x="1226" y="40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86" name="Freeform 45"/>
          <p:cNvSpPr/>
          <p:nvPr/>
        </p:nvSpPr>
        <p:spPr>
          <a:xfrm>
            <a:off x="3335400" y="5931000"/>
            <a:ext cx="417960" cy="179640"/>
          </a:xfrm>
          <a:custGeom>
            <a:avLst/>
            <a:gdLst/>
            <a:ahLst/>
            <a:rect l="0" t="0" r="r" b="b"/>
            <a:pathLst>
              <a:path w="1161" h="499">
                <a:moveTo>
                  <a:pt x="500" y="287"/>
                </a:moveTo>
                <a:cubicBezTo>
                  <a:pt x="386" y="265"/>
                  <a:pt x="259" y="255"/>
                  <a:pt x="147" y="292"/>
                </a:cubicBezTo>
                <a:cubicBezTo>
                  <a:pt x="98" y="308"/>
                  <a:pt x="17" y="344"/>
                  <a:pt x="0" y="401"/>
                </a:cubicBezTo>
                <a:cubicBezTo>
                  <a:pt x="0" y="409"/>
                  <a:pt x="0" y="417"/>
                  <a:pt x="0" y="425"/>
                </a:cubicBezTo>
                <a:cubicBezTo>
                  <a:pt x="57" y="453"/>
                  <a:pt x="92" y="460"/>
                  <a:pt x="165" y="461"/>
                </a:cubicBezTo>
                <a:cubicBezTo>
                  <a:pt x="244" y="462"/>
                  <a:pt x="321" y="460"/>
                  <a:pt x="393" y="424"/>
                </a:cubicBezTo>
                <a:cubicBezTo>
                  <a:pt x="416" y="413"/>
                  <a:pt x="435" y="391"/>
                  <a:pt x="456" y="378"/>
                </a:cubicBezTo>
                <a:cubicBezTo>
                  <a:pt x="458" y="378"/>
                  <a:pt x="459" y="378"/>
                  <a:pt x="460" y="378"/>
                </a:cubicBezTo>
                <a:cubicBezTo>
                  <a:pt x="465" y="407"/>
                  <a:pt x="459" y="427"/>
                  <a:pt x="484" y="450"/>
                </a:cubicBezTo>
                <a:cubicBezTo>
                  <a:pt x="519" y="483"/>
                  <a:pt x="601" y="473"/>
                  <a:pt x="643" y="470"/>
                </a:cubicBezTo>
                <a:cubicBezTo>
                  <a:pt x="721" y="464"/>
                  <a:pt x="792" y="427"/>
                  <a:pt x="849" y="373"/>
                </a:cubicBezTo>
                <a:cubicBezTo>
                  <a:pt x="925" y="302"/>
                  <a:pt x="923" y="212"/>
                  <a:pt x="924" y="115"/>
                </a:cubicBezTo>
                <a:cubicBezTo>
                  <a:pt x="924" y="62"/>
                  <a:pt x="920" y="40"/>
                  <a:pt x="896" y="0"/>
                </a:cubicBezTo>
                <a:cubicBezTo>
                  <a:pt x="865" y="37"/>
                  <a:pt x="843" y="75"/>
                  <a:pt x="834" y="138"/>
                </a:cubicBezTo>
                <a:cubicBezTo>
                  <a:pt x="821" y="225"/>
                  <a:pt x="825" y="303"/>
                  <a:pt x="875" y="379"/>
                </a:cubicBezTo>
                <a:cubicBezTo>
                  <a:pt x="904" y="423"/>
                  <a:pt x="958" y="482"/>
                  <a:pt x="1011" y="498"/>
                </a:cubicBezTo>
                <a:cubicBezTo>
                  <a:pt x="1018" y="498"/>
                  <a:pt x="1025" y="498"/>
                  <a:pt x="1032" y="498"/>
                </a:cubicBezTo>
                <a:moveTo>
                  <a:pt x="792" y="357"/>
                </a:moveTo>
                <a:cubicBezTo>
                  <a:pt x="855" y="358"/>
                  <a:pt x="919" y="357"/>
                  <a:pt x="982" y="359"/>
                </a:cubicBezTo>
                <a:cubicBezTo>
                  <a:pt x="1069" y="362"/>
                  <a:pt x="1101" y="363"/>
                  <a:pt x="1160" y="36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87" name="Freeform 46"/>
          <p:cNvSpPr/>
          <p:nvPr/>
        </p:nvSpPr>
        <p:spPr>
          <a:xfrm>
            <a:off x="4001760" y="6037200"/>
            <a:ext cx="176760" cy="92520"/>
          </a:xfrm>
          <a:custGeom>
            <a:avLst/>
            <a:gdLst/>
            <a:ahLst/>
            <a:rect l="0" t="0" r="r" b="b"/>
            <a:pathLst>
              <a:path w="491" h="257">
                <a:moveTo>
                  <a:pt x="490" y="0"/>
                </a:moveTo>
                <a:cubicBezTo>
                  <a:pt x="400" y="0"/>
                  <a:pt x="317" y="4"/>
                  <a:pt x="230" y="27"/>
                </a:cubicBezTo>
                <a:cubicBezTo>
                  <a:pt x="158" y="46"/>
                  <a:pt x="64" y="69"/>
                  <a:pt x="13" y="130"/>
                </a:cubicBezTo>
                <a:cubicBezTo>
                  <a:pt x="3" y="150"/>
                  <a:pt x="0" y="155"/>
                  <a:pt x="2" y="169"/>
                </a:cubicBezTo>
                <a:cubicBezTo>
                  <a:pt x="30" y="199"/>
                  <a:pt x="83" y="192"/>
                  <a:pt x="127" y="192"/>
                </a:cubicBezTo>
                <a:cubicBezTo>
                  <a:pt x="197" y="192"/>
                  <a:pt x="258" y="176"/>
                  <a:pt x="323" y="150"/>
                </a:cubicBezTo>
                <a:cubicBezTo>
                  <a:pt x="339" y="143"/>
                  <a:pt x="341" y="140"/>
                  <a:pt x="353" y="133"/>
                </a:cubicBezTo>
                <a:cubicBezTo>
                  <a:pt x="353" y="158"/>
                  <a:pt x="344" y="205"/>
                  <a:pt x="356" y="227"/>
                </a:cubicBezTo>
                <a:cubicBezTo>
                  <a:pt x="377" y="246"/>
                  <a:pt x="385" y="253"/>
                  <a:pt x="406" y="25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88" name="Freeform 47"/>
          <p:cNvSpPr/>
          <p:nvPr/>
        </p:nvSpPr>
        <p:spPr>
          <a:xfrm>
            <a:off x="4408560" y="5927760"/>
            <a:ext cx="646560" cy="240120"/>
          </a:xfrm>
          <a:custGeom>
            <a:avLst/>
            <a:gdLst/>
            <a:ahLst/>
            <a:rect l="0" t="0" r="r" b="b"/>
            <a:pathLst>
              <a:path w="1796" h="667">
                <a:moveTo>
                  <a:pt x="76" y="0"/>
                </a:moveTo>
                <a:cubicBezTo>
                  <a:pt x="76" y="74"/>
                  <a:pt x="77" y="141"/>
                  <a:pt x="94" y="213"/>
                </a:cubicBezTo>
                <a:cubicBezTo>
                  <a:pt x="115" y="305"/>
                  <a:pt x="143" y="403"/>
                  <a:pt x="185" y="488"/>
                </a:cubicBezTo>
                <a:cubicBezTo>
                  <a:pt x="191" y="498"/>
                  <a:pt x="196" y="507"/>
                  <a:pt x="202" y="517"/>
                </a:cubicBezTo>
                <a:moveTo>
                  <a:pt x="0" y="368"/>
                </a:moveTo>
                <a:cubicBezTo>
                  <a:pt x="53" y="344"/>
                  <a:pt x="123" y="347"/>
                  <a:pt x="182" y="346"/>
                </a:cubicBezTo>
                <a:cubicBezTo>
                  <a:pt x="298" y="344"/>
                  <a:pt x="502" y="305"/>
                  <a:pt x="610" y="351"/>
                </a:cubicBezTo>
                <a:cubicBezTo>
                  <a:pt x="642" y="364"/>
                  <a:pt x="632" y="421"/>
                  <a:pt x="632" y="447"/>
                </a:cubicBezTo>
                <a:cubicBezTo>
                  <a:pt x="632" y="471"/>
                  <a:pt x="639" y="510"/>
                  <a:pt x="616" y="527"/>
                </a:cubicBezTo>
                <a:cubicBezTo>
                  <a:pt x="601" y="538"/>
                  <a:pt x="592" y="529"/>
                  <a:pt x="580" y="522"/>
                </a:cubicBezTo>
                <a:moveTo>
                  <a:pt x="568" y="111"/>
                </a:moveTo>
                <a:cubicBezTo>
                  <a:pt x="568" y="96"/>
                  <a:pt x="568" y="95"/>
                  <a:pt x="568" y="87"/>
                </a:cubicBezTo>
                <a:cubicBezTo>
                  <a:pt x="603" y="87"/>
                  <a:pt x="624" y="85"/>
                  <a:pt x="653" y="108"/>
                </a:cubicBezTo>
                <a:cubicBezTo>
                  <a:pt x="677" y="132"/>
                  <a:pt x="685" y="140"/>
                  <a:pt x="699" y="158"/>
                </a:cubicBezTo>
                <a:moveTo>
                  <a:pt x="810" y="243"/>
                </a:moveTo>
                <a:cubicBezTo>
                  <a:pt x="815" y="254"/>
                  <a:pt x="823" y="259"/>
                  <a:pt x="826" y="274"/>
                </a:cubicBezTo>
                <a:cubicBezTo>
                  <a:pt x="845" y="356"/>
                  <a:pt x="820" y="429"/>
                  <a:pt x="870" y="501"/>
                </a:cubicBezTo>
                <a:cubicBezTo>
                  <a:pt x="885" y="491"/>
                  <a:pt x="885" y="495"/>
                  <a:pt x="902" y="472"/>
                </a:cubicBezTo>
                <a:cubicBezTo>
                  <a:pt x="927" y="435"/>
                  <a:pt x="943" y="384"/>
                  <a:pt x="991" y="371"/>
                </a:cubicBezTo>
                <a:cubicBezTo>
                  <a:pt x="1019" y="363"/>
                  <a:pt x="1031" y="379"/>
                  <a:pt x="1045" y="400"/>
                </a:cubicBezTo>
                <a:cubicBezTo>
                  <a:pt x="1060" y="423"/>
                  <a:pt x="1065" y="443"/>
                  <a:pt x="1090" y="458"/>
                </a:cubicBezTo>
                <a:cubicBezTo>
                  <a:pt x="1109" y="469"/>
                  <a:pt x="1166" y="466"/>
                  <a:pt x="1186" y="462"/>
                </a:cubicBezTo>
                <a:cubicBezTo>
                  <a:pt x="1222" y="455"/>
                  <a:pt x="1246" y="424"/>
                  <a:pt x="1273" y="402"/>
                </a:cubicBezTo>
                <a:cubicBezTo>
                  <a:pt x="1298" y="381"/>
                  <a:pt x="1320" y="364"/>
                  <a:pt x="1352" y="357"/>
                </a:cubicBezTo>
                <a:cubicBezTo>
                  <a:pt x="1380" y="350"/>
                  <a:pt x="1377" y="371"/>
                  <a:pt x="1391" y="389"/>
                </a:cubicBezTo>
                <a:cubicBezTo>
                  <a:pt x="1412" y="416"/>
                  <a:pt x="1432" y="433"/>
                  <a:pt x="1468" y="437"/>
                </a:cubicBezTo>
                <a:cubicBezTo>
                  <a:pt x="1518" y="442"/>
                  <a:pt x="1566" y="436"/>
                  <a:pt x="1607" y="406"/>
                </a:cubicBezTo>
                <a:cubicBezTo>
                  <a:pt x="1630" y="389"/>
                  <a:pt x="1645" y="360"/>
                  <a:pt x="1641" y="329"/>
                </a:cubicBezTo>
                <a:cubicBezTo>
                  <a:pt x="1637" y="300"/>
                  <a:pt x="1606" y="296"/>
                  <a:pt x="1577" y="305"/>
                </a:cubicBezTo>
                <a:cubicBezTo>
                  <a:pt x="1523" y="323"/>
                  <a:pt x="1461" y="378"/>
                  <a:pt x="1438" y="430"/>
                </a:cubicBezTo>
                <a:cubicBezTo>
                  <a:pt x="1413" y="486"/>
                  <a:pt x="1432" y="534"/>
                  <a:pt x="1480" y="567"/>
                </a:cubicBezTo>
                <a:cubicBezTo>
                  <a:pt x="1569" y="629"/>
                  <a:pt x="1691" y="645"/>
                  <a:pt x="1795" y="66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89" name="Freeform 48"/>
          <p:cNvSpPr/>
          <p:nvPr/>
        </p:nvSpPr>
        <p:spPr>
          <a:xfrm>
            <a:off x="1857240" y="6488280"/>
            <a:ext cx="176400" cy="5400"/>
          </a:xfrm>
          <a:custGeom>
            <a:avLst/>
            <a:gdLst/>
            <a:ahLst/>
            <a:rect l="0" t="0" r="r" b="b"/>
            <a:pathLst>
              <a:path w="490" h="15">
                <a:moveTo>
                  <a:pt x="0" y="0"/>
                </a:moveTo>
                <a:cubicBezTo>
                  <a:pt x="37" y="11"/>
                  <a:pt x="95" y="11"/>
                  <a:pt x="134" y="12"/>
                </a:cubicBezTo>
                <a:cubicBezTo>
                  <a:pt x="253" y="14"/>
                  <a:pt x="371" y="10"/>
                  <a:pt x="489" y="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90" name="Freeform 49"/>
          <p:cNvSpPr/>
          <p:nvPr/>
        </p:nvSpPr>
        <p:spPr>
          <a:xfrm>
            <a:off x="2430720" y="6409800"/>
            <a:ext cx="511560" cy="128160"/>
          </a:xfrm>
          <a:custGeom>
            <a:avLst/>
            <a:gdLst/>
            <a:ahLst/>
            <a:rect l="0" t="0" r="r" b="b"/>
            <a:pathLst>
              <a:path w="1421" h="356">
                <a:moveTo>
                  <a:pt x="670" y="28"/>
                </a:moveTo>
                <a:cubicBezTo>
                  <a:pt x="603" y="20"/>
                  <a:pt x="538" y="9"/>
                  <a:pt x="470" y="8"/>
                </a:cubicBezTo>
                <a:cubicBezTo>
                  <a:pt x="390" y="6"/>
                  <a:pt x="314" y="0"/>
                  <a:pt x="238" y="28"/>
                </a:cubicBezTo>
                <a:cubicBezTo>
                  <a:pt x="161" y="55"/>
                  <a:pt x="86" y="108"/>
                  <a:pt x="39" y="174"/>
                </a:cubicBezTo>
                <a:cubicBezTo>
                  <a:pt x="2" y="227"/>
                  <a:pt x="0" y="288"/>
                  <a:pt x="67" y="312"/>
                </a:cubicBezTo>
                <a:cubicBezTo>
                  <a:pt x="184" y="355"/>
                  <a:pt x="334" y="331"/>
                  <a:pt x="454" y="326"/>
                </a:cubicBezTo>
                <a:moveTo>
                  <a:pt x="1260" y="37"/>
                </a:moveTo>
                <a:cubicBezTo>
                  <a:pt x="1222" y="38"/>
                  <a:pt x="1206" y="49"/>
                  <a:pt x="1169" y="82"/>
                </a:cubicBezTo>
                <a:cubicBezTo>
                  <a:pt x="1124" y="121"/>
                  <a:pt x="1063" y="166"/>
                  <a:pt x="1036" y="218"/>
                </a:cubicBezTo>
                <a:cubicBezTo>
                  <a:pt x="1032" y="235"/>
                  <a:pt x="1031" y="239"/>
                  <a:pt x="1032" y="250"/>
                </a:cubicBezTo>
                <a:cubicBezTo>
                  <a:pt x="1062" y="263"/>
                  <a:pt x="1110" y="263"/>
                  <a:pt x="1144" y="254"/>
                </a:cubicBezTo>
                <a:cubicBezTo>
                  <a:pt x="1211" y="235"/>
                  <a:pt x="1273" y="189"/>
                  <a:pt x="1324" y="145"/>
                </a:cubicBezTo>
                <a:cubicBezTo>
                  <a:pt x="1335" y="136"/>
                  <a:pt x="1336" y="135"/>
                  <a:pt x="1342" y="129"/>
                </a:cubicBezTo>
                <a:cubicBezTo>
                  <a:pt x="1342" y="158"/>
                  <a:pt x="1330" y="181"/>
                  <a:pt x="1362" y="185"/>
                </a:cubicBezTo>
                <a:cubicBezTo>
                  <a:pt x="1391" y="185"/>
                  <a:pt x="1401" y="185"/>
                  <a:pt x="1420" y="18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91" name="Freeform 50"/>
          <p:cNvSpPr/>
          <p:nvPr/>
        </p:nvSpPr>
        <p:spPr>
          <a:xfrm>
            <a:off x="3192480" y="6316560"/>
            <a:ext cx="460800" cy="201960"/>
          </a:xfrm>
          <a:custGeom>
            <a:avLst/>
            <a:gdLst/>
            <a:ahLst/>
            <a:rect l="0" t="0" r="r" b="b"/>
            <a:pathLst>
              <a:path w="1280" h="561">
                <a:moveTo>
                  <a:pt x="14" y="0"/>
                </a:moveTo>
                <a:cubicBezTo>
                  <a:pt x="14" y="56"/>
                  <a:pt x="0" y="132"/>
                  <a:pt x="19" y="185"/>
                </a:cubicBezTo>
                <a:cubicBezTo>
                  <a:pt x="37" y="236"/>
                  <a:pt x="76" y="249"/>
                  <a:pt x="119" y="272"/>
                </a:cubicBezTo>
                <a:moveTo>
                  <a:pt x="536" y="112"/>
                </a:moveTo>
                <a:cubicBezTo>
                  <a:pt x="509" y="143"/>
                  <a:pt x="507" y="200"/>
                  <a:pt x="501" y="242"/>
                </a:cubicBezTo>
                <a:cubicBezTo>
                  <a:pt x="492" y="308"/>
                  <a:pt x="480" y="395"/>
                  <a:pt x="500" y="458"/>
                </a:cubicBezTo>
                <a:cubicBezTo>
                  <a:pt x="514" y="499"/>
                  <a:pt x="560" y="543"/>
                  <a:pt x="600" y="558"/>
                </a:cubicBezTo>
                <a:cubicBezTo>
                  <a:pt x="606" y="559"/>
                  <a:pt x="612" y="559"/>
                  <a:pt x="618" y="560"/>
                </a:cubicBezTo>
                <a:moveTo>
                  <a:pt x="309" y="496"/>
                </a:moveTo>
                <a:cubicBezTo>
                  <a:pt x="405" y="459"/>
                  <a:pt x="507" y="444"/>
                  <a:pt x="609" y="430"/>
                </a:cubicBezTo>
                <a:cubicBezTo>
                  <a:pt x="830" y="398"/>
                  <a:pt x="1056" y="382"/>
                  <a:pt x="1279" y="35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92" name="Freeform 51"/>
          <p:cNvSpPr/>
          <p:nvPr/>
        </p:nvSpPr>
        <p:spPr>
          <a:xfrm>
            <a:off x="3962520" y="6335640"/>
            <a:ext cx="449640" cy="180360"/>
          </a:xfrm>
          <a:custGeom>
            <a:avLst/>
            <a:gdLst/>
            <a:ahLst/>
            <a:rect l="0" t="0" r="r" b="b"/>
            <a:pathLst>
              <a:path w="1249" h="501">
                <a:moveTo>
                  <a:pt x="47" y="33"/>
                </a:moveTo>
                <a:cubicBezTo>
                  <a:pt x="31" y="22"/>
                  <a:pt x="16" y="11"/>
                  <a:pt x="0" y="0"/>
                </a:cubicBezTo>
                <a:cubicBezTo>
                  <a:pt x="0" y="58"/>
                  <a:pt x="5" y="111"/>
                  <a:pt x="20" y="168"/>
                </a:cubicBezTo>
                <a:cubicBezTo>
                  <a:pt x="40" y="243"/>
                  <a:pt x="72" y="347"/>
                  <a:pt x="142" y="392"/>
                </a:cubicBezTo>
                <a:cubicBezTo>
                  <a:pt x="164" y="406"/>
                  <a:pt x="196" y="401"/>
                  <a:pt x="217" y="389"/>
                </a:cubicBezTo>
                <a:cubicBezTo>
                  <a:pt x="260" y="365"/>
                  <a:pt x="299" y="333"/>
                  <a:pt x="345" y="313"/>
                </a:cubicBezTo>
                <a:cubicBezTo>
                  <a:pt x="392" y="293"/>
                  <a:pt x="466" y="270"/>
                  <a:pt x="518" y="286"/>
                </a:cubicBezTo>
                <a:cubicBezTo>
                  <a:pt x="551" y="296"/>
                  <a:pt x="580" y="352"/>
                  <a:pt x="555" y="383"/>
                </a:cubicBezTo>
                <a:cubicBezTo>
                  <a:pt x="521" y="425"/>
                  <a:pt x="450" y="419"/>
                  <a:pt x="403" y="420"/>
                </a:cubicBezTo>
                <a:cubicBezTo>
                  <a:pt x="352" y="421"/>
                  <a:pt x="328" y="412"/>
                  <a:pt x="318" y="364"/>
                </a:cubicBezTo>
                <a:moveTo>
                  <a:pt x="686" y="155"/>
                </a:moveTo>
                <a:cubicBezTo>
                  <a:pt x="721" y="158"/>
                  <a:pt x="734" y="171"/>
                  <a:pt x="758" y="197"/>
                </a:cubicBezTo>
                <a:cubicBezTo>
                  <a:pt x="780" y="221"/>
                  <a:pt x="799" y="247"/>
                  <a:pt x="832" y="255"/>
                </a:cubicBezTo>
                <a:cubicBezTo>
                  <a:pt x="875" y="265"/>
                  <a:pt x="933" y="263"/>
                  <a:pt x="972" y="245"/>
                </a:cubicBezTo>
                <a:cubicBezTo>
                  <a:pt x="1013" y="227"/>
                  <a:pt x="1049" y="194"/>
                  <a:pt x="1057" y="149"/>
                </a:cubicBezTo>
                <a:cubicBezTo>
                  <a:pt x="1057" y="133"/>
                  <a:pt x="1058" y="130"/>
                  <a:pt x="1054" y="121"/>
                </a:cubicBezTo>
                <a:cubicBezTo>
                  <a:pt x="987" y="127"/>
                  <a:pt x="946" y="154"/>
                  <a:pt x="900" y="206"/>
                </a:cubicBezTo>
                <a:cubicBezTo>
                  <a:pt x="864" y="246"/>
                  <a:pt x="818" y="326"/>
                  <a:pt x="852" y="382"/>
                </a:cubicBezTo>
                <a:cubicBezTo>
                  <a:pt x="891" y="447"/>
                  <a:pt x="1000" y="470"/>
                  <a:pt x="1066" y="483"/>
                </a:cubicBezTo>
                <a:cubicBezTo>
                  <a:pt x="1155" y="496"/>
                  <a:pt x="1187" y="500"/>
                  <a:pt x="1248" y="49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93" name="Freeform 52"/>
          <p:cNvSpPr/>
          <p:nvPr/>
        </p:nvSpPr>
        <p:spPr>
          <a:xfrm>
            <a:off x="4857840" y="6318360"/>
            <a:ext cx="2806920" cy="332280"/>
          </a:xfrm>
          <a:custGeom>
            <a:avLst/>
            <a:gdLst/>
            <a:ahLst/>
            <a:rect l="0" t="0" r="r" b="b"/>
            <a:pathLst>
              <a:path w="7797" h="923">
                <a:moveTo>
                  <a:pt x="20" y="94"/>
                </a:moveTo>
                <a:cubicBezTo>
                  <a:pt x="9" y="94"/>
                  <a:pt x="7" y="94"/>
                  <a:pt x="0" y="94"/>
                </a:cubicBezTo>
                <a:cubicBezTo>
                  <a:pt x="4" y="138"/>
                  <a:pt x="19" y="179"/>
                  <a:pt x="39" y="219"/>
                </a:cubicBezTo>
                <a:cubicBezTo>
                  <a:pt x="64" y="270"/>
                  <a:pt x="98" y="311"/>
                  <a:pt x="132" y="355"/>
                </a:cubicBezTo>
                <a:moveTo>
                  <a:pt x="552" y="241"/>
                </a:moveTo>
                <a:cubicBezTo>
                  <a:pt x="550" y="293"/>
                  <a:pt x="557" y="333"/>
                  <a:pt x="573" y="384"/>
                </a:cubicBezTo>
                <a:cubicBezTo>
                  <a:pt x="597" y="459"/>
                  <a:pt x="628" y="535"/>
                  <a:pt x="640" y="612"/>
                </a:cubicBezTo>
                <a:cubicBezTo>
                  <a:pt x="640" y="614"/>
                  <a:pt x="640" y="615"/>
                  <a:pt x="640" y="617"/>
                </a:cubicBezTo>
                <a:cubicBezTo>
                  <a:pt x="640" y="569"/>
                  <a:pt x="633" y="525"/>
                  <a:pt x="625" y="477"/>
                </a:cubicBezTo>
                <a:cubicBezTo>
                  <a:pt x="615" y="415"/>
                  <a:pt x="608" y="356"/>
                  <a:pt x="607" y="294"/>
                </a:cubicBezTo>
                <a:cubicBezTo>
                  <a:pt x="607" y="262"/>
                  <a:pt x="605" y="255"/>
                  <a:pt x="624" y="234"/>
                </a:cubicBezTo>
                <a:cubicBezTo>
                  <a:pt x="665" y="239"/>
                  <a:pt x="671" y="271"/>
                  <a:pt x="690" y="306"/>
                </a:cubicBezTo>
                <a:cubicBezTo>
                  <a:pt x="739" y="397"/>
                  <a:pt x="791" y="479"/>
                  <a:pt x="889" y="520"/>
                </a:cubicBezTo>
                <a:cubicBezTo>
                  <a:pt x="928" y="537"/>
                  <a:pt x="980" y="546"/>
                  <a:pt x="1007" y="506"/>
                </a:cubicBezTo>
                <a:cubicBezTo>
                  <a:pt x="1036" y="464"/>
                  <a:pt x="1037" y="384"/>
                  <a:pt x="1029" y="335"/>
                </a:cubicBezTo>
                <a:cubicBezTo>
                  <a:pt x="1019" y="273"/>
                  <a:pt x="985" y="207"/>
                  <a:pt x="956" y="152"/>
                </a:cubicBezTo>
                <a:cubicBezTo>
                  <a:pt x="947" y="136"/>
                  <a:pt x="930" y="98"/>
                  <a:pt x="921" y="114"/>
                </a:cubicBezTo>
                <a:cubicBezTo>
                  <a:pt x="911" y="131"/>
                  <a:pt x="920" y="168"/>
                  <a:pt x="921" y="186"/>
                </a:cubicBezTo>
                <a:moveTo>
                  <a:pt x="1359" y="320"/>
                </a:moveTo>
                <a:cubicBezTo>
                  <a:pt x="1307" y="326"/>
                  <a:pt x="1284" y="349"/>
                  <a:pt x="1249" y="390"/>
                </a:cubicBezTo>
                <a:cubicBezTo>
                  <a:pt x="1220" y="423"/>
                  <a:pt x="1183" y="477"/>
                  <a:pt x="1200" y="526"/>
                </a:cubicBezTo>
                <a:cubicBezTo>
                  <a:pt x="1216" y="574"/>
                  <a:pt x="1286" y="579"/>
                  <a:pt x="1326" y="581"/>
                </a:cubicBezTo>
                <a:cubicBezTo>
                  <a:pt x="1376" y="584"/>
                  <a:pt x="1429" y="583"/>
                  <a:pt x="1454" y="530"/>
                </a:cubicBezTo>
                <a:cubicBezTo>
                  <a:pt x="1474" y="489"/>
                  <a:pt x="1461" y="434"/>
                  <a:pt x="1432" y="404"/>
                </a:cubicBezTo>
                <a:cubicBezTo>
                  <a:pt x="1416" y="388"/>
                  <a:pt x="1375" y="356"/>
                  <a:pt x="1349" y="360"/>
                </a:cubicBezTo>
                <a:cubicBezTo>
                  <a:pt x="1349" y="363"/>
                  <a:pt x="1349" y="367"/>
                  <a:pt x="1349" y="370"/>
                </a:cubicBezTo>
                <a:moveTo>
                  <a:pt x="1551" y="421"/>
                </a:moveTo>
                <a:cubicBezTo>
                  <a:pt x="1572" y="415"/>
                  <a:pt x="1581" y="407"/>
                  <a:pt x="1595" y="390"/>
                </a:cubicBezTo>
                <a:cubicBezTo>
                  <a:pt x="1605" y="377"/>
                  <a:pt x="1607" y="375"/>
                  <a:pt x="1623" y="376"/>
                </a:cubicBezTo>
                <a:cubicBezTo>
                  <a:pt x="1650" y="378"/>
                  <a:pt x="1668" y="446"/>
                  <a:pt x="1675" y="467"/>
                </a:cubicBezTo>
                <a:cubicBezTo>
                  <a:pt x="1691" y="512"/>
                  <a:pt x="1703" y="560"/>
                  <a:pt x="1716" y="606"/>
                </a:cubicBezTo>
                <a:cubicBezTo>
                  <a:pt x="1716" y="557"/>
                  <a:pt x="1709" y="505"/>
                  <a:pt x="1735" y="461"/>
                </a:cubicBezTo>
                <a:cubicBezTo>
                  <a:pt x="1760" y="418"/>
                  <a:pt x="1802" y="385"/>
                  <a:pt x="1850" y="373"/>
                </a:cubicBezTo>
                <a:cubicBezTo>
                  <a:pt x="1889" y="364"/>
                  <a:pt x="1938" y="363"/>
                  <a:pt x="1967" y="393"/>
                </a:cubicBezTo>
                <a:cubicBezTo>
                  <a:pt x="1990" y="416"/>
                  <a:pt x="1998" y="457"/>
                  <a:pt x="2006" y="487"/>
                </a:cubicBezTo>
                <a:cubicBezTo>
                  <a:pt x="2012" y="510"/>
                  <a:pt x="2014" y="520"/>
                  <a:pt x="2034" y="534"/>
                </a:cubicBezTo>
                <a:moveTo>
                  <a:pt x="2227" y="350"/>
                </a:moveTo>
                <a:cubicBezTo>
                  <a:pt x="2231" y="343"/>
                  <a:pt x="2235" y="325"/>
                  <a:pt x="2246" y="324"/>
                </a:cubicBezTo>
                <a:cubicBezTo>
                  <a:pt x="2249" y="324"/>
                  <a:pt x="2277" y="357"/>
                  <a:pt x="2280" y="360"/>
                </a:cubicBezTo>
                <a:cubicBezTo>
                  <a:pt x="2317" y="388"/>
                  <a:pt x="2362" y="394"/>
                  <a:pt x="2406" y="396"/>
                </a:cubicBezTo>
                <a:cubicBezTo>
                  <a:pt x="2434" y="397"/>
                  <a:pt x="2486" y="407"/>
                  <a:pt x="2497" y="369"/>
                </a:cubicBezTo>
                <a:cubicBezTo>
                  <a:pt x="2497" y="351"/>
                  <a:pt x="2497" y="346"/>
                  <a:pt x="2497" y="334"/>
                </a:cubicBezTo>
                <a:cubicBezTo>
                  <a:pt x="2466" y="311"/>
                  <a:pt x="2422" y="311"/>
                  <a:pt x="2383" y="323"/>
                </a:cubicBezTo>
                <a:cubicBezTo>
                  <a:pt x="2318" y="342"/>
                  <a:pt x="2238" y="392"/>
                  <a:pt x="2200" y="449"/>
                </a:cubicBezTo>
                <a:cubicBezTo>
                  <a:pt x="2174" y="489"/>
                  <a:pt x="2174" y="547"/>
                  <a:pt x="2213" y="574"/>
                </a:cubicBezTo>
                <a:cubicBezTo>
                  <a:pt x="2272" y="615"/>
                  <a:pt x="2361" y="603"/>
                  <a:pt x="2428" y="603"/>
                </a:cubicBezTo>
                <a:cubicBezTo>
                  <a:pt x="2493" y="603"/>
                  <a:pt x="2514" y="603"/>
                  <a:pt x="2556" y="591"/>
                </a:cubicBezTo>
                <a:moveTo>
                  <a:pt x="2713" y="0"/>
                </a:moveTo>
                <a:cubicBezTo>
                  <a:pt x="2722" y="30"/>
                  <a:pt x="2732" y="47"/>
                  <a:pt x="2740" y="79"/>
                </a:cubicBezTo>
                <a:cubicBezTo>
                  <a:pt x="2760" y="152"/>
                  <a:pt x="2759" y="224"/>
                  <a:pt x="2768" y="299"/>
                </a:cubicBezTo>
                <a:cubicBezTo>
                  <a:pt x="2774" y="349"/>
                  <a:pt x="2789" y="377"/>
                  <a:pt x="2815" y="419"/>
                </a:cubicBezTo>
                <a:moveTo>
                  <a:pt x="3287" y="591"/>
                </a:moveTo>
                <a:cubicBezTo>
                  <a:pt x="3285" y="591"/>
                  <a:pt x="3283" y="591"/>
                  <a:pt x="3281" y="591"/>
                </a:cubicBezTo>
                <a:cubicBezTo>
                  <a:pt x="3297" y="589"/>
                  <a:pt x="3312" y="586"/>
                  <a:pt x="3328" y="582"/>
                </a:cubicBezTo>
                <a:moveTo>
                  <a:pt x="3362" y="349"/>
                </a:moveTo>
                <a:cubicBezTo>
                  <a:pt x="3362" y="348"/>
                  <a:pt x="3354" y="303"/>
                  <a:pt x="3353" y="303"/>
                </a:cubicBezTo>
                <a:cubicBezTo>
                  <a:pt x="3345" y="297"/>
                  <a:pt x="3346" y="297"/>
                  <a:pt x="3331" y="293"/>
                </a:cubicBezTo>
                <a:cubicBezTo>
                  <a:pt x="3301" y="284"/>
                  <a:pt x="3266" y="295"/>
                  <a:pt x="3240" y="306"/>
                </a:cubicBezTo>
                <a:cubicBezTo>
                  <a:pt x="3182" y="330"/>
                  <a:pt x="3093" y="438"/>
                  <a:pt x="3110" y="506"/>
                </a:cubicBezTo>
                <a:cubicBezTo>
                  <a:pt x="3125" y="567"/>
                  <a:pt x="3153" y="583"/>
                  <a:pt x="3217" y="602"/>
                </a:cubicBezTo>
                <a:cubicBezTo>
                  <a:pt x="3267" y="617"/>
                  <a:pt x="3353" y="632"/>
                  <a:pt x="3403" y="610"/>
                </a:cubicBezTo>
                <a:cubicBezTo>
                  <a:pt x="3452" y="589"/>
                  <a:pt x="3460" y="520"/>
                  <a:pt x="3451" y="474"/>
                </a:cubicBezTo>
                <a:cubicBezTo>
                  <a:pt x="3439" y="412"/>
                  <a:pt x="3385" y="354"/>
                  <a:pt x="3329" y="331"/>
                </a:cubicBezTo>
                <a:cubicBezTo>
                  <a:pt x="3299" y="319"/>
                  <a:pt x="3240" y="315"/>
                  <a:pt x="3208" y="325"/>
                </a:cubicBezTo>
                <a:cubicBezTo>
                  <a:pt x="3204" y="330"/>
                  <a:pt x="3200" y="334"/>
                  <a:pt x="3196" y="339"/>
                </a:cubicBezTo>
                <a:cubicBezTo>
                  <a:pt x="3222" y="375"/>
                  <a:pt x="3181" y="375"/>
                  <a:pt x="3256" y="390"/>
                </a:cubicBezTo>
                <a:cubicBezTo>
                  <a:pt x="3318" y="401"/>
                  <a:pt x="3408" y="404"/>
                  <a:pt x="3469" y="386"/>
                </a:cubicBezTo>
                <a:cubicBezTo>
                  <a:pt x="3576" y="353"/>
                  <a:pt x="3629" y="252"/>
                  <a:pt x="3705" y="180"/>
                </a:cubicBezTo>
                <a:cubicBezTo>
                  <a:pt x="3715" y="169"/>
                  <a:pt x="3715" y="165"/>
                  <a:pt x="3724" y="166"/>
                </a:cubicBezTo>
                <a:cubicBezTo>
                  <a:pt x="3726" y="215"/>
                  <a:pt x="3729" y="268"/>
                  <a:pt x="3724" y="318"/>
                </a:cubicBezTo>
                <a:cubicBezTo>
                  <a:pt x="3711" y="449"/>
                  <a:pt x="3656" y="634"/>
                  <a:pt x="3721" y="757"/>
                </a:cubicBezTo>
                <a:cubicBezTo>
                  <a:pt x="3762" y="835"/>
                  <a:pt x="3880" y="922"/>
                  <a:pt x="3974" y="912"/>
                </a:cubicBezTo>
                <a:cubicBezTo>
                  <a:pt x="4030" y="906"/>
                  <a:pt x="4033" y="885"/>
                  <a:pt x="4030" y="825"/>
                </a:cubicBezTo>
                <a:cubicBezTo>
                  <a:pt x="4025" y="725"/>
                  <a:pt x="3940" y="673"/>
                  <a:pt x="3858" y="629"/>
                </a:cubicBezTo>
                <a:cubicBezTo>
                  <a:pt x="3804" y="600"/>
                  <a:pt x="3743" y="586"/>
                  <a:pt x="3690" y="558"/>
                </a:cubicBezTo>
                <a:cubicBezTo>
                  <a:pt x="3690" y="556"/>
                  <a:pt x="3690" y="555"/>
                  <a:pt x="3690" y="553"/>
                </a:cubicBezTo>
                <a:cubicBezTo>
                  <a:pt x="3766" y="543"/>
                  <a:pt x="3840" y="538"/>
                  <a:pt x="3919" y="537"/>
                </a:cubicBezTo>
                <a:cubicBezTo>
                  <a:pt x="4075" y="536"/>
                  <a:pt x="4229" y="530"/>
                  <a:pt x="4385" y="516"/>
                </a:cubicBezTo>
                <a:moveTo>
                  <a:pt x="4907" y="101"/>
                </a:moveTo>
                <a:cubicBezTo>
                  <a:pt x="4897" y="91"/>
                  <a:pt x="4888" y="82"/>
                  <a:pt x="4878" y="72"/>
                </a:cubicBezTo>
                <a:cubicBezTo>
                  <a:pt x="4878" y="157"/>
                  <a:pt x="4874" y="238"/>
                  <a:pt x="4892" y="320"/>
                </a:cubicBezTo>
                <a:cubicBezTo>
                  <a:pt x="4908" y="396"/>
                  <a:pt x="4934" y="477"/>
                  <a:pt x="4986" y="537"/>
                </a:cubicBezTo>
                <a:cubicBezTo>
                  <a:pt x="5014" y="569"/>
                  <a:pt x="5043" y="577"/>
                  <a:pt x="5081" y="589"/>
                </a:cubicBezTo>
                <a:moveTo>
                  <a:pt x="4857" y="353"/>
                </a:moveTo>
                <a:cubicBezTo>
                  <a:pt x="4898" y="345"/>
                  <a:pt x="4957" y="338"/>
                  <a:pt x="5004" y="334"/>
                </a:cubicBezTo>
                <a:cubicBezTo>
                  <a:pt x="5104" y="325"/>
                  <a:pt x="5222" y="326"/>
                  <a:pt x="5299" y="250"/>
                </a:cubicBezTo>
                <a:cubicBezTo>
                  <a:pt x="5336" y="212"/>
                  <a:pt x="5335" y="174"/>
                  <a:pt x="5338" y="127"/>
                </a:cubicBezTo>
                <a:cubicBezTo>
                  <a:pt x="5338" y="125"/>
                  <a:pt x="5338" y="122"/>
                  <a:pt x="5338" y="120"/>
                </a:cubicBezTo>
                <a:cubicBezTo>
                  <a:pt x="5306" y="144"/>
                  <a:pt x="5285" y="163"/>
                  <a:pt x="5269" y="209"/>
                </a:cubicBezTo>
                <a:cubicBezTo>
                  <a:pt x="5251" y="262"/>
                  <a:pt x="5248" y="324"/>
                  <a:pt x="5287" y="365"/>
                </a:cubicBezTo>
                <a:cubicBezTo>
                  <a:pt x="5338" y="419"/>
                  <a:pt x="5420" y="432"/>
                  <a:pt x="5490" y="436"/>
                </a:cubicBezTo>
                <a:cubicBezTo>
                  <a:pt x="5560" y="440"/>
                  <a:pt x="5649" y="448"/>
                  <a:pt x="5712" y="410"/>
                </a:cubicBezTo>
                <a:cubicBezTo>
                  <a:pt x="5752" y="386"/>
                  <a:pt x="5763" y="351"/>
                  <a:pt x="5788" y="317"/>
                </a:cubicBezTo>
                <a:cubicBezTo>
                  <a:pt x="5794" y="309"/>
                  <a:pt x="5796" y="312"/>
                  <a:pt x="5798" y="309"/>
                </a:cubicBezTo>
                <a:cubicBezTo>
                  <a:pt x="5807" y="341"/>
                  <a:pt x="5804" y="367"/>
                  <a:pt x="5833" y="393"/>
                </a:cubicBezTo>
                <a:cubicBezTo>
                  <a:pt x="5861" y="416"/>
                  <a:pt x="5895" y="420"/>
                  <a:pt x="5929" y="419"/>
                </a:cubicBezTo>
                <a:cubicBezTo>
                  <a:pt x="5985" y="418"/>
                  <a:pt x="6013" y="360"/>
                  <a:pt x="6071" y="366"/>
                </a:cubicBezTo>
                <a:cubicBezTo>
                  <a:pt x="6111" y="370"/>
                  <a:pt x="6140" y="396"/>
                  <a:pt x="6179" y="410"/>
                </a:cubicBezTo>
                <a:cubicBezTo>
                  <a:pt x="6223" y="426"/>
                  <a:pt x="6278" y="438"/>
                  <a:pt x="6325" y="430"/>
                </a:cubicBezTo>
                <a:cubicBezTo>
                  <a:pt x="6357" y="425"/>
                  <a:pt x="6397" y="400"/>
                  <a:pt x="6374" y="355"/>
                </a:cubicBezTo>
                <a:cubicBezTo>
                  <a:pt x="6349" y="308"/>
                  <a:pt x="6295" y="305"/>
                  <a:pt x="6247" y="309"/>
                </a:cubicBezTo>
                <a:cubicBezTo>
                  <a:pt x="6184" y="314"/>
                  <a:pt x="6112" y="349"/>
                  <a:pt x="6077" y="405"/>
                </a:cubicBezTo>
                <a:cubicBezTo>
                  <a:pt x="6047" y="454"/>
                  <a:pt x="6068" y="499"/>
                  <a:pt x="6114" y="522"/>
                </a:cubicBezTo>
                <a:cubicBezTo>
                  <a:pt x="6192" y="561"/>
                  <a:pt x="6287" y="555"/>
                  <a:pt x="6371" y="558"/>
                </a:cubicBezTo>
                <a:moveTo>
                  <a:pt x="6654" y="264"/>
                </a:moveTo>
                <a:cubicBezTo>
                  <a:pt x="6667" y="292"/>
                  <a:pt x="6670" y="308"/>
                  <a:pt x="6679" y="338"/>
                </a:cubicBezTo>
                <a:cubicBezTo>
                  <a:pt x="6694" y="390"/>
                  <a:pt x="6705" y="442"/>
                  <a:pt x="6721" y="493"/>
                </a:cubicBezTo>
                <a:cubicBezTo>
                  <a:pt x="6723" y="499"/>
                  <a:pt x="6724" y="501"/>
                  <a:pt x="6726" y="504"/>
                </a:cubicBezTo>
                <a:cubicBezTo>
                  <a:pt x="6726" y="475"/>
                  <a:pt x="6723" y="447"/>
                  <a:pt x="6734" y="419"/>
                </a:cubicBezTo>
                <a:cubicBezTo>
                  <a:pt x="6751" y="375"/>
                  <a:pt x="6787" y="345"/>
                  <a:pt x="6826" y="323"/>
                </a:cubicBezTo>
                <a:cubicBezTo>
                  <a:pt x="6864" y="302"/>
                  <a:pt x="6923" y="287"/>
                  <a:pt x="6952" y="330"/>
                </a:cubicBezTo>
                <a:cubicBezTo>
                  <a:pt x="6976" y="366"/>
                  <a:pt x="6968" y="416"/>
                  <a:pt x="6968" y="457"/>
                </a:cubicBezTo>
                <a:cubicBezTo>
                  <a:pt x="6968" y="470"/>
                  <a:pt x="6967" y="506"/>
                  <a:pt x="6945" y="506"/>
                </a:cubicBezTo>
                <a:cubicBezTo>
                  <a:pt x="6941" y="506"/>
                  <a:pt x="6941" y="503"/>
                  <a:pt x="6944" y="497"/>
                </a:cubicBezTo>
                <a:cubicBezTo>
                  <a:pt x="6951" y="458"/>
                  <a:pt x="6969" y="437"/>
                  <a:pt x="7000" y="411"/>
                </a:cubicBezTo>
                <a:cubicBezTo>
                  <a:pt x="7033" y="384"/>
                  <a:pt x="7071" y="359"/>
                  <a:pt x="7114" y="353"/>
                </a:cubicBezTo>
                <a:cubicBezTo>
                  <a:pt x="7160" y="347"/>
                  <a:pt x="7183" y="362"/>
                  <a:pt x="7209" y="401"/>
                </a:cubicBezTo>
                <a:cubicBezTo>
                  <a:pt x="7239" y="444"/>
                  <a:pt x="7237" y="487"/>
                  <a:pt x="7237" y="538"/>
                </a:cubicBezTo>
                <a:cubicBezTo>
                  <a:pt x="7237" y="553"/>
                  <a:pt x="7229" y="597"/>
                  <a:pt x="7242" y="610"/>
                </a:cubicBezTo>
                <a:cubicBezTo>
                  <a:pt x="7260" y="628"/>
                  <a:pt x="7322" y="620"/>
                  <a:pt x="7342" y="620"/>
                </a:cubicBezTo>
                <a:moveTo>
                  <a:pt x="7727" y="578"/>
                </a:moveTo>
                <a:cubicBezTo>
                  <a:pt x="7716" y="573"/>
                  <a:pt x="7705" y="569"/>
                  <a:pt x="7694" y="564"/>
                </a:cubicBezTo>
                <a:cubicBezTo>
                  <a:pt x="7692" y="563"/>
                  <a:pt x="7692" y="563"/>
                  <a:pt x="7691" y="563"/>
                </a:cubicBezTo>
                <a:moveTo>
                  <a:pt x="7727" y="578"/>
                </a:moveTo>
                <a:cubicBezTo>
                  <a:pt x="7763" y="586"/>
                  <a:pt x="7785" y="603"/>
                  <a:pt x="7774" y="582"/>
                </a:cubicBezTo>
                <a:cubicBezTo>
                  <a:pt x="7767" y="579"/>
                  <a:pt x="7760" y="575"/>
                  <a:pt x="7754" y="573"/>
                </a:cubicBezTo>
                <a:cubicBezTo>
                  <a:pt x="7748" y="571"/>
                  <a:pt x="7738" y="578"/>
                  <a:pt x="7734" y="581"/>
                </a:cubicBezTo>
                <a:cubicBezTo>
                  <a:pt x="7728" y="586"/>
                  <a:pt x="7727" y="588"/>
                  <a:pt x="7722" y="587"/>
                </a:cubicBezTo>
                <a:cubicBezTo>
                  <a:pt x="7731" y="573"/>
                  <a:pt x="7749" y="562"/>
                  <a:pt x="7767" y="551"/>
                </a:cubicBezTo>
                <a:cubicBezTo>
                  <a:pt x="7777" y="545"/>
                  <a:pt x="7786" y="539"/>
                  <a:pt x="7796" y="53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94" name="Freeform 53"/>
          <p:cNvSpPr/>
          <p:nvPr/>
        </p:nvSpPr>
        <p:spPr>
          <a:xfrm>
            <a:off x="1457280" y="6401880"/>
            <a:ext cx="3756960" cy="100800"/>
          </a:xfrm>
          <a:custGeom>
            <a:avLst/>
            <a:gdLst/>
            <a:ahLst/>
            <a:rect l="0" t="0" r="r" b="b"/>
            <a:pathLst>
              <a:path w="10436" h="280">
                <a:moveTo>
                  <a:pt x="0" y="82"/>
                </a:moveTo>
                <a:cubicBezTo>
                  <a:pt x="10435" y="119"/>
                  <a:pt x="277" y="30"/>
                  <a:pt x="460" y="69"/>
                </a:cubicBezTo>
                <a:cubicBezTo>
                  <a:pt x="466" y="70"/>
                  <a:pt x="471" y="222"/>
                  <a:pt x="473" y="261"/>
                </a:cubicBezTo>
                <a:cubicBezTo>
                  <a:pt x="473" y="261"/>
                  <a:pt x="473" y="261"/>
                  <a:pt x="474" y="261"/>
                </a:cubicBezTo>
                <a:cubicBezTo>
                  <a:pt x="480" y="178"/>
                  <a:pt x="494" y="0"/>
                  <a:pt x="506" y="132"/>
                </a:cubicBezTo>
                <a:cubicBezTo>
                  <a:pt x="510" y="175"/>
                  <a:pt x="508" y="230"/>
                  <a:pt x="509" y="27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Freeform 1"/>
          <p:cNvSpPr/>
          <p:nvPr/>
        </p:nvSpPr>
        <p:spPr>
          <a:xfrm>
            <a:off x="198360" y="444600"/>
            <a:ext cx="1130040" cy="281520"/>
          </a:xfrm>
          <a:custGeom>
            <a:avLst/>
            <a:gdLst/>
            <a:ahLst/>
            <a:rect l="0" t="0" r="r" b="b"/>
            <a:pathLst>
              <a:path w="3139" h="782">
                <a:moveTo>
                  <a:pt x="739" y="106"/>
                </a:moveTo>
                <a:cubicBezTo>
                  <a:pt x="745" y="89"/>
                  <a:pt x="753" y="73"/>
                  <a:pt x="757" y="55"/>
                </a:cubicBezTo>
                <a:cubicBezTo>
                  <a:pt x="761" y="37"/>
                  <a:pt x="759" y="19"/>
                  <a:pt x="760" y="0"/>
                </a:cubicBezTo>
                <a:cubicBezTo>
                  <a:pt x="689" y="0"/>
                  <a:pt x="621" y="11"/>
                  <a:pt x="550" y="18"/>
                </a:cubicBezTo>
                <a:cubicBezTo>
                  <a:pt x="465" y="26"/>
                  <a:pt x="380" y="33"/>
                  <a:pt x="294" y="44"/>
                </a:cubicBezTo>
                <a:cubicBezTo>
                  <a:pt x="279" y="46"/>
                  <a:pt x="234" y="44"/>
                  <a:pt x="223" y="60"/>
                </a:cubicBezTo>
                <a:cubicBezTo>
                  <a:pt x="204" y="86"/>
                  <a:pt x="236" y="184"/>
                  <a:pt x="237" y="212"/>
                </a:cubicBezTo>
                <a:cubicBezTo>
                  <a:pt x="240" y="298"/>
                  <a:pt x="230" y="366"/>
                  <a:pt x="201" y="448"/>
                </a:cubicBezTo>
                <a:cubicBezTo>
                  <a:pt x="178" y="512"/>
                  <a:pt x="151" y="572"/>
                  <a:pt x="146" y="640"/>
                </a:cubicBezTo>
                <a:cubicBezTo>
                  <a:pt x="142" y="699"/>
                  <a:pt x="161" y="723"/>
                  <a:pt x="215" y="747"/>
                </a:cubicBezTo>
                <a:cubicBezTo>
                  <a:pt x="284" y="777"/>
                  <a:pt x="361" y="774"/>
                  <a:pt x="435" y="775"/>
                </a:cubicBezTo>
                <a:cubicBezTo>
                  <a:pt x="505" y="776"/>
                  <a:pt x="579" y="781"/>
                  <a:pt x="641" y="742"/>
                </a:cubicBezTo>
                <a:cubicBezTo>
                  <a:pt x="649" y="734"/>
                  <a:pt x="658" y="726"/>
                  <a:pt x="666" y="718"/>
                </a:cubicBezTo>
                <a:moveTo>
                  <a:pt x="0" y="606"/>
                </a:moveTo>
                <a:cubicBezTo>
                  <a:pt x="64" y="605"/>
                  <a:pt x="124" y="599"/>
                  <a:pt x="188" y="591"/>
                </a:cubicBezTo>
                <a:cubicBezTo>
                  <a:pt x="330" y="574"/>
                  <a:pt x="469" y="564"/>
                  <a:pt x="611" y="557"/>
                </a:cubicBezTo>
                <a:cubicBezTo>
                  <a:pt x="674" y="554"/>
                  <a:pt x="722" y="549"/>
                  <a:pt x="781" y="531"/>
                </a:cubicBezTo>
                <a:moveTo>
                  <a:pt x="808" y="451"/>
                </a:moveTo>
                <a:cubicBezTo>
                  <a:pt x="800" y="444"/>
                  <a:pt x="792" y="440"/>
                  <a:pt x="784" y="434"/>
                </a:cubicBezTo>
                <a:cubicBezTo>
                  <a:pt x="794" y="475"/>
                  <a:pt x="806" y="515"/>
                  <a:pt x="821" y="556"/>
                </a:cubicBezTo>
                <a:cubicBezTo>
                  <a:pt x="840" y="609"/>
                  <a:pt x="857" y="680"/>
                  <a:pt x="900" y="721"/>
                </a:cubicBezTo>
                <a:cubicBezTo>
                  <a:pt x="910" y="731"/>
                  <a:pt x="918" y="720"/>
                  <a:pt x="927" y="726"/>
                </a:cubicBezTo>
                <a:cubicBezTo>
                  <a:pt x="996" y="619"/>
                  <a:pt x="1047" y="445"/>
                  <a:pt x="1174" y="395"/>
                </a:cubicBezTo>
                <a:cubicBezTo>
                  <a:pt x="1216" y="378"/>
                  <a:pt x="1257" y="393"/>
                  <a:pt x="1298" y="387"/>
                </a:cubicBezTo>
                <a:cubicBezTo>
                  <a:pt x="1300" y="387"/>
                  <a:pt x="1317" y="393"/>
                  <a:pt x="1320" y="391"/>
                </a:cubicBezTo>
                <a:cubicBezTo>
                  <a:pt x="1324" y="386"/>
                  <a:pt x="1320" y="384"/>
                  <a:pt x="1323" y="378"/>
                </a:cubicBezTo>
                <a:cubicBezTo>
                  <a:pt x="1329" y="368"/>
                  <a:pt x="1312" y="339"/>
                  <a:pt x="1322" y="344"/>
                </a:cubicBezTo>
                <a:cubicBezTo>
                  <a:pt x="1333" y="349"/>
                  <a:pt x="1333" y="352"/>
                  <a:pt x="1340" y="361"/>
                </a:cubicBezTo>
                <a:cubicBezTo>
                  <a:pt x="1381" y="412"/>
                  <a:pt x="1392" y="478"/>
                  <a:pt x="1456" y="506"/>
                </a:cubicBezTo>
                <a:cubicBezTo>
                  <a:pt x="1487" y="520"/>
                  <a:pt x="1547" y="527"/>
                  <a:pt x="1580" y="514"/>
                </a:cubicBezTo>
                <a:cubicBezTo>
                  <a:pt x="1613" y="501"/>
                  <a:pt x="1650" y="450"/>
                  <a:pt x="1631" y="413"/>
                </a:cubicBezTo>
                <a:cubicBezTo>
                  <a:pt x="1609" y="369"/>
                  <a:pt x="1541" y="353"/>
                  <a:pt x="1498" y="365"/>
                </a:cubicBezTo>
                <a:cubicBezTo>
                  <a:pt x="1443" y="380"/>
                  <a:pt x="1407" y="488"/>
                  <a:pt x="1397" y="534"/>
                </a:cubicBezTo>
                <a:cubicBezTo>
                  <a:pt x="1386" y="587"/>
                  <a:pt x="1379" y="659"/>
                  <a:pt x="1426" y="695"/>
                </a:cubicBezTo>
                <a:cubicBezTo>
                  <a:pt x="1479" y="735"/>
                  <a:pt x="1571" y="727"/>
                  <a:pt x="1631" y="723"/>
                </a:cubicBezTo>
                <a:cubicBezTo>
                  <a:pt x="1700" y="718"/>
                  <a:pt x="1766" y="695"/>
                  <a:pt x="1798" y="629"/>
                </a:cubicBezTo>
                <a:cubicBezTo>
                  <a:pt x="1835" y="553"/>
                  <a:pt x="1802" y="462"/>
                  <a:pt x="1844" y="389"/>
                </a:cubicBezTo>
                <a:cubicBezTo>
                  <a:pt x="1847" y="389"/>
                  <a:pt x="1850" y="389"/>
                  <a:pt x="1853" y="389"/>
                </a:cubicBezTo>
                <a:cubicBezTo>
                  <a:pt x="1873" y="420"/>
                  <a:pt x="1882" y="449"/>
                  <a:pt x="1889" y="499"/>
                </a:cubicBezTo>
                <a:cubicBezTo>
                  <a:pt x="1896" y="546"/>
                  <a:pt x="1895" y="597"/>
                  <a:pt x="1910" y="642"/>
                </a:cubicBezTo>
                <a:cubicBezTo>
                  <a:pt x="1915" y="655"/>
                  <a:pt x="1916" y="658"/>
                  <a:pt x="1924" y="663"/>
                </a:cubicBezTo>
                <a:cubicBezTo>
                  <a:pt x="1947" y="650"/>
                  <a:pt x="1959" y="650"/>
                  <a:pt x="1984" y="627"/>
                </a:cubicBezTo>
                <a:cubicBezTo>
                  <a:pt x="2038" y="578"/>
                  <a:pt x="2089" y="500"/>
                  <a:pt x="2162" y="479"/>
                </a:cubicBezTo>
                <a:cubicBezTo>
                  <a:pt x="2216" y="463"/>
                  <a:pt x="2224" y="493"/>
                  <a:pt x="2252" y="526"/>
                </a:cubicBezTo>
                <a:cubicBezTo>
                  <a:pt x="2288" y="569"/>
                  <a:pt x="2298" y="597"/>
                  <a:pt x="2355" y="616"/>
                </a:cubicBezTo>
                <a:cubicBezTo>
                  <a:pt x="2423" y="639"/>
                  <a:pt x="2515" y="607"/>
                  <a:pt x="2571" y="570"/>
                </a:cubicBezTo>
                <a:cubicBezTo>
                  <a:pt x="2648" y="520"/>
                  <a:pt x="2671" y="443"/>
                  <a:pt x="2659" y="354"/>
                </a:cubicBezTo>
                <a:cubicBezTo>
                  <a:pt x="2652" y="301"/>
                  <a:pt x="2626" y="247"/>
                  <a:pt x="2609" y="196"/>
                </a:cubicBezTo>
                <a:cubicBezTo>
                  <a:pt x="2607" y="191"/>
                  <a:pt x="2605" y="185"/>
                  <a:pt x="2603" y="180"/>
                </a:cubicBezTo>
                <a:cubicBezTo>
                  <a:pt x="2603" y="323"/>
                  <a:pt x="2588" y="474"/>
                  <a:pt x="2634" y="612"/>
                </a:cubicBezTo>
                <a:cubicBezTo>
                  <a:pt x="2646" y="648"/>
                  <a:pt x="2666" y="678"/>
                  <a:pt x="2683" y="711"/>
                </a:cubicBezTo>
                <a:moveTo>
                  <a:pt x="2474" y="389"/>
                </a:moveTo>
                <a:cubicBezTo>
                  <a:pt x="2563" y="365"/>
                  <a:pt x="2652" y="353"/>
                  <a:pt x="2744" y="344"/>
                </a:cubicBezTo>
                <a:cubicBezTo>
                  <a:pt x="2858" y="333"/>
                  <a:pt x="2982" y="319"/>
                  <a:pt x="3096" y="331"/>
                </a:cubicBezTo>
                <a:cubicBezTo>
                  <a:pt x="3138" y="336"/>
                  <a:pt x="3138" y="341"/>
                  <a:pt x="3133" y="37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96" name="Freeform 2"/>
          <p:cNvSpPr/>
          <p:nvPr/>
        </p:nvSpPr>
        <p:spPr>
          <a:xfrm>
            <a:off x="182520" y="769320"/>
            <a:ext cx="6048720" cy="556920"/>
          </a:xfrm>
          <a:custGeom>
            <a:avLst/>
            <a:gdLst/>
            <a:ahLst/>
            <a:rect l="0" t="0" r="r" b="b"/>
            <a:pathLst>
              <a:path w="16802" h="1547">
                <a:moveTo>
                  <a:pt x="0" y="303"/>
                </a:moveTo>
                <a:cubicBezTo>
                  <a:pt x="59" y="274"/>
                  <a:pt x="113" y="243"/>
                  <a:pt x="190" y="224"/>
                </a:cubicBezTo>
                <a:cubicBezTo>
                  <a:pt x="492" y="148"/>
                  <a:pt x="807" y="109"/>
                  <a:pt x="1117" y="80"/>
                </a:cubicBezTo>
                <a:cubicBezTo>
                  <a:pt x="1479" y="45"/>
                  <a:pt x="1840" y="38"/>
                  <a:pt x="2203" y="37"/>
                </a:cubicBezTo>
                <a:cubicBezTo>
                  <a:pt x="2247" y="37"/>
                  <a:pt x="2564" y="0"/>
                  <a:pt x="2610" y="53"/>
                </a:cubicBezTo>
                <a:cubicBezTo>
                  <a:pt x="2651" y="99"/>
                  <a:pt x="2489" y="74"/>
                  <a:pt x="2427" y="82"/>
                </a:cubicBezTo>
                <a:moveTo>
                  <a:pt x="2755" y="1058"/>
                </a:moveTo>
                <a:cubicBezTo>
                  <a:pt x="2744" y="1056"/>
                  <a:pt x="2746" y="1055"/>
                  <a:pt x="2737" y="1048"/>
                </a:cubicBezTo>
                <a:cubicBezTo>
                  <a:pt x="2737" y="1120"/>
                  <a:pt x="2745" y="1190"/>
                  <a:pt x="2752" y="1262"/>
                </a:cubicBezTo>
                <a:cubicBezTo>
                  <a:pt x="2757" y="1314"/>
                  <a:pt x="2756" y="1365"/>
                  <a:pt x="2759" y="1417"/>
                </a:cubicBezTo>
                <a:cubicBezTo>
                  <a:pt x="2759" y="1421"/>
                  <a:pt x="2764" y="1445"/>
                  <a:pt x="2764" y="1447"/>
                </a:cubicBezTo>
                <a:moveTo>
                  <a:pt x="2770" y="886"/>
                </a:moveTo>
                <a:cubicBezTo>
                  <a:pt x="2784" y="902"/>
                  <a:pt x="2790" y="911"/>
                  <a:pt x="2797" y="925"/>
                </a:cubicBezTo>
                <a:moveTo>
                  <a:pt x="3305" y="1050"/>
                </a:moveTo>
                <a:cubicBezTo>
                  <a:pt x="3268" y="1042"/>
                  <a:pt x="3220" y="1032"/>
                  <a:pt x="3183" y="1044"/>
                </a:cubicBezTo>
                <a:cubicBezTo>
                  <a:pt x="3140" y="1058"/>
                  <a:pt x="3114" y="1095"/>
                  <a:pt x="3122" y="1139"/>
                </a:cubicBezTo>
                <a:cubicBezTo>
                  <a:pt x="3134" y="1204"/>
                  <a:pt x="3226" y="1232"/>
                  <a:pt x="3277" y="1258"/>
                </a:cubicBezTo>
                <a:cubicBezTo>
                  <a:pt x="3316" y="1278"/>
                  <a:pt x="3363" y="1293"/>
                  <a:pt x="3388" y="1329"/>
                </a:cubicBezTo>
                <a:cubicBezTo>
                  <a:pt x="3360" y="1358"/>
                  <a:pt x="3280" y="1356"/>
                  <a:pt x="3234" y="1357"/>
                </a:cubicBezTo>
                <a:cubicBezTo>
                  <a:pt x="3171" y="1359"/>
                  <a:pt x="3089" y="1359"/>
                  <a:pt x="3037" y="1351"/>
                </a:cubicBezTo>
                <a:moveTo>
                  <a:pt x="4427" y="1074"/>
                </a:moveTo>
                <a:cubicBezTo>
                  <a:pt x="4417" y="1046"/>
                  <a:pt x="4367" y="1051"/>
                  <a:pt x="4336" y="1060"/>
                </a:cubicBezTo>
                <a:cubicBezTo>
                  <a:pt x="4261" y="1083"/>
                  <a:pt x="4150" y="1142"/>
                  <a:pt x="4108" y="1212"/>
                </a:cubicBezTo>
                <a:cubicBezTo>
                  <a:pt x="4095" y="1232"/>
                  <a:pt x="4102" y="1245"/>
                  <a:pt x="4111" y="1262"/>
                </a:cubicBezTo>
                <a:cubicBezTo>
                  <a:pt x="4170" y="1267"/>
                  <a:pt x="4224" y="1271"/>
                  <a:pt x="4281" y="1251"/>
                </a:cubicBezTo>
                <a:cubicBezTo>
                  <a:pt x="4325" y="1235"/>
                  <a:pt x="4360" y="1208"/>
                  <a:pt x="4399" y="1184"/>
                </a:cubicBezTo>
                <a:cubicBezTo>
                  <a:pt x="4406" y="1180"/>
                  <a:pt x="4407" y="1180"/>
                  <a:pt x="4411" y="1177"/>
                </a:cubicBezTo>
                <a:cubicBezTo>
                  <a:pt x="4413" y="1209"/>
                  <a:pt x="4416" y="1236"/>
                  <a:pt x="4424" y="1268"/>
                </a:cubicBezTo>
                <a:cubicBezTo>
                  <a:pt x="4433" y="1301"/>
                  <a:pt x="4437" y="1313"/>
                  <a:pt x="4455" y="1329"/>
                </a:cubicBezTo>
                <a:moveTo>
                  <a:pt x="5641" y="1058"/>
                </a:moveTo>
                <a:cubicBezTo>
                  <a:pt x="5636" y="1015"/>
                  <a:pt x="5642" y="1027"/>
                  <a:pt x="5581" y="1028"/>
                </a:cubicBezTo>
                <a:cubicBezTo>
                  <a:pt x="5513" y="1030"/>
                  <a:pt x="5433" y="1046"/>
                  <a:pt x="5385" y="1099"/>
                </a:cubicBezTo>
                <a:cubicBezTo>
                  <a:pt x="5339" y="1151"/>
                  <a:pt x="5400" y="1191"/>
                  <a:pt x="5440" y="1214"/>
                </a:cubicBezTo>
                <a:cubicBezTo>
                  <a:pt x="5496" y="1245"/>
                  <a:pt x="5607" y="1259"/>
                  <a:pt x="5647" y="1313"/>
                </a:cubicBezTo>
                <a:cubicBezTo>
                  <a:pt x="5647" y="1316"/>
                  <a:pt x="5647" y="1319"/>
                  <a:pt x="5647" y="1322"/>
                </a:cubicBezTo>
                <a:cubicBezTo>
                  <a:pt x="5585" y="1333"/>
                  <a:pt x="5523" y="1336"/>
                  <a:pt x="5458" y="1336"/>
                </a:cubicBezTo>
                <a:cubicBezTo>
                  <a:pt x="5401" y="1336"/>
                  <a:pt x="5216" y="1352"/>
                  <a:pt x="5182" y="1285"/>
                </a:cubicBezTo>
                <a:cubicBezTo>
                  <a:pt x="5183" y="1280"/>
                  <a:pt x="5184" y="1276"/>
                  <a:pt x="5185" y="1271"/>
                </a:cubicBezTo>
                <a:moveTo>
                  <a:pt x="5763" y="1048"/>
                </a:moveTo>
                <a:cubicBezTo>
                  <a:pt x="5788" y="1045"/>
                  <a:pt x="5793" y="1022"/>
                  <a:pt x="5776" y="1064"/>
                </a:cubicBezTo>
                <a:cubicBezTo>
                  <a:pt x="5760" y="1101"/>
                  <a:pt x="5723" y="1149"/>
                  <a:pt x="5740" y="1194"/>
                </a:cubicBezTo>
                <a:cubicBezTo>
                  <a:pt x="5755" y="1232"/>
                  <a:pt x="5847" y="1227"/>
                  <a:pt x="5876" y="1227"/>
                </a:cubicBezTo>
                <a:cubicBezTo>
                  <a:pt x="5941" y="1228"/>
                  <a:pt x="5996" y="1223"/>
                  <a:pt x="6047" y="1179"/>
                </a:cubicBezTo>
                <a:cubicBezTo>
                  <a:pt x="6074" y="1156"/>
                  <a:pt x="6084" y="1127"/>
                  <a:pt x="6099" y="1098"/>
                </a:cubicBezTo>
                <a:cubicBezTo>
                  <a:pt x="6100" y="1097"/>
                  <a:pt x="6100" y="1097"/>
                  <a:pt x="6101" y="1096"/>
                </a:cubicBezTo>
                <a:cubicBezTo>
                  <a:pt x="6100" y="1128"/>
                  <a:pt x="6095" y="1162"/>
                  <a:pt x="6096" y="1195"/>
                </a:cubicBezTo>
                <a:cubicBezTo>
                  <a:pt x="6098" y="1253"/>
                  <a:pt x="6158" y="1253"/>
                  <a:pt x="6204" y="1255"/>
                </a:cubicBezTo>
                <a:cubicBezTo>
                  <a:pt x="6278" y="1258"/>
                  <a:pt x="6351" y="1242"/>
                  <a:pt x="6397" y="1179"/>
                </a:cubicBezTo>
                <a:cubicBezTo>
                  <a:pt x="6433" y="1129"/>
                  <a:pt x="6437" y="1040"/>
                  <a:pt x="6426" y="982"/>
                </a:cubicBezTo>
                <a:cubicBezTo>
                  <a:pt x="6417" y="931"/>
                  <a:pt x="6395" y="853"/>
                  <a:pt x="6366" y="809"/>
                </a:cubicBezTo>
                <a:cubicBezTo>
                  <a:pt x="6364" y="809"/>
                  <a:pt x="6362" y="809"/>
                  <a:pt x="6360" y="809"/>
                </a:cubicBezTo>
                <a:cubicBezTo>
                  <a:pt x="6355" y="866"/>
                  <a:pt x="6344" y="942"/>
                  <a:pt x="6360" y="998"/>
                </a:cubicBezTo>
                <a:cubicBezTo>
                  <a:pt x="6380" y="1069"/>
                  <a:pt x="6453" y="1178"/>
                  <a:pt x="6535" y="1187"/>
                </a:cubicBezTo>
                <a:cubicBezTo>
                  <a:pt x="6574" y="1191"/>
                  <a:pt x="6594" y="1182"/>
                  <a:pt x="6627" y="1163"/>
                </a:cubicBezTo>
                <a:cubicBezTo>
                  <a:pt x="6655" y="1147"/>
                  <a:pt x="6775" y="1054"/>
                  <a:pt x="6811" y="1095"/>
                </a:cubicBezTo>
                <a:cubicBezTo>
                  <a:pt x="6836" y="1123"/>
                  <a:pt x="6837" y="1171"/>
                  <a:pt x="6814" y="1204"/>
                </a:cubicBezTo>
                <a:cubicBezTo>
                  <a:pt x="6778" y="1255"/>
                  <a:pt x="6706" y="1274"/>
                  <a:pt x="6648" y="1279"/>
                </a:cubicBezTo>
                <a:cubicBezTo>
                  <a:pt x="6629" y="1281"/>
                  <a:pt x="6516" y="1293"/>
                  <a:pt x="6506" y="1266"/>
                </a:cubicBezTo>
                <a:cubicBezTo>
                  <a:pt x="6506" y="1246"/>
                  <a:pt x="6510" y="1239"/>
                  <a:pt x="6529" y="1234"/>
                </a:cubicBezTo>
                <a:moveTo>
                  <a:pt x="7124" y="1000"/>
                </a:moveTo>
                <a:cubicBezTo>
                  <a:pt x="7094" y="1002"/>
                  <a:pt x="7072" y="1006"/>
                  <a:pt x="7045" y="1027"/>
                </a:cubicBezTo>
                <a:cubicBezTo>
                  <a:pt x="7009" y="1054"/>
                  <a:pt x="6999" y="1100"/>
                  <a:pt x="7007" y="1143"/>
                </a:cubicBezTo>
                <a:cubicBezTo>
                  <a:pt x="7016" y="1192"/>
                  <a:pt x="7068" y="1229"/>
                  <a:pt x="7104" y="1261"/>
                </a:cubicBezTo>
                <a:cubicBezTo>
                  <a:pt x="7123" y="1278"/>
                  <a:pt x="7146" y="1289"/>
                  <a:pt x="7148" y="1316"/>
                </a:cubicBezTo>
                <a:cubicBezTo>
                  <a:pt x="7148" y="1318"/>
                  <a:pt x="7148" y="1320"/>
                  <a:pt x="7148" y="1322"/>
                </a:cubicBezTo>
                <a:cubicBezTo>
                  <a:pt x="7106" y="1326"/>
                  <a:pt x="7055" y="1334"/>
                  <a:pt x="7015" y="1315"/>
                </a:cubicBezTo>
                <a:cubicBezTo>
                  <a:pt x="6978" y="1297"/>
                  <a:pt x="6980" y="1271"/>
                  <a:pt x="6985" y="1237"/>
                </a:cubicBezTo>
                <a:moveTo>
                  <a:pt x="7286" y="1082"/>
                </a:moveTo>
                <a:cubicBezTo>
                  <a:pt x="7319" y="1071"/>
                  <a:pt x="7341" y="1065"/>
                  <a:pt x="7374" y="1064"/>
                </a:cubicBezTo>
                <a:cubicBezTo>
                  <a:pt x="7379" y="1089"/>
                  <a:pt x="7377" y="1122"/>
                  <a:pt x="7385" y="1146"/>
                </a:cubicBezTo>
                <a:cubicBezTo>
                  <a:pt x="7404" y="1201"/>
                  <a:pt x="7478" y="1192"/>
                  <a:pt x="7523" y="1192"/>
                </a:cubicBezTo>
                <a:cubicBezTo>
                  <a:pt x="7565" y="1192"/>
                  <a:pt x="7626" y="1187"/>
                  <a:pt x="7646" y="1141"/>
                </a:cubicBezTo>
                <a:cubicBezTo>
                  <a:pt x="7663" y="1102"/>
                  <a:pt x="7642" y="1060"/>
                  <a:pt x="7611" y="1036"/>
                </a:cubicBezTo>
                <a:cubicBezTo>
                  <a:pt x="7575" y="1009"/>
                  <a:pt x="7519" y="1005"/>
                  <a:pt x="7485" y="1036"/>
                </a:cubicBezTo>
                <a:cubicBezTo>
                  <a:pt x="7449" y="1069"/>
                  <a:pt x="7419" y="1141"/>
                  <a:pt x="7434" y="1190"/>
                </a:cubicBezTo>
                <a:cubicBezTo>
                  <a:pt x="7457" y="1263"/>
                  <a:pt x="7577" y="1272"/>
                  <a:pt x="7637" y="1275"/>
                </a:cubicBezTo>
                <a:cubicBezTo>
                  <a:pt x="7766" y="1282"/>
                  <a:pt x="7890" y="1272"/>
                  <a:pt x="8004" y="1207"/>
                </a:cubicBezTo>
                <a:cubicBezTo>
                  <a:pt x="8116" y="1143"/>
                  <a:pt x="8137" y="1047"/>
                  <a:pt x="8140" y="929"/>
                </a:cubicBezTo>
                <a:cubicBezTo>
                  <a:pt x="8141" y="877"/>
                  <a:pt x="8140" y="826"/>
                  <a:pt x="8140" y="773"/>
                </a:cubicBezTo>
                <a:cubicBezTo>
                  <a:pt x="8106" y="801"/>
                  <a:pt x="8088" y="833"/>
                  <a:pt x="8068" y="877"/>
                </a:cubicBezTo>
                <a:cubicBezTo>
                  <a:pt x="8030" y="963"/>
                  <a:pt x="8026" y="1041"/>
                  <a:pt x="8025" y="1133"/>
                </a:cubicBezTo>
                <a:cubicBezTo>
                  <a:pt x="8025" y="1197"/>
                  <a:pt x="8026" y="1252"/>
                  <a:pt x="8056" y="1310"/>
                </a:cubicBezTo>
                <a:cubicBezTo>
                  <a:pt x="8069" y="1334"/>
                  <a:pt x="8078" y="1334"/>
                  <a:pt x="8095" y="1346"/>
                </a:cubicBezTo>
                <a:moveTo>
                  <a:pt x="7947" y="1113"/>
                </a:moveTo>
                <a:cubicBezTo>
                  <a:pt x="7989" y="1109"/>
                  <a:pt x="8033" y="1111"/>
                  <a:pt x="8075" y="1111"/>
                </a:cubicBezTo>
                <a:cubicBezTo>
                  <a:pt x="8190" y="1111"/>
                  <a:pt x="8305" y="1112"/>
                  <a:pt x="8420" y="1112"/>
                </a:cubicBezTo>
                <a:moveTo>
                  <a:pt x="9157" y="914"/>
                </a:moveTo>
                <a:cubicBezTo>
                  <a:pt x="9191" y="902"/>
                  <a:pt x="9169" y="906"/>
                  <a:pt x="9188" y="894"/>
                </a:cubicBezTo>
                <a:cubicBezTo>
                  <a:pt x="9177" y="891"/>
                  <a:pt x="9141" y="876"/>
                  <a:pt x="9109" y="883"/>
                </a:cubicBezTo>
                <a:cubicBezTo>
                  <a:pt x="9052" y="896"/>
                  <a:pt x="8887" y="951"/>
                  <a:pt x="8877" y="1023"/>
                </a:cubicBezTo>
                <a:cubicBezTo>
                  <a:pt x="8868" y="1093"/>
                  <a:pt x="8935" y="1098"/>
                  <a:pt x="8991" y="1102"/>
                </a:cubicBezTo>
                <a:cubicBezTo>
                  <a:pt x="9075" y="1110"/>
                  <a:pt x="9180" y="1117"/>
                  <a:pt x="9255" y="1071"/>
                </a:cubicBezTo>
                <a:cubicBezTo>
                  <a:pt x="9302" y="1041"/>
                  <a:pt x="9319" y="969"/>
                  <a:pt x="9303" y="917"/>
                </a:cubicBezTo>
                <a:cubicBezTo>
                  <a:pt x="9280" y="843"/>
                  <a:pt x="9223" y="833"/>
                  <a:pt x="9163" y="833"/>
                </a:cubicBezTo>
                <a:cubicBezTo>
                  <a:pt x="9183" y="891"/>
                  <a:pt x="9189" y="896"/>
                  <a:pt x="9264" y="914"/>
                </a:cubicBezTo>
                <a:cubicBezTo>
                  <a:pt x="9327" y="929"/>
                  <a:pt x="9495" y="960"/>
                  <a:pt x="9555" y="921"/>
                </a:cubicBezTo>
                <a:cubicBezTo>
                  <a:pt x="9597" y="894"/>
                  <a:pt x="9589" y="869"/>
                  <a:pt x="9594" y="827"/>
                </a:cubicBezTo>
                <a:cubicBezTo>
                  <a:pt x="9594" y="810"/>
                  <a:pt x="9594" y="806"/>
                  <a:pt x="9594" y="795"/>
                </a:cubicBezTo>
                <a:cubicBezTo>
                  <a:pt x="9594" y="818"/>
                  <a:pt x="9592" y="894"/>
                  <a:pt x="9589" y="929"/>
                </a:cubicBezTo>
                <a:cubicBezTo>
                  <a:pt x="9579" y="1054"/>
                  <a:pt x="9561" y="1193"/>
                  <a:pt x="9586" y="1317"/>
                </a:cubicBezTo>
                <a:cubicBezTo>
                  <a:pt x="9602" y="1393"/>
                  <a:pt x="9638" y="1484"/>
                  <a:pt x="9704" y="1532"/>
                </a:cubicBezTo>
                <a:cubicBezTo>
                  <a:pt x="9724" y="1546"/>
                  <a:pt x="9732" y="1533"/>
                  <a:pt x="9751" y="1541"/>
                </a:cubicBezTo>
                <a:cubicBezTo>
                  <a:pt x="9766" y="1491"/>
                  <a:pt x="9779" y="1450"/>
                  <a:pt x="9771" y="1395"/>
                </a:cubicBezTo>
                <a:cubicBezTo>
                  <a:pt x="9763" y="1338"/>
                  <a:pt x="9731" y="1286"/>
                  <a:pt x="9722" y="1228"/>
                </a:cubicBezTo>
                <a:cubicBezTo>
                  <a:pt x="9722" y="1225"/>
                  <a:pt x="9722" y="1222"/>
                  <a:pt x="9722" y="1219"/>
                </a:cubicBezTo>
                <a:cubicBezTo>
                  <a:pt x="9828" y="1207"/>
                  <a:pt x="9934" y="1213"/>
                  <a:pt x="10041" y="1211"/>
                </a:cubicBezTo>
                <a:cubicBezTo>
                  <a:pt x="10070" y="1210"/>
                  <a:pt x="10098" y="1209"/>
                  <a:pt x="10127" y="1208"/>
                </a:cubicBezTo>
                <a:moveTo>
                  <a:pt x="10750" y="771"/>
                </a:moveTo>
                <a:cubicBezTo>
                  <a:pt x="10737" y="763"/>
                  <a:pt x="10731" y="766"/>
                  <a:pt x="10732" y="757"/>
                </a:cubicBezTo>
                <a:cubicBezTo>
                  <a:pt x="10732" y="896"/>
                  <a:pt x="10735" y="1034"/>
                  <a:pt x="10736" y="1172"/>
                </a:cubicBezTo>
                <a:cubicBezTo>
                  <a:pt x="10736" y="1202"/>
                  <a:pt x="10749" y="1273"/>
                  <a:pt x="10731" y="1300"/>
                </a:cubicBezTo>
                <a:cubicBezTo>
                  <a:pt x="10727" y="1302"/>
                  <a:pt x="10723" y="1304"/>
                  <a:pt x="10719" y="1306"/>
                </a:cubicBezTo>
                <a:moveTo>
                  <a:pt x="10417" y="1033"/>
                </a:moveTo>
                <a:cubicBezTo>
                  <a:pt x="10488" y="1020"/>
                  <a:pt x="10561" y="1014"/>
                  <a:pt x="10637" y="1012"/>
                </a:cubicBezTo>
                <a:cubicBezTo>
                  <a:pt x="10770" y="1009"/>
                  <a:pt x="10948" y="1032"/>
                  <a:pt x="11060" y="946"/>
                </a:cubicBezTo>
                <a:cubicBezTo>
                  <a:pt x="11096" y="918"/>
                  <a:pt x="11103" y="888"/>
                  <a:pt x="11114" y="849"/>
                </a:cubicBezTo>
                <a:cubicBezTo>
                  <a:pt x="11072" y="877"/>
                  <a:pt x="11036" y="907"/>
                  <a:pt x="11004" y="953"/>
                </a:cubicBezTo>
                <a:cubicBezTo>
                  <a:pt x="10974" y="994"/>
                  <a:pt x="10930" y="1067"/>
                  <a:pt x="10950" y="1121"/>
                </a:cubicBezTo>
                <a:cubicBezTo>
                  <a:pt x="10966" y="1167"/>
                  <a:pt x="10981" y="1170"/>
                  <a:pt x="11030" y="1177"/>
                </a:cubicBezTo>
                <a:cubicBezTo>
                  <a:pt x="11077" y="1184"/>
                  <a:pt x="11092" y="1164"/>
                  <a:pt x="11124" y="1136"/>
                </a:cubicBezTo>
                <a:cubicBezTo>
                  <a:pt x="11165" y="1100"/>
                  <a:pt x="11192" y="1016"/>
                  <a:pt x="11258" y="1018"/>
                </a:cubicBezTo>
                <a:cubicBezTo>
                  <a:pt x="11299" y="1019"/>
                  <a:pt x="11317" y="1062"/>
                  <a:pt x="11349" y="1085"/>
                </a:cubicBezTo>
                <a:cubicBezTo>
                  <a:pt x="11416" y="1134"/>
                  <a:pt x="11573" y="1186"/>
                  <a:pt x="11648" y="1133"/>
                </a:cubicBezTo>
                <a:cubicBezTo>
                  <a:pt x="11674" y="1114"/>
                  <a:pt x="11666" y="1069"/>
                  <a:pt x="11705" y="1067"/>
                </a:cubicBezTo>
                <a:cubicBezTo>
                  <a:pt x="11735" y="1066"/>
                  <a:pt x="11746" y="1086"/>
                  <a:pt x="11773" y="1095"/>
                </a:cubicBezTo>
                <a:cubicBezTo>
                  <a:pt x="11820" y="1110"/>
                  <a:pt x="11934" y="1141"/>
                  <a:pt x="11980" y="1109"/>
                </a:cubicBezTo>
                <a:cubicBezTo>
                  <a:pt x="12010" y="1089"/>
                  <a:pt x="11994" y="1044"/>
                  <a:pt x="11980" y="1020"/>
                </a:cubicBezTo>
                <a:cubicBezTo>
                  <a:pt x="11957" y="978"/>
                  <a:pt x="11872" y="964"/>
                  <a:pt x="11830" y="974"/>
                </a:cubicBezTo>
                <a:cubicBezTo>
                  <a:pt x="11702" y="1008"/>
                  <a:pt x="11683" y="1171"/>
                  <a:pt x="11770" y="1251"/>
                </a:cubicBezTo>
                <a:cubicBezTo>
                  <a:pt x="11864" y="1338"/>
                  <a:pt x="11990" y="1356"/>
                  <a:pt x="12110" y="1375"/>
                </a:cubicBezTo>
                <a:moveTo>
                  <a:pt x="12995" y="915"/>
                </a:moveTo>
                <a:cubicBezTo>
                  <a:pt x="12972" y="917"/>
                  <a:pt x="12954" y="918"/>
                  <a:pt x="12932" y="925"/>
                </a:cubicBezTo>
                <a:cubicBezTo>
                  <a:pt x="12872" y="944"/>
                  <a:pt x="12806" y="973"/>
                  <a:pt x="12767" y="1024"/>
                </a:cubicBezTo>
                <a:cubicBezTo>
                  <a:pt x="12740" y="1059"/>
                  <a:pt x="12743" y="1103"/>
                  <a:pt x="12780" y="1125"/>
                </a:cubicBezTo>
                <a:cubicBezTo>
                  <a:pt x="12840" y="1160"/>
                  <a:pt x="12929" y="1154"/>
                  <a:pt x="12996" y="1151"/>
                </a:cubicBezTo>
                <a:cubicBezTo>
                  <a:pt x="13056" y="1148"/>
                  <a:pt x="13123" y="1132"/>
                  <a:pt x="13147" y="1070"/>
                </a:cubicBezTo>
                <a:cubicBezTo>
                  <a:pt x="13164" y="1025"/>
                  <a:pt x="13158" y="969"/>
                  <a:pt x="13119" y="940"/>
                </a:cubicBezTo>
                <a:cubicBezTo>
                  <a:pt x="13098" y="924"/>
                  <a:pt x="13027" y="906"/>
                  <a:pt x="13004" y="928"/>
                </a:cubicBezTo>
                <a:cubicBezTo>
                  <a:pt x="13002" y="934"/>
                  <a:pt x="13001" y="939"/>
                  <a:pt x="12999" y="945"/>
                </a:cubicBezTo>
                <a:moveTo>
                  <a:pt x="13490" y="936"/>
                </a:moveTo>
                <a:cubicBezTo>
                  <a:pt x="13489" y="906"/>
                  <a:pt x="13483" y="907"/>
                  <a:pt x="13476" y="892"/>
                </a:cubicBezTo>
                <a:cubicBezTo>
                  <a:pt x="13440" y="910"/>
                  <a:pt x="13417" y="919"/>
                  <a:pt x="13399" y="965"/>
                </a:cubicBezTo>
                <a:cubicBezTo>
                  <a:pt x="13386" y="997"/>
                  <a:pt x="13376" y="1067"/>
                  <a:pt x="13395" y="1099"/>
                </a:cubicBezTo>
                <a:cubicBezTo>
                  <a:pt x="13423" y="1148"/>
                  <a:pt x="13495" y="1152"/>
                  <a:pt x="13544" y="1146"/>
                </a:cubicBezTo>
                <a:cubicBezTo>
                  <a:pt x="13592" y="1141"/>
                  <a:pt x="13627" y="1108"/>
                  <a:pt x="13654" y="1070"/>
                </a:cubicBezTo>
                <a:cubicBezTo>
                  <a:pt x="13672" y="1044"/>
                  <a:pt x="13687" y="1016"/>
                  <a:pt x="13702" y="989"/>
                </a:cubicBezTo>
                <a:cubicBezTo>
                  <a:pt x="13705" y="1008"/>
                  <a:pt x="13710" y="1039"/>
                  <a:pt x="13720" y="1061"/>
                </a:cubicBezTo>
                <a:cubicBezTo>
                  <a:pt x="13741" y="1107"/>
                  <a:pt x="13779" y="1131"/>
                  <a:pt x="13829" y="1141"/>
                </a:cubicBezTo>
                <a:cubicBezTo>
                  <a:pt x="13883" y="1152"/>
                  <a:pt x="13935" y="1152"/>
                  <a:pt x="13975" y="1112"/>
                </a:cubicBezTo>
                <a:cubicBezTo>
                  <a:pt x="14011" y="1077"/>
                  <a:pt x="14023" y="1018"/>
                  <a:pt x="14027" y="970"/>
                </a:cubicBezTo>
                <a:cubicBezTo>
                  <a:pt x="14034" y="878"/>
                  <a:pt x="14022" y="784"/>
                  <a:pt x="14030" y="693"/>
                </a:cubicBezTo>
                <a:cubicBezTo>
                  <a:pt x="14031" y="679"/>
                  <a:pt x="14032" y="680"/>
                  <a:pt x="14034" y="666"/>
                </a:cubicBezTo>
                <a:cubicBezTo>
                  <a:pt x="14025" y="739"/>
                  <a:pt x="14003" y="813"/>
                  <a:pt x="13999" y="887"/>
                </a:cubicBezTo>
                <a:cubicBezTo>
                  <a:pt x="13995" y="958"/>
                  <a:pt x="13989" y="1040"/>
                  <a:pt x="14016" y="1106"/>
                </a:cubicBezTo>
                <a:cubicBezTo>
                  <a:pt x="14039" y="1162"/>
                  <a:pt x="14075" y="1185"/>
                  <a:pt x="14127" y="1208"/>
                </a:cubicBezTo>
                <a:moveTo>
                  <a:pt x="13875" y="960"/>
                </a:moveTo>
                <a:cubicBezTo>
                  <a:pt x="13947" y="960"/>
                  <a:pt x="14014" y="968"/>
                  <a:pt x="14085" y="977"/>
                </a:cubicBezTo>
                <a:cubicBezTo>
                  <a:pt x="14207" y="994"/>
                  <a:pt x="14326" y="1009"/>
                  <a:pt x="14449" y="1016"/>
                </a:cubicBezTo>
                <a:moveTo>
                  <a:pt x="15114" y="894"/>
                </a:moveTo>
                <a:cubicBezTo>
                  <a:pt x="15049" y="900"/>
                  <a:pt x="15000" y="924"/>
                  <a:pt x="14950" y="969"/>
                </a:cubicBezTo>
                <a:cubicBezTo>
                  <a:pt x="14918" y="997"/>
                  <a:pt x="14871" y="1071"/>
                  <a:pt x="14895" y="1118"/>
                </a:cubicBezTo>
                <a:cubicBezTo>
                  <a:pt x="14923" y="1174"/>
                  <a:pt x="15009" y="1185"/>
                  <a:pt x="15062" y="1188"/>
                </a:cubicBezTo>
                <a:cubicBezTo>
                  <a:pt x="15120" y="1191"/>
                  <a:pt x="15168" y="1189"/>
                  <a:pt x="15194" y="1131"/>
                </a:cubicBezTo>
                <a:cubicBezTo>
                  <a:pt x="15215" y="1085"/>
                  <a:pt x="15210" y="1019"/>
                  <a:pt x="15186" y="975"/>
                </a:cubicBezTo>
                <a:cubicBezTo>
                  <a:pt x="15170" y="947"/>
                  <a:pt x="15139" y="920"/>
                  <a:pt x="15103" y="928"/>
                </a:cubicBezTo>
                <a:cubicBezTo>
                  <a:pt x="15088" y="936"/>
                  <a:pt x="15083" y="941"/>
                  <a:pt x="15086" y="956"/>
                </a:cubicBezTo>
                <a:moveTo>
                  <a:pt x="15271" y="950"/>
                </a:moveTo>
                <a:cubicBezTo>
                  <a:pt x="15278" y="917"/>
                  <a:pt x="15302" y="899"/>
                  <a:pt x="15340" y="911"/>
                </a:cubicBezTo>
                <a:cubicBezTo>
                  <a:pt x="15389" y="927"/>
                  <a:pt x="15404" y="985"/>
                  <a:pt x="15408" y="1030"/>
                </a:cubicBezTo>
                <a:cubicBezTo>
                  <a:pt x="15412" y="1069"/>
                  <a:pt x="15417" y="1126"/>
                  <a:pt x="15392" y="1159"/>
                </a:cubicBezTo>
                <a:cubicBezTo>
                  <a:pt x="15378" y="1178"/>
                  <a:pt x="15369" y="1170"/>
                  <a:pt x="15351" y="1174"/>
                </a:cubicBezTo>
                <a:cubicBezTo>
                  <a:pt x="15350" y="1140"/>
                  <a:pt x="15345" y="1120"/>
                  <a:pt x="15369" y="1093"/>
                </a:cubicBezTo>
                <a:cubicBezTo>
                  <a:pt x="15403" y="1053"/>
                  <a:pt x="15458" y="1024"/>
                  <a:pt x="15506" y="1006"/>
                </a:cubicBezTo>
                <a:cubicBezTo>
                  <a:pt x="15527" y="998"/>
                  <a:pt x="15605" y="976"/>
                  <a:pt x="15627" y="996"/>
                </a:cubicBezTo>
                <a:cubicBezTo>
                  <a:pt x="15648" y="1016"/>
                  <a:pt x="15636" y="1081"/>
                  <a:pt x="15626" y="1101"/>
                </a:cubicBezTo>
                <a:cubicBezTo>
                  <a:pt x="15617" y="1121"/>
                  <a:pt x="15600" y="1137"/>
                  <a:pt x="15584" y="1149"/>
                </a:cubicBezTo>
                <a:lnTo>
                  <a:pt x="15583" y="1149"/>
                </a:lnTo>
                <a:cubicBezTo>
                  <a:pt x="15586" y="1118"/>
                  <a:pt x="15588" y="1104"/>
                  <a:pt x="15608" y="1078"/>
                </a:cubicBezTo>
                <a:cubicBezTo>
                  <a:pt x="15657" y="1014"/>
                  <a:pt x="15738" y="985"/>
                  <a:pt x="15818" y="998"/>
                </a:cubicBezTo>
                <a:cubicBezTo>
                  <a:pt x="15873" y="1007"/>
                  <a:pt x="15903" y="1050"/>
                  <a:pt x="15909" y="1102"/>
                </a:cubicBezTo>
                <a:cubicBezTo>
                  <a:pt x="15915" y="1149"/>
                  <a:pt x="15906" y="1178"/>
                  <a:pt x="15876" y="1214"/>
                </a:cubicBezTo>
                <a:cubicBezTo>
                  <a:pt x="15869" y="1223"/>
                  <a:pt x="15859" y="1229"/>
                  <a:pt x="15851" y="1237"/>
                </a:cubicBezTo>
                <a:moveTo>
                  <a:pt x="16140" y="1006"/>
                </a:moveTo>
                <a:cubicBezTo>
                  <a:pt x="16160" y="991"/>
                  <a:pt x="16162" y="992"/>
                  <a:pt x="16182" y="985"/>
                </a:cubicBezTo>
                <a:cubicBezTo>
                  <a:pt x="16191" y="1021"/>
                  <a:pt x="16196" y="1062"/>
                  <a:pt x="16227" y="1088"/>
                </a:cubicBezTo>
                <a:cubicBezTo>
                  <a:pt x="16255" y="1111"/>
                  <a:pt x="16304" y="1114"/>
                  <a:pt x="16339" y="1109"/>
                </a:cubicBezTo>
                <a:cubicBezTo>
                  <a:pt x="16378" y="1103"/>
                  <a:pt x="16390" y="1072"/>
                  <a:pt x="16393" y="1037"/>
                </a:cubicBezTo>
                <a:cubicBezTo>
                  <a:pt x="16396" y="991"/>
                  <a:pt x="16365" y="953"/>
                  <a:pt x="16322" y="936"/>
                </a:cubicBezTo>
                <a:cubicBezTo>
                  <a:pt x="16271" y="916"/>
                  <a:pt x="16208" y="927"/>
                  <a:pt x="16166" y="960"/>
                </a:cubicBezTo>
                <a:cubicBezTo>
                  <a:pt x="16129" y="988"/>
                  <a:pt x="16090" y="1049"/>
                  <a:pt x="16106" y="1099"/>
                </a:cubicBezTo>
                <a:cubicBezTo>
                  <a:pt x="16125" y="1159"/>
                  <a:pt x="16211" y="1174"/>
                  <a:pt x="16263" y="1181"/>
                </a:cubicBezTo>
                <a:cubicBezTo>
                  <a:pt x="16349" y="1193"/>
                  <a:pt x="16448" y="1196"/>
                  <a:pt x="16532" y="1170"/>
                </a:cubicBezTo>
                <a:cubicBezTo>
                  <a:pt x="16593" y="1151"/>
                  <a:pt x="16637" y="1112"/>
                  <a:pt x="16661" y="1054"/>
                </a:cubicBezTo>
                <a:cubicBezTo>
                  <a:pt x="16679" y="1010"/>
                  <a:pt x="16689" y="965"/>
                  <a:pt x="16713" y="924"/>
                </a:cubicBezTo>
                <a:cubicBezTo>
                  <a:pt x="16718" y="916"/>
                  <a:pt x="16728" y="906"/>
                  <a:pt x="16733" y="900"/>
                </a:cubicBezTo>
                <a:cubicBezTo>
                  <a:pt x="16733" y="998"/>
                  <a:pt x="16725" y="1096"/>
                  <a:pt x="16753" y="1190"/>
                </a:cubicBezTo>
                <a:cubicBezTo>
                  <a:pt x="16769" y="1244"/>
                  <a:pt x="16801" y="1296"/>
                  <a:pt x="16801" y="1353"/>
                </a:cubicBezTo>
                <a:cubicBezTo>
                  <a:pt x="16801" y="1390"/>
                  <a:pt x="16781" y="1388"/>
                  <a:pt x="16746" y="1390"/>
                </a:cubicBezTo>
                <a:cubicBezTo>
                  <a:pt x="16735" y="1390"/>
                  <a:pt x="16724" y="1390"/>
                  <a:pt x="16713" y="139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97" name="Freeform 3"/>
          <p:cNvSpPr/>
          <p:nvPr/>
        </p:nvSpPr>
        <p:spPr>
          <a:xfrm>
            <a:off x="3935520" y="1102680"/>
            <a:ext cx="1565640" cy="107280"/>
          </a:xfrm>
          <a:custGeom>
            <a:avLst/>
            <a:gdLst/>
            <a:ahLst/>
            <a:rect l="0" t="0" r="r" b="b"/>
            <a:pathLst>
              <a:path w="4349" h="298">
                <a:moveTo>
                  <a:pt x="0" y="74"/>
                </a:moveTo>
                <a:cubicBezTo>
                  <a:pt x="1453" y="64"/>
                  <a:pt x="2896" y="38"/>
                  <a:pt x="4348" y="20"/>
                </a:cubicBezTo>
                <a:cubicBezTo>
                  <a:pt x="4338" y="19"/>
                  <a:pt x="4266" y="0"/>
                  <a:pt x="4233" y="2"/>
                </a:cubicBezTo>
                <a:cubicBezTo>
                  <a:pt x="4144" y="8"/>
                  <a:pt x="3970" y="63"/>
                  <a:pt x="3969" y="175"/>
                </a:cubicBezTo>
                <a:cubicBezTo>
                  <a:pt x="3968" y="250"/>
                  <a:pt x="4068" y="266"/>
                  <a:pt x="4127" y="281"/>
                </a:cubicBezTo>
                <a:cubicBezTo>
                  <a:pt x="4157" y="286"/>
                  <a:pt x="4187" y="292"/>
                  <a:pt x="4217" y="29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98" name="Freeform 4"/>
          <p:cNvSpPr/>
          <p:nvPr/>
        </p:nvSpPr>
        <p:spPr>
          <a:xfrm>
            <a:off x="546120" y="3026880"/>
            <a:ext cx="2002320" cy="75600"/>
          </a:xfrm>
          <a:custGeom>
            <a:avLst/>
            <a:gdLst/>
            <a:ahLst/>
            <a:rect l="0" t="0" r="r" b="b"/>
            <a:pathLst>
              <a:path w="5562" h="210">
                <a:moveTo>
                  <a:pt x="146" y="209"/>
                </a:moveTo>
                <a:cubicBezTo>
                  <a:pt x="97" y="192"/>
                  <a:pt x="49" y="179"/>
                  <a:pt x="0" y="165"/>
                </a:cubicBezTo>
                <a:cubicBezTo>
                  <a:pt x="2" y="165"/>
                  <a:pt x="4" y="165"/>
                  <a:pt x="6" y="165"/>
                </a:cubicBezTo>
                <a:cubicBezTo>
                  <a:pt x="248" y="169"/>
                  <a:pt x="492" y="173"/>
                  <a:pt x="734" y="167"/>
                </a:cubicBezTo>
                <a:cubicBezTo>
                  <a:pt x="1668" y="142"/>
                  <a:pt x="2600" y="76"/>
                  <a:pt x="3537" y="73"/>
                </a:cubicBezTo>
                <a:cubicBezTo>
                  <a:pt x="3900" y="72"/>
                  <a:pt x="4264" y="84"/>
                  <a:pt x="4626" y="65"/>
                </a:cubicBezTo>
                <a:cubicBezTo>
                  <a:pt x="4669" y="63"/>
                  <a:pt x="4712" y="59"/>
                  <a:pt x="4755" y="56"/>
                </a:cubicBezTo>
                <a:cubicBezTo>
                  <a:pt x="5006" y="42"/>
                  <a:pt x="5325" y="0"/>
                  <a:pt x="5561" y="56"/>
                </a:cubicBezTo>
                <a:cubicBezTo>
                  <a:pt x="5561" y="65"/>
                  <a:pt x="5561" y="68"/>
                  <a:pt x="5561" y="7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99" name="Freeform 5"/>
          <p:cNvSpPr/>
          <p:nvPr/>
        </p:nvSpPr>
        <p:spPr>
          <a:xfrm>
            <a:off x="246600" y="1608120"/>
            <a:ext cx="2304720" cy="413280"/>
          </a:xfrm>
          <a:custGeom>
            <a:avLst/>
            <a:gdLst/>
            <a:ahLst/>
            <a:rect l="0" t="0" r="r" b="b"/>
            <a:pathLst>
              <a:path w="6402" h="1148">
                <a:moveTo>
                  <a:pt x="498" y="118"/>
                </a:moveTo>
                <a:cubicBezTo>
                  <a:pt x="509" y="97"/>
                  <a:pt x="515" y="90"/>
                  <a:pt x="513" y="64"/>
                </a:cubicBezTo>
                <a:cubicBezTo>
                  <a:pt x="512" y="39"/>
                  <a:pt x="507" y="33"/>
                  <a:pt x="482" y="27"/>
                </a:cubicBezTo>
                <a:cubicBezTo>
                  <a:pt x="437" y="15"/>
                  <a:pt x="379" y="29"/>
                  <a:pt x="339" y="47"/>
                </a:cubicBezTo>
                <a:cubicBezTo>
                  <a:pt x="292" y="68"/>
                  <a:pt x="245" y="92"/>
                  <a:pt x="237" y="147"/>
                </a:cubicBezTo>
                <a:cubicBezTo>
                  <a:pt x="228" y="207"/>
                  <a:pt x="329" y="228"/>
                  <a:pt x="370" y="240"/>
                </a:cubicBezTo>
                <a:cubicBezTo>
                  <a:pt x="453" y="264"/>
                  <a:pt x="592" y="256"/>
                  <a:pt x="663" y="312"/>
                </a:cubicBezTo>
                <a:cubicBezTo>
                  <a:pt x="665" y="317"/>
                  <a:pt x="666" y="322"/>
                  <a:pt x="668" y="327"/>
                </a:cubicBezTo>
                <a:cubicBezTo>
                  <a:pt x="621" y="386"/>
                  <a:pt x="526" y="403"/>
                  <a:pt x="450" y="420"/>
                </a:cubicBezTo>
                <a:cubicBezTo>
                  <a:pt x="320" y="449"/>
                  <a:pt x="184" y="465"/>
                  <a:pt x="51" y="477"/>
                </a:cubicBezTo>
                <a:cubicBezTo>
                  <a:pt x="0" y="482"/>
                  <a:pt x="115" y="471"/>
                  <a:pt x="166" y="463"/>
                </a:cubicBezTo>
                <a:moveTo>
                  <a:pt x="798" y="131"/>
                </a:moveTo>
                <a:cubicBezTo>
                  <a:pt x="798" y="125"/>
                  <a:pt x="798" y="132"/>
                  <a:pt x="798" y="126"/>
                </a:cubicBezTo>
                <a:cubicBezTo>
                  <a:pt x="798" y="161"/>
                  <a:pt x="794" y="193"/>
                  <a:pt x="790" y="227"/>
                </a:cubicBezTo>
                <a:cubicBezTo>
                  <a:pt x="784" y="281"/>
                  <a:pt x="783" y="341"/>
                  <a:pt x="790" y="395"/>
                </a:cubicBezTo>
                <a:cubicBezTo>
                  <a:pt x="797" y="447"/>
                  <a:pt x="814" y="501"/>
                  <a:pt x="832" y="550"/>
                </a:cubicBezTo>
                <a:cubicBezTo>
                  <a:pt x="841" y="576"/>
                  <a:pt x="850" y="603"/>
                  <a:pt x="859" y="629"/>
                </a:cubicBezTo>
                <a:cubicBezTo>
                  <a:pt x="861" y="636"/>
                  <a:pt x="861" y="637"/>
                  <a:pt x="863" y="640"/>
                </a:cubicBezTo>
                <a:moveTo>
                  <a:pt x="939" y="197"/>
                </a:moveTo>
                <a:cubicBezTo>
                  <a:pt x="956" y="190"/>
                  <a:pt x="965" y="182"/>
                  <a:pt x="981" y="204"/>
                </a:cubicBezTo>
                <a:cubicBezTo>
                  <a:pt x="1012" y="251"/>
                  <a:pt x="1019" y="319"/>
                  <a:pt x="1025" y="374"/>
                </a:cubicBezTo>
                <a:cubicBezTo>
                  <a:pt x="1030" y="416"/>
                  <a:pt x="1032" y="460"/>
                  <a:pt x="1036" y="502"/>
                </a:cubicBezTo>
                <a:cubicBezTo>
                  <a:pt x="1037" y="507"/>
                  <a:pt x="1037" y="508"/>
                  <a:pt x="1037" y="511"/>
                </a:cubicBezTo>
                <a:cubicBezTo>
                  <a:pt x="1009" y="487"/>
                  <a:pt x="985" y="461"/>
                  <a:pt x="966" y="427"/>
                </a:cubicBezTo>
                <a:cubicBezTo>
                  <a:pt x="946" y="388"/>
                  <a:pt x="931" y="339"/>
                  <a:pt x="926" y="295"/>
                </a:cubicBezTo>
                <a:cubicBezTo>
                  <a:pt x="923" y="262"/>
                  <a:pt x="921" y="231"/>
                  <a:pt x="950" y="212"/>
                </a:cubicBezTo>
                <a:cubicBezTo>
                  <a:pt x="977" y="195"/>
                  <a:pt x="1012" y="194"/>
                  <a:pt x="1042" y="197"/>
                </a:cubicBezTo>
                <a:cubicBezTo>
                  <a:pt x="1088" y="202"/>
                  <a:pt x="1113" y="251"/>
                  <a:pt x="1133" y="288"/>
                </a:cubicBezTo>
                <a:cubicBezTo>
                  <a:pt x="1154" y="327"/>
                  <a:pt x="1167" y="375"/>
                  <a:pt x="1192" y="412"/>
                </a:cubicBezTo>
                <a:cubicBezTo>
                  <a:pt x="1197" y="420"/>
                  <a:pt x="1199" y="420"/>
                  <a:pt x="1203" y="426"/>
                </a:cubicBezTo>
                <a:cubicBezTo>
                  <a:pt x="1206" y="414"/>
                  <a:pt x="1209" y="379"/>
                  <a:pt x="1210" y="362"/>
                </a:cubicBezTo>
                <a:cubicBezTo>
                  <a:pt x="1213" y="321"/>
                  <a:pt x="1216" y="276"/>
                  <a:pt x="1238" y="240"/>
                </a:cubicBezTo>
                <a:cubicBezTo>
                  <a:pt x="1251" y="225"/>
                  <a:pt x="1254" y="220"/>
                  <a:pt x="1268" y="219"/>
                </a:cubicBezTo>
                <a:cubicBezTo>
                  <a:pt x="1312" y="222"/>
                  <a:pt x="1322" y="248"/>
                  <a:pt x="1334" y="291"/>
                </a:cubicBezTo>
                <a:cubicBezTo>
                  <a:pt x="1351" y="349"/>
                  <a:pt x="1358" y="409"/>
                  <a:pt x="1368" y="468"/>
                </a:cubicBezTo>
                <a:cubicBezTo>
                  <a:pt x="1373" y="502"/>
                  <a:pt x="1380" y="518"/>
                  <a:pt x="1398" y="546"/>
                </a:cubicBezTo>
                <a:moveTo>
                  <a:pt x="1620" y="209"/>
                </a:moveTo>
                <a:cubicBezTo>
                  <a:pt x="1622" y="212"/>
                  <a:pt x="1630" y="217"/>
                  <a:pt x="1635" y="243"/>
                </a:cubicBezTo>
                <a:cubicBezTo>
                  <a:pt x="1646" y="303"/>
                  <a:pt x="1647" y="365"/>
                  <a:pt x="1648" y="426"/>
                </a:cubicBezTo>
                <a:cubicBezTo>
                  <a:pt x="1649" y="468"/>
                  <a:pt x="1648" y="510"/>
                  <a:pt x="1648" y="552"/>
                </a:cubicBezTo>
                <a:cubicBezTo>
                  <a:pt x="1634" y="534"/>
                  <a:pt x="1626" y="513"/>
                  <a:pt x="1620" y="488"/>
                </a:cubicBezTo>
                <a:cubicBezTo>
                  <a:pt x="1604" y="425"/>
                  <a:pt x="1605" y="357"/>
                  <a:pt x="1608" y="293"/>
                </a:cubicBezTo>
                <a:cubicBezTo>
                  <a:pt x="1610" y="239"/>
                  <a:pt x="1628" y="183"/>
                  <a:pt x="1678" y="154"/>
                </a:cubicBezTo>
                <a:cubicBezTo>
                  <a:pt x="1700" y="141"/>
                  <a:pt x="1720" y="143"/>
                  <a:pt x="1745" y="143"/>
                </a:cubicBezTo>
                <a:cubicBezTo>
                  <a:pt x="1762" y="178"/>
                  <a:pt x="1770" y="225"/>
                  <a:pt x="1761" y="265"/>
                </a:cubicBezTo>
                <a:cubicBezTo>
                  <a:pt x="1751" y="313"/>
                  <a:pt x="1716" y="353"/>
                  <a:pt x="1675" y="377"/>
                </a:cubicBezTo>
                <a:cubicBezTo>
                  <a:pt x="1661" y="385"/>
                  <a:pt x="1646" y="384"/>
                  <a:pt x="1636" y="385"/>
                </a:cubicBezTo>
                <a:moveTo>
                  <a:pt x="2147" y="80"/>
                </a:moveTo>
                <a:cubicBezTo>
                  <a:pt x="2139" y="100"/>
                  <a:pt x="2129" y="122"/>
                  <a:pt x="2121" y="143"/>
                </a:cubicBezTo>
                <a:cubicBezTo>
                  <a:pt x="2098" y="203"/>
                  <a:pt x="2088" y="266"/>
                  <a:pt x="2085" y="330"/>
                </a:cubicBezTo>
                <a:cubicBezTo>
                  <a:pt x="2083" y="383"/>
                  <a:pt x="2080" y="440"/>
                  <a:pt x="2102" y="490"/>
                </a:cubicBezTo>
                <a:cubicBezTo>
                  <a:pt x="2118" y="528"/>
                  <a:pt x="2144" y="548"/>
                  <a:pt x="2184" y="549"/>
                </a:cubicBezTo>
                <a:cubicBezTo>
                  <a:pt x="2225" y="550"/>
                  <a:pt x="2251" y="541"/>
                  <a:pt x="2290" y="526"/>
                </a:cubicBezTo>
                <a:cubicBezTo>
                  <a:pt x="2338" y="507"/>
                  <a:pt x="2386" y="490"/>
                  <a:pt x="2435" y="473"/>
                </a:cubicBezTo>
                <a:moveTo>
                  <a:pt x="2896" y="203"/>
                </a:moveTo>
                <a:cubicBezTo>
                  <a:pt x="2890" y="194"/>
                  <a:pt x="2900" y="191"/>
                  <a:pt x="2887" y="187"/>
                </a:cubicBezTo>
                <a:cubicBezTo>
                  <a:pt x="2833" y="170"/>
                  <a:pt x="2603" y="162"/>
                  <a:pt x="2560" y="193"/>
                </a:cubicBezTo>
                <a:cubicBezTo>
                  <a:pt x="2538" y="209"/>
                  <a:pt x="2546" y="288"/>
                  <a:pt x="2546" y="308"/>
                </a:cubicBezTo>
                <a:cubicBezTo>
                  <a:pt x="2545" y="375"/>
                  <a:pt x="2546" y="432"/>
                  <a:pt x="2573" y="494"/>
                </a:cubicBezTo>
                <a:cubicBezTo>
                  <a:pt x="2593" y="540"/>
                  <a:pt x="2627" y="577"/>
                  <a:pt x="2676" y="593"/>
                </a:cubicBezTo>
                <a:cubicBezTo>
                  <a:pt x="2735" y="613"/>
                  <a:pt x="2805" y="610"/>
                  <a:pt x="2868" y="608"/>
                </a:cubicBezTo>
                <a:cubicBezTo>
                  <a:pt x="2880" y="607"/>
                  <a:pt x="2893" y="606"/>
                  <a:pt x="2905" y="605"/>
                </a:cubicBezTo>
                <a:moveTo>
                  <a:pt x="2707" y="505"/>
                </a:moveTo>
                <a:cubicBezTo>
                  <a:pt x="2769" y="505"/>
                  <a:pt x="2825" y="495"/>
                  <a:pt x="2887" y="483"/>
                </a:cubicBezTo>
                <a:cubicBezTo>
                  <a:pt x="3032" y="455"/>
                  <a:pt x="3176" y="440"/>
                  <a:pt x="3324" y="429"/>
                </a:cubicBezTo>
                <a:moveTo>
                  <a:pt x="3996" y="279"/>
                </a:moveTo>
                <a:cubicBezTo>
                  <a:pt x="4011" y="286"/>
                  <a:pt x="4000" y="278"/>
                  <a:pt x="4015" y="286"/>
                </a:cubicBezTo>
                <a:cubicBezTo>
                  <a:pt x="4063" y="311"/>
                  <a:pt x="4096" y="326"/>
                  <a:pt x="4151" y="326"/>
                </a:cubicBezTo>
                <a:cubicBezTo>
                  <a:pt x="4192" y="326"/>
                  <a:pt x="4205" y="321"/>
                  <a:pt x="4214" y="281"/>
                </a:cubicBezTo>
                <a:cubicBezTo>
                  <a:pt x="4226" y="230"/>
                  <a:pt x="4187" y="222"/>
                  <a:pt x="4147" y="210"/>
                </a:cubicBezTo>
                <a:cubicBezTo>
                  <a:pt x="4070" y="188"/>
                  <a:pt x="3993" y="235"/>
                  <a:pt x="3940" y="286"/>
                </a:cubicBezTo>
                <a:cubicBezTo>
                  <a:pt x="3886" y="338"/>
                  <a:pt x="3828" y="433"/>
                  <a:pt x="3882" y="501"/>
                </a:cubicBezTo>
                <a:cubicBezTo>
                  <a:pt x="3935" y="568"/>
                  <a:pt x="4144" y="538"/>
                  <a:pt x="4211" y="520"/>
                </a:cubicBezTo>
                <a:cubicBezTo>
                  <a:pt x="4340" y="486"/>
                  <a:pt x="4422" y="402"/>
                  <a:pt x="4446" y="273"/>
                </a:cubicBezTo>
                <a:cubicBezTo>
                  <a:pt x="4453" y="237"/>
                  <a:pt x="4452" y="214"/>
                  <a:pt x="4454" y="177"/>
                </a:cubicBezTo>
                <a:cubicBezTo>
                  <a:pt x="4459" y="248"/>
                  <a:pt x="4460" y="319"/>
                  <a:pt x="4474" y="389"/>
                </a:cubicBezTo>
                <a:cubicBezTo>
                  <a:pt x="4486" y="451"/>
                  <a:pt x="4525" y="545"/>
                  <a:pt x="4606" y="529"/>
                </a:cubicBezTo>
                <a:cubicBezTo>
                  <a:pt x="4653" y="520"/>
                  <a:pt x="4669" y="468"/>
                  <a:pt x="4688" y="430"/>
                </a:cubicBezTo>
                <a:cubicBezTo>
                  <a:pt x="4716" y="374"/>
                  <a:pt x="4728" y="290"/>
                  <a:pt x="4781" y="250"/>
                </a:cubicBezTo>
                <a:cubicBezTo>
                  <a:pt x="4808" y="230"/>
                  <a:pt x="4852" y="222"/>
                  <a:pt x="4878" y="248"/>
                </a:cubicBezTo>
                <a:cubicBezTo>
                  <a:pt x="4913" y="283"/>
                  <a:pt x="4913" y="342"/>
                  <a:pt x="4949" y="377"/>
                </a:cubicBezTo>
                <a:cubicBezTo>
                  <a:pt x="4996" y="423"/>
                  <a:pt x="5086" y="433"/>
                  <a:pt x="5140" y="397"/>
                </a:cubicBezTo>
                <a:cubicBezTo>
                  <a:pt x="5187" y="366"/>
                  <a:pt x="5203" y="281"/>
                  <a:pt x="5160" y="243"/>
                </a:cubicBezTo>
                <a:cubicBezTo>
                  <a:pt x="5128" y="214"/>
                  <a:pt x="5056" y="201"/>
                  <a:pt x="5015" y="214"/>
                </a:cubicBezTo>
                <a:cubicBezTo>
                  <a:pt x="4952" y="235"/>
                  <a:pt x="4901" y="325"/>
                  <a:pt x="4888" y="385"/>
                </a:cubicBezTo>
                <a:cubicBezTo>
                  <a:pt x="4872" y="457"/>
                  <a:pt x="4896" y="488"/>
                  <a:pt x="4965" y="509"/>
                </a:cubicBezTo>
                <a:cubicBezTo>
                  <a:pt x="5041" y="532"/>
                  <a:pt x="5148" y="528"/>
                  <a:pt x="5223" y="508"/>
                </a:cubicBezTo>
                <a:cubicBezTo>
                  <a:pt x="5349" y="474"/>
                  <a:pt x="5412" y="406"/>
                  <a:pt x="5444" y="286"/>
                </a:cubicBezTo>
                <a:cubicBezTo>
                  <a:pt x="5449" y="267"/>
                  <a:pt x="5449" y="249"/>
                  <a:pt x="5453" y="230"/>
                </a:cubicBezTo>
                <a:cubicBezTo>
                  <a:pt x="5453" y="292"/>
                  <a:pt x="5424" y="417"/>
                  <a:pt x="5461" y="468"/>
                </a:cubicBezTo>
                <a:cubicBezTo>
                  <a:pt x="5476" y="487"/>
                  <a:pt x="5536" y="471"/>
                  <a:pt x="5550" y="463"/>
                </a:cubicBezTo>
                <a:cubicBezTo>
                  <a:pt x="5587" y="441"/>
                  <a:pt x="5611" y="371"/>
                  <a:pt x="5653" y="362"/>
                </a:cubicBezTo>
                <a:cubicBezTo>
                  <a:pt x="5680" y="356"/>
                  <a:pt x="5689" y="368"/>
                  <a:pt x="5712" y="374"/>
                </a:cubicBezTo>
                <a:cubicBezTo>
                  <a:pt x="5774" y="390"/>
                  <a:pt x="5843" y="416"/>
                  <a:pt x="5910" y="397"/>
                </a:cubicBezTo>
                <a:cubicBezTo>
                  <a:pt x="6019" y="367"/>
                  <a:pt x="6063" y="238"/>
                  <a:pt x="6046" y="136"/>
                </a:cubicBezTo>
                <a:cubicBezTo>
                  <a:pt x="6038" y="90"/>
                  <a:pt x="6014" y="38"/>
                  <a:pt x="5988" y="0"/>
                </a:cubicBezTo>
                <a:cubicBezTo>
                  <a:pt x="5985" y="0"/>
                  <a:pt x="5981" y="0"/>
                  <a:pt x="5978" y="0"/>
                </a:cubicBezTo>
                <a:cubicBezTo>
                  <a:pt x="5959" y="55"/>
                  <a:pt x="5944" y="99"/>
                  <a:pt x="5942" y="159"/>
                </a:cubicBezTo>
                <a:cubicBezTo>
                  <a:pt x="5939" y="233"/>
                  <a:pt x="5941" y="299"/>
                  <a:pt x="5973" y="367"/>
                </a:cubicBezTo>
                <a:cubicBezTo>
                  <a:pt x="5989" y="400"/>
                  <a:pt x="6013" y="428"/>
                  <a:pt x="6034" y="458"/>
                </a:cubicBezTo>
                <a:moveTo>
                  <a:pt x="5823" y="196"/>
                </a:moveTo>
                <a:cubicBezTo>
                  <a:pt x="5886" y="169"/>
                  <a:pt x="5952" y="154"/>
                  <a:pt x="6019" y="141"/>
                </a:cubicBezTo>
                <a:cubicBezTo>
                  <a:pt x="6122" y="121"/>
                  <a:pt x="6227" y="112"/>
                  <a:pt x="6332" y="106"/>
                </a:cubicBezTo>
                <a:cubicBezTo>
                  <a:pt x="6362" y="104"/>
                  <a:pt x="6371" y="104"/>
                  <a:pt x="6401" y="104"/>
                </a:cubicBezTo>
                <a:moveTo>
                  <a:pt x="1186" y="1147"/>
                </a:moveTo>
                <a:cubicBezTo>
                  <a:pt x="1141" y="1134"/>
                  <a:pt x="1104" y="1118"/>
                  <a:pt x="1061" y="1104"/>
                </a:cubicBezTo>
                <a:cubicBezTo>
                  <a:pt x="1000" y="1084"/>
                  <a:pt x="938" y="1076"/>
                  <a:pt x="875" y="1069"/>
                </a:cubicBezTo>
                <a:cubicBezTo>
                  <a:pt x="1772" y="1033"/>
                  <a:pt x="2665" y="954"/>
                  <a:pt x="3560" y="919"/>
                </a:cubicBezTo>
                <a:cubicBezTo>
                  <a:pt x="3975" y="903"/>
                  <a:pt x="4394" y="895"/>
                  <a:pt x="4806" y="843"/>
                </a:cubicBezTo>
                <a:cubicBezTo>
                  <a:pt x="4813" y="842"/>
                  <a:pt x="4863" y="834"/>
                  <a:pt x="4875" y="830"/>
                </a:cubicBezTo>
                <a:cubicBezTo>
                  <a:pt x="4871" y="822"/>
                  <a:pt x="4865" y="822"/>
                  <a:pt x="4853" y="82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00" name="Freeform 6"/>
          <p:cNvSpPr/>
          <p:nvPr/>
        </p:nvSpPr>
        <p:spPr>
          <a:xfrm>
            <a:off x="415800" y="1882800"/>
            <a:ext cx="225720" cy="69840"/>
          </a:xfrm>
          <a:custGeom>
            <a:avLst/>
            <a:gdLst/>
            <a:ahLst/>
            <a:rect l="0" t="0" r="r" b="b"/>
            <a:pathLst>
              <a:path w="627" h="194">
                <a:moveTo>
                  <a:pt x="267" y="190"/>
                </a:moveTo>
                <a:cubicBezTo>
                  <a:pt x="257" y="188"/>
                  <a:pt x="244" y="193"/>
                  <a:pt x="246" y="177"/>
                </a:cubicBezTo>
                <a:cubicBezTo>
                  <a:pt x="249" y="158"/>
                  <a:pt x="300" y="160"/>
                  <a:pt x="312" y="159"/>
                </a:cubicBezTo>
                <a:cubicBezTo>
                  <a:pt x="370" y="156"/>
                  <a:pt x="429" y="158"/>
                  <a:pt x="488" y="158"/>
                </a:cubicBezTo>
                <a:cubicBezTo>
                  <a:pt x="525" y="158"/>
                  <a:pt x="561" y="159"/>
                  <a:pt x="598" y="157"/>
                </a:cubicBezTo>
                <a:lnTo>
                  <a:pt x="598" y="156"/>
                </a:lnTo>
                <a:cubicBezTo>
                  <a:pt x="443" y="156"/>
                  <a:pt x="289" y="154"/>
                  <a:pt x="134" y="159"/>
                </a:cubicBezTo>
                <a:cubicBezTo>
                  <a:pt x="97" y="161"/>
                  <a:pt x="59" y="162"/>
                  <a:pt x="22" y="165"/>
                </a:cubicBezTo>
                <a:cubicBezTo>
                  <a:pt x="106" y="165"/>
                  <a:pt x="189" y="159"/>
                  <a:pt x="273" y="154"/>
                </a:cubicBezTo>
                <a:cubicBezTo>
                  <a:pt x="379" y="146"/>
                  <a:pt x="484" y="139"/>
                  <a:pt x="590" y="131"/>
                </a:cubicBezTo>
                <a:cubicBezTo>
                  <a:pt x="612" y="130"/>
                  <a:pt x="614" y="129"/>
                  <a:pt x="626" y="129"/>
                </a:cubicBezTo>
                <a:cubicBezTo>
                  <a:pt x="537" y="129"/>
                  <a:pt x="450" y="136"/>
                  <a:pt x="361" y="143"/>
                </a:cubicBezTo>
                <a:cubicBezTo>
                  <a:pt x="241" y="152"/>
                  <a:pt x="121" y="159"/>
                  <a:pt x="0" y="160"/>
                </a:cubicBezTo>
                <a:cubicBezTo>
                  <a:pt x="70" y="159"/>
                  <a:pt x="137" y="153"/>
                  <a:pt x="207" y="144"/>
                </a:cubicBezTo>
                <a:cubicBezTo>
                  <a:pt x="322" y="129"/>
                  <a:pt x="437" y="112"/>
                  <a:pt x="552" y="99"/>
                </a:cubicBezTo>
                <a:cubicBezTo>
                  <a:pt x="586" y="96"/>
                  <a:pt x="592" y="96"/>
                  <a:pt x="612" y="94"/>
                </a:cubicBezTo>
                <a:cubicBezTo>
                  <a:pt x="460" y="94"/>
                  <a:pt x="309" y="94"/>
                  <a:pt x="157" y="94"/>
                </a:cubicBezTo>
                <a:cubicBezTo>
                  <a:pt x="219" y="81"/>
                  <a:pt x="281" y="64"/>
                  <a:pt x="343" y="52"/>
                </a:cubicBezTo>
                <a:cubicBezTo>
                  <a:pt x="408" y="39"/>
                  <a:pt x="477" y="32"/>
                  <a:pt x="540" y="13"/>
                </a:cubicBezTo>
                <a:cubicBezTo>
                  <a:pt x="544" y="11"/>
                  <a:pt x="548" y="9"/>
                  <a:pt x="552" y="7"/>
                </a:cubicBezTo>
                <a:cubicBezTo>
                  <a:pt x="540" y="5"/>
                  <a:pt x="507" y="0"/>
                  <a:pt x="488" y="0"/>
                </a:cubicBezTo>
                <a:cubicBezTo>
                  <a:pt x="433" y="0"/>
                  <a:pt x="385" y="3"/>
                  <a:pt x="331" y="17"/>
                </a:cubicBezTo>
                <a:cubicBezTo>
                  <a:pt x="324" y="19"/>
                  <a:pt x="212" y="46"/>
                  <a:pt x="221" y="60"/>
                </a:cubicBezTo>
                <a:cubicBezTo>
                  <a:pt x="229" y="73"/>
                  <a:pt x="304" y="65"/>
                  <a:pt x="319" y="65"/>
                </a:cubicBezTo>
                <a:cubicBezTo>
                  <a:pt x="373" y="64"/>
                  <a:pt x="426" y="54"/>
                  <a:pt x="479" y="41"/>
                </a:cubicBezTo>
                <a:cubicBezTo>
                  <a:pt x="483" y="40"/>
                  <a:pt x="487" y="38"/>
                  <a:pt x="491" y="37"/>
                </a:cubicBezTo>
                <a:cubicBezTo>
                  <a:pt x="482" y="37"/>
                  <a:pt x="432" y="34"/>
                  <a:pt x="422" y="35"/>
                </a:cubicBezTo>
                <a:cubicBezTo>
                  <a:pt x="352" y="43"/>
                  <a:pt x="282" y="61"/>
                  <a:pt x="212" y="70"/>
                </a:cubicBezTo>
                <a:cubicBezTo>
                  <a:pt x="177" y="74"/>
                  <a:pt x="71" y="77"/>
                  <a:pt x="106" y="82"/>
                </a:cubicBezTo>
                <a:cubicBezTo>
                  <a:pt x="160" y="89"/>
                  <a:pt x="219" y="82"/>
                  <a:pt x="273" y="8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01" name="Freeform 7"/>
          <p:cNvSpPr/>
          <p:nvPr/>
        </p:nvSpPr>
        <p:spPr>
          <a:xfrm>
            <a:off x="1067040" y="2101680"/>
            <a:ext cx="1239120" cy="211320"/>
          </a:xfrm>
          <a:custGeom>
            <a:avLst/>
            <a:gdLst/>
            <a:ahLst/>
            <a:rect l="0" t="0" r="r" b="b"/>
            <a:pathLst>
              <a:path w="3442" h="587">
                <a:moveTo>
                  <a:pt x="338" y="248"/>
                </a:moveTo>
                <a:cubicBezTo>
                  <a:pt x="243" y="241"/>
                  <a:pt x="182" y="237"/>
                  <a:pt x="101" y="294"/>
                </a:cubicBezTo>
                <a:cubicBezTo>
                  <a:pt x="40" y="337"/>
                  <a:pt x="8" y="384"/>
                  <a:pt x="4" y="457"/>
                </a:cubicBezTo>
                <a:cubicBezTo>
                  <a:pt x="0" y="529"/>
                  <a:pt x="77" y="547"/>
                  <a:pt x="137" y="555"/>
                </a:cubicBezTo>
                <a:cubicBezTo>
                  <a:pt x="207" y="565"/>
                  <a:pt x="281" y="559"/>
                  <a:pt x="352" y="559"/>
                </a:cubicBezTo>
                <a:moveTo>
                  <a:pt x="649" y="419"/>
                </a:moveTo>
                <a:cubicBezTo>
                  <a:pt x="651" y="391"/>
                  <a:pt x="648" y="370"/>
                  <a:pt x="646" y="344"/>
                </a:cubicBezTo>
                <a:cubicBezTo>
                  <a:pt x="597" y="334"/>
                  <a:pt x="560" y="333"/>
                  <a:pt x="520" y="369"/>
                </a:cubicBezTo>
                <a:cubicBezTo>
                  <a:pt x="481" y="404"/>
                  <a:pt x="448" y="470"/>
                  <a:pt x="462" y="525"/>
                </a:cubicBezTo>
                <a:cubicBezTo>
                  <a:pt x="476" y="580"/>
                  <a:pt x="558" y="579"/>
                  <a:pt x="601" y="581"/>
                </a:cubicBezTo>
                <a:cubicBezTo>
                  <a:pt x="645" y="583"/>
                  <a:pt x="693" y="586"/>
                  <a:pt x="704" y="533"/>
                </a:cubicBezTo>
                <a:cubicBezTo>
                  <a:pt x="714" y="480"/>
                  <a:pt x="676" y="446"/>
                  <a:pt x="641" y="414"/>
                </a:cubicBezTo>
                <a:cubicBezTo>
                  <a:pt x="604" y="381"/>
                  <a:pt x="565" y="362"/>
                  <a:pt x="523" y="340"/>
                </a:cubicBezTo>
                <a:cubicBezTo>
                  <a:pt x="523" y="339"/>
                  <a:pt x="522" y="339"/>
                  <a:pt x="522" y="338"/>
                </a:cubicBezTo>
                <a:cubicBezTo>
                  <a:pt x="636" y="338"/>
                  <a:pt x="770" y="317"/>
                  <a:pt x="884" y="335"/>
                </a:cubicBezTo>
                <a:cubicBezTo>
                  <a:pt x="931" y="343"/>
                  <a:pt x="956" y="385"/>
                  <a:pt x="973" y="424"/>
                </a:cubicBezTo>
                <a:cubicBezTo>
                  <a:pt x="989" y="460"/>
                  <a:pt x="998" y="494"/>
                  <a:pt x="1000" y="533"/>
                </a:cubicBezTo>
                <a:cubicBezTo>
                  <a:pt x="976" y="518"/>
                  <a:pt x="969" y="514"/>
                  <a:pt x="966" y="479"/>
                </a:cubicBezTo>
                <a:cubicBezTo>
                  <a:pt x="961" y="420"/>
                  <a:pt x="986" y="397"/>
                  <a:pt x="1030" y="361"/>
                </a:cubicBezTo>
                <a:cubicBezTo>
                  <a:pt x="1087" y="315"/>
                  <a:pt x="1156" y="283"/>
                  <a:pt x="1230" y="276"/>
                </a:cubicBezTo>
                <a:cubicBezTo>
                  <a:pt x="1302" y="269"/>
                  <a:pt x="1383" y="266"/>
                  <a:pt x="1407" y="350"/>
                </a:cubicBezTo>
                <a:cubicBezTo>
                  <a:pt x="1424" y="411"/>
                  <a:pt x="1407" y="476"/>
                  <a:pt x="1368" y="522"/>
                </a:cubicBezTo>
                <a:cubicBezTo>
                  <a:pt x="1346" y="548"/>
                  <a:pt x="1325" y="555"/>
                  <a:pt x="1296" y="564"/>
                </a:cubicBezTo>
                <a:moveTo>
                  <a:pt x="1632" y="0"/>
                </a:moveTo>
                <a:cubicBezTo>
                  <a:pt x="1636" y="59"/>
                  <a:pt x="1632" y="119"/>
                  <a:pt x="1634" y="178"/>
                </a:cubicBezTo>
                <a:cubicBezTo>
                  <a:pt x="1637" y="294"/>
                  <a:pt x="1676" y="392"/>
                  <a:pt x="1744" y="486"/>
                </a:cubicBezTo>
                <a:cubicBezTo>
                  <a:pt x="1751" y="495"/>
                  <a:pt x="1758" y="504"/>
                  <a:pt x="1765" y="513"/>
                </a:cubicBezTo>
                <a:moveTo>
                  <a:pt x="1415" y="327"/>
                </a:moveTo>
                <a:cubicBezTo>
                  <a:pt x="1494" y="310"/>
                  <a:pt x="1574" y="314"/>
                  <a:pt x="1655" y="314"/>
                </a:cubicBezTo>
                <a:cubicBezTo>
                  <a:pt x="1810" y="314"/>
                  <a:pt x="1963" y="319"/>
                  <a:pt x="2117" y="320"/>
                </a:cubicBezTo>
                <a:cubicBezTo>
                  <a:pt x="2119" y="320"/>
                  <a:pt x="2202" y="324"/>
                  <a:pt x="2141" y="318"/>
                </a:cubicBezTo>
                <a:cubicBezTo>
                  <a:pt x="2093" y="321"/>
                  <a:pt x="2057" y="327"/>
                  <a:pt x="2020" y="362"/>
                </a:cubicBezTo>
                <a:cubicBezTo>
                  <a:pt x="1999" y="382"/>
                  <a:pt x="2007" y="392"/>
                  <a:pt x="2002" y="416"/>
                </a:cubicBezTo>
                <a:cubicBezTo>
                  <a:pt x="2043" y="429"/>
                  <a:pt x="2076" y="437"/>
                  <a:pt x="2124" y="433"/>
                </a:cubicBezTo>
                <a:cubicBezTo>
                  <a:pt x="2180" y="429"/>
                  <a:pt x="2232" y="404"/>
                  <a:pt x="2275" y="368"/>
                </a:cubicBezTo>
                <a:cubicBezTo>
                  <a:pt x="2292" y="354"/>
                  <a:pt x="2300" y="337"/>
                  <a:pt x="2311" y="321"/>
                </a:cubicBezTo>
                <a:cubicBezTo>
                  <a:pt x="2311" y="357"/>
                  <a:pt x="2304" y="395"/>
                  <a:pt x="2331" y="424"/>
                </a:cubicBezTo>
                <a:cubicBezTo>
                  <a:pt x="2365" y="460"/>
                  <a:pt x="2424" y="459"/>
                  <a:pt x="2470" y="454"/>
                </a:cubicBezTo>
                <a:cubicBezTo>
                  <a:pt x="2522" y="449"/>
                  <a:pt x="2566" y="418"/>
                  <a:pt x="2592" y="372"/>
                </a:cubicBezTo>
                <a:cubicBezTo>
                  <a:pt x="2610" y="340"/>
                  <a:pt x="2605" y="300"/>
                  <a:pt x="2605" y="265"/>
                </a:cubicBezTo>
                <a:cubicBezTo>
                  <a:pt x="2611" y="321"/>
                  <a:pt x="2609" y="378"/>
                  <a:pt x="2617" y="433"/>
                </a:cubicBezTo>
                <a:cubicBezTo>
                  <a:pt x="2619" y="448"/>
                  <a:pt x="2618" y="451"/>
                  <a:pt x="2622" y="459"/>
                </a:cubicBezTo>
                <a:moveTo>
                  <a:pt x="2402" y="80"/>
                </a:moveTo>
                <a:cubicBezTo>
                  <a:pt x="2405" y="19"/>
                  <a:pt x="2409" y="14"/>
                  <a:pt x="2472" y="12"/>
                </a:cubicBezTo>
                <a:cubicBezTo>
                  <a:pt x="2535" y="10"/>
                  <a:pt x="2556" y="57"/>
                  <a:pt x="2589" y="104"/>
                </a:cubicBezTo>
                <a:moveTo>
                  <a:pt x="2640" y="178"/>
                </a:moveTo>
                <a:cubicBezTo>
                  <a:pt x="2661" y="192"/>
                  <a:pt x="2669" y="207"/>
                  <a:pt x="2682" y="232"/>
                </a:cubicBezTo>
                <a:cubicBezTo>
                  <a:pt x="2703" y="274"/>
                  <a:pt x="2710" y="354"/>
                  <a:pt x="2746" y="387"/>
                </a:cubicBezTo>
                <a:cubicBezTo>
                  <a:pt x="2751" y="389"/>
                  <a:pt x="2752" y="390"/>
                  <a:pt x="2755" y="390"/>
                </a:cubicBezTo>
                <a:cubicBezTo>
                  <a:pt x="2765" y="366"/>
                  <a:pt x="2772" y="339"/>
                  <a:pt x="2782" y="314"/>
                </a:cubicBezTo>
                <a:cubicBezTo>
                  <a:pt x="2796" y="277"/>
                  <a:pt x="2811" y="236"/>
                  <a:pt x="2834" y="203"/>
                </a:cubicBezTo>
                <a:cubicBezTo>
                  <a:pt x="2876" y="145"/>
                  <a:pt x="2913" y="202"/>
                  <a:pt x="2932" y="242"/>
                </a:cubicBezTo>
                <a:cubicBezTo>
                  <a:pt x="2956" y="291"/>
                  <a:pt x="2976" y="322"/>
                  <a:pt x="3030" y="340"/>
                </a:cubicBezTo>
                <a:cubicBezTo>
                  <a:pt x="3045" y="343"/>
                  <a:pt x="3059" y="347"/>
                  <a:pt x="3074" y="350"/>
                </a:cubicBezTo>
                <a:moveTo>
                  <a:pt x="3299" y="269"/>
                </a:moveTo>
                <a:cubicBezTo>
                  <a:pt x="3306" y="230"/>
                  <a:pt x="3314" y="188"/>
                  <a:pt x="3299" y="150"/>
                </a:cubicBezTo>
                <a:cubicBezTo>
                  <a:pt x="3289" y="123"/>
                  <a:pt x="3272" y="102"/>
                  <a:pt x="3244" y="97"/>
                </a:cubicBezTo>
                <a:cubicBezTo>
                  <a:pt x="3227" y="122"/>
                  <a:pt x="3224" y="175"/>
                  <a:pt x="3231" y="207"/>
                </a:cubicBezTo>
                <a:cubicBezTo>
                  <a:pt x="3246" y="271"/>
                  <a:pt x="3312" y="316"/>
                  <a:pt x="3359" y="357"/>
                </a:cubicBezTo>
                <a:cubicBezTo>
                  <a:pt x="3390" y="384"/>
                  <a:pt x="3441" y="412"/>
                  <a:pt x="3439" y="458"/>
                </a:cubicBezTo>
                <a:cubicBezTo>
                  <a:pt x="3437" y="493"/>
                  <a:pt x="3357" y="491"/>
                  <a:pt x="3332" y="492"/>
                </a:cubicBezTo>
                <a:cubicBezTo>
                  <a:pt x="3323" y="492"/>
                  <a:pt x="3314" y="492"/>
                  <a:pt x="3305" y="49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02" name="Freeform 8"/>
          <p:cNvSpPr/>
          <p:nvPr/>
        </p:nvSpPr>
        <p:spPr>
          <a:xfrm>
            <a:off x="2583000" y="2017800"/>
            <a:ext cx="579960" cy="384480"/>
          </a:xfrm>
          <a:custGeom>
            <a:avLst/>
            <a:gdLst/>
            <a:ahLst/>
            <a:rect l="0" t="0" r="r" b="b"/>
            <a:pathLst>
              <a:path w="1611" h="1068">
                <a:moveTo>
                  <a:pt x="119" y="350"/>
                </a:moveTo>
                <a:cubicBezTo>
                  <a:pt x="87" y="386"/>
                  <a:pt x="63" y="426"/>
                  <a:pt x="44" y="472"/>
                </a:cubicBezTo>
                <a:cubicBezTo>
                  <a:pt x="28" y="511"/>
                  <a:pt x="3" y="591"/>
                  <a:pt x="49" y="617"/>
                </a:cubicBezTo>
                <a:cubicBezTo>
                  <a:pt x="81" y="634"/>
                  <a:pt x="136" y="629"/>
                  <a:pt x="162" y="606"/>
                </a:cubicBezTo>
                <a:cubicBezTo>
                  <a:pt x="197" y="574"/>
                  <a:pt x="209" y="498"/>
                  <a:pt x="195" y="454"/>
                </a:cubicBezTo>
                <a:cubicBezTo>
                  <a:pt x="175" y="391"/>
                  <a:pt x="114" y="326"/>
                  <a:pt x="55" y="298"/>
                </a:cubicBezTo>
                <a:cubicBezTo>
                  <a:pt x="22" y="283"/>
                  <a:pt x="22" y="296"/>
                  <a:pt x="0" y="301"/>
                </a:cubicBezTo>
                <a:cubicBezTo>
                  <a:pt x="13" y="367"/>
                  <a:pt x="69" y="381"/>
                  <a:pt x="132" y="398"/>
                </a:cubicBezTo>
                <a:cubicBezTo>
                  <a:pt x="202" y="417"/>
                  <a:pt x="288" y="428"/>
                  <a:pt x="361" y="418"/>
                </a:cubicBezTo>
                <a:cubicBezTo>
                  <a:pt x="407" y="412"/>
                  <a:pt x="435" y="385"/>
                  <a:pt x="458" y="347"/>
                </a:cubicBezTo>
                <a:cubicBezTo>
                  <a:pt x="473" y="321"/>
                  <a:pt x="482" y="302"/>
                  <a:pt x="516" y="307"/>
                </a:cubicBezTo>
                <a:cubicBezTo>
                  <a:pt x="570" y="314"/>
                  <a:pt x="596" y="384"/>
                  <a:pt x="611" y="429"/>
                </a:cubicBezTo>
                <a:cubicBezTo>
                  <a:pt x="623" y="466"/>
                  <a:pt x="641" y="530"/>
                  <a:pt x="634" y="570"/>
                </a:cubicBezTo>
                <a:cubicBezTo>
                  <a:pt x="634" y="584"/>
                  <a:pt x="635" y="588"/>
                  <a:pt x="625" y="591"/>
                </a:cubicBezTo>
                <a:cubicBezTo>
                  <a:pt x="583" y="590"/>
                  <a:pt x="547" y="590"/>
                  <a:pt x="531" y="543"/>
                </a:cubicBezTo>
                <a:cubicBezTo>
                  <a:pt x="516" y="500"/>
                  <a:pt x="530" y="455"/>
                  <a:pt x="555" y="422"/>
                </a:cubicBezTo>
                <a:cubicBezTo>
                  <a:pt x="594" y="372"/>
                  <a:pt x="650" y="329"/>
                  <a:pt x="710" y="307"/>
                </a:cubicBezTo>
                <a:cubicBezTo>
                  <a:pt x="765" y="287"/>
                  <a:pt x="840" y="280"/>
                  <a:pt x="877" y="334"/>
                </a:cubicBezTo>
                <a:cubicBezTo>
                  <a:pt x="909" y="379"/>
                  <a:pt x="914" y="474"/>
                  <a:pt x="890" y="523"/>
                </a:cubicBezTo>
                <a:cubicBezTo>
                  <a:pt x="879" y="539"/>
                  <a:pt x="876" y="543"/>
                  <a:pt x="867" y="551"/>
                </a:cubicBezTo>
                <a:moveTo>
                  <a:pt x="998" y="0"/>
                </a:moveTo>
                <a:cubicBezTo>
                  <a:pt x="998" y="5"/>
                  <a:pt x="1004" y="90"/>
                  <a:pt x="1010" y="118"/>
                </a:cubicBezTo>
                <a:cubicBezTo>
                  <a:pt x="1029" y="211"/>
                  <a:pt x="1051" y="303"/>
                  <a:pt x="1078" y="394"/>
                </a:cubicBezTo>
                <a:cubicBezTo>
                  <a:pt x="1095" y="451"/>
                  <a:pt x="1116" y="507"/>
                  <a:pt x="1133" y="563"/>
                </a:cubicBezTo>
                <a:moveTo>
                  <a:pt x="1241" y="324"/>
                </a:moveTo>
                <a:cubicBezTo>
                  <a:pt x="1269" y="305"/>
                  <a:pt x="1310" y="273"/>
                  <a:pt x="1334" y="318"/>
                </a:cubicBezTo>
                <a:cubicBezTo>
                  <a:pt x="1357" y="365"/>
                  <a:pt x="1351" y="420"/>
                  <a:pt x="1377" y="466"/>
                </a:cubicBezTo>
                <a:cubicBezTo>
                  <a:pt x="1394" y="498"/>
                  <a:pt x="1444" y="535"/>
                  <a:pt x="1483" y="514"/>
                </a:cubicBezTo>
                <a:cubicBezTo>
                  <a:pt x="1522" y="493"/>
                  <a:pt x="1535" y="434"/>
                  <a:pt x="1543" y="395"/>
                </a:cubicBezTo>
                <a:cubicBezTo>
                  <a:pt x="1553" y="349"/>
                  <a:pt x="1557" y="299"/>
                  <a:pt x="1573" y="256"/>
                </a:cubicBezTo>
                <a:cubicBezTo>
                  <a:pt x="1574" y="320"/>
                  <a:pt x="1574" y="381"/>
                  <a:pt x="1565" y="444"/>
                </a:cubicBezTo>
                <a:cubicBezTo>
                  <a:pt x="1548" y="567"/>
                  <a:pt x="1524" y="686"/>
                  <a:pt x="1520" y="812"/>
                </a:cubicBezTo>
                <a:cubicBezTo>
                  <a:pt x="1517" y="890"/>
                  <a:pt x="1511" y="966"/>
                  <a:pt x="1550" y="1036"/>
                </a:cubicBezTo>
                <a:cubicBezTo>
                  <a:pt x="1567" y="1066"/>
                  <a:pt x="1580" y="1064"/>
                  <a:pt x="1610" y="106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03" name="Freeform 9"/>
          <p:cNvSpPr/>
          <p:nvPr/>
        </p:nvSpPr>
        <p:spPr>
          <a:xfrm>
            <a:off x="3361320" y="2083320"/>
            <a:ext cx="485640" cy="149040"/>
          </a:xfrm>
          <a:custGeom>
            <a:avLst/>
            <a:gdLst/>
            <a:ahLst/>
            <a:rect l="0" t="0" r="r" b="b"/>
            <a:pathLst>
              <a:path w="1349" h="414">
                <a:moveTo>
                  <a:pt x="167" y="85"/>
                </a:moveTo>
                <a:cubicBezTo>
                  <a:pt x="116" y="97"/>
                  <a:pt x="104" y="115"/>
                  <a:pt x="66" y="161"/>
                </a:cubicBezTo>
                <a:cubicBezTo>
                  <a:pt x="31" y="205"/>
                  <a:pt x="7" y="241"/>
                  <a:pt x="3" y="297"/>
                </a:cubicBezTo>
                <a:cubicBezTo>
                  <a:pt x="0" y="344"/>
                  <a:pt x="39" y="336"/>
                  <a:pt x="75" y="337"/>
                </a:cubicBezTo>
                <a:cubicBezTo>
                  <a:pt x="137" y="338"/>
                  <a:pt x="199" y="328"/>
                  <a:pt x="243" y="277"/>
                </a:cubicBezTo>
                <a:cubicBezTo>
                  <a:pt x="272" y="241"/>
                  <a:pt x="282" y="170"/>
                  <a:pt x="268" y="126"/>
                </a:cubicBezTo>
                <a:cubicBezTo>
                  <a:pt x="255" y="87"/>
                  <a:pt x="221" y="73"/>
                  <a:pt x="184" y="71"/>
                </a:cubicBezTo>
                <a:cubicBezTo>
                  <a:pt x="179" y="71"/>
                  <a:pt x="174" y="71"/>
                  <a:pt x="169" y="71"/>
                </a:cubicBezTo>
                <a:cubicBezTo>
                  <a:pt x="166" y="108"/>
                  <a:pt x="153" y="125"/>
                  <a:pt x="197" y="142"/>
                </a:cubicBezTo>
                <a:cubicBezTo>
                  <a:pt x="250" y="162"/>
                  <a:pt x="336" y="161"/>
                  <a:pt x="390" y="150"/>
                </a:cubicBezTo>
                <a:cubicBezTo>
                  <a:pt x="437" y="141"/>
                  <a:pt x="476" y="111"/>
                  <a:pt x="522" y="99"/>
                </a:cubicBezTo>
                <a:cubicBezTo>
                  <a:pt x="556" y="90"/>
                  <a:pt x="589" y="88"/>
                  <a:pt x="611" y="116"/>
                </a:cubicBezTo>
                <a:cubicBezTo>
                  <a:pt x="642" y="155"/>
                  <a:pt x="642" y="207"/>
                  <a:pt x="643" y="253"/>
                </a:cubicBezTo>
                <a:cubicBezTo>
                  <a:pt x="644" y="286"/>
                  <a:pt x="647" y="316"/>
                  <a:pt x="633" y="343"/>
                </a:cubicBezTo>
                <a:cubicBezTo>
                  <a:pt x="630" y="344"/>
                  <a:pt x="628" y="346"/>
                  <a:pt x="625" y="347"/>
                </a:cubicBezTo>
                <a:cubicBezTo>
                  <a:pt x="600" y="332"/>
                  <a:pt x="603" y="329"/>
                  <a:pt x="602" y="292"/>
                </a:cubicBezTo>
                <a:cubicBezTo>
                  <a:pt x="601" y="234"/>
                  <a:pt x="609" y="198"/>
                  <a:pt x="643" y="149"/>
                </a:cubicBezTo>
                <a:cubicBezTo>
                  <a:pt x="678" y="103"/>
                  <a:pt x="734" y="44"/>
                  <a:pt x="798" y="58"/>
                </a:cubicBezTo>
                <a:cubicBezTo>
                  <a:pt x="849" y="70"/>
                  <a:pt x="851" y="150"/>
                  <a:pt x="853" y="191"/>
                </a:cubicBezTo>
                <a:cubicBezTo>
                  <a:pt x="855" y="216"/>
                  <a:pt x="840" y="299"/>
                  <a:pt x="861" y="312"/>
                </a:cubicBezTo>
                <a:cubicBezTo>
                  <a:pt x="867" y="312"/>
                  <a:pt x="873" y="312"/>
                  <a:pt x="879" y="312"/>
                </a:cubicBezTo>
                <a:moveTo>
                  <a:pt x="1010" y="149"/>
                </a:moveTo>
                <a:cubicBezTo>
                  <a:pt x="1017" y="126"/>
                  <a:pt x="1020" y="102"/>
                  <a:pt x="1038" y="85"/>
                </a:cubicBezTo>
                <a:cubicBezTo>
                  <a:pt x="1040" y="85"/>
                  <a:pt x="1041" y="85"/>
                  <a:pt x="1043" y="85"/>
                </a:cubicBezTo>
                <a:cubicBezTo>
                  <a:pt x="1058" y="105"/>
                  <a:pt x="1073" y="132"/>
                  <a:pt x="1093" y="150"/>
                </a:cubicBezTo>
                <a:cubicBezTo>
                  <a:pt x="1131" y="185"/>
                  <a:pt x="1173" y="188"/>
                  <a:pt x="1220" y="189"/>
                </a:cubicBezTo>
                <a:cubicBezTo>
                  <a:pt x="1262" y="190"/>
                  <a:pt x="1303" y="194"/>
                  <a:pt x="1312" y="142"/>
                </a:cubicBezTo>
                <a:cubicBezTo>
                  <a:pt x="1321" y="92"/>
                  <a:pt x="1305" y="53"/>
                  <a:pt x="1259" y="29"/>
                </a:cubicBezTo>
                <a:cubicBezTo>
                  <a:pt x="1203" y="0"/>
                  <a:pt x="1141" y="22"/>
                  <a:pt x="1098" y="62"/>
                </a:cubicBezTo>
                <a:cubicBezTo>
                  <a:pt x="1039" y="119"/>
                  <a:pt x="1012" y="192"/>
                  <a:pt x="1012" y="271"/>
                </a:cubicBezTo>
                <a:cubicBezTo>
                  <a:pt x="1012" y="348"/>
                  <a:pt x="1079" y="377"/>
                  <a:pt x="1147" y="395"/>
                </a:cubicBezTo>
                <a:cubicBezTo>
                  <a:pt x="1214" y="413"/>
                  <a:pt x="1280" y="412"/>
                  <a:pt x="1348" y="41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04" name="Freeform 10"/>
          <p:cNvSpPr/>
          <p:nvPr/>
        </p:nvSpPr>
        <p:spPr>
          <a:xfrm>
            <a:off x="4043520" y="1973160"/>
            <a:ext cx="1125720" cy="290880"/>
          </a:xfrm>
          <a:custGeom>
            <a:avLst/>
            <a:gdLst/>
            <a:ahLst/>
            <a:rect l="0" t="0" r="r" b="b"/>
            <a:pathLst>
              <a:path w="3127" h="808">
                <a:moveTo>
                  <a:pt x="362" y="203"/>
                </a:moveTo>
                <a:cubicBezTo>
                  <a:pt x="353" y="171"/>
                  <a:pt x="363" y="171"/>
                  <a:pt x="319" y="170"/>
                </a:cubicBezTo>
                <a:cubicBezTo>
                  <a:pt x="260" y="168"/>
                  <a:pt x="200" y="165"/>
                  <a:pt x="149" y="200"/>
                </a:cubicBezTo>
                <a:cubicBezTo>
                  <a:pt x="110" y="227"/>
                  <a:pt x="94" y="298"/>
                  <a:pt x="120" y="340"/>
                </a:cubicBezTo>
                <a:cubicBezTo>
                  <a:pt x="170" y="423"/>
                  <a:pt x="281" y="456"/>
                  <a:pt x="356" y="507"/>
                </a:cubicBezTo>
                <a:cubicBezTo>
                  <a:pt x="371" y="520"/>
                  <a:pt x="377" y="521"/>
                  <a:pt x="374" y="535"/>
                </a:cubicBezTo>
                <a:cubicBezTo>
                  <a:pt x="319" y="551"/>
                  <a:pt x="258" y="557"/>
                  <a:pt x="192" y="557"/>
                </a:cubicBezTo>
                <a:cubicBezTo>
                  <a:pt x="148" y="557"/>
                  <a:pt x="36" y="572"/>
                  <a:pt x="0" y="531"/>
                </a:cubicBezTo>
                <a:cubicBezTo>
                  <a:pt x="0" y="510"/>
                  <a:pt x="7" y="503"/>
                  <a:pt x="34" y="504"/>
                </a:cubicBezTo>
                <a:moveTo>
                  <a:pt x="763" y="286"/>
                </a:moveTo>
                <a:cubicBezTo>
                  <a:pt x="709" y="283"/>
                  <a:pt x="670" y="287"/>
                  <a:pt x="614" y="308"/>
                </a:cubicBezTo>
                <a:cubicBezTo>
                  <a:pt x="548" y="333"/>
                  <a:pt x="477" y="365"/>
                  <a:pt x="462" y="442"/>
                </a:cubicBezTo>
                <a:cubicBezTo>
                  <a:pt x="449" y="508"/>
                  <a:pt x="538" y="527"/>
                  <a:pt x="586" y="532"/>
                </a:cubicBezTo>
                <a:cubicBezTo>
                  <a:pt x="648" y="539"/>
                  <a:pt x="717" y="542"/>
                  <a:pt x="751" y="481"/>
                </a:cubicBezTo>
                <a:cubicBezTo>
                  <a:pt x="779" y="431"/>
                  <a:pt x="775" y="343"/>
                  <a:pt x="769" y="287"/>
                </a:cubicBezTo>
                <a:cubicBezTo>
                  <a:pt x="768" y="281"/>
                  <a:pt x="764" y="284"/>
                  <a:pt x="763" y="278"/>
                </a:cubicBezTo>
                <a:cubicBezTo>
                  <a:pt x="762" y="327"/>
                  <a:pt x="751" y="389"/>
                  <a:pt x="768" y="438"/>
                </a:cubicBezTo>
                <a:cubicBezTo>
                  <a:pt x="793" y="509"/>
                  <a:pt x="889" y="571"/>
                  <a:pt x="966" y="549"/>
                </a:cubicBezTo>
                <a:cubicBezTo>
                  <a:pt x="1012" y="536"/>
                  <a:pt x="1022" y="466"/>
                  <a:pt x="1033" y="428"/>
                </a:cubicBezTo>
                <a:cubicBezTo>
                  <a:pt x="1043" y="391"/>
                  <a:pt x="1057" y="316"/>
                  <a:pt x="1090" y="293"/>
                </a:cubicBezTo>
                <a:cubicBezTo>
                  <a:pt x="1107" y="280"/>
                  <a:pt x="1112" y="275"/>
                  <a:pt x="1127" y="279"/>
                </a:cubicBezTo>
                <a:cubicBezTo>
                  <a:pt x="1160" y="313"/>
                  <a:pt x="1171" y="329"/>
                  <a:pt x="1176" y="393"/>
                </a:cubicBezTo>
                <a:cubicBezTo>
                  <a:pt x="1181" y="456"/>
                  <a:pt x="1178" y="518"/>
                  <a:pt x="1178" y="580"/>
                </a:cubicBezTo>
                <a:cubicBezTo>
                  <a:pt x="1182" y="541"/>
                  <a:pt x="1189" y="522"/>
                  <a:pt x="1211" y="487"/>
                </a:cubicBezTo>
                <a:cubicBezTo>
                  <a:pt x="1255" y="417"/>
                  <a:pt x="1312" y="340"/>
                  <a:pt x="1399" y="330"/>
                </a:cubicBezTo>
                <a:cubicBezTo>
                  <a:pt x="1467" y="322"/>
                  <a:pt x="1504" y="363"/>
                  <a:pt x="1518" y="429"/>
                </a:cubicBezTo>
                <a:cubicBezTo>
                  <a:pt x="1527" y="469"/>
                  <a:pt x="1534" y="552"/>
                  <a:pt x="1499" y="583"/>
                </a:cubicBezTo>
                <a:cubicBezTo>
                  <a:pt x="1481" y="599"/>
                  <a:pt x="1473" y="592"/>
                  <a:pt x="1457" y="601"/>
                </a:cubicBezTo>
                <a:cubicBezTo>
                  <a:pt x="1465" y="554"/>
                  <a:pt x="1472" y="531"/>
                  <a:pt x="1501" y="489"/>
                </a:cubicBezTo>
                <a:cubicBezTo>
                  <a:pt x="1530" y="448"/>
                  <a:pt x="1575" y="373"/>
                  <a:pt x="1633" y="372"/>
                </a:cubicBezTo>
                <a:cubicBezTo>
                  <a:pt x="1681" y="371"/>
                  <a:pt x="1691" y="394"/>
                  <a:pt x="1705" y="441"/>
                </a:cubicBezTo>
                <a:cubicBezTo>
                  <a:pt x="1718" y="482"/>
                  <a:pt x="1714" y="522"/>
                  <a:pt x="1758" y="543"/>
                </a:cubicBezTo>
                <a:cubicBezTo>
                  <a:pt x="1791" y="553"/>
                  <a:pt x="1803" y="556"/>
                  <a:pt x="1827" y="552"/>
                </a:cubicBezTo>
                <a:moveTo>
                  <a:pt x="1992" y="391"/>
                </a:moveTo>
                <a:cubicBezTo>
                  <a:pt x="1997" y="370"/>
                  <a:pt x="2001" y="310"/>
                  <a:pt x="2027" y="301"/>
                </a:cubicBezTo>
                <a:cubicBezTo>
                  <a:pt x="2038" y="300"/>
                  <a:pt x="2042" y="300"/>
                  <a:pt x="2050" y="300"/>
                </a:cubicBezTo>
                <a:cubicBezTo>
                  <a:pt x="2070" y="369"/>
                  <a:pt x="2067" y="436"/>
                  <a:pt x="2067" y="508"/>
                </a:cubicBezTo>
                <a:cubicBezTo>
                  <a:pt x="2067" y="585"/>
                  <a:pt x="2061" y="662"/>
                  <a:pt x="2061" y="739"/>
                </a:cubicBezTo>
                <a:cubicBezTo>
                  <a:pt x="2061" y="762"/>
                  <a:pt x="2061" y="784"/>
                  <a:pt x="2061" y="807"/>
                </a:cubicBezTo>
                <a:cubicBezTo>
                  <a:pt x="2046" y="758"/>
                  <a:pt x="2030" y="714"/>
                  <a:pt x="2025" y="663"/>
                </a:cubicBezTo>
                <a:cubicBezTo>
                  <a:pt x="2019" y="593"/>
                  <a:pt x="2015" y="515"/>
                  <a:pt x="2040" y="449"/>
                </a:cubicBezTo>
                <a:cubicBezTo>
                  <a:pt x="2065" y="382"/>
                  <a:pt x="2114" y="317"/>
                  <a:pt x="2182" y="294"/>
                </a:cubicBezTo>
                <a:cubicBezTo>
                  <a:pt x="2244" y="274"/>
                  <a:pt x="2277" y="294"/>
                  <a:pt x="2285" y="357"/>
                </a:cubicBezTo>
                <a:cubicBezTo>
                  <a:pt x="2294" y="435"/>
                  <a:pt x="2265" y="492"/>
                  <a:pt x="2207" y="539"/>
                </a:cubicBezTo>
                <a:cubicBezTo>
                  <a:pt x="2173" y="567"/>
                  <a:pt x="2125" y="586"/>
                  <a:pt x="2080" y="577"/>
                </a:cubicBezTo>
                <a:cubicBezTo>
                  <a:pt x="2057" y="567"/>
                  <a:pt x="2049" y="562"/>
                  <a:pt x="2052" y="539"/>
                </a:cubicBezTo>
                <a:moveTo>
                  <a:pt x="2410" y="0"/>
                </a:moveTo>
                <a:cubicBezTo>
                  <a:pt x="2425" y="29"/>
                  <a:pt x="2442" y="74"/>
                  <a:pt x="2449" y="114"/>
                </a:cubicBezTo>
                <a:cubicBezTo>
                  <a:pt x="2462" y="182"/>
                  <a:pt x="2465" y="252"/>
                  <a:pt x="2475" y="320"/>
                </a:cubicBezTo>
                <a:cubicBezTo>
                  <a:pt x="2482" y="368"/>
                  <a:pt x="2492" y="405"/>
                  <a:pt x="2511" y="448"/>
                </a:cubicBezTo>
                <a:moveTo>
                  <a:pt x="2682" y="229"/>
                </a:moveTo>
                <a:cubicBezTo>
                  <a:pt x="2689" y="208"/>
                  <a:pt x="2696" y="192"/>
                  <a:pt x="2705" y="173"/>
                </a:cubicBezTo>
                <a:cubicBezTo>
                  <a:pt x="2707" y="190"/>
                  <a:pt x="2707" y="223"/>
                  <a:pt x="2713" y="244"/>
                </a:cubicBezTo>
                <a:cubicBezTo>
                  <a:pt x="2728" y="293"/>
                  <a:pt x="2791" y="343"/>
                  <a:pt x="2845" y="320"/>
                </a:cubicBezTo>
                <a:cubicBezTo>
                  <a:pt x="2888" y="302"/>
                  <a:pt x="2890" y="249"/>
                  <a:pt x="2889" y="210"/>
                </a:cubicBezTo>
                <a:cubicBezTo>
                  <a:pt x="2888" y="154"/>
                  <a:pt x="2847" y="131"/>
                  <a:pt x="2795" y="125"/>
                </a:cubicBezTo>
                <a:cubicBezTo>
                  <a:pt x="2714" y="116"/>
                  <a:pt x="2659" y="184"/>
                  <a:pt x="2628" y="252"/>
                </a:cubicBezTo>
                <a:cubicBezTo>
                  <a:pt x="2594" y="325"/>
                  <a:pt x="2594" y="423"/>
                  <a:pt x="2641" y="488"/>
                </a:cubicBezTo>
                <a:cubicBezTo>
                  <a:pt x="2693" y="561"/>
                  <a:pt x="2789" y="595"/>
                  <a:pt x="2871" y="618"/>
                </a:cubicBezTo>
                <a:cubicBezTo>
                  <a:pt x="2956" y="641"/>
                  <a:pt x="3038" y="642"/>
                  <a:pt x="3126" y="64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05" name="Freeform 11"/>
          <p:cNvSpPr/>
          <p:nvPr/>
        </p:nvSpPr>
        <p:spPr>
          <a:xfrm>
            <a:off x="5427720" y="1876320"/>
            <a:ext cx="816480" cy="308160"/>
          </a:xfrm>
          <a:custGeom>
            <a:avLst/>
            <a:gdLst/>
            <a:ahLst/>
            <a:rect l="0" t="0" r="r" b="b"/>
            <a:pathLst>
              <a:path w="2268" h="856">
                <a:moveTo>
                  <a:pt x="86" y="357"/>
                </a:moveTo>
                <a:cubicBezTo>
                  <a:pt x="109" y="393"/>
                  <a:pt x="120" y="438"/>
                  <a:pt x="128" y="480"/>
                </a:cubicBezTo>
                <a:cubicBezTo>
                  <a:pt x="143" y="563"/>
                  <a:pt x="143" y="647"/>
                  <a:pt x="152" y="732"/>
                </a:cubicBezTo>
                <a:cubicBezTo>
                  <a:pt x="157" y="776"/>
                  <a:pt x="164" y="815"/>
                  <a:pt x="182" y="855"/>
                </a:cubicBezTo>
                <a:moveTo>
                  <a:pt x="67" y="305"/>
                </a:moveTo>
                <a:cubicBezTo>
                  <a:pt x="132" y="278"/>
                  <a:pt x="198" y="264"/>
                  <a:pt x="267" y="298"/>
                </a:cubicBezTo>
                <a:cubicBezTo>
                  <a:pt x="325" y="327"/>
                  <a:pt x="365" y="387"/>
                  <a:pt x="355" y="455"/>
                </a:cubicBezTo>
                <a:cubicBezTo>
                  <a:pt x="344" y="529"/>
                  <a:pt x="249" y="523"/>
                  <a:pt x="195" y="524"/>
                </a:cubicBezTo>
                <a:cubicBezTo>
                  <a:pt x="117" y="526"/>
                  <a:pt x="63" y="510"/>
                  <a:pt x="0" y="466"/>
                </a:cubicBezTo>
                <a:moveTo>
                  <a:pt x="519" y="349"/>
                </a:moveTo>
                <a:cubicBezTo>
                  <a:pt x="540" y="362"/>
                  <a:pt x="540" y="403"/>
                  <a:pt x="534" y="433"/>
                </a:cubicBezTo>
                <a:cubicBezTo>
                  <a:pt x="521" y="489"/>
                  <a:pt x="480" y="531"/>
                  <a:pt x="473" y="590"/>
                </a:cubicBezTo>
                <a:cubicBezTo>
                  <a:pt x="465" y="652"/>
                  <a:pt x="519" y="668"/>
                  <a:pt x="571" y="676"/>
                </a:cubicBezTo>
                <a:cubicBezTo>
                  <a:pt x="627" y="685"/>
                  <a:pt x="721" y="694"/>
                  <a:pt x="762" y="645"/>
                </a:cubicBezTo>
                <a:cubicBezTo>
                  <a:pt x="804" y="595"/>
                  <a:pt x="781" y="503"/>
                  <a:pt x="749" y="457"/>
                </a:cubicBezTo>
                <a:cubicBezTo>
                  <a:pt x="706" y="393"/>
                  <a:pt x="653" y="372"/>
                  <a:pt x="582" y="369"/>
                </a:cubicBezTo>
                <a:cubicBezTo>
                  <a:pt x="537" y="367"/>
                  <a:pt x="491" y="401"/>
                  <a:pt x="510" y="456"/>
                </a:cubicBezTo>
                <a:cubicBezTo>
                  <a:pt x="529" y="507"/>
                  <a:pt x="592" y="522"/>
                  <a:pt x="635" y="541"/>
                </a:cubicBezTo>
                <a:moveTo>
                  <a:pt x="931" y="416"/>
                </a:moveTo>
                <a:cubicBezTo>
                  <a:pt x="936" y="402"/>
                  <a:pt x="938" y="393"/>
                  <a:pt x="947" y="382"/>
                </a:cubicBezTo>
                <a:cubicBezTo>
                  <a:pt x="950" y="396"/>
                  <a:pt x="950" y="435"/>
                  <a:pt x="950" y="453"/>
                </a:cubicBezTo>
                <a:cubicBezTo>
                  <a:pt x="950" y="502"/>
                  <a:pt x="939" y="545"/>
                  <a:pt x="931" y="593"/>
                </a:cubicBezTo>
                <a:cubicBezTo>
                  <a:pt x="929" y="609"/>
                  <a:pt x="929" y="612"/>
                  <a:pt x="929" y="622"/>
                </a:cubicBezTo>
                <a:moveTo>
                  <a:pt x="856" y="29"/>
                </a:moveTo>
                <a:cubicBezTo>
                  <a:pt x="856" y="12"/>
                  <a:pt x="854" y="9"/>
                  <a:pt x="859" y="0"/>
                </a:cubicBezTo>
                <a:cubicBezTo>
                  <a:pt x="909" y="10"/>
                  <a:pt x="934" y="54"/>
                  <a:pt x="968" y="92"/>
                </a:cubicBezTo>
                <a:cubicBezTo>
                  <a:pt x="981" y="107"/>
                  <a:pt x="994" y="121"/>
                  <a:pt x="1007" y="136"/>
                </a:cubicBezTo>
                <a:moveTo>
                  <a:pt x="1270" y="348"/>
                </a:moveTo>
                <a:cubicBezTo>
                  <a:pt x="1270" y="396"/>
                  <a:pt x="1265" y="444"/>
                  <a:pt x="1264" y="492"/>
                </a:cubicBezTo>
                <a:cubicBezTo>
                  <a:pt x="1263" y="541"/>
                  <a:pt x="1267" y="571"/>
                  <a:pt x="1315" y="595"/>
                </a:cubicBezTo>
                <a:cubicBezTo>
                  <a:pt x="1352" y="613"/>
                  <a:pt x="1390" y="606"/>
                  <a:pt x="1418" y="581"/>
                </a:cubicBezTo>
                <a:cubicBezTo>
                  <a:pt x="1450" y="553"/>
                  <a:pt x="1460" y="511"/>
                  <a:pt x="1489" y="481"/>
                </a:cubicBezTo>
                <a:cubicBezTo>
                  <a:pt x="1492" y="480"/>
                  <a:pt x="1495" y="479"/>
                  <a:pt x="1498" y="478"/>
                </a:cubicBezTo>
                <a:cubicBezTo>
                  <a:pt x="1510" y="491"/>
                  <a:pt x="1524" y="509"/>
                  <a:pt x="1537" y="528"/>
                </a:cubicBezTo>
                <a:cubicBezTo>
                  <a:pt x="1570" y="575"/>
                  <a:pt x="1618" y="592"/>
                  <a:pt x="1674" y="597"/>
                </a:cubicBezTo>
                <a:cubicBezTo>
                  <a:pt x="1753" y="604"/>
                  <a:pt x="1808" y="584"/>
                  <a:pt x="1855" y="518"/>
                </a:cubicBezTo>
                <a:cubicBezTo>
                  <a:pt x="1900" y="455"/>
                  <a:pt x="1897" y="380"/>
                  <a:pt x="1897" y="307"/>
                </a:cubicBezTo>
                <a:cubicBezTo>
                  <a:pt x="1897" y="245"/>
                  <a:pt x="1885" y="187"/>
                  <a:pt x="1882" y="125"/>
                </a:cubicBezTo>
                <a:cubicBezTo>
                  <a:pt x="1882" y="121"/>
                  <a:pt x="1882" y="117"/>
                  <a:pt x="1882" y="113"/>
                </a:cubicBezTo>
                <a:cubicBezTo>
                  <a:pt x="1866" y="177"/>
                  <a:pt x="1848" y="240"/>
                  <a:pt x="1837" y="304"/>
                </a:cubicBezTo>
                <a:cubicBezTo>
                  <a:pt x="1819" y="409"/>
                  <a:pt x="1809" y="539"/>
                  <a:pt x="1827" y="645"/>
                </a:cubicBezTo>
                <a:cubicBezTo>
                  <a:pt x="1834" y="686"/>
                  <a:pt x="1855" y="724"/>
                  <a:pt x="1873" y="760"/>
                </a:cubicBezTo>
                <a:moveTo>
                  <a:pt x="1695" y="432"/>
                </a:moveTo>
                <a:cubicBezTo>
                  <a:pt x="1751" y="416"/>
                  <a:pt x="1809" y="421"/>
                  <a:pt x="1868" y="421"/>
                </a:cubicBezTo>
                <a:cubicBezTo>
                  <a:pt x="1923" y="421"/>
                  <a:pt x="1979" y="421"/>
                  <a:pt x="2031" y="443"/>
                </a:cubicBezTo>
                <a:cubicBezTo>
                  <a:pt x="2034" y="445"/>
                  <a:pt x="2038" y="447"/>
                  <a:pt x="2041" y="449"/>
                </a:cubicBezTo>
                <a:moveTo>
                  <a:pt x="2247" y="740"/>
                </a:moveTo>
                <a:cubicBezTo>
                  <a:pt x="2253" y="743"/>
                  <a:pt x="2256" y="745"/>
                  <a:pt x="2262" y="746"/>
                </a:cubicBezTo>
                <a:cubicBezTo>
                  <a:pt x="2264" y="746"/>
                  <a:pt x="2265" y="746"/>
                  <a:pt x="2267" y="746"/>
                </a:cubicBezTo>
                <a:cubicBezTo>
                  <a:pt x="2267" y="761"/>
                  <a:pt x="2267" y="775"/>
                  <a:pt x="2267" y="79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06" name="Freeform 12"/>
          <p:cNvSpPr/>
          <p:nvPr/>
        </p:nvSpPr>
        <p:spPr>
          <a:xfrm>
            <a:off x="-355680" y="2458080"/>
            <a:ext cx="3427920" cy="555120"/>
          </a:xfrm>
          <a:custGeom>
            <a:avLst/>
            <a:gdLst/>
            <a:ahLst/>
            <a:rect l="0" t="0" r="r" b="b"/>
            <a:pathLst>
              <a:path w="9522" h="1542">
                <a:moveTo>
                  <a:pt x="2134" y="992"/>
                </a:moveTo>
                <a:cubicBezTo>
                  <a:pt x="2135" y="978"/>
                  <a:pt x="2141" y="961"/>
                  <a:pt x="2134" y="947"/>
                </a:cubicBezTo>
                <a:cubicBezTo>
                  <a:pt x="2124" y="925"/>
                  <a:pt x="2071" y="930"/>
                  <a:pt x="2051" y="930"/>
                </a:cubicBezTo>
                <a:cubicBezTo>
                  <a:pt x="1975" y="929"/>
                  <a:pt x="1913" y="945"/>
                  <a:pt x="1845" y="974"/>
                </a:cubicBezTo>
                <a:cubicBezTo>
                  <a:pt x="1773" y="1004"/>
                  <a:pt x="1681" y="1049"/>
                  <a:pt x="1655" y="1113"/>
                </a:cubicBezTo>
                <a:cubicBezTo>
                  <a:pt x="1628" y="1180"/>
                  <a:pt x="1686" y="1214"/>
                  <a:pt x="1761" y="1234"/>
                </a:cubicBezTo>
                <a:cubicBezTo>
                  <a:pt x="1907" y="1273"/>
                  <a:pt x="2078" y="1257"/>
                  <a:pt x="2230" y="1256"/>
                </a:cubicBezTo>
                <a:moveTo>
                  <a:pt x="2561" y="1142"/>
                </a:moveTo>
                <a:cubicBezTo>
                  <a:pt x="2561" y="1106"/>
                  <a:pt x="2564" y="1084"/>
                  <a:pt x="2522" y="1061"/>
                </a:cubicBezTo>
                <a:cubicBezTo>
                  <a:pt x="2492" y="1044"/>
                  <a:pt x="2441" y="1043"/>
                  <a:pt x="2410" y="1059"/>
                </a:cubicBezTo>
                <a:cubicBezTo>
                  <a:pt x="2363" y="1083"/>
                  <a:pt x="2348" y="1120"/>
                  <a:pt x="2345" y="1161"/>
                </a:cubicBezTo>
                <a:cubicBezTo>
                  <a:pt x="2342" y="1201"/>
                  <a:pt x="2374" y="1214"/>
                  <a:pt x="2424" y="1217"/>
                </a:cubicBezTo>
                <a:cubicBezTo>
                  <a:pt x="2478" y="1221"/>
                  <a:pt x="2525" y="1208"/>
                  <a:pt x="2552" y="1170"/>
                </a:cubicBezTo>
                <a:cubicBezTo>
                  <a:pt x="2573" y="1141"/>
                  <a:pt x="2566" y="1095"/>
                  <a:pt x="2542" y="1069"/>
                </a:cubicBezTo>
                <a:cubicBezTo>
                  <a:pt x="2532" y="1058"/>
                  <a:pt x="2425" y="978"/>
                  <a:pt x="2406" y="991"/>
                </a:cubicBezTo>
                <a:cubicBezTo>
                  <a:pt x="2390" y="1001"/>
                  <a:pt x="2408" y="1019"/>
                  <a:pt x="2421" y="1030"/>
                </a:cubicBezTo>
                <a:cubicBezTo>
                  <a:pt x="2432" y="1037"/>
                  <a:pt x="2443" y="1044"/>
                  <a:pt x="2454" y="1050"/>
                </a:cubicBezTo>
                <a:moveTo>
                  <a:pt x="2743" y="1049"/>
                </a:moveTo>
                <a:cubicBezTo>
                  <a:pt x="2752" y="1021"/>
                  <a:pt x="2753" y="1017"/>
                  <a:pt x="2800" y="1010"/>
                </a:cubicBezTo>
                <a:cubicBezTo>
                  <a:pt x="2850" y="1001"/>
                  <a:pt x="2906" y="999"/>
                  <a:pt x="2940" y="1032"/>
                </a:cubicBezTo>
                <a:cubicBezTo>
                  <a:pt x="2965" y="1057"/>
                  <a:pt x="2969" y="1103"/>
                  <a:pt x="2962" y="1132"/>
                </a:cubicBezTo>
                <a:cubicBezTo>
                  <a:pt x="2953" y="1172"/>
                  <a:pt x="2906" y="1174"/>
                  <a:pt x="2865" y="1175"/>
                </a:cubicBezTo>
                <a:cubicBezTo>
                  <a:pt x="2856" y="1154"/>
                  <a:pt x="2850" y="1140"/>
                  <a:pt x="2852" y="1116"/>
                </a:cubicBezTo>
                <a:cubicBezTo>
                  <a:pt x="2855" y="1084"/>
                  <a:pt x="2891" y="1064"/>
                  <a:pt x="2928" y="1053"/>
                </a:cubicBezTo>
                <a:cubicBezTo>
                  <a:pt x="2962" y="1043"/>
                  <a:pt x="3004" y="1038"/>
                  <a:pt x="3025" y="1062"/>
                </a:cubicBezTo>
                <a:cubicBezTo>
                  <a:pt x="3046" y="1085"/>
                  <a:pt x="3042" y="1113"/>
                  <a:pt x="3041" y="1140"/>
                </a:cubicBezTo>
                <a:cubicBezTo>
                  <a:pt x="3040" y="1158"/>
                  <a:pt x="3029" y="1159"/>
                  <a:pt x="3010" y="1163"/>
                </a:cubicBezTo>
                <a:cubicBezTo>
                  <a:pt x="3009" y="1163"/>
                  <a:pt x="3008" y="1163"/>
                  <a:pt x="3007" y="1163"/>
                </a:cubicBezTo>
                <a:cubicBezTo>
                  <a:pt x="3014" y="1129"/>
                  <a:pt x="3019" y="1124"/>
                  <a:pt x="3058" y="1100"/>
                </a:cubicBezTo>
                <a:cubicBezTo>
                  <a:pt x="3119" y="1064"/>
                  <a:pt x="3194" y="1029"/>
                  <a:pt x="3270" y="1018"/>
                </a:cubicBezTo>
                <a:cubicBezTo>
                  <a:pt x="3324" y="1011"/>
                  <a:pt x="3401" y="1004"/>
                  <a:pt x="3424" y="1053"/>
                </a:cubicBezTo>
                <a:cubicBezTo>
                  <a:pt x="3442" y="1092"/>
                  <a:pt x="3427" y="1149"/>
                  <a:pt x="3403" y="1182"/>
                </a:cubicBezTo>
                <a:cubicBezTo>
                  <a:pt x="3388" y="1205"/>
                  <a:pt x="3374" y="1215"/>
                  <a:pt x="3347" y="1227"/>
                </a:cubicBezTo>
                <a:moveTo>
                  <a:pt x="3786" y="1166"/>
                </a:moveTo>
                <a:cubicBezTo>
                  <a:pt x="3790" y="1187"/>
                  <a:pt x="3798" y="1227"/>
                  <a:pt x="3801" y="1255"/>
                </a:cubicBezTo>
                <a:cubicBezTo>
                  <a:pt x="3807" y="1316"/>
                  <a:pt x="3801" y="1377"/>
                  <a:pt x="3807" y="1438"/>
                </a:cubicBezTo>
                <a:cubicBezTo>
                  <a:pt x="3810" y="1470"/>
                  <a:pt x="3815" y="1503"/>
                  <a:pt x="3819" y="1534"/>
                </a:cubicBezTo>
                <a:cubicBezTo>
                  <a:pt x="3820" y="1536"/>
                  <a:pt x="3820" y="1539"/>
                  <a:pt x="3821" y="1541"/>
                </a:cubicBezTo>
                <a:cubicBezTo>
                  <a:pt x="3833" y="1530"/>
                  <a:pt x="3834" y="1539"/>
                  <a:pt x="3841" y="1513"/>
                </a:cubicBezTo>
                <a:cubicBezTo>
                  <a:pt x="3843" y="1504"/>
                  <a:pt x="3844" y="1495"/>
                  <a:pt x="3846" y="1487"/>
                </a:cubicBezTo>
                <a:moveTo>
                  <a:pt x="3846" y="1378"/>
                </a:moveTo>
                <a:cubicBezTo>
                  <a:pt x="3834" y="1322"/>
                  <a:pt x="3822" y="1265"/>
                  <a:pt x="3819" y="1208"/>
                </a:cubicBezTo>
                <a:cubicBezTo>
                  <a:pt x="3817" y="1162"/>
                  <a:pt x="3811" y="1121"/>
                  <a:pt x="3861" y="1087"/>
                </a:cubicBezTo>
                <a:cubicBezTo>
                  <a:pt x="3889" y="1069"/>
                  <a:pt x="3941" y="1059"/>
                  <a:pt x="3961" y="1090"/>
                </a:cubicBezTo>
                <a:cubicBezTo>
                  <a:pt x="3981" y="1121"/>
                  <a:pt x="3978" y="1183"/>
                  <a:pt x="3956" y="1213"/>
                </a:cubicBezTo>
                <a:cubicBezTo>
                  <a:pt x="3930" y="1248"/>
                  <a:pt x="3872" y="1264"/>
                  <a:pt x="3822" y="1268"/>
                </a:cubicBezTo>
                <a:cubicBezTo>
                  <a:pt x="3791" y="1270"/>
                  <a:pt x="3762" y="1275"/>
                  <a:pt x="3755" y="1255"/>
                </a:cubicBezTo>
                <a:moveTo>
                  <a:pt x="0" y="1080"/>
                </a:moveTo>
                <a:cubicBezTo>
                  <a:pt x="2828" y="1080"/>
                  <a:pt x="4241" y="0"/>
                  <a:pt x="4237" y="1089"/>
                </a:cubicBezTo>
                <a:cubicBezTo>
                  <a:pt x="4211" y="1127"/>
                  <a:pt x="4122" y="1203"/>
                  <a:pt x="4180" y="1239"/>
                </a:cubicBezTo>
                <a:cubicBezTo>
                  <a:pt x="4211" y="1258"/>
                  <a:pt x="4326" y="1241"/>
                  <a:pt x="4359" y="1232"/>
                </a:cubicBezTo>
                <a:cubicBezTo>
                  <a:pt x="4435" y="1212"/>
                  <a:pt x="4407" y="1191"/>
                  <a:pt x="4441" y="1159"/>
                </a:cubicBezTo>
                <a:cubicBezTo>
                  <a:pt x="4392" y="1122"/>
                  <a:pt x="4387" y="1103"/>
                  <a:pt x="4302" y="1089"/>
                </a:cubicBezTo>
                <a:cubicBezTo>
                  <a:pt x="4270" y="1083"/>
                  <a:pt x="4136" y="1064"/>
                  <a:pt x="4107" y="1085"/>
                </a:cubicBezTo>
                <a:cubicBezTo>
                  <a:pt x="4091" y="1096"/>
                  <a:pt x="4140" y="1108"/>
                  <a:pt x="4125" y="1121"/>
                </a:cubicBezTo>
                <a:moveTo>
                  <a:pt x="4527" y="1086"/>
                </a:moveTo>
                <a:cubicBezTo>
                  <a:pt x="4526" y="1099"/>
                  <a:pt x="4523" y="1103"/>
                  <a:pt x="4527" y="1115"/>
                </a:cubicBezTo>
                <a:cubicBezTo>
                  <a:pt x="4535" y="1142"/>
                  <a:pt x="4556" y="1172"/>
                  <a:pt x="4584" y="1189"/>
                </a:cubicBezTo>
                <a:cubicBezTo>
                  <a:pt x="4606" y="1203"/>
                  <a:pt x="4644" y="1207"/>
                  <a:pt x="4671" y="1202"/>
                </a:cubicBezTo>
                <a:cubicBezTo>
                  <a:pt x="4708" y="1195"/>
                  <a:pt x="4737" y="1168"/>
                  <a:pt x="4755" y="1145"/>
                </a:cubicBezTo>
                <a:cubicBezTo>
                  <a:pt x="4770" y="1128"/>
                  <a:pt x="4774" y="1104"/>
                  <a:pt x="4791" y="1087"/>
                </a:cubicBezTo>
                <a:cubicBezTo>
                  <a:pt x="4792" y="1087"/>
                  <a:pt x="4793" y="1087"/>
                  <a:pt x="4794" y="1087"/>
                </a:cubicBezTo>
                <a:cubicBezTo>
                  <a:pt x="4802" y="1112"/>
                  <a:pt x="4801" y="1138"/>
                  <a:pt x="4808" y="1163"/>
                </a:cubicBezTo>
                <a:cubicBezTo>
                  <a:pt x="4814" y="1185"/>
                  <a:pt x="4826" y="1197"/>
                  <a:pt x="4843" y="1214"/>
                </a:cubicBezTo>
                <a:moveTo>
                  <a:pt x="4948" y="1153"/>
                </a:moveTo>
                <a:cubicBezTo>
                  <a:pt x="4968" y="1128"/>
                  <a:pt x="4984" y="1111"/>
                  <a:pt x="5025" y="1109"/>
                </a:cubicBezTo>
                <a:cubicBezTo>
                  <a:pt x="5070" y="1106"/>
                  <a:pt x="5079" y="1122"/>
                  <a:pt x="5095" y="1152"/>
                </a:cubicBezTo>
                <a:cubicBezTo>
                  <a:pt x="5111" y="1181"/>
                  <a:pt x="5114" y="1212"/>
                  <a:pt x="5128" y="1242"/>
                </a:cubicBezTo>
                <a:cubicBezTo>
                  <a:pt x="5133" y="1253"/>
                  <a:pt x="5145" y="1268"/>
                  <a:pt x="5163" y="1264"/>
                </a:cubicBezTo>
                <a:cubicBezTo>
                  <a:pt x="5187" y="1257"/>
                  <a:pt x="5206" y="1236"/>
                  <a:pt x="5223" y="1220"/>
                </a:cubicBezTo>
                <a:cubicBezTo>
                  <a:pt x="5250" y="1195"/>
                  <a:pt x="5274" y="1167"/>
                  <a:pt x="5310" y="1148"/>
                </a:cubicBezTo>
                <a:cubicBezTo>
                  <a:pt x="5325" y="1139"/>
                  <a:pt x="5373" y="1124"/>
                  <a:pt x="5392" y="1135"/>
                </a:cubicBezTo>
                <a:cubicBezTo>
                  <a:pt x="5431" y="1156"/>
                  <a:pt x="5418" y="1206"/>
                  <a:pt x="5462" y="1229"/>
                </a:cubicBezTo>
                <a:cubicBezTo>
                  <a:pt x="5500" y="1243"/>
                  <a:pt x="5514" y="1247"/>
                  <a:pt x="5544" y="1248"/>
                </a:cubicBezTo>
                <a:moveTo>
                  <a:pt x="6032" y="1155"/>
                </a:moveTo>
                <a:cubicBezTo>
                  <a:pt x="6039" y="1128"/>
                  <a:pt x="6047" y="1106"/>
                  <a:pt x="6013" y="1086"/>
                </a:cubicBezTo>
                <a:cubicBezTo>
                  <a:pt x="5977" y="1066"/>
                  <a:pt x="5905" y="1066"/>
                  <a:pt x="5864" y="1076"/>
                </a:cubicBezTo>
                <a:cubicBezTo>
                  <a:pt x="5790" y="1096"/>
                  <a:pt x="5733" y="1145"/>
                  <a:pt x="5726" y="1203"/>
                </a:cubicBezTo>
                <a:cubicBezTo>
                  <a:pt x="5726" y="1211"/>
                  <a:pt x="5726" y="1218"/>
                  <a:pt x="5726" y="1225"/>
                </a:cubicBezTo>
                <a:cubicBezTo>
                  <a:pt x="5758" y="1249"/>
                  <a:pt x="5795" y="1255"/>
                  <a:pt x="5842" y="1248"/>
                </a:cubicBezTo>
                <a:cubicBezTo>
                  <a:pt x="5899" y="1241"/>
                  <a:pt x="5939" y="1201"/>
                  <a:pt x="5954" y="1161"/>
                </a:cubicBezTo>
                <a:cubicBezTo>
                  <a:pt x="5971" y="1114"/>
                  <a:pt x="5965" y="1056"/>
                  <a:pt x="5949" y="1010"/>
                </a:cubicBezTo>
                <a:cubicBezTo>
                  <a:pt x="5933" y="965"/>
                  <a:pt x="5917" y="866"/>
                  <a:pt x="5881" y="830"/>
                </a:cubicBezTo>
                <a:cubicBezTo>
                  <a:pt x="5877" y="819"/>
                  <a:pt x="5876" y="820"/>
                  <a:pt x="5878" y="840"/>
                </a:cubicBezTo>
                <a:cubicBezTo>
                  <a:pt x="5884" y="904"/>
                  <a:pt x="5905" y="965"/>
                  <a:pt x="5921" y="1029"/>
                </a:cubicBezTo>
                <a:cubicBezTo>
                  <a:pt x="5938" y="1098"/>
                  <a:pt x="5940" y="1175"/>
                  <a:pt x="5975" y="1240"/>
                </a:cubicBezTo>
                <a:cubicBezTo>
                  <a:pt x="5987" y="1256"/>
                  <a:pt x="5989" y="1261"/>
                  <a:pt x="6006" y="1264"/>
                </a:cubicBezTo>
                <a:moveTo>
                  <a:pt x="7077" y="1117"/>
                </a:moveTo>
                <a:cubicBezTo>
                  <a:pt x="7083" y="1122"/>
                  <a:pt x="7100" y="1139"/>
                  <a:pt x="7106" y="1145"/>
                </a:cubicBezTo>
                <a:cubicBezTo>
                  <a:pt x="7127" y="1168"/>
                  <a:pt x="7168" y="1204"/>
                  <a:pt x="7213" y="1188"/>
                </a:cubicBezTo>
                <a:cubicBezTo>
                  <a:pt x="7246" y="1176"/>
                  <a:pt x="7248" y="1160"/>
                  <a:pt x="7249" y="1132"/>
                </a:cubicBezTo>
                <a:cubicBezTo>
                  <a:pt x="7250" y="1096"/>
                  <a:pt x="7225" y="1076"/>
                  <a:pt x="7182" y="1063"/>
                </a:cubicBezTo>
                <a:cubicBezTo>
                  <a:pt x="7126" y="1048"/>
                  <a:pt x="7073" y="1057"/>
                  <a:pt x="7030" y="1085"/>
                </a:cubicBezTo>
                <a:cubicBezTo>
                  <a:pt x="6989" y="1112"/>
                  <a:pt x="6946" y="1198"/>
                  <a:pt x="6988" y="1236"/>
                </a:cubicBezTo>
                <a:cubicBezTo>
                  <a:pt x="7043" y="1284"/>
                  <a:pt x="7165" y="1283"/>
                  <a:pt x="7240" y="1276"/>
                </a:cubicBezTo>
                <a:cubicBezTo>
                  <a:pt x="7338" y="1267"/>
                  <a:pt x="7443" y="1233"/>
                  <a:pt x="7497" y="1169"/>
                </a:cubicBezTo>
                <a:cubicBezTo>
                  <a:pt x="7525" y="1137"/>
                  <a:pt x="7528" y="1097"/>
                  <a:pt x="7551" y="1064"/>
                </a:cubicBezTo>
                <a:cubicBezTo>
                  <a:pt x="7554" y="1064"/>
                  <a:pt x="7557" y="1064"/>
                  <a:pt x="7560" y="1064"/>
                </a:cubicBezTo>
                <a:cubicBezTo>
                  <a:pt x="7576" y="1099"/>
                  <a:pt x="7588" y="1136"/>
                  <a:pt x="7600" y="1172"/>
                </a:cubicBezTo>
                <a:cubicBezTo>
                  <a:pt x="7618" y="1225"/>
                  <a:pt x="7649" y="1283"/>
                  <a:pt x="7733" y="1280"/>
                </a:cubicBezTo>
                <a:cubicBezTo>
                  <a:pt x="7780" y="1279"/>
                  <a:pt x="7792" y="1252"/>
                  <a:pt x="7807" y="1220"/>
                </a:cubicBezTo>
                <a:cubicBezTo>
                  <a:pt x="7824" y="1183"/>
                  <a:pt x="7824" y="1142"/>
                  <a:pt x="7837" y="1104"/>
                </a:cubicBezTo>
                <a:cubicBezTo>
                  <a:pt x="7848" y="1073"/>
                  <a:pt x="7867" y="1063"/>
                  <a:pt x="7882" y="1045"/>
                </a:cubicBezTo>
                <a:cubicBezTo>
                  <a:pt x="7896" y="1059"/>
                  <a:pt x="7920" y="1082"/>
                  <a:pt x="7937" y="1103"/>
                </a:cubicBezTo>
                <a:cubicBezTo>
                  <a:pt x="7964" y="1135"/>
                  <a:pt x="7980" y="1149"/>
                  <a:pt x="8034" y="1145"/>
                </a:cubicBezTo>
                <a:cubicBezTo>
                  <a:pt x="8082" y="1142"/>
                  <a:pt x="8108" y="1129"/>
                  <a:pt x="8140" y="1100"/>
                </a:cubicBezTo>
                <a:cubicBezTo>
                  <a:pt x="8164" y="1079"/>
                  <a:pt x="8164" y="1050"/>
                  <a:pt x="8183" y="1027"/>
                </a:cubicBezTo>
                <a:cubicBezTo>
                  <a:pt x="8192" y="1016"/>
                  <a:pt x="8204" y="1011"/>
                  <a:pt x="8212" y="1002"/>
                </a:cubicBezTo>
                <a:cubicBezTo>
                  <a:pt x="8234" y="1016"/>
                  <a:pt x="8242" y="1010"/>
                  <a:pt x="8262" y="1037"/>
                </a:cubicBezTo>
                <a:cubicBezTo>
                  <a:pt x="8295" y="1083"/>
                  <a:pt x="8299" y="1117"/>
                  <a:pt x="8361" y="1140"/>
                </a:cubicBezTo>
                <a:cubicBezTo>
                  <a:pt x="8372" y="1140"/>
                  <a:pt x="8375" y="1140"/>
                  <a:pt x="8382" y="1140"/>
                </a:cubicBezTo>
                <a:cubicBezTo>
                  <a:pt x="8373" y="1126"/>
                  <a:pt x="8400" y="1111"/>
                  <a:pt x="8373" y="1096"/>
                </a:cubicBezTo>
                <a:cubicBezTo>
                  <a:pt x="8316" y="1063"/>
                  <a:pt x="8179" y="1059"/>
                  <a:pt x="8128" y="1099"/>
                </a:cubicBezTo>
                <a:cubicBezTo>
                  <a:pt x="8103" y="1119"/>
                  <a:pt x="8082" y="1172"/>
                  <a:pt x="8112" y="1195"/>
                </a:cubicBezTo>
                <a:cubicBezTo>
                  <a:pt x="8169" y="1240"/>
                  <a:pt x="8297" y="1227"/>
                  <a:pt x="8370" y="1226"/>
                </a:cubicBezTo>
                <a:cubicBezTo>
                  <a:pt x="8445" y="1224"/>
                  <a:pt x="8547" y="1213"/>
                  <a:pt x="8607" y="1174"/>
                </a:cubicBezTo>
                <a:cubicBezTo>
                  <a:pt x="8666" y="1135"/>
                  <a:pt x="8653" y="1108"/>
                  <a:pt x="8671" y="1058"/>
                </a:cubicBezTo>
                <a:cubicBezTo>
                  <a:pt x="8673" y="1056"/>
                  <a:pt x="8674" y="1055"/>
                  <a:pt x="8677" y="1056"/>
                </a:cubicBezTo>
                <a:cubicBezTo>
                  <a:pt x="8690" y="1085"/>
                  <a:pt x="8702" y="1115"/>
                  <a:pt x="8714" y="1145"/>
                </a:cubicBezTo>
                <a:cubicBezTo>
                  <a:pt x="8736" y="1198"/>
                  <a:pt x="8748" y="1222"/>
                  <a:pt x="8825" y="1227"/>
                </a:cubicBezTo>
                <a:cubicBezTo>
                  <a:pt x="8876" y="1230"/>
                  <a:pt x="8903" y="1214"/>
                  <a:pt x="8946" y="1195"/>
                </a:cubicBezTo>
                <a:cubicBezTo>
                  <a:pt x="9000" y="1172"/>
                  <a:pt x="9050" y="1133"/>
                  <a:pt x="9110" y="1119"/>
                </a:cubicBezTo>
                <a:cubicBezTo>
                  <a:pt x="9151" y="1109"/>
                  <a:pt x="9180" y="1120"/>
                  <a:pt x="9218" y="1124"/>
                </a:cubicBezTo>
                <a:cubicBezTo>
                  <a:pt x="9242" y="1126"/>
                  <a:pt x="9263" y="1124"/>
                  <a:pt x="9286" y="1124"/>
                </a:cubicBezTo>
                <a:cubicBezTo>
                  <a:pt x="9293" y="1083"/>
                  <a:pt x="9299" y="1047"/>
                  <a:pt x="9286" y="1005"/>
                </a:cubicBezTo>
                <a:cubicBezTo>
                  <a:pt x="9273" y="964"/>
                  <a:pt x="9231" y="923"/>
                  <a:pt x="9204" y="886"/>
                </a:cubicBezTo>
                <a:cubicBezTo>
                  <a:pt x="9204" y="991"/>
                  <a:pt x="9221" y="1085"/>
                  <a:pt x="9246" y="1187"/>
                </a:cubicBezTo>
                <a:cubicBezTo>
                  <a:pt x="9253" y="1215"/>
                  <a:pt x="9254" y="1242"/>
                  <a:pt x="9258" y="1270"/>
                </a:cubicBezTo>
                <a:cubicBezTo>
                  <a:pt x="9258" y="1271"/>
                  <a:pt x="9258" y="1272"/>
                  <a:pt x="9258" y="1273"/>
                </a:cubicBezTo>
                <a:moveTo>
                  <a:pt x="9116" y="1114"/>
                </a:moveTo>
                <a:cubicBezTo>
                  <a:pt x="9184" y="1113"/>
                  <a:pt x="9251" y="1113"/>
                  <a:pt x="9319" y="1113"/>
                </a:cubicBezTo>
                <a:cubicBezTo>
                  <a:pt x="9362" y="1113"/>
                  <a:pt x="9471" y="1097"/>
                  <a:pt x="9510" y="1115"/>
                </a:cubicBezTo>
                <a:cubicBezTo>
                  <a:pt x="9521" y="1119"/>
                  <a:pt x="9489" y="1119"/>
                  <a:pt x="9477" y="111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07" name="Freeform 13"/>
          <p:cNvSpPr/>
          <p:nvPr/>
        </p:nvSpPr>
        <p:spPr>
          <a:xfrm>
            <a:off x="1114200" y="3152880"/>
            <a:ext cx="1337760" cy="191160"/>
          </a:xfrm>
          <a:custGeom>
            <a:avLst/>
            <a:gdLst/>
            <a:ahLst/>
            <a:rect l="0" t="0" r="r" b="b"/>
            <a:pathLst>
              <a:path w="3716" h="531">
                <a:moveTo>
                  <a:pt x="355" y="159"/>
                </a:moveTo>
                <a:cubicBezTo>
                  <a:pt x="328" y="158"/>
                  <a:pt x="318" y="154"/>
                  <a:pt x="291" y="157"/>
                </a:cubicBezTo>
                <a:cubicBezTo>
                  <a:pt x="219" y="166"/>
                  <a:pt x="162" y="209"/>
                  <a:pt x="114" y="261"/>
                </a:cubicBezTo>
                <a:cubicBezTo>
                  <a:pt x="72" y="306"/>
                  <a:pt x="22" y="364"/>
                  <a:pt x="11" y="426"/>
                </a:cubicBezTo>
                <a:cubicBezTo>
                  <a:pt x="0" y="490"/>
                  <a:pt x="42" y="515"/>
                  <a:pt x="101" y="522"/>
                </a:cubicBezTo>
                <a:cubicBezTo>
                  <a:pt x="168" y="530"/>
                  <a:pt x="240" y="520"/>
                  <a:pt x="306" y="516"/>
                </a:cubicBezTo>
                <a:moveTo>
                  <a:pt x="632" y="336"/>
                </a:moveTo>
                <a:cubicBezTo>
                  <a:pt x="641" y="307"/>
                  <a:pt x="646" y="286"/>
                  <a:pt x="647" y="256"/>
                </a:cubicBezTo>
                <a:cubicBezTo>
                  <a:pt x="629" y="278"/>
                  <a:pt x="609" y="305"/>
                  <a:pt x="597" y="336"/>
                </a:cubicBezTo>
                <a:cubicBezTo>
                  <a:pt x="588" y="359"/>
                  <a:pt x="578" y="410"/>
                  <a:pt x="592" y="434"/>
                </a:cubicBezTo>
                <a:cubicBezTo>
                  <a:pt x="607" y="459"/>
                  <a:pt x="697" y="453"/>
                  <a:pt x="717" y="448"/>
                </a:cubicBezTo>
                <a:cubicBezTo>
                  <a:pt x="761" y="437"/>
                  <a:pt x="813" y="402"/>
                  <a:pt x="823" y="357"/>
                </a:cubicBezTo>
                <a:cubicBezTo>
                  <a:pt x="837" y="295"/>
                  <a:pt x="779" y="269"/>
                  <a:pt x="732" y="248"/>
                </a:cubicBezTo>
                <a:cubicBezTo>
                  <a:pt x="696" y="232"/>
                  <a:pt x="624" y="208"/>
                  <a:pt x="584" y="224"/>
                </a:cubicBezTo>
                <a:cubicBezTo>
                  <a:pt x="573" y="225"/>
                  <a:pt x="569" y="225"/>
                  <a:pt x="573" y="236"/>
                </a:cubicBezTo>
                <a:cubicBezTo>
                  <a:pt x="598" y="254"/>
                  <a:pt x="616" y="260"/>
                  <a:pt x="657" y="261"/>
                </a:cubicBezTo>
                <a:cubicBezTo>
                  <a:pt x="706" y="262"/>
                  <a:pt x="761" y="267"/>
                  <a:pt x="808" y="255"/>
                </a:cubicBezTo>
                <a:cubicBezTo>
                  <a:pt x="865" y="240"/>
                  <a:pt x="926" y="233"/>
                  <a:pt x="981" y="259"/>
                </a:cubicBezTo>
                <a:cubicBezTo>
                  <a:pt x="1035" y="285"/>
                  <a:pt x="1082" y="334"/>
                  <a:pt x="1124" y="376"/>
                </a:cubicBezTo>
                <a:cubicBezTo>
                  <a:pt x="1156" y="407"/>
                  <a:pt x="1161" y="422"/>
                  <a:pt x="1166" y="462"/>
                </a:cubicBezTo>
                <a:cubicBezTo>
                  <a:pt x="1127" y="466"/>
                  <a:pt x="1092" y="472"/>
                  <a:pt x="1058" y="447"/>
                </a:cubicBezTo>
                <a:cubicBezTo>
                  <a:pt x="1026" y="423"/>
                  <a:pt x="1012" y="377"/>
                  <a:pt x="1022" y="339"/>
                </a:cubicBezTo>
                <a:cubicBezTo>
                  <a:pt x="1038" y="275"/>
                  <a:pt x="1120" y="229"/>
                  <a:pt x="1174" y="204"/>
                </a:cubicBezTo>
                <a:cubicBezTo>
                  <a:pt x="1245" y="171"/>
                  <a:pt x="1347" y="149"/>
                  <a:pt x="1425" y="166"/>
                </a:cubicBezTo>
                <a:cubicBezTo>
                  <a:pt x="1492" y="180"/>
                  <a:pt x="1511" y="235"/>
                  <a:pt x="1514" y="294"/>
                </a:cubicBezTo>
                <a:cubicBezTo>
                  <a:pt x="1516" y="342"/>
                  <a:pt x="1497" y="382"/>
                  <a:pt x="1459" y="412"/>
                </a:cubicBezTo>
                <a:cubicBezTo>
                  <a:pt x="1448" y="422"/>
                  <a:pt x="1445" y="425"/>
                  <a:pt x="1436" y="426"/>
                </a:cubicBezTo>
                <a:moveTo>
                  <a:pt x="1647" y="0"/>
                </a:moveTo>
                <a:cubicBezTo>
                  <a:pt x="1686" y="10"/>
                  <a:pt x="1700" y="49"/>
                  <a:pt x="1712" y="87"/>
                </a:cubicBezTo>
                <a:cubicBezTo>
                  <a:pt x="1735" y="159"/>
                  <a:pt x="1740" y="239"/>
                  <a:pt x="1750" y="314"/>
                </a:cubicBezTo>
                <a:cubicBezTo>
                  <a:pt x="1756" y="361"/>
                  <a:pt x="1756" y="413"/>
                  <a:pt x="1771" y="459"/>
                </a:cubicBezTo>
                <a:cubicBezTo>
                  <a:pt x="1773" y="463"/>
                  <a:pt x="1776" y="468"/>
                  <a:pt x="1778" y="472"/>
                </a:cubicBezTo>
                <a:moveTo>
                  <a:pt x="1544" y="249"/>
                </a:moveTo>
                <a:cubicBezTo>
                  <a:pt x="1617" y="244"/>
                  <a:pt x="1691" y="245"/>
                  <a:pt x="1765" y="246"/>
                </a:cubicBezTo>
                <a:cubicBezTo>
                  <a:pt x="1845" y="247"/>
                  <a:pt x="1924" y="258"/>
                  <a:pt x="2004" y="259"/>
                </a:cubicBezTo>
                <a:cubicBezTo>
                  <a:pt x="2051" y="260"/>
                  <a:pt x="2104" y="265"/>
                  <a:pt x="2149" y="253"/>
                </a:cubicBezTo>
                <a:cubicBezTo>
                  <a:pt x="2157" y="249"/>
                  <a:pt x="2159" y="248"/>
                  <a:pt x="2161" y="243"/>
                </a:cubicBezTo>
                <a:cubicBezTo>
                  <a:pt x="2143" y="271"/>
                  <a:pt x="2116" y="303"/>
                  <a:pt x="2101" y="334"/>
                </a:cubicBezTo>
                <a:cubicBezTo>
                  <a:pt x="2091" y="355"/>
                  <a:pt x="2077" y="407"/>
                  <a:pt x="2092" y="430"/>
                </a:cubicBezTo>
                <a:cubicBezTo>
                  <a:pt x="2107" y="453"/>
                  <a:pt x="2199" y="444"/>
                  <a:pt x="2219" y="438"/>
                </a:cubicBezTo>
                <a:cubicBezTo>
                  <a:pt x="2269" y="424"/>
                  <a:pt x="2346" y="388"/>
                  <a:pt x="2365" y="335"/>
                </a:cubicBezTo>
                <a:cubicBezTo>
                  <a:pt x="2370" y="322"/>
                  <a:pt x="2370" y="311"/>
                  <a:pt x="2373" y="298"/>
                </a:cubicBezTo>
                <a:cubicBezTo>
                  <a:pt x="2386" y="306"/>
                  <a:pt x="2393" y="311"/>
                  <a:pt x="2407" y="325"/>
                </a:cubicBezTo>
                <a:cubicBezTo>
                  <a:pt x="2435" y="351"/>
                  <a:pt x="2466" y="366"/>
                  <a:pt x="2505" y="370"/>
                </a:cubicBezTo>
                <a:cubicBezTo>
                  <a:pt x="2537" y="373"/>
                  <a:pt x="2585" y="379"/>
                  <a:pt x="2610" y="357"/>
                </a:cubicBezTo>
                <a:cubicBezTo>
                  <a:pt x="2636" y="334"/>
                  <a:pt x="2636" y="282"/>
                  <a:pt x="2637" y="250"/>
                </a:cubicBezTo>
                <a:cubicBezTo>
                  <a:pt x="2637" y="238"/>
                  <a:pt x="2637" y="236"/>
                  <a:pt x="2637" y="229"/>
                </a:cubicBezTo>
                <a:cubicBezTo>
                  <a:pt x="2638" y="245"/>
                  <a:pt x="2640" y="257"/>
                  <a:pt x="2641" y="273"/>
                </a:cubicBezTo>
                <a:cubicBezTo>
                  <a:pt x="2644" y="319"/>
                  <a:pt x="2645" y="362"/>
                  <a:pt x="2662" y="402"/>
                </a:cubicBezTo>
                <a:moveTo>
                  <a:pt x="2525" y="124"/>
                </a:moveTo>
                <a:cubicBezTo>
                  <a:pt x="2522" y="102"/>
                  <a:pt x="2518" y="90"/>
                  <a:pt x="2523" y="71"/>
                </a:cubicBezTo>
                <a:cubicBezTo>
                  <a:pt x="2559" y="71"/>
                  <a:pt x="2572" y="79"/>
                  <a:pt x="2602" y="100"/>
                </a:cubicBezTo>
                <a:moveTo>
                  <a:pt x="2791" y="161"/>
                </a:moveTo>
                <a:cubicBezTo>
                  <a:pt x="2819" y="181"/>
                  <a:pt x="2835" y="209"/>
                  <a:pt x="2845" y="241"/>
                </a:cubicBezTo>
                <a:cubicBezTo>
                  <a:pt x="2855" y="272"/>
                  <a:pt x="2853" y="303"/>
                  <a:pt x="2860" y="334"/>
                </a:cubicBezTo>
                <a:cubicBezTo>
                  <a:pt x="2862" y="341"/>
                  <a:pt x="2863" y="342"/>
                  <a:pt x="2863" y="346"/>
                </a:cubicBezTo>
                <a:cubicBezTo>
                  <a:pt x="2881" y="340"/>
                  <a:pt x="2872" y="354"/>
                  <a:pt x="2888" y="332"/>
                </a:cubicBezTo>
                <a:cubicBezTo>
                  <a:pt x="2907" y="306"/>
                  <a:pt x="2917" y="275"/>
                  <a:pt x="2937" y="250"/>
                </a:cubicBezTo>
                <a:cubicBezTo>
                  <a:pt x="2963" y="218"/>
                  <a:pt x="3005" y="215"/>
                  <a:pt x="3028" y="249"/>
                </a:cubicBezTo>
                <a:cubicBezTo>
                  <a:pt x="3051" y="283"/>
                  <a:pt x="3067" y="323"/>
                  <a:pt x="3107" y="341"/>
                </a:cubicBezTo>
                <a:cubicBezTo>
                  <a:pt x="3120" y="345"/>
                  <a:pt x="3132" y="348"/>
                  <a:pt x="3145" y="352"/>
                </a:cubicBezTo>
                <a:moveTo>
                  <a:pt x="3624" y="174"/>
                </a:moveTo>
                <a:cubicBezTo>
                  <a:pt x="3598" y="141"/>
                  <a:pt x="3574" y="103"/>
                  <a:pt x="3532" y="89"/>
                </a:cubicBezTo>
                <a:cubicBezTo>
                  <a:pt x="3496" y="77"/>
                  <a:pt x="3485" y="94"/>
                  <a:pt x="3482" y="128"/>
                </a:cubicBezTo>
                <a:cubicBezTo>
                  <a:pt x="3477" y="187"/>
                  <a:pt x="3502" y="220"/>
                  <a:pt x="3548" y="257"/>
                </a:cubicBezTo>
                <a:cubicBezTo>
                  <a:pt x="3590" y="291"/>
                  <a:pt x="3648" y="307"/>
                  <a:pt x="3685" y="348"/>
                </a:cubicBezTo>
                <a:cubicBezTo>
                  <a:pt x="3715" y="382"/>
                  <a:pt x="3675" y="400"/>
                  <a:pt x="3648" y="409"/>
                </a:cubicBezTo>
                <a:cubicBezTo>
                  <a:pt x="3600" y="426"/>
                  <a:pt x="3549" y="429"/>
                  <a:pt x="3499" y="43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08" name="Freeform 14"/>
          <p:cNvSpPr/>
          <p:nvPr/>
        </p:nvSpPr>
        <p:spPr>
          <a:xfrm>
            <a:off x="2703600" y="3036960"/>
            <a:ext cx="1938600" cy="261360"/>
          </a:xfrm>
          <a:custGeom>
            <a:avLst/>
            <a:gdLst/>
            <a:ahLst/>
            <a:rect l="0" t="0" r="r" b="b"/>
            <a:pathLst>
              <a:path w="5385" h="726">
                <a:moveTo>
                  <a:pt x="0" y="498"/>
                </a:moveTo>
                <a:cubicBezTo>
                  <a:pt x="12" y="496"/>
                  <a:pt x="28" y="491"/>
                  <a:pt x="43" y="494"/>
                </a:cubicBezTo>
                <a:cubicBezTo>
                  <a:pt x="78" y="502"/>
                  <a:pt x="107" y="555"/>
                  <a:pt x="124" y="582"/>
                </a:cubicBezTo>
                <a:cubicBezTo>
                  <a:pt x="147" y="617"/>
                  <a:pt x="160" y="654"/>
                  <a:pt x="173" y="692"/>
                </a:cubicBezTo>
                <a:cubicBezTo>
                  <a:pt x="151" y="666"/>
                  <a:pt x="146" y="658"/>
                  <a:pt x="145" y="619"/>
                </a:cubicBezTo>
                <a:cubicBezTo>
                  <a:pt x="144" y="565"/>
                  <a:pt x="173" y="531"/>
                  <a:pt x="219" y="505"/>
                </a:cubicBezTo>
                <a:cubicBezTo>
                  <a:pt x="258" y="483"/>
                  <a:pt x="316" y="476"/>
                  <a:pt x="355" y="501"/>
                </a:cubicBezTo>
                <a:cubicBezTo>
                  <a:pt x="399" y="529"/>
                  <a:pt x="418" y="580"/>
                  <a:pt x="422" y="629"/>
                </a:cubicBezTo>
                <a:cubicBezTo>
                  <a:pt x="425" y="660"/>
                  <a:pt x="427" y="679"/>
                  <a:pt x="394" y="685"/>
                </a:cubicBezTo>
                <a:cubicBezTo>
                  <a:pt x="381" y="685"/>
                  <a:pt x="377" y="685"/>
                  <a:pt x="368" y="685"/>
                </a:cubicBezTo>
                <a:cubicBezTo>
                  <a:pt x="363" y="652"/>
                  <a:pt x="351" y="635"/>
                  <a:pt x="385" y="609"/>
                </a:cubicBezTo>
                <a:cubicBezTo>
                  <a:pt x="468" y="544"/>
                  <a:pt x="600" y="527"/>
                  <a:pt x="701" y="523"/>
                </a:cubicBezTo>
                <a:cubicBezTo>
                  <a:pt x="756" y="521"/>
                  <a:pt x="825" y="515"/>
                  <a:pt x="840" y="582"/>
                </a:cubicBezTo>
                <a:cubicBezTo>
                  <a:pt x="850" y="627"/>
                  <a:pt x="815" y="651"/>
                  <a:pt x="782" y="672"/>
                </a:cubicBezTo>
                <a:cubicBezTo>
                  <a:pt x="773" y="678"/>
                  <a:pt x="762" y="681"/>
                  <a:pt x="753" y="686"/>
                </a:cubicBezTo>
                <a:moveTo>
                  <a:pt x="1086" y="446"/>
                </a:moveTo>
                <a:cubicBezTo>
                  <a:pt x="1086" y="446"/>
                  <a:pt x="1044" y="481"/>
                  <a:pt x="1041" y="485"/>
                </a:cubicBezTo>
                <a:cubicBezTo>
                  <a:pt x="1010" y="521"/>
                  <a:pt x="971" y="581"/>
                  <a:pt x="986" y="633"/>
                </a:cubicBezTo>
                <a:cubicBezTo>
                  <a:pt x="1003" y="690"/>
                  <a:pt x="1086" y="705"/>
                  <a:pt x="1135" y="709"/>
                </a:cubicBezTo>
                <a:cubicBezTo>
                  <a:pt x="1187" y="713"/>
                  <a:pt x="1280" y="725"/>
                  <a:pt x="1320" y="683"/>
                </a:cubicBezTo>
                <a:cubicBezTo>
                  <a:pt x="1361" y="641"/>
                  <a:pt x="1308" y="584"/>
                  <a:pt x="1280" y="557"/>
                </a:cubicBezTo>
                <a:cubicBezTo>
                  <a:pt x="1249" y="526"/>
                  <a:pt x="1207" y="490"/>
                  <a:pt x="1163" y="482"/>
                </a:cubicBezTo>
                <a:cubicBezTo>
                  <a:pt x="1159" y="482"/>
                  <a:pt x="1156" y="482"/>
                  <a:pt x="1152" y="482"/>
                </a:cubicBezTo>
                <a:cubicBezTo>
                  <a:pt x="1146" y="515"/>
                  <a:pt x="1150" y="544"/>
                  <a:pt x="1157" y="577"/>
                </a:cubicBezTo>
                <a:moveTo>
                  <a:pt x="1287" y="654"/>
                </a:moveTo>
                <a:cubicBezTo>
                  <a:pt x="1320" y="653"/>
                  <a:pt x="1341" y="656"/>
                  <a:pt x="1371" y="639"/>
                </a:cubicBezTo>
                <a:cubicBezTo>
                  <a:pt x="1403" y="621"/>
                  <a:pt x="1439" y="596"/>
                  <a:pt x="1453" y="560"/>
                </a:cubicBezTo>
                <a:cubicBezTo>
                  <a:pt x="1468" y="520"/>
                  <a:pt x="1459" y="478"/>
                  <a:pt x="1438" y="444"/>
                </a:cubicBezTo>
                <a:cubicBezTo>
                  <a:pt x="1422" y="419"/>
                  <a:pt x="1400" y="399"/>
                  <a:pt x="1384" y="374"/>
                </a:cubicBezTo>
                <a:cubicBezTo>
                  <a:pt x="1384" y="372"/>
                  <a:pt x="1384" y="371"/>
                  <a:pt x="1384" y="370"/>
                </a:cubicBezTo>
                <a:cubicBezTo>
                  <a:pt x="1435" y="373"/>
                  <a:pt x="1470" y="378"/>
                  <a:pt x="1517" y="401"/>
                </a:cubicBezTo>
                <a:cubicBezTo>
                  <a:pt x="1601" y="441"/>
                  <a:pt x="1679" y="501"/>
                  <a:pt x="1689" y="600"/>
                </a:cubicBezTo>
                <a:cubicBezTo>
                  <a:pt x="1693" y="642"/>
                  <a:pt x="1685" y="657"/>
                  <a:pt x="1668" y="691"/>
                </a:cubicBezTo>
                <a:cubicBezTo>
                  <a:pt x="1664" y="697"/>
                  <a:pt x="1662" y="698"/>
                  <a:pt x="1663" y="702"/>
                </a:cubicBezTo>
                <a:cubicBezTo>
                  <a:pt x="1709" y="694"/>
                  <a:pt x="1749" y="682"/>
                  <a:pt x="1793" y="663"/>
                </a:cubicBezTo>
                <a:cubicBezTo>
                  <a:pt x="1875" y="628"/>
                  <a:pt x="1936" y="582"/>
                  <a:pt x="1985" y="507"/>
                </a:cubicBezTo>
                <a:cubicBezTo>
                  <a:pt x="1999" y="486"/>
                  <a:pt x="2011" y="469"/>
                  <a:pt x="2027" y="450"/>
                </a:cubicBezTo>
                <a:cubicBezTo>
                  <a:pt x="2046" y="464"/>
                  <a:pt x="2045" y="458"/>
                  <a:pt x="2063" y="487"/>
                </a:cubicBezTo>
                <a:cubicBezTo>
                  <a:pt x="2086" y="523"/>
                  <a:pt x="2102" y="548"/>
                  <a:pt x="2145" y="561"/>
                </a:cubicBezTo>
                <a:cubicBezTo>
                  <a:pt x="2185" y="573"/>
                  <a:pt x="2258" y="579"/>
                  <a:pt x="2297" y="561"/>
                </a:cubicBezTo>
                <a:cubicBezTo>
                  <a:pt x="2343" y="540"/>
                  <a:pt x="2364" y="495"/>
                  <a:pt x="2367" y="448"/>
                </a:cubicBezTo>
                <a:cubicBezTo>
                  <a:pt x="2371" y="390"/>
                  <a:pt x="2319" y="358"/>
                  <a:pt x="2266" y="349"/>
                </a:cubicBezTo>
                <a:cubicBezTo>
                  <a:pt x="2197" y="336"/>
                  <a:pt x="2152" y="352"/>
                  <a:pt x="2114" y="409"/>
                </a:cubicBezTo>
                <a:cubicBezTo>
                  <a:pt x="2076" y="466"/>
                  <a:pt x="2060" y="563"/>
                  <a:pt x="2109" y="617"/>
                </a:cubicBezTo>
                <a:cubicBezTo>
                  <a:pt x="2164" y="678"/>
                  <a:pt x="2270" y="691"/>
                  <a:pt x="2346" y="702"/>
                </a:cubicBezTo>
                <a:cubicBezTo>
                  <a:pt x="2442" y="712"/>
                  <a:pt x="2476" y="716"/>
                  <a:pt x="2542" y="712"/>
                </a:cubicBezTo>
                <a:moveTo>
                  <a:pt x="3278" y="0"/>
                </a:moveTo>
                <a:cubicBezTo>
                  <a:pt x="3283" y="52"/>
                  <a:pt x="3295" y="104"/>
                  <a:pt x="3302" y="156"/>
                </a:cubicBezTo>
                <a:cubicBezTo>
                  <a:pt x="3314" y="246"/>
                  <a:pt x="3326" y="331"/>
                  <a:pt x="3359" y="414"/>
                </a:cubicBezTo>
                <a:cubicBezTo>
                  <a:pt x="3384" y="478"/>
                  <a:pt x="3417" y="532"/>
                  <a:pt x="3459" y="586"/>
                </a:cubicBezTo>
                <a:cubicBezTo>
                  <a:pt x="3472" y="602"/>
                  <a:pt x="3474" y="603"/>
                  <a:pt x="3479" y="614"/>
                </a:cubicBezTo>
                <a:moveTo>
                  <a:pt x="2921" y="342"/>
                </a:moveTo>
                <a:cubicBezTo>
                  <a:pt x="3000" y="341"/>
                  <a:pt x="3077" y="343"/>
                  <a:pt x="3156" y="349"/>
                </a:cubicBezTo>
                <a:cubicBezTo>
                  <a:pt x="3289" y="359"/>
                  <a:pt x="3565" y="425"/>
                  <a:pt x="3684" y="349"/>
                </a:cubicBezTo>
                <a:cubicBezTo>
                  <a:pt x="3731" y="318"/>
                  <a:pt x="3713" y="225"/>
                  <a:pt x="3713" y="180"/>
                </a:cubicBezTo>
                <a:cubicBezTo>
                  <a:pt x="3713" y="142"/>
                  <a:pt x="3707" y="115"/>
                  <a:pt x="3702" y="80"/>
                </a:cubicBezTo>
                <a:cubicBezTo>
                  <a:pt x="3694" y="124"/>
                  <a:pt x="3689" y="174"/>
                  <a:pt x="3688" y="222"/>
                </a:cubicBezTo>
                <a:cubicBezTo>
                  <a:pt x="3686" y="304"/>
                  <a:pt x="3683" y="376"/>
                  <a:pt x="3724" y="450"/>
                </a:cubicBezTo>
                <a:cubicBezTo>
                  <a:pt x="3750" y="497"/>
                  <a:pt x="3788" y="527"/>
                  <a:pt x="3840" y="532"/>
                </a:cubicBezTo>
                <a:cubicBezTo>
                  <a:pt x="3891" y="538"/>
                  <a:pt x="3919" y="514"/>
                  <a:pt x="3949" y="474"/>
                </a:cubicBezTo>
                <a:cubicBezTo>
                  <a:pt x="3977" y="437"/>
                  <a:pt x="4004" y="354"/>
                  <a:pt x="4048" y="335"/>
                </a:cubicBezTo>
                <a:cubicBezTo>
                  <a:pt x="4063" y="331"/>
                  <a:pt x="4067" y="330"/>
                  <a:pt x="4077" y="331"/>
                </a:cubicBezTo>
                <a:cubicBezTo>
                  <a:pt x="4091" y="356"/>
                  <a:pt x="4105" y="391"/>
                  <a:pt x="4125" y="414"/>
                </a:cubicBezTo>
                <a:cubicBezTo>
                  <a:pt x="4156" y="443"/>
                  <a:pt x="4169" y="454"/>
                  <a:pt x="4197" y="464"/>
                </a:cubicBezTo>
                <a:moveTo>
                  <a:pt x="4590" y="417"/>
                </a:moveTo>
                <a:cubicBezTo>
                  <a:pt x="4596" y="369"/>
                  <a:pt x="4604" y="327"/>
                  <a:pt x="4561" y="293"/>
                </a:cubicBezTo>
                <a:cubicBezTo>
                  <a:pt x="4521" y="261"/>
                  <a:pt x="4443" y="253"/>
                  <a:pt x="4397" y="276"/>
                </a:cubicBezTo>
                <a:cubicBezTo>
                  <a:pt x="4359" y="295"/>
                  <a:pt x="4331" y="354"/>
                  <a:pt x="4347" y="395"/>
                </a:cubicBezTo>
                <a:cubicBezTo>
                  <a:pt x="4365" y="442"/>
                  <a:pt x="4431" y="454"/>
                  <a:pt x="4474" y="457"/>
                </a:cubicBezTo>
                <a:cubicBezTo>
                  <a:pt x="4518" y="460"/>
                  <a:pt x="4545" y="452"/>
                  <a:pt x="4567" y="412"/>
                </a:cubicBezTo>
                <a:cubicBezTo>
                  <a:pt x="4581" y="386"/>
                  <a:pt x="4579" y="355"/>
                  <a:pt x="4592" y="329"/>
                </a:cubicBezTo>
                <a:cubicBezTo>
                  <a:pt x="4598" y="322"/>
                  <a:pt x="4599" y="320"/>
                  <a:pt x="4606" y="322"/>
                </a:cubicBezTo>
                <a:cubicBezTo>
                  <a:pt x="4622" y="348"/>
                  <a:pt x="4631" y="374"/>
                  <a:pt x="4640" y="407"/>
                </a:cubicBezTo>
                <a:cubicBezTo>
                  <a:pt x="4651" y="449"/>
                  <a:pt x="4663" y="479"/>
                  <a:pt x="4689" y="513"/>
                </a:cubicBezTo>
                <a:moveTo>
                  <a:pt x="4811" y="338"/>
                </a:moveTo>
                <a:cubicBezTo>
                  <a:pt x="4837" y="306"/>
                  <a:pt x="4853" y="294"/>
                  <a:pt x="4896" y="292"/>
                </a:cubicBezTo>
                <a:cubicBezTo>
                  <a:pt x="4948" y="290"/>
                  <a:pt x="4973" y="339"/>
                  <a:pt x="4992" y="381"/>
                </a:cubicBezTo>
                <a:cubicBezTo>
                  <a:pt x="5013" y="429"/>
                  <a:pt x="5017" y="475"/>
                  <a:pt x="5017" y="526"/>
                </a:cubicBezTo>
                <a:cubicBezTo>
                  <a:pt x="5017" y="542"/>
                  <a:pt x="5018" y="546"/>
                  <a:pt x="5010" y="553"/>
                </a:cubicBezTo>
                <a:cubicBezTo>
                  <a:pt x="4984" y="553"/>
                  <a:pt x="4966" y="553"/>
                  <a:pt x="4956" y="522"/>
                </a:cubicBezTo>
                <a:cubicBezTo>
                  <a:pt x="4944" y="486"/>
                  <a:pt x="4952" y="449"/>
                  <a:pt x="4973" y="420"/>
                </a:cubicBezTo>
                <a:cubicBezTo>
                  <a:pt x="5004" y="377"/>
                  <a:pt x="5051" y="349"/>
                  <a:pt x="5095" y="321"/>
                </a:cubicBezTo>
                <a:cubicBezTo>
                  <a:pt x="5137" y="295"/>
                  <a:pt x="5184" y="275"/>
                  <a:pt x="5235" y="285"/>
                </a:cubicBezTo>
                <a:cubicBezTo>
                  <a:pt x="5290" y="295"/>
                  <a:pt x="5302" y="356"/>
                  <a:pt x="5310" y="402"/>
                </a:cubicBezTo>
                <a:cubicBezTo>
                  <a:pt x="5319" y="457"/>
                  <a:pt x="5317" y="514"/>
                  <a:pt x="5340" y="567"/>
                </a:cubicBezTo>
                <a:cubicBezTo>
                  <a:pt x="5357" y="596"/>
                  <a:pt x="5362" y="605"/>
                  <a:pt x="5384" y="61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09" name="Freeform 15"/>
          <p:cNvSpPr/>
          <p:nvPr/>
        </p:nvSpPr>
        <p:spPr>
          <a:xfrm>
            <a:off x="4905360" y="3135240"/>
            <a:ext cx="471960" cy="154440"/>
          </a:xfrm>
          <a:custGeom>
            <a:avLst/>
            <a:gdLst/>
            <a:ahLst/>
            <a:rect l="0" t="0" r="r" b="b"/>
            <a:pathLst>
              <a:path w="1311" h="429">
                <a:moveTo>
                  <a:pt x="187" y="49"/>
                </a:moveTo>
                <a:cubicBezTo>
                  <a:pt x="145" y="56"/>
                  <a:pt x="117" y="87"/>
                  <a:pt x="88" y="119"/>
                </a:cubicBezTo>
                <a:cubicBezTo>
                  <a:pt x="46" y="165"/>
                  <a:pt x="12" y="212"/>
                  <a:pt x="5" y="276"/>
                </a:cubicBezTo>
                <a:cubicBezTo>
                  <a:pt x="0" y="326"/>
                  <a:pt x="26" y="330"/>
                  <a:pt x="70" y="332"/>
                </a:cubicBezTo>
                <a:cubicBezTo>
                  <a:pt x="125" y="335"/>
                  <a:pt x="181" y="325"/>
                  <a:pt x="209" y="271"/>
                </a:cubicBezTo>
                <a:cubicBezTo>
                  <a:pt x="233" y="225"/>
                  <a:pt x="224" y="147"/>
                  <a:pt x="201" y="104"/>
                </a:cubicBezTo>
                <a:cubicBezTo>
                  <a:pt x="184" y="71"/>
                  <a:pt x="156" y="40"/>
                  <a:pt x="118" y="39"/>
                </a:cubicBezTo>
                <a:cubicBezTo>
                  <a:pt x="115" y="39"/>
                  <a:pt x="113" y="40"/>
                  <a:pt x="110" y="40"/>
                </a:cubicBezTo>
                <a:cubicBezTo>
                  <a:pt x="108" y="101"/>
                  <a:pt x="120" y="112"/>
                  <a:pt x="164" y="154"/>
                </a:cubicBezTo>
                <a:moveTo>
                  <a:pt x="355" y="157"/>
                </a:moveTo>
                <a:cubicBezTo>
                  <a:pt x="358" y="114"/>
                  <a:pt x="362" y="61"/>
                  <a:pt x="407" y="39"/>
                </a:cubicBezTo>
                <a:cubicBezTo>
                  <a:pt x="448" y="19"/>
                  <a:pt x="486" y="39"/>
                  <a:pt x="512" y="71"/>
                </a:cubicBezTo>
                <a:cubicBezTo>
                  <a:pt x="551" y="118"/>
                  <a:pt x="572" y="180"/>
                  <a:pt x="577" y="241"/>
                </a:cubicBezTo>
                <a:cubicBezTo>
                  <a:pt x="580" y="273"/>
                  <a:pt x="586" y="305"/>
                  <a:pt x="561" y="319"/>
                </a:cubicBezTo>
                <a:cubicBezTo>
                  <a:pt x="518" y="317"/>
                  <a:pt x="501" y="303"/>
                  <a:pt x="482" y="261"/>
                </a:cubicBezTo>
                <a:cubicBezTo>
                  <a:pt x="462" y="217"/>
                  <a:pt x="452" y="141"/>
                  <a:pt x="483" y="101"/>
                </a:cubicBezTo>
                <a:cubicBezTo>
                  <a:pt x="515" y="60"/>
                  <a:pt x="575" y="31"/>
                  <a:pt x="625" y="23"/>
                </a:cubicBezTo>
                <a:cubicBezTo>
                  <a:pt x="675" y="14"/>
                  <a:pt x="733" y="14"/>
                  <a:pt x="760" y="65"/>
                </a:cubicBezTo>
                <a:cubicBezTo>
                  <a:pt x="786" y="113"/>
                  <a:pt x="777" y="177"/>
                  <a:pt x="777" y="230"/>
                </a:cubicBezTo>
                <a:cubicBezTo>
                  <a:pt x="777" y="256"/>
                  <a:pt x="777" y="283"/>
                  <a:pt x="777" y="309"/>
                </a:cubicBezTo>
                <a:moveTo>
                  <a:pt x="927" y="168"/>
                </a:moveTo>
                <a:cubicBezTo>
                  <a:pt x="948" y="129"/>
                  <a:pt x="968" y="83"/>
                  <a:pt x="1009" y="61"/>
                </a:cubicBezTo>
                <a:cubicBezTo>
                  <a:pt x="1041" y="44"/>
                  <a:pt x="1067" y="55"/>
                  <a:pt x="1083" y="85"/>
                </a:cubicBezTo>
                <a:cubicBezTo>
                  <a:pt x="1104" y="125"/>
                  <a:pt x="1117" y="167"/>
                  <a:pt x="1157" y="194"/>
                </a:cubicBezTo>
                <a:cubicBezTo>
                  <a:pt x="1194" y="220"/>
                  <a:pt x="1249" y="228"/>
                  <a:pt x="1279" y="191"/>
                </a:cubicBezTo>
                <a:cubicBezTo>
                  <a:pt x="1307" y="157"/>
                  <a:pt x="1309" y="119"/>
                  <a:pt x="1309" y="77"/>
                </a:cubicBezTo>
                <a:cubicBezTo>
                  <a:pt x="1310" y="25"/>
                  <a:pt x="1287" y="9"/>
                  <a:pt x="1237" y="5"/>
                </a:cubicBezTo>
                <a:cubicBezTo>
                  <a:pt x="1161" y="0"/>
                  <a:pt x="1088" y="62"/>
                  <a:pt x="1039" y="115"/>
                </a:cubicBezTo>
                <a:cubicBezTo>
                  <a:pt x="1000" y="156"/>
                  <a:pt x="957" y="238"/>
                  <a:pt x="981" y="298"/>
                </a:cubicBezTo>
                <a:cubicBezTo>
                  <a:pt x="1008" y="366"/>
                  <a:pt x="1113" y="401"/>
                  <a:pt x="1177" y="416"/>
                </a:cubicBezTo>
                <a:cubicBezTo>
                  <a:pt x="1203" y="420"/>
                  <a:pt x="1229" y="424"/>
                  <a:pt x="1255" y="42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10" name="Freeform 16"/>
          <p:cNvSpPr/>
          <p:nvPr/>
        </p:nvSpPr>
        <p:spPr>
          <a:xfrm>
            <a:off x="5653080" y="3038400"/>
            <a:ext cx="1050840" cy="260640"/>
          </a:xfrm>
          <a:custGeom>
            <a:avLst/>
            <a:gdLst/>
            <a:ahLst/>
            <a:rect l="0" t="0" r="r" b="b"/>
            <a:pathLst>
              <a:path w="2919" h="724">
                <a:moveTo>
                  <a:pt x="118" y="227"/>
                </a:moveTo>
                <a:cubicBezTo>
                  <a:pt x="133" y="207"/>
                  <a:pt x="140" y="199"/>
                  <a:pt x="167" y="189"/>
                </a:cubicBezTo>
                <a:cubicBezTo>
                  <a:pt x="170" y="188"/>
                  <a:pt x="174" y="187"/>
                  <a:pt x="177" y="186"/>
                </a:cubicBezTo>
                <a:cubicBezTo>
                  <a:pt x="173" y="187"/>
                  <a:pt x="145" y="203"/>
                  <a:pt x="137" y="222"/>
                </a:cubicBezTo>
                <a:cubicBezTo>
                  <a:pt x="110" y="288"/>
                  <a:pt x="163" y="318"/>
                  <a:pt x="212" y="348"/>
                </a:cubicBezTo>
                <a:cubicBezTo>
                  <a:pt x="278" y="390"/>
                  <a:pt x="359" y="410"/>
                  <a:pt x="419" y="460"/>
                </a:cubicBezTo>
                <a:cubicBezTo>
                  <a:pt x="435" y="479"/>
                  <a:pt x="441" y="483"/>
                  <a:pt x="437" y="499"/>
                </a:cubicBezTo>
                <a:cubicBezTo>
                  <a:pt x="368" y="525"/>
                  <a:pt x="296" y="518"/>
                  <a:pt x="222" y="517"/>
                </a:cubicBezTo>
                <a:cubicBezTo>
                  <a:pt x="194" y="517"/>
                  <a:pt x="14" y="519"/>
                  <a:pt x="0" y="479"/>
                </a:cubicBezTo>
                <a:cubicBezTo>
                  <a:pt x="0" y="466"/>
                  <a:pt x="3" y="460"/>
                  <a:pt x="15" y="455"/>
                </a:cubicBezTo>
                <a:moveTo>
                  <a:pt x="680" y="158"/>
                </a:moveTo>
                <a:cubicBezTo>
                  <a:pt x="653" y="173"/>
                  <a:pt x="616" y="192"/>
                  <a:pt x="587" y="216"/>
                </a:cubicBezTo>
                <a:cubicBezTo>
                  <a:pt x="534" y="259"/>
                  <a:pt x="496" y="295"/>
                  <a:pt x="492" y="365"/>
                </a:cubicBezTo>
                <a:cubicBezTo>
                  <a:pt x="489" y="419"/>
                  <a:pt x="549" y="423"/>
                  <a:pt x="592" y="426"/>
                </a:cubicBezTo>
                <a:cubicBezTo>
                  <a:pt x="644" y="429"/>
                  <a:pt x="688" y="424"/>
                  <a:pt x="708" y="369"/>
                </a:cubicBezTo>
                <a:cubicBezTo>
                  <a:pt x="723" y="328"/>
                  <a:pt x="717" y="266"/>
                  <a:pt x="714" y="224"/>
                </a:cubicBezTo>
                <a:cubicBezTo>
                  <a:pt x="711" y="206"/>
                  <a:pt x="711" y="203"/>
                  <a:pt x="710" y="192"/>
                </a:cubicBezTo>
                <a:cubicBezTo>
                  <a:pt x="710" y="229"/>
                  <a:pt x="705" y="263"/>
                  <a:pt x="723" y="297"/>
                </a:cubicBezTo>
                <a:cubicBezTo>
                  <a:pt x="742" y="333"/>
                  <a:pt x="780" y="389"/>
                  <a:pt x="820" y="403"/>
                </a:cubicBezTo>
                <a:cubicBezTo>
                  <a:pt x="849" y="413"/>
                  <a:pt x="855" y="383"/>
                  <a:pt x="869" y="365"/>
                </a:cubicBezTo>
                <a:cubicBezTo>
                  <a:pt x="897" y="329"/>
                  <a:pt x="923" y="297"/>
                  <a:pt x="957" y="268"/>
                </a:cubicBezTo>
                <a:cubicBezTo>
                  <a:pt x="993" y="238"/>
                  <a:pt x="1056" y="199"/>
                  <a:pt x="1106" y="220"/>
                </a:cubicBezTo>
                <a:cubicBezTo>
                  <a:pt x="1155" y="240"/>
                  <a:pt x="1150" y="308"/>
                  <a:pt x="1151" y="350"/>
                </a:cubicBezTo>
                <a:cubicBezTo>
                  <a:pt x="1152" y="389"/>
                  <a:pt x="1151" y="426"/>
                  <a:pt x="1112" y="444"/>
                </a:cubicBezTo>
                <a:cubicBezTo>
                  <a:pt x="1096" y="445"/>
                  <a:pt x="1091" y="445"/>
                  <a:pt x="1081" y="445"/>
                </a:cubicBezTo>
                <a:cubicBezTo>
                  <a:pt x="1074" y="415"/>
                  <a:pt x="1064" y="395"/>
                  <a:pt x="1087" y="362"/>
                </a:cubicBezTo>
                <a:cubicBezTo>
                  <a:pt x="1125" y="305"/>
                  <a:pt x="1210" y="247"/>
                  <a:pt x="1273" y="224"/>
                </a:cubicBezTo>
                <a:cubicBezTo>
                  <a:pt x="1312" y="210"/>
                  <a:pt x="1349" y="209"/>
                  <a:pt x="1370" y="247"/>
                </a:cubicBezTo>
                <a:cubicBezTo>
                  <a:pt x="1391" y="285"/>
                  <a:pt x="1375" y="343"/>
                  <a:pt x="1355" y="377"/>
                </a:cubicBezTo>
                <a:cubicBezTo>
                  <a:pt x="1353" y="380"/>
                  <a:pt x="1310" y="421"/>
                  <a:pt x="1310" y="423"/>
                </a:cubicBezTo>
                <a:cubicBezTo>
                  <a:pt x="1315" y="454"/>
                  <a:pt x="1362" y="389"/>
                  <a:pt x="1388" y="371"/>
                </a:cubicBezTo>
                <a:cubicBezTo>
                  <a:pt x="1432" y="340"/>
                  <a:pt x="1482" y="304"/>
                  <a:pt x="1537" y="297"/>
                </a:cubicBezTo>
                <a:cubicBezTo>
                  <a:pt x="1579" y="292"/>
                  <a:pt x="1604" y="294"/>
                  <a:pt x="1625" y="331"/>
                </a:cubicBezTo>
                <a:cubicBezTo>
                  <a:pt x="1645" y="367"/>
                  <a:pt x="1636" y="414"/>
                  <a:pt x="1654" y="451"/>
                </a:cubicBezTo>
                <a:cubicBezTo>
                  <a:pt x="1672" y="489"/>
                  <a:pt x="1690" y="479"/>
                  <a:pt x="1722" y="489"/>
                </a:cubicBezTo>
                <a:moveTo>
                  <a:pt x="1904" y="294"/>
                </a:moveTo>
                <a:cubicBezTo>
                  <a:pt x="1933" y="254"/>
                  <a:pt x="1943" y="239"/>
                  <a:pt x="1992" y="233"/>
                </a:cubicBezTo>
                <a:cubicBezTo>
                  <a:pt x="2035" y="264"/>
                  <a:pt x="2026" y="319"/>
                  <a:pt x="2027" y="375"/>
                </a:cubicBezTo>
                <a:cubicBezTo>
                  <a:pt x="2028" y="455"/>
                  <a:pt x="2022" y="530"/>
                  <a:pt x="2012" y="610"/>
                </a:cubicBezTo>
                <a:cubicBezTo>
                  <a:pt x="2007" y="648"/>
                  <a:pt x="2007" y="685"/>
                  <a:pt x="2007" y="723"/>
                </a:cubicBezTo>
                <a:cubicBezTo>
                  <a:pt x="1996" y="702"/>
                  <a:pt x="1979" y="671"/>
                  <a:pt x="1969" y="647"/>
                </a:cubicBezTo>
                <a:cubicBezTo>
                  <a:pt x="1944" y="587"/>
                  <a:pt x="1923" y="528"/>
                  <a:pt x="1920" y="463"/>
                </a:cubicBezTo>
                <a:cubicBezTo>
                  <a:pt x="1916" y="390"/>
                  <a:pt x="1932" y="348"/>
                  <a:pt x="1995" y="306"/>
                </a:cubicBezTo>
                <a:cubicBezTo>
                  <a:pt x="2053" y="267"/>
                  <a:pt x="2152" y="230"/>
                  <a:pt x="2225" y="250"/>
                </a:cubicBezTo>
                <a:cubicBezTo>
                  <a:pt x="2270" y="262"/>
                  <a:pt x="2259" y="334"/>
                  <a:pt x="2242" y="364"/>
                </a:cubicBezTo>
                <a:cubicBezTo>
                  <a:pt x="2205" y="426"/>
                  <a:pt x="2121" y="474"/>
                  <a:pt x="2050" y="482"/>
                </a:cubicBezTo>
                <a:cubicBezTo>
                  <a:pt x="2024" y="485"/>
                  <a:pt x="2013" y="477"/>
                  <a:pt x="1998" y="473"/>
                </a:cubicBezTo>
                <a:moveTo>
                  <a:pt x="2460" y="0"/>
                </a:moveTo>
                <a:cubicBezTo>
                  <a:pt x="2460" y="63"/>
                  <a:pt x="2450" y="113"/>
                  <a:pt x="2433" y="174"/>
                </a:cubicBezTo>
                <a:cubicBezTo>
                  <a:pt x="2411" y="255"/>
                  <a:pt x="2395" y="336"/>
                  <a:pt x="2402" y="420"/>
                </a:cubicBezTo>
                <a:cubicBezTo>
                  <a:pt x="2405" y="455"/>
                  <a:pt x="2411" y="459"/>
                  <a:pt x="2438" y="473"/>
                </a:cubicBezTo>
                <a:moveTo>
                  <a:pt x="2597" y="203"/>
                </a:moveTo>
                <a:cubicBezTo>
                  <a:pt x="2621" y="172"/>
                  <a:pt x="2632" y="161"/>
                  <a:pt x="2665" y="147"/>
                </a:cubicBezTo>
                <a:cubicBezTo>
                  <a:pt x="2671" y="161"/>
                  <a:pt x="2683" y="200"/>
                  <a:pt x="2694" y="219"/>
                </a:cubicBezTo>
                <a:cubicBezTo>
                  <a:pt x="2720" y="264"/>
                  <a:pt x="2762" y="281"/>
                  <a:pt x="2811" y="280"/>
                </a:cubicBezTo>
                <a:cubicBezTo>
                  <a:pt x="2858" y="279"/>
                  <a:pt x="2887" y="247"/>
                  <a:pt x="2905" y="205"/>
                </a:cubicBezTo>
                <a:cubicBezTo>
                  <a:pt x="2918" y="173"/>
                  <a:pt x="2915" y="147"/>
                  <a:pt x="2913" y="114"/>
                </a:cubicBezTo>
                <a:cubicBezTo>
                  <a:pt x="2837" y="82"/>
                  <a:pt x="2772" y="87"/>
                  <a:pt x="2692" y="115"/>
                </a:cubicBezTo>
                <a:cubicBezTo>
                  <a:pt x="2612" y="143"/>
                  <a:pt x="2510" y="196"/>
                  <a:pt x="2471" y="277"/>
                </a:cubicBezTo>
                <a:cubicBezTo>
                  <a:pt x="2440" y="342"/>
                  <a:pt x="2477" y="386"/>
                  <a:pt x="2534" y="414"/>
                </a:cubicBezTo>
                <a:cubicBezTo>
                  <a:pt x="2641" y="466"/>
                  <a:pt x="2760" y="474"/>
                  <a:pt x="2876" y="48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11" name="Freeform 17"/>
          <p:cNvSpPr/>
          <p:nvPr/>
        </p:nvSpPr>
        <p:spPr>
          <a:xfrm>
            <a:off x="7119720" y="2913120"/>
            <a:ext cx="1002240" cy="358200"/>
          </a:xfrm>
          <a:custGeom>
            <a:avLst/>
            <a:gdLst/>
            <a:ahLst/>
            <a:rect l="0" t="0" r="r" b="b"/>
            <a:pathLst>
              <a:path w="2784" h="995">
                <a:moveTo>
                  <a:pt x="28" y="389"/>
                </a:moveTo>
                <a:cubicBezTo>
                  <a:pt x="0" y="415"/>
                  <a:pt x="40" y="507"/>
                  <a:pt x="55" y="557"/>
                </a:cubicBezTo>
                <a:cubicBezTo>
                  <a:pt x="75" y="625"/>
                  <a:pt x="99" y="692"/>
                  <a:pt x="121" y="759"/>
                </a:cubicBezTo>
                <a:cubicBezTo>
                  <a:pt x="124" y="769"/>
                  <a:pt x="139" y="806"/>
                  <a:pt x="133" y="820"/>
                </a:cubicBezTo>
                <a:cubicBezTo>
                  <a:pt x="131" y="820"/>
                  <a:pt x="130" y="820"/>
                  <a:pt x="128" y="820"/>
                </a:cubicBezTo>
                <a:moveTo>
                  <a:pt x="110" y="269"/>
                </a:moveTo>
                <a:cubicBezTo>
                  <a:pt x="159" y="234"/>
                  <a:pt x="206" y="213"/>
                  <a:pt x="268" y="246"/>
                </a:cubicBezTo>
                <a:cubicBezTo>
                  <a:pt x="331" y="278"/>
                  <a:pt x="370" y="359"/>
                  <a:pt x="355" y="430"/>
                </a:cubicBezTo>
                <a:cubicBezTo>
                  <a:pt x="340" y="499"/>
                  <a:pt x="266" y="528"/>
                  <a:pt x="203" y="535"/>
                </a:cubicBezTo>
                <a:cubicBezTo>
                  <a:pt x="159" y="540"/>
                  <a:pt x="65" y="549"/>
                  <a:pt x="36" y="503"/>
                </a:cubicBezTo>
                <a:cubicBezTo>
                  <a:pt x="36" y="496"/>
                  <a:pt x="36" y="490"/>
                  <a:pt x="36" y="483"/>
                </a:cubicBezTo>
                <a:moveTo>
                  <a:pt x="733" y="381"/>
                </a:moveTo>
                <a:cubicBezTo>
                  <a:pt x="711" y="432"/>
                  <a:pt x="666" y="473"/>
                  <a:pt x="632" y="518"/>
                </a:cubicBezTo>
                <a:cubicBezTo>
                  <a:pt x="602" y="559"/>
                  <a:pt x="565" y="631"/>
                  <a:pt x="632" y="655"/>
                </a:cubicBezTo>
                <a:cubicBezTo>
                  <a:pt x="678" y="671"/>
                  <a:pt x="761" y="672"/>
                  <a:pt x="805" y="649"/>
                </a:cubicBezTo>
                <a:cubicBezTo>
                  <a:pt x="866" y="618"/>
                  <a:pt x="871" y="548"/>
                  <a:pt x="865" y="489"/>
                </a:cubicBezTo>
                <a:cubicBezTo>
                  <a:pt x="859" y="431"/>
                  <a:pt x="828" y="354"/>
                  <a:pt x="768" y="331"/>
                </a:cubicBezTo>
                <a:cubicBezTo>
                  <a:pt x="715" y="311"/>
                  <a:pt x="672" y="343"/>
                  <a:pt x="651" y="390"/>
                </a:cubicBezTo>
                <a:cubicBezTo>
                  <a:pt x="631" y="434"/>
                  <a:pt x="645" y="459"/>
                  <a:pt x="660" y="498"/>
                </a:cubicBezTo>
                <a:moveTo>
                  <a:pt x="1042" y="403"/>
                </a:moveTo>
                <a:cubicBezTo>
                  <a:pt x="1048" y="448"/>
                  <a:pt x="1045" y="495"/>
                  <a:pt x="1045" y="539"/>
                </a:cubicBezTo>
                <a:cubicBezTo>
                  <a:pt x="1045" y="582"/>
                  <a:pt x="1045" y="624"/>
                  <a:pt x="1045" y="667"/>
                </a:cubicBezTo>
                <a:moveTo>
                  <a:pt x="912" y="0"/>
                </a:moveTo>
                <a:cubicBezTo>
                  <a:pt x="990" y="10"/>
                  <a:pt x="1026" y="50"/>
                  <a:pt x="1082" y="105"/>
                </a:cubicBezTo>
                <a:cubicBezTo>
                  <a:pt x="1097" y="120"/>
                  <a:pt x="1112" y="136"/>
                  <a:pt x="1127" y="151"/>
                </a:cubicBezTo>
                <a:moveTo>
                  <a:pt x="1340" y="345"/>
                </a:moveTo>
                <a:cubicBezTo>
                  <a:pt x="1340" y="391"/>
                  <a:pt x="1339" y="411"/>
                  <a:pt x="1316" y="454"/>
                </a:cubicBezTo>
                <a:cubicBezTo>
                  <a:pt x="1284" y="511"/>
                  <a:pt x="1248" y="552"/>
                  <a:pt x="1248" y="621"/>
                </a:cubicBezTo>
                <a:cubicBezTo>
                  <a:pt x="1248" y="626"/>
                  <a:pt x="1249" y="631"/>
                  <a:pt x="1249" y="636"/>
                </a:cubicBezTo>
                <a:cubicBezTo>
                  <a:pt x="1282" y="648"/>
                  <a:pt x="1319" y="652"/>
                  <a:pt x="1354" y="639"/>
                </a:cubicBezTo>
                <a:cubicBezTo>
                  <a:pt x="1408" y="619"/>
                  <a:pt x="1452" y="577"/>
                  <a:pt x="1501" y="549"/>
                </a:cubicBezTo>
                <a:cubicBezTo>
                  <a:pt x="1534" y="530"/>
                  <a:pt x="1597" y="501"/>
                  <a:pt x="1636" y="523"/>
                </a:cubicBezTo>
                <a:cubicBezTo>
                  <a:pt x="1681" y="549"/>
                  <a:pt x="1702" y="618"/>
                  <a:pt x="1735" y="656"/>
                </a:cubicBezTo>
                <a:cubicBezTo>
                  <a:pt x="1766" y="691"/>
                  <a:pt x="1857" y="750"/>
                  <a:pt x="1908" y="718"/>
                </a:cubicBezTo>
                <a:cubicBezTo>
                  <a:pt x="1954" y="688"/>
                  <a:pt x="1943" y="588"/>
                  <a:pt x="1942" y="545"/>
                </a:cubicBezTo>
                <a:cubicBezTo>
                  <a:pt x="1939" y="450"/>
                  <a:pt x="1892" y="374"/>
                  <a:pt x="1872" y="282"/>
                </a:cubicBezTo>
                <a:cubicBezTo>
                  <a:pt x="1864" y="247"/>
                  <a:pt x="1867" y="212"/>
                  <a:pt x="1866" y="175"/>
                </a:cubicBezTo>
                <a:cubicBezTo>
                  <a:pt x="1870" y="191"/>
                  <a:pt x="1881" y="239"/>
                  <a:pt x="1881" y="268"/>
                </a:cubicBezTo>
                <a:cubicBezTo>
                  <a:pt x="1883" y="403"/>
                  <a:pt x="1869" y="542"/>
                  <a:pt x="1889" y="676"/>
                </a:cubicBezTo>
                <a:cubicBezTo>
                  <a:pt x="1895" y="714"/>
                  <a:pt x="1906" y="731"/>
                  <a:pt x="1920" y="762"/>
                </a:cubicBezTo>
                <a:moveTo>
                  <a:pt x="1869" y="482"/>
                </a:moveTo>
                <a:cubicBezTo>
                  <a:pt x="1959" y="452"/>
                  <a:pt x="2049" y="449"/>
                  <a:pt x="2144" y="441"/>
                </a:cubicBezTo>
                <a:cubicBezTo>
                  <a:pt x="2277" y="430"/>
                  <a:pt x="2453" y="434"/>
                  <a:pt x="2573" y="365"/>
                </a:cubicBezTo>
                <a:cubicBezTo>
                  <a:pt x="2585" y="354"/>
                  <a:pt x="2590" y="353"/>
                  <a:pt x="2588" y="342"/>
                </a:cubicBezTo>
                <a:cubicBezTo>
                  <a:pt x="2543" y="340"/>
                  <a:pt x="2518" y="337"/>
                  <a:pt x="2476" y="362"/>
                </a:cubicBezTo>
                <a:cubicBezTo>
                  <a:pt x="2426" y="391"/>
                  <a:pt x="2379" y="442"/>
                  <a:pt x="2360" y="496"/>
                </a:cubicBezTo>
                <a:cubicBezTo>
                  <a:pt x="2341" y="550"/>
                  <a:pt x="2348" y="607"/>
                  <a:pt x="2380" y="653"/>
                </a:cubicBezTo>
                <a:cubicBezTo>
                  <a:pt x="2419" y="708"/>
                  <a:pt x="2478" y="743"/>
                  <a:pt x="2519" y="796"/>
                </a:cubicBezTo>
                <a:cubicBezTo>
                  <a:pt x="2539" y="822"/>
                  <a:pt x="2540" y="837"/>
                  <a:pt x="2542" y="867"/>
                </a:cubicBezTo>
                <a:cubicBezTo>
                  <a:pt x="2494" y="883"/>
                  <a:pt x="2445" y="879"/>
                  <a:pt x="2394" y="879"/>
                </a:cubicBezTo>
                <a:cubicBezTo>
                  <a:pt x="2369" y="879"/>
                  <a:pt x="2343" y="879"/>
                  <a:pt x="2317" y="879"/>
                </a:cubicBezTo>
                <a:moveTo>
                  <a:pt x="2680" y="938"/>
                </a:moveTo>
                <a:cubicBezTo>
                  <a:pt x="2697" y="938"/>
                  <a:pt x="2723" y="932"/>
                  <a:pt x="2735" y="948"/>
                </a:cubicBezTo>
                <a:cubicBezTo>
                  <a:pt x="2740" y="954"/>
                  <a:pt x="2741" y="977"/>
                  <a:pt x="2735" y="983"/>
                </a:cubicBezTo>
                <a:cubicBezTo>
                  <a:pt x="2726" y="992"/>
                  <a:pt x="2695" y="994"/>
                  <a:pt x="2683" y="990"/>
                </a:cubicBezTo>
                <a:cubicBezTo>
                  <a:pt x="2666" y="985"/>
                  <a:pt x="2669" y="942"/>
                  <a:pt x="2682" y="933"/>
                </a:cubicBezTo>
                <a:cubicBezTo>
                  <a:pt x="2728" y="914"/>
                  <a:pt x="2749" y="906"/>
                  <a:pt x="2783" y="89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Freeform 1"/>
          <p:cNvSpPr/>
          <p:nvPr/>
        </p:nvSpPr>
        <p:spPr>
          <a:xfrm>
            <a:off x="3619440" y="608040"/>
            <a:ext cx="87480" cy="106560"/>
          </a:xfrm>
          <a:custGeom>
            <a:avLst/>
            <a:gdLst/>
            <a:ahLst/>
            <a:rect l="0" t="0" r="r" b="b"/>
            <a:pathLst>
              <a:path w="243" h="296">
                <a:moveTo>
                  <a:pt x="236" y="0"/>
                </a:moveTo>
                <a:cubicBezTo>
                  <a:pt x="156" y="9"/>
                  <a:pt x="105" y="33"/>
                  <a:pt x="55" y="102"/>
                </a:cubicBezTo>
                <a:cubicBezTo>
                  <a:pt x="25" y="144"/>
                  <a:pt x="0" y="220"/>
                  <a:pt x="51" y="256"/>
                </a:cubicBezTo>
                <a:cubicBezTo>
                  <a:pt x="106" y="295"/>
                  <a:pt x="179" y="288"/>
                  <a:pt x="242" y="29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13" name="Freeform 2"/>
          <p:cNvSpPr/>
          <p:nvPr/>
        </p:nvSpPr>
        <p:spPr>
          <a:xfrm>
            <a:off x="471600" y="504720"/>
            <a:ext cx="1860840" cy="387720"/>
          </a:xfrm>
          <a:custGeom>
            <a:avLst/>
            <a:gdLst/>
            <a:ahLst/>
            <a:rect l="0" t="0" r="r" b="b"/>
            <a:pathLst>
              <a:path w="5169" h="1077">
                <a:moveTo>
                  <a:pt x="429" y="96"/>
                </a:moveTo>
                <a:cubicBezTo>
                  <a:pt x="426" y="103"/>
                  <a:pt x="421" y="105"/>
                  <a:pt x="420" y="111"/>
                </a:cubicBezTo>
                <a:cubicBezTo>
                  <a:pt x="410" y="167"/>
                  <a:pt x="411" y="224"/>
                  <a:pt x="399" y="281"/>
                </a:cubicBezTo>
                <a:cubicBezTo>
                  <a:pt x="376" y="390"/>
                  <a:pt x="346" y="499"/>
                  <a:pt x="335" y="611"/>
                </a:cubicBezTo>
                <a:cubicBezTo>
                  <a:pt x="333" y="632"/>
                  <a:pt x="330" y="777"/>
                  <a:pt x="332" y="751"/>
                </a:cubicBezTo>
                <a:cubicBezTo>
                  <a:pt x="336" y="682"/>
                  <a:pt x="347" y="615"/>
                  <a:pt x="358" y="547"/>
                </a:cubicBezTo>
                <a:cubicBezTo>
                  <a:pt x="374" y="445"/>
                  <a:pt x="390" y="343"/>
                  <a:pt x="404" y="243"/>
                </a:cubicBezTo>
                <a:cubicBezTo>
                  <a:pt x="415" y="167"/>
                  <a:pt x="421" y="89"/>
                  <a:pt x="433" y="13"/>
                </a:cubicBezTo>
                <a:cubicBezTo>
                  <a:pt x="434" y="9"/>
                  <a:pt x="435" y="4"/>
                  <a:pt x="436" y="0"/>
                </a:cubicBezTo>
                <a:cubicBezTo>
                  <a:pt x="436" y="161"/>
                  <a:pt x="402" y="358"/>
                  <a:pt x="454" y="512"/>
                </a:cubicBezTo>
                <a:cubicBezTo>
                  <a:pt x="482" y="598"/>
                  <a:pt x="548" y="676"/>
                  <a:pt x="609" y="740"/>
                </a:cubicBezTo>
                <a:cubicBezTo>
                  <a:pt x="620" y="751"/>
                  <a:pt x="631" y="761"/>
                  <a:pt x="642" y="772"/>
                </a:cubicBezTo>
                <a:moveTo>
                  <a:pt x="0" y="681"/>
                </a:moveTo>
                <a:cubicBezTo>
                  <a:pt x="7" y="680"/>
                  <a:pt x="169" y="656"/>
                  <a:pt x="177" y="655"/>
                </a:cubicBezTo>
                <a:cubicBezTo>
                  <a:pt x="339" y="633"/>
                  <a:pt x="503" y="618"/>
                  <a:pt x="666" y="604"/>
                </a:cubicBezTo>
                <a:moveTo>
                  <a:pt x="1894" y="604"/>
                </a:moveTo>
                <a:cubicBezTo>
                  <a:pt x="1872" y="557"/>
                  <a:pt x="1864" y="512"/>
                  <a:pt x="1797" y="501"/>
                </a:cubicBezTo>
                <a:cubicBezTo>
                  <a:pt x="1667" y="479"/>
                  <a:pt x="1540" y="532"/>
                  <a:pt x="1425" y="586"/>
                </a:cubicBezTo>
                <a:cubicBezTo>
                  <a:pt x="1325" y="632"/>
                  <a:pt x="1197" y="693"/>
                  <a:pt x="1143" y="796"/>
                </a:cubicBezTo>
                <a:cubicBezTo>
                  <a:pt x="1135" y="828"/>
                  <a:pt x="1132" y="836"/>
                  <a:pt x="1134" y="858"/>
                </a:cubicBezTo>
                <a:cubicBezTo>
                  <a:pt x="1234" y="880"/>
                  <a:pt x="1323" y="872"/>
                  <a:pt x="1422" y="836"/>
                </a:cubicBezTo>
                <a:cubicBezTo>
                  <a:pt x="1577" y="780"/>
                  <a:pt x="1736" y="678"/>
                  <a:pt x="1800" y="518"/>
                </a:cubicBezTo>
                <a:cubicBezTo>
                  <a:pt x="1859" y="372"/>
                  <a:pt x="1855" y="192"/>
                  <a:pt x="1857" y="37"/>
                </a:cubicBezTo>
                <a:cubicBezTo>
                  <a:pt x="1857" y="30"/>
                  <a:pt x="1857" y="22"/>
                  <a:pt x="1857" y="15"/>
                </a:cubicBezTo>
                <a:cubicBezTo>
                  <a:pt x="1834" y="102"/>
                  <a:pt x="1804" y="190"/>
                  <a:pt x="1778" y="277"/>
                </a:cubicBezTo>
                <a:cubicBezTo>
                  <a:pt x="1751" y="369"/>
                  <a:pt x="1717" y="494"/>
                  <a:pt x="1739" y="593"/>
                </a:cubicBezTo>
                <a:cubicBezTo>
                  <a:pt x="1757" y="671"/>
                  <a:pt x="1824" y="696"/>
                  <a:pt x="1894" y="695"/>
                </a:cubicBezTo>
                <a:cubicBezTo>
                  <a:pt x="1947" y="695"/>
                  <a:pt x="1982" y="658"/>
                  <a:pt x="2003" y="611"/>
                </a:cubicBezTo>
                <a:cubicBezTo>
                  <a:pt x="2014" y="586"/>
                  <a:pt x="2012" y="564"/>
                  <a:pt x="2015" y="539"/>
                </a:cubicBezTo>
                <a:cubicBezTo>
                  <a:pt x="2018" y="575"/>
                  <a:pt x="2020" y="612"/>
                  <a:pt x="2024" y="648"/>
                </a:cubicBezTo>
                <a:cubicBezTo>
                  <a:pt x="2029" y="693"/>
                  <a:pt x="2032" y="749"/>
                  <a:pt x="2072" y="777"/>
                </a:cubicBezTo>
                <a:cubicBezTo>
                  <a:pt x="2077" y="777"/>
                  <a:pt x="2082" y="777"/>
                  <a:pt x="2087" y="777"/>
                </a:cubicBezTo>
                <a:moveTo>
                  <a:pt x="1957" y="310"/>
                </a:moveTo>
                <a:cubicBezTo>
                  <a:pt x="1953" y="287"/>
                  <a:pt x="1951" y="284"/>
                  <a:pt x="1952" y="270"/>
                </a:cubicBezTo>
                <a:cubicBezTo>
                  <a:pt x="1977" y="285"/>
                  <a:pt x="1999" y="308"/>
                  <a:pt x="2021" y="329"/>
                </a:cubicBezTo>
                <a:moveTo>
                  <a:pt x="2258" y="431"/>
                </a:moveTo>
                <a:cubicBezTo>
                  <a:pt x="2258" y="442"/>
                  <a:pt x="2262" y="449"/>
                  <a:pt x="2262" y="460"/>
                </a:cubicBezTo>
                <a:cubicBezTo>
                  <a:pt x="2265" y="605"/>
                  <a:pt x="2259" y="751"/>
                  <a:pt x="2310" y="888"/>
                </a:cubicBezTo>
                <a:cubicBezTo>
                  <a:pt x="2341" y="973"/>
                  <a:pt x="2375" y="1021"/>
                  <a:pt x="2437" y="1076"/>
                </a:cubicBezTo>
                <a:cubicBezTo>
                  <a:pt x="2445" y="1055"/>
                  <a:pt x="2464" y="1042"/>
                  <a:pt x="2462" y="995"/>
                </a:cubicBezTo>
                <a:cubicBezTo>
                  <a:pt x="2457" y="873"/>
                  <a:pt x="2388" y="792"/>
                  <a:pt x="2329" y="690"/>
                </a:cubicBezTo>
                <a:cubicBezTo>
                  <a:pt x="2314" y="664"/>
                  <a:pt x="2304" y="639"/>
                  <a:pt x="2292" y="614"/>
                </a:cubicBezTo>
                <a:cubicBezTo>
                  <a:pt x="2292" y="613"/>
                  <a:pt x="2292" y="612"/>
                  <a:pt x="2292" y="611"/>
                </a:cubicBezTo>
                <a:cubicBezTo>
                  <a:pt x="2357" y="607"/>
                  <a:pt x="2424" y="604"/>
                  <a:pt x="2489" y="598"/>
                </a:cubicBezTo>
                <a:cubicBezTo>
                  <a:pt x="2577" y="590"/>
                  <a:pt x="2647" y="567"/>
                  <a:pt x="2726" y="532"/>
                </a:cubicBezTo>
                <a:lnTo>
                  <a:pt x="2727" y="532"/>
                </a:lnTo>
                <a:cubicBezTo>
                  <a:pt x="2727" y="705"/>
                  <a:pt x="2720" y="873"/>
                  <a:pt x="2768" y="1035"/>
                </a:cubicBezTo>
                <a:cubicBezTo>
                  <a:pt x="2798" y="1014"/>
                  <a:pt x="2809" y="1046"/>
                  <a:pt x="2827" y="991"/>
                </a:cubicBezTo>
                <a:cubicBezTo>
                  <a:pt x="2844" y="939"/>
                  <a:pt x="2832" y="863"/>
                  <a:pt x="2814" y="813"/>
                </a:cubicBezTo>
                <a:cubicBezTo>
                  <a:pt x="2797" y="768"/>
                  <a:pt x="2761" y="731"/>
                  <a:pt x="2738" y="688"/>
                </a:cubicBezTo>
                <a:cubicBezTo>
                  <a:pt x="2722" y="658"/>
                  <a:pt x="2722" y="642"/>
                  <a:pt x="2714" y="612"/>
                </a:cubicBezTo>
                <a:cubicBezTo>
                  <a:pt x="2758" y="593"/>
                  <a:pt x="2792" y="572"/>
                  <a:pt x="2845" y="566"/>
                </a:cubicBezTo>
                <a:cubicBezTo>
                  <a:pt x="2880" y="562"/>
                  <a:pt x="2941" y="556"/>
                  <a:pt x="2975" y="569"/>
                </a:cubicBezTo>
                <a:cubicBezTo>
                  <a:pt x="3038" y="592"/>
                  <a:pt x="3045" y="661"/>
                  <a:pt x="3125" y="648"/>
                </a:cubicBezTo>
                <a:cubicBezTo>
                  <a:pt x="3163" y="642"/>
                  <a:pt x="3185" y="633"/>
                  <a:pt x="3213" y="605"/>
                </a:cubicBezTo>
                <a:cubicBezTo>
                  <a:pt x="3239" y="578"/>
                  <a:pt x="3225" y="568"/>
                  <a:pt x="3237" y="540"/>
                </a:cubicBezTo>
                <a:cubicBezTo>
                  <a:pt x="3236" y="535"/>
                  <a:pt x="3236" y="530"/>
                  <a:pt x="3235" y="526"/>
                </a:cubicBezTo>
                <a:cubicBezTo>
                  <a:pt x="3193" y="529"/>
                  <a:pt x="3168" y="505"/>
                  <a:pt x="3122" y="532"/>
                </a:cubicBezTo>
                <a:cubicBezTo>
                  <a:pt x="3067" y="566"/>
                  <a:pt x="2940" y="703"/>
                  <a:pt x="2993" y="780"/>
                </a:cubicBezTo>
                <a:cubicBezTo>
                  <a:pt x="3033" y="836"/>
                  <a:pt x="3169" y="821"/>
                  <a:pt x="3224" y="809"/>
                </a:cubicBezTo>
                <a:cubicBezTo>
                  <a:pt x="3321" y="789"/>
                  <a:pt x="3476" y="733"/>
                  <a:pt x="3530" y="642"/>
                </a:cubicBezTo>
                <a:cubicBezTo>
                  <a:pt x="3553" y="603"/>
                  <a:pt x="3546" y="531"/>
                  <a:pt x="3528" y="492"/>
                </a:cubicBezTo>
                <a:cubicBezTo>
                  <a:pt x="3501" y="434"/>
                  <a:pt x="3459" y="443"/>
                  <a:pt x="3414" y="424"/>
                </a:cubicBezTo>
                <a:cubicBezTo>
                  <a:pt x="3429" y="462"/>
                  <a:pt x="3408" y="470"/>
                  <a:pt x="3447" y="503"/>
                </a:cubicBezTo>
                <a:cubicBezTo>
                  <a:pt x="3508" y="556"/>
                  <a:pt x="3586" y="576"/>
                  <a:pt x="3617" y="656"/>
                </a:cubicBezTo>
                <a:cubicBezTo>
                  <a:pt x="3632" y="696"/>
                  <a:pt x="3614" y="735"/>
                  <a:pt x="3610" y="773"/>
                </a:cubicBezTo>
                <a:cubicBezTo>
                  <a:pt x="3648" y="760"/>
                  <a:pt x="3683" y="755"/>
                  <a:pt x="3723" y="734"/>
                </a:cubicBezTo>
                <a:cubicBezTo>
                  <a:pt x="3812" y="688"/>
                  <a:pt x="3839" y="648"/>
                  <a:pt x="3856" y="557"/>
                </a:cubicBezTo>
                <a:cubicBezTo>
                  <a:pt x="3861" y="530"/>
                  <a:pt x="3851" y="504"/>
                  <a:pt x="3851" y="480"/>
                </a:cubicBezTo>
                <a:cubicBezTo>
                  <a:pt x="3851" y="481"/>
                  <a:pt x="3845" y="524"/>
                  <a:pt x="3845" y="528"/>
                </a:cubicBezTo>
                <a:cubicBezTo>
                  <a:pt x="3844" y="572"/>
                  <a:pt x="3841" y="602"/>
                  <a:pt x="3882" y="628"/>
                </a:cubicBezTo>
                <a:cubicBezTo>
                  <a:pt x="3927" y="658"/>
                  <a:pt x="4013" y="657"/>
                  <a:pt x="4057" y="629"/>
                </a:cubicBezTo>
                <a:cubicBezTo>
                  <a:pt x="4087" y="610"/>
                  <a:pt x="4106" y="551"/>
                  <a:pt x="4091" y="517"/>
                </a:cubicBezTo>
                <a:cubicBezTo>
                  <a:pt x="4040" y="408"/>
                  <a:pt x="3875" y="396"/>
                  <a:pt x="3790" y="458"/>
                </a:cubicBezTo>
                <a:cubicBezTo>
                  <a:pt x="3732" y="500"/>
                  <a:pt x="3703" y="584"/>
                  <a:pt x="3712" y="653"/>
                </a:cubicBezTo>
                <a:cubicBezTo>
                  <a:pt x="3723" y="734"/>
                  <a:pt x="3769" y="751"/>
                  <a:pt x="3847" y="768"/>
                </a:cubicBezTo>
                <a:cubicBezTo>
                  <a:pt x="3935" y="787"/>
                  <a:pt x="4032" y="769"/>
                  <a:pt x="4112" y="734"/>
                </a:cubicBezTo>
                <a:cubicBezTo>
                  <a:pt x="4240" y="678"/>
                  <a:pt x="4261" y="604"/>
                  <a:pt x="4279" y="478"/>
                </a:cubicBezTo>
                <a:cubicBezTo>
                  <a:pt x="4282" y="457"/>
                  <a:pt x="4285" y="419"/>
                  <a:pt x="4287" y="399"/>
                </a:cubicBezTo>
                <a:cubicBezTo>
                  <a:pt x="4287" y="435"/>
                  <a:pt x="4288" y="473"/>
                  <a:pt x="4288" y="510"/>
                </a:cubicBezTo>
                <a:cubicBezTo>
                  <a:pt x="4288" y="578"/>
                  <a:pt x="4285" y="615"/>
                  <a:pt x="4328" y="665"/>
                </a:cubicBezTo>
                <a:cubicBezTo>
                  <a:pt x="4344" y="670"/>
                  <a:pt x="4348" y="671"/>
                  <a:pt x="4359" y="670"/>
                </a:cubicBezTo>
                <a:cubicBezTo>
                  <a:pt x="4376" y="650"/>
                  <a:pt x="4396" y="632"/>
                  <a:pt x="4413" y="600"/>
                </a:cubicBezTo>
                <a:cubicBezTo>
                  <a:pt x="4419" y="589"/>
                  <a:pt x="4424" y="576"/>
                  <a:pt x="4430" y="565"/>
                </a:cubicBezTo>
                <a:cubicBezTo>
                  <a:pt x="4458" y="573"/>
                  <a:pt x="4492" y="589"/>
                  <a:pt x="4521" y="594"/>
                </a:cubicBezTo>
                <a:cubicBezTo>
                  <a:pt x="4586" y="605"/>
                  <a:pt x="4668" y="614"/>
                  <a:pt x="4732" y="594"/>
                </a:cubicBezTo>
                <a:cubicBezTo>
                  <a:pt x="4836" y="562"/>
                  <a:pt x="4856" y="469"/>
                  <a:pt x="4829" y="377"/>
                </a:cubicBezTo>
                <a:cubicBezTo>
                  <a:pt x="4809" y="308"/>
                  <a:pt x="4721" y="234"/>
                  <a:pt x="4667" y="192"/>
                </a:cubicBezTo>
                <a:cubicBezTo>
                  <a:pt x="4664" y="192"/>
                  <a:pt x="4662" y="192"/>
                  <a:pt x="4659" y="192"/>
                </a:cubicBezTo>
                <a:cubicBezTo>
                  <a:pt x="4646" y="302"/>
                  <a:pt x="4651" y="383"/>
                  <a:pt x="4704" y="485"/>
                </a:cubicBezTo>
                <a:cubicBezTo>
                  <a:pt x="4738" y="549"/>
                  <a:pt x="4776" y="608"/>
                  <a:pt x="4805" y="672"/>
                </a:cubicBezTo>
                <a:lnTo>
                  <a:pt x="4805" y="673"/>
                </a:lnTo>
                <a:moveTo>
                  <a:pt x="4382" y="475"/>
                </a:moveTo>
                <a:cubicBezTo>
                  <a:pt x="4457" y="466"/>
                  <a:pt x="4533" y="471"/>
                  <a:pt x="4609" y="470"/>
                </a:cubicBezTo>
                <a:cubicBezTo>
                  <a:pt x="4761" y="468"/>
                  <a:pt x="4912" y="466"/>
                  <a:pt x="5063" y="466"/>
                </a:cubicBezTo>
                <a:cubicBezTo>
                  <a:pt x="5098" y="466"/>
                  <a:pt x="5133" y="466"/>
                  <a:pt x="5168" y="46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14" name="Freeform 3"/>
          <p:cNvSpPr/>
          <p:nvPr/>
        </p:nvSpPr>
        <p:spPr>
          <a:xfrm>
            <a:off x="2527200" y="587160"/>
            <a:ext cx="1003680" cy="272160"/>
          </a:xfrm>
          <a:custGeom>
            <a:avLst/>
            <a:gdLst/>
            <a:ahLst/>
            <a:rect l="0" t="0" r="r" b="b"/>
            <a:pathLst>
              <a:path w="2788" h="756">
                <a:moveTo>
                  <a:pt x="60" y="69"/>
                </a:moveTo>
                <a:cubicBezTo>
                  <a:pt x="95" y="120"/>
                  <a:pt x="139" y="163"/>
                  <a:pt x="171" y="219"/>
                </a:cubicBezTo>
                <a:cubicBezTo>
                  <a:pt x="225" y="313"/>
                  <a:pt x="259" y="415"/>
                  <a:pt x="261" y="524"/>
                </a:cubicBezTo>
                <a:cubicBezTo>
                  <a:pt x="261" y="543"/>
                  <a:pt x="271" y="579"/>
                  <a:pt x="246" y="580"/>
                </a:cubicBezTo>
                <a:cubicBezTo>
                  <a:pt x="241" y="578"/>
                  <a:pt x="236" y="575"/>
                  <a:pt x="231" y="573"/>
                </a:cubicBezTo>
                <a:moveTo>
                  <a:pt x="74" y="128"/>
                </a:moveTo>
                <a:cubicBezTo>
                  <a:pt x="94" y="40"/>
                  <a:pt x="128" y="16"/>
                  <a:pt x="226" y="7"/>
                </a:cubicBezTo>
                <a:cubicBezTo>
                  <a:pt x="303" y="0"/>
                  <a:pt x="399" y="11"/>
                  <a:pt x="435" y="93"/>
                </a:cubicBezTo>
                <a:cubicBezTo>
                  <a:pt x="468" y="169"/>
                  <a:pt x="418" y="219"/>
                  <a:pt x="352" y="248"/>
                </a:cubicBezTo>
                <a:cubicBezTo>
                  <a:pt x="265" y="286"/>
                  <a:pt x="165" y="277"/>
                  <a:pt x="73" y="277"/>
                </a:cubicBezTo>
                <a:cubicBezTo>
                  <a:pt x="31" y="277"/>
                  <a:pt x="20" y="281"/>
                  <a:pt x="0" y="262"/>
                </a:cubicBezTo>
                <a:moveTo>
                  <a:pt x="728" y="87"/>
                </a:moveTo>
                <a:cubicBezTo>
                  <a:pt x="725" y="136"/>
                  <a:pt x="721" y="162"/>
                  <a:pt x="697" y="209"/>
                </a:cubicBezTo>
                <a:cubicBezTo>
                  <a:pt x="679" y="244"/>
                  <a:pt x="676" y="264"/>
                  <a:pt x="670" y="300"/>
                </a:cubicBezTo>
                <a:cubicBezTo>
                  <a:pt x="720" y="303"/>
                  <a:pt x="760" y="310"/>
                  <a:pt x="807" y="286"/>
                </a:cubicBezTo>
                <a:cubicBezTo>
                  <a:pt x="853" y="262"/>
                  <a:pt x="881" y="221"/>
                  <a:pt x="873" y="167"/>
                </a:cubicBezTo>
                <a:cubicBezTo>
                  <a:pt x="862" y="98"/>
                  <a:pt x="781" y="101"/>
                  <a:pt x="727" y="101"/>
                </a:cubicBezTo>
                <a:cubicBezTo>
                  <a:pt x="643" y="102"/>
                  <a:pt x="554" y="132"/>
                  <a:pt x="515" y="215"/>
                </a:cubicBezTo>
                <a:cubicBezTo>
                  <a:pt x="479" y="290"/>
                  <a:pt x="526" y="334"/>
                  <a:pt x="595" y="355"/>
                </a:cubicBezTo>
                <a:cubicBezTo>
                  <a:pt x="702" y="387"/>
                  <a:pt x="847" y="382"/>
                  <a:pt x="956" y="369"/>
                </a:cubicBezTo>
                <a:cubicBezTo>
                  <a:pt x="1049" y="357"/>
                  <a:pt x="1204" y="330"/>
                  <a:pt x="1265" y="247"/>
                </a:cubicBezTo>
                <a:cubicBezTo>
                  <a:pt x="1307" y="190"/>
                  <a:pt x="1276" y="113"/>
                  <a:pt x="1243" y="63"/>
                </a:cubicBezTo>
                <a:cubicBezTo>
                  <a:pt x="1204" y="5"/>
                  <a:pt x="1179" y="10"/>
                  <a:pt x="1124" y="7"/>
                </a:cubicBezTo>
                <a:cubicBezTo>
                  <a:pt x="1118" y="60"/>
                  <a:pt x="1104" y="85"/>
                  <a:pt x="1150" y="126"/>
                </a:cubicBezTo>
                <a:cubicBezTo>
                  <a:pt x="1221" y="189"/>
                  <a:pt x="1377" y="204"/>
                  <a:pt x="1426" y="287"/>
                </a:cubicBezTo>
                <a:cubicBezTo>
                  <a:pt x="1446" y="321"/>
                  <a:pt x="1448" y="345"/>
                  <a:pt x="1426" y="377"/>
                </a:cubicBezTo>
                <a:cubicBezTo>
                  <a:pt x="1417" y="389"/>
                  <a:pt x="1396" y="396"/>
                  <a:pt x="1383" y="406"/>
                </a:cubicBezTo>
                <a:cubicBezTo>
                  <a:pt x="1445" y="398"/>
                  <a:pt x="1509" y="372"/>
                  <a:pt x="1565" y="341"/>
                </a:cubicBezTo>
                <a:cubicBezTo>
                  <a:pt x="1632" y="303"/>
                  <a:pt x="1695" y="254"/>
                  <a:pt x="1716" y="176"/>
                </a:cubicBezTo>
                <a:cubicBezTo>
                  <a:pt x="1729" y="130"/>
                  <a:pt x="1724" y="79"/>
                  <a:pt x="1701" y="39"/>
                </a:cubicBezTo>
                <a:cubicBezTo>
                  <a:pt x="1695" y="36"/>
                  <a:pt x="1689" y="32"/>
                  <a:pt x="1683" y="29"/>
                </a:cubicBezTo>
                <a:cubicBezTo>
                  <a:pt x="1643" y="43"/>
                  <a:pt x="1633" y="20"/>
                  <a:pt x="1622" y="79"/>
                </a:cubicBezTo>
                <a:cubicBezTo>
                  <a:pt x="1610" y="139"/>
                  <a:pt x="1632" y="190"/>
                  <a:pt x="1671" y="237"/>
                </a:cubicBezTo>
                <a:cubicBezTo>
                  <a:pt x="1736" y="315"/>
                  <a:pt x="1889" y="367"/>
                  <a:pt x="1926" y="463"/>
                </a:cubicBezTo>
                <a:cubicBezTo>
                  <a:pt x="1926" y="472"/>
                  <a:pt x="1926" y="482"/>
                  <a:pt x="1926" y="491"/>
                </a:cubicBezTo>
                <a:cubicBezTo>
                  <a:pt x="1889" y="522"/>
                  <a:pt x="1869" y="543"/>
                  <a:pt x="1807" y="548"/>
                </a:cubicBezTo>
                <a:cubicBezTo>
                  <a:pt x="1770" y="551"/>
                  <a:pt x="1725" y="558"/>
                  <a:pt x="1702" y="525"/>
                </a:cubicBezTo>
                <a:cubicBezTo>
                  <a:pt x="1702" y="516"/>
                  <a:pt x="1701" y="506"/>
                  <a:pt x="1701" y="497"/>
                </a:cubicBezTo>
                <a:moveTo>
                  <a:pt x="1751" y="63"/>
                </a:moveTo>
                <a:cubicBezTo>
                  <a:pt x="1805" y="72"/>
                  <a:pt x="1848" y="106"/>
                  <a:pt x="1893" y="137"/>
                </a:cubicBezTo>
                <a:cubicBezTo>
                  <a:pt x="1975" y="196"/>
                  <a:pt x="2076" y="281"/>
                  <a:pt x="2092" y="387"/>
                </a:cubicBezTo>
                <a:cubicBezTo>
                  <a:pt x="2099" y="435"/>
                  <a:pt x="2052" y="432"/>
                  <a:pt x="2017" y="433"/>
                </a:cubicBezTo>
                <a:cubicBezTo>
                  <a:pt x="1991" y="434"/>
                  <a:pt x="1937" y="444"/>
                  <a:pt x="1924" y="409"/>
                </a:cubicBezTo>
                <a:cubicBezTo>
                  <a:pt x="1924" y="404"/>
                  <a:pt x="1924" y="398"/>
                  <a:pt x="1924" y="393"/>
                </a:cubicBezTo>
                <a:moveTo>
                  <a:pt x="1787" y="139"/>
                </a:moveTo>
                <a:cubicBezTo>
                  <a:pt x="1787" y="126"/>
                  <a:pt x="1787" y="123"/>
                  <a:pt x="1787" y="115"/>
                </a:cubicBezTo>
                <a:cubicBezTo>
                  <a:pt x="1836" y="135"/>
                  <a:pt x="1873" y="187"/>
                  <a:pt x="1901" y="234"/>
                </a:cubicBezTo>
                <a:cubicBezTo>
                  <a:pt x="1951" y="316"/>
                  <a:pt x="1962" y="403"/>
                  <a:pt x="1974" y="497"/>
                </a:cubicBezTo>
                <a:cubicBezTo>
                  <a:pt x="1983" y="566"/>
                  <a:pt x="1993" y="632"/>
                  <a:pt x="2024" y="696"/>
                </a:cubicBezTo>
                <a:cubicBezTo>
                  <a:pt x="2032" y="713"/>
                  <a:pt x="2049" y="745"/>
                  <a:pt x="2062" y="755"/>
                </a:cubicBezTo>
                <a:cubicBezTo>
                  <a:pt x="2063" y="754"/>
                  <a:pt x="2064" y="754"/>
                  <a:pt x="2065" y="753"/>
                </a:cubicBezTo>
                <a:moveTo>
                  <a:pt x="1951" y="116"/>
                </a:moveTo>
                <a:cubicBezTo>
                  <a:pt x="1951" y="101"/>
                  <a:pt x="1944" y="81"/>
                  <a:pt x="1962" y="76"/>
                </a:cubicBezTo>
                <a:cubicBezTo>
                  <a:pt x="2015" y="61"/>
                  <a:pt x="2087" y="72"/>
                  <a:pt x="2136" y="91"/>
                </a:cubicBezTo>
                <a:cubicBezTo>
                  <a:pt x="2201" y="115"/>
                  <a:pt x="2246" y="158"/>
                  <a:pt x="2255" y="229"/>
                </a:cubicBezTo>
                <a:cubicBezTo>
                  <a:pt x="2263" y="294"/>
                  <a:pt x="2235" y="335"/>
                  <a:pt x="2175" y="359"/>
                </a:cubicBezTo>
                <a:cubicBezTo>
                  <a:pt x="2099" y="388"/>
                  <a:pt x="1997" y="381"/>
                  <a:pt x="1917" y="377"/>
                </a:cubicBezTo>
                <a:cubicBezTo>
                  <a:pt x="1859" y="374"/>
                  <a:pt x="1839" y="370"/>
                  <a:pt x="1804" y="332"/>
                </a:cubicBezTo>
                <a:moveTo>
                  <a:pt x="2442" y="131"/>
                </a:moveTo>
                <a:cubicBezTo>
                  <a:pt x="2450" y="148"/>
                  <a:pt x="2455" y="170"/>
                  <a:pt x="2455" y="197"/>
                </a:cubicBezTo>
                <a:cubicBezTo>
                  <a:pt x="2455" y="229"/>
                  <a:pt x="2451" y="266"/>
                  <a:pt x="2474" y="293"/>
                </a:cubicBezTo>
                <a:cubicBezTo>
                  <a:pt x="2504" y="329"/>
                  <a:pt x="2557" y="330"/>
                  <a:pt x="2599" y="331"/>
                </a:cubicBezTo>
                <a:cubicBezTo>
                  <a:pt x="2653" y="333"/>
                  <a:pt x="2722" y="340"/>
                  <a:pt x="2760" y="290"/>
                </a:cubicBezTo>
                <a:cubicBezTo>
                  <a:pt x="2763" y="282"/>
                  <a:pt x="2766" y="274"/>
                  <a:pt x="2769" y="266"/>
                </a:cubicBezTo>
                <a:cubicBezTo>
                  <a:pt x="2763" y="211"/>
                  <a:pt x="2740" y="195"/>
                  <a:pt x="2681" y="187"/>
                </a:cubicBezTo>
                <a:cubicBezTo>
                  <a:pt x="2598" y="178"/>
                  <a:pt x="2518" y="199"/>
                  <a:pt x="2453" y="252"/>
                </a:cubicBezTo>
                <a:cubicBezTo>
                  <a:pt x="2420" y="279"/>
                  <a:pt x="2367" y="357"/>
                  <a:pt x="2404" y="402"/>
                </a:cubicBezTo>
                <a:cubicBezTo>
                  <a:pt x="2460" y="472"/>
                  <a:pt x="2605" y="465"/>
                  <a:pt x="2680" y="467"/>
                </a:cubicBezTo>
                <a:cubicBezTo>
                  <a:pt x="2716" y="467"/>
                  <a:pt x="2751" y="467"/>
                  <a:pt x="2787" y="46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15" name="Freeform 4"/>
          <p:cNvSpPr/>
          <p:nvPr/>
        </p:nvSpPr>
        <p:spPr>
          <a:xfrm>
            <a:off x="3751560" y="460440"/>
            <a:ext cx="671760" cy="276480"/>
          </a:xfrm>
          <a:custGeom>
            <a:avLst/>
            <a:gdLst/>
            <a:ahLst/>
            <a:rect l="0" t="0" r="r" b="b"/>
            <a:pathLst>
              <a:path w="1866" h="768">
                <a:moveTo>
                  <a:pt x="18" y="21"/>
                </a:moveTo>
                <a:cubicBezTo>
                  <a:pt x="15" y="14"/>
                  <a:pt x="12" y="7"/>
                  <a:pt x="9" y="0"/>
                </a:cubicBezTo>
                <a:cubicBezTo>
                  <a:pt x="5" y="32"/>
                  <a:pt x="0" y="97"/>
                  <a:pt x="9" y="136"/>
                </a:cubicBezTo>
                <a:cubicBezTo>
                  <a:pt x="38" y="258"/>
                  <a:pt x="111" y="366"/>
                  <a:pt x="164" y="478"/>
                </a:cubicBezTo>
                <a:cubicBezTo>
                  <a:pt x="200" y="555"/>
                  <a:pt x="232" y="633"/>
                  <a:pt x="251" y="716"/>
                </a:cubicBezTo>
                <a:cubicBezTo>
                  <a:pt x="256" y="744"/>
                  <a:pt x="258" y="750"/>
                  <a:pt x="257" y="767"/>
                </a:cubicBezTo>
                <a:moveTo>
                  <a:pt x="40" y="489"/>
                </a:moveTo>
                <a:cubicBezTo>
                  <a:pt x="88" y="455"/>
                  <a:pt x="148" y="452"/>
                  <a:pt x="208" y="444"/>
                </a:cubicBezTo>
                <a:cubicBezTo>
                  <a:pt x="277" y="435"/>
                  <a:pt x="346" y="428"/>
                  <a:pt x="415" y="415"/>
                </a:cubicBezTo>
                <a:cubicBezTo>
                  <a:pt x="432" y="412"/>
                  <a:pt x="461" y="398"/>
                  <a:pt x="479" y="400"/>
                </a:cubicBezTo>
                <a:cubicBezTo>
                  <a:pt x="501" y="402"/>
                  <a:pt x="503" y="437"/>
                  <a:pt x="507" y="454"/>
                </a:cubicBezTo>
                <a:cubicBezTo>
                  <a:pt x="516" y="495"/>
                  <a:pt x="521" y="536"/>
                  <a:pt x="525" y="578"/>
                </a:cubicBezTo>
                <a:cubicBezTo>
                  <a:pt x="527" y="598"/>
                  <a:pt x="529" y="618"/>
                  <a:pt x="533" y="637"/>
                </a:cubicBezTo>
                <a:cubicBezTo>
                  <a:pt x="533" y="638"/>
                  <a:pt x="534" y="638"/>
                  <a:pt x="534" y="639"/>
                </a:cubicBezTo>
                <a:moveTo>
                  <a:pt x="416" y="183"/>
                </a:moveTo>
                <a:cubicBezTo>
                  <a:pt x="427" y="165"/>
                  <a:pt x="437" y="167"/>
                  <a:pt x="464" y="187"/>
                </a:cubicBezTo>
                <a:cubicBezTo>
                  <a:pt x="507" y="218"/>
                  <a:pt x="541" y="267"/>
                  <a:pt x="578" y="304"/>
                </a:cubicBezTo>
                <a:moveTo>
                  <a:pt x="760" y="385"/>
                </a:moveTo>
                <a:cubicBezTo>
                  <a:pt x="760" y="394"/>
                  <a:pt x="764" y="412"/>
                  <a:pt x="762" y="423"/>
                </a:cubicBezTo>
                <a:cubicBezTo>
                  <a:pt x="756" y="463"/>
                  <a:pt x="739" y="495"/>
                  <a:pt x="737" y="537"/>
                </a:cubicBezTo>
                <a:cubicBezTo>
                  <a:pt x="736" y="569"/>
                  <a:pt x="737" y="585"/>
                  <a:pt x="752" y="611"/>
                </a:cubicBezTo>
                <a:cubicBezTo>
                  <a:pt x="755" y="612"/>
                  <a:pt x="757" y="614"/>
                  <a:pt x="760" y="615"/>
                </a:cubicBezTo>
                <a:cubicBezTo>
                  <a:pt x="785" y="601"/>
                  <a:pt x="794" y="603"/>
                  <a:pt x="818" y="574"/>
                </a:cubicBezTo>
                <a:cubicBezTo>
                  <a:pt x="868" y="512"/>
                  <a:pt x="893" y="431"/>
                  <a:pt x="946" y="371"/>
                </a:cubicBezTo>
                <a:cubicBezTo>
                  <a:pt x="961" y="353"/>
                  <a:pt x="995" y="336"/>
                  <a:pt x="1019" y="347"/>
                </a:cubicBezTo>
                <a:cubicBezTo>
                  <a:pt x="1055" y="363"/>
                  <a:pt x="1078" y="410"/>
                  <a:pt x="1107" y="437"/>
                </a:cubicBezTo>
                <a:cubicBezTo>
                  <a:pt x="1151" y="479"/>
                  <a:pt x="1207" y="502"/>
                  <a:pt x="1267" y="511"/>
                </a:cubicBezTo>
                <a:cubicBezTo>
                  <a:pt x="1323" y="520"/>
                  <a:pt x="1401" y="526"/>
                  <a:pt x="1455" y="506"/>
                </a:cubicBezTo>
                <a:cubicBezTo>
                  <a:pt x="1504" y="488"/>
                  <a:pt x="1515" y="453"/>
                  <a:pt x="1516" y="407"/>
                </a:cubicBezTo>
                <a:cubicBezTo>
                  <a:pt x="1517" y="363"/>
                  <a:pt x="1499" y="320"/>
                  <a:pt x="1464" y="291"/>
                </a:cubicBezTo>
                <a:cubicBezTo>
                  <a:pt x="1426" y="259"/>
                  <a:pt x="1356" y="261"/>
                  <a:pt x="1313" y="280"/>
                </a:cubicBezTo>
                <a:cubicBezTo>
                  <a:pt x="1242" y="311"/>
                  <a:pt x="1174" y="384"/>
                  <a:pt x="1152" y="458"/>
                </a:cubicBezTo>
                <a:cubicBezTo>
                  <a:pt x="1130" y="531"/>
                  <a:pt x="1148" y="588"/>
                  <a:pt x="1206" y="634"/>
                </a:cubicBezTo>
                <a:cubicBezTo>
                  <a:pt x="1319" y="725"/>
                  <a:pt x="1492" y="720"/>
                  <a:pt x="1629" y="726"/>
                </a:cubicBezTo>
                <a:cubicBezTo>
                  <a:pt x="1708" y="730"/>
                  <a:pt x="1786" y="729"/>
                  <a:pt x="1865" y="72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16" name="Freeform 5"/>
          <p:cNvSpPr/>
          <p:nvPr/>
        </p:nvSpPr>
        <p:spPr>
          <a:xfrm>
            <a:off x="606960" y="1243080"/>
            <a:ext cx="72720" cy="147240"/>
          </a:xfrm>
          <a:custGeom>
            <a:avLst/>
            <a:gdLst/>
            <a:ahLst/>
            <a:rect l="0" t="0" r="r" b="b"/>
            <a:pathLst>
              <a:path w="202" h="409">
                <a:moveTo>
                  <a:pt x="201" y="0"/>
                </a:moveTo>
                <a:cubicBezTo>
                  <a:pt x="140" y="56"/>
                  <a:pt x="99" y="122"/>
                  <a:pt x="60" y="196"/>
                </a:cubicBezTo>
                <a:cubicBezTo>
                  <a:pt x="30" y="253"/>
                  <a:pt x="0" y="318"/>
                  <a:pt x="8" y="384"/>
                </a:cubicBezTo>
                <a:cubicBezTo>
                  <a:pt x="14" y="402"/>
                  <a:pt x="17" y="408"/>
                  <a:pt x="35" y="40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17" name="Freeform 6"/>
          <p:cNvSpPr/>
          <p:nvPr/>
        </p:nvSpPr>
        <p:spPr>
          <a:xfrm>
            <a:off x="491400" y="1203480"/>
            <a:ext cx="1170000" cy="257400"/>
          </a:xfrm>
          <a:custGeom>
            <a:avLst/>
            <a:gdLst/>
            <a:ahLst/>
            <a:rect l="0" t="0" r="r" b="b"/>
            <a:pathLst>
              <a:path w="3250" h="715">
                <a:moveTo>
                  <a:pt x="353" y="227"/>
                </a:moveTo>
                <a:cubicBezTo>
                  <a:pt x="341" y="208"/>
                  <a:pt x="329" y="195"/>
                  <a:pt x="314" y="182"/>
                </a:cubicBezTo>
                <a:cubicBezTo>
                  <a:pt x="323" y="212"/>
                  <a:pt x="334" y="241"/>
                  <a:pt x="346" y="270"/>
                </a:cubicBezTo>
                <a:cubicBezTo>
                  <a:pt x="367" y="321"/>
                  <a:pt x="390" y="369"/>
                  <a:pt x="418" y="416"/>
                </a:cubicBezTo>
                <a:cubicBezTo>
                  <a:pt x="429" y="436"/>
                  <a:pt x="444" y="467"/>
                  <a:pt x="466" y="477"/>
                </a:cubicBezTo>
                <a:cubicBezTo>
                  <a:pt x="489" y="487"/>
                  <a:pt x="520" y="451"/>
                  <a:pt x="532" y="442"/>
                </a:cubicBezTo>
                <a:cubicBezTo>
                  <a:pt x="632" y="364"/>
                  <a:pt x="738" y="297"/>
                  <a:pt x="853" y="243"/>
                </a:cubicBezTo>
                <a:cubicBezTo>
                  <a:pt x="968" y="195"/>
                  <a:pt x="1009" y="179"/>
                  <a:pt x="1089" y="152"/>
                </a:cubicBezTo>
                <a:moveTo>
                  <a:pt x="2195" y="143"/>
                </a:moveTo>
                <a:cubicBezTo>
                  <a:pt x="2188" y="116"/>
                  <a:pt x="2228" y="118"/>
                  <a:pt x="2160" y="119"/>
                </a:cubicBezTo>
                <a:cubicBezTo>
                  <a:pt x="2059" y="121"/>
                  <a:pt x="1960" y="178"/>
                  <a:pt x="1873" y="224"/>
                </a:cubicBezTo>
                <a:cubicBezTo>
                  <a:pt x="1782" y="272"/>
                  <a:pt x="1614" y="349"/>
                  <a:pt x="1577" y="456"/>
                </a:cubicBezTo>
                <a:cubicBezTo>
                  <a:pt x="1553" y="526"/>
                  <a:pt x="1657" y="529"/>
                  <a:pt x="1696" y="532"/>
                </a:cubicBezTo>
                <a:cubicBezTo>
                  <a:pt x="1785" y="533"/>
                  <a:pt x="1818" y="533"/>
                  <a:pt x="1879" y="533"/>
                </a:cubicBezTo>
                <a:moveTo>
                  <a:pt x="2586" y="268"/>
                </a:moveTo>
                <a:cubicBezTo>
                  <a:pt x="2505" y="282"/>
                  <a:pt x="2434" y="313"/>
                  <a:pt x="2363" y="358"/>
                </a:cubicBezTo>
                <a:cubicBezTo>
                  <a:pt x="2316" y="388"/>
                  <a:pt x="2258" y="423"/>
                  <a:pt x="2246" y="481"/>
                </a:cubicBezTo>
                <a:cubicBezTo>
                  <a:pt x="2246" y="486"/>
                  <a:pt x="2246" y="492"/>
                  <a:pt x="2246" y="497"/>
                </a:cubicBezTo>
                <a:cubicBezTo>
                  <a:pt x="2293" y="516"/>
                  <a:pt x="2352" y="514"/>
                  <a:pt x="2402" y="501"/>
                </a:cubicBezTo>
                <a:cubicBezTo>
                  <a:pt x="2461" y="485"/>
                  <a:pt x="2534" y="450"/>
                  <a:pt x="2571" y="399"/>
                </a:cubicBezTo>
                <a:cubicBezTo>
                  <a:pt x="2580" y="387"/>
                  <a:pt x="2576" y="374"/>
                  <a:pt x="2577" y="361"/>
                </a:cubicBezTo>
                <a:cubicBezTo>
                  <a:pt x="2543" y="361"/>
                  <a:pt x="2522" y="365"/>
                  <a:pt x="2495" y="388"/>
                </a:cubicBezTo>
                <a:cubicBezTo>
                  <a:pt x="2486" y="395"/>
                  <a:pt x="2451" y="445"/>
                  <a:pt x="2469" y="459"/>
                </a:cubicBezTo>
                <a:cubicBezTo>
                  <a:pt x="2492" y="477"/>
                  <a:pt x="2542" y="471"/>
                  <a:pt x="2568" y="472"/>
                </a:cubicBezTo>
                <a:moveTo>
                  <a:pt x="2701" y="390"/>
                </a:moveTo>
                <a:cubicBezTo>
                  <a:pt x="2710" y="359"/>
                  <a:pt x="2715" y="323"/>
                  <a:pt x="2730" y="294"/>
                </a:cubicBezTo>
                <a:cubicBezTo>
                  <a:pt x="2738" y="282"/>
                  <a:pt x="2740" y="278"/>
                  <a:pt x="2751" y="281"/>
                </a:cubicBezTo>
                <a:cubicBezTo>
                  <a:pt x="2788" y="289"/>
                  <a:pt x="2799" y="322"/>
                  <a:pt x="2812" y="358"/>
                </a:cubicBezTo>
                <a:cubicBezTo>
                  <a:pt x="2828" y="401"/>
                  <a:pt x="2835" y="443"/>
                  <a:pt x="2836" y="488"/>
                </a:cubicBezTo>
                <a:cubicBezTo>
                  <a:pt x="2836" y="501"/>
                  <a:pt x="2837" y="504"/>
                  <a:pt x="2833" y="511"/>
                </a:cubicBezTo>
                <a:cubicBezTo>
                  <a:pt x="2803" y="506"/>
                  <a:pt x="2797" y="509"/>
                  <a:pt x="2793" y="470"/>
                </a:cubicBezTo>
                <a:cubicBezTo>
                  <a:pt x="2786" y="397"/>
                  <a:pt x="2819" y="353"/>
                  <a:pt x="2866" y="301"/>
                </a:cubicBezTo>
                <a:cubicBezTo>
                  <a:pt x="2928" y="233"/>
                  <a:pt x="3001" y="185"/>
                  <a:pt x="3094" y="172"/>
                </a:cubicBezTo>
                <a:cubicBezTo>
                  <a:pt x="3179" y="160"/>
                  <a:pt x="3230" y="178"/>
                  <a:pt x="3240" y="267"/>
                </a:cubicBezTo>
                <a:cubicBezTo>
                  <a:pt x="3249" y="343"/>
                  <a:pt x="3233" y="413"/>
                  <a:pt x="3216" y="486"/>
                </a:cubicBezTo>
                <a:cubicBezTo>
                  <a:pt x="3214" y="497"/>
                  <a:pt x="3211" y="508"/>
                  <a:pt x="3209" y="519"/>
                </a:cubicBezTo>
                <a:moveTo>
                  <a:pt x="574" y="208"/>
                </a:moveTo>
                <a:cubicBezTo>
                  <a:pt x="574" y="156"/>
                  <a:pt x="568" y="109"/>
                  <a:pt x="563" y="58"/>
                </a:cubicBezTo>
                <a:cubicBezTo>
                  <a:pt x="561" y="33"/>
                  <a:pt x="563" y="20"/>
                  <a:pt x="574" y="0"/>
                </a:cubicBezTo>
                <a:lnTo>
                  <a:pt x="575" y="0"/>
                </a:lnTo>
                <a:cubicBezTo>
                  <a:pt x="586" y="43"/>
                  <a:pt x="593" y="90"/>
                  <a:pt x="603" y="134"/>
                </a:cubicBezTo>
                <a:cubicBezTo>
                  <a:pt x="627" y="238"/>
                  <a:pt x="663" y="337"/>
                  <a:pt x="720" y="427"/>
                </a:cubicBezTo>
                <a:cubicBezTo>
                  <a:pt x="761" y="491"/>
                  <a:pt x="818" y="567"/>
                  <a:pt x="881" y="612"/>
                </a:cubicBezTo>
                <a:cubicBezTo>
                  <a:pt x="916" y="630"/>
                  <a:pt x="926" y="636"/>
                  <a:pt x="952" y="637"/>
                </a:cubicBezTo>
                <a:moveTo>
                  <a:pt x="1031" y="110"/>
                </a:moveTo>
                <a:cubicBezTo>
                  <a:pt x="976" y="159"/>
                  <a:pt x="940" y="219"/>
                  <a:pt x="900" y="281"/>
                </a:cubicBezTo>
                <a:cubicBezTo>
                  <a:pt x="809" y="420"/>
                  <a:pt x="721" y="573"/>
                  <a:pt x="585" y="674"/>
                </a:cubicBezTo>
                <a:cubicBezTo>
                  <a:pt x="557" y="695"/>
                  <a:pt x="534" y="705"/>
                  <a:pt x="502" y="714"/>
                </a:cubicBezTo>
                <a:moveTo>
                  <a:pt x="544" y="144"/>
                </a:moveTo>
                <a:cubicBezTo>
                  <a:pt x="515" y="162"/>
                  <a:pt x="519" y="186"/>
                  <a:pt x="517" y="230"/>
                </a:cubicBezTo>
                <a:cubicBezTo>
                  <a:pt x="514" y="324"/>
                  <a:pt x="513" y="391"/>
                  <a:pt x="580" y="464"/>
                </a:cubicBezTo>
                <a:cubicBezTo>
                  <a:pt x="620" y="507"/>
                  <a:pt x="680" y="546"/>
                  <a:pt x="737" y="559"/>
                </a:cubicBezTo>
                <a:moveTo>
                  <a:pt x="389" y="297"/>
                </a:moveTo>
                <a:cubicBezTo>
                  <a:pt x="438" y="314"/>
                  <a:pt x="490" y="326"/>
                  <a:pt x="542" y="337"/>
                </a:cubicBezTo>
                <a:cubicBezTo>
                  <a:pt x="626" y="354"/>
                  <a:pt x="710" y="371"/>
                  <a:pt x="793" y="394"/>
                </a:cubicBezTo>
                <a:cubicBezTo>
                  <a:pt x="827" y="404"/>
                  <a:pt x="836" y="406"/>
                  <a:pt x="857" y="412"/>
                </a:cubicBezTo>
                <a:moveTo>
                  <a:pt x="861" y="226"/>
                </a:moveTo>
                <a:cubicBezTo>
                  <a:pt x="759" y="232"/>
                  <a:pt x="682" y="272"/>
                  <a:pt x="585" y="305"/>
                </a:cubicBezTo>
                <a:cubicBezTo>
                  <a:pt x="449" y="352"/>
                  <a:pt x="311" y="385"/>
                  <a:pt x="170" y="412"/>
                </a:cubicBezTo>
                <a:cubicBezTo>
                  <a:pt x="117" y="422"/>
                  <a:pt x="0" y="444"/>
                  <a:pt x="49" y="420"/>
                </a:cubicBezTo>
                <a:cubicBezTo>
                  <a:pt x="65" y="413"/>
                  <a:pt x="82" y="405"/>
                  <a:pt x="98" y="398"/>
                </a:cubicBezTo>
                <a:moveTo>
                  <a:pt x="632" y="222"/>
                </a:moveTo>
                <a:cubicBezTo>
                  <a:pt x="639" y="231"/>
                  <a:pt x="644" y="262"/>
                  <a:pt x="639" y="281"/>
                </a:cubicBezTo>
                <a:cubicBezTo>
                  <a:pt x="624" y="336"/>
                  <a:pt x="586" y="387"/>
                  <a:pt x="558" y="436"/>
                </a:cubicBezTo>
                <a:cubicBezTo>
                  <a:pt x="547" y="455"/>
                  <a:pt x="516" y="489"/>
                  <a:pt x="536" y="497"/>
                </a:cubicBezTo>
                <a:cubicBezTo>
                  <a:pt x="542" y="497"/>
                  <a:pt x="546" y="497"/>
                  <a:pt x="551" y="497"/>
                </a:cubicBezTo>
                <a:moveTo>
                  <a:pt x="793" y="145"/>
                </a:moveTo>
                <a:cubicBezTo>
                  <a:pt x="754" y="210"/>
                  <a:pt x="705" y="270"/>
                  <a:pt x="660" y="331"/>
                </a:cubicBezTo>
                <a:cubicBezTo>
                  <a:pt x="630" y="372"/>
                  <a:pt x="594" y="412"/>
                  <a:pt x="574" y="459"/>
                </a:cubicBezTo>
                <a:cubicBezTo>
                  <a:pt x="573" y="461"/>
                  <a:pt x="573" y="464"/>
                  <a:pt x="572" y="466"/>
                </a:cubicBezTo>
                <a:moveTo>
                  <a:pt x="569" y="38"/>
                </a:moveTo>
                <a:cubicBezTo>
                  <a:pt x="607" y="21"/>
                  <a:pt x="627" y="17"/>
                  <a:pt x="632" y="69"/>
                </a:cubicBezTo>
                <a:cubicBezTo>
                  <a:pt x="641" y="171"/>
                  <a:pt x="611" y="261"/>
                  <a:pt x="585" y="358"/>
                </a:cubicBezTo>
                <a:cubicBezTo>
                  <a:pt x="583" y="367"/>
                  <a:pt x="546" y="470"/>
                  <a:pt x="563" y="487"/>
                </a:cubicBezTo>
                <a:cubicBezTo>
                  <a:pt x="566" y="487"/>
                  <a:pt x="569" y="487"/>
                  <a:pt x="572" y="487"/>
                </a:cubicBezTo>
                <a:moveTo>
                  <a:pt x="399" y="240"/>
                </a:moveTo>
                <a:cubicBezTo>
                  <a:pt x="402" y="279"/>
                  <a:pt x="401" y="308"/>
                  <a:pt x="429" y="340"/>
                </a:cubicBezTo>
                <a:cubicBezTo>
                  <a:pt x="471" y="387"/>
                  <a:pt x="539" y="389"/>
                  <a:pt x="597" y="386"/>
                </a:cubicBezTo>
                <a:cubicBezTo>
                  <a:pt x="686" y="381"/>
                  <a:pt x="770" y="322"/>
                  <a:pt x="793" y="233"/>
                </a:cubicBezTo>
                <a:cubicBezTo>
                  <a:pt x="808" y="177"/>
                  <a:pt x="795" y="157"/>
                  <a:pt x="769" y="113"/>
                </a:cubicBezTo>
                <a:cubicBezTo>
                  <a:pt x="710" y="78"/>
                  <a:pt x="639" y="43"/>
                  <a:pt x="566" y="63"/>
                </a:cubicBezTo>
                <a:cubicBezTo>
                  <a:pt x="448" y="96"/>
                  <a:pt x="356" y="218"/>
                  <a:pt x="301" y="319"/>
                </a:cubicBezTo>
                <a:cubicBezTo>
                  <a:pt x="260" y="395"/>
                  <a:pt x="256" y="455"/>
                  <a:pt x="253" y="538"/>
                </a:cubicBezTo>
                <a:cubicBezTo>
                  <a:pt x="329" y="594"/>
                  <a:pt x="410" y="616"/>
                  <a:pt x="509" y="595"/>
                </a:cubicBezTo>
                <a:cubicBezTo>
                  <a:pt x="613" y="573"/>
                  <a:pt x="734" y="494"/>
                  <a:pt x="797" y="408"/>
                </a:cubicBezTo>
                <a:cubicBezTo>
                  <a:pt x="844" y="344"/>
                  <a:pt x="832" y="294"/>
                  <a:pt x="827" y="222"/>
                </a:cubicBezTo>
                <a:cubicBezTo>
                  <a:pt x="706" y="98"/>
                  <a:pt x="535" y="23"/>
                  <a:pt x="384" y="155"/>
                </a:cubicBezTo>
                <a:cubicBezTo>
                  <a:pt x="285" y="241"/>
                  <a:pt x="234" y="363"/>
                  <a:pt x="226" y="490"/>
                </a:cubicBezTo>
                <a:cubicBezTo>
                  <a:pt x="219" y="609"/>
                  <a:pt x="318" y="648"/>
                  <a:pt x="423" y="659"/>
                </a:cubicBezTo>
                <a:cubicBezTo>
                  <a:pt x="537" y="671"/>
                  <a:pt x="652" y="648"/>
                  <a:pt x="737" y="568"/>
                </a:cubicBezTo>
                <a:cubicBezTo>
                  <a:pt x="750" y="551"/>
                  <a:pt x="762" y="535"/>
                  <a:pt x="775" y="518"/>
                </a:cubicBezTo>
                <a:cubicBezTo>
                  <a:pt x="788" y="406"/>
                  <a:pt x="767" y="368"/>
                  <a:pt x="676" y="294"/>
                </a:cubicBezTo>
                <a:cubicBezTo>
                  <a:pt x="579" y="214"/>
                  <a:pt x="423" y="143"/>
                  <a:pt x="295" y="199"/>
                </a:cubicBezTo>
                <a:cubicBezTo>
                  <a:pt x="190" y="246"/>
                  <a:pt x="87" y="394"/>
                  <a:pt x="101" y="511"/>
                </a:cubicBezTo>
                <a:cubicBezTo>
                  <a:pt x="107" y="526"/>
                  <a:pt x="112" y="541"/>
                  <a:pt x="118" y="556"/>
                </a:cubicBezTo>
                <a:cubicBezTo>
                  <a:pt x="233" y="602"/>
                  <a:pt x="346" y="614"/>
                  <a:pt x="472" y="586"/>
                </a:cubicBezTo>
                <a:cubicBezTo>
                  <a:pt x="593" y="559"/>
                  <a:pt x="753" y="492"/>
                  <a:pt x="821" y="380"/>
                </a:cubicBezTo>
                <a:cubicBezTo>
                  <a:pt x="865" y="307"/>
                  <a:pt x="837" y="259"/>
                  <a:pt x="811" y="192"/>
                </a:cubicBezTo>
                <a:cubicBezTo>
                  <a:pt x="737" y="136"/>
                  <a:pt x="670" y="80"/>
                  <a:pt x="569" y="95"/>
                </a:cubicBezTo>
                <a:cubicBezTo>
                  <a:pt x="468" y="110"/>
                  <a:pt x="429" y="241"/>
                  <a:pt x="414" y="326"/>
                </a:cubicBezTo>
                <a:cubicBezTo>
                  <a:pt x="395" y="433"/>
                  <a:pt x="407" y="527"/>
                  <a:pt x="512" y="579"/>
                </a:cubicBezTo>
                <a:cubicBezTo>
                  <a:pt x="579" y="612"/>
                  <a:pt x="680" y="614"/>
                  <a:pt x="740" y="570"/>
                </a:cubicBezTo>
                <a:cubicBezTo>
                  <a:pt x="772" y="536"/>
                  <a:pt x="782" y="526"/>
                  <a:pt x="788" y="494"/>
                </a:cubicBezTo>
                <a:cubicBezTo>
                  <a:pt x="778" y="412"/>
                  <a:pt x="743" y="378"/>
                  <a:pt x="654" y="364"/>
                </a:cubicBezTo>
                <a:cubicBezTo>
                  <a:pt x="583" y="363"/>
                  <a:pt x="559" y="363"/>
                  <a:pt x="512" y="36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18" name="Freeform 7"/>
          <p:cNvSpPr/>
          <p:nvPr/>
        </p:nvSpPr>
        <p:spPr>
          <a:xfrm>
            <a:off x="1943280" y="1143000"/>
            <a:ext cx="1535400" cy="253800"/>
          </a:xfrm>
          <a:custGeom>
            <a:avLst/>
            <a:gdLst/>
            <a:ahLst/>
            <a:rect l="0" t="0" r="r" b="b"/>
            <a:pathLst>
              <a:path w="4265" h="705">
                <a:moveTo>
                  <a:pt x="37" y="411"/>
                </a:moveTo>
                <a:cubicBezTo>
                  <a:pt x="12" y="419"/>
                  <a:pt x="27" y="390"/>
                  <a:pt x="24" y="399"/>
                </a:cubicBezTo>
                <a:cubicBezTo>
                  <a:pt x="12" y="434"/>
                  <a:pt x="11" y="482"/>
                  <a:pt x="6" y="519"/>
                </a:cubicBezTo>
                <a:cubicBezTo>
                  <a:pt x="2" y="550"/>
                  <a:pt x="1" y="581"/>
                  <a:pt x="0" y="612"/>
                </a:cubicBezTo>
                <a:cubicBezTo>
                  <a:pt x="0" y="614"/>
                  <a:pt x="0" y="617"/>
                  <a:pt x="0" y="620"/>
                </a:cubicBezTo>
                <a:cubicBezTo>
                  <a:pt x="32" y="618"/>
                  <a:pt x="39" y="624"/>
                  <a:pt x="72" y="608"/>
                </a:cubicBezTo>
                <a:cubicBezTo>
                  <a:pt x="137" y="574"/>
                  <a:pt x="183" y="515"/>
                  <a:pt x="260" y="509"/>
                </a:cubicBezTo>
                <a:cubicBezTo>
                  <a:pt x="302" y="506"/>
                  <a:pt x="321" y="520"/>
                  <a:pt x="352" y="547"/>
                </a:cubicBezTo>
                <a:cubicBezTo>
                  <a:pt x="378" y="569"/>
                  <a:pt x="398" y="577"/>
                  <a:pt x="427" y="591"/>
                </a:cubicBezTo>
                <a:cubicBezTo>
                  <a:pt x="436" y="573"/>
                  <a:pt x="445" y="569"/>
                  <a:pt x="446" y="532"/>
                </a:cubicBezTo>
                <a:cubicBezTo>
                  <a:pt x="448" y="481"/>
                  <a:pt x="444" y="432"/>
                  <a:pt x="442" y="381"/>
                </a:cubicBezTo>
                <a:cubicBezTo>
                  <a:pt x="441" y="362"/>
                  <a:pt x="444" y="347"/>
                  <a:pt x="446" y="330"/>
                </a:cubicBezTo>
                <a:cubicBezTo>
                  <a:pt x="499" y="333"/>
                  <a:pt x="530" y="339"/>
                  <a:pt x="579" y="363"/>
                </a:cubicBezTo>
                <a:cubicBezTo>
                  <a:pt x="696" y="418"/>
                  <a:pt x="792" y="443"/>
                  <a:pt x="921" y="443"/>
                </a:cubicBezTo>
                <a:cubicBezTo>
                  <a:pt x="940" y="443"/>
                  <a:pt x="997" y="443"/>
                  <a:pt x="1000" y="411"/>
                </a:cubicBezTo>
                <a:cubicBezTo>
                  <a:pt x="1002" y="389"/>
                  <a:pt x="990" y="396"/>
                  <a:pt x="987" y="386"/>
                </a:cubicBezTo>
                <a:cubicBezTo>
                  <a:pt x="959" y="392"/>
                  <a:pt x="961" y="380"/>
                  <a:pt x="942" y="407"/>
                </a:cubicBezTo>
                <a:cubicBezTo>
                  <a:pt x="927" y="428"/>
                  <a:pt x="919" y="454"/>
                  <a:pt x="922" y="480"/>
                </a:cubicBezTo>
                <a:cubicBezTo>
                  <a:pt x="925" y="505"/>
                  <a:pt x="921" y="508"/>
                  <a:pt x="949" y="515"/>
                </a:cubicBezTo>
                <a:cubicBezTo>
                  <a:pt x="979" y="522"/>
                  <a:pt x="1030" y="518"/>
                  <a:pt x="1058" y="506"/>
                </a:cubicBezTo>
                <a:cubicBezTo>
                  <a:pt x="1085" y="494"/>
                  <a:pt x="1102" y="487"/>
                  <a:pt x="1104" y="456"/>
                </a:cubicBezTo>
                <a:cubicBezTo>
                  <a:pt x="1106" y="414"/>
                  <a:pt x="1067" y="399"/>
                  <a:pt x="1030" y="390"/>
                </a:cubicBezTo>
                <a:cubicBezTo>
                  <a:pt x="966" y="374"/>
                  <a:pt x="876" y="370"/>
                  <a:pt x="813" y="392"/>
                </a:cubicBezTo>
                <a:cubicBezTo>
                  <a:pt x="758" y="411"/>
                  <a:pt x="691" y="459"/>
                  <a:pt x="670" y="515"/>
                </a:cubicBezTo>
                <a:cubicBezTo>
                  <a:pt x="647" y="575"/>
                  <a:pt x="679" y="615"/>
                  <a:pt x="730" y="644"/>
                </a:cubicBezTo>
                <a:cubicBezTo>
                  <a:pt x="838" y="704"/>
                  <a:pt x="979" y="700"/>
                  <a:pt x="1098" y="701"/>
                </a:cubicBezTo>
                <a:cubicBezTo>
                  <a:pt x="1129" y="701"/>
                  <a:pt x="1160" y="701"/>
                  <a:pt x="1191" y="701"/>
                </a:cubicBezTo>
                <a:moveTo>
                  <a:pt x="1850" y="178"/>
                </a:moveTo>
                <a:cubicBezTo>
                  <a:pt x="1827" y="140"/>
                  <a:pt x="1814" y="107"/>
                  <a:pt x="1770" y="97"/>
                </a:cubicBezTo>
                <a:cubicBezTo>
                  <a:pt x="1742" y="143"/>
                  <a:pt x="1729" y="198"/>
                  <a:pt x="1725" y="252"/>
                </a:cubicBezTo>
                <a:cubicBezTo>
                  <a:pt x="1719" y="340"/>
                  <a:pt x="1729" y="424"/>
                  <a:pt x="1750" y="509"/>
                </a:cubicBezTo>
                <a:cubicBezTo>
                  <a:pt x="1759" y="547"/>
                  <a:pt x="1772" y="614"/>
                  <a:pt x="1801" y="644"/>
                </a:cubicBezTo>
                <a:cubicBezTo>
                  <a:pt x="1807" y="650"/>
                  <a:pt x="1808" y="653"/>
                  <a:pt x="1814" y="651"/>
                </a:cubicBezTo>
                <a:moveTo>
                  <a:pt x="1586" y="365"/>
                </a:moveTo>
                <a:cubicBezTo>
                  <a:pt x="1619" y="343"/>
                  <a:pt x="1655" y="333"/>
                  <a:pt x="1710" y="331"/>
                </a:cubicBezTo>
                <a:cubicBezTo>
                  <a:pt x="1799" y="327"/>
                  <a:pt x="1887" y="332"/>
                  <a:pt x="1975" y="325"/>
                </a:cubicBezTo>
                <a:cubicBezTo>
                  <a:pt x="2023" y="321"/>
                  <a:pt x="2074" y="312"/>
                  <a:pt x="2111" y="279"/>
                </a:cubicBezTo>
                <a:cubicBezTo>
                  <a:pt x="2121" y="270"/>
                  <a:pt x="2126" y="263"/>
                  <a:pt x="2135" y="255"/>
                </a:cubicBezTo>
                <a:cubicBezTo>
                  <a:pt x="2125" y="290"/>
                  <a:pt x="2109" y="324"/>
                  <a:pt x="2099" y="361"/>
                </a:cubicBezTo>
                <a:cubicBezTo>
                  <a:pt x="2088" y="401"/>
                  <a:pt x="2069" y="478"/>
                  <a:pt x="2102" y="513"/>
                </a:cubicBezTo>
                <a:cubicBezTo>
                  <a:pt x="2137" y="550"/>
                  <a:pt x="2226" y="548"/>
                  <a:pt x="2269" y="533"/>
                </a:cubicBezTo>
                <a:cubicBezTo>
                  <a:pt x="2338" y="510"/>
                  <a:pt x="2389" y="447"/>
                  <a:pt x="2426" y="389"/>
                </a:cubicBezTo>
                <a:cubicBezTo>
                  <a:pt x="2446" y="357"/>
                  <a:pt x="2462" y="323"/>
                  <a:pt x="2484" y="295"/>
                </a:cubicBezTo>
                <a:cubicBezTo>
                  <a:pt x="2496" y="313"/>
                  <a:pt x="2516" y="347"/>
                  <a:pt x="2529" y="372"/>
                </a:cubicBezTo>
                <a:cubicBezTo>
                  <a:pt x="2557" y="423"/>
                  <a:pt x="2594" y="461"/>
                  <a:pt x="2653" y="474"/>
                </a:cubicBezTo>
                <a:cubicBezTo>
                  <a:pt x="2698" y="484"/>
                  <a:pt x="2755" y="484"/>
                  <a:pt x="2790" y="450"/>
                </a:cubicBezTo>
                <a:cubicBezTo>
                  <a:pt x="2818" y="424"/>
                  <a:pt x="2824" y="389"/>
                  <a:pt x="2833" y="353"/>
                </a:cubicBezTo>
                <a:cubicBezTo>
                  <a:pt x="2834" y="345"/>
                  <a:pt x="2835" y="345"/>
                  <a:pt x="2835" y="341"/>
                </a:cubicBezTo>
                <a:cubicBezTo>
                  <a:pt x="2835" y="411"/>
                  <a:pt x="2834" y="480"/>
                  <a:pt x="2836" y="549"/>
                </a:cubicBezTo>
                <a:moveTo>
                  <a:pt x="2653" y="41"/>
                </a:moveTo>
                <a:cubicBezTo>
                  <a:pt x="2653" y="18"/>
                  <a:pt x="2653" y="14"/>
                  <a:pt x="2653" y="0"/>
                </a:cubicBezTo>
                <a:cubicBezTo>
                  <a:pt x="2720" y="4"/>
                  <a:pt x="2744" y="35"/>
                  <a:pt x="2794" y="79"/>
                </a:cubicBezTo>
                <a:moveTo>
                  <a:pt x="3155" y="255"/>
                </a:moveTo>
                <a:cubicBezTo>
                  <a:pt x="3163" y="264"/>
                  <a:pt x="3162" y="267"/>
                  <a:pt x="3167" y="279"/>
                </a:cubicBezTo>
                <a:cubicBezTo>
                  <a:pt x="3183" y="320"/>
                  <a:pt x="3203" y="362"/>
                  <a:pt x="3237" y="392"/>
                </a:cubicBezTo>
                <a:cubicBezTo>
                  <a:pt x="3272" y="422"/>
                  <a:pt x="3315" y="424"/>
                  <a:pt x="3339" y="383"/>
                </a:cubicBezTo>
                <a:cubicBezTo>
                  <a:pt x="3357" y="353"/>
                  <a:pt x="3365" y="316"/>
                  <a:pt x="3382" y="286"/>
                </a:cubicBezTo>
                <a:cubicBezTo>
                  <a:pt x="3388" y="279"/>
                  <a:pt x="3389" y="277"/>
                  <a:pt x="3394" y="276"/>
                </a:cubicBezTo>
                <a:cubicBezTo>
                  <a:pt x="3412" y="293"/>
                  <a:pt x="3422" y="315"/>
                  <a:pt x="3436" y="340"/>
                </a:cubicBezTo>
                <a:cubicBezTo>
                  <a:pt x="3463" y="390"/>
                  <a:pt x="3501" y="426"/>
                  <a:pt x="3555" y="441"/>
                </a:cubicBezTo>
                <a:cubicBezTo>
                  <a:pt x="3569" y="443"/>
                  <a:pt x="3582" y="445"/>
                  <a:pt x="3596" y="447"/>
                </a:cubicBezTo>
                <a:moveTo>
                  <a:pt x="3742" y="81"/>
                </a:moveTo>
                <a:cubicBezTo>
                  <a:pt x="3738" y="68"/>
                  <a:pt x="3737" y="66"/>
                  <a:pt x="3736" y="59"/>
                </a:cubicBezTo>
                <a:cubicBezTo>
                  <a:pt x="3734" y="74"/>
                  <a:pt x="3731" y="103"/>
                  <a:pt x="3731" y="120"/>
                </a:cubicBezTo>
                <a:cubicBezTo>
                  <a:pt x="3731" y="186"/>
                  <a:pt x="3734" y="238"/>
                  <a:pt x="3757" y="299"/>
                </a:cubicBezTo>
                <a:cubicBezTo>
                  <a:pt x="3778" y="359"/>
                  <a:pt x="3808" y="420"/>
                  <a:pt x="3848" y="468"/>
                </a:cubicBezTo>
                <a:cubicBezTo>
                  <a:pt x="3861" y="483"/>
                  <a:pt x="3872" y="493"/>
                  <a:pt x="3891" y="496"/>
                </a:cubicBezTo>
                <a:moveTo>
                  <a:pt x="4118" y="257"/>
                </a:moveTo>
                <a:cubicBezTo>
                  <a:pt x="4079" y="278"/>
                  <a:pt x="4034" y="301"/>
                  <a:pt x="3995" y="325"/>
                </a:cubicBezTo>
                <a:cubicBezTo>
                  <a:pt x="3958" y="348"/>
                  <a:pt x="3887" y="379"/>
                  <a:pt x="3873" y="425"/>
                </a:cubicBezTo>
                <a:cubicBezTo>
                  <a:pt x="3873" y="431"/>
                  <a:pt x="3873" y="436"/>
                  <a:pt x="3873" y="441"/>
                </a:cubicBezTo>
                <a:cubicBezTo>
                  <a:pt x="3937" y="475"/>
                  <a:pt x="4003" y="487"/>
                  <a:pt x="4076" y="498"/>
                </a:cubicBezTo>
                <a:cubicBezTo>
                  <a:pt x="4138" y="507"/>
                  <a:pt x="4201" y="514"/>
                  <a:pt x="4264" y="52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19" name="Freeform 8"/>
          <p:cNvSpPr/>
          <p:nvPr/>
        </p:nvSpPr>
        <p:spPr>
          <a:xfrm>
            <a:off x="3703680" y="1060560"/>
            <a:ext cx="2467440" cy="405720"/>
          </a:xfrm>
          <a:custGeom>
            <a:avLst/>
            <a:gdLst/>
            <a:ahLst/>
            <a:rect l="0" t="0" r="r" b="b"/>
            <a:pathLst>
              <a:path w="6854" h="1127">
                <a:moveTo>
                  <a:pt x="20" y="504"/>
                </a:moveTo>
                <a:cubicBezTo>
                  <a:pt x="27" y="358"/>
                  <a:pt x="21" y="498"/>
                  <a:pt x="24" y="477"/>
                </a:cubicBezTo>
                <a:cubicBezTo>
                  <a:pt x="25" y="498"/>
                  <a:pt x="28" y="532"/>
                  <a:pt x="24" y="556"/>
                </a:cubicBezTo>
                <a:cubicBezTo>
                  <a:pt x="18" y="597"/>
                  <a:pt x="6" y="634"/>
                  <a:pt x="0" y="674"/>
                </a:cubicBezTo>
                <a:cubicBezTo>
                  <a:pt x="39" y="676"/>
                  <a:pt x="61" y="681"/>
                  <a:pt x="96" y="656"/>
                </a:cubicBezTo>
                <a:cubicBezTo>
                  <a:pt x="143" y="622"/>
                  <a:pt x="155" y="583"/>
                  <a:pt x="156" y="527"/>
                </a:cubicBezTo>
                <a:cubicBezTo>
                  <a:pt x="157" y="481"/>
                  <a:pt x="135" y="463"/>
                  <a:pt x="100" y="438"/>
                </a:cubicBezTo>
                <a:cubicBezTo>
                  <a:pt x="92" y="435"/>
                  <a:pt x="92" y="434"/>
                  <a:pt x="87" y="434"/>
                </a:cubicBezTo>
                <a:cubicBezTo>
                  <a:pt x="146" y="435"/>
                  <a:pt x="205" y="437"/>
                  <a:pt x="264" y="436"/>
                </a:cubicBezTo>
                <a:cubicBezTo>
                  <a:pt x="328" y="435"/>
                  <a:pt x="386" y="424"/>
                  <a:pt x="438" y="386"/>
                </a:cubicBezTo>
                <a:cubicBezTo>
                  <a:pt x="456" y="372"/>
                  <a:pt x="466" y="354"/>
                  <a:pt x="479" y="336"/>
                </a:cubicBezTo>
                <a:cubicBezTo>
                  <a:pt x="479" y="447"/>
                  <a:pt x="467" y="557"/>
                  <a:pt x="466" y="670"/>
                </a:cubicBezTo>
                <a:cubicBezTo>
                  <a:pt x="465" y="770"/>
                  <a:pt x="472" y="846"/>
                  <a:pt x="526" y="933"/>
                </a:cubicBezTo>
                <a:cubicBezTo>
                  <a:pt x="560" y="986"/>
                  <a:pt x="607" y="1028"/>
                  <a:pt x="672" y="1038"/>
                </a:cubicBezTo>
                <a:cubicBezTo>
                  <a:pt x="731" y="1047"/>
                  <a:pt x="749" y="1022"/>
                  <a:pt x="754" y="967"/>
                </a:cubicBezTo>
                <a:cubicBezTo>
                  <a:pt x="760" y="890"/>
                  <a:pt x="709" y="826"/>
                  <a:pt x="666" y="766"/>
                </a:cubicBezTo>
                <a:cubicBezTo>
                  <a:pt x="644" y="735"/>
                  <a:pt x="623" y="709"/>
                  <a:pt x="609" y="677"/>
                </a:cubicBezTo>
                <a:cubicBezTo>
                  <a:pt x="675" y="674"/>
                  <a:pt x="743" y="670"/>
                  <a:pt x="809" y="674"/>
                </a:cubicBezTo>
                <a:cubicBezTo>
                  <a:pt x="839" y="677"/>
                  <a:pt x="868" y="680"/>
                  <a:pt x="898" y="683"/>
                </a:cubicBezTo>
                <a:moveTo>
                  <a:pt x="1255" y="477"/>
                </a:moveTo>
                <a:cubicBezTo>
                  <a:pt x="1241" y="470"/>
                  <a:pt x="1236" y="469"/>
                  <a:pt x="1231" y="459"/>
                </a:cubicBezTo>
                <a:cubicBezTo>
                  <a:pt x="1237" y="516"/>
                  <a:pt x="1258" y="571"/>
                  <a:pt x="1274" y="626"/>
                </a:cubicBezTo>
                <a:cubicBezTo>
                  <a:pt x="1295" y="700"/>
                  <a:pt x="1312" y="776"/>
                  <a:pt x="1341" y="848"/>
                </a:cubicBezTo>
                <a:cubicBezTo>
                  <a:pt x="1353" y="877"/>
                  <a:pt x="1372" y="923"/>
                  <a:pt x="1407" y="930"/>
                </a:cubicBezTo>
                <a:cubicBezTo>
                  <a:pt x="1412" y="930"/>
                  <a:pt x="1417" y="930"/>
                  <a:pt x="1422" y="930"/>
                </a:cubicBezTo>
                <a:moveTo>
                  <a:pt x="1247" y="402"/>
                </a:moveTo>
                <a:cubicBezTo>
                  <a:pt x="1250" y="340"/>
                  <a:pt x="1250" y="329"/>
                  <a:pt x="1315" y="327"/>
                </a:cubicBezTo>
                <a:cubicBezTo>
                  <a:pt x="1382" y="325"/>
                  <a:pt x="1443" y="362"/>
                  <a:pt x="1474" y="422"/>
                </a:cubicBezTo>
                <a:cubicBezTo>
                  <a:pt x="1503" y="479"/>
                  <a:pt x="1489" y="540"/>
                  <a:pt x="1438" y="575"/>
                </a:cubicBezTo>
                <a:cubicBezTo>
                  <a:pt x="1379" y="614"/>
                  <a:pt x="1307" y="610"/>
                  <a:pt x="1240" y="611"/>
                </a:cubicBezTo>
                <a:cubicBezTo>
                  <a:pt x="1230" y="611"/>
                  <a:pt x="1220" y="611"/>
                  <a:pt x="1210" y="611"/>
                </a:cubicBezTo>
                <a:moveTo>
                  <a:pt x="1728" y="701"/>
                </a:moveTo>
                <a:cubicBezTo>
                  <a:pt x="1727" y="688"/>
                  <a:pt x="1726" y="679"/>
                  <a:pt x="1725" y="666"/>
                </a:cubicBezTo>
                <a:cubicBezTo>
                  <a:pt x="1723" y="609"/>
                  <a:pt x="1729" y="575"/>
                  <a:pt x="1767" y="529"/>
                </a:cubicBezTo>
                <a:cubicBezTo>
                  <a:pt x="1797" y="494"/>
                  <a:pt x="1839" y="469"/>
                  <a:pt x="1887" y="474"/>
                </a:cubicBezTo>
                <a:cubicBezTo>
                  <a:pt x="1939" y="479"/>
                  <a:pt x="1954" y="538"/>
                  <a:pt x="1963" y="582"/>
                </a:cubicBezTo>
                <a:cubicBezTo>
                  <a:pt x="1969" y="611"/>
                  <a:pt x="1961" y="670"/>
                  <a:pt x="1991" y="689"/>
                </a:cubicBezTo>
                <a:cubicBezTo>
                  <a:pt x="2037" y="718"/>
                  <a:pt x="2090" y="658"/>
                  <a:pt x="2114" y="630"/>
                </a:cubicBezTo>
                <a:cubicBezTo>
                  <a:pt x="2145" y="595"/>
                  <a:pt x="2170" y="552"/>
                  <a:pt x="2196" y="513"/>
                </a:cubicBezTo>
                <a:cubicBezTo>
                  <a:pt x="2205" y="500"/>
                  <a:pt x="2213" y="489"/>
                  <a:pt x="2223" y="477"/>
                </a:cubicBezTo>
                <a:cubicBezTo>
                  <a:pt x="2227" y="511"/>
                  <a:pt x="2229" y="546"/>
                  <a:pt x="2245" y="578"/>
                </a:cubicBezTo>
                <a:cubicBezTo>
                  <a:pt x="2275" y="635"/>
                  <a:pt x="2325" y="644"/>
                  <a:pt x="2384" y="647"/>
                </a:cubicBezTo>
                <a:cubicBezTo>
                  <a:pt x="2445" y="650"/>
                  <a:pt x="2500" y="638"/>
                  <a:pt x="2527" y="577"/>
                </a:cubicBezTo>
                <a:cubicBezTo>
                  <a:pt x="2552" y="519"/>
                  <a:pt x="2524" y="475"/>
                  <a:pt x="2475" y="446"/>
                </a:cubicBezTo>
                <a:cubicBezTo>
                  <a:pt x="2409" y="407"/>
                  <a:pt x="2326" y="390"/>
                  <a:pt x="2250" y="385"/>
                </a:cubicBezTo>
                <a:cubicBezTo>
                  <a:pt x="2206" y="382"/>
                  <a:pt x="2218" y="390"/>
                  <a:pt x="2200" y="400"/>
                </a:cubicBezTo>
                <a:moveTo>
                  <a:pt x="2757" y="120"/>
                </a:moveTo>
                <a:cubicBezTo>
                  <a:pt x="2747" y="103"/>
                  <a:pt x="2746" y="99"/>
                  <a:pt x="2738" y="91"/>
                </a:cubicBezTo>
                <a:cubicBezTo>
                  <a:pt x="2726" y="125"/>
                  <a:pt x="2722" y="167"/>
                  <a:pt x="2721" y="210"/>
                </a:cubicBezTo>
                <a:cubicBezTo>
                  <a:pt x="2720" y="296"/>
                  <a:pt x="2728" y="362"/>
                  <a:pt x="2764" y="439"/>
                </a:cubicBezTo>
                <a:cubicBezTo>
                  <a:pt x="2780" y="473"/>
                  <a:pt x="2799" y="524"/>
                  <a:pt x="2839" y="532"/>
                </a:cubicBezTo>
                <a:cubicBezTo>
                  <a:pt x="2880" y="540"/>
                  <a:pt x="2906" y="506"/>
                  <a:pt x="2934" y="483"/>
                </a:cubicBezTo>
                <a:cubicBezTo>
                  <a:pt x="2962" y="460"/>
                  <a:pt x="2991" y="431"/>
                  <a:pt x="3027" y="424"/>
                </a:cubicBezTo>
                <a:cubicBezTo>
                  <a:pt x="3030" y="424"/>
                  <a:pt x="3034" y="424"/>
                  <a:pt x="3037" y="424"/>
                </a:cubicBezTo>
                <a:cubicBezTo>
                  <a:pt x="3031" y="474"/>
                  <a:pt x="3028" y="492"/>
                  <a:pt x="2987" y="529"/>
                </a:cubicBezTo>
                <a:cubicBezTo>
                  <a:pt x="2938" y="574"/>
                  <a:pt x="2888" y="591"/>
                  <a:pt x="2824" y="594"/>
                </a:cubicBezTo>
                <a:cubicBezTo>
                  <a:pt x="2785" y="596"/>
                  <a:pt x="2785" y="601"/>
                  <a:pt x="2777" y="571"/>
                </a:cubicBezTo>
                <a:moveTo>
                  <a:pt x="3288" y="330"/>
                </a:moveTo>
                <a:cubicBezTo>
                  <a:pt x="3271" y="345"/>
                  <a:pt x="3284" y="317"/>
                  <a:pt x="3267" y="344"/>
                </a:cubicBezTo>
                <a:cubicBezTo>
                  <a:pt x="3244" y="381"/>
                  <a:pt x="3228" y="437"/>
                  <a:pt x="3221" y="480"/>
                </a:cubicBezTo>
                <a:cubicBezTo>
                  <a:pt x="3216" y="512"/>
                  <a:pt x="3207" y="554"/>
                  <a:pt x="3245" y="568"/>
                </a:cubicBezTo>
                <a:cubicBezTo>
                  <a:pt x="3284" y="581"/>
                  <a:pt x="3316" y="564"/>
                  <a:pt x="3334" y="528"/>
                </a:cubicBezTo>
                <a:cubicBezTo>
                  <a:pt x="3353" y="491"/>
                  <a:pt x="3349" y="448"/>
                  <a:pt x="3349" y="409"/>
                </a:cubicBezTo>
                <a:cubicBezTo>
                  <a:pt x="3349" y="362"/>
                  <a:pt x="3346" y="416"/>
                  <a:pt x="3349" y="424"/>
                </a:cubicBezTo>
                <a:cubicBezTo>
                  <a:pt x="3362" y="467"/>
                  <a:pt x="3396" y="503"/>
                  <a:pt x="3442" y="514"/>
                </a:cubicBezTo>
                <a:cubicBezTo>
                  <a:pt x="3499" y="529"/>
                  <a:pt x="3552" y="522"/>
                  <a:pt x="3579" y="466"/>
                </a:cubicBezTo>
                <a:cubicBezTo>
                  <a:pt x="3603" y="417"/>
                  <a:pt x="3597" y="340"/>
                  <a:pt x="3593" y="286"/>
                </a:cubicBezTo>
                <a:cubicBezTo>
                  <a:pt x="3590" y="242"/>
                  <a:pt x="3582" y="197"/>
                  <a:pt x="3572" y="154"/>
                </a:cubicBezTo>
                <a:cubicBezTo>
                  <a:pt x="3571" y="152"/>
                  <a:pt x="3570" y="151"/>
                  <a:pt x="3569" y="149"/>
                </a:cubicBezTo>
                <a:cubicBezTo>
                  <a:pt x="3554" y="176"/>
                  <a:pt x="3542" y="209"/>
                  <a:pt x="3540" y="247"/>
                </a:cubicBezTo>
                <a:cubicBezTo>
                  <a:pt x="3535" y="317"/>
                  <a:pt x="3541" y="373"/>
                  <a:pt x="3582" y="431"/>
                </a:cubicBezTo>
                <a:cubicBezTo>
                  <a:pt x="3617" y="481"/>
                  <a:pt x="3665" y="502"/>
                  <a:pt x="3724" y="500"/>
                </a:cubicBezTo>
                <a:cubicBezTo>
                  <a:pt x="3760" y="499"/>
                  <a:pt x="3781" y="470"/>
                  <a:pt x="3808" y="450"/>
                </a:cubicBezTo>
                <a:cubicBezTo>
                  <a:pt x="3845" y="423"/>
                  <a:pt x="3871" y="419"/>
                  <a:pt x="3915" y="417"/>
                </a:cubicBezTo>
                <a:cubicBezTo>
                  <a:pt x="3921" y="469"/>
                  <a:pt x="3919" y="502"/>
                  <a:pt x="3888" y="547"/>
                </a:cubicBezTo>
                <a:cubicBezTo>
                  <a:pt x="3857" y="592"/>
                  <a:pt x="3821" y="622"/>
                  <a:pt x="3767" y="628"/>
                </a:cubicBezTo>
                <a:cubicBezTo>
                  <a:pt x="3724" y="633"/>
                  <a:pt x="3729" y="611"/>
                  <a:pt x="3728" y="577"/>
                </a:cubicBezTo>
                <a:moveTo>
                  <a:pt x="3979" y="357"/>
                </a:moveTo>
                <a:cubicBezTo>
                  <a:pt x="3990" y="350"/>
                  <a:pt x="4012" y="335"/>
                  <a:pt x="4018" y="358"/>
                </a:cubicBezTo>
                <a:cubicBezTo>
                  <a:pt x="4031" y="406"/>
                  <a:pt x="4020" y="461"/>
                  <a:pt x="4022" y="510"/>
                </a:cubicBezTo>
                <a:cubicBezTo>
                  <a:pt x="4024" y="560"/>
                  <a:pt x="4032" y="628"/>
                  <a:pt x="4076" y="661"/>
                </a:cubicBezTo>
                <a:cubicBezTo>
                  <a:pt x="4084" y="664"/>
                  <a:pt x="4092" y="667"/>
                  <a:pt x="4100" y="670"/>
                </a:cubicBezTo>
                <a:moveTo>
                  <a:pt x="3844" y="15"/>
                </a:moveTo>
                <a:cubicBezTo>
                  <a:pt x="3843" y="10"/>
                  <a:pt x="3841" y="5"/>
                  <a:pt x="3840" y="0"/>
                </a:cubicBezTo>
                <a:cubicBezTo>
                  <a:pt x="3880" y="20"/>
                  <a:pt x="3900" y="67"/>
                  <a:pt x="3927" y="104"/>
                </a:cubicBezTo>
                <a:cubicBezTo>
                  <a:pt x="3937" y="117"/>
                  <a:pt x="3947" y="130"/>
                  <a:pt x="3957" y="142"/>
                </a:cubicBezTo>
                <a:moveTo>
                  <a:pt x="4177" y="86"/>
                </a:moveTo>
                <a:cubicBezTo>
                  <a:pt x="4199" y="84"/>
                  <a:pt x="4210" y="90"/>
                  <a:pt x="4227" y="130"/>
                </a:cubicBezTo>
                <a:cubicBezTo>
                  <a:pt x="4265" y="221"/>
                  <a:pt x="4263" y="335"/>
                  <a:pt x="4267" y="432"/>
                </a:cubicBezTo>
                <a:cubicBezTo>
                  <a:pt x="4269" y="490"/>
                  <a:pt x="4262" y="553"/>
                  <a:pt x="4270" y="612"/>
                </a:cubicBezTo>
                <a:cubicBezTo>
                  <a:pt x="4275" y="629"/>
                  <a:pt x="4275" y="635"/>
                  <a:pt x="4288" y="636"/>
                </a:cubicBezTo>
                <a:moveTo>
                  <a:pt x="4481" y="385"/>
                </a:moveTo>
                <a:cubicBezTo>
                  <a:pt x="4490" y="379"/>
                  <a:pt x="4490" y="379"/>
                  <a:pt x="4498" y="376"/>
                </a:cubicBezTo>
                <a:cubicBezTo>
                  <a:pt x="4500" y="400"/>
                  <a:pt x="4500" y="437"/>
                  <a:pt x="4500" y="464"/>
                </a:cubicBezTo>
                <a:cubicBezTo>
                  <a:pt x="4500" y="547"/>
                  <a:pt x="4491" y="636"/>
                  <a:pt x="4504" y="717"/>
                </a:cubicBezTo>
                <a:cubicBezTo>
                  <a:pt x="4507" y="729"/>
                  <a:pt x="4506" y="734"/>
                  <a:pt x="4516" y="731"/>
                </a:cubicBezTo>
                <a:moveTo>
                  <a:pt x="4476" y="154"/>
                </a:moveTo>
                <a:cubicBezTo>
                  <a:pt x="4476" y="146"/>
                  <a:pt x="4476" y="138"/>
                  <a:pt x="4476" y="130"/>
                </a:cubicBezTo>
                <a:cubicBezTo>
                  <a:pt x="4476" y="109"/>
                  <a:pt x="4481" y="178"/>
                  <a:pt x="4484" y="190"/>
                </a:cubicBezTo>
                <a:moveTo>
                  <a:pt x="4737" y="100"/>
                </a:moveTo>
                <a:cubicBezTo>
                  <a:pt x="4735" y="87"/>
                  <a:pt x="4734" y="85"/>
                  <a:pt x="4734" y="77"/>
                </a:cubicBezTo>
                <a:cubicBezTo>
                  <a:pt x="4734" y="127"/>
                  <a:pt x="4732" y="177"/>
                  <a:pt x="4731" y="227"/>
                </a:cubicBezTo>
                <a:cubicBezTo>
                  <a:pt x="4729" y="315"/>
                  <a:pt x="4729" y="403"/>
                  <a:pt x="4729" y="490"/>
                </a:cubicBezTo>
                <a:cubicBezTo>
                  <a:pt x="4729" y="536"/>
                  <a:pt x="4729" y="582"/>
                  <a:pt x="4729" y="628"/>
                </a:cubicBezTo>
                <a:moveTo>
                  <a:pt x="4668" y="406"/>
                </a:moveTo>
                <a:cubicBezTo>
                  <a:pt x="4676" y="404"/>
                  <a:pt x="4704" y="396"/>
                  <a:pt x="4725" y="396"/>
                </a:cubicBezTo>
                <a:cubicBezTo>
                  <a:pt x="4798" y="395"/>
                  <a:pt x="4868" y="412"/>
                  <a:pt x="4941" y="412"/>
                </a:cubicBezTo>
                <a:cubicBezTo>
                  <a:pt x="4981" y="412"/>
                  <a:pt x="4994" y="399"/>
                  <a:pt x="5026" y="383"/>
                </a:cubicBezTo>
                <a:cubicBezTo>
                  <a:pt x="5028" y="383"/>
                  <a:pt x="5029" y="383"/>
                  <a:pt x="5030" y="383"/>
                </a:cubicBezTo>
                <a:cubicBezTo>
                  <a:pt x="5039" y="404"/>
                  <a:pt x="5045" y="429"/>
                  <a:pt x="5057" y="449"/>
                </a:cubicBezTo>
                <a:cubicBezTo>
                  <a:pt x="5077" y="482"/>
                  <a:pt x="5091" y="482"/>
                  <a:pt x="5126" y="490"/>
                </a:cubicBezTo>
                <a:cubicBezTo>
                  <a:pt x="5169" y="499"/>
                  <a:pt x="5197" y="470"/>
                  <a:pt x="5215" y="435"/>
                </a:cubicBezTo>
                <a:cubicBezTo>
                  <a:pt x="5239" y="390"/>
                  <a:pt x="5231" y="339"/>
                  <a:pt x="5238" y="290"/>
                </a:cubicBezTo>
                <a:cubicBezTo>
                  <a:pt x="5240" y="274"/>
                  <a:pt x="5238" y="403"/>
                  <a:pt x="5238" y="420"/>
                </a:cubicBezTo>
                <a:cubicBezTo>
                  <a:pt x="5238" y="544"/>
                  <a:pt x="5243" y="663"/>
                  <a:pt x="5262" y="786"/>
                </a:cubicBezTo>
                <a:cubicBezTo>
                  <a:pt x="5276" y="878"/>
                  <a:pt x="5296" y="980"/>
                  <a:pt x="5283" y="1073"/>
                </a:cubicBezTo>
                <a:cubicBezTo>
                  <a:pt x="5276" y="1126"/>
                  <a:pt x="5256" y="1109"/>
                  <a:pt x="5224" y="1124"/>
                </a:cubicBezTo>
                <a:cubicBezTo>
                  <a:pt x="5215" y="1091"/>
                  <a:pt x="5204" y="1053"/>
                  <a:pt x="5214" y="1014"/>
                </a:cubicBezTo>
                <a:cubicBezTo>
                  <a:pt x="5238" y="927"/>
                  <a:pt x="5313" y="849"/>
                  <a:pt x="5374" y="786"/>
                </a:cubicBezTo>
                <a:cubicBezTo>
                  <a:pt x="5398" y="763"/>
                  <a:pt x="5421" y="740"/>
                  <a:pt x="5445" y="717"/>
                </a:cubicBezTo>
                <a:moveTo>
                  <a:pt x="6145" y="365"/>
                </a:moveTo>
                <a:cubicBezTo>
                  <a:pt x="6145" y="323"/>
                  <a:pt x="6129" y="330"/>
                  <a:pt x="6085" y="334"/>
                </a:cubicBezTo>
                <a:cubicBezTo>
                  <a:pt x="6029" y="339"/>
                  <a:pt x="5975" y="379"/>
                  <a:pt x="5946" y="426"/>
                </a:cubicBezTo>
                <a:cubicBezTo>
                  <a:pt x="5918" y="473"/>
                  <a:pt x="5924" y="530"/>
                  <a:pt x="5972" y="557"/>
                </a:cubicBezTo>
                <a:cubicBezTo>
                  <a:pt x="6026" y="588"/>
                  <a:pt x="6123" y="595"/>
                  <a:pt x="6180" y="570"/>
                </a:cubicBezTo>
                <a:cubicBezTo>
                  <a:pt x="6241" y="542"/>
                  <a:pt x="6257" y="478"/>
                  <a:pt x="6252" y="419"/>
                </a:cubicBezTo>
                <a:cubicBezTo>
                  <a:pt x="6247" y="361"/>
                  <a:pt x="6210" y="311"/>
                  <a:pt x="6158" y="286"/>
                </a:cubicBezTo>
                <a:cubicBezTo>
                  <a:pt x="6135" y="275"/>
                  <a:pt x="6109" y="271"/>
                  <a:pt x="6104" y="292"/>
                </a:cubicBezTo>
                <a:moveTo>
                  <a:pt x="6327" y="306"/>
                </a:moveTo>
                <a:cubicBezTo>
                  <a:pt x="6350" y="297"/>
                  <a:pt x="6349" y="297"/>
                  <a:pt x="6374" y="296"/>
                </a:cubicBezTo>
                <a:cubicBezTo>
                  <a:pt x="6397" y="345"/>
                  <a:pt x="6404" y="391"/>
                  <a:pt x="6409" y="445"/>
                </a:cubicBezTo>
                <a:cubicBezTo>
                  <a:pt x="6414" y="504"/>
                  <a:pt x="6417" y="558"/>
                  <a:pt x="6437" y="615"/>
                </a:cubicBezTo>
                <a:cubicBezTo>
                  <a:pt x="6441" y="621"/>
                  <a:pt x="6442" y="622"/>
                  <a:pt x="6443" y="626"/>
                </a:cubicBezTo>
                <a:cubicBezTo>
                  <a:pt x="6443" y="590"/>
                  <a:pt x="6443" y="552"/>
                  <a:pt x="6445" y="517"/>
                </a:cubicBezTo>
                <a:cubicBezTo>
                  <a:pt x="6445" y="516"/>
                  <a:pt x="6445" y="515"/>
                  <a:pt x="6445" y="514"/>
                </a:cubicBezTo>
                <a:cubicBezTo>
                  <a:pt x="6449" y="543"/>
                  <a:pt x="6454" y="571"/>
                  <a:pt x="6461" y="600"/>
                </a:cubicBezTo>
                <a:cubicBezTo>
                  <a:pt x="6481" y="679"/>
                  <a:pt x="6491" y="754"/>
                  <a:pt x="6494" y="835"/>
                </a:cubicBezTo>
                <a:cubicBezTo>
                  <a:pt x="6496" y="884"/>
                  <a:pt x="6493" y="946"/>
                  <a:pt x="6525" y="987"/>
                </a:cubicBezTo>
                <a:cubicBezTo>
                  <a:pt x="6552" y="1022"/>
                  <a:pt x="6608" y="1023"/>
                  <a:pt x="6647" y="1019"/>
                </a:cubicBezTo>
                <a:cubicBezTo>
                  <a:pt x="6738" y="1010"/>
                  <a:pt x="6764" y="929"/>
                  <a:pt x="6750" y="847"/>
                </a:cubicBezTo>
                <a:cubicBezTo>
                  <a:pt x="6734" y="755"/>
                  <a:pt x="6672" y="665"/>
                  <a:pt x="6622" y="588"/>
                </a:cubicBezTo>
                <a:cubicBezTo>
                  <a:pt x="6603" y="557"/>
                  <a:pt x="6579" y="528"/>
                  <a:pt x="6559" y="500"/>
                </a:cubicBezTo>
                <a:cubicBezTo>
                  <a:pt x="6658" y="503"/>
                  <a:pt x="6755" y="526"/>
                  <a:pt x="6853" y="53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20" name="Freeform 9"/>
          <p:cNvSpPr/>
          <p:nvPr/>
        </p:nvSpPr>
        <p:spPr>
          <a:xfrm>
            <a:off x="6397560" y="1131840"/>
            <a:ext cx="500400" cy="162360"/>
          </a:xfrm>
          <a:custGeom>
            <a:avLst/>
            <a:gdLst/>
            <a:ahLst/>
            <a:rect l="0" t="0" r="r" b="b"/>
            <a:pathLst>
              <a:path w="1390" h="451">
                <a:moveTo>
                  <a:pt x="10" y="239"/>
                </a:moveTo>
                <a:cubicBezTo>
                  <a:pt x="0" y="234"/>
                  <a:pt x="103" y="222"/>
                  <a:pt x="115" y="221"/>
                </a:cubicBezTo>
                <a:cubicBezTo>
                  <a:pt x="208" y="216"/>
                  <a:pt x="303" y="220"/>
                  <a:pt x="397" y="220"/>
                </a:cubicBezTo>
                <a:moveTo>
                  <a:pt x="469" y="83"/>
                </a:moveTo>
                <a:cubicBezTo>
                  <a:pt x="463" y="63"/>
                  <a:pt x="476" y="95"/>
                  <a:pt x="486" y="114"/>
                </a:cubicBezTo>
                <a:cubicBezTo>
                  <a:pt x="515" y="168"/>
                  <a:pt x="547" y="222"/>
                  <a:pt x="584" y="272"/>
                </a:cubicBezTo>
                <a:cubicBezTo>
                  <a:pt x="600" y="292"/>
                  <a:pt x="618" y="324"/>
                  <a:pt x="645" y="326"/>
                </a:cubicBezTo>
                <a:cubicBezTo>
                  <a:pt x="648" y="326"/>
                  <a:pt x="652" y="326"/>
                  <a:pt x="655" y="326"/>
                </a:cubicBezTo>
                <a:cubicBezTo>
                  <a:pt x="670" y="287"/>
                  <a:pt x="678" y="250"/>
                  <a:pt x="680" y="206"/>
                </a:cubicBezTo>
                <a:cubicBezTo>
                  <a:pt x="682" y="156"/>
                  <a:pt x="680" y="105"/>
                  <a:pt x="692" y="56"/>
                </a:cubicBezTo>
                <a:cubicBezTo>
                  <a:pt x="701" y="24"/>
                  <a:pt x="711" y="2"/>
                  <a:pt x="744" y="0"/>
                </a:cubicBezTo>
                <a:cubicBezTo>
                  <a:pt x="749" y="0"/>
                  <a:pt x="755" y="0"/>
                  <a:pt x="760" y="0"/>
                </a:cubicBezTo>
                <a:moveTo>
                  <a:pt x="1032" y="68"/>
                </a:moveTo>
                <a:cubicBezTo>
                  <a:pt x="1049" y="75"/>
                  <a:pt x="1047" y="70"/>
                  <a:pt x="1065" y="88"/>
                </a:cubicBezTo>
                <a:cubicBezTo>
                  <a:pt x="1092" y="116"/>
                  <a:pt x="1116" y="141"/>
                  <a:pt x="1152" y="158"/>
                </a:cubicBezTo>
                <a:cubicBezTo>
                  <a:pt x="1164" y="164"/>
                  <a:pt x="1214" y="180"/>
                  <a:pt x="1227" y="169"/>
                </a:cubicBezTo>
                <a:cubicBezTo>
                  <a:pt x="1247" y="153"/>
                  <a:pt x="1252" y="123"/>
                  <a:pt x="1246" y="97"/>
                </a:cubicBezTo>
                <a:cubicBezTo>
                  <a:pt x="1234" y="45"/>
                  <a:pt x="1165" y="26"/>
                  <a:pt x="1119" y="21"/>
                </a:cubicBezTo>
                <a:cubicBezTo>
                  <a:pt x="1043" y="13"/>
                  <a:pt x="976" y="20"/>
                  <a:pt x="926" y="83"/>
                </a:cubicBezTo>
                <a:cubicBezTo>
                  <a:pt x="888" y="130"/>
                  <a:pt x="889" y="203"/>
                  <a:pt x="923" y="253"/>
                </a:cubicBezTo>
                <a:cubicBezTo>
                  <a:pt x="997" y="360"/>
                  <a:pt x="1152" y="406"/>
                  <a:pt x="1271" y="431"/>
                </a:cubicBezTo>
                <a:cubicBezTo>
                  <a:pt x="1311" y="437"/>
                  <a:pt x="1350" y="444"/>
                  <a:pt x="1389" y="45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21" name="Freeform 10"/>
          <p:cNvSpPr/>
          <p:nvPr/>
        </p:nvSpPr>
        <p:spPr>
          <a:xfrm>
            <a:off x="7155000" y="998640"/>
            <a:ext cx="1935360" cy="368640"/>
          </a:xfrm>
          <a:custGeom>
            <a:avLst/>
            <a:gdLst/>
            <a:ahLst/>
            <a:rect l="0" t="0" r="r" b="b"/>
            <a:pathLst>
              <a:path w="5376" h="1024">
                <a:moveTo>
                  <a:pt x="233" y="389"/>
                </a:moveTo>
                <a:cubicBezTo>
                  <a:pt x="225" y="385"/>
                  <a:pt x="227" y="378"/>
                  <a:pt x="218" y="376"/>
                </a:cubicBezTo>
                <a:cubicBezTo>
                  <a:pt x="211" y="375"/>
                  <a:pt x="188" y="373"/>
                  <a:pt x="181" y="375"/>
                </a:cubicBezTo>
                <a:cubicBezTo>
                  <a:pt x="126" y="390"/>
                  <a:pt x="48" y="430"/>
                  <a:pt x="9" y="473"/>
                </a:cubicBezTo>
                <a:cubicBezTo>
                  <a:pt x="6" y="478"/>
                  <a:pt x="3" y="484"/>
                  <a:pt x="0" y="489"/>
                </a:cubicBezTo>
                <a:cubicBezTo>
                  <a:pt x="16" y="518"/>
                  <a:pt x="20" y="519"/>
                  <a:pt x="64" y="522"/>
                </a:cubicBezTo>
                <a:cubicBezTo>
                  <a:pt x="104" y="524"/>
                  <a:pt x="158" y="531"/>
                  <a:pt x="194" y="512"/>
                </a:cubicBezTo>
                <a:cubicBezTo>
                  <a:pt x="217" y="500"/>
                  <a:pt x="220" y="485"/>
                  <a:pt x="229" y="464"/>
                </a:cubicBezTo>
                <a:cubicBezTo>
                  <a:pt x="229" y="462"/>
                  <a:pt x="229" y="461"/>
                  <a:pt x="229" y="459"/>
                </a:cubicBezTo>
                <a:cubicBezTo>
                  <a:pt x="233" y="483"/>
                  <a:pt x="220" y="491"/>
                  <a:pt x="245" y="506"/>
                </a:cubicBezTo>
                <a:cubicBezTo>
                  <a:pt x="274" y="524"/>
                  <a:pt x="314" y="522"/>
                  <a:pt x="346" y="521"/>
                </a:cubicBezTo>
                <a:cubicBezTo>
                  <a:pt x="388" y="519"/>
                  <a:pt x="415" y="496"/>
                  <a:pt x="427" y="455"/>
                </a:cubicBezTo>
                <a:cubicBezTo>
                  <a:pt x="439" y="417"/>
                  <a:pt x="432" y="372"/>
                  <a:pt x="434" y="333"/>
                </a:cubicBezTo>
                <a:cubicBezTo>
                  <a:pt x="435" y="316"/>
                  <a:pt x="431" y="270"/>
                  <a:pt x="451" y="261"/>
                </a:cubicBezTo>
                <a:cubicBezTo>
                  <a:pt x="478" y="249"/>
                  <a:pt x="520" y="272"/>
                  <a:pt x="540" y="285"/>
                </a:cubicBezTo>
                <a:cubicBezTo>
                  <a:pt x="605" y="327"/>
                  <a:pt x="651" y="386"/>
                  <a:pt x="657" y="465"/>
                </a:cubicBezTo>
                <a:cubicBezTo>
                  <a:pt x="660" y="507"/>
                  <a:pt x="648" y="538"/>
                  <a:pt x="643" y="578"/>
                </a:cubicBezTo>
                <a:cubicBezTo>
                  <a:pt x="639" y="609"/>
                  <a:pt x="636" y="622"/>
                  <a:pt x="665" y="635"/>
                </a:cubicBezTo>
                <a:cubicBezTo>
                  <a:pt x="732" y="664"/>
                  <a:pt x="814" y="657"/>
                  <a:pt x="885" y="658"/>
                </a:cubicBezTo>
                <a:moveTo>
                  <a:pt x="1341" y="207"/>
                </a:moveTo>
                <a:cubicBezTo>
                  <a:pt x="1341" y="180"/>
                  <a:pt x="1343" y="238"/>
                  <a:pt x="1343" y="265"/>
                </a:cubicBezTo>
                <a:cubicBezTo>
                  <a:pt x="1344" y="342"/>
                  <a:pt x="1343" y="413"/>
                  <a:pt x="1325" y="488"/>
                </a:cubicBezTo>
                <a:cubicBezTo>
                  <a:pt x="1314" y="536"/>
                  <a:pt x="1300" y="586"/>
                  <a:pt x="1305" y="637"/>
                </a:cubicBezTo>
                <a:cubicBezTo>
                  <a:pt x="1309" y="676"/>
                  <a:pt x="1335" y="676"/>
                  <a:pt x="1366" y="688"/>
                </a:cubicBezTo>
                <a:moveTo>
                  <a:pt x="1765" y="419"/>
                </a:moveTo>
                <a:cubicBezTo>
                  <a:pt x="1708" y="411"/>
                  <a:pt x="1657" y="405"/>
                  <a:pt x="1595" y="422"/>
                </a:cubicBezTo>
                <a:cubicBezTo>
                  <a:pt x="1541" y="437"/>
                  <a:pt x="1444" y="467"/>
                  <a:pt x="1423" y="527"/>
                </a:cubicBezTo>
                <a:cubicBezTo>
                  <a:pt x="1403" y="584"/>
                  <a:pt x="1453" y="607"/>
                  <a:pt x="1499" y="619"/>
                </a:cubicBezTo>
                <a:cubicBezTo>
                  <a:pt x="1550" y="633"/>
                  <a:pt x="1645" y="647"/>
                  <a:pt x="1693" y="615"/>
                </a:cubicBezTo>
                <a:cubicBezTo>
                  <a:pt x="1736" y="586"/>
                  <a:pt x="1731" y="525"/>
                  <a:pt x="1732" y="481"/>
                </a:cubicBezTo>
                <a:cubicBezTo>
                  <a:pt x="1731" y="495"/>
                  <a:pt x="1729" y="485"/>
                  <a:pt x="1729" y="499"/>
                </a:cubicBezTo>
                <a:cubicBezTo>
                  <a:pt x="1728" y="537"/>
                  <a:pt x="1727" y="560"/>
                  <a:pt x="1754" y="589"/>
                </a:cubicBezTo>
                <a:cubicBezTo>
                  <a:pt x="1768" y="603"/>
                  <a:pt x="1779" y="595"/>
                  <a:pt x="1792" y="602"/>
                </a:cubicBezTo>
                <a:cubicBezTo>
                  <a:pt x="1807" y="579"/>
                  <a:pt x="1821" y="554"/>
                  <a:pt x="1834" y="529"/>
                </a:cubicBezTo>
                <a:cubicBezTo>
                  <a:pt x="1849" y="499"/>
                  <a:pt x="1866" y="453"/>
                  <a:pt x="1896" y="434"/>
                </a:cubicBezTo>
                <a:cubicBezTo>
                  <a:pt x="1933" y="411"/>
                  <a:pt x="1958" y="410"/>
                  <a:pt x="1987" y="439"/>
                </a:cubicBezTo>
                <a:cubicBezTo>
                  <a:pt x="2034" y="486"/>
                  <a:pt x="1968" y="591"/>
                  <a:pt x="2014" y="635"/>
                </a:cubicBezTo>
                <a:cubicBezTo>
                  <a:pt x="2048" y="667"/>
                  <a:pt x="2109" y="660"/>
                  <a:pt x="2151" y="657"/>
                </a:cubicBezTo>
                <a:cubicBezTo>
                  <a:pt x="2213" y="653"/>
                  <a:pt x="2269" y="630"/>
                  <a:pt x="2315" y="589"/>
                </a:cubicBezTo>
                <a:cubicBezTo>
                  <a:pt x="2356" y="553"/>
                  <a:pt x="2359" y="514"/>
                  <a:pt x="2366" y="465"/>
                </a:cubicBezTo>
                <a:cubicBezTo>
                  <a:pt x="2320" y="466"/>
                  <a:pt x="2254" y="474"/>
                  <a:pt x="2243" y="533"/>
                </a:cubicBezTo>
                <a:cubicBezTo>
                  <a:pt x="2237" y="566"/>
                  <a:pt x="2243" y="586"/>
                  <a:pt x="2275" y="598"/>
                </a:cubicBezTo>
                <a:cubicBezTo>
                  <a:pt x="2308" y="610"/>
                  <a:pt x="2338" y="588"/>
                  <a:pt x="2360" y="567"/>
                </a:cubicBezTo>
                <a:cubicBezTo>
                  <a:pt x="2386" y="542"/>
                  <a:pt x="2393" y="510"/>
                  <a:pt x="2411" y="482"/>
                </a:cubicBezTo>
                <a:cubicBezTo>
                  <a:pt x="2414" y="478"/>
                  <a:pt x="2423" y="470"/>
                  <a:pt x="2424" y="468"/>
                </a:cubicBezTo>
                <a:cubicBezTo>
                  <a:pt x="2435" y="529"/>
                  <a:pt x="2443" y="591"/>
                  <a:pt x="2457" y="652"/>
                </a:cubicBezTo>
                <a:cubicBezTo>
                  <a:pt x="2484" y="763"/>
                  <a:pt x="2550" y="866"/>
                  <a:pt x="2568" y="979"/>
                </a:cubicBezTo>
                <a:cubicBezTo>
                  <a:pt x="2568" y="988"/>
                  <a:pt x="2568" y="997"/>
                  <a:pt x="2568" y="1006"/>
                </a:cubicBezTo>
                <a:cubicBezTo>
                  <a:pt x="2523" y="1015"/>
                  <a:pt x="2495" y="1023"/>
                  <a:pt x="2445" y="995"/>
                </a:cubicBezTo>
                <a:cubicBezTo>
                  <a:pt x="2390" y="964"/>
                  <a:pt x="2324" y="903"/>
                  <a:pt x="2306" y="839"/>
                </a:cubicBezTo>
                <a:cubicBezTo>
                  <a:pt x="2290" y="784"/>
                  <a:pt x="2307" y="756"/>
                  <a:pt x="2330" y="710"/>
                </a:cubicBezTo>
                <a:moveTo>
                  <a:pt x="2649" y="526"/>
                </a:moveTo>
                <a:cubicBezTo>
                  <a:pt x="2689" y="513"/>
                  <a:pt x="2730" y="495"/>
                  <a:pt x="2771" y="491"/>
                </a:cubicBezTo>
                <a:cubicBezTo>
                  <a:pt x="2774" y="491"/>
                  <a:pt x="2776" y="491"/>
                  <a:pt x="2779" y="491"/>
                </a:cubicBezTo>
                <a:cubicBezTo>
                  <a:pt x="2787" y="507"/>
                  <a:pt x="2793" y="533"/>
                  <a:pt x="2800" y="554"/>
                </a:cubicBezTo>
                <a:cubicBezTo>
                  <a:pt x="2811" y="587"/>
                  <a:pt x="2827" y="610"/>
                  <a:pt x="2864" y="616"/>
                </a:cubicBezTo>
                <a:cubicBezTo>
                  <a:pt x="2896" y="621"/>
                  <a:pt x="2915" y="619"/>
                  <a:pt x="2934" y="597"/>
                </a:cubicBezTo>
                <a:cubicBezTo>
                  <a:pt x="2936" y="549"/>
                  <a:pt x="2933" y="528"/>
                  <a:pt x="2881" y="509"/>
                </a:cubicBezTo>
                <a:cubicBezTo>
                  <a:pt x="2825" y="488"/>
                  <a:pt x="2737" y="483"/>
                  <a:pt x="2684" y="516"/>
                </a:cubicBezTo>
                <a:cubicBezTo>
                  <a:pt x="2641" y="544"/>
                  <a:pt x="2617" y="623"/>
                  <a:pt x="2640" y="672"/>
                </a:cubicBezTo>
                <a:cubicBezTo>
                  <a:pt x="2675" y="745"/>
                  <a:pt x="2780" y="779"/>
                  <a:pt x="2852" y="792"/>
                </a:cubicBezTo>
                <a:cubicBezTo>
                  <a:pt x="2930" y="799"/>
                  <a:pt x="2958" y="802"/>
                  <a:pt x="3011" y="799"/>
                </a:cubicBezTo>
                <a:moveTo>
                  <a:pt x="3153" y="530"/>
                </a:moveTo>
                <a:cubicBezTo>
                  <a:pt x="3155" y="510"/>
                  <a:pt x="3163" y="495"/>
                  <a:pt x="3165" y="475"/>
                </a:cubicBezTo>
                <a:cubicBezTo>
                  <a:pt x="3169" y="437"/>
                  <a:pt x="3165" y="400"/>
                  <a:pt x="3153" y="363"/>
                </a:cubicBezTo>
                <a:cubicBezTo>
                  <a:pt x="3145" y="337"/>
                  <a:pt x="3140" y="311"/>
                  <a:pt x="3132" y="285"/>
                </a:cubicBezTo>
                <a:cubicBezTo>
                  <a:pt x="3131" y="283"/>
                  <a:pt x="3130" y="281"/>
                  <a:pt x="3129" y="279"/>
                </a:cubicBezTo>
                <a:cubicBezTo>
                  <a:pt x="3129" y="280"/>
                  <a:pt x="3125" y="277"/>
                  <a:pt x="3125" y="281"/>
                </a:cubicBezTo>
                <a:cubicBezTo>
                  <a:pt x="3122" y="324"/>
                  <a:pt x="3139" y="339"/>
                  <a:pt x="3170" y="368"/>
                </a:cubicBezTo>
                <a:cubicBezTo>
                  <a:pt x="3206" y="402"/>
                  <a:pt x="3257" y="430"/>
                  <a:pt x="3286" y="469"/>
                </a:cubicBezTo>
                <a:cubicBezTo>
                  <a:pt x="3308" y="500"/>
                  <a:pt x="3279" y="522"/>
                  <a:pt x="3256" y="537"/>
                </a:cubicBezTo>
                <a:cubicBezTo>
                  <a:pt x="3226" y="556"/>
                  <a:pt x="3183" y="573"/>
                  <a:pt x="3171" y="611"/>
                </a:cubicBezTo>
                <a:cubicBezTo>
                  <a:pt x="3160" y="647"/>
                  <a:pt x="3182" y="659"/>
                  <a:pt x="3211" y="669"/>
                </a:cubicBezTo>
                <a:cubicBezTo>
                  <a:pt x="3265" y="688"/>
                  <a:pt x="3313" y="687"/>
                  <a:pt x="3369" y="689"/>
                </a:cubicBezTo>
                <a:moveTo>
                  <a:pt x="3766" y="124"/>
                </a:moveTo>
                <a:cubicBezTo>
                  <a:pt x="3779" y="126"/>
                  <a:pt x="3778" y="149"/>
                  <a:pt x="3774" y="182"/>
                </a:cubicBezTo>
                <a:cubicBezTo>
                  <a:pt x="3764" y="265"/>
                  <a:pt x="3732" y="346"/>
                  <a:pt x="3714" y="429"/>
                </a:cubicBezTo>
                <a:cubicBezTo>
                  <a:pt x="3700" y="492"/>
                  <a:pt x="3697" y="552"/>
                  <a:pt x="3697" y="616"/>
                </a:cubicBezTo>
                <a:cubicBezTo>
                  <a:pt x="3697" y="641"/>
                  <a:pt x="3698" y="644"/>
                  <a:pt x="3699" y="665"/>
                </a:cubicBezTo>
                <a:moveTo>
                  <a:pt x="3468" y="390"/>
                </a:moveTo>
                <a:cubicBezTo>
                  <a:pt x="3488" y="390"/>
                  <a:pt x="3525" y="389"/>
                  <a:pt x="3545" y="392"/>
                </a:cubicBezTo>
                <a:cubicBezTo>
                  <a:pt x="3627" y="402"/>
                  <a:pt x="3705" y="414"/>
                  <a:pt x="3788" y="410"/>
                </a:cubicBezTo>
                <a:cubicBezTo>
                  <a:pt x="3845" y="407"/>
                  <a:pt x="3875" y="371"/>
                  <a:pt x="3896" y="320"/>
                </a:cubicBezTo>
                <a:cubicBezTo>
                  <a:pt x="3908" y="291"/>
                  <a:pt x="3912" y="262"/>
                  <a:pt x="3915" y="231"/>
                </a:cubicBezTo>
                <a:cubicBezTo>
                  <a:pt x="3907" y="259"/>
                  <a:pt x="3903" y="265"/>
                  <a:pt x="3893" y="292"/>
                </a:cubicBezTo>
                <a:cubicBezTo>
                  <a:pt x="3864" y="369"/>
                  <a:pt x="3851" y="437"/>
                  <a:pt x="3851" y="519"/>
                </a:cubicBezTo>
                <a:cubicBezTo>
                  <a:pt x="3851" y="557"/>
                  <a:pt x="3858" y="567"/>
                  <a:pt x="3891" y="575"/>
                </a:cubicBezTo>
                <a:cubicBezTo>
                  <a:pt x="3929" y="584"/>
                  <a:pt x="3968" y="547"/>
                  <a:pt x="3993" y="525"/>
                </a:cubicBezTo>
                <a:cubicBezTo>
                  <a:pt x="4028" y="494"/>
                  <a:pt x="4056" y="457"/>
                  <a:pt x="4094" y="430"/>
                </a:cubicBezTo>
                <a:cubicBezTo>
                  <a:pt x="4096" y="430"/>
                  <a:pt x="4097" y="429"/>
                  <a:pt x="4099" y="429"/>
                </a:cubicBezTo>
                <a:cubicBezTo>
                  <a:pt x="4100" y="431"/>
                  <a:pt x="4108" y="456"/>
                  <a:pt x="4111" y="461"/>
                </a:cubicBezTo>
                <a:cubicBezTo>
                  <a:pt x="4129" y="491"/>
                  <a:pt x="4150" y="507"/>
                  <a:pt x="4185" y="512"/>
                </a:cubicBezTo>
                <a:cubicBezTo>
                  <a:pt x="4214" y="516"/>
                  <a:pt x="4234" y="512"/>
                  <a:pt x="4257" y="498"/>
                </a:cubicBezTo>
                <a:cubicBezTo>
                  <a:pt x="4301" y="470"/>
                  <a:pt x="4316" y="406"/>
                  <a:pt x="4318" y="358"/>
                </a:cubicBezTo>
                <a:cubicBezTo>
                  <a:pt x="4318" y="357"/>
                  <a:pt x="4318" y="357"/>
                  <a:pt x="4318" y="356"/>
                </a:cubicBezTo>
                <a:cubicBezTo>
                  <a:pt x="4268" y="363"/>
                  <a:pt x="4238" y="368"/>
                  <a:pt x="4196" y="403"/>
                </a:cubicBezTo>
                <a:cubicBezTo>
                  <a:pt x="4166" y="427"/>
                  <a:pt x="4138" y="464"/>
                  <a:pt x="4152" y="505"/>
                </a:cubicBezTo>
                <a:cubicBezTo>
                  <a:pt x="4165" y="543"/>
                  <a:pt x="4227" y="537"/>
                  <a:pt x="4257" y="537"/>
                </a:cubicBezTo>
                <a:cubicBezTo>
                  <a:pt x="4330" y="538"/>
                  <a:pt x="4382" y="516"/>
                  <a:pt x="4425" y="457"/>
                </a:cubicBezTo>
                <a:cubicBezTo>
                  <a:pt x="4431" y="448"/>
                  <a:pt x="4433" y="447"/>
                  <a:pt x="4436" y="441"/>
                </a:cubicBezTo>
                <a:cubicBezTo>
                  <a:pt x="4430" y="465"/>
                  <a:pt x="4422" y="491"/>
                  <a:pt x="4417" y="516"/>
                </a:cubicBezTo>
                <a:cubicBezTo>
                  <a:pt x="4410" y="550"/>
                  <a:pt x="4409" y="584"/>
                  <a:pt x="4421" y="615"/>
                </a:cubicBezTo>
                <a:cubicBezTo>
                  <a:pt x="4424" y="618"/>
                  <a:pt x="4427" y="620"/>
                  <a:pt x="4430" y="623"/>
                </a:cubicBezTo>
                <a:moveTo>
                  <a:pt x="4567" y="464"/>
                </a:moveTo>
                <a:cubicBezTo>
                  <a:pt x="4593" y="444"/>
                  <a:pt x="4611" y="430"/>
                  <a:pt x="4644" y="429"/>
                </a:cubicBezTo>
                <a:cubicBezTo>
                  <a:pt x="4647" y="429"/>
                  <a:pt x="4649" y="429"/>
                  <a:pt x="4652" y="429"/>
                </a:cubicBezTo>
                <a:cubicBezTo>
                  <a:pt x="4654" y="463"/>
                  <a:pt x="4654" y="498"/>
                  <a:pt x="4654" y="532"/>
                </a:cubicBezTo>
                <a:cubicBezTo>
                  <a:pt x="4654" y="548"/>
                  <a:pt x="4655" y="566"/>
                  <a:pt x="4652" y="581"/>
                </a:cubicBezTo>
                <a:cubicBezTo>
                  <a:pt x="4651" y="581"/>
                  <a:pt x="4650" y="581"/>
                  <a:pt x="4649" y="581"/>
                </a:cubicBezTo>
                <a:cubicBezTo>
                  <a:pt x="4642" y="545"/>
                  <a:pt x="4641" y="509"/>
                  <a:pt x="4641" y="472"/>
                </a:cubicBezTo>
                <a:cubicBezTo>
                  <a:pt x="4641" y="412"/>
                  <a:pt x="4671" y="366"/>
                  <a:pt x="4715" y="326"/>
                </a:cubicBezTo>
                <a:cubicBezTo>
                  <a:pt x="4732" y="311"/>
                  <a:pt x="4796" y="261"/>
                  <a:pt x="4825" y="282"/>
                </a:cubicBezTo>
                <a:cubicBezTo>
                  <a:pt x="4867" y="312"/>
                  <a:pt x="4860" y="436"/>
                  <a:pt x="4855" y="476"/>
                </a:cubicBezTo>
                <a:cubicBezTo>
                  <a:pt x="4844" y="575"/>
                  <a:pt x="4800" y="644"/>
                  <a:pt x="4751" y="728"/>
                </a:cubicBezTo>
                <a:moveTo>
                  <a:pt x="5149" y="71"/>
                </a:moveTo>
                <a:cubicBezTo>
                  <a:pt x="5138" y="64"/>
                  <a:pt x="5122" y="63"/>
                  <a:pt x="5137" y="64"/>
                </a:cubicBezTo>
                <a:cubicBezTo>
                  <a:pt x="5159" y="65"/>
                  <a:pt x="5190" y="78"/>
                  <a:pt x="5209" y="61"/>
                </a:cubicBezTo>
                <a:cubicBezTo>
                  <a:pt x="5226" y="46"/>
                  <a:pt x="5226" y="22"/>
                  <a:pt x="5231" y="2"/>
                </a:cubicBezTo>
                <a:cubicBezTo>
                  <a:pt x="5231" y="1"/>
                  <a:pt x="5231" y="1"/>
                  <a:pt x="5231" y="0"/>
                </a:cubicBezTo>
                <a:cubicBezTo>
                  <a:pt x="5231" y="18"/>
                  <a:pt x="5232" y="43"/>
                  <a:pt x="5228" y="63"/>
                </a:cubicBezTo>
                <a:cubicBezTo>
                  <a:pt x="5213" y="136"/>
                  <a:pt x="5183" y="209"/>
                  <a:pt x="5161" y="279"/>
                </a:cubicBezTo>
                <a:cubicBezTo>
                  <a:pt x="5132" y="372"/>
                  <a:pt x="5108" y="466"/>
                  <a:pt x="5099" y="564"/>
                </a:cubicBezTo>
                <a:cubicBezTo>
                  <a:pt x="5096" y="603"/>
                  <a:pt x="5121" y="778"/>
                  <a:pt x="5083" y="805"/>
                </a:cubicBezTo>
                <a:cubicBezTo>
                  <a:pt x="5050" y="828"/>
                  <a:pt x="5011" y="803"/>
                  <a:pt x="4982" y="787"/>
                </a:cubicBezTo>
                <a:cubicBezTo>
                  <a:pt x="4937" y="762"/>
                  <a:pt x="4884" y="737"/>
                  <a:pt x="4842" y="706"/>
                </a:cubicBezTo>
                <a:cubicBezTo>
                  <a:pt x="4840" y="703"/>
                  <a:pt x="4838" y="701"/>
                  <a:pt x="4836" y="698"/>
                </a:cubicBezTo>
                <a:cubicBezTo>
                  <a:pt x="4863" y="694"/>
                  <a:pt x="4907" y="688"/>
                  <a:pt x="4939" y="688"/>
                </a:cubicBezTo>
                <a:cubicBezTo>
                  <a:pt x="5055" y="687"/>
                  <a:pt x="5169" y="693"/>
                  <a:pt x="5284" y="696"/>
                </a:cubicBezTo>
                <a:cubicBezTo>
                  <a:pt x="5314" y="696"/>
                  <a:pt x="5345" y="696"/>
                  <a:pt x="5375" y="69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22" name="Freeform 11"/>
          <p:cNvSpPr/>
          <p:nvPr/>
        </p:nvSpPr>
        <p:spPr>
          <a:xfrm>
            <a:off x="6837840" y="1366920"/>
            <a:ext cx="1027800" cy="358200"/>
          </a:xfrm>
          <a:custGeom>
            <a:avLst/>
            <a:gdLst/>
            <a:ahLst/>
            <a:rect l="0" t="0" r="r" b="b"/>
            <a:pathLst>
              <a:path w="2855" h="995">
                <a:moveTo>
                  <a:pt x="35" y="143"/>
                </a:moveTo>
                <a:cubicBezTo>
                  <a:pt x="21" y="125"/>
                  <a:pt x="17" y="124"/>
                  <a:pt x="15" y="111"/>
                </a:cubicBezTo>
                <a:cubicBezTo>
                  <a:pt x="15" y="177"/>
                  <a:pt x="10" y="244"/>
                  <a:pt x="9" y="309"/>
                </a:cubicBezTo>
                <a:cubicBezTo>
                  <a:pt x="9" y="337"/>
                  <a:pt x="0" y="379"/>
                  <a:pt x="22" y="399"/>
                </a:cubicBezTo>
                <a:cubicBezTo>
                  <a:pt x="45" y="420"/>
                  <a:pt x="71" y="396"/>
                  <a:pt x="84" y="378"/>
                </a:cubicBezTo>
                <a:cubicBezTo>
                  <a:pt x="117" y="332"/>
                  <a:pt x="131" y="275"/>
                  <a:pt x="151" y="224"/>
                </a:cubicBezTo>
                <a:cubicBezTo>
                  <a:pt x="161" y="198"/>
                  <a:pt x="170" y="183"/>
                  <a:pt x="187" y="162"/>
                </a:cubicBezTo>
                <a:cubicBezTo>
                  <a:pt x="224" y="162"/>
                  <a:pt x="224" y="184"/>
                  <a:pt x="240" y="216"/>
                </a:cubicBezTo>
                <a:moveTo>
                  <a:pt x="708" y="334"/>
                </a:moveTo>
                <a:cubicBezTo>
                  <a:pt x="708" y="318"/>
                  <a:pt x="708" y="303"/>
                  <a:pt x="708" y="287"/>
                </a:cubicBezTo>
                <a:cubicBezTo>
                  <a:pt x="676" y="283"/>
                  <a:pt x="648" y="271"/>
                  <a:pt x="611" y="284"/>
                </a:cubicBezTo>
                <a:cubicBezTo>
                  <a:pt x="564" y="300"/>
                  <a:pt x="479" y="344"/>
                  <a:pt x="480" y="403"/>
                </a:cubicBezTo>
                <a:cubicBezTo>
                  <a:pt x="481" y="449"/>
                  <a:pt x="531" y="447"/>
                  <a:pt x="567" y="450"/>
                </a:cubicBezTo>
                <a:cubicBezTo>
                  <a:pt x="623" y="455"/>
                  <a:pt x="667" y="445"/>
                  <a:pt x="706" y="403"/>
                </a:cubicBezTo>
                <a:cubicBezTo>
                  <a:pt x="741" y="365"/>
                  <a:pt x="754" y="299"/>
                  <a:pt x="771" y="257"/>
                </a:cubicBezTo>
                <a:lnTo>
                  <a:pt x="772" y="257"/>
                </a:lnTo>
                <a:cubicBezTo>
                  <a:pt x="780" y="299"/>
                  <a:pt x="778" y="357"/>
                  <a:pt x="824" y="377"/>
                </a:cubicBezTo>
                <a:cubicBezTo>
                  <a:pt x="866" y="395"/>
                  <a:pt x="896" y="368"/>
                  <a:pt x="923" y="341"/>
                </a:cubicBezTo>
                <a:cubicBezTo>
                  <a:pt x="962" y="303"/>
                  <a:pt x="987" y="250"/>
                  <a:pt x="1000" y="199"/>
                </a:cubicBezTo>
                <a:cubicBezTo>
                  <a:pt x="1017" y="134"/>
                  <a:pt x="1016" y="66"/>
                  <a:pt x="1024" y="0"/>
                </a:cubicBezTo>
                <a:cubicBezTo>
                  <a:pt x="1024" y="4"/>
                  <a:pt x="1024" y="8"/>
                  <a:pt x="1024" y="12"/>
                </a:cubicBezTo>
                <a:cubicBezTo>
                  <a:pt x="1016" y="83"/>
                  <a:pt x="1001" y="153"/>
                  <a:pt x="997" y="224"/>
                </a:cubicBezTo>
                <a:cubicBezTo>
                  <a:pt x="995" y="273"/>
                  <a:pt x="979" y="369"/>
                  <a:pt x="1017" y="409"/>
                </a:cubicBezTo>
                <a:cubicBezTo>
                  <a:pt x="1057" y="452"/>
                  <a:pt x="1103" y="458"/>
                  <a:pt x="1161" y="453"/>
                </a:cubicBezTo>
                <a:cubicBezTo>
                  <a:pt x="1205" y="449"/>
                  <a:pt x="1240" y="408"/>
                  <a:pt x="1261" y="373"/>
                </a:cubicBezTo>
                <a:cubicBezTo>
                  <a:pt x="1278" y="346"/>
                  <a:pt x="1288" y="306"/>
                  <a:pt x="1300" y="278"/>
                </a:cubicBezTo>
                <a:cubicBezTo>
                  <a:pt x="1303" y="285"/>
                  <a:pt x="1316" y="315"/>
                  <a:pt x="1321" y="329"/>
                </a:cubicBezTo>
                <a:cubicBezTo>
                  <a:pt x="1342" y="387"/>
                  <a:pt x="1360" y="408"/>
                  <a:pt x="1422" y="415"/>
                </a:cubicBezTo>
                <a:cubicBezTo>
                  <a:pt x="1466" y="420"/>
                  <a:pt x="1499" y="414"/>
                  <a:pt x="1535" y="388"/>
                </a:cubicBezTo>
                <a:cubicBezTo>
                  <a:pt x="1566" y="366"/>
                  <a:pt x="1583" y="330"/>
                  <a:pt x="1605" y="301"/>
                </a:cubicBezTo>
                <a:cubicBezTo>
                  <a:pt x="1610" y="294"/>
                  <a:pt x="1622" y="279"/>
                  <a:pt x="1626" y="273"/>
                </a:cubicBezTo>
                <a:cubicBezTo>
                  <a:pt x="1628" y="280"/>
                  <a:pt x="1634" y="304"/>
                  <a:pt x="1637" y="316"/>
                </a:cubicBezTo>
                <a:cubicBezTo>
                  <a:pt x="1645" y="346"/>
                  <a:pt x="1654" y="365"/>
                  <a:pt x="1684" y="377"/>
                </a:cubicBezTo>
                <a:cubicBezTo>
                  <a:pt x="1711" y="388"/>
                  <a:pt x="1775" y="385"/>
                  <a:pt x="1803" y="378"/>
                </a:cubicBezTo>
                <a:cubicBezTo>
                  <a:pt x="1835" y="370"/>
                  <a:pt x="1856" y="350"/>
                  <a:pt x="1867" y="319"/>
                </a:cubicBezTo>
                <a:cubicBezTo>
                  <a:pt x="1875" y="298"/>
                  <a:pt x="1861" y="270"/>
                  <a:pt x="1864" y="253"/>
                </a:cubicBezTo>
                <a:cubicBezTo>
                  <a:pt x="1866" y="246"/>
                  <a:pt x="1853" y="248"/>
                  <a:pt x="1855" y="248"/>
                </a:cubicBezTo>
                <a:cubicBezTo>
                  <a:pt x="1860" y="248"/>
                  <a:pt x="1896" y="286"/>
                  <a:pt x="1904" y="291"/>
                </a:cubicBezTo>
                <a:cubicBezTo>
                  <a:pt x="1932" y="311"/>
                  <a:pt x="1965" y="337"/>
                  <a:pt x="1997" y="350"/>
                </a:cubicBezTo>
                <a:cubicBezTo>
                  <a:pt x="2025" y="361"/>
                  <a:pt x="2078" y="371"/>
                  <a:pt x="2098" y="347"/>
                </a:cubicBezTo>
                <a:cubicBezTo>
                  <a:pt x="2115" y="327"/>
                  <a:pt x="2092" y="286"/>
                  <a:pt x="2079" y="273"/>
                </a:cubicBezTo>
                <a:cubicBezTo>
                  <a:pt x="2021" y="216"/>
                  <a:pt x="1915" y="212"/>
                  <a:pt x="1852" y="261"/>
                </a:cubicBezTo>
                <a:cubicBezTo>
                  <a:pt x="1801" y="301"/>
                  <a:pt x="1739" y="392"/>
                  <a:pt x="1764" y="462"/>
                </a:cubicBezTo>
                <a:cubicBezTo>
                  <a:pt x="1786" y="523"/>
                  <a:pt x="1941" y="536"/>
                  <a:pt x="1988" y="541"/>
                </a:cubicBezTo>
                <a:cubicBezTo>
                  <a:pt x="2086" y="548"/>
                  <a:pt x="2120" y="550"/>
                  <a:pt x="2186" y="548"/>
                </a:cubicBezTo>
                <a:moveTo>
                  <a:pt x="2836" y="384"/>
                </a:moveTo>
                <a:cubicBezTo>
                  <a:pt x="2806" y="383"/>
                  <a:pt x="2775" y="381"/>
                  <a:pt x="2745" y="377"/>
                </a:cubicBezTo>
                <a:cubicBezTo>
                  <a:pt x="2714" y="372"/>
                  <a:pt x="2670" y="368"/>
                  <a:pt x="2648" y="341"/>
                </a:cubicBezTo>
                <a:cubicBezTo>
                  <a:pt x="2636" y="325"/>
                  <a:pt x="2641" y="299"/>
                  <a:pt x="2657" y="290"/>
                </a:cubicBezTo>
                <a:cubicBezTo>
                  <a:pt x="2695" y="269"/>
                  <a:pt x="2772" y="267"/>
                  <a:pt x="2808" y="291"/>
                </a:cubicBezTo>
                <a:cubicBezTo>
                  <a:pt x="2849" y="319"/>
                  <a:pt x="2854" y="373"/>
                  <a:pt x="2849" y="418"/>
                </a:cubicBezTo>
                <a:cubicBezTo>
                  <a:pt x="2842" y="480"/>
                  <a:pt x="2799" y="527"/>
                  <a:pt x="2767" y="577"/>
                </a:cubicBezTo>
                <a:cubicBezTo>
                  <a:pt x="2742" y="616"/>
                  <a:pt x="2717" y="654"/>
                  <a:pt x="2708" y="700"/>
                </a:cubicBezTo>
                <a:cubicBezTo>
                  <a:pt x="2707" y="710"/>
                  <a:pt x="2705" y="721"/>
                  <a:pt x="2704" y="731"/>
                </a:cubicBezTo>
                <a:moveTo>
                  <a:pt x="2670" y="988"/>
                </a:moveTo>
                <a:cubicBezTo>
                  <a:pt x="2677" y="994"/>
                  <a:pt x="2671" y="991"/>
                  <a:pt x="2691" y="99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23" name="Freeform 12"/>
          <p:cNvSpPr/>
          <p:nvPr/>
        </p:nvSpPr>
        <p:spPr>
          <a:xfrm>
            <a:off x="826920" y="1827000"/>
            <a:ext cx="387720" cy="279720"/>
          </a:xfrm>
          <a:custGeom>
            <a:avLst/>
            <a:gdLst/>
            <a:ahLst/>
            <a:rect l="0" t="0" r="r" b="b"/>
            <a:pathLst>
              <a:path w="1077" h="777">
                <a:moveTo>
                  <a:pt x="92" y="14"/>
                </a:moveTo>
                <a:cubicBezTo>
                  <a:pt x="61" y="14"/>
                  <a:pt x="31" y="14"/>
                  <a:pt x="0" y="14"/>
                </a:cubicBezTo>
                <a:cubicBezTo>
                  <a:pt x="6" y="15"/>
                  <a:pt x="25" y="26"/>
                  <a:pt x="42" y="27"/>
                </a:cubicBezTo>
                <a:cubicBezTo>
                  <a:pt x="195" y="36"/>
                  <a:pt x="378" y="47"/>
                  <a:pt x="527" y="9"/>
                </a:cubicBezTo>
                <a:cubicBezTo>
                  <a:pt x="527" y="8"/>
                  <a:pt x="527" y="7"/>
                  <a:pt x="527" y="6"/>
                </a:cubicBezTo>
                <a:cubicBezTo>
                  <a:pt x="485" y="3"/>
                  <a:pt x="440" y="0"/>
                  <a:pt x="397" y="2"/>
                </a:cubicBezTo>
                <a:cubicBezTo>
                  <a:pt x="329" y="6"/>
                  <a:pt x="258" y="28"/>
                  <a:pt x="216" y="85"/>
                </a:cubicBezTo>
                <a:cubicBezTo>
                  <a:pt x="160" y="160"/>
                  <a:pt x="171" y="290"/>
                  <a:pt x="177" y="378"/>
                </a:cubicBezTo>
                <a:cubicBezTo>
                  <a:pt x="181" y="433"/>
                  <a:pt x="201" y="476"/>
                  <a:pt x="224" y="524"/>
                </a:cubicBezTo>
                <a:cubicBezTo>
                  <a:pt x="230" y="537"/>
                  <a:pt x="235" y="552"/>
                  <a:pt x="240" y="565"/>
                </a:cubicBezTo>
                <a:cubicBezTo>
                  <a:pt x="209" y="559"/>
                  <a:pt x="194" y="560"/>
                  <a:pt x="166" y="540"/>
                </a:cubicBezTo>
                <a:cubicBezTo>
                  <a:pt x="141" y="522"/>
                  <a:pt x="132" y="506"/>
                  <a:pt x="122" y="479"/>
                </a:cubicBezTo>
                <a:cubicBezTo>
                  <a:pt x="122" y="475"/>
                  <a:pt x="122" y="470"/>
                  <a:pt x="122" y="466"/>
                </a:cubicBezTo>
                <a:cubicBezTo>
                  <a:pt x="167" y="446"/>
                  <a:pt x="206" y="434"/>
                  <a:pt x="258" y="428"/>
                </a:cubicBezTo>
                <a:cubicBezTo>
                  <a:pt x="336" y="419"/>
                  <a:pt x="415" y="418"/>
                  <a:pt x="492" y="403"/>
                </a:cubicBezTo>
                <a:cubicBezTo>
                  <a:pt x="577" y="387"/>
                  <a:pt x="677" y="355"/>
                  <a:pt x="717" y="273"/>
                </a:cubicBezTo>
                <a:cubicBezTo>
                  <a:pt x="736" y="234"/>
                  <a:pt x="744" y="190"/>
                  <a:pt x="761" y="150"/>
                </a:cubicBezTo>
                <a:cubicBezTo>
                  <a:pt x="761" y="260"/>
                  <a:pt x="751" y="364"/>
                  <a:pt x="730" y="474"/>
                </a:cubicBezTo>
                <a:cubicBezTo>
                  <a:pt x="717" y="542"/>
                  <a:pt x="707" y="609"/>
                  <a:pt x="712" y="679"/>
                </a:cubicBezTo>
                <a:cubicBezTo>
                  <a:pt x="717" y="752"/>
                  <a:pt x="777" y="776"/>
                  <a:pt x="843" y="766"/>
                </a:cubicBezTo>
                <a:cubicBezTo>
                  <a:pt x="892" y="758"/>
                  <a:pt x="911" y="714"/>
                  <a:pt x="915" y="670"/>
                </a:cubicBezTo>
                <a:cubicBezTo>
                  <a:pt x="922" y="591"/>
                  <a:pt x="865" y="544"/>
                  <a:pt x="803" y="506"/>
                </a:cubicBezTo>
                <a:cubicBezTo>
                  <a:pt x="728" y="460"/>
                  <a:pt x="642" y="439"/>
                  <a:pt x="557" y="422"/>
                </a:cubicBezTo>
                <a:cubicBezTo>
                  <a:pt x="730" y="422"/>
                  <a:pt x="903" y="422"/>
                  <a:pt x="1076" y="42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24" name="Freeform 13"/>
          <p:cNvSpPr/>
          <p:nvPr/>
        </p:nvSpPr>
        <p:spPr>
          <a:xfrm>
            <a:off x="1441440" y="1905120"/>
            <a:ext cx="551160" cy="203400"/>
          </a:xfrm>
          <a:custGeom>
            <a:avLst/>
            <a:gdLst/>
            <a:ahLst/>
            <a:rect l="0" t="0" r="r" b="b"/>
            <a:pathLst>
              <a:path w="1531" h="565">
                <a:moveTo>
                  <a:pt x="210" y="52"/>
                </a:moveTo>
                <a:cubicBezTo>
                  <a:pt x="205" y="34"/>
                  <a:pt x="199" y="16"/>
                  <a:pt x="191" y="0"/>
                </a:cubicBezTo>
                <a:cubicBezTo>
                  <a:pt x="191" y="125"/>
                  <a:pt x="183" y="252"/>
                  <a:pt x="201" y="376"/>
                </a:cubicBezTo>
                <a:cubicBezTo>
                  <a:pt x="208" y="421"/>
                  <a:pt x="214" y="466"/>
                  <a:pt x="215" y="513"/>
                </a:cubicBezTo>
                <a:cubicBezTo>
                  <a:pt x="215" y="531"/>
                  <a:pt x="215" y="535"/>
                  <a:pt x="215" y="546"/>
                </a:cubicBezTo>
                <a:moveTo>
                  <a:pt x="0" y="280"/>
                </a:moveTo>
                <a:cubicBezTo>
                  <a:pt x="11" y="275"/>
                  <a:pt x="31" y="264"/>
                  <a:pt x="61" y="262"/>
                </a:cubicBezTo>
                <a:cubicBezTo>
                  <a:pt x="183" y="254"/>
                  <a:pt x="445" y="302"/>
                  <a:pt x="535" y="192"/>
                </a:cubicBezTo>
                <a:cubicBezTo>
                  <a:pt x="567" y="153"/>
                  <a:pt x="572" y="107"/>
                  <a:pt x="581" y="59"/>
                </a:cubicBezTo>
                <a:cubicBezTo>
                  <a:pt x="581" y="168"/>
                  <a:pt x="568" y="286"/>
                  <a:pt x="593" y="392"/>
                </a:cubicBezTo>
                <a:cubicBezTo>
                  <a:pt x="599" y="417"/>
                  <a:pt x="608" y="439"/>
                  <a:pt x="621" y="460"/>
                </a:cubicBezTo>
                <a:cubicBezTo>
                  <a:pt x="623" y="460"/>
                  <a:pt x="624" y="460"/>
                  <a:pt x="626" y="460"/>
                </a:cubicBezTo>
                <a:cubicBezTo>
                  <a:pt x="631" y="425"/>
                  <a:pt x="632" y="387"/>
                  <a:pt x="642" y="353"/>
                </a:cubicBezTo>
                <a:cubicBezTo>
                  <a:pt x="655" y="306"/>
                  <a:pt x="678" y="256"/>
                  <a:pt x="733" y="260"/>
                </a:cubicBezTo>
                <a:cubicBezTo>
                  <a:pt x="777" y="263"/>
                  <a:pt x="795" y="301"/>
                  <a:pt x="812" y="340"/>
                </a:cubicBezTo>
                <a:cubicBezTo>
                  <a:pt x="822" y="363"/>
                  <a:pt x="831" y="416"/>
                  <a:pt x="857" y="429"/>
                </a:cubicBezTo>
                <a:cubicBezTo>
                  <a:pt x="878" y="439"/>
                  <a:pt x="898" y="417"/>
                  <a:pt x="910" y="406"/>
                </a:cubicBezTo>
                <a:cubicBezTo>
                  <a:pt x="965" y="356"/>
                  <a:pt x="984" y="266"/>
                  <a:pt x="1070" y="260"/>
                </a:cubicBezTo>
                <a:cubicBezTo>
                  <a:pt x="1116" y="257"/>
                  <a:pt x="1136" y="277"/>
                  <a:pt x="1172" y="305"/>
                </a:cubicBezTo>
                <a:cubicBezTo>
                  <a:pt x="1217" y="338"/>
                  <a:pt x="1286" y="375"/>
                  <a:pt x="1345" y="356"/>
                </a:cubicBezTo>
                <a:cubicBezTo>
                  <a:pt x="1383" y="344"/>
                  <a:pt x="1405" y="308"/>
                  <a:pt x="1393" y="265"/>
                </a:cubicBezTo>
                <a:cubicBezTo>
                  <a:pt x="1381" y="222"/>
                  <a:pt x="1347" y="203"/>
                  <a:pt x="1302" y="197"/>
                </a:cubicBezTo>
                <a:cubicBezTo>
                  <a:pt x="1240" y="188"/>
                  <a:pt x="1206" y="208"/>
                  <a:pt x="1181" y="266"/>
                </a:cubicBezTo>
                <a:cubicBezTo>
                  <a:pt x="1155" y="329"/>
                  <a:pt x="1163" y="394"/>
                  <a:pt x="1208" y="442"/>
                </a:cubicBezTo>
                <a:cubicBezTo>
                  <a:pt x="1289" y="529"/>
                  <a:pt x="1420" y="546"/>
                  <a:pt x="1530" y="56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25" name="Freeform 14"/>
          <p:cNvSpPr/>
          <p:nvPr/>
        </p:nvSpPr>
        <p:spPr>
          <a:xfrm>
            <a:off x="2190600" y="1823760"/>
            <a:ext cx="1491480" cy="396720"/>
          </a:xfrm>
          <a:custGeom>
            <a:avLst/>
            <a:gdLst/>
            <a:ahLst/>
            <a:rect l="0" t="0" r="r" b="b"/>
            <a:pathLst>
              <a:path w="4143" h="1102">
                <a:moveTo>
                  <a:pt x="8" y="403"/>
                </a:moveTo>
                <a:cubicBezTo>
                  <a:pt x="2" y="450"/>
                  <a:pt x="15" y="492"/>
                  <a:pt x="23" y="539"/>
                </a:cubicBezTo>
                <a:cubicBezTo>
                  <a:pt x="37" y="622"/>
                  <a:pt x="36" y="706"/>
                  <a:pt x="36" y="791"/>
                </a:cubicBezTo>
                <a:cubicBezTo>
                  <a:pt x="36" y="840"/>
                  <a:pt x="29" y="896"/>
                  <a:pt x="44" y="943"/>
                </a:cubicBezTo>
                <a:cubicBezTo>
                  <a:pt x="49" y="960"/>
                  <a:pt x="56" y="952"/>
                  <a:pt x="69" y="955"/>
                </a:cubicBezTo>
                <a:moveTo>
                  <a:pt x="90" y="438"/>
                </a:moveTo>
                <a:cubicBezTo>
                  <a:pt x="93" y="405"/>
                  <a:pt x="89" y="359"/>
                  <a:pt x="138" y="366"/>
                </a:cubicBezTo>
                <a:cubicBezTo>
                  <a:pt x="189" y="373"/>
                  <a:pt x="195" y="464"/>
                  <a:pt x="198" y="502"/>
                </a:cubicBezTo>
                <a:cubicBezTo>
                  <a:pt x="203" y="566"/>
                  <a:pt x="193" y="626"/>
                  <a:pt x="135" y="664"/>
                </a:cubicBezTo>
                <a:cubicBezTo>
                  <a:pt x="111" y="680"/>
                  <a:pt x="34" y="702"/>
                  <a:pt x="5" y="686"/>
                </a:cubicBezTo>
                <a:cubicBezTo>
                  <a:pt x="3" y="681"/>
                  <a:pt x="2" y="676"/>
                  <a:pt x="0" y="671"/>
                </a:cubicBezTo>
                <a:moveTo>
                  <a:pt x="457" y="698"/>
                </a:moveTo>
                <a:cubicBezTo>
                  <a:pt x="443" y="711"/>
                  <a:pt x="429" y="722"/>
                  <a:pt x="414" y="733"/>
                </a:cubicBezTo>
                <a:cubicBezTo>
                  <a:pt x="418" y="712"/>
                  <a:pt x="418" y="700"/>
                  <a:pt x="433" y="674"/>
                </a:cubicBezTo>
                <a:cubicBezTo>
                  <a:pt x="462" y="623"/>
                  <a:pt x="499" y="574"/>
                  <a:pt x="536" y="528"/>
                </a:cubicBezTo>
                <a:cubicBezTo>
                  <a:pt x="566" y="490"/>
                  <a:pt x="590" y="470"/>
                  <a:pt x="638" y="467"/>
                </a:cubicBezTo>
                <a:cubicBezTo>
                  <a:pt x="681" y="465"/>
                  <a:pt x="686" y="517"/>
                  <a:pt x="692" y="549"/>
                </a:cubicBezTo>
                <a:cubicBezTo>
                  <a:pt x="697" y="573"/>
                  <a:pt x="698" y="659"/>
                  <a:pt x="735" y="666"/>
                </a:cubicBezTo>
                <a:cubicBezTo>
                  <a:pt x="769" y="673"/>
                  <a:pt x="792" y="661"/>
                  <a:pt x="815" y="637"/>
                </a:cubicBezTo>
                <a:cubicBezTo>
                  <a:pt x="844" y="607"/>
                  <a:pt x="858" y="570"/>
                  <a:pt x="874" y="533"/>
                </a:cubicBezTo>
                <a:cubicBezTo>
                  <a:pt x="880" y="518"/>
                  <a:pt x="885" y="502"/>
                  <a:pt x="892" y="489"/>
                </a:cubicBezTo>
                <a:cubicBezTo>
                  <a:pt x="893" y="489"/>
                  <a:pt x="893" y="489"/>
                  <a:pt x="894" y="489"/>
                </a:cubicBezTo>
                <a:cubicBezTo>
                  <a:pt x="898" y="527"/>
                  <a:pt x="904" y="566"/>
                  <a:pt x="926" y="598"/>
                </a:cubicBezTo>
                <a:cubicBezTo>
                  <a:pt x="962" y="651"/>
                  <a:pt x="1035" y="665"/>
                  <a:pt x="1095" y="656"/>
                </a:cubicBezTo>
                <a:cubicBezTo>
                  <a:pt x="1139" y="649"/>
                  <a:pt x="1158" y="612"/>
                  <a:pt x="1150" y="570"/>
                </a:cubicBezTo>
                <a:cubicBezTo>
                  <a:pt x="1138" y="510"/>
                  <a:pt x="1058" y="473"/>
                  <a:pt x="1010" y="444"/>
                </a:cubicBezTo>
                <a:cubicBezTo>
                  <a:pt x="973" y="422"/>
                  <a:pt x="946" y="413"/>
                  <a:pt x="906" y="406"/>
                </a:cubicBezTo>
                <a:cubicBezTo>
                  <a:pt x="931" y="438"/>
                  <a:pt x="898" y="417"/>
                  <a:pt x="955" y="445"/>
                </a:cubicBezTo>
                <a:moveTo>
                  <a:pt x="1359" y="272"/>
                </a:moveTo>
                <a:cubicBezTo>
                  <a:pt x="1348" y="259"/>
                  <a:pt x="1336" y="245"/>
                  <a:pt x="1325" y="233"/>
                </a:cubicBezTo>
                <a:cubicBezTo>
                  <a:pt x="1322" y="272"/>
                  <a:pt x="1322" y="313"/>
                  <a:pt x="1322" y="352"/>
                </a:cubicBezTo>
                <a:cubicBezTo>
                  <a:pt x="1322" y="414"/>
                  <a:pt x="1337" y="466"/>
                  <a:pt x="1374" y="517"/>
                </a:cubicBezTo>
                <a:cubicBezTo>
                  <a:pt x="1393" y="544"/>
                  <a:pt x="1413" y="563"/>
                  <a:pt x="1446" y="565"/>
                </a:cubicBezTo>
                <a:cubicBezTo>
                  <a:pt x="1480" y="567"/>
                  <a:pt x="1501" y="556"/>
                  <a:pt x="1532" y="545"/>
                </a:cubicBezTo>
                <a:cubicBezTo>
                  <a:pt x="1559" y="535"/>
                  <a:pt x="1578" y="532"/>
                  <a:pt x="1605" y="531"/>
                </a:cubicBezTo>
                <a:cubicBezTo>
                  <a:pt x="1584" y="573"/>
                  <a:pt x="1568" y="591"/>
                  <a:pt x="1517" y="615"/>
                </a:cubicBezTo>
                <a:cubicBezTo>
                  <a:pt x="1452" y="646"/>
                  <a:pt x="1387" y="660"/>
                  <a:pt x="1316" y="661"/>
                </a:cubicBezTo>
                <a:cubicBezTo>
                  <a:pt x="1280" y="661"/>
                  <a:pt x="1304" y="663"/>
                  <a:pt x="1295" y="639"/>
                </a:cubicBezTo>
                <a:moveTo>
                  <a:pt x="1991" y="460"/>
                </a:moveTo>
                <a:cubicBezTo>
                  <a:pt x="1956" y="444"/>
                  <a:pt x="1911" y="438"/>
                  <a:pt x="1872" y="451"/>
                </a:cubicBezTo>
                <a:cubicBezTo>
                  <a:pt x="1812" y="472"/>
                  <a:pt x="1761" y="518"/>
                  <a:pt x="1757" y="580"/>
                </a:cubicBezTo>
                <a:cubicBezTo>
                  <a:pt x="1754" y="624"/>
                  <a:pt x="1802" y="625"/>
                  <a:pt x="1836" y="627"/>
                </a:cubicBezTo>
                <a:cubicBezTo>
                  <a:pt x="1886" y="630"/>
                  <a:pt x="1919" y="619"/>
                  <a:pt x="1949" y="578"/>
                </a:cubicBezTo>
                <a:cubicBezTo>
                  <a:pt x="1969" y="552"/>
                  <a:pt x="1974" y="524"/>
                  <a:pt x="1983" y="493"/>
                </a:cubicBezTo>
                <a:cubicBezTo>
                  <a:pt x="1984" y="492"/>
                  <a:pt x="1984" y="490"/>
                  <a:pt x="1985" y="489"/>
                </a:cubicBezTo>
                <a:cubicBezTo>
                  <a:pt x="1995" y="504"/>
                  <a:pt x="2008" y="523"/>
                  <a:pt x="2019" y="538"/>
                </a:cubicBezTo>
                <a:cubicBezTo>
                  <a:pt x="2048" y="574"/>
                  <a:pt x="2092" y="595"/>
                  <a:pt x="2138" y="600"/>
                </a:cubicBezTo>
                <a:cubicBezTo>
                  <a:pt x="2190" y="606"/>
                  <a:pt x="2217" y="594"/>
                  <a:pt x="2238" y="545"/>
                </a:cubicBezTo>
                <a:cubicBezTo>
                  <a:pt x="2263" y="486"/>
                  <a:pt x="2257" y="396"/>
                  <a:pt x="2243" y="335"/>
                </a:cubicBezTo>
                <a:cubicBezTo>
                  <a:pt x="2233" y="292"/>
                  <a:pt x="2216" y="249"/>
                  <a:pt x="2202" y="207"/>
                </a:cubicBezTo>
                <a:cubicBezTo>
                  <a:pt x="2196" y="219"/>
                  <a:pt x="2179" y="249"/>
                  <a:pt x="2175" y="277"/>
                </a:cubicBezTo>
                <a:cubicBezTo>
                  <a:pt x="2167" y="342"/>
                  <a:pt x="2162" y="422"/>
                  <a:pt x="2177" y="485"/>
                </a:cubicBezTo>
                <a:cubicBezTo>
                  <a:pt x="2185" y="519"/>
                  <a:pt x="2208" y="566"/>
                  <a:pt x="2247" y="571"/>
                </a:cubicBezTo>
                <a:cubicBezTo>
                  <a:pt x="2284" y="576"/>
                  <a:pt x="2313" y="569"/>
                  <a:pt x="2347" y="556"/>
                </a:cubicBezTo>
                <a:cubicBezTo>
                  <a:pt x="2426" y="522"/>
                  <a:pt x="2488" y="497"/>
                  <a:pt x="2575" y="495"/>
                </a:cubicBezTo>
                <a:cubicBezTo>
                  <a:pt x="2579" y="546"/>
                  <a:pt x="2582" y="559"/>
                  <a:pt x="2539" y="602"/>
                </a:cubicBezTo>
                <a:cubicBezTo>
                  <a:pt x="2477" y="666"/>
                  <a:pt x="2404" y="701"/>
                  <a:pt x="2315" y="695"/>
                </a:cubicBezTo>
                <a:cubicBezTo>
                  <a:pt x="2265" y="692"/>
                  <a:pt x="2270" y="667"/>
                  <a:pt x="2274" y="627"/>
                </a:cubicBezTo>
                <a:moveTo>
                  <a:pt x="2583" y="423"/>
                </a:moveTo>
                <a:cubicBezTo>
                  <a:pt x="2601" y="434"/>
                  <a:pt x="2597" y="475"/>
                  <a:pt x="2597" y="496"/>
                </a:cubicBezTo>
                <a:cubicBezTo>
                  <a:pt x="2598" y="538"/>
                  <a:pt x="2574" y="693"/>
                  <a:pt x="2602" y="718"/>
                </a:cubicBezTo>
                <a:moveTo>
                  <a:pt x="2494" y="21"/>
                </a:moveTo>
                <a:cubicBezTo>
                  <a:pt x="2535" y="0"/>
                  <a:pt x="2548" y="32"/>
                  <a:pt x="2571" y="68"/>
                </a:cubicBezTo>
                <a:cubicBezTo>
                  <a:pt x="2597" y="111"/>
                  <a:pt x="2605" y="125"/>
                  <a:pt x="2625" y="152"/>
                </a:cubicBezTo>
                <a:moveTo>
                  <a:pt x="2894" y="187"/>
                </a:moveTo>
                <a:cubicBezTo>
                  <a:pt x="2894" y="219"/>
                  <a:pt x="2896" y="265"/>
                  <a:pt x="2892" y="301"/>
                </a:cubicBezTo>
                <a:cubicBezTo>
                  <a:pt x="2883" y="384"/>
                  <a:pt x="2868" y="462"/>
                  <a:pt x="2867" y="546"/>
                </a:cubicBezTo>
                <a:cubicBezTo>
                  <a:pt x="2866" y="607"/>
                  <a:pt x="2862" y="663"/>
                  <a:pt x="2889" y="720"/>
                </a:cubicBezTo>
                <a:cubicBezTo>
                  <a:pt x="2901" y="740"/>
                  <a:pt x="2904" y="746"/>
                  <a:pt x="2922" y="745"/>
                </a:cubicBezTo>
                <a:moveTo>
                  <a:pt x="3107" y="424"/>
                </a:moveTo>
                <a:cubicBezTo>
                  <a:pt x="3122" y="431"/>
                  <a:pt x="3127" y="473"/>
                  <a:pt x="3131" y="489"/>
                </a:cubicBezTo>
                <a:cubicBezTo>
                  <a:pt x="3140" y="530"/>
                  <a:pt x="3145" y="571"/>
                  <a:pt x="3155" y="612"/>
                </a:cubicBezTo>
                <a:cubicBezTo>
                  <a:pt x="3159" y="627"/>
                  <a:pt x="3162" y="640"/>
                  <a:pt x="3171" y="651"/>
                </a:cubicBezTo>
                <a:moveTo>
                  <a:pt x="3076" y="112"/>
                </a:moveTo>
                <a:cubicBezTo>
                  <a:pt x="3076" y="108"/>
                  <a:pt x="3076" y="104"/>
                  <a:pt x="3076" y="100"/>
                </a:cubicBezTo>
                <a:cubicBezTo>
                  <a:pt x="3096" y="119"/>
                  <a:pt x="3097" y="158"/>
                  <a:pt x="3102" y="188"/>
                </a:cubicBezTo>
                <a:moveTo>
                  <a:pt x="3364" y="252"/>
                </a:moveTo>
                <a:cubicBezTo>
                  <a:pt x="3363" y="241"/>
                  <a:pt x="3360" y="160"/>
                  <a:pt x="3362" y="214"/>
                </a:cubicBezTo>
                <a:cubicBezTo>
                  <a:pt x="3367" y="324"/>
                  <a:pt x="3364" y="432"/>
                  <a:pt x="3362" y="541"/>
                </a:cubicBezTo>
                <a:cubicBezTo>
                  <a:pt x="3361" y="602"/>
                  <a:pt x="3359" y="662"/>
                  <a:pt x="3372" y="722"/>
                </a:cubicBezTo>
                <a:moveTo>
                  <a:pt x="3295" y="452"/>
                </a:moveTo>
                <a:cubicBezTo>
                  <a:pt x="3311" y="450"/>
                  <a:pt x="3359" y="443"/>
                  <a:pt x="3386" y="444"/>
                </a:cubicBezTo>
                <a:cubicBezTo>
                  <a:pt x="3449" y="446"/>
                  <a:pt x="3505" y="467"/>
                  <a:pt x="3566" y="482"/>
                </a:cubicBezTo>
                <a:cubicBezTo>
                  <a:pt x="3599" y="490"/>
                  <a:pt x="3658" y="493"/>
                  <a:pt x="3685" y="516"/>
                </a:cubicBezTo>
                <a:cubicBezTo>
                  <a:pt x="3705" y="534"/>
                  <a:pt x="3701" y="567"/>
                  <a:pt x="3727" y="581"/>
                </a:cubicBezTo>
                <a:cubicBezTo>
                  <a:pt x="3758" y="599"/>
                  <a:pt x="3797" y="595"/>
                  <a:pt x="3824" y="577"/>
                </a:cubicBezTo>
                <a:cubicBezTo>
                  <a:pt x="3854" y="558"/>
                  <a:pt x="3868" y="497"/>
                  <a:pt x="3878" y="466"/>
                </a:cubicBezTo>
                <a:cubicBezTo>
                  <a:pt x="3888" y="434"/>
                  <a:pt x="3893" y="402"/>
                  <a:pt x="3903" y="370"/>
                </a:cubicBezTo>
                <a:cubicBezTo>
                  <a:pt x="3904" y="369"/>
                  <a:pt x="3905" y="368"/>
                  <a:pt x="3906" y="367"/>
                </a:cubicBezTo>
                <a:cubicBezTo>
                  <a:pt x="3914" y="403"/>
                  <a:pt x="3921" y="452"/>
                  <a:pt x="3924" y="493"/>
                </a:cubicBezTo>
                <a:cubicBezTo>
                  <a:pt x="3933" y="641"/>
                  <a:pt x="3965" y="859"/>
                  <a:pt x="3925" y="1004"/>
                </a:cubicBezTo>
                <a:cubicBezTo>
                  <a:pt x="3906" y="1071"/>
                  <a:pt x="3847" y="1093"/>
                  <a:pt x="3785" y="1098"/>
                </a:cubicBezTo>
                <a:cubicBezTo>
                  <a:pt x="3741" y="1101"/>
                  <a:pt x="3675" y="1100"/>
                  <a:pt x="3658" y="1048"/>
                </a:cubicBezTo>
                <a:cubicBezTo>
                  <a:pt x="3639" y="987"/>
                  <a:pt x="3697" y="953"/>
                  <a:pt x="3737" y="922"/>
                </a:cubicBezTo>
                <a:cubicBezTo>
                  <a:pt x="3831" y="848"/>
                  <a:pt x="3933" y="768"/>
                  <a:pt x="4043" y="720"/>
                </a:cubicBezTo>
                <a:cubicBezTo>
                  <a:pt x="4072" y="707"/>
                  <a:pt x="4142" y="680"/>
                  <a:pt x="4118" y="701"/>
                </a:cubicBezTo>
                <a:cubicBezTo>
                  <a:pt x="4108" y="704"/>
                  <a:pt x="4098" y="706"/>
                  <a:pt x="4088" y="70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26" name="Freeform 15"/>
          <p:cNvSpPr/>
          <p:nvPr/>
        </p:nvSpPr>
        <p:spPr>
          <a:xfrm>
            <a:off x="3903840" y="1857240"/>
            <a:ext cx="1662480" cy="275760"/>
          </a:xfrm>
          <a:custGeom>
            <a:avLst/>
            <a:gdLst/>
            <a:ahLst/>
            <a:rect l="0" t="0" r="r" b="b"/>
            <a:pathLst>
              <a:path w="4618" h="766">
                <a:moveTo>
                  <a:pt x="324" y="333"/>
                </a:moveTo>
                <a:cubicBezTo>
                  <a:pt x="322" y="298"/>
                  <a:pt x="334" y="294"/>
                  <a:pt x="297" y="293"/>
                </a:cubicBezTo>
                <a:cubicBezTo>
                  <a:pt x="236" y="291"/>
                  <a:pt x="167" y="339"/>
                  <a:pt x="117" y="370"/>
                </a:cubicBezTo>
                <a:cubicBezTo>
                  <a:pt x="73" y="396"/>
                  <a:pt x="14" y="431"/>
                  <a:pt x="0" y="485"/>
                </a:cubicBezTo>
                <a:cubicBezTo>
                  <a:pt x="0" y="506"/>
                  <a:pt x="0" y="513"/>
                  <a:pt x="2" y="526"/>
                </a:cubicBezTo>
                <a:cubicBezTo>
                  <a:pt x="56" y="547"/>
                  <a:pt x="114" y="556"/>
                  <a:pt x="173" y="547"/>
                </a:cubicBezTo>
                <a:cubicBezTo>
                  <a:pt x="231" y="538"/>
                  <a:pt x="291" y="509"/>
                  <a:pt x="313" y="452"/>
                </a:cubicBezTo>
                <a:cubicBezTo>
                  <a:pt x="318" y="440"/>
                  <a:pt x="330" y="365"/>
                  <a:pt x="318" y="354"/>
                </a:cubicBezTo>
                <a:cubicBezTo>
                  <a:pt x="308" y="348"/>
                  <a:pt x="305" y="346"/>
                  <a:pt x="297" y="348"/>
                </a:cubicBezTo>
                <a:cubicBezTo>
                  <a:pt x="271" y="370"/>
                  <a:pt x="264" y="410"/>
                  <a:pt x="270" y="447"/>
                </a:cubicBezTo>
                <a:cubicBezTo>
                  <a:pt x="281" y="509"/>
                  <a:pt x="348" y="544"/>
                  <a:pt x="404" y="561"/>
                </a:cubicBezTo>
                <a:cubicBezTo>
                  <a:pt x="459" y="571"/>
                  <a:pt x="479" y="575"/>
                  <a:pt x="518" y="574"/>
                </a:cubicBezTo>
                <a:moveTo>
                  <a:pt x="747" y="514"/>
                </a:moveTo>
                <a:cubicBezTo>
                  <a:pt x="783" y="465"/>
                  <a:pt x="801" y="427"/>
                  <a:pt x="809" y="368"/>
                </a:cubicBezTo>
                <a:cubicBezTo>
                  <a:pt x="814" y="332"/>
                  <a:pt x="812" y="295"/>
                  <a:pt x="812" y="258"/>
                </a:cubicBezTo>
                <a:cubicBezTo>
                  <a:pt x="805" y="273"/>
                  <a:pt x="794" y="293"/>
                  <a:pt x="792" y="317"/>
                </a:cubicBezTo>
                <a:cubicBezTo>
                  <a:pt x="787" y="380"/>
                  <a:pt x="796" y="422"/>
                  <a:pt x="837" y="473"/>
                </a:cubicBezTo>
                <a:cubicBezTo>
                  <a:pt x="877" y="523"/>
                  <a:pt x="954" y="555"/>
                  <a:pt x="985" y="610"/>
                </a:cubicBezTo>
                <a:cubicBezTo>
                  <a:pt x="990" y="622"/>
                  <a:pt x="992" y="625"/>
                  <a:pt x="991" y="633"/>
                </a:cubicBezTo>
                <a:cubicBezTo>
                  <a:pt x="971" y="635"/>
                  <a:pt x="930" y="646"/>
                  <a:pt x="910" y="636"/>
                </a:cubicBezTo>
                <a:cubicBezTo>
                  <a:pt x="885" y="624"/>
                  <a:pt x="882" y="573"/>
                  <a:pt x="894" y="552"/>
                </a:cubicBezTo>
                <a:cubicBezTo>
                  <a:pt x="925" y="500"/>
                  <a:pt x="1010" y="467"/>
                  <a:pt x="1058" y="432"/>
                </a:cubicBezTo>
                <a:cubicBezTo>
                  <a:pt x="1086" y="412"/>
                  <a:pt x="1127" y="387"/>
                  <a:pt x="1138" y="354"/>
                </a:cubicBezTo>
                <a:cubicBezTo>
                  <a:pt x="1138" y="352"/>
                  <a:pt x="1138" y="349"/>
                  <a:pt x="1138" y="347"/>
                </a:cubicBezTo>
                <a:cubicBezTo>
                  <a:pt x="1129" y="370"/>
                  <a:pt x="1131" y="382"/>
                  <a:pt x="1131" y="407"/>
                </a:cubicBezTo>
                <a:cubicBezTo>
                  <a:pt x="1130" y="471"/>
                  <a:pt x="1166" y="506"/>
                  <a:pt x="1208" y="550"/>
                </a:cubicBezTo>
                <a:cubicBezTo>
                  <a:pt x="1235" y="579"/>
                  <a:pt x="1274" y="608"/>
                  <a:pt x="1283" y="649"/>
                </a:cubicBezTo>
                <a:cubicBezTo>
                  <a:pt x="1283" y="654"/>
                  <a:pt x="1283" y="659"/>
                  <a:pt x="1283" y="664"/>
                </a:cubicBezTo>
                <a:cubicBezTo>
                  <a:pt x="1259" y="675"/>
                  <a:pt x="1238" y="681"/>
                  <a:pt x="1202" y="679"/>
                </a:cubicBezTo>
                <a:cubicBezTo>
                  <a:pt x="1165" y="677"/>
                  <a:pt x="1149" y="665"/>
                  <a:pt x="1144" y="631"/>
                </a:cubicBezTo>
                <a:moveTo>
                  <a:pt x="1668" y="380"/>
                </a:moveTo>
                <a:cubicBezTo>
                  <a:pt x="1625" y="391"/>
                  <a:pt x="1605" y="401"/>
                  <a:pt x="1574" y="439"/>
                </a:cubicBezTo>
                <a:cubicBezTo>
                  <a:pt x="1536" y="485"/>
                  <a:pt x="1514" y="544"/>
                  <a:pt x="1526" y="605"/>
                </a:cubicBezTo>
                <a:cubicBezTo>
                  <a:pt x="1538" y="667"/>
                  <a:pt x="1599" y="697"/>
                  <a:pt x="1656" y="704"/>
                </a:cubicBezTo>
                <a:cubicBezTo>
                  <a:pt x="1718" y="712"/>
                  <a:pt x="1779" y="711"/>
                  <a:pt x="1806" y="647"/>
                </a:cubicBezTo>
                <a:cubicBezTo>
                  <a:pt x="1830" y="590"/>
                  <a:pt x="1821" y="507"/>
                  <a:pt x="1792" y="455"/>
                </a:cubicBezTo>
                <a:cubicBezTo>
                  <a:pt x="1767" y="411"/>
                  <a:pt x="1731" y="377"/>
                  <a:pt x="1681" y="374"/>
                </a:cubicBezTo>
                <a:cubicBezTo>
                  <a:pt x="1637" y="371"/>
                  <a:pt x="1640" y="400"/>
                  <a:pt x="1638" y="434"/>
                </a:cubicBezTo>
                <a:moveTo>
                  <a:pt x="2227" y="453"/>
                </a:moveTo>
                <a:cubicBezTo>
                  <a:pt x="2218" y="415"/>
                  <a:pt x="2195" y="421"/>
                  <a:pt x="2156" y="421"/>
                </a:cubicBezTo>
                <a:cubicBezTo>
                  <a:pt x="2092" y="420"/>
                  <a:pt x="2027" y="447"/>
                  <a:pt x="1985" y="497"/>
                </a:cubicBezTo>
                <a:cubicBezTo>
                  <a:pt x="1950" y="538"/>
                  <a:pt x="1941" y="610"/>
                  <a:pt x="1981" y="651"/>
                </a:cubicBezTo>
                <a:cubicBezTo>
                  <a:pt x="2025" y="695"/>
                  <a:pt x="2085" y="695"/>
                  <a:pt x="2142" y="705"/>
                </a:cubicBezTo>
                <a:moveTo>
                  <a:pt x="2481" y="400"/>
                </a:moveTo>
                <a:cubicBezTo>
                  <a:pt x="2481" y="382"/>
                  <a:pt x="2481" y="378"/>
                  <a:pt x="2481" y="369"/>
                </a:cubicBezTo>
                <a:cubicBezTo>
                  <a:pt x="2466" y="388"/>
                  <a:pt x="2458" y="414"/>
                  <a:pt x="2452" y="442"/>
                </a:cubicBezTo>
                <a:cubicBezTo>
                  <a:pt x="2437" y="509"/>
                  <a:pt x="2437" y="577"/>
                  <a:pt x="2437" y="646"/>
                </a:cubicBezTo>
                <a:cubicBezTo>
                  <a:pt x="2437" y="687"/>
                  <a:pt x="2438" y="703"/>
                  <a:pt x="2459" y="736"/>
                </a:cubicBezTo>
                <a:moveTo>
                  <a:pt x="2393" y="23"/>
                </a:moveTo>
                <a:cubicBezTo>
                  <a:pt x="2392" y="8"/>
                  <a:pt x="2391" y="8"/>
                  <a:pt x="2391" y="0"/>
                </a:cubicBezTo>
                <a:cubicBezTo>
                  <a:pt x="2421" y="40"/>
                  <a:pt x="2448" y="88"/>
                  <a:pt x="2478" y="130"/>
                </a:cubicBezTo>
                <a:cubicBezTo>
                  <a:pt x="2492" y="149"/>
                  <a:pt x="2507" y="168"/>
                  <a:pt x="2521" y="187"/>
                </a:cubicBezTo>
                <a:moveTo>
                  <a:pt x="2943" y="370"/>
                </a:moveTo>
                <a:cubicBezTo>
                  <a:pt x="2859" y="366"/>
                  <a:pt x="2788" y="376"/>
                  <a:pt x="2715" y="422"/>
                </a:cubicBezTo>
                <a:cubicBezTo>
                  <a:pt x="2687" y="440"/>
                  <a:pt x="2626" y="500"/>
                  <a:pt x="2657" y="541"/>
                </a:cubicBezTo>
                <a:cubicBezTo>
                  <a:pt x="2697" y="595"/>
                  <a:pt x="2798" y="591"/>
                  <a:pt x="2855" y="591"/>
                </a:cubicBezTo>
                <a:cubicBezTo>
                  <a:pt x="2916" y="591"/>
                  <a:pt x="2961" y="567"/>
                  <a:pt x="2988" y="511"/>
                </a:cubicBezTo>
                <a:cubicBezTo>
                  <a:pt x="2991" y="505"/>
                  <a:pt x="3002" y="438"/>
                  <a:pt x="2991" y="452"/>
                </a:cubicBezTo>
                <a:cubicBezTo>
                  <a:pt x="2990" y="458"/>
                  <a:pt x="2989" y="464"/>
                  <a:pt x="2988" y="470"/>
                </a:cubicBezTo>
                <a:cubicBezTo>
                  <a:pt x="2989" y="519"/>
                  <a:pt x="3003" y="533"/>
                  <a:pt x="3055" y="547"/>
                </a:cubicBezTo>
                <a:cubicBezTo>
                  <a:pt x="3120" y="564"/>
                  <a:pt x="3195" y="563"/>
                  <a:pt x="3249" y="522"/>
                </a:cubicBezTo>
                <a:cubicBezTo>
                  <a:pt x="3327" y="462"/>
                  <a:pt x="3327" y="365"/>
                  <a:pt x="3328" y="276"/>
                </a:cubicBezTo>
                <a:cubicBezTo>
                  <a:pt x="3329" y="221"/>
                  <a:pt x="3328" y="166"/>
                  <a:pt x="3328" y="110"/>
                </a:cubicBezTo>
                <a:cubicBezTo>
                  <a:pt x="3327" y="147"/>
                  <a:pt x="3324" y="167"/>
                  <a:pt x="3319" y="204"/>
                </a:cubicBezTo>
                <a:cubicBezTo>
                  <a:pt x="3307" y="293"/>
                  <a:pt x="3301" y="388"/>
                  <a:pt x="3309" y="479"/>
                </a:cubicBezTo>
                <a:cubicBezTo>
                  <a:pt x="3318" y="537"/>
                  <a:pt x="3321" y="555"/>
                  <a:pt x="3331" y="592"/>
                </a:cubicBezTo>
                <a:moveTo>
                  <a:pt x="3252" y="384"/>
                </a:moveTo>
                <a:cubicBezTo>
                  <a:pt x="3270" y="381"/>
                  <a:pt x="3317" y="372"/>
                  <a:pt x="3349" y="375"/>
                </a:cubicBezTo>
                <a:cubicBezTo>
                  <a:pt x="3431" y="383"/>
                  <a:pt x="3515" y="413"/>
                  <a:pt x="3595" y="432"/>
                </a:cubicBezTo>
                <a:cubicBezTo>
                  <a:pt x="3646" y="444"/>
                  <a:pt x="3693" y="459"/>
                  <a:pt x="3745" y="463"/>
                </a:cubicBezTo>
                <a:cubicBezTo>
                  <a:pt x="3778" y="466"/>
                  <a:pt x="3855" y="479"/>
                  <a:pt x="3884" y="460"/>
                </a:cubicBezTo>
                <a:cubicBezTo>
                  <a:pt x="3895" y="449"/>
                  <a:pt x="3898" y="446"/>
                  <a:pt x="3895" y="435"/>
                </a:cubicBezTo>
                <a:cubicBezTo>
                  <a:pt x="3873" y="398"/>
                  <a:pt x="3865" y="390"/>
                  <a:pt x="3808" y="386"/>
                </a:cubicBezTo>
                <a:cubicBezTo>
                  <a:pt x="3729" y="380"/>
                  <a:pt x="3640" y="378"/>
                  <a:pt x="3573" y="427"/>
                </a:cubicBezTo>
                <a:cubicBezTo>
                  <a:pt x="3525" y="462"/>
                  <a:pt x="3515" y="534"/>
                  <a:pt x="3552" y="581"/>
                </a:cubicBezTo>
                <a:cubicBezTo>
                  <a:pt x="3638" y="690"/>
                  <a:pt x="3825" y="709"/>
                  <a:pt x="3950" y="726"/>
                </a:cubicBezTo>
                <a:cubicBezTo>
                  <a:pt x="4078" y="744"/>
                  <a:pt x="4232" y="765"/>
                  <a:pt x="4360" y="735"/>
                </a:cubicBezTo>
                <a:cubicBezTo>
                  <a:pt x="4444" y="715"/>
                  <a:pt x="4504" y="660"/>
                  <a:pt x="4517" y="575"/>
                </a:cubicBezTo>
                <a:cubicBezTo>
                  <a:pt x="4530" y="493"/>
                  <a:pt x="4488" y="465"/>
                  <a:pt x="4409" y="457"/>
                </a:cubicBezTo>
                <a:cubicBezTo>
                  <a:pt x="4315" y="447"/>
                  <a:pt x="4215" y="452"/>
                  <a:pt x="4132" y="499"/>
                </a:cubicBezTo>
                <a:cubicBezTo>
                  <a:pt x="4083" y="525"/>
                  <a:pt x="4101" y="540"/>
                  <a:pt x="4086" y="580"/>
                </a:cubicBezTo>
                <a:cubicBezTo>
                  <a:pt x="4144" y="620"/>
                  <a:pt x="4174" y="630"/>
                  <a:pt x="4262" y="627"/>
                </a:cubicBezTo>
                <a:cubicBezTo>
                  <a:pt x="4364" y="624"/>
                  <a:pt x="4463" y="589"/>
                  <a:pt x="4521" y="500"/>
                </a:cubicBezTo>
                <a:cubicBezTo>
                  <a:pt x="4570" y="424"/>
                  <a:pt x="4560" y="326"/>
                  <a:pt x="4560" y="241"/>
                </a:cubicBezTo>
                <a:cubicBezTo>
                  <a:pt x="4560" y="176"/>
                  <a:pt x="4554" y="112"/>
                  <a:pt x="4547" y="48"/>
                </a:cubicBezTo>
                <a:cubicBezTo>
                  <a:pt x="4547" y="37"/>
                  <a:pt x="4549" y="35"/>
                  <a:pt x="4545" y="30"/>
                </a:cubicBezTo>
                <a:cubicBezTo>
                  <a:pt x="4541" y="64"/>
                  <a:pt x="4537" y="103"/>
                  <a:pt x="4533" y="138"/>
                </a:cubicBezTo>
                <a:cubicBezTo>
                  <a:pt x="4523" y="233"/>
                  <a:pt x="4514" y="343"/>
                  <a:pt x="4531" y="436"/>
                </a:cubicBezTo>
                <a:cubicBezTo>
                  <a:pt x="4545" y="513"/>
                  <a:pt x="4578" y="580"/>
                  <a:pt x="4617" y="64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27" name="Freeform 16"/>
          <p:cNvSpPr/>
          <p:nvPr/>
        </p:nvSpPr>
        <p:spPr>
          <a:xfrm>
            <a:off x="5815080" y="1855800"/>
            <a:ext cx="754560" cy="276480"/>
          </a:xfrm>
          <a:custGeom>
            <a:avLst/>
            <a:gdLst/>
            <a:ahLst/>
            <a:rect l="0" t="0" r="r" b="b"/>
            <a:pathLst>
              <a:path w="2096" h="768">
                <a:moveTo>
                  <a:pt x="43" y="332"/>
                </a:moveTo>
                <a:cubicBezTo>
                  <a:pt x="41" y="380"/>
                  <a:pt x="27" y="419"/>
                  <a:pt x="13" y="465"/>
                </a:cubicBezTo>
                <a:cubicBezTo>
                  <a:pt x="2" y="500"/>
                  <a:pt x="0" y="531"/>
                  <a:pt x="0" y="567"/>
                </a:cubicBezTo>
                <a:cubicBezTo>
                  <a:pt x="32" y="583"/>
                  <a:pt x="67" y="589"/>
                  <a:pt x="103" y="583"/>
                </a:cubicBezTo>
                <a:cubicBezTo>
                  <a:pt x="159" y="573"/>
                  <a:pt x="201" y="531"/>
                  <a:pt x="253" y="515"/>
                </a:cubicBezTo>
                <a:cubicBezTo>
                  <a:pt x="259" y="515"/>
                  <a:pt x="261" y="515"/>
                  <a:pt x="265" y="515"/>
                </a:cubicBezTo>
                <a:cubicBezTo>
                  <a:pt x="278" y="537"/>
                  <a:pt x="289" y="561"/>
                  <a:pt x="310" y="579"/>
                </a:cubicBezTo>
                <a:cubicBezTo>
                  <a:pt x="353" y="614"/>
                  <a:pt x="412" y="610"/>
                  <a:pt x="465" y="607"/>
                </a:cubicBezTo>
                <a:cubicBezTo>
                  <a:pt x="549" y="602"/>
                  <a:pt x="599" y="555"/>
                  <a:pt x="605" y="471"/>
                </a:cubicBezTo>
                <a:cubicBezTo>
                  <a:pt x="610" y="400"/>
                  <a:pt x="591" y="340"/>
                  <a:pt x="540" y="289"/>
                </a:cubicBezTo>
                <a:cubicBezTo>
                  <a:pt x="499" y="248"/>
                  <a:pt x="431" y="228"/>
                  <a:pt x="374" y="240"/>
                </a:cubicBezTo>
                <a:cubicBezTo>
                  <a:pt x="340" y="247"/>
                  <a:pt x="287" y="296"/>
                  <a:pt x="320" y="335"/>
                </a:cubicBezTo>
                <a:cubicBezTo>
                  <a:pt x="373" y="398"/>
                  <a:pt x="496" y="418"/>
                  <a:pt x="571" y="430"/>
                </a:cubicBezTo>
                <a:cubicBezTo>
                  <a:pt x="598" y="433"/>
                  <a:pt x="626" y="437"/>
                  <a:pt x="653" y="440"/>
                </a:cubicBezTo>
                <a:moveTo>
                  <a:pt x="892" y="422"/>
                </a:moveTo>
                <a:cubicBezTo>
                  <a:pt x="913" y="392"/>
                  <a:pt x="923" y="372"/>
                  <a:pt x="926" y="335"/>
                </a:cubicBezTo>
                <a:cubicBezTo>
                  <a:pt x="926" y="332"/>
                  <a:pt x="926" y="329"/>
                  <a:pt x="926" y="326"/>
                </a:cubicBezTo>
                <a:cubicBezTo>
                  <a:pt x="918" y="369"/>
                  <a:pt x="894" y="411"/>
                  <a:pt x="883" y="454"/>
                </a:cubicBezTo>
                <a:cubicBezTo>
                  <a:pt x="873" y="493"/>
                  <a:pt x="861" y="559"/>
                  <a:pt x="872" y="600"/>
                </a:cubicBezTo>
                <a:cubicBezTo>
                  <a:pt x="884" y="645"/>
                  <a:pt x="923" y="628"/>
                  <a:pt x="951" y="617"/>
                </a:cubicBezTo>
                <a:moveTo>
                  <a:pt x="916" y="87"/>
                </a:moveTo>
                <a:cubicBezTo>
                  <a:pt x="916" y="60"/>
                  <a:pt x="916" y="32"/>
                  <a:pt x="916" y="5"/>
                </a:cubicBezTo>
                <a:cubicBezTo>
                  <a:pt x="964" y="0"/>
                  <a:pt x="980" y="28"/>
                  <a:pt x="1017" y="59"/>
                </a:cubicBezTo>
                <a:cubicBezTo>
                  <a:pt x="1031" y="71"/>
                  <a:pt x="1046" y="82"/>
                  <a:pt x="1061" y="94"/>
                </a:cubicBezTo>
                <a:moveTo>
                  <a:pt x="1370" y="129"/>
                </a:moveTo>
                <a:cubicBezTo>
                  <a:pt x="1361" y="163"/>
                  <a:pt x="1359" y="184"/>
                  <a:pt x="1352" y="219"/>
                </a:cubicBezTo>
                <a:cubicBezTo>
                  <a:pt x="1325" y="343"/>
                  <a:pt x="1314" y="461"/>
                  <a:pt x="1314" y="589"/>
                </a:cubicBezTo>
                <a:cubicBezTo>
                  <a:pt x="1314" y="647"/>
                  <a:pt x="1325" y="699"/>
                  <a:pt x="1328" y="755"/>
                </a:cubicBezTo>
                <a:moveTo>
                  <a:pt x="1045" y="440"/>
                </a:moveTo>
                <a:cubicBezTo>
                  <a:pt x="1133" y="435"/>
                  <a:pt x="1216" y="437"/>
                  <a:pt x="1303" y="447"/>
                </a:cubicBezTo>
                <a:cubicBezTo>
                  <a:pt x="1404" y="459"/>
                  <a:pt x="1665" y="532"/>
                  <a:pt x="1746" y="443"/>
                </a:cubicBezTo>
                <a:cubicBezTo>
                  <a:pt x="1783" y="403"/>
                  <a:pt x="1764" y="306"/>
                  <a:pt x="1764" y="257"/>
                </a:cubicBezTo>
                <a:cubicBezTo>
                  <a:pt x="1764" y="235"/>
                  <a:pt x="1760" y="220"/>
                  <a:pt x="1759" y="200"/>
                </a:cubicBezTo>
                <a:cubicBezTo>
                  <a:pt x="1752" y="236"/>
                  <a:pt x="1744" y="284"/>
                  <a:pt x="1743" y="325"/>
                </a:cubicBezTo>
                <a:cubicBezTo>
                  <a:pt x="1741" y="394"/>
                  <a:pt x="1735" y="471"/>
                  <a:pt x="1750" y="538"/>
                </a:cubicBezTo>
                <a:cubicBezTo>
                  <a:pt x="1756" y="566"/>
                  <a:pt x="1774" y="626"/>
                  <a:pt x="1807" y="637"/>
                </a:cubicBezTo>
                <a:cubicBezTo>
                  <a:pt x="1844" y="650"/>
                  <a:pt x="1877" y="617"/>
                  <a:pt x="1906" y="600"/>
                </a:cubicBezTo>
                <a:cubicBezTo>
                  <a:pt x="1928" y="587"/>
                  <a:pt x="1965" y="560"/>
                  <a:pt x="1993" y="568"/>
                </a:cubicBezTo>
                <a:cubicBezTo>
                  <a:pt x="2034" y="581"/>
                  <a:pt x="2047" y="621"/>
                  <a:pt x="2058" y="662"/>
                </a:cubicBezTo>
                <a:cubicBezTo>
                  <a:pt x="2069" y="701"/>
                  <a:pt x="2076" y="731"/>
                  <a:pt x="2095" y="76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28" name="Freeform 17"/>
          <p:cNvSpPr/>
          <p:nvPr/>
        </p:nvSpPr>
        <p:spPr>
          <a:xfrm>
            <a:off x="6821640" y="1984320"/>
            <a:ext cx="122400" cy="147960"/>
          </a:xfrm>
          <a:custGeom>
            <a:avLst/>
            <a:gdLst/>
            <a:ahLst/>
            <a:rect l="0" t="0" r="r" b="b"/>
            <a:pathLst>
              <a:path w="340" h="411">
                <a:moveTo>
                  <a:pt x="230" y="34"/>
                </a:moveTo>
                <a:cubicBezTo>
                  <a:pt x="218" y="11"/>
                  <a:pt x="211" y="0"/>
                  <a:pt x="173" y="19"/>
                </a:cubicBezTo>
                <a:cubicBezTo>
                  <a:pt x="123" y="45"/>
                  <a:pt x="64" y="92"/>
                  <a:pt x="32" y="137"/>
                </a:cubicBezTo>
                <a:cubicBezTo>
                  <a:pt x="16" y="160"/>
                  <a:pt x="0" y="210"/>
                  <a:pt x="30" y="231"/>
                </a:cubicBezTo>
                <a:cubicBezTo>
                  <a:pt x="59" y="251"/>
                  <a:pt x="125" y="243"/>
                  <a:pt x="155" y="229"/>
                </a:cubicBezTo>
                <a:cubicBezTo>
                  <a:pt x="194" y="210"/>
                  <a:pt x="227" y="172"/>
                  <a:pt x="255" y="141"/>
                </a:cubicBezTo>
                <a:cubicBezTo>
                  <a:pt x="262" y="133"/>
                  <a:pt x="269" y="126"/>
                  <a:pt x="276" y="119"/>
                </a:cubicBezTo>
                <a:cubicBezTo>
                  <a:pt x="276" y="172"/>
                  <a:pt x="272" y="227"/>
                  <a:pt x="280" y="280"/>
                </a:cubicBezTo>
                <a:cubicBezTo>
                  <a:pt x="288" y="336"/>
                  <a:pt x="307" y="365"/>
                  <a:pt x="339" y="41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29" name="Freeform 18"/>
          <p:cNvSpPr/>
          <p:nvPr/>
        </p:nvSpPr>
        <p:spPr>
          <a:xfrm>
            <a:off x="6158160" y="2466000"/>
            <a:ext cx="1490760" cy="131400"/>
          </a:xfrm>
          <a:custGeom>
            <a:avLst/>
            <a:gdLst/>
            <a:ahLst/>
            <a:rect l="0" t="0" r="r" b="b"/>
            <a:pathLst>
              <a:path w="4141" h="365">
                <a:moveTo>
                  <a:pt x="253" y="65"/>
                </a:moveTo>
                <a:cubicBezTo>
                  <a:pt x="170" y="72"/>
                  <a:pt x="107" y="88"/>
                  <a:pt x="51" y="158"/>
                </a:cubicBezTo>
                <a:cubicBezTo>
                  <a:pt x="22" y="192"/>
                  <a:pt x="0" y="266"/>
                  <a:pt x="33" y="306"/>
                </a:cubicBezTo>
                <a:cubicBezTo>
                  <a:pt x="73" y="356"/>
                  <a:pt x="154" y="352"/>
                  <a:pt x="210" y="354"/>
                </a:cubicBezTo>
                <a:moveTo>
                  <a:pt x="4140" y="29"/>
                </a:moveTo>
                <a:cubicBezTo>
                  <a:pt x="4064" y="7"/>
                  <a:pt x="3974" y="0"/>
                  <a:pt x="3895" y="16"/>
                </a:cubicBezTo>
                <a:cubicBezTo>
                  <a:pt x="3816" y="32"/>
                  <a:pt x="3706" y="81"/>
                  <a:pt x="3675" y="164"/>
                </a:cubicBezTo>
                <a:cubicBezTo>
                  <a:pt x="3645" y="243"/>
                  <a:pt x="3711" y="286"/>
                  <a:pt x="3775" y="313"/>
                </a:cubicBezTo>
                <a:cubicBezTo>
                  <a:pt x="3851" y="346"/>
                  <a:pt x="3929" y="353"/>
                  <a:pt x="4010" y="36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30" name="Freeform 19"/>
          <p:cNvSpPr/>
          <p:nvPr/>
        </p:nvSpPr>
        <p:spPr>
          <a:xfrm>
            <a:off x="566640" y="2247840"/>
            <a:ext cx="1434240" cy="225720"/>
          </a:xfrm>
          <a:custGeom>
            <a:avLst/>
            <a:gdLst/>
            <a:ahLst/>
            <a:rect l="0" t="0" r="r" b="b"/>
            <a:pathLst>
              <a:path w="3984" h="627">
                <a:moveTo>
                  <a:pt x="602" y="81"/>
                </a:moveTo>
                <a:cubicBezTo>
                  <a:pt x="607" y="49"/>
                  <a:pt x="624" y="19"/>
                  <a:pt x="587" y="12"/>
                </a:cubicBezTo>
                <a:cubicBezTo>
                  <a:pt x="518" y="0"/>
                  <a:pt x="450" y="25"/>
                  <a:pt x="388" y="49"/>
                </a:cubicBezTo>
                <a:cubicBezTo>
                  <a:pt x="330" y="71"/>
                  <a:pt x="278" y="91"/>
                  <a:pt x="239" y="136"/>
                </a:cubicBezTo>
                <a:cubicBezTo>
                  <a:pt x="261" y="193"/>
                  <a:pt x="343" y="190"/>
                  <a:pt x="403" y="197"/>
                </a:cubicBezTo>
                <a:cubicBezTo>
                  <a:pt x="510" y="209"/>
                  <a:pt x="624" y="204"/>
                  <a:pt x="726" y="241"/>
                </a:cubicBezTo>
                <a:cubicBezTo>
                  <a:pt x="673" y="278"/>
                  <a:pt x="612" y="298"/>
                  <a:pt x="531" y="310"/>
                </a:cubicBezTo>
                <a:cubicBezTo>
                  <a:pt x="370" y="334"/>
                  <a:pt x="204" y="337"/>
                  <a:pt x="41" y="338"/>
                </a:cubicBezTo>
                <a:cubicBezTo>
                  <a:pt x="0" y="338"/>
                  <a:pt x="61" y="337"/>
                  <a:pt x="102" y="336"/>
                </a:cubicBezTo>
                <a:moveTo>
                  <a:pt x="1213" y="218"/>
                </a:moveTo>
                <a:cubicBezTo>
                  <a:pt x="1173" y="214"/>
                  <a:pt x="1134" y="210"/>
                  <a:pt x="1092" y="220"/>
                </a:cubicBezTo>
                <a:cubicBezTo>
                  <a:pt x="1047" y="231"/>
                  <a:pt x="947" y="257"/>
                  <a:pt x="921" y="302"/>
                </a:cubicBezTo>
                <a:cubicBezTo>
                  <a:pt x="915" y="318"/>
                  <a:pt x="913" y="323"/>
                  <a:pt x="915" y="334"/>
                </a:cubicBezTo>
                <a:cubicBezTo>
                  <a:pt x="971" y="346"/>
                  <a:pt x="1025" y="357"/>
                  <a:pt x="1086" y="351"/>
                </a:cubicBezTo>
                <a:cubicBezTo>
                  <a:pt x="1150" y="344"/>
                  <a:pt x="1217" y="321"/>
                  <a:pt x="1247" y="260"/>
                </a:cubicBezTo>
                <a:cubicBezTo>
                  <a:pt x="1248" y="247"/>
                  <a:pt x="1248" y="244"/>
                  <a:pt x="1248" y="236"/>
                </a:cubicBezTo>
                <a:cubicBezTo>
                  <a:pt x="1219" y="243"/>
                  <a:pt x="1209" y="232"/>
                  <a:pt x="1186" y="260"/>
                </a:cubicBezTo>
                <a:cubicBezTo>
                  <a:pt x="1165" y="285"/>
                  <a:pt x="1168" y="331"/>
                  <a:pt x="1190" y="352"/>
                </a:cubicBezTo>
                <a:cubicBezTo>
                  <a:pt x="1215" y="377"/>
                  <a:pt x="1304" y="379"/>
                  <a:pt x="1335" y="364"/>
                </a:cubicBezTo>
                <a:cubicBezTo>
                  <a:pt x="1371" y="346"/>
                  <a:pt x="1399" y="305"/>
                  <a:pt x="1429" y="279"/>
                </a:cubicBezTo>
                <a:cubicBezTo>
                  <a:pt x="1464" y="249"/>
                  <a:pt x="1497" y="242"/>
                  <a:pt x="1541" y="241"/>
                </a:cubicBezTo>
                <a:cubicBezTo>
                  <a:pt x="1593" y="240"/>
                  <a:pt x="1601" y="275"/>
                  <a:pt x="1604" y="321"/>
                </a:cubicBezTo>
                <a:cubicBezTo>
                  <a:pt x="1607" y="359"/>
                  <a:pt x="1602" y="374"/>
                  <a:pt x="1586" y="406"/>
                </a:cubicBezTo>
                <a:cubicBezTo>
                  <a:pt x="1585" y="404"/>
                  <a:pt x="1567" y="397"/>
                  <a:pt x="1576" y="369"/>
                </a:cubicBezTo>
                <a:cubicBezTo>
                  <a:pt x="1593" y="314"/>
                  <a:pt x="1667" y="256"/>
                  <a:pt x="1723" y="246"/>
                </a:cubicBezTo>
                <a:cubicBezTo>
                  <a:pt x="1758" y="240"/>
                  <a:pt x="1795" y="238"/>
                  <a:pt x="1811" y="273"/>
                </a:cubicBezTo>
                <a:cubicBezTo>
                  <a:pt x="1820" y="294"/>
                  <a:pt x="1810" y="328"/>
                  <a:pt x="1808" y="349"/>
                </a:cubicBezTo>
                <a:cubicBezTo>
                  <a:pt x="1819" y="331"/>
                  <a:pt x="1823" y="313"/>
                  <a:pt x="1850" y="292"/>
                </a:cubicBezTo>
                <a:cubicBezTo>
                  <a:pt x="1898" y="255"/>
                  <a:pt x="1961" y="220"/>
                  <a:pt x="2020" y="206"/>
                </a:cubicBezTo>
                <a:cubicBezTo>
                  <a:pt x="2058" y="197"/>
                  <a:pt x="2074" y="201"/>
                  <a:pt x="2084" y="239"/>
                </a:cubicBezTo>
                <a:cubicBezTo>
                  <a:pt x="2097" y="287"/>
                  <a:pt x="2082" y="334"/>
                  <a:pt x="2126" y="371"/>
                </a:cubicBezTo>
                <a:cubicBezTo>
                  <a:pt x="2159" y="390"/>
                  <a:pt x="2171" y="396"/>
                  <a:pt x="2198" y="397"/>
                </a:cubicBezTo>
                <a:moveTo>
                  <a:pt x="2470" y="268"/>
                </a:moveTo>
                <a:cubicBezTo>
                  <a:pt x="2476" y="244"/>
                  <a:pt x="2478" y="197"/>
                  <a:pt x="2498" y="179"/>
                </a:cubicBezTo>
                <a:cubicBezTo>
                  <a:pt x="2504" y="175"/>
                  <a:pt x="2505" y="173"/>
                  <a:pt x="2510" y="174"/>
                </a:cubicBezTo>
                <a:cubicBezTo>
                  <a:pt x="2513" y="230"/>
                  <a:pt x="2514" y="286"/>
                  <a:pt x="2514" y="342"/>
                </a:cubicBezTo>
                <a:cubicBezTo>
                  <a:pt x="2514" y="428"/>
                  <a:pt x="2514" y="513"/>
                  <a:pt x="2514" y="599"/>
                </a:cubicBezTo>
                <a:cubicBezTo>
                  <a:pt x="2499" y="563"/>
                  <a:pt x="2486" y="529"/>
                  <a:pt x="2483" y="488"/>
                </a:cubicBezTo>
                <a:cubicBezTo>
                  <a:pt x="2479" y="422"/>
                  <a:pt x="2478" y="357"/>
                  <a:pt x="2502" y="296"/>
                </a:cubicBezTo>
                <a:cubicBezTo>
                  <a:pt x="2527" y="233"/>
                  <a:pt x="2573" y="176"/>
                  <a:pt x="2642" y="160"/>
                </a:cubicBezTo>
                <a:cubicBezTo>
                  <a:pt x="2709" y="145"/>
                  <a:pt x="2708" y="196"/>
                  <a:pt x="2709" y="245"/>
                </a:cubicBezTo>
                <a:cubicBezTo>
                  <a:pt x="2710" y="298"/>
                  <a:pt x="2686" y="340"/>
                  <a:pt x="2641" y="371"/>
                </a:cubicBezTo>
                <a:cubicBezTo>
                  <a:pt x="2631" y="378"/>
                  <a:pt x="2587" y="396"/>
                  <a:pt x="2575" y="382"/>
                </a:cubicBezTo>
                <a:cubicBezTo>
                  <a:pt x="2575" y="375"/>
                  <a:pt x="2575" y="369"/>
                  <a:pt x="2575" y="362"/>
                </a:cubicBezTo>
                <a:moveTo>
                  <a:pt x="2988" y="28"/>
                </a:moveTo>
                <a:cubicBezTo>
                  <a:pt x="2967" y="79"/>
                  <a:pt x="2963" y="125"/>
                  <a:pt x="2962" y="180"/>
                </a:cubicBezTo>
                <a:cubicBezTo>
                  <a:pt x="2961" y="255"/>
                  <a:pt x="2973" y="306"/>
                  <a:pt x="3030" y="359"/>
                </a:cubicBezTo>
                <a:cubicBezTo>
                  <a:pt x="3070" y="397"/>
                  <a:pt x="3112" y="410"/>
                  <a:pt x="3162" y="428"/>
                </a:cubicBezTo>
                <a:moveTo>
                  <a:pt x="3401" y="245"/>
                </a:moveTo>
                <a:cubicBezTo>
                  <a:pt x="3405" y="225"/>
                  <a:pt x="3406" y="221"/>
                  <a:pt x="3409" y="209"/>
                </a:cubicBezTo>
                <a:cubicBezTo>
                  <a:pt x="3424" y="225"/>
                  <a:pt x="3429" y="223"/>
                  <a:pt x="3444" y="258"/>
                </a:cubicBezTo>
                <a:cubicBezTo>
                  <a:pt x="3462" y="304"/>
                  <a:pt x="3486" y="360"/>
                  <a:pt x="3529" y="388"/>
                </a:cubicBezTo>
                <a:cubicBezTo>
                  <a:pt x="3571" y="415"/>
                  <a:pt x="3673" y="429"/>
                  <a:pt x="3714" y="395"/>
                </a:cubicBezTo>
                <a:cubicBezTo>
                  <a:pt x="3718" y="388"/>
                  <a:pt x="3723" y="381"/>
                  <a:pt x="3727" y="374"/>
                </a:cubicBezTo>
                <a:cubicBezTo>
                  <a:pt x="3722" y="311"/>
                  <a:pt x="3693" y="295"/>
                  <a:pt x="3632" y="270"/>
                </a:cubicBezTo>
                <a:cubicBezTo>
                  <a:pt x="3573" y="246"/>
                  <a:pt x="3463" y="218"/>
                  <a:pt x="3400" y="249"/>
                </a:cubicBezTo>
                <a:cubicBezTo>
                  <a:pt x="3351" y="274"/>
                  <a:pt x="3337" y="371"/>
                  <a:pt x="3356" y="417"/>
                </a:cubicBezTo>
                <a:cubicBezTo>
                  <a:pt x="3396" y="511"/>
                  <a:pt x="3523" y="554"/>
                  <a:pt x="3611" y="578"/>
                </a:cubicBezTo>
                <a:cubicBezTo>
                  <a:pt x="3735" y="612"/>
                  <a:pt x="3856" y="618"/>
                  <a:pt x="3983" y="62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31" name="Freeform 20"/>
          <p:cNvSpPr/>
          <p:nvPr/>
        </p:nvSpPr>
        <p:spPr>
          <a:xfrm>
            <a:off x="2230560" y="2255760"/>
            <a:ext cx="1951560" cy="356040"/>
          </a:xfrm>
          <a:custGeom>
            <a:avLst/>
            <a:gdLst/>
            <a:ahLst/>
            <a:rect l="0" t="0" r="r" b="b"/>
            <a:pathLst>
              <a:path w="5421" h="989">
                <a:moveTo>
                  <a:pt x="159" y="321"/>
                </a:moveTo>
                <a:cubicBezTo>
                  <a:pt x="128" y="308"/>
                  <a:pt x="114" y="297"/>
                  <a:pt x="102" y="335"/>
                </a:cubicBezTo>
                <a:cubicBezTo>
                  <a:pt x="86" y="388"/>
                  <a:pt x="83" y="452"/>
                  <a:pt x="89" y="507"/>
                </a:cubicBezTo>
                <a:cubicBezTo>
                  <a:pt x="93" y="543"/>
                  <a:pt x="110" y="600"/>
                  <a:pt x="144" y="620"/>
                </a:cubicBezTo>
                <a:cubicBezTo>
                  <a:pt x="168" y="634"/>
                  <a:pt x="175" y="616"/>
                  <a:pt x="189" y="602"/>
                </a:cubicBezTo>
                <a:moveTo>
                  <a:pt x="0" y="35"/>
                </a:moveTo>
                <a:cubicBezTo>
                  <a:pt x="0" y="27"/>
                  <a:pt x="0" y="20"/>
                  <a:pt x="0" y="12"/>
                </a:cubicBezTo>
                <a:cubicBezTo>
                  <a:pt x="55" y="0"/>
                  <a:pt x="78" y="28"/>
                  <a:pt x="122" y="59"/>
                </a:cubicBezTo>
                <a:cubicBezTo>
                  <a:pt x="138" y="71"/>
                  <a:pt x="155" y="82"/>
                  <a:pt x="171" y="94"/>
                </a:cubicBezTo>
                <a:moveTo>
                  <a:pt x="575" y="157"/>
                </a:moveTo>
                <a:cubicBezTo>
                  <a:pt x="558" y="136"/>
                  <a:pt x="527" y="146"/>
                  <a:pt x="505" y="166"/>
                </a:cubicBezTo>
                <a:cubicBezTo>
                  <a:pt x="452" y="216"/>
                  <a:pt x="448" y="275"/>
                  <a:pt x="447" y="342"/>
                </a:cubicBezTo>
                <a:cubicBezTo>
                  <a:pt x="446" y="421"/>
                  <a:pt x="490" y="461"/>
                  <a:pt x="541" y="517"/>
                </a:cubicBezTo>
                <a:cubicBezTo>
                  <a:pt x="549" y="526"/>
                  <a:pt x="596" y="569"/>
                  <a:pt x="577" y="590"/>
                </a:cubicBezTo>
                <a:cubicBezTo>
                  <a:pt x="555" y="613"/>
                  <a:pt x="501" y="621"/>
                  <a:pt x="471" y="623"/>
                </a:cubicBezTo>
                <a:cubicBezTo>
                  <a:pt x="464" y="623"/>
                  <a:pt x="457" y="623"/>
                  <a:pt x="450" y="623"/>
                </a:cubicBezTo>
                <a:moveTo>
                  <a:pt x="1333" y="540"/>
                </a:moveTo>
                <a:cubicBezTo>
                  <a:pt x="1333" y="514"/>
                  <a:pt x="1305" y="502"/>
                  <a:pt x="1349" y="493"/>
                </a:cubicBezTo>
                <a:cubicBezTo>
                  <a:pt x="1422" y="479"/>
                  <a:pt x="1496" y="505"/>
                  <a:pt x="1558" y="541"/>
                </a:cubicBezTo>
                <a:cubicBezTo>
                  <a:pt x="1627" y="582"/>
                  <a:pt x="1674" y="642"/>
                  <a:pt x="1697" y="718"/>
                </a:cubicBezTo>
                <a:cubicBezTo>
                  <a:pt x="1703" y="737"/>
                  <a:pt x="1717" y="796"/>
                  <a:pt x="1700" y="815"/>
                </a:cubicBezTo>
                <a:cubicBezTo>
                  <a:pt x="1694" y="815"/>
                  <a:pt x="1688" y="816"/>
                  <a:pt x="1682" y="816"/>
                </a:cubicBezTo>
                <a:cubicBezTo>
                  <a:pt x="1642" y="790"/>
                  <a:pt x="1627" y="785"/>
                  <a:pt x="1621" y="723"/>
                </a:cubicBezTo>
                <a:cubicBezTo>
                  <a:pt x="1615" y="661"/>
                  <a:pt x="1617" y="606"/>
                  <a:pt x="1666" y="562"/>
                </a:cubicBezTo>
                <a:cubicBezTo>
                  <a:pt x="1714" y="519"/>
                  <a:pt x="1810" y="507"/>
                  <a:pt x="1871" y="526"/>
                </a:cubicBezTo>
                <a:cubicBezTo>
                  <a:pt x="1985" y="561"/>
                  <a:pt x="2022" y="686"/>
                  <a:pt x="2017" y="792"/>
                </a:cubicBezTo>
                <a:cubicBezTo>
                  <a:pt x="2015" y="838"/>
                  <a:pt x="1992" y="839"/>
                  <a:pt x="1956" y="845"/>
                </a:cubicBezTo>
                <a:cubicBezTo>
                  <a:pt x="1952" y="845"/>
                  <a:pt x="1949" y="844"/>
                  <a:pt x="1945" y="844"/>
                </a:cubicBezTo>
                <a:cubicBezTo>
                  <a:pt x="1940" y="791"/>
                  <a:pt x="1940" y="758"/>
                  <a:pt x="1970" y="712"/>
                </a:cubicBezTo>
                <a:cubicBezTo>
                  <a:pt x="2006" y="658"/>
                  <a:pt x="2067" y="603"/>
                  <a:pt x="2127" y="577"/>
                </a:cubicBezTo>
                <a:cubicBezTo>
                  <a:pt x="2182" y="553"/>
                  <a:pt x="2277" y="542"/>
                  <a:pt x="2331" y="574"/>
                </a:cubicBezTo>
                <a:cubicBezTo>
                  <a:pt x="2400" y="615"/>
                  <a:pt x="2398" y="700"/>
                  <a:pt x="2398" y="769"/>
                </a:cubicBezTo>
                <a:cubicBezTo>
                  <a:pt x="2398" y="792"/>
                  <a:pt x="2398" y="815"/>
                  <a:pt x="2398" y="839"/>
                </a:cubicBezTo>
                <a:moveTo>
                  <a:pt x="2704" y="524"/>
                </a:moveTo>
                <a:cubicBezTo>
                  <a:pt x="2736" y="514"/>
                  <a:pt x="2754" y="512"/>
                  <a:pt x="2774" y="541"/>
                </a:cubicBezTo>
                <a:cubicBezTo>
                  <a:pt x="2801" y="579"/>
                  <a:pt x="2812" y="622"/>
                  <a:pt x="2846" y="656"/>
                </a:cubicBezTo>
                <a:cubicBezTo>
                  <a:pt x="2881" y="690"/>
                  <a:pt x="2917" y="699"/>
                  <a:pt x="2965" y="698"/>
                </a:cubicBezTo>
                <a:cubicBezTo>
                  <a:pt x="3009" y="697"/>
                  <a:pt x="3056" y="671"/>
                  <a:pt x="3071" y="626"/>
                </a:cubicBezTo>
                <a:cubicBezTo>
                  <a:pt x="3087" y="580"/>
                  <a:pt x="3068" y="542"/>
                  <a:pt x="3028" y="517"/>
                </a:cubicBezTo>
                <a:cubicBezTo>
                  <a:pt x="2979" y="487"/>
                  <a:pt x="2895" y="475"/>
                  <a:pt x="2841" y="499"/>
                </a:cubicBezTo>
                <a:cubicBezTo>
                  <a:pt x="2772" y="527"/>
                  <a:pt x="2720" y="595"/>
                  <a:pt x="2708" y="668"/>
                </a:cubicBezTo>
                <a:cubicBezTo>
                  <a:pt x="2696" y="749"/>
                  <a:pt x="2758" y="799"/>
                  <a:pt x="2825" y="834"/>
                </a:cubicBezTo>
                <a:cubicBezTo>
                  <a:pt x="2910" y="877"/>
                  <a:pt x="3002" y="883"/>
                  <a:pt x="3095" y="889"/>
                </a:cubicBezTo>
                <a:moveTo>
                  <a:pt x="1187" y="270"/>
                </a:moveTo>
                <a:cubicBezTo>
                  <a:pt x="1217" y="231"/>
                  <a:pt x="1200" y="251"/>
                  <a:pt x="1169" y="277"/>
                </a:cubicBezTo>
                <a:cubicBezTo>
                  <a:pt x="1082" y="349"/>
                  <a:pt x="1000" y="429"/>
                  <a:pt x="929" y="517"/>
                </a:cubicBezTo>
                <a:cubicBezTo>
                  <a:pt x="898" y="556"/>
                  <a:pt x="889" y="577"/>
                  <a:pt x="881" y="622"/>
                </a:cubicBezTo>
                <a:cubicBezTo>
                  <a:pt x="936" y="626"/>
                  <a:pt x="973" y="620"/>
                  <a:pt x="1024" y="596"/>
                </a:cubicBezTo>
                <a:cubicBezTo>
                  <a:pt x="1091" y="564"/>
                  <a:pt x="1148" y="519"/>
                  <a:pt x="1178" y="449"/>
                </a:cubicBezTo>
                <a:cubicBezTo>
                  <a:pt x="1194" y="412"/>
                  <a:pt x="1195" y="374"/>
                  <a:pt x="1197" y="335"/>
                </a:cubicBezTo>
                <a:cubicBezTo>
                  <a:pt x="1197" y="334"/>
                  <a:pt x="1197" y="334"/>
                  <a:pt x="1197" y="333"/>
                </a:cubicBezTo>
                <a:cubicBezTo>
                  <a:pt x="1182" y="388"/>
                  <a:pt x="1169" y="440"/>
                  <a:pt x="1167" y="497"/>
                </a:cubicBezTo>
                <a:cubicBezTo>
                  <a:pt x="1164" y="579"/>
                  <a:pt x="1187" y="641"/>
                  <a:pt x="1227" y="712"/>
                </a:cubicBezTo>
                <a:cubicBezTo>
                  <a:pt x="1236" y="726"/>
                  <a:pt x="1245" y="740"/>
                  <a:pt x="1254" y="754"/>
                </a:cubicBezTo>
                <a:moveTo>
                  <a:pt x="3442" y="644"/>
                </a:moveTo>
                <a:cubicBezTo>
                  <a:pt x="3442" y="630"/>
                  <a:pt x="3442" y="616"/>
                  <a:pt x="3442" y="602"/>
                </a:cubicBezTo>
                <a:cubicBezTo>
                  <a:pt x="3413" y="594"/>
                  <a:pt x="3374" y="593"/>
                  <a:pt x="3344" y="604"/>
                </a:cubicBezTo>
                <a:cubicBezTo>
                  <a:pt x="3297" y="622"/>
                  <a:pt x="3253" y="661"/>
                  <a:pt x="3249" y="711"/>
                </a:cubicBezTo>
                <a:cubicBezTo>
                  <a:pt x="3245" y="752"/>
                  <a:pt x="3284" y="752"/>
                  <a:pt x="3316" y="754"/>
                </a:cubicBezTo>
                <a:cubicBezTo>
                  <a:pt x="3367" y="757"/>
                  <a:pt x="3401" y="748"/>
                  <a:pt x="3432" y="705"/>
                </a:cubicBezTo>
                <a:cubicBezTo>
                  <a:pt x="3453" y="675"/>
                  <a:pt x="3458" y="638"/>
                  <a:pt x="3459" y="603"/>
                </a:cubicBezTo>
                <a:cubicBezTo>
                  <a:pt x="3459" y="599"/>
                  <a:pt x="3459" y="596"/>
                  <a:pt x="3459" y="592"/>
                </a:cubicBezTo>
                <a:cubicBezTo>
                  <a:pt x="3459" y="612"/>
                  <a:pt x="3457" y="621"/>
                  <a:pt x="3456" y="641"/>
                </a:cubicBezTo>
                <a:cubicBezTo>
                  <a:pt x="3454" y="700"/>
                  <a:pt x="3456" y="729"/>
                  <a:pt x="3507" y="765"/>
                </a:cubicBezTo>
                <a:cubicBezTo>
                  <a:pt x="3541" y="784"/>
                  <a:pt x="3552" y="790"/>
                  <a:pt x="3578" y="797"/>
                </a:cubicBezTo>
                <a:moveTo>
                  <a:pt x="3724" y="768"/>
                </a:moveTo>
                <a:cubicBezTo>
                  <a:pt x="3737" y="737"/>
                  <a:pt x="3747" y="708"/>
                  <a:pt x="3751" y="675"/>
                </a:cubicBezTo>
                <a:cubicBezTo>
                  <a:pt x="3755" y="643"/>
                  <a:pt x="3753" y="611"/>
                  <a:pt x="3753" y="579"/>
                </a:cubicBezTo>
                <a:cubicBezTo>
                  <a:pt x="3753" y="566"/>
                  <a:pt x="3756" y="554"/>
                  <a:pt x="3748" y="548"/>
                </a:cubicBezTo>
                <a:cubicBezTo>
                  <a:pt x="3745" y="546"/>
                  <a:pt x="3743" y="546"/>
                  <a:pt x="3741" y="545"/>
                </a:cubicBezTo>
                <a:cubicBezTo>
                  <a:pt x="3740" y="545"/>
                  <a:pt x="3739" y="545"/>
                  <a:pt x="3738" y="545"/>
                </a:cubicBezTo>
                <a:cubicBezTo>
                  <a:pt x="3724" y="550"/>
                  <a:pt x="3728" y="535"/>
                  <a:pt x="3723" y="559"/>
                </a:cubicBezTo>
                <a:cubicBezTo>
                  <a:pt x="3715" y="598"/>
                  <a:pt x="3717" y="634"/>
                  <a:pt x="3741" y="666"/>
                </a:cubicBezTo>
                <a:cubicBezTo>
                  <a:pt x="3780" y="718"/>
                  <a:pt x="3841" y="749"/>
                  <a:pt x="3892" y="788"/>
                </a:cubicBezTo>
                <a:cubicBezTo>
                  <a:pt x="3905" y="798"/>
                  <a:pt x="3977" y="855"/>
                  <a:pt x="3944" y="884"/>
                </a:cubicBezTo>
                <a:cubicBezTo>
                  <a:pt x="3899" y="923"/>
                  <a:pt x="3794" y="907"/>
                  <a:pt x="3741" y="907"/>
                </a:cubicBezTo>
                <a:cubicBezTo>
                  <a:pt x="3702" y="907"/>
                  <a:pt x="3620" y="912"/>
                  <a:pt x="3599" y="869"/>
                </a:cubicBezTo>
                <a:cubicBezTo>
                  <a:pt x="3599" y="848"/>
                  <a:pt x="3607" y="840"/>
                  <a:pt x="3635" y="841"/>
                </a:cubicBezTo>
                <a:moveTo>
                  <a:pt x="4049" y="569"/>
                </a:moveTo>
                <a:cubicBezTo>
                  <a:pt x="4048" y="570"/>
                  <a:pt x="4011" y="614"/>
                  <a:pt x="4005" y="640"/>
                </a:cubicBezTo>
                <a:cubicBezTo>
                  <a:pt x="3993" y="692"/>
                  <a:pt x="3999" y="746"/>
                  <a:pt x="4038" y="784"/>
                </a:cubicBezTo>
                <a:cubicBezTo>
                  <a:pt x="4080" y="826"/>
                  <a:pt x="4148" y="835"/>
                  <a:pt x="4191" y="799"/>
                </a:cubicBezTo>
                <a:cubicBezTo>
                  <a:pt x="4223" y="773"/>
                  <a:pt x="4225" y="687"/>
                  <a:pt x="4236" y="648"/>
                </a:cubicBezTo>
                <a:cubicBezTo>
                  <a:pt x="4255" y="665"/>
                  <a:pt x="4260" y="665"/>
                  <a:pt x="4278" y="699"/>
                </a:cubicBezTo>
                <a:cubicBezTo>
                  <a:pt x="4311" y="762"/>
                  <a:pt x="4340" y="821"/>
                  <a:pt x="4413" y="844"/>
                </a:cubicBezTo>
                <a:cubicBezTo>
                  <a:pt x="4456" y="857"/>
                  <a:pt x="4493" y="855"/>
                  <a:pt x="4518" y="818"/>
                </a:cubicBezTo>
                <a:cubicBezTo>
                  <a:pt x="4561" y="757"/>
                  <a:pt x="4562" y="614"/>
                  <a:pt x="4546" y="543"/>
                </a:cubicBezTo>
                <a:cubicBezTo>
                  <a:pt x="4545" y="539"/>
                  <a:pt x="4540" y="540"/>
                  <a:pt x="4539" y="536"/>
                </a:cubicBezTo>
                <a:cubicBezTo>
                  <a:pt x="4558" y="560"/>
                  <a:pt x="4562" y="577"/>
                  <a:pt x="4597" y="597"/>
                </a:cubicBezTo>
                <a:cubicBezTo>
                  <a:pt x="4648" y="627"/>
                  <a:pt x="4726" y="646"/>
                  <a:pt x="4755" y="702"/>
                </a:cubicBezTo>
                <a:cubicBezTo>
                  <a:pt x="4776" y="742"/>
                  <a:pt x="4747" y="797"/>
                  <a:pt x="4758" y="827"/>
                </a:cubicBezTo>
                <a:cubicBezTo>
                  <a:pt x="4765" y="845"/>
                  <a:pt x="4725" y="830"/>
                  <a:pt x="4777" y="837"/>
                </a:cubicBezTo>
                <a:cubicBezTo>
                  <a:pt x="4830" y="844"/>
                  <a:pt x="4908" y="794"/>
                  <a:pt x="4951" y="769"/>
                </a:cubicBezTo>
                <a:cubicBezTo>
                  <a:pt x="5008" y="736"/>
                  <a:pt x="5046" y="690"/>
                  <a:pt x="5091" y="643"/>
                </a:cubicBezTo>
                <a:cubicBezTo>
                  <a:pt x="5112" y="621"/>
                  <a:pt x="5130" y="597"/>
                  <a:pt x="5162" y="596"/>
                </a:cubicBezTo>
                <a:cubicBezTo>
                  <a:pt x="5183" y="595"/>
                  <a:pt x="5198" y="640"/>
                  <a:pt x="5213" y="654"/>
                </a:cubicBezTo>
                <a:cubicBezTo>
                  <a:pt x="5245" y="684"/>
                  <a:pt x="5314" y="711"/>
                  <a:pt x="5358" y="695"/>
                </a:cubicBezTo>
                <a:cubicBezTo>
                  <a:pt x="5387" y="684"/>
                  <a:pt x="5399" y="647"/>
                  <a:pt x="5390" y="617"/>
                </a:cubicBezTo>
                <a:cubicBezTo>
                  <a:pt x="5375" y="567"/>
                  <a:pt x="5331" y="542"/>
                  <a:pt x="5280" y="530"/>
                </a:cubicBezTo>
                <a:cubicBezTo>
                  <a:pt x="5224" y="517"/>
                  <a:pt x="5172" y="524"/>
                  <a:pt x="5134" y="569"/>
                </a:cubicBezTo>
                <a:cubicBezTo>
                  <a:pt x="5090" y="621"/>
                  <a:pt x="5069" y="723"/>
                  <a:pt x="5088" y="789"/>
                </a:cubicBezTo>
                <a:cubicBezTo>
                  <a:pt x="5116" y="887"/>
                  <a:pt x="5231" y="942"/>
                  <a:pt x="5319" y="967"/>
                </a:cubicBezTo>
                <a:cubicBezTo>
                  <a:pt x="5353" y="974"/>
                  <a:pt x="5386" y="981"/>
                  <a:pt x="5420" y="98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32" name="Freeform 21"/>
          <p:cNvSpPr/>
          <p:nvPr/>
        </p:nvSpPr>
        <p:spPr>
          <a:xfrm>
            <a:off x="4434840" y="2435400"/>
            <a:ext cx="302760" cy="260640"/>
          </a:xfrm>
          <a:custGeom>
            <a:avLst/>
            <a:gdLst/>
            <a:ahLst/>
            <a:rect l="0" t="0" r="r" b="b"/>
            <a:pathLst>
              <a:path w="841" h="724">
                <a:moveTo>
                  <a:pt x="319" y="130"/>
                </a:moveTo>
                <a:cubicBezTo>
                  <a:pt x="306" y="79"/>
                  <a:pt x="255" y="82"/>
                  <a:pt x="200" y="102"/>
                </a:cubicBezTo>
                <a:cubicBezTo>
                  <a:pt x="124" y="131"/>
                  <a:pt x="50" y="198"/>
                  <a:pt x="24" y="276"/>
                </a:cubicBezTo>
                <a:cubicBezTo>
                  <a:pt x="0" y="347"/>
                  <a:pt x="22" y="394"/>
                  <a:pt x="89" y="424"/>
                </a:cubicBezTo>
                <a:cubicBezTo>
                  <a:pt x="136" y="445"/>
                  <a:pt x="222" y="457"/>
                  <a:pt x="268" y="425"/>
                </a:cubicBezTo>
                <a:cubicBezTo>
                  <a:pt x="315" y="392"/>
                  <a:pt x="318" y="302"/>
                  <a:pt x="307" y="253"/>
                </a:cubicBezTo>
                <a:cubicBezTo>
                  <a:pt x="293" y="189"/>
                  <a:pt x="238" y="68"/>
                  <a:pt x="166" y="49"/>
                </a:cubicBezTo>
                <a:cubicBezTo>
                  <a:pt x="160" y="49"/>
                  <a:pt x="158" y="50"/>
                  <a:pt x="161" y="58"/>
                </a:cubicBezTo>
                <a:cubicBezTo>
                  <a:pt x="202" y="95"/>
                  <a:pt x="233" y="122"/>
                  <a:pt x="296" y="137"/>
                </a:cubicBezTo>
                <a:cubicBezTo>
                  <a:pt x="337" y="147"/>
                  <a:pt x="398" y="158"/>
                  <a:pt x="428" y="124"/>
                </a:cubicBezTo>
                <a:cubicBezTo>
                  <a:pt x="457" y="93"/>
                  <a:pt x="459" y="40"/>
                  <a:pt x="480" y="4"/>
                </a:cubicBezTo>
                <a:cubicBezTo>
                  <a:pt x="482" y="3"/>
                  <a:pt x="484" y="1"/>
                  <a:pt x="486" y="0"/>
                </a:cubicBezTo>
                <a:cubicBezTo>
                  <a:pt x="498" y="31"/>
                  <a:pt x="513" y="60"/>
                  <a:pt x="517" y="102"/>
                </a:cubicBezTo>
                <a:cubicBezTo>
                  <a:pt x="527" y="202"/>
                  <a:pt x="526" y="307"/>
                  <a:pt x="522" y="408"/>
                </a:cubicBezTo>
                <a:cubicBezTo>
                  <a:pt x="518" y="506"/>
                  <a:pt x="479" y="599"/>
                  <a:pt x="477" y="697"/>
                </a:cubicBezTo>
                <a:cubicBezTo>
                  <a:pt x="477" y="711"/>
                  <a:pt x="477" y="714"/>
                  <a:pt x="477" y="723"/>
                </a:cubicBezTo>
                <a:cubicBezTo>
                  <a:pt x="530" y="722"/>
                  <a:pt x="563" y="717"/>
                  <a:pt x="592" y="665"/>
                </a:cubicBezTo>
                <a:cubicBezTo>
                  <a:pt x="621" y="613"/>
                  <a:pt x="620" y="531"/>
                  <a:pt x="596" y="478"/>
                </a:cubicBezTo>
                <a:cubicBezTo>
                  <a:pt x="569" y="419"/>
                  <a:pt x="517" y="376"/>
                  <a:pt x="468" y="335"/>
                </a:cubicBezTo>
                <a:cubicBezTo>
                  <a:pt x="544" y="339"/>
                  <a:pt x="618" y="363"/>
                  <a:pt x="694" y="376"/>
                </a:cubicBezTo>
                <a:cubicBezTo>
                  <a:pt x="706" y="378"/>
                  <a:pt x="839" y="400"/>
                  <a:pt x="840" y="385"/>
                </a:cubicBezTo>
                <a:cubicBezTo>
                  <a:pt x="840" y="371"/>
                  <a:pt x="836" y="365"/>
                  <a:pt x="821" y="36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33" name="Freeform 22"/>
          <p:cNvSpPr/>
          <p:nvPr/>
        </p:nvSpPr>
        <p:spPr>
          <a:xfrm>
            <a:off x="5064120" y="2410920"/>
            <a:ext cx="1452960" cy="316080"/>
          </a:xfrm>
          <a:custGeom>
            <a:avLst/>
            <a:gdLst/>
            <a:ahLst/>
            <a:rect l="0" t="0" r="r" b="b"/>
            <a:pathLst>
              <a:path w="4036" h="878">
                <a:moveTo>
                  <a:pt x="158" y="74"/>
                </a:moveTo>
                <a:cubicBezTo>
                  <a:pt x="154" y="52"/>
                  <a:pt x="148" y="29"/>
                  <a:pt x="149" y="7"/>
                </a:cubicBezTo>
                <a:cubicBezTo>
                  <a:pt x="149" y="1"/>
                  <a:pt x="150" y="0"/>
                  <a:pt x="156" y="2"/>
                </a:cubicBezTo>
                <a:cubicBezTo>
                  <a:pt x="174" y="55"/>
                  <a:pt x="181" y="104"/>
                  <a:pt x="182" y="166"/>
                </a:cubicBezTo>
                <a:cubicBezTo>
                  <a:pt x="184" y="278"/>
                  <a:pt x="181" y="389"/>
                  <a:pt x="166" y="501"/>
                </a:cubicBezTo>
                <a:cubicBezTo>
                  <a:pt x="154" y="588"/>
                  <a:pt x="141" y="671"/>
                  <a:pt x="140" y="759"/>
                </a:cubicBezTo>
                <a:cubicBezTo>
                  <a:pt x="211" y="758"/>
                  <a:pt x="268" y="751"/>
                  <a:pt x="331" y="712"/>
                </a:cubicBezTo>
                <a:cubicBezTo>
                  <a:pt x="392" y="675"/>
                  <a:pt x="433" y="626"/>
                  <a:pt x="442" y="554"/>
                </a:cubicBezTo>
                <a:cubicBezTo>
                  <a:pt x="453" y="463"/>
                  <a:pt x="384" y="419"/>
                  <a:pt x="310" y="385"/>
                </a:cubicBezTo>
                <a:cubicBezTo>
                  <a:pt x="212" y="341"/>
                  <a:pt x="106" y="322"/>
                  <a:pt x="0" y="308"/>
                </a:cubicBezTo>
                <a:cubicBezTo>
                  <a:pt x="146" y="304"/>
                  <a:pt x="299" y="301"/>
                  <a:pt x="442" y="266"/>
                </a:cubicBezTo>
                <a:cubicBezTo>
                  <a:pt x="490" y="254"/>
                  <a:pt x="575" y="230"/>
                  <a:pt x="591" y="173"/>
                </a:cubicBezTo>
                <a:cubicBezTo>
                  <a:pt x="591" y="158"/>
                  <a:pt x="591" y="155"/>
                  <a:pt x="591" y="146"/>
                </a:cubicBezTo>
                <a:cubicBezTo>
                  <a:pt x="574" y="148"/>
                  <a:pt x="548" y="131"/>
                  <a:pt x="536" y="150"/>
                </a:cubicBezTo>
                <a:cubicBezTo>
                  <a:pt x="521" y="173"/>
                  <a:pt x="535" y="224"/>
                  <a:pt x="545" y="245"/>
                </a:cubicBezTo>
                <a:cubicBezTo>
                  <a:pt x="567" y="292"/>
                  <a:pt x="604" y="339"/>
                  <a:pt x="644" y="371"/>
                </a:cubicBezTo>
                <a:cubicBezTo>
                  <a:pt x="679" y="401"/>
                  <a:pt x="722" y="422"/>
                  <a:pt x="763" y="444"/>
                </a:cubicBezTo>
                <a:cubicBezTo>
                  <a:pt x="756" y="439"/>
                  <a:pt x="757" y="426"/>
                  <a:pt x="749" y="426"/>
                </a:cubicBezTo>
                <a:cubicBezTo>
                  <a:pt x="743" y="426"/>
                  <a:pt x="744" y="419"/>
                  <a:pt x="742" y="420"/>
                </a:cubicBezTo>
                <a:cubicBezTo>
                  <a:pt x="742" y="420"/>
                  <a:pt x="732" y="441"/>
                  <a:pt x="726" y="444"/>
                </a:cubicBezTo>
                <a:cubicBezTo>
                  <a:pt x="721" y="446"/>
                  <a:pt x="715" y="449"/>
                  <a:pt x="710" y="451"/>
                </a:cubicBezTo>
                <a:cubicBezTo>
                  <a:pt x="704" y="453"/>
                  <a:pt x="697" y="451"/>
                  <a:pt x="691" y="454"/>
                </a:cubicBezTo>
                <a:cubicBezTo>
                  <a:pt x="677" y="460"/>
                  <a:pt x="669" y="463"/>
                  <a:pt x="658" y="477"/>
                </a:cubicBezTo>
                <a:cubicBezTo>
                  <a:pt x="636" y="504"/>
                  <a:pt x="621" y="540"/>
                  <a:pt x="610" y="573"/>
                </a:cubicBezTo>
                <a:cubicBezTo>
                  <a:pt x="599" y="606"/>
                  <a:pt x="585" y="666"/>
                  <a:pt x="616" y="693"/>
                </a:cubicBezTo>
                <a:cubicBezTo>
                  <a:pt x="666" y="738"/>
                  <a:pt x="753" y="739"/>
                  <a:pt x="815" y="741"/>
                </a:cubicBezTo>
                <a:cubicBezTo>
                  <a:pt x="876" y="741"/>
                  <a:pt x="894" y="741"/>
                  <a:pt x="934" y="741"/>
                </a:cubicBezTo>
                <a:moveTo>
                  <a:pt x="1133" y="315"/>
                </a:moveTo>
                <a:cubicBezTo>
                  <a:pt x="1126" y="318"/>
                  <a:pt x="1124" y="306"/>
                  <a:pt x="1110" y="321"/>
                </a:cubicBezTo>
                <a:cubicBezTo>
                  <a:pt x="1088" y="345"/>
                  <a:pt x="1090" y="378"/>
                  <a:pt x="1088" y="407"/>
                </a:cubicBezTo>
                <a:cubicBezTo>
                  <a:pt x="1088" y="413"/>
                  <a:pt x="1088" y="418"/>
                  <a:pt x="1088" y="424"/>
                </a:cubicBezTo>
                <a:cubicBezTo>
                  <a:pt x="1118" y="438"/>
                  <a:pt x="1135" y="445"/>
                  <a:pt x="1171" y="442"/>
                </a:cubicBezTo>
                <a:cubicBezTo>
                  <a:pt x="1217" y="438"/>
                  <a:pt x="1242" y="405"/>
                  <a:pt x="1253" y="362"/>
                </a:cubicBezTo>
                <a:cubicBezTo>
                  <a:pt x="1264" y="322"/>
                  <a:pt x="1268" y="265"/>
                  <a:pt x="1234" y="236"/>
                </a:cubicBezTo>
                <a:cubicBezTo>
                  <a:pt x="1193" y="202"/>
                  <a:pt x="1116" y="215"/>
                  <a:pt x="1077" y="243"/>
                </a:cubicBezTo>
                <a:cubicBezTo>
                  <a:pt x="1016" y="287"/>
                  <a:pt x="978" y="357"/>
                  <a:pt x="970" y="431"/>
                </a:cubicBezTo>
                <a:cubicBezTo>
                  <a:pt x="963" y="495"/>
                  <a:pt x="988" y="538"/>
                  <a:pt x="1046" y="565"/>
                </a:cubicBezTo>
                <a:cubicBezTo>
                  <a:pt x="1117" y="598"/>
                  <a:pt x="1200" y="597"/>
                  <a:pt x="1277" y="594"/>
                </a:cubicBezTo>
                <a:cubicBezTo>
                  <a:pt x="1351" y="591"/>
                  <a:pt x="1408" y="560"/>
                  <a:pt x="1462" y="510"/>
                </a:cubicBezTo>
                <a:cubicBezTo>
                  <a:pt x="1520" y="456"/>
                  <a:pt x="1568" y="391"/>
                  <a:pt x="1614" y="327"/>
                </a:cubicBezTo>
                <a:cubicBezTo>
                  <a:pt x="1637" y="296"/>
                  <a:pt x="1653" y="267"/>
                  <a:pt x="1668" y="232"/>
                </a:cubicBezTo>
                <a:cubicBezTo>
                  <a:pt x="1621" y="260"/>
                  <a:pt x="1578" y="291"/>
                  <a:pt x="1537" y="331"/>
                </a:cubicBezTo>
                <a:cubicBezTo>
                  <a:pt x="1491" y="376"/>
                  <a:pt x="1454" y="420"/>
                  <a:pt x="1447" y="487"/>
                </a:cubicBezTo>
                <a:cubicBezTo>
                  <a:pt x="1447" y="495"/>
                  <a:pt x="1447" y="502"/>
                  <a:pt x="1447" y="510"/>
                </a:cubicBezTo>
                <a:cubicBezTo>
                  <a:pt x="1472" y="528"/>
                  <a:pt x="1480" y="538"/>
                  <a:pt x="1520" y="533"/>
                </a:cubicBezTo>
                <a:cubicBezTo>
                  <a:pt x="1561" y="528"/>
                  <a:pt x="1586" y="490"/>
                  <a:pt x="1607" y="458"/>
                </a:cubicBezTo>
                <a:cubicBezTo>
                  <a:pt x="1621" y="435"/>
                  <a:pt x="1634" y="411"/>
                  <a:pt x="1647" y="388"/>
                </a:cubicBezTo>
                <a:cubicBezTo>
                  <a:pt x="1619" y="445"/>
                  <a:pt x="1586" y="500"/>
                  <a:pt x="1553" y="555"/>
                </a:cubicBezTo>
                <a:cubicBezTo>
                  <a:pt x="1509" y="627"/>
                  <a:pt x="1458" y="702"/>
                  <a:pt x="1434" y="784"/>
                </a:cubicBezTo>
                <a:cubicBezTo>
                  <a:pt x="1426" y="811"/>
                  <a:pt x="1429" y="836"/>
                  <a:pt x="1428" y="863"/>
                </a:cubicBezTo>
                <a:cubicBezTo>
                  <a:pt x="1470" y="868"/>
                  <a:pt x="1512" y="877"/>
                  <a:pt x="1556" y="863"/>
                </a:cubicBezTo>
                <a:cubicBezTo>
                  <a:pt x="1631" y="840"/>
                  <a:pt x="1687" y="795"/>
                  <a:pt x="1744" y="744"/>
                </a:cubicBezTo>
                <a:moveTo>
                  <a:pt x="1886" y="246"/>
                </a:moveTo>
                <a:cubicBezTo>
                  <a:pt x="1888" y="224"/>
                  <a:pt x="1889" y="211"/>
                  <a:pt x="1893" y="190"/>
                </a:cubicBezTo>
                <a:cubicBezTo>
                  <a:pt x="1893" y="280"/>
                  <a:pt x="1882" y="378"/>
                  <a:pt x="1898" y="468"/>
                </a:cubicBezTo>
                <a:cubicBezTo>
                  <a:pt x="1904" y="491"/>
                  <a:pt x="1905" y="497"/>
                  <a:pt x="1916" y="508"/>
                </a:cubicBezTo>
                <a:cubicBezTo>
                  <a:pt x="1956" y="514"/>
                  <a:pt x="1965" y="518"/>
                  <a:pt x="2002" y="493"/>
                </a:cubicBezTo>
                <a:cubicBezTo>
                  <a:pt x="2068" y="448"/>
                  <a:pt x="2104" y="388"/>
                  <a:pt x="2129" y="313"/>
                </a:cubicBezTo>
                <a:cubicBezTo>
                  <a:pt x="2138" y="286"/>
                  <a:pt x="2147" y="266"/>
                  <a:pt x="2159" y="241"/>
                </a:cubicBezTo>
                <a:cubicBezTo>
                  <a:pt x="2161" y="247"/>
                  <a:pt x="2170" y="282"/>
                  <a:pt x="2172" y="299"/>
                </a:cubicBezTo>
                <a:cubicBezTo>
                  <a:pt x="2178" y="345"/>
                  <a:pt x="2195" y="392"/>
                  <a:pt x="2238" y="416"/>
                </a:cubicBezTo>
                <a:cubicBezTo>
                  <a:pt x="2267" y="432"/>
                  <a:pt x="2332" y="438"/>
                  <a:pt x="2363" y="423"/>
                </a:cubicBezTo>
                <a:cubicBezTo>
                  <a:pt x="2427" y="394"/>
                  <a:pt x="2443" y="330"/>
                  <a:pt x="2445" y="268"/>
                </a:cubicBezTo>
                <a:cubicBezTo>
                  <a:pt x="2446" y="213"/>
                  <a:pt x="2428" y="178"/>
                  <a:pt x="2370" y="170"/>
                </a:cubicBezTo>
                <a:cubicBezTo>
                  <a:pt x="2303" y="161"/>
                  <a:pt x="2252" y="218"/>
                  <a:pt x="2218" y="269"/>
                </a:cubicBezTo>
                <a:cubicBezTo>
                  <a:pt x="2187" y="317"/>
                  <a:pt x="2157" y="393"/>
                  <a:pt x="2174" y="452"/>
                </a:cubicBezTo>
                <a:cubicBezTo>
                  <a:pt x="2192" y="514"/>
                  <a:pt x="2283" y="525"/>
                  <a:pt x="2334" y="530"/>
                </a:cubicBezTo>
                <a:cubicBezTo>
                  <a:pt x="2404" y="537"/>
                  <a:pt x="2501" y="547"/>
                  <a:pt x="2562" y="503"/>
                </a:cubicBezTo>
                <a:cubicBezTo>
                  <a:pt x="2611" y="467"/>
                  <a:pt x="2604" y="393"/>
                  <a:pt x="2605" y="341"/>
                </a:cubicBezTo>
                <a:cubicBezTo>
                  <a:pt x="2605" y="301"/>
                  <a:pt x="2605" y="261"/>
                  <a:pt x="2605" y="221"/>
                </a:cubicBezTo>
                <a:cubicBezTo>
                  <a:pt x="2605" y="304"/>
                  <a:pt x="2601" y="386"/>
                  <a:pt x="2612" y="469"/>
                </a:cubicBezTo>
                <a:cubicBezTo>
                  <a:pt x="2617" y="506"/>
                  <a:pt x="2625" y="536"/>
                  <a:pt x="2638" y="569"/>
                </a:cubicBezTo>
                <a:cubicBezTo>
                  <a:pt x="2661" y="553"/>
                  <a:pt x="2659" y="571"/>
                  <a:pt x="2676" y="527"/>
                </a:cubicBezTo>
                <a:cubicBezTo>
                  <a:pt x="2696" y="474"/>
                  <a:pt x="2706" y="416"/>
                  <a:pt x="2721" y="362"/>
                </a:cubicBezTo>
                <a:cubicBezTo>
                  <a:pt x="2734" y="314"/>
                  <a:pt x="2749" y="234"/>
                  <a:pt x="2792" y="201"/>
                </a:cubicBezTo>
                <a:cubicBezTo>
                  <a:pt x="2850" y="156"/>
                  <a:pt x="2914" y="230"/>
                  <a:pt x="2929" y="279"/>
                </a:cubicBezTo>
                <a:cubicBezTo>
                  <a:pt x="2947" y="338"/>
                  <a:pt x="2936" y="411"/>
                  <a:pt x="2936" y="473"/>
                </a:cubicBezTo>
                <a:cubicBezTo>
                  <a:pt x="2936" y="507"/>
                  <a:pt x="2924" y="559"/>
                  <a:pt x="2969" y="570"/>
                </a:cubicBezTo>
                <a:cubicBezTo>
                  <a:pt x="2982" y="571"/>
                  <a:pt x="2994" y="571"/>
                  <a:pt x="3007" y="572"/>
                </a:cubicBezTo>
                <a:moveTo>
                  <a:pt x="3442" y="213"/>
                </a:moveTo>
                <a:cubicBezTo>
                  <a:pt x="3456" y="198"/>
                  <a:pt x="3456" y="181"/>
                  <a:pt x="3469" y="204"/>
                </a:cubicBezTo>
                <a:cubicBezTo>
                  <a:pt x="3494" y="248"/>
                  <a:pt x="3478" y="299"/>
                  <a:pt x="3530" y="332"/>
                </a:cubicBezTo>
                <a:cubicBezTo>
                  <a:pt x="3560" y="351"/>
                  <a:pt x="3628" y="355"/>
                  <a:pt x="3660" y="339"/>
                </a:cubicBezTo>
                <a:cubicBezTo>
                  <a:pt x="3710" y="315"/>
                  <a:pt x="3747" y="250"/>
                  <a:pt x="3773" y="204"/>
                </a:cubicBezTo>
                <a:cubicBezTo>
                  <a:pt x="3798" y="159"/>
                  <a:pt x="3812" y="111"/>
                  <a:pt x="3828" y="63"/>
                </a:cubicBezTo>
                <a:cubicBezTo>
                  <a:pt x="3830" y="58"/>
                  <a:pt x="3831" y="54"/>
                  <a:pt x="3833" y="49"/>
                </a:cubicBezTo>
                <a:cubicBezTo>
                  <a:pt x="3828" y="74"/>
                  <a:pt x="3805" y="139"/>
                  <a:pt x="3794" y="172"/>
                </a:cubicBezTo>
                <a:cubicBezTo>
                  <a:pt x="3763" y="266"/>
                  <a:pt x="3748" y="354"/>
                  <a:pt x="3746" y="454"/>
                </a:cubicBezTo>
                <a:cubicBezTo>
                  <a:pt x="3745" y="518"/>
                  <a:pt x="3753" y="577"/>
                  <a:pt x="3757" y="640"/>
                </a:cubicBezTo>
                <a:cubicBezTo>
                  <a:pt x="3760" y="686"/>
                  <a:pt x="3740" y="703"/>
                  <a:pt x="3697" y="719"/>
                </a:cubicBezTo>
                <a:cubicBezTo>
                  <a:pt x="3644" y="738"/>
                  <a:pt x="3585" y="736"/>
                  <a:pt x="3530" y="736"/>
                </a:cubicBezTo>
                <a:cubicBezTo>
                  <a:pt x="3544" y="691"/>
                  <a:pt x="3553" y="681"/>
                  <a:pt x="3596" y="650"/>
                </a:cubicBezTo>
                <a:cubicBezTo>
                  <a:pt x="3670" y="597"/>
                  <a:pt x="3754" y="562"/>
                  <a:pt x="3837" y="524"/>
                </a:cubicBezTo>
                <a:cubicBezTo>
                  <a:pt x="3904" y="494"/>
                  <a:pt x="3976" y="463"/>
                  <a:pt x="4035" y="42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34" name="Freeform 23"/>
          <p:cNvSpPr/>
          <p:nvPr/>
        </p:nvSpPr>
        <p:spPr>
          <a:xfrm>
            <a:off x="6775560" y="2387520"/>
            <a:ext cx="401760" cy="282960"/>
          </a:xfrm>
          <a:custGeom>
            <a:avLst/>
            <a:gdLst/>
            <a:ahLst/>
            <a:rect l="0" t="0" r="r" b="b"/>
            <a:pathLst>
              <a:path w="1116" h="786">
                <a:moveTo>
                  <a:pt x="267" y="94"/>
                </a:moveTo>
                <a:cubicBezTo>
                  <a:pt x="246" y="63"/>
                  <a:pt x="285" y="50"/>
                  <a:pt x="225" y="83"/>
                </a:cubicBezTo>
                <a:cubicBezTo>
                  <a:pt x="124" y="143"/>
                  <a:pt x="11" y="225"/>
                  <a:pt x="4" y="349"/>
                </a:cubicBezTo>
                <a:cubicBezTo>
                  <a:pt x="0" y="418"/>
                  <a:pt x="66" y="427"/>
                  <a:pt x="121" y="431"/>
                </a:cubicBezTo>
                <a:cubicBezTo>
                  <a:pt x="194" y="436"/>
                  <a:pt x="259" y="423"/>
                  <a:pt x="305" y="357"/>
                </a:cubicBezTo>
                <a:cubicBezTo>
                  <a:pt x="341" y="306"/>
                  <a:pt x="352" y="215"/>
                  <a:pt x="339" y="154"/>
                </a:cubicBezTo>
                <a:cubicBezTo>
                  <a:pt x="332" y="119"/>
                  <a:pt x="297" y="78"/>
                  <a:pt x="258" y="91"/>
                </a:cubicBezTo>
                <a:cubicBezTo>
                  <a:pt x="257" y="97"/>
                  <a:pt x="257" y="103"/>
                  <a:pt x="256" y="109"/>
                </a:cubicBezTo>
                <a:cubicBezTo>
                  <a:pt x="296" y="164"/>
                  <a:pt x="319" y="188"/>
                  <a:pt x="401" y="210"/>
                </a:cubicBezTo>
                <a:cubicBezTo>
                  <a:pt x="478" y="230"/>
                  <a:pt x="587" y="244"/>
                  <a:pt x="661" y="208"/>
                </a:cubicBezTo>
                <a:cubicBezTo>
                  <a:pt x="717" y="179"/>
                  <a:pt x="731" y="119"/>
                  <a:pt x="741" y="62"/>
                </a:cubicBezTo>
                <a:cubicBezTo>
                  <a:pt x="746" y="30"/>
                  <a:pt x="747" y="21"/>
                  <a:pt x="747" y="0"/>
                </a:cubicBezTo>
                <a:cubicBezTo>
                  <a:pt x="745" y="36"/>
                  <a:pt x="744" y="45"/>
                  <a:pt x="736" y="79"/>
                </a:cubicBezTo>
                <a:cubicBezTo>
                  <a:pt x="688" y="296"/>
                  <a:pt x="606" y="521"/>
                  <a:pt x="628" y="747"/>
                </a:cubicBezTo>
                <a:cubicBezTo>
                  <a:pt x="631" y="779"/>
                  <a:pt x="639" y="767"/>
                  <a:pt x="645" y="785"/>
                </a:cubicBezTo>
                <a:cubicBezTo>
                  <a:pt x="682" y="771"/>
                  <a:pt x="696" y="784"/>
                  <a:pt x="715" y="732"/>
                </a:cubicBezTo>
                <a:cubicBezTo>
                  <a:pt x="738" y="669"/>
                  <a:pt x="717" y="593"/>
                  <a:pt x="694" y="536"/>
                </a:cubicBezTo>
                <a:cubicBezTo>
                  <a:pt x="673" y="485"/>
                  <a:pt x="661" y="450"/>
                  <a:pt x="655" y="396"/>
                </a:cubicBezTo>
                <a:cubicBezTo>
                  <a:pt x="718" y="381"/>
                  <a:pt x="781" y="372"/>
                  <a:pt x="852" y="382"/>
                </a:cubicBezTo>
                <a:cubicBezTo>
                  <a:pt x="940" y="395"/>
                  <a:pt x="1026" y="414"/>
                  <a:pt x="1115" y="42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35" name="Freeform 24"/>
          <p:cNvSpPr/>
          <p:nvPr/>
        </p:nvSpPr>
        <p:spPr>
          <a:xfrm>
            <a:off x="7339320" y="2459520"/>
            <a:ext cx="124200" cy="121680"/>
          </a:xfrm>
          <a:custGeom>
            <a:avLst/>
            <a:gdLst/>
            <a:ahLst/>
            <a:rect l="0" t="0" r="r" b="b"/>
            <a:pathLst>
              <a:path w="345" h="338">
                <a:moveTo>
                  <a:pt x="231" y="120"/>
                </a:moveTo>
                <a:cubicBezTo>
                  <a:pt x="187" y="96"/>
                  <a:pt x="154" y="76"/>
                  <a:pt x="106" y="105"/>
                </a:cubicBezTo>
                <a:cubicBezTo>
                  <a:pt x="65" y="129"/>
                  <a:pt x="19" y="174"/>
                  <a:pt x="10" y="222"/>
                </a:cubicBezTo>
                <a:cubicBezTo>
                  <a:pt x="0" y="276"/>
                  <a:pt x="36" y="301"/>
                  <a:pt x="84" y="315"/>
                </a:cubicBezTo>
                <a:cubicBezTo>
                  <a:pt x="137" y="331"/>
                  <a:pt x="226" y="337"/>
                  <a:pt x="279" y="317"/>
                </a:cubicBezTo>
                <a:cubicBezTo>
                  <a:pt x="342" y="294"/>
                  <a:pt x="344" y="233"/>
                  <a:pt x="343" y="176"/>
                </a:cubicBezTo>
                <a:cubicBezTo>
                  <a:pt x="342" y="115"/>
                  <a:pt x="317" y="57"/>
                  <a:pt x="261" y="25"/>
                </a:cubicBezTo>
                <a:cubicBezTo>
                  <a:pt x="242" y="14"/>
                  <a:pt x="183" y="0"/>
                  <a:pt x="175" y="31"/>
                </a:cubicBezTo>
                <a:cubicBezTo>
                  <a:pt x="175" y="60"/>
                  <a:pt x="175" y="70"/>
                  <a:pt x="191" y="8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36" name="Freeform 25"/>
          <p:cNvSpPr/>
          <p:nvPr/>
        </p:nvSpPr>
        <p:spPr>
          <a:xfrm>
            <a:off x="7674840" y="2374200"/>
            <a:ext cx="1347120" cy="220680"/>
          </a:xfrm>
          <a:custGeom>
            <a:avLst/>
            <a:gdLst/>
            <a:ahLst/>
            <a:rect l="0" t="0" r="r" b="b"/>
            <a:pathLst>
              <a:path w="3742" h="613">
                <a:moveTo>
                  <a:pt x="111" y="194"/>
                </a:moveTo>
                <a:cubicBezTo>
                  <a:pt x="109" y="193"/>
                  <a:pt x="146" y="141"/>
                  <a:pt x="94" y="214"/>
                </a:cubicBezTo>
                <a:cubicBezTo>
                  <a:pt x="39" y="292"/>
                  <a:pt x="6" y="367"/>
                  <a:pt x="2" y="462"/>
                </a:cubicBezTo>
                <a:cubicBezTo>
                  <a:pt x="0" y="524"/>
                  <a:pt x="17" y="567"/>
                  <a:pt x="77" y="591"/>
                </a:cubicBezTo>
                <a:cubicBezTo>
                  <a:pt x="128" y="612"/>
                  <a:pt x="176" y="600"/>
                  <a:pt x="223" y="582"/>
                </a:cubicBezTo>
                <a:moveTo>
                  <a:pt x="353" y="240"/>
                </a:moveTo>
                <a:cubicBezTo>
                  <a:pt x="361" y="219"/>
                  <a:pt x="367" y="203"/>
                  <a:pt x="379" y="186"/>
                </a:cubicBezTo>
                <a:cubicBezTo>
                  <a:pt x="379" y="247"/>
                  <a:pt x="367" y="320"/>
                  <a:pt x="390" y="377"/>
                </a:cubicBezTo>
                <a:cubicBezTo>
                  <a:pt x="408" y="424"/>
                  <a:pt x="447" y="453"/>
                  <a:pt x="496" y="459"/>
                </a:cubicBezTo>
                <a:cubicBezTo>
                  <a:pt x="556" y="466"/>
                  <a:pt x="607" y="460"/>
                  <a:pt x="640" y="404"/>
                </a:cubicBezTo>
                <a:cubicBezTo>
                  <a:pt x="670" y="353"/>
                  <a:pt x="673" y="285"/>
                  <a:pt x="676" y="228"/>
                </a:cubicBezTo>
                <a:cubicBezTo>
                  <a:pt x="676" y="207"/>
                  <a:pt x="676" y="203"/>
                  <a:pt x="676" y="190"/>
                </a:cubicBezTo>
                <a:cubicBezTo>
                  <a:pt x="669" y="213"/>
                  <a:pt x="662" y="227"/>
                  <a:pt x="655" y="250"/>
                </a:cubicBezTo>
                <a:cubicBezTo>
                  <a:pt x="639" y="305"/>
                  <a:pt x="639" y="358"/>
                  <a:pt x="639" y="414"/>
                </a:cubicBezTo>
                <a:cubicBezTo>
                  <a:pt x="639" y="439"/>
                  <a:pt x="636" y="462"/>
                  <a:pt x="649" y="484"/>
                </a:cubicBezTo>
                <a:cubicBezTo>
                  <a:pt x="652" y="489"/>
                  <a:pt x="652" y="483"/>
                  <a:pt x="654" y="486"/>
                </a:cubicBezTo>
                <a:cubicBezTo>
                  <a:pt x="657" y="475"/>
                  <a:pt x="661" y="464"/>
                  <a:pt x="663" y="452"/>
                </a:cubicBezTo>
                <a:cubicBezTo>
                  <a:pt x="664" y="444"/>
                  <a:pt x="661" y="443"/>
                  <a:pt x="666" y="440"/>
                </a:cubicBezTo>
                <a:cubicBezTo>
                  <a:pt x="674" y="434"/>
                  <a:pt x="682" y="445"/>
                  <a:pt x="687" y="448"/>
                </a:cubicBezTo>
                <a:moveTo>
                  <a:pt x="502" y="12"/>
                </a:moveTo>
                <a:cubicBezTo>
                  <a:pt x="434" y="0"/>
                  <a:pt x="391" y="5"/>
                  <a:pt x="327" y="38"/>
                </a:cubicBezTo>
                <a:cubicBezTo>
                  <a:pt x="228" y="89"/>
                  <a:pt x="123" y="158"/>
                  <a:pt x="63" y="254"/>
                </a:cubicBezTo>
                <a:cubicBezTo>
                  <a:pt x="19" y="326"/>
                  <a:pt x="7" y="429"/>
                  <a:pt x="65" y="493"/>
                </a:cubicBezTo>
                <a:cubicBezTo>
                  <a:pt x="124" y="558"/>
                  <a:pt x="226" y="584"/>
                  <a:pt x="309" y="598"/>
                </a:cubicBezTo>
                <a:cubicBezTo>
                  <a:pt x="371" y="605"/>
                  <a:pt x="391" y="607"/>
                  <a:pt x="433" y="605"/>
                </a:cubicBezTo>
                <a:moveTo>
                  <a:pt x="902" y="339"/>
                </a:moveTo>
                <a:cubicBezTo>
                  <a:pt x="903" y="339"/>
                  <a:pt x="921" y="347"/>
                  <a:pt x="927" y="347"/>
                </a:cubicBezTo>
                <a:cubicBezTo>
                  <a:pt x="965" y="349"/>
                  <a:pt x="1014" y="354"/>
                  <a:pt x="1049" y="340"/>
                </a:cubicBezTo>
                <a:cubicBezTo>
                  <a:pt x="1094" y="322"/>
                  <a:pt x="1109" y="288"/>
                  <a:pt x="1110" y="243"/>
                </a:cubicBezTo>
                <a:cubicBezTo>
                  <a:pt x="1111" y="205"/>
                  <a:pt x="1087" y="192"/>
                  <a:pt x="1053" y="181"/>
                </a:cubicBezTo>
                <a:cubicBezTo>
                  <a:pt x="1035" y="175"/>
                  <a:pt x="1018" y="178"/>
                  <a:pt x="1000" y="177"/>
                </a:cubicBezTo>
                <a:cubicBezTo>
                  <a:pt x="1007" y="220"/>
                  <a:pt x="1011" y="225"/>
                  <a:pt x="1052" y="253"/>
                </a:cubicBezTo>
                <a:cubicBezTo>
                  <a:pt x="1105" y="288"/>
                  <a:pt x="1164" y="315"/>
                  <a:pt x="1217" y="349"/>
                </a:cubicBezTo>
                <a:cubicBezTo>
                  <a:pt x="1241" y="364"/>
                  <a:pt x="1274" y="386"/>
                  <a:pt x="1261" y="420"/>
                </a:cubicBezTo>
                <a:cubicBezTo>
                  <a:pt x="1246" y="459"/>
                  <a:pt x="1172" y="485"/>
                  <a:pt x="1140" y="508"/>
                </a:cubicBezTo>
                <a:cubicBezTo>
                  <a:pt x="1113" y="528"/>
                  <a:pt x="1112" y="535"/>
                  <a:pt x="1108" y="564"/>
                </a:cubicBezTo>
                <a:cubicBezTo>
                  <a:pt x="1153" y="571"/>
                  <a:pt x="1196" y="577"/>
                  <a:pt x="1243" y="573"/>
                </a:cubicBezTo>
                <a:cubicBezTo>
                  <a:pt x="1321" y="567"/>
                  <a:pt x="1407" y="541"/>
                  <a:pt x="1463" y="484"/>
                </a:cubicBezTo>
                <a:cubicBezTo>
                  <a:pt x="1513" y="432"/>
                  <a:pt x="1520" y="353"/>
                  <a:pt x="1527" y="284"/>
                </a:cubicBezTo>
                <a:cubicBezTo>
                  <a:pt x="1529" y="261"/>
                  <a:pt x="1530" y="237"/>
                  <a:pt x="1532" y="214"/>
                </a:cubicBezTo>
                <a:lnTo>
                  <a:pt x="1532" y="213"/>
                </a:lnTo>
                <a:cubicBezTo>
                  <a:pt x="1545" y="227"/>
                  <a:pt x="1557" y="241"/>
                  <a:pt x="1571" y="254"/>
                </a:cubicBezTo>
                <a:cubicBezTo>
                  <a:pt x="1586" y="269"/>
                  <a:pt x="1612" y="283"/>
                  <a:pt x="1621" y="303"/>
                </a:cubicBezTo>
                <a:cubicBezTo>
                  <a:pt x="1627" y="316"/>
                  <a:pt x="1628" y="329"/>
                  <a:pt x="1626" y="343"/>
                </a:cubicBezTo>
                <a:cubicBezTo>
                  <a:pt x="1623" y="368"/>
                  <a:pt x="1614" y="389"/>
                  <a:pt x="1612" y="414"/>
                </a:cubicBezTo>
                <a:cubicBezTo>
                  <a:pt x="1610" y="440"/>
                  <a:pt x="1617" y="456"/>
                  <a:pt x="1632" y="476"/>
                </a:cubicBezTo>
                <a:cubicBezTo>
                  <a:pt x="1640" y="486"/>
                  <a:pt x="1650" y="500"/>
                  <a:pt x="1660" y="509"/>
                </a:cubicBezTo>
                <a:cubicBezTo>
                  <a:pt x="1670" y="518"/>
                  <a:pt x="1686" y="527"/>
                  <a:pt x="1699" y="531"/>
                </a:cubicBezTo>
                <a:cubicBezTo>
                  <a:pt x="1723" y="538"/>
                  <a:pt x="1746" y="536"/>
                  <a:pt x="1766" y="527"/>
                </a:cubicBezTo>
                <a:cubicBezTo>
                  <a:pt x="1769" y="524"/>
                  <a:pt x="1772" y="521"/>
                  <a:pt x="1775" y="518"/>
                </a:cubicBezTo>
                <a:moveTo>
                  <a:pt x="1947" y="260"/>
                </a:moveTo>
                <a:cubicBezTo>
                  <a:pt x="1946" y="263"/>
                  <a:pt x="1941" y="254"/>
                  <a:pt x="1940" y="257"/>
                </a:cubicBezTo>
                <a:cubicBezTo>
                  <a:pt x="1935" y="281"/>
                  <a:pt x="1948" y="289"/>
                  <a:pt x="1969" y="296"/>
                </a:cubicBezTo>
                <a:cubicBezTo>
                  <a:pt x="2006" y="309"/>
                  <a:pt x="2061" y="311"/>
                  <a:pt x="2100" y="304"/>
                </a:cubicBezTo>
                <a:cubicBezTo>
                  <a:pt x="2144" y="297"/>
                  <a:pt x="2162" y="258"/>
                  <a:pt x="2164" y="218"/>
                </a:cubicBezTo>
                <a:cubicBezTo>
                  <a:pt x="2166" y="168"/>
                  <a:pt x="2131" y="166"/>
                  <a:pt x="2088" y="163"/>
                </a:cubicBezTo>
                <a:cubicBezTo>
                  <a:pt x="2009" y="158"/>
                  <a:pt x="1945" y="178"/>
                  <a:pt x="1886" y="231"/>
                </a:cubicBezTo>
                <a:cubicBezTo>
                  <a:pt x="1834" y="277"/>
                  <a:pt x="1781" y="388"/>
                  <a:pt x="1833" y="452"/>
                </a:cubicBezTo>
                <a:cubicBezTo>
                  <a:pt x="1883" y="513"/>
                  <a:pt x="1993" y="529"/>
                  <a:pt x="2064" y="534"/>
                </a:cubicBezTo>
                <a:cubicBezTo>
                  <a:pt x="2128" y="534"/>
                  <a:pt x="2147" y="534"/>
                  <a:pt x="2189" y="534"/>
                </a:cubicBezTo>
                <a:moveTo>
                  <a:pt x="2231" y="214"/>
                </a:moveTo>
                <a:cubicBezTo>
                  <a:pt x="2231" y="201"/>
                  <a:pt x="2230" y="187"/>
                  <a:pt x="2230" y="174"/>
                </a:cubicBezTo>
                <a:cubicBezTo>
                  <a:pt x="2244" y="194"/>
                  <a:pt x="2252" y="215"/>
                  <a:pt x="2258" y="243"/>
                </a:cubicBezTo>
                <a:cubicBezTo>
                  <a:pt x="2270" y="301"/>
                  <a:pt x="2278" y="359"/>
                  <a:pt x="2295" y="416"/>
                </a:cubicBezTo>
                <a:cubicBezTo>
                  <a:pt x="2302" y="440"/>
                  <a:pt x="2313" y="463"/>
                  <a:pt x="2320" y="486"/>
                </a:cubicBezTo>
                <a:cubicBezTo>
                  <a:pt x="2320" y="442"/>
                  <a:pt x="2315" y="396"/>
                  <a:pt x="2328" y="353"/>
                </a:cubicBezTo>
                <a:cubicBezTo>
                  <a:pt x="2345" y="298"/>
                  <a:pt x="2379" y="249"/>
                  <a:pt x="2424" y="214"/>
                </a:cubicBezTo>
                <a:cubicBezTo>
                  <a:pt x="2465" y="182"/>
                  <a:pt x="2506" y="177"/>
                  <a:pt x="2556" y="176"/>
                </a:cubicBezTo>
                <a:cubicBezTo>
                  <a:pt x="2597" y="175"/>
                  <a:pt x="2613" y="194"/>
                  <a:pt x="2617" y="236"/>
                </a:cubicBezTo>
                <a:cubicBezTo>
                  <a:pt x="2625" y="310"/>
                  <a:pt x="2618" y="389"/>
                  <a:pt x="2606" y="460"/>
                </a:cubicBezTo>
                <a:cubicBezTo>
                  <a:pt x="2597" y="513"/>
                  <a:pt x="2579" y="543"/>
                  <a:pt x="2628" y="565"/>
                </a:cubicBezTo>
                <a:moveTo>
                  <a:pt x="2996" y="215"/>
                </a:moveTo>
                <a:cubicBezTo>
                  <a:pt x="2978" y="198"/>
                  <a:pt x="2948" y="207"/>
                  <a:pt x="2926" y="221"/>
                </a:cubicBezTo>
                <a:cubicBezTo>
                  <a:pt x="2878" y="252"/>
                  <a:pt x="2845" y="299"/>
                  <a:pt x="2838" y="357"/>
                </a:cubicBezTo>
                <a:cubicBezTo>
                  <a:pt x="2829" y="434"/>
                  <a:pt x="2863" y="452"/>
                  <a:pt x="2923" y="487"/>
                </a:cubicBezTo>
                <a:moveTo>
                  <a:pt x="3285" y="187"/>
                </a:moveTo>
                <a:cubicBezTo>
                  <a:pt x="3290" y="185"/>
                  <a:pt x="3288" y="157"/>
                  <a:pt x="3289" y="197"/>
                </a:cubicBezTo>
                <a:cubicBezTo>
                  <a:pt x="3290" y="240"/>
                  <a:pt x="3288" y="263"/>
                  <a:pt x="3330" y="289"/>
                </a:cubicBezTo>
                <a:cubicBezTo>
                  <a:pt x="3382" y="322"/>
                  <a:pt x="3447" y="323"/>
                  <a:pt x="3506" y="320"/>
                </a:cubicBezTo>
                <a:cubicBezTo>
                  <a:pt x="3560" y="317"/>
                  <a:pt x="3613" y="293"/>
                  <a:pt x="3645" y="247"/>
                </a:cubicBezTo>
                <a:cubicBezTo>
                  <a:pt x="3659" y="227"/>
                  <a:pt x="3677" y="170"/>
                  <a:pt x="3655" y="149"/>
                </a:cubicBezTo>
                <a:cubicBezTo>
                  <a:pt x="3620" y="115"/>
                  <a:pt x="3530" y="119"/>
                  <a:pt x="3488" y="126"/>
                </a:cubicBezTo>
                <a:cubicBezTo>
                  <a:pt x="3408" y="139"/>
                  <a:pt x="3337" y="187"/>
                  <a:pt x="3288" y="250"/>
                </a:cubicBezTo>
                <a:cubicBezTo>
                  <a:pt x="3242" y="310"/>
                  <a:pt x="3223" y="370"/>
                  <a:pt x="3220" y="443"/>
                </a:cubicBezTo>
                <a:cubicBezTo>
                  <a:pt x="3218" y="507"/>
                  <a:pt x="3263" y="533"/>
                  <a:pt x="3321" y="549"/>
                </a:cubicBezTo>
                <a:cubicBezTo>
                  <a:pt x="3388" y="568"/>
                  <a:pt x="3483" y="575"/>
                  <a:pt x="3549" y="552"/>
                </a:cubicBezTo>
                <a:cubicBezTo>
                  <a:pt x="3589" y="538"/>
                  <a:pt x="3625" y="506"/>
                  <a:pt x="3667" y="500"/>
                </a:cubicBezTo>
                <a:cubicBezTo>
                  <a:pt x="3690" y="496"/>
                  <a:pt x="3711" y="498"/>
                  <a:pt x="3727" y="515"/>
                </a:cubicBezTo>
                <a:cubicBezTo>
                  <a:pt x="3736" y="528"/>
                  <a:pt x="3738" y="532"/>
                  <a:pt x="3741" y="54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37" name="Freeform 26"/>
          <p:cNvSpPr/>
          <p:nvPr/>
        </p:nvSpPr>
        <p:spPr>
          <a:xfrm>
            <a:off x="7021440" y="2916360"/>
            <a:ext cx="114840" cy="117720"/>
          </a:xfrm>
          <a:custGeom>
            <a:avLst/>
            <a:gdLst/>
            <a:ahLst/>
            <a:rect l="0" t="0" r="r" b="b"/>
            <a:pathLst>
              <a:path w="319" h="327">
                <a:moveTo>
                  <a:pt x="126" y="77"/>
                </a:moveTo>
                <a:cubicBezTo>
                  <a:pt x="157" y="48"/>
                  <a:pt x="209" y="0"/>
                  <a:pt x="260" y="33"/>
                </a:cubicBezTo>
                <a:cubicBezTo>
                  <a:pt x="304" y="62"/>
                  <a:pt x="318" y="152"/>
                  <a:pt x="304" y="198"/>
                </a:cubicBezTo>
                <a:cubicBezTo>
                  <a:pt x="285" y="264"/>
                  <a:pt x="203" y="303"/>
                  <a:pt x="141" y="316"/>
                </a:cubicBezTo>
                <a:cubicBezTo>
                  <a:pt x="94" y="326"/>
                  <a:pt x="40" y="324"/>
                  <a:pt x="0" y="30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38" name="Freeform 27"/>
          <p:cNvSpPr/>
          <p:nvPr/>
        </p:nvSpPr>
        <p:spPr>
          <a:xfrm>
            <a:off x="2118960" y="2712960"/>
            <a:ext cx="2548800" cy="342720"/>
          </a:xfrm>
          <a:custGeom>
            <a:avLst/>
            <a:gdLst/>
            <a:ahLst/>
            <a:rect l="0" t="0" r="r" b="b"/>
            <a:pathLst>
              <a:path w="7080" h="952">
                <a:moveTo>
                  <a:pt x="353" y="73"/>
                </a:moveTo>
                <a:cubicBezTo>
                  <a:pt x="353" y="28"/>
                  <a:pt x="343" y="25"/>
                  <a:pt x="332" y="0"/>
                </a:cubicBezTo>
                <a:cubicBezTo>
                  <a:pt x="260" y="7"/>
                  <a:pt x="232" y="16"/>
                  <a:pt x="168" y="61"/>
                </a:cubicBezTo>
                <a:cubicBezTo>
                  <a:pt x="114" y="99"/>
                  <a:pt x="21" y="156"/>
                  <a:pt x="4" y="226"/>
                </a:cubicBezTo>
                <a:cubicBezTo>
                  <a:pt x="1" y="254"/>
                  <a:pt x="0" y="263"/>
                  <a:pt x="1" y="281"/>
                </a:cubicBezTo>
                <a:cubicBezTo>
                  <a:pt x="60" y="316"/>
                  <a:pt x="123" y="318"/>
                  <a:pt x="193" y="311"/>
                </a:cubicBezTo>
                <a:cubicBezTo>
                  <a:pt x="256" y="305"/>
                  <a:pt x="326" y="277"/>
                  <a:pt x="354" y="215"/>
                </a:cubicBezTo>
                <a:cubicBezTo>
                  <a:pt x="374" y="170"/>
                  <a:pt x="365" y="117"/>
                  <a:pt x="327" y="87"/>
                </a:cubicBezTo>
                <a:cubicBezTo>
                  <a:pt x="287" y="55"/>
                  <a:pt x="230" y="51"/>
                  <a:pt x="195" y="82"/>
                </a:cubicBezTo>
                <a:cubicBezTo>
                  <a:pt x="195" y="88"/>
                  <a:pt x="195" y="95"/>
                  <a:pt x="195" y="101"/>
                </a:cubicBezTo>
                <a:cubicBezTo>
                  <a:pt x="242" y="135"/>
                  <a:pt x="268" y="148"/>
                  <a:pt x="342" y="151"/>
                </a:cubicBezTo>
                <a:cubicBezTo>
                  <a:pt x="435" y="154"/>
                  <a:pt x="520" y="151"/>
                  <a:pt x="609" y="121"/>
                </a:cubicBezTo>
                <a:cubicBezTo>
                  <a:pt x="666" y="102"/>
                  <a:pt x="706" y="72"/>
                  <a:pt x="751" y="35"/>
                </a:cubicBezTo>
                <a:cubicBezTo>
                  <a:pt x="754" y="32"/>
                  <a:pt x="754" y="31"/>
                  <a:pt x="757" y="31"/>
                </a:cubicBezTo>
                <a:cubicBezTo>
                  <a:pt x="758" y="101"/>
                  <a:pt x="759" y="166"/>
                  <a:pt x="746" y="235"/>
                </a:cubicBezTo>
                <a:cubicBezTo>
                  <a:pt x="714" y="400"/>
                  <a:pt x="664" y="547"/>
                  <a:pt x="663" y="717"/>
                </a:cubicBezTo>
                <a:cubicBezTo>
                  <a:pt x="663" y="770"/>
                  <a:pt x="673" y="770"/>
                  <a:pt x="691" y="810"/>
                </a:cubicBezTo>
                <a:cubicBezTo>
                  <a:pt x="741" y="805"/>
                  <a:pt x="770" y="820"/>
                  <a:pt x="788" y="754"/>
                </a:cubicBezTo>
                <a:cubicBezTo>
                  <a:pt x="814" y="661"/>
                  <a:pt x="770" y="589"/>
                  <a:pt x="718" y="517"/>
                </a:cubicBezTo>
                <a:cubicBezTo>
                  <a:pt x="687" y="474"/>
                  <a:pt x="658" y="435"/>
                  <a:pt x="636" y="391"/>
                </a:cubicBezTo>
                <a:cubicBezTo>
                  <a:pt x="711" y="369"/>
                  <a:pt x="786" y="359"/>
                  <a:pt x="872" y="358"/>
                </a:cubicBezTo>
                <a:cubicBezTo>
                  <a:pt x="985" y="356"/>
                  <a:pt x="1097" y="358"/>
                  <a:pt x="1210" y="358"/>
                </a:cubicBezTo>
                <a:moveTo>
                  <a:pt x="1648" y="126"/>
                </a:moveTo>
                <a:cubicBezTo>
                  <a:pt x="1618" y="124"/>
                  <a:pt x="1632" y="85"/>
                  <a:pt x="1628" y="148"/>
                </a:cubicBezTo>
                <a:cubicBezTo>
                  <a:pt x="1621" y="266"/>
                  <a:pt x="1641" y="373"/>
                  <a:pt x="1661" y="487"/>
                </a:cubicBezTo>
                <a:cubicBezTo>
                  <a:pt x="1673" y="557"/>
                  <a:pt x="1683" y="625"/>
                  <a:pt x="1707" y="692"/>
                </a:cubicBezTo>
                <a:cubicBezTo>
                  <a:pt x="1715" y="709"/>
                  <a:pt x="1718" y="710"/>
                  <a:pt x="1717" y="721"/>
                </a:cubicBezTo>
                <a:moveTo>
                  <a:pt x="1409" y="429"/>
                </a:moveTo>
                <a:cubicBezTo>
                  <a:pt x="1441" y="414"/>
                  <a:pt x="1462" y="393"/>
                  <a:pt x="1531" y="392"/>
                </a:cubicBezTo>
                <a:cubicBezTo>
                  <a:pt x="1655" y="389"/>
                  <a:pt x="1970" y="454"/>
                  <a:pt x="2074" y="378"/>
                </a:cubicBezTo>
                <a:cubicBezTo>
                  <a:pt x="2109" y="352"/>
                  <a:pt x="2099" y="290"/>
                  <a:pt x="2083" y="257"/>
                </a:cubicBezTo>
                <a:cubicBezTo>
                  <a:pt x="2066" y="236"/>
                  <a:pt x="2063" y="229"/>
                  <a:pt x="2046" y="225"/>
                </a:cubicBezTo>
                <a:cubicBezTo>
                  <a:pt x="2000" y="253"/>
                  <a:pt x="1974" y="269"/>
                  <a:pt x="1953" y="333"/>
                </a:cubicBezTo>
                <a:cubicBezTo>
                  <a:pt x="1934" y="388"/>
                  <a:pt x="1927" y="470"/>
                  <a:pt x="1955" y="522"/>
                </a:cubicBezTo>
                <a:cubicBezTo>
                  <a:pt x="1979" y="569"/>
                  <a:pt x="2042" y="602"/>
                  <a:pt x="2095" y="585"/>
                </a:cubicBezTo>
                <a:cubicBezTo>
                  <a:pt x="2179" y="558"/>
                  <a:pt x="2190" y="454"/>
                  <a:pt x="2253" y="405"/>
                </a:cubicBezTo>
                <a:cubicBezTo>
                  <a:pt x="2281" y="384"/>
                  <a:pt x="2299" y="387"/>
                  <a:pt x="2320" y="411"/>
                </a:cubicBezTo>
                <a:cubicBezTo>
                  <a:pt x="2374" y="472"/>
                  <a:pt x="2378" y="525"/>
                  <a:pt x="2475" y="536"/>
                </a:cubicBezTo>
                <a:cubicBezTo>
                  <a:pt x="2521" y="541"/>
                  <a:pt x="2561" y="540"/>
                  <a:pt x="2597" y="513"/>
                </a:cubicBezTo>
                <a:cubicBezTo>
                  <a:pt x="2622" y="494"/>
                  <a:pt x="2622" y="451"/>
                  <a:pt x="2644" y="433"/>
                </a:cubicBezTo>
                <a:cubicBezTo>
                  <a:pt x="2664" y="417"/>
                  <a:pt x="2682" y="412"/>
                  <a:pt x="2711" y="417"/>
                </a:cubicBezTo>
                <a:cubicBezTo>
                  <a:pt x="2808" y="435"/>
                  <a:pt x="2891" y="486"/>
                  <a:pt x="2993" y="497"/>
                </a:cubicBezTo>
                <a:cubicBezTo>
                  <a:pt x="3043" y="502"/>
                  <a:pt x="3081" y="496"/>
                  <a:pt x="3121" y="485"/>
                </a:cubicBezTo>
                <a:cubicBezTo>
                  <a:pt x="3107" y="431"/>
                  <a:pt x="3104" y="420"/>
                  <a:pt x="3041" y="394"/>
                </a:cubicBezTo>
                <a:cubicBezTo>
                  <a:pt x="2983" y="370"/>
                  <a:pt x="2881" y="344"/>
                  <a:pt x="2818" y="364"/>
                </a:cubicBezTo>
                <a:cubicBezTo>
                  <a:pt x="2740" y="389"/>
                  <a:pt x="2700" y="508"/>
                  <a:pt x="2724" y="581"/>
                </a:cubicBezTo>
                <a:cubicBezTo>
                  <a:pt x="2755" y="674"/>
                  <a:pt x="2869" y="720"/>
                  <a:pt x="2953" y="744"/>
                </a:cubicBezTo>
                <a:cubicBezTo>
                  <a:pt x="3068" y="777"/>
                  <a:pt x="3185" y="783"/>
                  <a:pt x="3303" y="793"/>
                </a:cubicBezTo>
                <a:moveTo>
                  <a:pt x="3873" y="476"/>
                </a:moveTo>
                <a:cubicBezTo>
                  <a:pt x="3824" y="478"/>
                  <a:pt x="3791" y="499"/>
                  <a:pt x="3755" y="535"/>
                </a:cubicBezTo>
                <a:cubicBezTo>
                  <a:pt x="3721" y="569"/>
                  <a:pt x="3674" y="648"/>
                  <a:pt x="3700" y="700"/>
                </a:cubicBezTo>
                <a:cubicBezTo>
                  <a:pt x="3732" y="764"/>
                  <a:pt x="3831" y="768"/>
                  <a:pt x="3890" y="770"/>
                </a:cubicBezTo>
                <a:cubicBezTo>
                  <a:pt x="3959" y="773"/>
                  <a:pt x="4032" y="768"/>
                  <a:pt x="4073" y="704"/>
                </a:cubicBezTo>
                <a:cubicBezTo>
                  <a:pt x="4107" y="651"/>
                  <a:pt x="4093" y="568"/>
                  <a:pt x="4060" y="520"/>
                </a:cubicBezTo>
                <a:cubicBezTo>
                  <a:pt x="4020" y="463"/>
                  <a:pt x="3962" y="429"/>
                  <a:pt x="3894" y="423"/>
                </a:cubicBezTo>
                <a:cubicBezTo>
                  <a:pt x="3841" y="418"/>
                  <a:pt x="3836" y="482"/>
                  <a:pt x="3846" y="524"/>
                </a:cubicBezTo>
                <a:cubicBezTo>
                  <a:pt x="3852" y="538"/>
                  <a:pt x="3859" y="552"/>
                  <a:pt x="3865" y="566"/>
                </a:cubicBezTo>
                <a:moveTo>
                  <a:pt x="4224" y="391"/>
                </a:moveTo>
                <a:cubicBezTo>
                  <a:pt x="4240" y="378"/>
                  <a:pt x="4192" y="380"/>
                  <a:pt x="4227" y="374"/>
                </a:cubicBezTo>
                <a:cubicBezTo>
                  <a:pt x="4265" y="367"/>
                  <a:pt x="4408" y="357"/>
                  <a:pt x="4434" y="391"/>
                </a:cubicBezTo>
                <a:cubicBezTo>
                  <a:pt x="4460" y="425"/>
                  <a:pt x="4442" y="506"/>
                  <a:pt x="4433" y="541"/>
                </a:cubicBezTo>
                <a:cubicBezTo>
                  <a:pt x="4415" y="612"/>
                  <a:pt x="4358" y="709"/>
                  <a:pt x="4382" y="786"/>
                </a:cubicBezTo>
                <a:cubicBezTo>
                  <a:pt x="4397" y="834"/>
                  <a:pt x="4467" y="829"/>
                  <a:pt x="4504" y="830"/>
                </a:cubicBezTo>
                <a:cubicBezTo>
                  <a:pt x="4571" y="831"/>
                  <a:pt x="4626" y="814"/>
                  <a:pt x="4671" y="761"/>
                </a:cubicBezTo>
                <a:cubicBezTo>
                  <a:pt x="4717" y="706"/>
                  <a:pt x="4715" y="629"/>
                  <a:pt x="4710" y="561"/>
                </a:cubicBezTo>
                <a:cubicBezTo>
                  <a:pt x="4707" y="511"/>
                  <a:pt x="4692" y="464"/>
                  <a:pt x="4662" y="423"/>
                </a:cubicBezTo>
                <a:cubicBezTo>
                  <a:pt x="4660" y="423"/>
                  <a:pt x="4657" y="423"/>
                  <a:pt x="4655" y="423"/>
                </a:cubicBezTo>
                <a:cubicBezTo>
                  <a:pt x="4648" y="459"/>
                  <a:pt x="4640" y="497"/>
                  <a:pt x="4646" y="535"/>
                </a:cubicBezTo>
                <a:cubicBezTo>
                  <a:pt x="4657" y="611"/>
                  <a:pt x="4729" y="672"/>
                  <a:pt x="4800" y="693"/>
                </a:cubicBezTo>
                <a:cubicBezTo>
                  <a:pt x="4853" y="709"/>
                  <a:pt x="4926" y="709"/>
                  <a:pt x="4973" y="679"/>
                </a:cubicBezTo>
                <a:cubicBezTo>
                  <a:pt x="5031" y="641"/>
                  <a:pt x="5044" y="572"/>
                  <a:pt x="5052" y="509"/>
                </a:cubicBezTo>
                <a:cubicBezTo>
                  <a:pt x="5060" y="444"/>
                  <a:pt x="5057" y="377"/>
                  <a:pt x="5057" y="311"/>
                </a:cubicBezTo>
                <a:cubicBezTo>
                  <a:pt x="5028" y="353"/>
                  <a:pt x="4995" y="399"/>
                  <a:pt x="4979" y="451"/>
                </a:cubicBezTo>
                <a:cubicBezTo>
                  <a:pt x="4955" y="525"/>
                  <a:pt x="4951" y="620"/>
                  <a:pt x="5001" y="685"/>
                </a:cubicBezTo>
                <a:cubicBezTo>
                  <a:pt x="5050" y="749"/>
                  <a:pt x="5121" y="759"/>
                  <a:pt x="5195" y="761"/>
                </a:cubicBezTo>
                <a:cubicBezTo>
                  <a:pt x="5268" y="763"/>
                  <a:pt x="5307" y="727"/>
                  <a:pt x="5323" y="655"/>
                </a:cubicBezTo>
                <a:cubicBezTo>
                  <a:pt x="5341" y="573"/>
                  <a:pt x="5328" y="484"/>
                  <a:pt x="5305" y="407"/>
                </a:cubicBezTo>
                <a:cubicBezTo>
                  <a:pt x="5287" y="346"/>
                  <a:pt x="5267" y="277"/>
                  <a:pt x="5239" y="220"/>
                </a:cubicBezTo>
                <a:cubicBezTo>
                  <a:pt x="5238" y="219"/>
                  <a:pt x="5236" y="218"/>
                  <a:pt x="5235" y="217"/>
                </a:cubicBezTo>
                <a:cubicBezTo>
                  <a:pt x="5220" y="262"/>
                  <a:pt x="5204" y="312"/>
                  <a:pt x="5198" y="361"/>
                </a:cubicBezTo>
                <a:cubicBezTo>
                  <a:pt x="5187" y="448"/>
                  <a:pt x="5189" y="535"/>
                  <a:pt x="5208" y="620"/>
                </a:cubicBezTo>
                <a:cubicBezTo>
                  <a:pt x="5218" y="662"/>
                  <a:pt x="5231" y="702"/>
                  <a:pt x="5241" y="744"/>
                </a:cubicBezTo>
                <a:moveTo>
                  <a:pt x="5052" y="575"/>
                </a:moveTo>
                <a:cubicBezTo>
                  <a:pt x="5090" y="532"/>
                  <a:pt x="5148" y="531"/>
                  <a:pt x="5208" y="528"/>
                </a:cubicBezTo>
                <a:cubicBezTo>
                  <a:pt x="5271" y="525"/>
                  <a:pt x="5335" y="528"/>
                  <a:pt x="5398" y="528"/>
                </a:cubicBezTo>
                <a:moveTo>
                  <a:pt x="5663" y="467"/>
                </a:moveTo>
                <a:cubicBezTo>
                  <a:pt x="5654" y="459"/>
                  <a:pt x="5656" y="459"/>
                  <a:pt x="5645" y="459"/>
                </a:cubicBezTo>
                <a:cubicBezTo>
                  <a:pt x="5637" y="459"/>
                  <a:pt x="5634" y="460"/>
                  <a:pt x="5629" y="463"/>
                </a:cubicBezTo>
                <a:moveTo>
                  <a:pt x="5666" y="506"/>
                </a:moveTo>
                <a:cubicBezTo>
                  <a:pt x="5633" y="487"/>
                  <a:pt x="5603" y="471"/>
                  <a:pt x="5568" y="457"/>
                </a:cubicBezTo>
                <a:cubicBezTo>
                  <a:pt x="5562" y="455"/>
                  <a:pt x="5544" y="445"/>
                  <a:pt x="5542" y="450"/>
                </a:cubicBezTo>
                <a:moveTo>
                  <a:pt x="5110" y="195"/>
                </a:moveTo>
                <a:cubicBezTo>
                  <a:pt x="5100" y="182"/>
                  <a:pt x="5099" y="175"/>
                  <a:pt x="5092" y="164"/>
                </a:cubicBezTo>
                <a:cubicBezTo>
                  <a:pt x="5076" y="216"/>
                  <a:pt x="5063" y="268"/>
                  <a:pt x="5053" y="322"/>
                </a:cubicBezTo>
                <a:cubicBezTo>
                  <a:pt x="5033" y="431"/>
                  <a:pt x="5014" y="537"/>
                  <a:pt x="4988" y="645"/>
                </a:cubicBezTo>
                <a:cubicBezTo>
                  <a:pt x="4974" y="705"/>
                  <a:pt x="4935" y="812"/>
                  <a:pt x="4959" y="875"/>
                </a:cubicBezTo>
                <a:cubicBezTo>
                  <a:pt x="4986" y="947"/>
                  <a:pt x="5090" y="945"/>
                  <a:pt x="5150" y="947"/>
                </a:cubicBezTo>
                <a:cubicBezTo>
                  <a:pt x="5230" y="950"/>
                  <a:pt x="5313" y="951"/>
                  <a:pt x="5377" y="896"/>
                </a:cubicBezTo>
                <a:cubicBezTo>
                  <a:pt x="5385" y="886"/>
                  <a:pt x="5393" y="875"/>
                  <a:pt x="5401" y="865"/>
                </a:cubicBezTo>
                <a:moveTo>
                  <a:pt x="5019" y="568"/>
                </a:moveTo>
                <a:cubicBezTo>
                  <a:pt x="5067" y="562"/>
                  <a:pt x="5127" y="558"/>
                  <a:pt x="5180" y="558"/>
                </a:cubicBezTo>
                <a:cubicBezTo>
                  <a:pt x="5288" y="557"/>
                  <a:pt x="5396" y="557"/>
                  <a:pt x="5504" y="561"/>
                </a:cubicBezTo>
                <a:cubicBezTo>
                  <a:pt x="5561" y="564"/>
                  <a:pt x="5576" y="565"/>
                  <a:pt x="5612" y="564"/>
                </a:cubicBezTo>
                <a:moveTo>
                  <a:pt x="5842" y="454"/>
                </a:moveTo>
                <a:cubicBezTo>
                  <a:pt x="5833" y="458"/>
                  <a:pt x="5743" y="506"/>
                  <a:pt x="5732" y="513"/>
                </a:cubicBezTo>
                <a:cubicBezTo>
                  <a:pt x="5630" y="576"/>
                  <a:pt x="5485" y="655"/>
                  <a:pt x="5438" y="774"/>
                </a:cubicBezTo>
                <a:cubicBezTo>
                  <a:pt x="5409" y="846"/>
                  <a:pt x="5452" y="885"/>
                  <a:pt x="5517" y="908"/>
                </a:cubicBezTo>
                <a:cubicBezTo>
                  <a:pt x="5612" y="942"/>
                  <a:pt x="5743" y="942"/>
                  <a:pt x="5842" y="931"/>
                </a:cubicBezTo>
                <a:cubicBezTo>
                  <a:pt x="5872" y="925"/>
                  <a:pt x="5902" y="919"/>
                  <a:pt x="5932" y="913"/>
                </a:cubicBezTo>
                <a:moveTo>
                  <a:pt x="6080" y="576"/>
                </a:moveTo>
                <a:cubicBezTo>
                  <a:pt x="6029" y="562"/>
                  <a:pt x="6006" y="576"/>
                  <a:pt x="5969" y="615"/>
                </a:cubicBezTo>
                <a:cubicBezTo>
                  <a:pt x="5938" y="647"/>
                  <a:pt x="5895" y="719"/>
                  <a:pt x="5918" y="768"/>
                </a:cubicBezTo>
                <a:cubicBezTo>
                  <a:pt x="5947" y="830"/>
                  <a:pt x="6047" y="849"/>
                  <a:pt x="6106" y="854"/>
                </a:cubicBezTo>
                <a:cubicBezTo>
                  <a:pt x="6158" y="858"/>
                  <a:pt x="6250" y="870"/>
                  <a:pt x="6278" y="809"/>
                </a:cubicBezTo>
                <a:cubicBezTo>
                  <a:pt x="6307" y="745"/>
                  <a:pt x="6256" y="678"/>
                  <a:pt x="6218" y="632"/>
                </a:cubicBezTo>
                <a:cubicBezTo>
                  <a:pt x="6215" y="628"/>
                  <a:pt x="6103" y="518"/>
                  <a:pt x="6100" y="525"/>
                </a:cubicBezTo>
                <a:cubicBezTo>
                  <a:pt x="6088" y="553"/>
                  <a:pt x="6165" y="589"/>
                  <a:pt x="6177" y="597"/>
                </a:cubicBezTo>
                <a:moveTo>
                  <a:pt x="6395" y="634"/>
                </a:moveTo>
                <a:cubicBezTo>
                  <a:pt x="6401" y="612"/>
                  <a:pt x="6403" y="585"/>
                  <a:pt x="6415" y="565"/>
                </a:cubicBezTo>
                <a:cubicBezTo>
                  <a:pt x="6424" y="555"/>
                  <a:pt x="6427" y="551"/>
                  <a:pt x="6436" y="548"/>
                </a:cubicBezTo>
                <a:cubicBezTo>
                  <a:pt x="6478" y="552"/>
                  <a:pt x="6496" y="577"/>
                  <a:pt x="6516" y="615"/>
                </a:cubicBezTo>
                <a:cubicBezTo>
                  <a:pt x="6542" y="666"/>
                  <a:pt x="6543" y="716"/>
                  <a:pt x="6542" y="772"/>
                </a:cubicBezTo>
                <a:cubicBezTo>
                  <a:pt x="6541" y="807"/>
                  <a:pt x="6528" y="817"/>
                  <a:pt x="6494" y="819"/>
                </a:cubicBezTo>
                <a:cubicBezTo>
                  <a:pt x="6488" y="819"/>
                  <a:pt x="6482" y="819"/>
                  <a:pt x="6476" y="819"/>
                </a:cubicBezTo>
                <a:cubicBezTo>
                  <a:pt x="6466" y="796"/>
                  <a:pt x="6450" y="769"/>
                  <a:pt x="6460" y="737"/>
                </a:cubicBezTo>
                <a:cubicBezTo>
                  <a:pt x="6477" y="683"/>
                  <a:pt x="6551" y="626"/>
                  <a:pt x="6599" y="599"/>
                </a:cubicBezTo>
                <a:cubicBezTo>
                  <a:pt x="6633" y="580"/>
                  <a:pt x="6684" y="567"/>
                  <a:pt x="6709" y="604"/>
                </a:cubicBezTo>
                <a:cubicBezTo>
                  <a:pt x="6737" y="646"/>
                  <a:pt x="6740" y="712"/>
                  <a:pt x="6734" y="760"/>
                </a:cubicBezTo>
                <a:cubicBezTo>
                  <a:pt x="6729" y="801"/>
                  <a:pt x="6709" y="800"/>
                  <a:pt x="6678" y="810"/>
                </a:cubicBezTo>
                <a:cubicBezTo>
                  <a:pt x="6678" y="798"/>
                  <a:pt x="6660" y="801"/>
                  <a:pt x="6691" y="774"/>
                </a:cubicBezTo>
                <a:cubicBezTo>
                  <a:pt x="6731" y="740"/>
                  <a:pt x="6783" y="718"/>
                  <a:pt x="6830" y="695"/>
                </a:cubicBezTo>
                <a:cubicBezTo>
                  <a:pt x="6880" y="670"/>
                  <a:pt x="6916" y="656"/>
                  <a:pt x="6973" y="655"/>
                </a:cubicBezTo>
                <a:cubicBezTo>
                  <a:pt x="7025" y="654"/>
                  <a:pt x="7029" y="693"/>
                  <a:pt x="7031" y="737"/>
                </a:cubicBezTo>
                <a:cubicBezTo>
                  <a:pt x="7032" y="755"/>
                  <a:pt x="7019" y="822"/>
                  <a:pt x="7034" y="837"/>
                </a:cubicBezTo>
                <a:cubicBezTo>
                  <a:pt x="7055" y="840"/>
                  <a:pt x="7064" y="841"/>
                  <a:pt x="7079" y="84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39" name="Freeform 28"/>
          <p:cNvSpPr/>
          <p:nvPr/>
        </p:nvSpPr>
        <p:spPr>
          <a:xfrm>
            <a:off x="5176800" y="2913120"/>
            <a:ext cx="373320" cy="273240"/>
          </a:xfrm>
          <a:custGeom>
            <a:avLst/>
            <a:gdLst/>
            <a:ahLst/>
            <a:rect l="0" t="0" r="r" b="b"/>
            <a:pathLst>
              <a:path w="1037" h="759">
                <a:moveTo>
                  <a:pt x="280" y="90"/>
                </a:moveTo>
                <a:cubicBezTo>
                  <a:pt x="214" y="80"/>
                  <a:pt x="185" y="91"/>
                  <a:pt x="132" y="133"/>
                </a:cubicBezTo>
                <a:cubicBezTo>
                  <a:pt x="81" y="173"/>
                  <a:pt x="0" y="252"/>
                  <a:pt x="27" y="326"/>
                </a:cubicBezTo>
                <a:cubicBezTo>
                  <a:pt x="49" y="388"/>
                  <a:pt x="146" y="398"/>
                  <a:pt x="198" y="401"/>
                </a:cubicBezTo>
                <a:cubicBezTo>
                  <a:pt x="264" y="405"/>
                  <a:pt x="330" y="402"/>
                  <a:pt x="365" y="338"/>
                </a:cubicBezTo>
                <a:cubicBezTo>
                  <a:pt x="396" y="282"/>
                  <a:pt x="376" y="205"/>
                  <a:pt x="349" y="154"/>
                </a:cubicBezTo>
                <a:cubicBezTo>
                  <a:pt x="323" y="104"/>
                  <a:pt x="296" y="73"/>
                  <a:pt x="249" y="52"/>
                </a:cubicBezTo>
                <a:cubicBezTo>
                  <a:pt x="245" y="52"/>
                  <a:pt x="241" y="52"/>
                  <a:pt x="237" y="52"/>
                </a:cubicBezTo>
                <a:cubicBezTo>
                  <a:pt x="241" y="105"/>
                  <a:pt x="238" y="113"/>
                  <a:pt x="299" y="140"/>
                </a:cubicBezTo>
                <a:cubicBezTo>
                  <a:pt x="369" y="171"/>
                  <a:pt x="441" y="175"/>
                  <a:pt x="516" y="174"/>
                </a:cubicBezTo>
                <a:cubicBezTo>
                  <a:pt x="566" y="173"/>
                  <a:pt x="588" y="151"/>
                  <a:pt x="612" y="109"/>
                </a:cubicBezTo>
                <a:cubicBezTo>
                  <a:pt x="630" y="77"/>
                  <a:pt x="638" y="42"/>
                  <a:pt x="655" y="10"/>
                </a:cubicBezTo>
                <a:cubicBezTo>
                  <a:pt x="657" y="7"/>
                  <a:pt x="660" y="3"/>
                  <a:pt x="663" y="0"/>
                </a:cubicBezTo>
                <a:cubicBezTo>
                  <a:pt x="664" y="24"/>
                  <a:pt x="668" y="74"/>
                  <a:pt x="660" y="105"/>
                </a:cubicBezTo>
                <a:cubicBezTo>
                  <a:pt x="628" y="227"/>
                  <a:pt x="554" y="337"/>
                  <a:pt x="536" y="465"/>
                </a:cubicBezTo>
                <a:cubicBezTo>
                  <a:pt x="527" y="528"/>
                  <a:pt x="519" y="616"/>
                  <a:pt x="555" y="671"/>
                </a:cubicBezTo>
                <a:cubicBezTo>
                  <a:pt x="585" y="717"/>
                  <a:pt x="674" y="758"/>
                  <a:pt x="729" y="734"/>
                </a:cubicBezTo>
                <a:cubicBezTo>
                  <a:pt x="776" y="714"/>
                  <a:pt x="766" y="615"/>
                  <a:pt x="754" y="579"/>
                </a:cubicBezTo>
                <a:cubicBezTo>
                  <a:pt x="731" y="509"/>
                  <a:pt x="669" y="446"/>
                  <a:pt x="631" y="384"/>
                </a:cubicBezTo>
                <a:cubicBezTo>
                  <a:pt x="631" y="383"/>
                  <a:pt x="631" y="383"/>
                  <a:pt x="631" y="382"/>
                </a:cubicBezTo>
                <a:cubicBezTo>
                  <a:pt x="717" y="382"/>
                  <a:pt x="799" y="390"/>
                  <a:pt x="885" y="398"/>
                </a:cubicBezTo>
                <a:cubicBezTo>
                  <a:pt x="935" y="403"/>
                  <a:pt x="985" y="404"/>
                  <a:pt x="1036" y="40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40" name="Freeform 29"/>
          <p:cNvSpPr/>
          <p:nvPr/>
        </p:nvSpPr>
        <p:spPr>
          <a:xfrm>
            <a:off x="5916600" y="2923560"/>
            <a:ext cx="460440" cy="159840"/>
          </a:xfrm>
          <a:custGeom>
            <a:avLst/>
            <a:gdLst/>
            <a:ahLst/>
            <a:rect l="0" t="0" r="r" b="b"/>
            <a:pathLst>
              <a:path w="1279" h="444">
                <a:moveTo>
                  <a:pt x="355" y="25"/>
                </a:moveTo>
                <a:cubicBezTo>
                  <a:pt x="336" y="0"/>
                  <a:pt x="317" y="3"/>
                  <a:pt x="269" y="16"/>
                </a:cubicBezTo>
                <a:cubicBezTo>
                  <a:pt x="186" y="39"/>
                  <a:pt x="85" y="82"/>
                  <a:pt x="23" y="143"/>
                </a:cubicBezTo>
                <a:cubicBezTo>
                  <a:pt x="15" y="154"/>
                  <a:pt x="8" y="166"/>
                  <a:pt x="0" y="177"/>
                </a:cubicBezTo>
                <a:cubicBezTo>
                  <a:pt x="7" y="252"/>
                  <a:pt x="53" y="262"/>
                  <a:pt x="128" y="275"/>
                </a:cubicBezTo>
                <a:cubicBezTo>
                  <a:pt x="226" y="292"/>
                  <a:pt x="355" y="299"/>
                  <a:pt x="449" y="265"/>
                </a:cubicBezTo>
                <a:cubicBezTo>
                  <a:pt x="527" y="237"/>
                  <a:pt x="553" y="185"/>
                  <a:pt x="558" y="108"/>
                </a:cubicBezTo>
                <a:cubicBezTo>
                  <a:pt x="561" y="61"/>
                  <a:pt x="556" y="44"/>
                  <a:pt x="531" y="8"/>
                </a:cubicBezTo>
                <a:cubicBezTo>
                  <a:pt x="476" y="15"/>
                  <a:pt x="465" y="58"/>
                  <a:pt x="456" y="112"/>
                </a:cubicBezTo>
                <a:cubicBezTo>
                  <a:pt x="442" y="196"/>
                  <a:pt x="451" y="268"/>
                  <a:pt x="503" y="337"/>
                </a:cubicBezTo>
                <a:cubicBezTo>
                  <a:pt x="548" y="397"/>
                  <a:pt x="608" y="422"/>
                  <a:pt x="674" y="443"/>
                </a:cubicBezTo>
                <a:moveTo>
                  <a:pt x="813" y="83"/>
                </a:moveTo>
                <a:cubicBezTo>
                  <a:pt x="829" y="58"/>
                  <a:pt x="833" y="70"/>
                  <a:pt x="854" y="105"/>
                </a:cubicBezTo>
                <a:cubicBezTo>
                  <a:pt x="888" y="161"/>
                  <a:pt x="920" y="223"/>
                  <a:pt x="941" y="285"/>
                </a:cubicBezTo>
                <a:cubicBezTo>
                  <a:pt x="951" y="314"/>
                  <a:pt x="951" y="339"/>
                  <a:pt x="951" y="368"/>
                </a:cubicBezTo>
                <a:cubicBezTo>
                  <a:pt x="919" y="361"/>
                  <a:pt x="911" y="363"/>
                  <a:pt x="905" y="321"/>
                </a:cubicBezTo>
                <a:cubicBezTo>
                  <a:pt x="898" y="270"/>
                  <a:pt x="909" y="234"/>
                  <a:pt x="945" y="198"/>
                </a:cubicBezTo>
                <a:cubicBezTo>
                  <a:pt x="1002" y="140"/>
                  <a:pt x="1071" y="106"/>
                  <a:pt x="1152" y="109"/>
                </a:cubicBezTo>
                <a:cubicBezTo>
                  <a:pt x="1214" y="111"/>
                  <a:pt x="1255" y="160"/>
                  <a:pt x="1266" y="219"/>
                </a:cubicBezTo>
                <a:cubicBezTo>
                  <a:pt x="1278" y="281"/>
                  <a:pt x="1265" y="333"/>
                  <a:pt x="1230" y="385"/>
                </a:cubicBezTo>
                <a:cubicBezTo>
                  <a:pt x="1217" y="404"/>
                  <a:pt x="1201" y="424"/>
                  <a:pt x="1188" y="44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41" name="Freeform 30"/>
          <p:cNvSpPr/>
          <p:nvPr/>
        </p:nvSpPr>
        <p:spPr>
          <a:xfrm>
            <a:off x="6680880" y="2836800"/>
            <a:ext cx="1636560" cy="330480"/>
          </a:xfrm>
          <a:custGeom>
            <a:avLst/>
            <a:gdLst/>
            <a:ahLst/>
            <a:rect l="0" t="0" r="r" b="b"/>
            <a:pathLst>
              <a:path w="4546" h="918">
                <a:moveTo>
                  <a:pt x="102" y="502"/>
                </a:moveTo>
                <a:cubicBezTo>
                  <a:pt x="83" y="486"/>
                  <a:pt x="88" y="506"/>
                  <a:pt x="84" y="551"/>
                </a:cubicBezTo>
                <a:cubicBezTo>
                  <a:pt x="81" y="590"/>
                  <a:pt x="76" y="626"/>
                  <a:pt x="117" y="643"/>
                </a:cubicBezTo>
                <a:cubicBezTo>
                  <a:pt x="157" y="660"/>
                  <a:pt x="225" y="660"/>
                  <a:pt x="266" y="648"/>
                </a:cubicBezTo>
                <a:cubicBezTo>
                  <a:pt x="317" y="633"/>
                  <a:pt x="347" y="599"/>
                  <a:pt x="353" y="548"/>
                </a:cubicBezTo>
                <a:cubicBezTo>
                  <a:pt x="359" y="491"/>
                  <a:pt x="331" y="448"/>
                  <a:pt x="274" y="434"/>
                </a:cubicBezTo>
                <a:cubicBezTo>
                  <a:pt x="208" y="418"/>
                  <a:pt x="139" y="437"/>
                  <a:pt x="86" y="478"/>
                </a:cubicBezTo>
                <a:cubicBezTo>
                  <a:pt x="42" y="512"/>
                  <a:pt x="0" y="576"/>
                  <a:pt x="55" y="623"/>
                </a:cubicBezTo>
                <a:cubicBezTo>
                  <a:pt x="134" y="690"/>
                  <a:pt x="272" y="704"/>
                  <a:pt x="370" y="710"/>
                </a:cubicBezTo>
                <a:cubicBezTo>
                  <a:pt x="459" y="715"/>
                  <a:pt x="571" y="725"/>
                  <a:pt x="651" y="676"/>
                </a:cubicBezTo>
                <a:cubicBezTo>
                  <a:pt x="710" y="640"/>
                  <a:pt x="727" y="575"/>
                  <a:pt x="742" y="513"/>
                </a:cubicBezTo>
                <a:cubicBezTo>
                  <a:pt x="751" y="474"/>
                  <a:pt x="756" y="435"/>
                  <a:pt x="759" y="395"/>
                </a:cubicBezTo>
                <a:cubicBezTo>
                  <a:pt x="708" y="425"/>
                  <a:pt x="664" y="460"/>
                  <a:pt x="618" y="499"/>
                </a:cubicBezTo>
                <a:cubicBezTo>
                  <a:pt x="554" y="554"/>
                  <a:pt x="499" y="614"/>
                  <a:pt x="448" y="681"/>
                </a:cubicBezTo>
                <a:cubicBezTo>
                  <a:pt x="430" y="705"/>
                  <a:pt x="421" y="710"/>
                  <a:pt x="402" y="726"/>
                </a:cubicBezTo>
                <a:moveTo>
                  <a:pt x="441" y="423"/>
                </a:moveTo>
                <a:cubicBezTo>
                  <a:pt x="489" y="414"/>
                  <a:pt x="496" y="438"/>
                  <a:pt x="523" y="479"/>
                </a:cubicBezTo>
                <a:cubicBezTo>
                  <a:pt x="569" y="547"/>
                  <a:pt x="612" y="612"/>
                  <a:pt x="678" y="663"/>
                </a:cubicBezTo>
                <a:cubicBezTo>
                  <a:pt x="725" y="699"/>
                  <a:pt x="768" y="712"/>
                  <a:pt x="822" y="727"/>
                </a:cubicBezTo>
                <a:moveTo>
                  <a:pt x="1063" y="408"/>
                </a:moveTo>
                <a:cubicBezTo>
                  <a:pt x="1062" y="461"/>
                  <a:pt x="1054" y="509"/>
                  <a:pt x="1048" y="561"/>
                </a:cubicBezTo>
                <a:cubicBezTo>
                  <a:pt x="1038" y="641"/>
                  <a:pt x="1033" y="731"/>
                  <a:pt x="1041" y="812"/>
                </a:cubicBezTo>
                <a:cubicBezTo>
                  <a:pt x="1045" y="848"/>
                  <a:pt x="1057" y="883"/>
                  <a:pt x="1069" y="917"/>
                </a:cubicBezTo>
                <a:moveTo>
                  <a:pt x="1473" y="350"/>
                </a:moveTo>
                <a:cubicBezTo>
                  <a:pt x="1456" y="391"/>
                  <a:pt x="1431" y="431"/>
                  <a:pt x="1412" y="473"/>
                </a:cubicBezTo>
                <a:cubicBezTo>
                  <a:pt x="1398" y="504"/>
                  <a:pt x="1369" y="586"/>
                  <a:pt x="1403" y="616"/>
                </a:cubicBezTo>
                <a:cubicBezTo>
                  <a:pt x="1439" y="649"/>
                  <a:pt x="1478" y="648"/>
                  <a:pt x="1514" y="617"/>
                </a:cubicBezTo>
                <a:cubicBezTo>
                  <a:pt x="1558" y="579"/>
                  <a:pt x="1586" y="487"/>
                  <a:pt x="1569" y="429"/>
                </a:cubicBezTo>
                <a:cubicBezTo>
                  <a:pt x="1554" y="380"/>
                  <a:pt x="1479" y="378"/>
                  <a:pt x="1439" y="386"/>
                </a:cubicBezTo>
                <a:cubicBezTo>
                  <a:pt x="1353" y="402"/>
                  <a:pt x="1254" y="461"/>
                  <a:pt x="1191" y="521"/>
                </a:cubicBezTo>
                <a:cubicBezTo>
                  <a:pt x="1160" y="550"/>
                  <a:pt x="1115" y="627"/>
                  <a:pt x="1144" y="673"/>
                </a:cubicBezTo>
                <a:cubicBezTo>
                  <a:pt x="1190" y="745"/>
                  <a:pt x="1339" y="732"/>
                  <a:pt x="1409" y="727"/>
                </a:cubicBezTo>
                <a:cubicBezTo>
                  <a:pt x="1494" y="721"/>
                  <a:pt x="1585" y="687"/>
                  <a:pt x="1638" y="616"/>
                </a:cubicBezTo>
                <a:cubicBezTo>
                  <a:pt x="1692" y="543"/>
                  <a:pt x="1686" y="453"/>
                  <a:pt x="1691" y="368"/>
                </a:cubicBezTo>
                <a:cubicBezTo>
                  <a:pt x="1695" y="311"/>
                  <a:pt x="1703" y="242"/>
                  <a:pt x="1758" y="210"/>
                </a:cubicBezTo>
                <a:cubicBezTo>
                  <a:pt x="1790" y="191"/>
                  <a:pt x="1846" y="192"/>
                  <a:pt x="1873" y="217"/>
                </a:cubicBezTo>
                <a:cubicBezTo>
                  <a:pt x="1939" y="277"/>
                  <a:pt x="1939" y="394"/>
                  <a:pt x="1940" y="475"/>
                </a:cubicBezTo>
                <a:cubicBezTo>
                  <a:pt x="1941" y="544"/>
                  <a:pt x="1940" y="614"/>
                  <a:pt x="1940" y="683"/>
                </a:cubicBezTo>
                <a:cubicBezTo>
                  <a:pt x="2002" y="682"/>
                  <a:pt x="2039" y="662"/>
                  <a:pt x="2088" y="620"/>
                </a:cubicBezTo>
                <a:cubicBezTo>
                  <a:pt x="2188" y="535"/>
                  <a:pt x="2227" y="417"/>
                  <a:pt x="2292" y="309"/>
                </a:cubicBezTo>
                <a:cubicBezTo>
                  <a:pt x="2312" y="277"/>
                  <a:pt x="2325" y="271"/>
                  <a:pt x="2348" y="251"/>
                </a:cubicBezTo>
                <a:cubicBezTo>
                  <a:pt x="2345" y="306"/>
                  <a:pt x="2333" y="354"/>
                  <a:pt x="2325" y="409"/>
                </a:cubicBezTo>
                <a:cubicBezTo>
                  <a:pt x="2316" y="472"/>
                  <a:pt x="2308" y="552"/>
                  <a:pt x="2326" y="613"/>
                </a:cubicBezTo>
                <a:cubicBezTo>
                  <a:pt x="2347" y="685"/>
                  <a:pt x="2375" y="666"/>
                  <a:pt x="2422" y="663"/>
                </a:cubicBezTo>
                <a:moveTo>
                  <a:pt x="2261" y="32"/>
                </a:moveTo>
                <a:cubicBezTo>
                  <a:pt x="2261" y="12"/>
                  <a:pt x="2261" y="11"/>
                  <a:pt x="2261" y="0"/>
                </a:cubicBezTo>
                <a:cubicBezTo>
                  <a:pt x="2308" y="9"/>
                  <a:pt x="2326" y="44"/>
                  <a:pt x="2357" y="80"/>
                </a:cubicBezTo>
                <a:cubicBezTo>
                  <a:pt x="2369" y="94"/>
                  <a:pt x="2381" y="107"/>
                  <a:pt x="2393" y="121"/>
                </a:cubicBezTo>
                <a:moveTo>
                  <a:pt x="2690" y="233"/>
                </a:moveTo>
                <a:cubicBezTo>
                  <a:pt x="2670" y="268"/>
                  <a:pt x="2650" y="311"/>
                  <a:pt x="2633" y="350"/>
                </a:cubicBezTo>
                <a:cubicBezTo>
                  <a:pt x="2606" y="411"/>
                  <a:pt x="2574" y="476"/>
                  <a:pt x="2560" y="542"/>
                </a:cubicBezTo>
                <a:cubicBezTo>
                  <a:pt x="2555" y="565"/>
                  <a:pt x="2557" y="587"/>
                  <a:pt x="2556" y="610"/>
                </a:cubicBezTo>
                <a:cubicBezTo>
                  <a:pt x="2592" y="609"/>
                  <a:pt x="2611" y="603"/>
                  <a:pt x="2644" y="581"/>
                </a:cubicBezTo>
                <a:cubicBezTo>
                  <a:pt x="2693" y="548"/>
                  <a:pt x="2733" y="505"/>
                  <a:pt x="2775" y="465"/>
                </a:cubicBezTo>
                <a:cubicBezTo>
                  <a:pt x="2798" y="442"/>
                  <a:pt x="2821" y="426"/>
                  <a:pt x="2847" y="411"/>
                </a:cubicBezTo>
                <a:cubicBezTo>
                  <a:pt x="2848" y="422"/>
                  <a:pt x="2850" y="454"/>
                  <a:pt x="2848" y="471"/>
                </a:cubicBezTo>
                <a:cubicBezTo>
                  <a:pt x="2845" y="498"/>
                  <a:pt x="2844" y="523"/>
                  <a:pt x="2844" y="550"/>
                </a:cubicBezTo>
                <a:cubicBezTo>
                  <a:pt x="2883" y="549"/>
                  <a:pt x="2895" y="545"/>
                  <a:pt x="2930" y="523"/>
                </a:cubicBezTo>
                <a:cubicBezTo>
                  <a:pt x="2992" y="484"/>
                  <a:pt x="3048" y="434"/>
                  <a:pt x="3108" y="392"/>
                </a:cubicBezTo>
                <a:cubicBezTo>
                  <a:pt x="3131" y="376"/>
                  <a:pt x="3147" y="371"/>
                  <a:pt x="3169" y="362"/>
                </a:cubicBezTo>
                <a:cubicBezTo>
                  <a:pt x="3169" y="391"/>
                  <a:pt x="3166" y="418"/>
                  <a:pt x="3164" y="447"/>
                </a:cubicBezTo>
                <a:cubicBezTo>
                  <a:pt x="3163" y="466"/>
                  <a:pt x="3166" y="482"/>
                  <a:pt x="3167" y="499"/>
                </a:cubicBezTo>
                <a:cubicBezTo>
                  <a:pt x="3192" y="503"/>
                  <a:pt x="3213" y="502"/>
                  <a:pt x="3239" y="501"/>
                </a:cubicBezTo>
                <a:moveTo>
                  <a:pt x="3376" y="405"/>
                </a:moveTo>
                <a:cubicBezTo>
                  <a:pt x="3416" y="367"/>
                  <a:pt x="3453" y="322"/>
                  <a:pt x="3501" y="295"/>
                </a:cubicBezTo>
                <a:cubicBezTo>
                  <a:pt x="3504" y="295"/>
                  <a:pt x="3506" y="295"/>
                  <a:pt x="3509" y="295"/>
                </a:cubicBezTo>
                <a:cubicBezTo>
                  <a:pt x="3509" y="349"/>
                  <a:pt x="3509" y="413"/>
                  <a:pt x="3567" y="439"/>
                </a:cubicBezTo>
                <a:cubicBezTo>
                  <a:pt x="3594" y="451"/>
                  <a:pt x="3655" y="457"/>
                  <a:pt x="3683" y="444"/>
                </a:cubicBezTo>
                <a:cubicBezTo>
                  <a:pt x="3724" y="425"/>
                  <a:pt x="3745" y="358"/>
                  <a:pt x="3731" y="317"/>
                </a:cubicBezTo>
                <a:cubicBezTo>
                  <a:pt x="3712" y="262"/>
                  <a:pt x="3643" y="257"/>
                  <a:pt x="3595" y="259"/>
                </a:cubicBezTo>
                <a:cubicBezTo>
                  <a:pt x="3530" y="261"/>
                  <a:pt x="3469" y="298"/>
                  <a:pt x="3427" y="347"/>
                </a:cubicBezTo>
                <a:cubicBezTo>
                  <a:pt x="3397" y="382"/>
                  <a:pt x="3385" y="437"/>
                  <a:pt x="3421" y="473"/>
                </a:cubicBezTo>
                <a:cubicBezTo>
                  <a:pt x="3479" y="529"/>
                  <a:pt x="3572" y="535"/>
                  <a:pt x="3647" y="538"/>
                </a:cubicBezTo>
                <a:cubicBezTo>
                  <a:pt x="3733" y="541"/>
                  <a:pt x="3817" y="541"/>
                  <a:pt x="3891" y="492"/>
                </a:cubicBezTo>
                <a:cubicBezTo>
                  <a:pt x="3943" y="457"/>
                  <a:pt x="3972" y="389"/>
                  <a:pt x="3984" y="330"/>
                </a:cubicBezTo>
                <a:cubicBezTo>
                  <a:pt x="3987" y="317"/>
                  <a:pt x="3988" y="315"/>
                  <a:pt x="3987" y="307"/>
                </a:cubicBezTo>
                <a:cubicBezTo>
                  <a:pt x="3985" y="340"/>
                  <a:pt x="3980" y="373"/>
                  <a:pt x="3979" y="406"/>
                </a:cubicBezTo>
                <a:cubicBezTo>
                  <a:pt x="3976" y="474"/>
                  <a:pt x="4008" y="503"/>
                  <a:pt x="4070" y="526"/>
                </a:cubicBezTo>
                <a:cubicBezTo>
                  <a:pt x="4131" y="549"/>
                  <a:pt x="4223" y="553"/>
                  <a:pt x="4282" y="523"/>
                </a:cubicBezTo>
                <a:cubicBezTo>
                  <a:pt x="4342" y="493"/>
                  <a:pt x="4379" y="422"/>
                  <a:pt x="4390" y="359"/>
                </a:cubicBezTo>
                <a:cubicBezTo>
                  <a:pt x="4405" y="271"/>
                  <a:pt x="4394" y="173"/>
                  <a:pt x="4394" y="83"/>
                </a:cubicBezTo>
                <a:cubicBezTo>
                  <a:pt x="4394" y="67"/>
                  <a:pt x="4394" y="64"/>
                  <a:pt x="4394" y="55"/>
                </a:cubicBezTo>
                <a:cubicBezTo>
                  <a:pt x="4375" y="84"/>
                  <a:pt x="4357" y="109"/>
                  <a:pt x="4343" y="147"/>
                </a:cubicBezTo>
                <a:cubicBezTo>
                  <a:pt x="4313" y="230"/>
                  <a:pt x="4312" y="314"/>
                  <a:pt x="4315" y="402"/>
                </a:cubicBezTo>
                <a:cubicBezTo>
                  <a:pt x="4317" y="470"/>
                  <a:pt x="4334" y="519"/>
                  <a:pt x="4373" y="572"/>
                </a:cubicBezTo>
                <a:moveTo>
                  <a:pt x="4087" y="299"/>
                </a:moveTo>
                <a:cubicBezTo>
                  <a:pt x="4093" y="227"/>
                  <a:pt x="4141" y="244"/>
                  <a:pt x="4208" y="243"/>
                </a:cubicBezTo>
                <a:cubicBezTo>
                  <a:pt x="4323" y="241"/>
                  <a:pt x="4432" y="262"/>
                  <a:pt x="4545" y="27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42" name="Freeform 31"/>
          <p:cNvSpPr/>
          <p:nvPr/>
        </p:nvSpPr>
        <p:spPr>
          <a:xfrm>
            <a:off x="2979720" y="3376440"/>
            <a:ext cx="28800" cy="1800"/>
          </a:xfrm>
          <a:custGeom>
            <a:avLst/>
            <a:gdLst/>
            <a:ahLst/>
            <a:rect l="0" t="0" r="r" b="b"/>
            <a:pathLst>
              <a:path w="80" h="5">
                <a:moveTo>
                  <a:pt x="79" y="4"/>
                </a:moveTo>
                <a:cubicBezTo>
                  <a:pt x="53" y="3"/>
                  <a:pt x="26" y="1"/>
                  <a:pt x="0" y="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43" name="Freeform 32"/>
          <p:cNvSpPr/>
          <p:nvPr/>
        </p:nvSpPr>
        <p:spPr>
          <a:xfrm>
            <a:off x="1284120" y="3081240"/>
            <a:ext cx="946440" cy="319320"/>
          </a:xfrm>
          <a:custGeom>
            <a:avLst/>
            <a:gdLst/>
            <a:ahLst/>
            <a:rect l="0" t="0" r="r" b="b"/>
            <a:pathLst>
              <a:path w="2629" h="887">
                <a:moveTo>
                  <a:pt x="406" y="5"/>
                </a:moveTo>
                <a:cubicBezTo>
                  <a:pt x="395" y="5"/>
                  <a:pt x="356" y="1"/>
                  <a:pt x="351" y="0"/>
                </a:cubicBezTo>
                <a:cubicBezTo>
                  <a:pt x="351" y="81"/>
                  <a:pt x="341" y="158"/>
                  <a:pt x="329" y="238"/>
                </a:cubicBezTo>
                <a:cubicBezTo>
                  <a:pt x="312" y="352"/>
                  <a:pt x="293" y="463"/>
                  <a:pt x="291" y="578"/>
                </a:cubicBezTo>
                <a:cubicBezTo>
                  <a:pt x="290" y="641"/>
                  <a:pt x="291" y="705"/>
                  <a:pt x="291" y="767"/>
                </a:cubicBezTo>
                <a:moveTo>
                  <a:pt x="0" y="465"/>
                </a:moveTo>
                <a:cubicBezTo>
                  <a:pt x="99" y="440"/>
                  <a:pt x="194" y="438"/>
                  <a:pt x="297" y="435"/>
                </a:cubicBezTo>
                <a:cubicBezTo>
                  <a:pt x="406" y="432"/>
                  <a:pt x="518" y="432"/>
                  <a:pt x="622" y="393"/>
                </a:cubicBezTo>
                <a:cubicBezTo>
                  <a:pt x="695" y="365"/>
                  <a:pt x="707" y="328"/>
                  <a:pt x="709" y="256"/>
                </a:cubicBezTo>
                <a:cubicBezTo>
                  <a:pt x="710" y="212"/>
                  <a:pt x="706" y="180"/>
                  <a:pt x="693" y="141"/>
                </a:cubicBezTo>
                <a:cubicBezTo>
                  <a:pt x="691" y="183"/>
                  <a:pt x="689" y="238"/>
                  <a:pt x="687" y="284"/>
                </a:cubicBezTo>
                <a:cubicBezTo>
                  <a:pt x="685" y="351"/>
                  <a:pt x="668" y="438"/>
                  <a:pt x="703" y="499"/>
                </a:cubicBezTo>
                <a:cubicBezTo>
                  <a:pt x="727" y="541"/>
                  <a:pt x="774" y="553"/>
                  <a:pt x="819" y="548"/>
                </a:cubicBezTo>
                <a:cubicBezTo>
                  <a:pt x="866" y="543"/>
                  <a:pt x="879" y="509"/>
                  <a:pt x="903" y="473"/>
                </a:cubicBezTo>
                <a:cubicBezTo>
                  <a:pt x="916" y="454"/>
                  <a:pt x="929" y="432"/>
                  <a:pt x="941" y="413"/>
                </a:cubicBezTo>
                <a:cubicBezTo>
                  <a:pt x="962" y="430"/>
                  <a:pt x="969" y="428"/>
                  <a:pt x="992" y="460"/>
                </a:cubicBezTo>
                <a:cubicBezTo>
                  <a:pt x="1035" y="520"/>
                  <a:pt x="1071" y="554"/>
                  <a:pt x="1148" y="559"/>
                </a:cubicBezTo>
                <a:cubicBezTo>
                  <a:pt x="1198" y="563"/>
                  <a:pt x="1268" y="569"/>
                  <a:pt x="1315" y="544"/>
                </a:cubicBezTo>
                <a:cubicBezTo>
                  <a:pt x="1347" y="527"/>
                  <a:pt x="1357" y="465"/>
                  <a:pt x="1392" y="462"/>
                </a:cubicBezTo>
                <a:cubicBezTo>
                  <a:pt x="1440" y="458"/>
                  <a:pt x="1495" y="509"/>
                  <a:pt x="1544" y="519"/>
                </a:cubicBezTo>
                <a:cubicBezTo>
                  <a:pt x="1588" y="528"/>
                  <a:pt x="1666" y="534"/>
                  <a:pt x="1709" y="519"/>
                </a:cubicBezTo>
                <a:cubicBezTo>
                  <a:pt x="1739" y="508"/>
                  <a:pt x="1766" y="479"/>
                  <a:pt x="1757" y="445"/>
                </a:cubicBezTo>
                <a:cubicBezTo>
                  <a:pt x="1742" y="391"/>
                  <a:pt x="1684" y="374"/>
                  <a:pt x="1632" y="369"/>
                </a:cubicBezTo>
                <a:cubicBezTo>
                  <a:pt x="1552" y="361"/>
                  <a:pt x="1470" y="362"/>
                  <a:pt x="1411" y="424"/>
                </a:cubicBezTo>
                <a:cubicBezTo>
                  <a:pt x="1365" y="472"/>
                  <a:pt x="1369" y="548"/>
                  <a:pt x="1417" y="590"/>
                </a:cubicBezTo>
                <a:cubicBezTo>
                  <a:pt x="1515" y="676"/>
                  <a:pt x="1656" y="672"/>
                  <a:pt x="1776" y="675"/>
                </a:cubicBezTo>
                <a:moveTo>
                  <a:pt x="2015" y="424"/>
                </a:moveTo>
                <a:cubicBezTo>
                  <a:pt x="2008" y="407"/>
                  <a:pt x="2005" y="405"/>
                  <a:pt x="2006" y="394"/>
                </a:cubicBezTo>
                <a:cubicBezTo>
                  <a:pt x="2040" y="417"/>
                  <a:pt x="2059" y="440"/>
                  <a:pt x="2082" y="477"/>
                </a:cubicBezTo>
                <a:cubicBezTo>
                  <a:pt x="2114" y="529"/>
                  <a:pt x="2137" y="588"/>
                  <a:pt x="2151" y="648"/>
                </a:cubicBezTo>
                <a:cubicBezTo>
                  <a:pt x="2154" y="663"/>
                  <a:pt x="2156" y="680"/>
                  <a:pt x="2158" y="695"/>
                </a:cubicBezTo>
                <a:cubicBezTo>
                  <a:pt x="2156" y="658"/>
                  <a:pt x="2150" y="617"/>
                  <a:pt x="2155" y="580"/>
                </a:cubicBezTo>
                <a:cubicBezTo>
                  <a:pt x="2163" y="519"/>
                  <a:pt x="2209" y="465"/>
                  <a:pt x="2249" y="421"/>
                </a:cubicBezTo>
                <a:cubicBezTo>
                  <a:pt x="2281" y="386"/>
                  <a:pt x="2338" y="355"/>
                  <a:pt x="2388" y="379"/>
                </a:cubicBezTo>
                <a:cubicBezTo>
                  <a:pt x="2466" y="416"/>
                  <a:pt x="2499" y="509"/>
                  <a:pt x="2515" y="586"/>
                </a:cubicBezTo>
                <a:cubicBezTo>
                  <a:pt x="2533" y="671"/>
                  <a:pt x="2533" y="772"/>
                  <a:pt x="2586" y="846"/>
                </a:cubicBezTo>
                <a:cubicBezTo>
                  <a:pt x="2600" y="859"/>
                  <a:pt x="2614" y="873"/>
                  <a:pt x="2628" y="88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44" name="Freeform 33"/>
          <p:cNvSpPr/>
          <p:nvPr/>
        </p:nvSpPr>
        <p:spPr>
          <a:xfrm>
            <a:off x="2527200" y="3216240"/>
            <a:ext cx="779760" cy="271800"/>
          </a:xfrm>
          <a:custGeom>
            <a:avLst/>
            <a:gdLst/>
            <a:ahLst/>
            <a:rect l="0" t="0" r="r" b="b"/>
            <a:pathLst>
              <a:path w="2166" h="755">
                <a:moveTo>
                  <a:pt x="355" y="494"/>
                </a:moveTo>
                <a:cubicBezTo>
                  <a:pt x="337" y="514"/>
                  <a:pt x="362" y="505"/>
                  <a:pt x="393" y="505"/>
                </a:cubicBezTo>
                <a:cubicBezTo>
                  <a:pt x="515" y="506"/>
                  <a:pt x="636" y="498"/>
                  <a:pt x="758" y="493"/>
                </a:cubicBezTo>
                <a:cubicBezTo>
                  <a:pt x="872" y="489"/>
                  <a:pt x="988" y="489"/>
                  <a:pt x="1102" y="484"/>
                </a:cubicBezTo>
                <a:moveTo>
                  <a:pt x="1036" y="382"/>
                </a:moveTo>
                <a:cubicBezTo>
                  <a:pt x="1075" y="423"/>
                  <a:pt x="1113" y="465"/>
                  <a:pt x="1147" y="511"/>
                </a:cubicBezTo>
                <a:cubicBezTo>
                  <a:pt x="1191" y="572"/>
                  <a:pt x="1233" y="635"/>
                  <a:pt x="1280" y="694"/>
                </a:cubicBezTo>
                <a:cubicBezTo>
                  <a:pt x="1304" y="725"/>
                  <a:pt x="1313" y="732"/>
                  <a:pt x="1346" y="742"/>
                </a:cubicBezTo>
                <a:cubicBezTo>
                  <a:pt x="1381" y="681"/>
                  <a:pt x="1388" y="609"/>
                  <a:pt x="1398" y="540"/>
                </a:cubicBezTo>
                <a:cubicBezTo>
                  <a:pt x="1411" y="442"/>
                  <a:pt x="1410" y="313"/>
                  <a:pt x="1470" y="229"/>
                </a:cubicBezTo>
                <a:cubicBezTo>
                  <a:pt x="1503" y="185"/>
                  <a:pt x="1560" y="185"/>
                  <a:pt x="1589" y="228"/>
                </a:cubicBezTo>
                <a:cubicBezTo>
                  <a:pt x="1595" y="242"/>
                  <a:pt x="1602" y="256"/>
                  <a:pt x="1608" y="270"/>
                </a:cubicBezTo>
                <a:moveTo>
                  <a:pt x="1778" y="411"/>
                </a:moveTo>
                <a:cubicBezTo>
                  <a:pt x="1781" y="384"/>
                  <a:pt x="1773" y="387"/>
                  <a:pt x="1808" y="388"/>
                </a:cubicBezTo>
                <a:cubicBezTo>
                  <a:pt x="1863" y="389"/>
                  <a:pt x="1904" y="432"/>
                  <a:pt x="1941" y="468"/>
                </a:cubicBezTo>
                <a:cubicBezTo>
                  <a:pt x="1965" y="491"/>
                  <a:pt x="1989" y="531"/>
                  <a:pt x="2024" y="537"/>
                </a:cubicBezTo>
                <a:cubicBezTo>
                  <a:pt x="2057" y="543"/>
                  <a:pt x="2088" y="533"/>
                  <a:pt x="2107" y="504"/>
                </a:cubicBezTo>
                <a:cubicBezTo>
                  <a:pt x="2140" y="454"/>
                  <a:pt x="2133" y="378"/>
                  <a:pt x="2089" y="339"/>
                </a:cubicBezTo>
                <a:cubicBezTo>
                  <a:pt x="2035" y="293"/>
                  <a:pt x="1949" y="292"/>
                  <a:pt x="1891" y="328"/>
                </a:cubicBezTo>
                <a:cubicBezTo>
                  <a:pt x="1818" y="373"/>
                  <a:pt x="1768" y="465"/>
                  <a:pt x="1757" y="547"/>
                </a:cubicBezTo>
                <a:cubicBezTo>
                  <a:pt x="1745" y="636"/>
                  <a:pt x="1799" y="678"/>
                  <a:pt x="1876" y="708"/>
                </a:cubicBezTo>
                <a:cubicBezTo>
                  <a:pt x="1953" y="738"/>
                  <a:pt x="2036" y="743"/>
                  <a:pt x="2119" y="744"/>
                </a:cubicBezTo>
                <a:cubicBezTo>
                  <a:pt x="2147" y="744"/>
                  <a:pt x="2155" y="746"/>
                  <a:pt x="2165" y="728"/>
                </a:cubicBezTo>
                <a:moveTo>
                  <a:pt x="1036" y="31"/>
                </a:moveTo>
                <a:cubicBezTo>
                  <a:pt x="1026" y="21"/>
                  <a:pt x="1017" y="11"/>
                  <a:pt x="1011" y="2"/>
                </a:cubicBezTo>
                <a:cubicBezTo>
                  <a:pt x="1011" y="1"/>
                  <a:pt x="1011" y="1"/>
                  <a:pt x="1011" y="0"/>
                </a:cubicBezTo>
                <a:cubicBezTo>
                  <a:pt x="1025" y="45"/>
                  <a:pt x="1044" y="83"/>
                  <a:pt x="1065" y="127"/>
                </a:cubicBezTo>
                <a:cubicBezTo>
                  <a:pt x="1109" y="217"/>
                  <a:pt x="1148" y="308"/>
                  <a:pt x="1178" y="405"/>
                </a:cubicBezTo>
                <a:cubicBezTo>
                  <a:pt x="1195" y="463"/>
                  <a:pt x="1199" y="479"/>
                  <a:pt x="1208" y="516"/>
                </a:cubicBezTo>
                <a:moveTo>
                  <a:pt x="1044" y="93"/>
                </a:moveTo>
                <a:cubicBezTo>
                  <a:pt x="1041" y="78"/>
                  <a:pt x="1041" y="81"/>
                  <a:pt x="1033" y="68"/>
                </a:cubicBezTo>
                <a:lnTo>
                  <a:pt x="1033" y="67"/>
                </a:lnTo>
                <a:cubicBezTo>
                  <a:pt x="1033" y="145"/>
                  <a:pt x="1029" y="222"/>
                  <a:pt x="1048" y="298"/>
                </a:cubicBezTo>
                <a:cubicBezTo>
                  <a:pt x="1067" y="374"/>
                  <a:pt x="1093" y="448"/>
                  <a:pt x="1126" y="519"/>
                </a:cubicBezTo>
                <a:cubicBezTo>
                  <a:pt x="1151" y="574"/>
                  <a:pt x="1183" y="629"/>
                  <a:pt x="1221" y="677"/>
                </a:cubicBezTo>
                <a:cubicBezTo>
                  <a:pt x="1245" y="708"/>
                  <a:pt x="1272" y="723"/>
                  <a:pt x="1302" y="746"/>
                </a:cubicBezTo>
                <a:cubicBezTo>
                  <a:pt x="1307" y="750"/>
                  <a:pt x="1310" y="750"/>
                  <a:pt x="1309" y="754"/>
                </a:cubicBezTo>
                <a:cubicBezTo>
                  <a:pt x="1280" y="752"/>
                  <a:pt x="1264" y="748"/>
                  <a:pt x="1238" y="734"/>
                </a:cubicBezTo>
                <a:moveTo>
                  <a:pt x="934" y="416"/>
                </a:moveTo>
                <a:cubicBezTo>
                  <a:pt x="887" y="415"/>
                  <a:pt x="839" y="416"/>
                  <a:pt x="792" y="414"/>
                </a:cubicBezTo>
                <a:cubicBezTo>
                  <a:pt x="744" y="412"/>
                  <a:pt x="696" y="412"/>
                  <a:pt x="647" y="412"/>
                </a:cubicBezTo>
                <a:moveTo>
                  <a:pt x="173" y="412"/>
                </a:moveTo>
                <a:cubicBezTo>
                  <a:pt x="164" y="412"/>
                  <a:pt x="94" y="412"/>
                  <a:pt x="112" y="412"/>
                </a:cubicBezTo>
                <a:cubicBezTo>
                  <a:pt x="242" y="412"/>
                  <a:pt x="371" y="407"/>
                  <a:pt x="502" y="408"/>
                </a:cubicBezTo>
                <a:cubicBezTo>
                  <a:pt x="555" y="408"/>
                  <a:pt x="600" y="415"/>
                  <a:pt x="651" y="425"/>
                </a:cubicBezTo>
                <a:cubicBezTo>
                  <a:pt x="608" y="436"/>
                  <a:pt x="548" y="444"/>
                  <a:pt x="499" y="448"/>
                </a:cubicBezTo>
                <a:cubicBezTo>
                  <a:pt x="333" y="462"/>
                  <a:pt x="166" y="473"/>
                  <a:pt x="0" y="494"/>
                </a:cubicBezTo>
                <a:cubicBezTo>
                  <a:pt x="41" y="508"/>
                  <a:pt x="67" y="498"/>
                  <a:pt x="112" y="498"/>
                </a:cubicBezTo>
                <a:cubicBezTo>
                  <a:pt x="243" y="498"/>
                  <a:pt x="373" y="495"/>
                  <a:pt x="505" y="495"/>
                </a:cubicBezTo>
                <a:cubicBezTo>
                  <a:pt x="508" y="495"/>
                  <a:pt x="662" y="492"/>
                  <a:pt x="660" y="500"/>
                </a:cubicBezTo>
                <a:cubicBezTo>
                  <a:pt x="656" y="518"/>
                  <a:pt x="505" y="525"/>
                  <a:pt x="493" y="526"/>
                </a:cubicBezTo>
                <a:cubicBezTo>
                  <a:pt x="408" y="534"/>
                  <a:pt x="326" y="538"/>
                  <a:pt x="241" y="540"/>
                </a:cubicBezTo>
                <a:cubicBezTo>
                  <a:pt x="163" y="540"/>
                  <a:pt x="210" y="542"/>
                  <a:pt x="255" y="540"/>
                </a:cubicBezTo>
                <a:cubicBezTo>
                  <a:pt x="296" y="539"/>
                  <a:pt x="486" y="529"/>
                  <a:pt x="453" y="529"/>
                </a:cubicBezTo>
                <a:cubicBezTo>
                  <a:pt x="376" y="529"/>
                  <a:pt x="300" y="530"/>
                  <a:pt x="222" y="530"/>
                </a:cubicBezTo>
                <a:cubicBezTo>
                  <a:pt x="199" y="530"/>
                  <a:pt x="78" y="530"/>
                  <a:pt x="88" y="530"/>
                </a:cubicBezTo>
                <a:cubicBezTo>
                  <a:pt x="174" y="530"/>
                  <a:pt x="258" y="521"/>
                  <a:pt x="344" y="518"/>
                </a:cubicBezTo>
                <a:cubicBezTo>
                  <a:pt x="349" y="518"/>
                  <a:pt x="466" y="516"/>
                  <a:pt x="380" y="516"/>
                </a:cubicBezTo>
                <a:cubicBezTo>
                  <a:pt x="301" y="520"/>
                  <a:pt x="84" y="529"/>
                  <a:pt x="165" y="529"/>
                </a:cubicBezTo>
                <a:cubicBezTo>
                  <a:pt x="249" y="529"/>
                  <a:pt x="335" y="529"/>
                  <a:pt x="418" y="52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45" name="Freeform 34"/>
          <p:cNvSpPr/>
          <p:nvPr/>
        </p:nvSpPr>
        <p:spPr>
          <a:xfrm>
            <a:off x="3766680" y="3272400"/>
            <a:ext cx="704160" cy="213840"/>
          </a:xfrm>
          <a:custGeom>
            <a:avLst/>
            <a:gdLst/>
            <a:ahLst/>
            <a:rect l="0" t="0" r="r" b="b"/>
            <a:pathLst>
              <a:path w="1956" h="594">
                <a:moveTo>
                  <a:pt x="12" y="402"/>
                </a:moveTo>
                <a:cubicBezTo>
                  <a:pt x="3" y="386"/>
                  <a:pt x="2" y="386"/>
                  <a:pt x="1" y="369"/>
                </a:cubicBezTo>
                <a:cubicBezTo>
                  <a:pt x="0" y="358"/>
                  <a:pt x="1" y="347"/>
                  <a:pt x="1" y="336"/>
                </a:cubicBezTo>
                <a:cubicBezTo>
                  <a:pt x="40" y="355"/>
                  <a:pt x="66" y="373"/>
                  <a:pt x="94" y="412"/>
                </a:cubicBezTo>
                <a:cubicBezTo>
                  <a:pt x="134" y="466"/>
                  <a:pt x="147" y="519"/>
                  <a:pt x="147" y="584"/>
                </a:cubicBezTo>
                <a:cubicBezTo>
                  <a:pt x="147" y="587"/>
                  <a:pt x="147" y="590"/>
                  <a:pt x="147" y="593"/>
                </a:cubicBezTo>
                <a:cubicBezTo>
                  <a:pt x="110" y="593"/>
                  <a:pt x="105" y="580"/>
                  <a:pt x="101" y="541"/>
                </a:cubicBezTo>
                <a:cubicBezTo>
                  <a:pt x="95" y="472"/>
                  <a:pt x="136" y="429"/>
                  <a:pt x="182" y="383"/>
                </a:cubicBezTo>
                <a:cubicBezTo>
                  <a:pt x="228" y="336"/>
                  <a:pt x="291" y="280"/>
                  <a:pt x="358" y="268"/>
                </a:cubicBezTo>
                <a:cubicBezTo>
                  <a:pt x="419" y="257"/>
                  <a:pt x="472" y="271"/>
                  <a:pt x="501" y="331"/>
                </a:cubicBezTo>
                <a:cubicBezTo>
                  <a:pt x="525" y="382"/>
                  <a:pt x="514" y="456"/>
                  <a:pt x="507" y="510"/>
                </a:cubicBezTo>
                <a:cubicBezTo>
                  <a:pt x="504" y="535"/>
                  <a:pt x="502" y="556"/>
                  <a:pt x="501" y="581"/>
                </a:cubicBezTo>
                <a:moveTo>
                  <a:pt x="875" y="383"/>
                </a:moveTo>
                <a:cubicBezTo>
                  <a:pt x="886" y="353"/>
                  <a:pt x="890" y="341"/>
                  <a:pt x="860" y="378"/>
                </a:cubicBezTo>
                <a:cubicBezTo>
                  <a:pt x="834" y="410"/>
                  <a:pt x="807" y="460"/>
                  <a:pt x="823" y="503"/>
                </a:cubicBezTo>
                <a:cubicBezTo>
                  <a:pt x="844" y="561"/>
                  <a:pt x="923" y="565"/>
                  <a:pt x="973" y="567"/>
                </a:cubicBezTo>
                <a:cubicBezTo>
                  <a:pt x="1021" y="569"/>
                  <a:pt x="1105" y="580"/>
                  <a:pt x="1126" y="522"/>
                </a:cubicBezTo>
                <a:cubicBezTo>
                  <a:pt x="1149" y="459"/>
                  <a:pt x="1076" y="429"/>
                  <a:pt x="1031" y="410"/>
                </a:cubicBezTo>
                <a:cubicBezTo>
                  <a:pt x="960" y="380"/>
                  <a:pt x="888" y="372"/>
                  <a:pt x="814" y="360"/>
                </a:cubicBezTo>
                <a:moveTo>
                  <a:pt x="1249" y="83"/>
                </a:moveTo>
                <a:cubicBezTo>
                  <a:pt x="1267" y="44"/>
                  <a:pt x="1279" y="12"/>
                  <a:pt x="1327" y="7"/>
                </a:cubicBezTo>
                <a:cubicBezTo>
                  <a:pt x="1396" y="0"/>
                  <a:pt x="1397" y="77"/>
                  <a:pt x="1407" y="131"/>
                </a:cubicBezTo>
                <a:cubicBezTo>
                  <a:pt x="1424" y="221"/>
                  <a:pt x="1425" y="314"/>
                  <a:pt x="1425" y="406"/>
                </a:cubicBezTo>
                <a:cubicBezTo>
                  <a:pt x="1425" y="437"/>
                  <a:pt x="1407" y="544"/>
                  <a:pt x="1428" y="571"/>
                </a:cubicBezTo>
                <a:cubicBezTo>
                  <a:pt x="1431" y="572"/>
                  <a:pt x="1434" y="572"/>
                  <a:pt x="1437" y="573"/>
                </a:cubicBezTo>
                <a:moveTo>
                  <a:pt x="1220" y="264"/>
                </a:moveTo>
                <a:cubicBezTo>
                  <a:pt x="1261" y="256"/>
                  <a:pt x="1343" y="251"/>
                  <a:pt x="1396" y="254"/>
                </a:cubicBezTo>
                <a:cubicBezTo>
                  <a:pt x="1584" y="265"/>
                  <a:pt x="1769" y="303"/>
                  <a:pt x="1955" y="32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46" name="Freeform 35"/>
          <p:cNvSpPr/>
          <p:nvPr/>
        </p:nvSpPr>
        <p:spPr>
          <a:xfrm>
            <a:off x="4686120" y="3323880"/>
            <a:ext cx="1233000" cy="216360"/>
          </a:xfrm>
          <a:custGeom>
            <a:avLst/>
            <a:gdLst/>
            <a:ahLst/>
            <a:rect l="0" t="0" r="r" b="b"/>
            <a:pathLst>
              <a:path w="3425" h="601">
                <a:moveTo>
                  <a:pt x="35" y="148"/>
                </a:moveTo>
                <a:cubicBezTo>
                  <a:pt x="29" y="181"/>
                  <a:pt x="32" y="216"/>
                  <a:pt x="32" y="249"/>
                </a:cubicBezTo>
                <a:cubicBezTo>
                  <a:pt x="32" y="315"/>
                  <a:pt x="31" y="379"/>
                  <a:pt x="19" y="446"/>
                </a:cubicBezTo>
                <a:cubicBezTo>
                  <a:pt x="13" y="481"/>
                  <a:pt x="2" y="512"/>
                  <a:pt x="1" y="546"/>
                </a:cubicBezTo>
                <a:cubicBezTo>
                  <a:pt x="0" y="566"/>
                  <a:pt x="26" y="536"/>
                  <a:pt x="37" y="520"/>
                </a:cubicBezTo>
                <a:moveTo>
                  <a:pt x="101" y="152"/>
                </a:moveTo>
                <a:cubicBezTo>
                  <a:pt x="137" y="116"/>
                  <a:pt x="171" y="84"/>
                  <a:pt x="228" y="97"/>
                </a:cubicBezTo>
                <a:cubicBezTo>
                  <a:pt x="280" y="107"/>
                  <a:pt x="295" y="168"/>
                  <a:pt x="292" y="213"/>
                </a:cubicBezTo>
                <a:cubicBezTo>
                  <a:pt x="288" y="278"/>
                  <a:pt x="218" y="304"/>
                  <a:pt x="161" y="318"/>
                </a:cubicBezTo>
                <a:cubicBezTo>
                  <a:pt x="133" y="325"/>
                  <a:pt x="50" y="341"/>
                  <a:pt x="32" y="308"/>
                </a:cubicBezTo>
                <a:cubicBezTo>
                  <a:pt x="32" y="287"/>
                  <a:pt x="33" y="278"/>
                  <a:pt x="46" y="266"/>
                </a:cubicBezTo>
                <a:moveTo>
                  <a:pt x="652" y="112"/>
                </a:moveTo>
                <a:cubicBezTo>
                  <a:pt x="625" y="155"/>
                  <a:pt x="589" y="195"/>
                  <a:pt x="562" y="237"/>
                </a:cubicBezTo>
                <a:cubicBezTo>
                  <a:pt x="541" y="271"/>
                  <a:pt x="515" y="335"/>
                  <a:pt x="553" y="368"/>
                </a:cubicBezTo>
                <a:cubicBezTo>
                  <a:pt x="605" y="412"/>
                  <a:pt x="737" y="407"/>
                  <a:pt x="798" y="391"/>
                </a:cubicBezTo>
                <a:cubicBezTo>
                  <a:pt x="860" y="375"/>
                  <a:pt x="896" y="331"/>
                  <a:pt x="886" y="267"/>
                </a:cubicBezTo>
                <a:cubicBezTo>
                  <a:pt x="876" y="200"/>
                  <a:pt x="814" y="150"/>
                  <a:pt x="756" y="122"/>
                </a:cubicBezTo>
                <a:cubicBezTo>
                  <a:pt x="703" y="97"/>
                  <a:pt x="698" y="120"/>
                  <a:pt x="675" y="129"/>
                </a:cubicBezTo>
                <a:cubicBezTo>
                  <a:pt x="712" y="185"/>
                  <a:pt x="729" y="201"/>
                  <a:pt x="811" y="222"/>
                </a:cubicBezTo>
                <a:cubicBezTo>
                  <a:pt x="880" y="239"/>
                  <a:pt x="1150" y="300"/>
                  <a:pt x="1211" y="240"/>
                </a:cubicBezTo>
                <a:cubicBezTo>
                  <a:pt x="1232" y="220"/>
                  <a:pt x="1237" y="176"/>
                  <a:pt x="1222" y="149"/>
                </a:cubicBezTo>
                <a:cubicBezTo>
                  <a:pt x="1207" y="121"/>
                  <a:pt x="1190" y="132"/>
                  <a:pt x="1171" y="120"/>
                </a:cubicBezTo>
                <a:cubicBezTo>
                  <a:pt x="1151" y="146"/>
                  <a:pt x="1132" y="166"/>
                  <a:pt x="1144" y="213"/>
                </a:cubicBezTo>
                <a:cubicBezTo>
                  <a:pt x="1164" y="293"/>
                  <a:pt x="1256" y="346"/>
                  <a:pt x="1311" y="400"/>
                </a:cubicBezTo>
                <a:cubicBezTo>
                  <a:pt x="1344" y="433"/>
                  <a:pt x="1334" y="441"/>
                  <a:pt x="1342" y="473"/>
                </a:cubicBezTo>
                <a:cubicBezTo>
                  <a:pt x="1292" y="471"/>
                  <a:pt x="1258" y="474"/>
                  <a:pt x="1214" y="444"/>
                </a:cubicBezTo>
                <a:cubicBezTo>
                  <a:pt x="1180" y="421"/>
                  <a:pt x="1164" y="383"/>
                  <a:pt x="1178" y="344"/>
                </a:cubicBezTo>
                <a:cubicBezTo>
                  <a:pt x="1205" y="268"/>
                  <a:pt x="1410" y="236"/>
                  <a:pt x="1475" y="223"/>
                </a:cubicBezTo>
                <a:cubicBezTo>
                  <a:pt x="1524" y="213"/>
                  <a:pt x="1571" y="207"/>
                  <a:pt x="1620" y="204"/>
                </a:cubicBezTo>
                <a:cubicBezTo>
                  <a:pt x="1605" y="224"/>
                  <a:pt x="1585" y="233"/>
                  <a:pt x="1577" y="264"/>
                </a:cubicBezTo>
                <a:cubicBezTo>
                  <a:pt x="1567" y="303"/>
                  <a:pt x="1566" y="344"/>
                  <a:pt x="1592" y="375"/>
                </a:cubicBezTo>
                <a:cubicBezTo>
                  <a:pt x="1639" y="433"/>
                  <a:pt x="1721" y="449"/>
                  <a:pt x="1787" y="473"/>
                </a:cubicBezTo>
                <a:cubicBezTo>
                  <a:pt x="1815" y="483"/>
                  <a:pt x="1818" y="492"/>
                  <a:pt x="1834" y="504"/>
                </a:cubicBezTo>
                <a:cubicBezTo>
                  <a:pt x="1802" y="517"/>
                  <a:pt x="1776" y="522"/>
                  <a:pt x="1737" y="523"/>
                </a:cubicBezTo>
                <a:cubicBezTo>
                  <a:pt x="1687" y="524"/>
                  <a:pt x="1649" y="518"/>
                  <a:pt x="1612" y="482"/>
                </a:cubicBezTo>
                <a:cubicBezTo>
                  <a:pt x="1571" y="440"/>
                  <a:pt x="1573" y="382"/>
                  <a:pt x="1618" y="348"/>
                </a:cubicBezTo>
                <a:cubicBezTo>
                  <a:pt x="1697" y="288"/>
                  <a:pt x="1834" y="273"/>
                  <a:pt x="1930" y="271"/>
                </a:cubicBezTo>
                <a:cubicBezTo>
                  <a:pt x="1994" y="270"/>
                  <a:pt x="2041" y="292"/>
                  <a:pt x="2071" y="351"/>
                </a:cubicBezTo>
                <a:cubicBezTo>
                  <a:pt x="2094" y="396"/>
                  <a:pt x="2091" y="461"/>
                  <a:pt x="2069" y="504"/>
                </a:cubicBezTo>
                <a:cubicBezTo>
                  <a:pt x="2057" y="527"/>
                  <a:pt x="2049" y="550"/>
                  <a:pt x="2021" y="554"/>
                </a:cubicBezTo>
                <a:cubicBezTo>
                  <a:pt x="2007" y="554"/>
                  <a:pt x="2002" y="550"/>
                  <a:pt x="2001" y="534"/>
                </a:cubicBezTo>
                <a:moveTo>
                  <a:pt x="1968" y="15"/>
                </a:moveTo>
                <a:cubicBezTo>
                  <a:pt x="1973" y="4"/>
                  <a:pt x="1972" y="0"/>
                  <a:pt x="1980" y="1"/>
                </a:cubicBezTo>
                <a:cubicBezTo>
                  <a:pt x="2006" y="26"/>
                  <a:pt x="2012" y="71"/>
                  <a:pt x="2021" y="106"/>
                </a:cubicBezTo>
                <a:cubicBezTo>
                  <a:pt x="2024" y="119"/>
                  <a:pt x="2027" y="132"/>
                  <a:pt x="2030" y="145"/>
                </a:cubicBezTo>
                <a:moveTo>
                  <a:pt x="2333" y="122"/>
                </a:moveTo>
                <a:cubicBezTo>
                  <a:pt x="2354" y="157"/>
                  <a:pt x="2363" y="190"/>
                  <a:pt x="2365" y="240"/>
                </a:cubicBezTo>
                <a:cubicBezTo>
                  <a:pt x="2367" y="315"/>
                  <a:pt x="2357" y="382"/>
                  <a:pt x="2348" y="456"/>
                </a:cubicBezTo>
                <a:cubicBezTo>
                  <a:pt x="2344" y="487"/>
                  <a:pt x="2345" y="518"/>
                  <a:pt x="2345" y="548"/>
                </a:cubicBezTo>
                <a:cubicBezTo>
                  <a:pt x="2377" y="549"/>
                  <a:pt x="2390" y="548"/>
                  <a:pt x="2420" y="533"/>
                </a:cubicBezTo>
                <a:cubicBezTo>
                  <a:pt x="2475" y="506"/>
                  <a:pt x="2528" y="476"/>
                  <a:pt x="2583" y="450"/>
                </a:cubicBezTo>
                <a:cubicBezTo>
                  <a:pt x="2624" y="431"/>
                  <a:pt x="2656" y="420"/>
                  <a:pt x="2701" y="419"/>
                </a:cubicBezTo>
                <a:cubicBezTo>
                  <a:pt x="2707" y="453"/>
                  <a:pt x="2718" y="474"/>
                  <a:pt x="2687" y="504"/>
                </a:cubicBezTo>
                <a:cubicBezTo>
                  <a:pt x="2645" y="545"/>
                  <a:pt x="2580" y="560"/>
                  <a:pt x="2524" y="564"/>
                </a:cubicBezTo>
                <a:cubicBezTo>
                  <a:pt x="2492" y="566"/>
                  <a:pt x="2427" y="575"/>
                  <a:pt x="2408" y="537"/>
                </a:cubicBezTo>
                <a:cubicBezTo>
                  <a:pt x="2408" y="530"/>
                  <a:pt x="2408" y="524"/>
                  <a:pt x="2408" y="518"/>
                </a:cubicBezTo>
                <a:moveTo>
                  <a:pt x="2903" y="147"/>
                </a:moveTo>
                <a:cubicBezTo>
                  <a:pt x="2922" y="125"/>
                  <a:pt x="2926" y="119"/>
                  <a:pt x="2942" y="110"/>
                </a:cubicBezTo>
                <a:cubicBezTo>
                  <a:pt x="2958" y="128"/>
                  <a:pt x="2949" y="151"/>
                  <a:pt x="2939" y="184"/>
                </a:cubicBezTo>
                <a:cubicBezTo>
                  <a:pt x="2920" y="250"/>
                  <a:pt x="2897" y="313"/>
                  <a:pt x="2889" y="382"/>
                </a:cubicBezTo>
                <a:cubicBezTo>
                  <a:pt x="2887" y="401"/>
                  <a:pt x="2873" y="478"/>
                  <a:pt x="2895" y="491"/>
                </a:cubicBezTo>
                <a:cubicBezTo>
                  <a:pt x="2919" y="495"/>
                  <a:pt x="2928" y="497"/>
                  <a:pt x="2945" y="495"/>
                </a:cubicBezTo>
                <a:moveTo>
                  <a:pt x="3176" y="324"/>
                </a:moveTo>
                <a:cubicBezTo>
                  <a:pt x="3190" y="329"/>
                  <a:pt x="3183" y="320"/>
                  <a:pt x="3195" y="332"/>
                </a:cubicBezTo>
                <a:cubicBezTo>
                  <a:pt x="3226" y="363"/>
                  <a:pt x="3249" y="388"/>
                  <a:pt x="3296" y="395"/>
                </a:cubicBezTo>
                <a:cubicBezTo>
                  <a:pt x="3327" y="400"/>
                  <a:pt x="3366" y="403"/>
                  <a:pt x="3390" y="380"/>
                </a:cubicBezTo>
                <a:cubicBezTo>
                  <a:pt x="3417" y="356"/>
                  <a:pt x="3424" y="305"/>
                  <a:pt x="3416" y="271"/>
                </a:cubicBezTo>
                <a:cubicBezTo>
                  <a:pt x="3406" y="227"/>
                  <a:pt x="3343" y="228"/>
                  <a:pt x="3309" y="239"/>
                </a:cubicBezTo>
                <a:cubicBezTo>
                  <a:pt x="3217" y="269"/>
                  <a:pt x="3076" y="353"/>
                  <a:pt x="3033" y="444"/>
                </a:cubicBezTo>
                <a:cubicBezTo>
                  <a:pt x="3005" y="503"/>
                  <a:pt x="3039" y="544"/>
                  <a:pt x="3094" y="565"/>
                </a:cubicBezTo>
                <a:cubicBezTo>
                  <a:pt x="3185" y="599"/>
                  <a:pt x="3319" y="600"/>
                  <a:pt x="3411" y="57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47" name="Freeform 36"/>
          <p:cNvSpPr/>
          <p:nvPr/>
        </p:nvSpPr>
        <p:spPr>
          <a:xfrm>
            <a:off x="3292560" y="3565440"/>
            <a:ext cx="1500480" cy="489240"/>
          </a:xfrm>
          <a:custGeom>
            <a:avLst/>
            <a:gdLst/>
            <a:ahLst/>
            <a:rect l="0" t="0" r="r" b="b"/>
            <a:pathLst>
              <a:path w="4168" h="1359">
                <a:moveTo>
                  <a:pt x="500" y="102"/>
                </a:moveTo>
                <a:cubicBezTo>
                  <a:pt x="489" y="80"/>
                  <a:pt x="491" y="88"/>
                  <a:pt x="475" y="78"/>
                </a:cubicBezTo>
                <a:cubicBezTo>
                  <a:pt x="447" y="134"/>
                  <a:pt x="413" y="190"/>
                  <a:pt x="393" y="249"/>
                </a:cubicBezTo>
                <a:cubicBezTo>
                  <a:pt x="390" y="258"/>
                  <a:pt x="389" y="260"/>
                  <a:pt x="390" y="266"/>
                </a:cubicBezTo>
                <a:cubicBezTo>
                  <a:pt x="427" y="248"/>
                  <a:pt x="458" y="214"/>
                  <a:pt x="480" y="178"/>
                </a:cubicBezTo>
                <a:cubicBezTo>
                  <a:pt x="509" y="132"/>
                  <a:pt x="520" y="79"/>
                  <a:pt x="537" y="28"/>
                </a:cubicBezTo>
                <a:cubicBezTo>
                  <a:pt x="544" y="12"/>
                  <a:pt x="545" y="9"/>
                  <a:pt x="550" y="0"/>
                </a:cubicBezTo>
                <a:cubicBezTo>
                  <a:pt x="561" y="11"/>
                  <a:pt x="577" y="31"/>
                  <a:pt x="590" y="47"/>
                </a:cubicBezTo>
                <a:cubicBezTo>
                  <a:pt x="641" y="111"/>
                  <a:pt x="707" y="162"/>
                  <a:pt x="777" y="203"/>
                </a:cubicBezTo>
                <a:cubicBezTo>
                  <a:pt x="797" y="214"/>
                  <a:pt x="818" y="224"/>
                  <a:pt x="838" y="234"/>
                </a:cubicBezTo>
                <a:moveTo>
                  <a:pt x="23" y="578"/>
                </a:moveTo>
                <a:cubicBezTo>
                  <a:pt x="19" y="562"/>
                  <a:pt x="15" y="551"/>
                  <a:pt x="14" y="535"/>
                </a:cubicBezTo>
                <a:cubicBezTo>
                  <a:pt x="14" y="645"/>
                  <a:pt x="0" y="763"/>
                  <a:pt x="17" y="872"/>
                </a:cubicBezTo>
                <a:cubicBezTo>
                  <a:pt x="21" y="895"/>
                  <a:pt x="27" y="924"/>
                  <a:pt x="50" y="931"/>
                </a:cubicBezTo>
                <a:cubicBezTo>
                  <a:pt x="71" y="916"/>
                  <a:pt x="64" y="865"/>
                  <a:pt x="64" y="837"/>
                </a:cubicBezTo>
                <a:moveTo>
                  <a:pt x="53" y="607"/>
                </a:moveTo>
                <a:cubicBezTo>
                  <a:pt x="55" y="541"/>
                  <a:pt x="44" y="487"/>
                  <a:pt x="123" y="478"/>
                </a:cubicBezTo>
                <a:cubicBezTo>
                  <a:pt x="184" y="471"/>
                  <a:pt x="233" y="514"/>
                  <a:pt x="250" y="572"/>
                </a:cubicBezTo>
                <a:cubicBezTo>
                  <a:pt x="266" y="627"/>
                  <a:pt x="251" y="671"/>
                  <a:pt x="205" y="702"/>
                </a:cubicBezTo>
                <a:cubicBezTo>
                  <a:pt x="167" y="728"/>
                  <a:pt x="119" y="739"/>
                  <a:pt x="74" y="742"/>
                </a:cubicBezTo>
                <a:cubicBezTo>
                  <a:pt x="68" y="742"/>
                  <a:pt x="62" y="741"/>
                  <a:pt x="56" y="741"/>
                </a:cubicBezTo>
                <a:moveTo>
                  <a:pt x="384" y="914"/>
                </a:moveTo>
                <a:cubicBezTo>
                  <a:pt x="389" y="908"/>
                  <a:pt x="377" y="936"/>
                  <a:pt x="393" y="907"/>
                </a:cubicBezTo>
                <a:cubicBezTo>
                  <a:pt x="412" y="872"/>
                  <a:pt x="420" y="827"/>
                  <a:pt x="457" y="805"/>
                </a:cubicBezTo>
                <a:cubicBezTo>
                  <a:pt x="472" y="796"/>
                  <a:pt x="520" y="794"/>
                  <a:pt x="534" y="804"/>
                </a:cubicBezTo>
                <a:cubicBezTo>
                  <a:pt x="569" y="826"/>
                  <a:pt x="571" y="880"/>
                  <a:pt x="598" y="908"/>
                </a:cubicBezTo>
                <a:cubicBezTo>
                  <a:pt x="611" y="921"/>
                  <a:pt x="654" y="927"/>
                  <a:pt x="670" y="920"/>
                </a:cubicBezTo>
                <a:cubicBezTo>
                  <a:pt x="700" y="906"/>
                  <a:pt x="722" y="867"/>
                  <a:pt x="744" y="844"/>
                </a:cubicBezTo>
                <a:cubicBezTo>
                  <a:pt x="756" y="831"/>
                  <a:pt x="765" y="828"/>
                  <a:pt x="777" y="821"/>
                </a:cubicBezTo>
                <a:cubicBezTo>
                  <a:pt x="780" y="830"/>
                  <a:pt x="784" y="855"/>
                  <a:pt x="786" y="872"/>
                </a:cubicBezTo>
                <a:cubicBezTo>
                  <a:pt x="790" y="902"/>
                  <a:pt x="800" y="923"/>
                  <a:pt x="832" y="927"/>
                </a:cubicBezTo>
                <a:cubicBezTo>
                  <a:pt x="878" y="933"/>
                  <a:pt x="918" y="925"/>
                  <a:pt x="954" y="896"/>
                </a:cubicBezTo>
                <a:cubicBezTo>
                  <a:pt x="985" y="871"/>
                  <a:pt x="992" y="842"/>
                  <a:pt x="989" y="804"/>
                </a:cubicBezTo>
                <a:cubicBezTo>
                  <a:pt x="987" y="769"/>
                  <a:pt x="953" y="759"/>
                  <a:pt x="923" y="756"/>
                </a:cubicBezTo>
                <a:cubicBezTo>
                  <a:pt x="888" y="753"/>
                  <a:pt x="863" y="763"/>
                  <a:pt x="844" y="793"/>
                </a:cubicBezTo>
                <a:cubicBezTo>
                  <a:pt x="834" y="808"/>
                  <a:pt x="837" y="823"/>
                  <a:pt x="837" y="840"/>
                </a:cubicBezTo>
                <a:moveTo>
                  <a:pt x="1089" y="613"/>
                </a:moveTo>
                <a:cubicBezTo>
                  <a:pt x="1082" y="590"/>
                  <a:pt x="1075" y="558"/>
                  <a:pt x="1062" y="541"/>
                </a:cubicBezTo>
                <a:cubicBezTo>
                  <a:pt x="1061" y="541"/>
                  <a:pt x="1060" y="541"/>
                  <a:pt x="1059" y="541"/>
                </a:cubicBezTo>
                <a:cubicBezTo>
                  <a:pt x="1053" y="590"/>
                  <a:pt x="1045" y="642"/>
                  <a:pt x="1051" y="690"/>
                </a:cubicBezTo>
                <a:cubicBezTo>
                  <a:pt x="1057" y="740"/>
                  <a:pt x="1093" y="783"/>
                  <a:pt x="1136" y="808"/>
                </a:cubicBezTo>
                <a:cubicBezTo>
                  <a:pt x="1175" y="830"/>
                  <a:pt x="1241" y="831"/>
                  <a:pt x="1284" y="822"/>
                </a:cubicBezTo>
                <a:cubicBezTo>
                  <a:pt x="1327" y="813"/>
                  <a:pt x="1363" y="790"/>
                  <a:pt x="1408" y="788"/>
                </a:cubicBezTo>
                <a:cubicBezTo>
                  <a:pt x="1432" y="787"/>
                  <a:pt x="1433" y="824"/>
                  <a:pt x="1426" y="842"/>
                </a:cubicBezTo>
                <a:cubicBezTo>
                  <a:pt x="1409" y="884"/>
                  <a:pt x="1351" y="912"/>
                  <a:pt x="1310" y="920"/>
                </a:cubicBezTo>
                <a:cubicBezTo>
                  <a:pt x="1276" y="927"/>
                  <a:pt x="1237" y="926"/>
                  <a:pt x="1205" y="917"/>
                </a:cubicBezTo>
                <a:cubicBezTo>
                  <a:pt x="1207" y="881"/>
                  <a:pt x="1206" y="893"/>
                  <a:pt x="1239" y="868"/>
                </a:cubicBezTo>
                <a:moveTo>
                  <a:pt x="1717" y="801"/>
                </a:moveTo>
                <a:cubicBezTo>
                  <a:pt x="1687" y="802"/>
                  <a:pt x="1665" y="803"/>
                  <a:pt x="1637" y="818"/>
                </a:cubicBezTo>
                <a:cubicBezTo>
                  <a:pt x="1600" y="838"/>
                  <a:pt x="1572" y="863"/>
                  <a:pt x="1558" y="901"/>
                </a:cubicBezTo>
                <a:cubicBezTo>
                  <a:pt x="1558" y="903"/>
                  <a:pt x="1558" y="905"/>
                  <a:pt x="1558" y="907"/>
                </a:cubicBezTo>
                <a:cubicBezTo>
                  <a:pt x="1583" y="909"/>
                  <a:pt x="1611" y="913"/>
                  <a:pt x="1638" y="906"/>
                </a:cubicBezTo>
                <a:cubicBezTo>
                  <a:pt x="1664" y="899"/>
                  <a:pt x="1684" y="884"/>
                  <a:pt x="1711" y="883"/>
                </a:cubicBezTo>
                <a:cubicBezTo>
                  <a:pt x="1730" y="882"/>
                  <a:pt x="1728" y="885"/>
                  <a:pt x="1741" y="896"/>
                </a:cubicBezTo>
                <a:cubicBezTo>
                  <a:pt x="1761" y="913"/>
                  <a:pt x="1768" y="924"/>
                  <a:pt x="1796" y="928"/>
                </a:cubicBezTo>
                <a:cubicBezTo>
                  <a:pt x="1843" y="935"/>
                  <a:pt x="1872" y="915"/>
                  <a:pt x="1908" y="887"/>
                </a:cubicBezTo>
                <a:cubicBezTo>
                  <a:pt x="1973" y="835"/>
                  <a:pt x="1986" y="786"/>
                  <a:pt x="1987" y="706"/>
                </a:cubicBezTo>
                <a:cubicBezTo>
                  <a:pt x="1988" y="651"/>
                  <a:pt x="1977" y="601"/>
                  <a:pt x="1963" y="547"/>
                </a:cubicBezTo>
                <a:cubicBezTo>
                  <a:pt x="1962" y="543"/>
                  <a:pt x="1961" y="538"/>
                  <a:pt x="1960" y="534"/>
                </a:cubicBezTo>
                <a:cubicBezTo>
                  <a:pt x="1945" y="560"/>
                  <a:pt x="1937" y="591"/>
                  <a:pt x="1935" y="626"/>
                </a:cubicBezTo>
                <a:cubicBezTo>
                  <a:pt x="1931" y="684"/>
                  <a:pt x="1930" y="742"/>
                  <a:pt x="1969" y="791"/>
                </a:cubicBezTo>
                <a:cubicBezTo>
                  <a:pt x="1992" y="819"/>
                  <a:pt x="2020" y="831"/>
                  <a:pt x="2054" y="832"/>
                </a:cubicBezTo>
                <a:cubicBezTo>
                  <a:pt x="2096" y="833"/>
                  <a:pt x="2122" y="820"/>
                  <a:pt x="2160" y="805"/>
                </a:cubicBezTo>
                <a:cubicBezTo>
                  <a:pt x="2202" y="789"/>
                  <a:pt x="2246" y="782"/>
                  <a:pt x="2291" y="787"/>
                </a:cubicBezTo>
                <a:cubicBezTo>
                  <a:pt x="2317" y="790"/>
                  <a:pt x="2354" y="822"/>
                  <a:pt x="2328" y="851"/>
                </a:cubicBezTo>
                <a:cubicBezTo>
                  <a:pt x="2293" y="891"/>
                  <a:pt x="2223" y="888"/>
                  <a:pt x="2176" y="888"/>
                </a:cubicBezTo>
                <a:cubicBezTo>
                  <a:pt x="2139" y="888"/>
                  <a:pt x="2158" y="882"/>
                  <a:pt x="2145" y="861"/>
                </a:cubicBezTo>
                <a:cubicBezTo>
                  <a:pt x="2157" y="838"/>
                  <a:pt x="2166" y="829"/>
                  <a:pt x="2187" y="824"/>
                </a:cubicBezTo>
                <a:moveTo>
                  <a:pt x="2497" y="743"/>
                </a:moveTo>
                <a:cubicBezTo>
                  <a:pt x="2520" y="753"/>
                  <a:pt x="2534" y="777"/>
                  <a:pt x="2538" y="804"/>
                </a:cubicBezTo>
                <a:cubicBezTo>
                  <a:pt x="2543" y="838"/>
                  <a:pt x="2538" y="876"/>
                  <a:pt x="2528" y="908"/>
                </a:cubicBezTo>
                <a:cubicBezTo>
                  <a:pt x="2525" y="918"/>
                  <a:pt x="2521" y="925"/>
                  <a:pt x="2515" y="933"/>
                </a:cubicBezTo>
                <a:cubicBezTo>
                  <a:pt x="2505" y="918"/>
                  <a:pt x="2510" y="934"/>
                  <a:pt x="2501" y="901"/>
                </a:cubicBezTo>
                <a:moveTo>
                  <a:pt x="2492" y="481"/>
                </a:moveTo>
                <a:cubicBezTo>
                  <a:pt x="2492" y="474"/>
                  <a:pt x="2491" y="471"/>
                  <a:pt x="2497" y="473"/>
                </a:cubicBezTo>
                <a:cubicBezTo>
                  <a:pt x="2513" y="484"/>
                  <a:pt x="2525" y="520"/>
                  <a:pt x="2537" y="540"/>
                </a:cubicBezTo>
                <a:cubicBezTo>
                  <a:pt x="2542" y="547"/>
                  <a:pt x="2547" y="555"/>
                  <a:pt x="2552" y="562"/>
                </a:cubicBezTo>
                <a:moveTo>
                  <a:pt x="2776" y="445"/>
                </a:moveTo>
                <a:cubicBezTo>
                  <a:pt x="2780" y="476"/>
                  <a:pt x="2782" y="517"/>
                  <a:pt x="2782" y="552"/>
                </a:cubicBezTo>
                <a:cubicBezTo>
                  <a:pt x="2782" y="626"/>
                  <a:pt x="2777" y="696"/>
                  <a:pt x="2773" y="769"/>
                </a:cubicBezTo>
                <a:cubicBezTo>
                  <a:pt x="2773" y="779"/>
                  <a:pt x="2765" y="890"/>
                  <a:pt x="2776" y="891"/>
                </a:cubicBezTo>
                <a:cubicBezTo>
                  <a:pt x="2797" y="886"/>
                  <a:pt x="2806" y="882"/>
                  <a:pt x="2815" y="866"/>
                </a:cubicBezTo>
                <a:moveTo>
                  <a:pt x="2969" y="697"/>
                </a:moveTo>
                <a:cubicBezTo>
                  <a:pt x="2985" y="679"/>
                  <a:pt x="2969" y="692"/>
                  <a:pt x="2983" y="686"/>
                </a:cubicBezTo>
                <a:cubicBezTo>
                  <a:pt x="2983" y="739"/>
                  <a:pt x="2961" y="843"/>
                  <a:pt x="2986" y="891"/>
                </a:cubicBezTo>
                <a:cubicBezTo>
                  <a:pt x="2989" y="897"/>
                  <a:pt x="3005" y="893"/>
                  <a:pt x="3009" y="893"/>
                </a:cubicBezTo>
                <a:moveTo>
                  <a:pt x="2983" y="486"/>
                </a:moveTo>
                <a:cubicBezTo>
                  <a:pt x="2982" y="480"/>
                  <a:pt x="2983" y="478"/>
                  <a:pt x="2980" y="476"/>
                </a:cubicBezTo>
                <a:cubicBezTo>
                  <a:pt x="2989" y="504"/>
                  <a:pt x="3000" y="532"/>
                  <a:pt x="3009" y="560"/>
                </a:cubicBezTo>
                <a:moveTo>
                  <a:pt x="3273" y="512"/>
                </a:moveTo>
                <a:cubicBezTo>
                  <a:pt x="3272" y="527"/>
                  <a:pt x="3272" y="577"/>
                  <a:pt x="3270" y="600"/>
                </a:cubicBezTo>
                <a:cubicBezTo>
                  <a:pt x="3264" y="680"/>
                  <a:pt x="3259" y="760"/>
                  <a:pt x="3259" y="841"/>
                </a:cubicBezTo>
                <a:cubicBezTo>
                  <a:pt x="3259" y="876"/>
                  <a:pt x="3251" y="921"/>
                  <a:pt x="3273" y="952"/>
                </a:cubicBezTo>
                <a:cubicBezTo>
                  <a:pt x="3281" y="959"/>
                  <a:pt x="3284" y="961"/>
                  <a:pt x="3291" y="959"/>
                </a:cubicBezTo>
                <a:moveTo>
                  <a:pt x="3160" y="840"/>
                </a:moveTo>
                <a:cubicBezTo>
                  <a:pt x="3185" y="836"/>
                  <a:pt x="3209" y="834"/>
                  <a:pt x="3234" y="830"/>
                </a:cubicBezTo>
                <a:cubicBezTo>
                  <a:pt x="3302" y="820"/>
                  <a:pt x="3370" y="809"/>
                  <a:pt x="3437" y="797"/>
                </a:cubicBezTo>
                <a:cubicBezTo>
                  <a:pt x="3517" y="782"/>
                  <a:pt x="3598" y="769"/>
                  <a:pt x="3677" y="755"/>
                </a:cubicBezTo>
                <a:moveTo>
                  <a:pt x="3577" y="761"/>
                </a:moveTo>
                <a:cubicBezTo>
                  <a:pt x="3587" y="754"/>
                  <a:pt x="3580" y="747"/>
                  <a:pt x="3603" y="743"/>
                </a:cubicBezTo>
                <a:cubicBezTo>
                  <a:pt x="3617" y="741"/>
                  <a:pt x="3628" y="745"/>
                  <a:pt x="3641" y="746"/>
                </a:cubicBezTo>
                <a:cubicBezTo>
                  <a:pt x="3647" y="779"/>
                  <a:pt x="3646" y="811"/>
                  <a:pt x="3646" y="845"/>
                </a:cubicBezTo>
                <a:cubicBezTo>
                  <a:pt x="3646" y="868"/>
                  <a:pt x="3640" y="894"/>
                  <a:pt x="3657" y="911"/>
                </a:cubicBezTo>
                <a:cubicBezTo>
                  <a:pt x="3660" y="911"/>
                  <a:pt x="3663" y="911"/>
                  <a:pt x="3666" y="911"/>
                </a:cubicBezTo>
                <a:cubicBezTo>
                  <a:pt x="3695" y="896"/>
                  <a:pt x="3710" y="887"/>
                  <a:pt x="3731" y="856"/>
                </a:cubicBezTo>
                <a:cubicBezTo>
                  <a:pt x="3752" y="825"/>
                  <a:pt x="3761" y="790"/>
                  <a:pt x="3788" y="763"/>
                </a:cubicBezTo>
                <a:cubicBezTo>
                  <a:pt x="3796" y="756"/>
                  <a:pt x="3797" y="754"/>
                  <a:pt x="3804" y="753"/>
                </a:cubicBezTo>
                <a:cubicBezTo>
                  <a:pt x="3805" y="775"/>
                  <a:pt x="3806" y="813"/>
                  <a:pt x="3806" y="838"/>
                </a:cubicBezTo>
                <a:cubicBezTo>
                  <a:pt x="3806" y="950"/>
                  <a:pt x="3808" y="1061"/>
                  <a:pt x="3812" y="1171"/>
                </a:cubicBezTo>
                <a:cubicBezTo>
                  <a:pt x="3813" y="1209"/>
                  <a:pt x="3833" y="1310"/>
                  <a:pt x="3796" y="1336"/>
                </a:cubicBezTo>
                <a:cubicBezTo>
                  <a:pt x="3765" y="1358"/>
                  <a:pt x="3727" y="1335"/>
                  <a:pt x="3716" y="1305"/>
                </a:cubicBezTo>
                <a:cubicBezTo>
                  <a:pt x="3685" y="1222"/>
                  <a:pt x="3739" y="1154"/>
                  <a:pt x="3801" y="1106"/>
                </a:cubicBezTo>
                <a:cubicBezTo>
                  <a:pt x="3910" y="1019"/>
                  <a:pt x="4033" y="983"/>
                  <a:pt x="4167" y="95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48" name="Freeform 37"/>
          <p:cNvSpPr/>
          <p:nvPr/>
        </p:nvSpPr>
        <p:spPr>
          <a:xfrm>
            <a:off x="5977080" y="3665520"/>
            <a:ext cx="65520" cy="24120"/>
          </a:xfrm>
          <a:custGeom>
            <a:avLst/>
            <a:gdLst/>
            <a:ahLst/>
            <a:rect l="0" t="0" r="r" b="b"/>
            <a:pathLst>
              <a:path w="182" h="67">
                <a:moveTo>
                  <a:pt x="0" y="46"/>
                </a:moveTo>
                <a:cubicBezTo>
                  <a:pt x="34" y="39"/>
                  <a:pt x="67" y="31"/>
                  <a:pt x="101" y="22"/>
                </a:cubicBezTo>
                <a:cubicBezTo>
                  <a:pt x="123" y="16"/>
                  <a:pt x="143" y="6"/>
                  <a:pt x="167" y="4"/>
                </a:cubicBezTo>
                <a:cubicBezTo>
                  <a:pt x="175" y="4"/>
                  <a:pt x="176" y="4"/>
                  <a:pt x="181" y="4"/>
                </a:cubicBezTo>
                <a:cubicBezTo>
                  <a:pt x="172" y="36"/>
                  <a:pt x="137" y="46"/>
                  <a:pt x="108" y="56"/>
                </a:cubicBezTo>
                <a:cubicBezTo>
                  <a:pt x="76" y="66"/>
                  <a:pt x="46" y="66"/>
                  <a:pt x="14" y="66"/>
                </a:cubicBezTo>
                <a:cubicBezTo>
                  <a:pt x="12" y="66"/>
                  <a:pt x="11" y="66"/>
                  <a:pt x="9" y="66"/>
                </a:cubicBezTo>
                <a:cubicBezTo>
                  <a:pt x="9" y="42"/>
                  <a:pt x="13" y="36"/>
                  <a:pt x="34" y="20"/>
                </a:cubicBezTo>
                <a:cubicBezTo>
                  <a:pt x="48" y="11"/>
                  <a:pt x="52" y="8"/>
                  <a:pt x="60" y="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49" name="Freeform 38"/>
          <p:cNvSpPr/>
          <p:nvPr/>
        </p:nvSpPr>
        <p:spPr>
          <a:xfrm>
            <a:off x="2649600" y="4490280"/>
            <a:ext cx="4565880" cy="199440"/>
          </a:xfrm>
          <a:custGeom>
            <a:avLst/>
            <a:gdLst/>
            <a:ahLst/>
            <a:rect l="0" t="0" r="r" b="b"/>
            <a:pathLst>
              <a:path w="12683" h="554">
                <a:moveTo>
                  <a:pt x="0" y="58"/>
                </a:moveTo>
                <a:cubicBezTo>
                  <a:pt x="40" y="25"/>
                  <a:pt x="86" y="0"/>
                  <a:pt x="142" y="26"/>
                </a:cubicBezTo>
                <a:cubicBezTo>
                  <a:pt x="154" y="35"/>
                  <a:pt x="165" y="44"/>
                  <a:pt x="177" y="53"/>
                </a:cubicBezTo>
                <a:moveTo>
                  <a:pt x="12557" y="432"/>
                </a:moveTo>
                <a:cubicBezTo>
                  <a:pt x="12570" y="470"/>
                  <a:pt x="12605" y="501"/>
                  <a:pt x="12639" y="526"/>
                </a:cubicBezTo>
                <a:cubicBezTo>
                  <a:pt x="12653" y="535"/>
                  <a:pt x="12668" y="544"/>
                  <a:pt x="12682" y="55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50" name="Freeform 39"/>
          <p:cNvSpPr/>
          <p:nvPr/>
        </p:nvSpPr>
        <p:spPr>
          <a:xfrm>
            <a:off x="324360" y="4393800"/>
            <a:ext cx="348840" cy="278280"/>
          </a:xfrm>
          <a:custGeom>
            <a:avLst/>
            <a:gdLst/>
            <a:ahLst/>
            <a:rect l="0" t="0" r="r" b="b"/>
            <a:pathLst>
              <a:path w="969" h="773">
                <a:moveTo>
                  <a:pt x="478" y="168"/>
                </a:moveTo>
                <a:cubicBezTo>
                  <a:pt x="477" y="107"/>
                  <a:pt x="475" y="88"/>
                  <a:pt x="436" y="42"/>
                </a:cubicBezTo>
                <a:cubicBezTo>
                  <a:pt x="424" y="27"/>
                  <a:pt x="412" y="0"/>
                  <a:pt x="387" y="7"/>
                </a:cubicBezTo>
                <a:cubicBezTo>
                  <a:pt x="336" y="21"/>
                  <a:pt x="292" y="119"/>
                  <a:pt x="271" y="161"/>
                </a:cubicBezTo>
                <a:cubicBezTo>
                  <a:pt x="236" y="231"/>
                  <a:pt x="200" y="349"/>
                  <a:pt x="226" y="429"/>
                </a:cubicBezTo>
                <a:cubicBezTo>
                  <a:pt x="257" y="527"/>
                  <a:pt x="384" y="539"/>
                  <a:pt x="469" y="544"/>
                </a:cubicBezTo>
                <a:cubicBezTo>
                  <a:pt x="587" y="551"/>
                  <a:pt x="701" y="541"/>
                  <a:pt x="801" y="475"/>
                </a:cubicBezTo>
                <a:cubicBezTo>
                  <a:pt x="850" y="435"/>
                  <a:pt x="865" y="424"/>
                  <a:pt x="882" y="386"/>
                </a:cubicBezTo>
                <a:cubicBezTo>
                  <a:pt x="888" y="306"/>
                  <a:pt x="885" y="262"/>
                  <a:pt x="795" y="230"/>
                </a:cubicBezTo>
                <a:cubicBezTo>
                  <a:pt x="643" y="175"/>
                  <a:pt x="487" y="258"/>
                  <a:pt x="375" y="357"/>
                </a:cubicBezTo>
                <a:cubicBezTo>
                  <a:pt x="272" y="448"/>
                  <a:pt x="227" y="545"/>
                  <a:pt x="207" y="676"/>
                </a:cubicBezTo>
                <a:cubicBezTo>
                  <a:pt x="253" y="768"/>
                  <a:pt x="342" y="772"/>
                  <a:pt x="452" y="758"/>
                </a:cubicBezTo>
                <a:cubicBezTo>
                  <a:pt x="602" y="739"/>
                  <a:pt x="767" y="664"/>
                  <a:pt x="879" y="563"/>
                </a:cubicBezTo>
                <a:cubicBezTo>
                  <a:pt x="954" y="493"/>
                  <a:pt x="958" y="441"/>
                  <a:pt x="968" y="348"/>
                </a:cubicBezTo>
                <a:cubicBezTo>
                  <a:pt x="946" y="254"/>
                  <a:pt x="912" y="187"/>
                  <a:pt x="823" y="132"/>
                </a:cubicBezTo>
                <a:cubicBezTo>
                  <a:pt x="733" y="78"/>
                  <a:pt x="634" y="100"/>
                  <a:pt x="554" y="157"/>
                </a:cubicBezTo>
                <a:cubicBezTo>
                  <a:pt x="453" y="228"/>
                  <a:pt x="375" y="340"/>
                  <a:pt x="357" y="462"/>
                </a:cubicBezTo>
                <a:cubicBezTo>
                  <a:pt x="357" y="484"/>
                  <a:pt x="357" y="505"/>
                  <a:pt x="357" y="527"/>
                </a:cubicBezTo>
                <a:cubicBezTo>
                  <a:pt x="409" y="615"/>
                  <a:pt x="463" y="631"/>
                  <a:pt x="573" y="623"/>
                </a:cubicBezTo>
                <a:cubicBezTo>
                  <a:pt x="683" y="615"/>
                  <a:pt x="795" y="553"/>
                  <a:pt x="862" y="462"/>
                </a:cubicBezTo>
                <a:cubicBezTo>
                  <a:pt x="919" y="383"/>
                  <a:pt x="902" y="316"/>
                  <a:pt x="860" y="243"/>
                </a:cubicBezTo>
                <a:cubicBezTo>
                  <a:pt x="760" y="199"/>
                  <a:pt x="693" y="188"/>
                  <a:pt x="594" y="250"/>
                </a:cubicBezTo>
                <a:cubicBezTo>
                  <a:pt x="478" y="322"/>
                  <a:pt x="365" y="442"/>
                  <a:pt x="312" y="567"/>
                </a:cubicBezTo>
                <a:cubicBezTo>
                  <a:pt x="299" y="619"/>
                  <a:pt x="294" y="632"/>
                  <a:pt x="297" y="666"/>
                </a:cubicBezTo>
                <a:cubicBezTo>
                  <a:pt x="375" y="712"/>
                  <a:pt x="460" y="718"/>
                  <a:pt x="554" y="698"/>
                </a:cubicBezTo>
                <a:cubicBezTo>
                  <a:pt x="641" y="679"/>
                  <a:pt x="763" y="629"/>
                  <a:pt x="801" y="540"/>
                </a:cubicBezTo>
                <a:cubicBezTo>
                  <a:pt x="840" y="451"/>
                  <a:pt x="783" y="380"/>
                  <a:pt x="717" y="329"/>
                </a:cubicBezTo>
                <a:cubicBezTo>
                  <a:pt x="638" y="270"/>
                  <a:pt x="506" y="240"/>
                  <a:pt x="409" y="273"/>
                </a:cubicBezTo>
                <a:cubicBezTo>
                  <a:pt x="303" y="309"/>
                  <a:pt x="219" y="423"/>
                  <a:pt x="191" y="528"/>
                </a:cubicBezTo>
                <a:cubicBezTo>
                  <a:pt x="189" y="549"/>
                  <a:pt x="188" y="571"/>
                  <a:pt x="186" y="591"/>
                </a:cubicBezTo>
                <a:cubicBezTo>
                  <a:pt x="210" y="691"/>
                  <a:pt x="262" y="694"/>
                  <a:pt x="367" y="696"/>
                </a:cubicBezTo>
                <a:cubicBezTo>
                  <a:pt x="498" y="699"/>
                  <a:pt x="629" y="650"/>
                  <a:pt x="726" y="564"/>
                </a:cubicBezTo>
                <a:cubicBezTo>
                  <a:pt x="795" y="502"/>
                  <a:pt x="798" y="454"/>
                  <a:pt x="807" y="372"/>
                </a:cubicBezTo>
                <a:cubicBezTo>
                  <a:pt x="764" y="263"/>
                  <a:pt x="693" y="215"/>
                  <a:pt x="569" y="192"/>
                </a:cubicBezTo>
                <a:cubicBezTo>
                  <a:pt x="425" y="164"/>
                  <a:pt x="297" y="186"/>
                  <a:pt x="185" y="285"/>
                </a:cubicBezTo>
                <a:cubicBezTo>
                  <a:pt x="103" y="357"/>
                  <a:pt x="0" y="510"/>
                  <a:pt x="37" y="628"/>
                </a:cubicBezTo>
                <a:cubicBezTo>
                  <a:pt x="78" y="757"/>
                  <a:pt x="292" y="744"/>
                  <a:pt x="391" y="743"/>
                </a:cubicBezTo>
                <a:cubicBezTo>
                  <a:pt x="525" y="742"/>
                  <a:pt x="684" y="716"/>
                  <a:pt x="784" y="618"/>
                </a:cubicBezTo>
                <a:cubicBezTo>
                  <a:pt x="795" y="601"/>
                  <a:pt x="805" y="583"/>
                  <a:pt x="817" y="567"/>
                </a:cubicBezTo>
                <a:cubicBezTo>
                  <a:pt x="806" y="443"/>
                  <a:pt x="767" y="393"/>
                  <a:pt x="657" y="323"/>
                </a:cubicBezTo>
                <a:cubicBezTo>
                  <a:pt x="567" y="266"/>
                  <a:pt x="428" y="209"/>
                  <a:pt x="318" y="234"/>
                </a:cubicBezTo>
                <a:cubicBezTo>
                  <a:pt x="213" y="257"/>
                  <a:pt x="145" y="371"/>
                  <a:pt x="128" y="468"/>
                </a:cubicBezTo>
                <a:cubicBezTo>
                  <a:pt x="128" y="533"/>
                  <a:pt x="127" y="553"/>
                  <a:pt x="150" y="589"/>
                </a:cubicBezTo>
                <a:cubicBezTo>
                  <a:pt x="249" y="645"/>
                  <a:pt x="353" y="670"/>
                  <a:pt x="470" y="648"/>
                </a:cubicBezTo>
                <a:cubicBezTo>
                  <a:pt x="580" y="629"/>
                  <a:pt x="746" y="562"/>
                  <a:pt x="783" y="446"/>
                </a:cubicBezTo>
                <a:cubicBezTo>
                  <a:pt x="822" y="330"/>
                  <a:pt x="667" y="259"/>
                  <a:pt x="587" y="228"/>
                </a:cubicBezTo>
                <a:cubicBezTo>
                  <a:pt x="496" y="194"/>
                  <a:pt x="347" y="163"/>
                  <a:pt x="258" y="218"/>
                </a:cubicBezTo>
                <a:cubicBezTo>
                  <a:pt x="226" y="256"/>
                  <a:pt x="215" y="267"/>
                  <a:pt x="217" y="30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51" name="Freeform 40"/>
          <p:cNvSpPr/>
          <p:nvPr/>
        </p:nvSpPr>
        <p:spPr>
          <a:xfrm>
            <a:off x="882720" y="4529160"/>
            <a:ext cx="559080" cy="200880"/>
          </a:xfrm>
          <a:custGeom>
            <a:avLst/>
            <a:gdLst/>
            <a:ahLst/>
            <a:rect l="0" t="0" r="r" b="b"/>
            <a:pathLst>
              <a:path w="1553" h="558">
                <a:moveTo>
                  <a:pt x="358" y="117"/>
                </a:moveTo>
                <a:cubicBezTo>
                  <a:pt x="334" y="92"/>
                  <a:pt x="324" y="71"/>
                  <a:pt x="269" y="98"/>
                </a:cubicBezTo>
                <a:cubicBezTo>
                  <a:pt x="168" y="148"/>
                  <a:pt x="63" y="255"/>
                  <a:pt x="26" y="359"/>
                </a:cubicBezTo>
                <a:cubicBezTo>
                  <a:pt x="0" y="433"/>
                  <a:pt x="10" y="496"/>
                  <a:pt x="90" y="522"/>
                </a:cubicBezTo>
                <a:cubicBezTo>
                  <a:pt x="196" y="557"/>
                  <a:pt x="338" y="541"/>
                  <a:pt x="440" y="512"/>
                </a:cubicBezTo>
                <a:cubicBezTo>
                  <a:pt x="579" y="473"/>
                  <a:pt x="724" y="398"/>
                  <a:pt x="806" y="277"/>
                </a:cubicBezTo>
                <a:cubicBezTo>
                  <a:pt x="844" y="220"/>
                  <a:pt x="841" y="183"/>
                  <a:pt x="837" y="124"/>
                </a:cubicBezTo>
                <a:cubicBezTo>
                  <a:pt x="751" y="134"/>
                  <a:pt x="700" y="183"/>
                  <a:pt x="637" y="243"/>
                </a:cubicBezTo>
                <a:cubicBezTo>
                  <a:pt x="585" y="293"/>
                  <a:pt x="546" y="332"/>
                  <a:pt x="538" y="401"/>
                </a:cubicBezTo>
                <a:cubicBezTo>
                  <a:pt x="590" y="420"/>
                  <a:pt x="637" y="436"/>
                  <a:pt x="707" y="412"/>
                </a:cubicBezTo>
                <a:cubicBezTo>
                  <a:pt x="776" y="388"/>
                  <a:pt x="856" y="338"/>
                  <a:pt x="882" y="267"/>
                </a:cubicBezTo>
                <a:cubicBezTo>
                  <a:pt x="896" y="229"/>
                  <a:pt x="898" y="160"/>
                  <a:pt x="874" y="124"/>
                </a:cubicBezTo>
                <a:cubicBezTo>
                  <a:pt x="871" y="122"/>
                  <a:pt x="867" y="120"/>
                  <a:pt x="864" y="118"/>
                </a:cubicBezTo>
                <a:cubicBezTo>
                  <a:pt x="852" y="147"/>
                  <a:pt x="846" y="186"/>
                  <a:pt x="846" y="228"/>
                </a:cubicBezTo>
                <a:cubicBezTo>
                  <a:pt x="846" y="283"/>
                  <a:pt x="868" y="347"/>
                  <a:pt x="937" y="347"/>
                </a:cubicBezTo>
                <a:cubicBezTo>
                  <a:pt x="957" y="347"/>
                  <a:pt x="962" y="347"/>
                  <a:pt x="974" y="341"/>
                </a:cubicBezTo>
                <a:moveTo>
                  <a:pt x="985" y="251"/>
                </a:moveTo>
                <a:cubicBezTo>
                  <a:pt x="985" y="195"/>
                  <a:pt x="980" y="133"/>
                  <a:pt x="1004" y="81"/>
                </a:cubicBezTo>
                <a:cubicBezTo>
                  <a:pt x="1024" y="39"/>
                  <a:pt x="1087" y="0"/>
                  <a:pt x="1132" y="37"/>
                </a:cubicBezTo>
                <a:cubicBezTo>
                  <a:pt x="1195" y="88"/>
                  <a:pt x="1191" y="203"/>
                  <a:pt x="1193" y="275"/>
                </a:cubicBezTo>
                <a:cubicBezTo>
                  <a:pt x="1194" y="319"/>
                  <a:pt x="1207" y="393"/>
                  <a:pt x="1182" y="434"/>
                </a:cubicBezTo>
                <a:cubicBezTo>
                  <a:pt x="1178" y="438"/>
                  <a:pt x="1173" y="441"/>
                  <a:pt x="1169" y="445"/>
                </a:cubicBezTo>
                <a:cubicBezTo>
                  <a:pt x="1134" y="435"/>
                  <a:pt x="1126" y="434"/>
                  <a:pt x="1116" y="388"/>
                </a:cubicBezTo>
                <a:cubicBezTo>
                  <a:pt x="1098" y="307"/>
                  <a:pt x="1127" y="250"/>
                  <a:pt x="1176" y="188"/>
                </a:cubicBezTo>
                <a:cubicBezTo>
                  <a:pt x="1232" y="120"/>
                  <a:pt x="1290" y="72"/>
                  <a:pt x="1381" y="62"/>
                </a:cubicBezTo>
                <a:cubicBezTo>
                  <a:pt x="1491" y="50"/>
                  <a:pt x="1540" y="135"/>
                  <a:pt x="1552" y="233"/>
                </a:cubicBezTo>
                <a:cubicBezTo>
                  <a:pt x="1552" y="316"/>
                  <a:pt x="1552" y="343"/>
                  <a:pt x="1552" y="39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52" name="Freeform 41"/>
          <p:cNvSpPr/>
          <p:nvPr/>
        </p:nvSpPr>
        <p:spPr>
          <a:xfrm>
            <a:off x="1692360" y="4478760"/>
            <a:ext cx="1614600" cy="261720"/>
          </a:xfrm>
          <a:custGeom>
            <a:avLst/>
            <a:gdLst/>
            <a:ahLst/>
            <a:rect l="0" t="0" r="r" b="b"/>
            <a:pathLst>
              <a:path w="4485" h="727">
                <a:moveTo>
                  <a:pt x="5" y="406"/>
                </a:moveTo>
                <a:cubicBezTo>
                  <a:pt x="6" y="416"/>
                  <a:pt x="0" y="433"/>
                  <a:pt x="8" y="456"/>
                </a:cubicBezTo>
                <a:cubicBezTo>
                  <a:pt x="29" y="518"/>
                  <a:pt x="52" y="583"/>
                  <a:pt x="85" y="640"/>
                </a:cubicBezTo>
                <a:cubicBezTo>
                  <a:pt x="91" y="648"/>
                  <a:pt x="92" y="649"/>
                  <a:pt x="96" y="654"/>
                </a:cubicBezTo>
                <a:cubicBezTo>
                  <a:pt x="101" y="625"/>
                  <a:pt x="105" y="596"/>
                  <a:pt x="111" y="567"/>
                </a:cubicBezTo>
                <a:cubicBezTo>
                  <a:pt x="117" y="536"/>
                  <a:pt x="125" y="486"/>
                  <a:pt x="160" y="472"/>
                </a:cubicBezTo>
                <a:cubicBezTo>
                  <a:pt x="201" y="455"/>
                  <a:pt x="238" y="478"/>
                  <a:pt x="267" y="504"/>
                </a:cubicBezTo>
                <a:cubicBezTo>
                  <a:pt x="297" y="531"/>
                  <a:pt x="319" y="573"/>
                  <a:pt x="357" y="591"/>
                </a:cubicBezTo>
                <a:cubicBezTo>
                  <a:pt x="371" y="592"/>
                  <a:pt x="376" y="592"/>
                  <a:pt x="386" y="592"/>
                </a:cubicBezTo>
                <a:cubicBezTo>
                  <a:pt x="400" y="534"/>
                  <a:pt x="401" y="480"/>
                  <a:pt x="401" y="418"/>
                </a:cubicBezTo>
                <a:cubicBezTo>
                  <a:pt x="401" y="367"/>
                  <a:pt x="390" y="299"/>
                  <a:pt x="428" y="257"/>
                </a:cubicBezTo>
                <a:cubicBezTo>
                  <a:pt x="466" y="215"/>
                  <a:pt x="555" y="233"/>
                  <a:pt x="601" y="247"/>
                </a:cubicBezTo>
                <a:cubicBezTo>
                  <a:pt x="718" y="284"/>
                  <a:pt x="818" y="355"/>
                  <a:pt x="940" y="381"/>
                </a:cubicBezTo>
                <a:cubicBezTo>
                  <a:pt x="965" y="387"/>
                  <a:pt x="1022" y="399"/>
                  <a:pt x="1043" y="377"/>
                </a:cubicBezTo>
                <a:cubicBezTo>
                  <a:pt x="1064" y="356"/>
                  <a:pt x="1063" y="314"/>
                  <a:pt x="1043" y="293"/>
                </a:cubicBezTo>
                <a:cubicBezTo>
                  <a:pt x="1014" y="264"/>
                  <a:pt x="933" y="259"/>
                  <a:pt x="898" y="272"/>
                </a:cubicBezTo>
                <a:cubicBezTo>
                  <a:pt x="790" y="312"/>
                  <a:pt x="697" y="431"/>
                  <a:pt x="687" y="543"/>
                </a:cubicBezTo>
                <a:cubicBezTo>
                  <a:pt x="680" y="620"/>
                  <a:pt x="737" y="641"/>
                  <a:pt x="804" y="656"/>
                </a:cubicBezTo>
                <a:cubicBezTo>
                  <a:pt x="905" y="679"/>
                  <a:pt x="1032" y="677"/>
                  <a:pt x="1136" y="668"/>
                </a:cubicBezTo>
                <a:cubicBezTo>
                  <a:pt x="1172" y="662"/>
                  <a:pt x="1209" y="657"/>
                  <a:pt x="1245" y="651"/>
                </a:cubicBezTo>
                <a:moveTo>
                  <a:pt x="1830" y="63"/>
                </a:moveTo>
                <a:cubicBezTo>
                  <a:pt x="1830" y="98"/>
                  <a:pt x="1841" y="121"/>
                  <a:pt x="1849" y="155"/>
                </a:cubicBezTo>
                <a:cubicBezTo>
                  <a:pt x="1870" y="246"/>
                  <a:pt x="1887" y="341"/>
                  <a:pt x="1897" y="434"/>
                </a:cubicBezTo>
                <a:cubicBezTo>
                  <a:pt x="1905" y="512"/>
                  <a:pt x="1910" y="589"/>
                  <a:pt x="1926" y="666"/>
                </a:cubicBezTo>
                <a:cubicBezTo>
                  <a:pt x="1935" y="699"/>
                  <a:pt x="1936" y="707"/>
                  <a:pt x="1944" y="726"/>
                </a:cubicBezTo>
                <a:moveTo>
                  <a:pt x="1675" y="329"/>
                </a:moveTo>
                <a:cubicBezTo>
                  <a:pt x="1708" y="328"/>
                  <a:pt x="1760" y="328"/>
                  <a:pt x="1797" y="331"/>
                </a:cubicBezTo>
                <a:cubicBezTo>
                  <a:pt x="1915" y="341"/>
                  <a:pt x="2076" y="367"/>
                  <a:pt x="2189" y="329"/>
                </a:cubicBezTo>
                <a:cubicBezTo>
                  <a:pt x="2257" y="305"/>
                  <a:pt x="2256" y="241"/>
                  <a:pt x="2254" y="183"/>
                </a:cubicBezTo>
                <a:cubicBezTo>
                  <a:pt x="2253" y="140"/>
                  <a:pt x="2243" y="143"/>
                  <a:pt x="2229" y="118"/>
                </a:cubicBezTo>
                <a:cubicBezTo>
                  <a:pt x="2196" y="178"/>
                  <a:pt x="2169" y="237"/>
                  <a:pt x="2157" y="311"/>
                </a:cubicBezTo>
                <a:cubicBezTo>
                  <a:pt x="2144" y="387"/>
                  <a:pt x="2134" y="487"/>
                  <a:pt x="2178" y="554"/>
                </a:cubicBezTo>
                <a:cubicBezTo>
                  <a:pt x="2207" y="599"/>
                  <a:pt x="2263" y="617"/>
                  <a:pt x="2314" y="606"/>
                </a:cubicBezTo>
                <a:cubicBezTo>
                  <a:pt x="2399" y="588"/>
                  <a:pt x="2452" y="498"/>
                  <a:pt x="2490" y="428"/>
                </a:cubicBezTo>
                <a:cubicBezTo>
                  <a:pt x="2508" y="395"/>
                  <a:pt x="2524" y="364"/>
                  <a:pt x="2545" y="335"/>
                </a:cubicBezTo>
                <a:cubicBezTo>
                  <a:pt x="2551" y="350"/>
                  <a:pt x="2567" y="393"/>
                  <a:pt x="2576" y="416"/>
                </a:cubicBezTo>
                <a:cubicBezTo>
                  <a:pt x="2601" y="476"/>
                  <a:pt x="2690" y="552"/>
                  <a:pt x="2761" y="517"/>
                </a:cubicBezTo>
                <a:cubicBezTo>
                  <a:pt x="2801" y="497"/>
                  <a:pt x="2794" y="395"/>
                  <a:pt x="2803" y="360"/>
                </a:cubicBezTo>
                <a:cubicBezTo>
                  <a:pt x="2805" y="349"/>
                  <a:pt x="2804" y="345"/>
                  <a:pt x="2811" y="344"/>
                </a:cubicBezTo>
                <a:cubicBezTo>
                  <a:pt x="2815" y="369"/>
                  <a:pt x="2822" y="403"/>
                  <a:pt x="2822" y="434"/>
                </a:cubicBezTo>
                <a:cubicBezTo>
                  <a:pt x="2823" y="471"/>
                  <a:pt x="2822" y="508"/>
                  <a:pt x="2822" y="545"/>
                </a:cubicBezTo>
                <a:moveTo>
                  <a:pt x="2949" y="239"/>
                </a:moveTo>
                <a:cubicBezTo>
                  <a:pt x="2974" y="280"/>
                  <a:pt x="2995" y="323"/>
                  <a:pt x="3015" y="366"/>
                </a:cubicBezTo>
                <a:cubicBezTo>
                  <a:pt x="3034" y="408"/>
                  <a:pt x="3053" y="460"/>
                  <a:pt x="3096" y="482"/>
                </a:cubicBezTo>
                <a:cubicBezTo>
                  <a:pt x="3129" y="499"/>
                  <a:pt x="3166" y="471"/>
                  <a:pt x="3187" y="450"/>
                </a:cubicBezTo>
                <a:cubicBezTo>
                  <a:pt x="3234" y="404"/>
                  <a:pt x="3256" y="341"/>
                  <a:pt x="3296" y="289"/>
                </a:cubicBezTo>
                <a:cubicBezTo>
                  <a:pt x="3300" y="285"/>
                  <a:pt x="3304" y="280"/>
                  <a:pt x="3308" y="276"/>
                </a:cubicBezTo>
                <a:cubicBezTo>
                  <a:pt x="3339" y="299"/>
                  <a:pt x="3342" y="321"/>
                  <a:pt x="3367" y="361"/>
                </a:cubicBezTo>
                <a:cubicBezTo>
                  <a:pt x="3415" y="440"/>
                  <a:pt x="3477" y="499"/>
                  <a:pt x="3557" y="546"/>
                </a:cubicBezTo>
                <a:cubicBezTo>
                  <a:pt x="3625" y="585"/>
                  <a:pt x="3711" y="613"/>
                  <a:pt x="3791" y="601"/>
                </a:cubicBezTo>
                <a:cubicBezTo>
                  <a:pt x="3849" y="593"/>
                  <a:pt x="3852" y="558"/>
                  <a:pt x="3870" y="513"/>
                </a:cubicBezTo>
                <a:moveTo>
                  <a:pt x="3773" y="264"/>
                </a:moveTo>
                <a:cubicBezTo>
                  <a:pt x="3744" y="186"/>
                  <a:pt x="3717" y="115"/>
                  <a:pt x="3727" y="28"/>
                </a:cubicBezTo>
                <a:cubicBezTo>
                  <a:pt x="3734" y="7"/>
                  <a:pt x="3737" y="0"/>
                  <a:pt x="3757" y="5"/>
                </a:cubicBezTo>
                <a:cubicBezTo>
                  <a:pt x="3815" y="39"/>
                  <a:pt x="3822" y="111"/>
                  <a:pt x="3837" y="179"/>
                </a:cubicBezTo>
                <a:cubicBezTo>
                  <a:pt x="3856" y="268"/>
                  <a:pt x="3863" y="365"/>
                  <a:pt x="3921" y="442"/>
                </a:cubicBezTo>
                <a:cubicBezTo>
                  <a:pt x="3934" y="455"/>
                  <a:pt x="3947" y="467"/>
                  <a:pt x="3960" y="480"/>
                </a:cubicBezTo>
                <a:moveTo>
                  <a:pt x="4386" y="292"/>
                </a:moveTo>
                <a:cubicBezTo>
                  <a:pt x="4311" y="304"/>
                  <a:pt x="4237" y="345"/>
                  <a:pt x="4165" y="370"/>
                </a:cubicBezTo>
                <a:cubicBezTo>
                  <a:pt x="4061" y="407"/>
                  <a:pt x="3955" y="435"/>
                  <a:pt x="3851" y="469"/>
                </a:cubicBezTo>
                <a:cubicBezTo>
                  <a:pt x="3817" y="480"/>
                  <a:pt x="3831" y="477"/>
                  <a:pt x="3816" y="490"/>
                </a:cubicBezTo>
                <a:cubicBezTo>
                  <a:pt x="3879" y="500"/>
                  <a:pt x="3945" y="504"/>
                  <a:pt x="4009" y="512"/>
                </a:cubicBezTo>
                <a:cubicBezTo>
                  <a:pt x="4167" y="533"/>
                  <a:pt x="4326" y="573"/>
                  <a:pt x="4484" y="58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53" name="Freeform 42"/>
          <p:cNvSpPr/>
          <p:nvPr/>
        </p:nvSpPr>
        <p:spPr>
          <a:xfrm>
            <a:off x="3602880" y="4590720"/>
            <a:ext cx="1248840" cy="214920"/>
          </a:xfrm>
          <a:custGeom>
            <a:avLst/>
            <a:gdLst/>
            <a:ahLst/>
            <a:rect l="0" t="0" r="r" b="b"/>
            <a:pathLst>
              <a:path w="3469" h="597">
                <a:moveTo>
                  <a:pt x="433" y="80"/>
                </a:moveTo>
                <a:cubicBezTo>
                  <a:pt x="376" y="67"/>
                  <a:pt x="301" y="41"/>
                  <a:pt x="242" y="58"/>
                </a:cubicBezTo>
                <a:cubicBezTo>
                  <a:pt x="214" y="66"/>
                  <a:pt x="171" y="102"/>
                  <a:pt x="163" y="131"/>
                </a:cubicBezTo>
                <a:cubicBezTo>
                  <a:pt x="163" y="148"/>
                  <a:pt x="163" y="153"/>
                  <a:pt x="163" y="164"/>
                </a:cubicBezTo>
                <a:cubicBezTo>
                  <a:pt x="217" y="187"/>
                  <a:pt x="269" y="195"/>
                  <a:pt x="327" y="204"/>
                </a:cubicBezTo>
                <a:cubicBezTo>
                  <a:pt x="376" y="212"/>
                  <a:pt x="412" y="214"/>
                  <a:pt x="436" y="257"/>
                </a:cubicBezTo>
                <a:cubicBezTo>
                  <a:pt x="417" y="312"/>
                  <a:pt x="355" y="323"/>
                  <a:pt x="295" y="335"/>
                </a:cubicBezTo>
                <a:cubicBezTo>
                  <a:pt x="272" y="340"/>
                  <a:pt x="4" y="369"/>
                  <a:pt x="2" y="338"/>
                </a:cubicBezTo>
                <a:cubicBezTo>
                  <a:pt x="0" y="308"/>
                  <a:pt x="40" y="309"/>
                  <a:pt x="60" y="302"/>
                </a:cubicBezTo>
                <a:moveTo>
                  <a:pt x="646" y="131"/>
                </a:moveTo>
                <a:cubicBezTo>
                  <a:pt x="647" y="136"/>
                  <a:pt x="656" y="142"/>
                  <a:pt x="657" y="164"/>
                </a:cubicBezTo>
                <a:cubicBezTo>
                  <a:pt x="659" y="202"/>
                  <a:pt x="649" y="239"/>
                  <a:pt x="652" y="276"/>
                </a:cubicBezTo>
                <a:cubicBezTo>
                  <a:pt x="656" y="316"/>
                  <a:pt x="673" y="311"/>
                  <a:pt x="711" y="314"/>
                </a:cubicBezTo>
                <a:cubicBezTo>
                  <a:pt x="777" y="319"/>
                  <a:pt x="826" y="275"/>
                  <a:pt x="863" y="225"/>
                </a:cubicBezTo>
                <a:cubicBezTo>
                  <a:pt x="882" y="200"/>
                  <a:pt x="901" y="167"/>
                  <a:pt x="918" y="144"/>
                </a:cubicBezTo>
                <a:cubicBezTo>
                  <a:pt x="922" y="163"/>
                  <a:pt x="929" y="197"/>
                  <a:pt x="934" y="221"/>
                </a:cubicBezTo>
                <a:cubicBezTo>
                  <a:pt x="941" y="258"/>
                  <a:pt x="949" y="282"/>
                  <a:pt x="988" y="291"/>
                </a:cubicBezTo>
                <a:cubicBezTo>
                  <a:pt x="1030" y="300"/>
                  <a:pt x="1049" y="281"/>
                  <a:pt x="1067" y="246"/>
                </a:cubicBezTo>
                <a:cubicBezTo>
                  <a:pt x="1095" y="193"/>
                  <a:pt x="1093" y="100"/>
                  <a:pt x="1147" y="66"/>
                </a:cubicBezTo>
                <a:cubicBezTo>
                  <a:pt x="1152" y="66"/>
                  <a:pt x="1156" y="66"/>
                  <a:pt x="1161" y="66"/>
                </a:cubicBezTo>
                <a:cubicBezTo>
                  <a:pt x="1186" y="116"/>
                  <a:pt x="1205" y="159"/>
                  <a:pt x="1218" y="215"/>
                </a:cubicBezTo>
                <a:cubicBezTo>
                  <a:pt x="1228" y="259"/>
                  <a:pt x="1232" y="305"/>
                  <a:pt x="1253" y="345"/>
                </a:cubicBezTo>
                <a:cubicBezTo>
                  <a:pt x="1262" y="362"/>
                  <a:pt x="1260" y="348"/>
                  <a:pt x="1264" y="354"/>
                </a:cubicBezTo>
                <a:cubicBezTo>
                  <a:pt x="1265" y="321"/>
                  <a:pt x="1266" y="290"/>
                  <a:pt x="1273" y="257"/>
                </a:cubicBezTo>
                <a:cubicBezTo>
                  <a:pt x="1282" y="216"/>
                  <a:pt x="1302" y="173"/>
                  <a:pt x="1350" y="174"/>
                </a:cubicBezTo>
                <a:cubicBezTo>
                  <a:pt x="1400" y="175"/>
                  <a:pt x="1419" y="214"/>
                  <a:pt x="1431" y="259"/>
                </a:cubicBezTo>
                <a:cubicBezTo>
                  <a:pt x="1439" y="287"/>
                  <a:pt x="1443" y="322"/>
                  <a:pt x="1431" y="349"/>
                </a:cubicBezTo>
                <a:cubicBezTo>
                  <a:pt x="1428" y="350"/>
                  <a:pt x="1426" y="351"/>
                  <a:pt x="1423" y="352"/>
                </a:cubicBezTo>
                <a:cubicBezTo>
                  <a:pt x="1422" y="345"/>
                  <a:pt x="1414" y="312"/>
                  <a:pt x="1420" y="297"/>
                </a:cubicBezTo>
                <a:cubicBezTo>
                  <a:pt x="1440" y="246"/>
                  <a:pt x="1500" y="200"/>
                  <a:pt x="1546" y="174"/>
                </a:cubicBezTo>
                <a:cubicBezTo>
                  <a:pt x="1604" y="142"/>
                  <a:pt x="1697" y="118"/>
                  <a:pt x="1764" y="135"/>
                </a:cubicBezTo>
                <a:cubicBezTo>
                  <a:pt x="1838" y="153"/>
                  <a:pt x="1834" y="226"/>
                  <a:pt x="1835" y="286"/>
                </a:cubicBezTo>
                <a:cubicBezTo>
                  <a:pt x="1836" y="334"/>
                  <a:pt x="1819" y="400"/>
                  <a:pt x="1860" y="436"/>
                </a:cubicBezTo>
                <a:cubicBezTo>
                  <a:pt x="1871" y="442"/>
                  <a:pt x="1883" y="446"/>
                  <a:pt x="1894" y="452"/>
                </a:cubicBezTo>
                <a:moveTo>
                  <a:pt x="2633" y="112"/>
                </a:moveTo>
                <a:cubicBezTo>
                  <a:pt x="2598" y="95"/>
                  <a:pt x="2592" y="88"/>
                  <a:pt x="2549" y="86"/>
                </a:cubicBezTo>
                <a:cubicBezTo>
                  <a:pt x="2490" y="84"/>
                  <a:pt x="2427" y="113"/>
                  <a:pt x="2388" y="158"/>
                </a:cubicBezTo>
                <a:cubicBezTo>
                  <a:pt x="2363" y="187"/>
                  <a:pt x="2349" y="248"/>
                  <a:pt x="2385" y="274"/>
                </a:cubicBezTo>
                <a:cubicBezTo>
                  <a:pt x="2443" y="315"/>
                  <a:pt x="2534" y="305"/>
                  <a:pt x="2600" y="304"/>
                </a:cubicBezTo>
                <a:cubicBezTo>
                  <a:pt x="2662" y="303"/>
                  <a:pt x="2728" y="292"/>
                  <a:pt x="2743" y="221"/>
                </a:cubicBezTo>
                <a:cubicBezTo>
                  <a:pt x="2755" y="162"/>
                  <a:pt x="2723" y="125"/>
                  <a:pt x="2670" y="105"/>
                </a:cubicBezTo>
                <a:cubicBezTo>
                  <a:pt x="2630" y="90"/>
                  <a:pt x="2588" y="97"/>
                  <a:pt x="2547" y="98"/>
                </a:cubicBezTo>
                <a:cubicBezTo>
                  <a:pt x="2570" y="114"/>
                  <a:pt x="2568" y="133"/>
                  <a:pt x="2628" y="137"/>
                </a:cubicBezTo>
                <a:cubicBezTo>
                  <a:pt x="2699" y="141"/>
                  <a:pt x="2787" y="149"/>
                  <a:pt x="2852" y="116"/>
                </a:cubicBezTo>
                <a:cubicBezTo>
                  <a:pt x="2901" y="91"/>
                  <a:pt x="2927" y="29"/>
                  <a:pt x="2977" y="9"/>
                </a:cubicBezTo>
                <a:cubicBezTo>
                  <a:pt x="2993" y="3"/>
                  <a:pt x="2997" y="0"/>
                  <a:pt x="3008" y="2"/>
                </a:cubicBezTo>
                <a:cubicBezTo>
                  <a:pt x="3016" y="67"/>
                  <a:pt x="3024" y="134"/>
                  <a:pt x="3016" y="201"/>
                </a:cubicBezTo>
                <a:cubicBezTo>
                  <a:pt x="3005" y="294"/>
                  <a:pt x="2981" y="377"/>
                  <a:pt x="2980" y="470"/>
                </a:cubicBezTo>
                <a:cubicBezTo>
                  <a:pt x="2979" y="536"/>
                  <a:pt x="3011" y="584"/>
                  <a:pt x="3080" y="591"/>
                </a:cubicBezTo>
                <a:cubicBezTo>
                  <a:pt x="3127" y="596"/>
                  <a:pt x="3169" y="590"/>
                  <a:pt x="3179" y="536"/>
                </a:cubicBezTo>
                <a:cubicBezTo>
                  <a:pt x="3194" y="458"/>
                  <a:pt x="3129" y="405"/>
                  <a:pt x="3082" y="354"/>
                </a:cubicBezTo>
                <a:cubicBezTo>
                  <a:pt x="3048" y="317"/>
                  <a:pt x="3012" y="281"/>
                  <a:pt x="2983" y="242"/>
                </a:cubicBezTo>
                <a:cubicBezTo>
                  <a:pt x="3030" y="238"/>
                  <a:pt x="3092" y="234"/>
                  <a:pt x="3143" y="237"/>
                </a:cubicBezTo>
                <a:cubicBezTo>
                  <a:pt x="3252" y="243"/>
                  <a:pt x="3359" y="268"/>
                  <a:pt x="3468" y="27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54" name="Freeform 43"/>
          <p:cNvSpPr/>
          <p:nvPr/>
        </p:nvSpPr>
        <p:spPr>
          <a:xfrm>
            <a:off x="5078520" y="4537080"/>
            <a:ext cx="438480" cy="267120"/>
          </a:xfrm>
          <a:custGeom>
            <a:avLst/>
            <a:gdLst/>
            <a:ahLst/>
            <a:rect l="0" t="0" r="r" b="b"/>
            <a:pathLst>
              <a:path w="1218" h="742">
                <a:moveTo>
                  <a:pt x="277" y="322"/>
                </a:moveTo>
                <a:cubicBezTo>
                  <a:pt x="266" y="317"/>
                  <a:pt x="298" y="278"/>
                  <a:pt x="213" y="319"/>
                </a:cubicBezTo>
                <a:cubicBezTo>
                  <a:pt x="115" y="366"/>
                  <a:pt x="51" y="426"/>
                  <a:pt x="0" y="516"/>
                </a:cubicBezTo>
                <a:cubicBezTo>
                  <a:pt x="25" y="556"/>
                  <a:pt x="25" y="553"/>
                  <a:pt x="86" y="554"/>
                </a:cubicBezTo>
                <a:cubicBezTo>
                  <a:pt x="160" y="555"/>
                  <a:pt x="223" y="543"/>
                  <a:pt x="279" y="490"/>
                </a:cubicBezTo>
                <a:cubicBezTo>
                  <a:pt x="319" y="453"/>
                  <a:pt x="326" y="411"/>
                  <a:pt x="339" y="362"/>
                </a:cubicBezTo>
                <a:cubicBezTo>
                  <a:pt x="339" y="388"/>
                  <a:pt x="336" y="392"/>
                  <a:pt x="339" y="417"/>
                </a:cubicBezTo>
                <a:cubicBezTo>
                  <a:pt x="348" y="488"/>
                  <a:pt x="397" y="528"/>
                  <a:pt x="460" y="555"/>
                </a:cubicBezTo>
                <a:cubicBezTo>
                  <a:pt x="514" y="579"/>
                  <a:pt x="611" y="596"/>
                  <a:pt x="668" y="572"/>
                </a:cubicBezTo>
                <a:cubicBezTo>
                  <a:pt x="733" y="544"/>
                  <a:pt x="756" y="469"/>
                  <a:pt x="761" y="406"/>
                </a:cubicBezTo>
                <a:cubicBezTo>
                  <a:pt x="770" y="302"/>
                  <a:pt x="753" y="198"/>
                  <a:pt x="745" y="95"/>
                </a:cubicBezTo>
                <a:cubicBezTo>
                  <a:pt x="743" y="63"/>
                  <a:pt x="743" y="32"/>
                  <a:pt x="742" y="0"/>
                </a:cubicBezTo>
                <a:cubicBezTo>
                  <a:pt x="721" y="42"/>
                  <a:pt x="694" y="102"/>
                  <a:pt x="679" y="153"/>
                </a:cubicBezTo>
                <a:cubicBezTo>
                  <a:pt x="649" y="260"/>
                  <a:pt x="625" y="399"/>
                  <a:pt x="692" y="495"/>
                </a:cubicBezTo>
                <a:cubicBezTo>
                  <a:pt x="742" y="568"/>
                  <a:pt x="824" y="588"/>
                  <a:pt x="906" y="593"/>
                </a:cubicBezTo>
                <a:cubicBezTo>
                  <a:pt x="988" y="598"/>
                  <a:pt x="1069" y="590"/>
                  <a:pt x="1114" y="512"/>
                </a:cubicBezTo>
                <a:cubicBezTo>
                  <a:pt x="1150" y="451"/>
                  <a:pt x="1138" y="345"/>
                  <a:pt x="1123" y="279"/>
                </a:cubicBezTo>
                <a:cubicBezTo>
                  <a:pt x="1112" y="231"/>
                  <a:pt x="1092" y="190"/>
                  <a:pt x="1069" y="154"/>
                </a:cubicBezTo>
                <a:cubicBezTo>
                  <a:pt x="1024" y="203"/>
                  <a:pt x="988" y="244"/>
                  <a:pt x="968" y="316"/>
                </a:cubicBezTo>
                <a:cubicBezTo>
                  <a:pt x="942" y="413"/>
                  <a:pt x="951" y="503"/>
                  <a:pt x="1008" y="585"/>
                </a:cubicBezTo>
                <a:cubicBezTo>
                  <a:pt x="1061" y="662"/>
                  <a:pt x="1136" y="702"/>
                  <a:pt x="1217" y="74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55" name="Freeform 44"/>
          <p:cNvSpPr/>
          <p:nvPr/>
        </p:nvSpPr>
        <p:spPr>
          <a:xfrm>
            <a:off x="5805360" y="4640400"/>
            <a:ext cx="1845000" cy="294840"/>
          </a:xfrm>
          <a:custGeom>
            <a:avLst/>
            <a:gdLst/>
            <a:ahLst/>
            <a:rect l="0" t="0" r="r" b="b"/>
            <a:pathLst>
              <a:path w="5125" h="819">
                <a:moveTo>
                  <a:pt x="204" y="236"/>
                </a:moveTo>
                <a:cubicBezTo>
                  <a:pt x="191" y="218"/>
                  <a:pt x="187" y="212"/>
                  <a:pt x="165" y="209"/>
                </a:cubicBezTo>
                <a:cubicBezTo>
                  <a:pt x="124" y="203"/>
                  <a:pt x="106" y="275"/>
                  <a:pt x="99" y="303"/>
                </a:cubicBezTo>
                <a:cubicBezTo>
                  <a:pt x="78" y="386"/>
                  <a:pt x="88" y="477"/>
                  <a:pt x="88" y="563"/>
                </a:cubicBezTo>
                <a:cubicBezTo>
                  <a:pt x="88" y="635"/>
                  <a:pt x="91" y="706"/>
                  <a:pt x="99" y="777"/>
                </a:cubicBezTo>
                <a:cubicBezTo>
                  <a:pt x="103" y="818"/>
                  <a:pt x="98" y="802"/>
                  <a:pt x="108" y="790"/>
                </a:cubicBezTo>
                <a:moveTo>
                  <a:pt x="205" y="206"/>
                </a:moveTo>
                <a:cubicBezTo>
                  <a:pt x="243" y="173"/>
                  <a:pt x="284" y="147"/>
                  <a:pt x="339" y="164"/>
                </a:cubicBezTo>
                <a:cubicBezTo>
                  <a:pt x="385" y="178"/>
                  <a:pt x="417" y="255"/>
                  <a:pt x="395" y="299"/>
                </a:cubicBezTo>
                <a:cubicBezTo>
                  <a:pt x="359" y="371"/>
                  <a:pt x="246" y="400"/>
                  <a:pt x="176" y="410"/>
                </a:cubicBezTo>
                <a:cubicBezTo>
                  <a:pt x="139" y="415"/>
                  <a:pt x="33" y="431"/>
                  <a:pt x="0" y="403"/>
                </a:cubicBezTo>
                <a:cubicBezTo>
                  <a:pt x="0" y="399"/>
                  <a:pt x="0" y="394"/>
                  <a:pt x="0" y="390"/>
                </a:cubicBezTo>
                <a:moveTo>
                  <a:pt x="544" y="539"/>
                </a:moveTo>
                <a:cubicBezTo>
                  <a:pt x="534" y="549"/>
                  <a:pt x="527" y="553"/>
                  <a:pt x="517" y="561"/>
                </a:cubicBezTo>
                <a:cubicBezTo>
                  <a:pt x="536" y="530"/>
                  <a:pt x="560" y="498"/>
                  <a:pt x="587" y="468"/>
                </a:cubicBezTo>
                <a:cubicBezTo>
                  <a:pt x="630" y="421"/>
                  <a:pt x="676" y="373"/>
                  <a:pt x="733" y="342"/>
                </a:cubicBezTo>
                <a:cubicBezTo>
                  <a:pt x="761" y="327"/>
                  <a:pt x="818" y="308"/>
                  <a:pt x="835" y="346"/>
                </a:cubicBezTo>
                <a:cubicBezTo>
                  <a:pt x="852" y="383"/>
                  <a:pt x="840" y="433"/>
                  <a:pt x="842" y="472"/>
                </a:cubicBezTo>
                <a:cubicBezTo>
                  <a:pt x="843" y="505"/>
                  <a:pt x="847" y="507"/>
                  <a:pt x="872" y="515"/>
                </a:cubicBezTo>
                <a:cubicBezTo>
                  <a:pt x="909" y="526"/>
                  <a:pt x="948" y="484"/>
                  <a:pt x="972" y="464"/>
                </a:cubicBezTo>
                <a:cubicBezTo>
                  <a:pt x="1002" y="439"/>
                  <a:pt x="1027" y="398"/>
                  <a:pt x="1059" y="376"/>
                </a:cubicBezTo>
                <a:cubicBezTo>
                  <a:pt x="1074" y="366"/>
                  <a:pt x="1075" y="373"/>
                  <a:pt x="1087" y="367"/>
                </a:cubicBezTo>
                <a:cubicBezTo>
                  <a:pt x="1106" y="451"/>
                  <a:pt x="1134" y="503"/>
                  <a:pt x="1218" y="538"/>
                </a:cubicBezTo>
                <a:cubicBezTo>
                  <a:pt x="1250" y="551"/>
                  <a:pt x="1334" y="579"/>
                  <a:pt x="1364" y="546"/>
                </a:cubicBezTo>
                <a:cubicBezTo>
                  <a:pt x="1391" y="517"/>
                  <a:pt x="1387" y="439"/>
                  <a:pt x="1375" y="406"/>
                </a:cubicBezTo>
                <a:cubicBezTo>
                  <a:pt x="1358" y="359"/>
                  <a:pt x="1310" y="285"/>
                  <a:pt x="1257" y="276"/>
                </a:cubicBezTo>
                <a:cubicBezTo>
                  <a:pt x="1220" y="270"/>
                  <a:pt x="1198" y="319"/>
                  <a:pt x="1193" y="349"/>
                </a:cubicBezTo>
                <a:cubicBezTo>
                  <a:pt x="1193" y="379"/>
                  <a:pt x="1193" y="388"/>
                  <a:pt x="1196" y="407"/>
                </a:cubicBezTo>
                <a:moveTo>
                  <a:pt x="1566" y="82"/>
                </a:moveTo>
                <a:cubicBezTo>
                  <a:pt x="1566" y="22"/>
                  <a:pt x="1544" y="110"/>
                  <a:pt x="1534" y="130"/>
                </a:cubicBezTo>
                <a:cubicBezTo>
                  <a:pt x="1495" y="207"/>
                  <a:pt x="1478" y="274"/>
                  <a:pt x="1476" y="360"/>
                </a:cubicBezTo>
                <a:cubicBezTo>
                  <a:pt x="1475" y="410"/>
                  <a:pt x="1475" y="459"/>
                  <a:pt x="1525" y="486"/>
                </a:cubicBezTo>
                <a:cubicBezTo>
                  <a:pt x="1556" y="504"/>
                  <a:pt x="1613" y="496"/>
                  <a:pt x="1644" y="485"/>
                </a:cubicBezTo>
                <a:cubicBezTo>
                  <a:pt x="1703" y="465"/>
                  <a:pt x="1750" y="416"/>
                  <a:pt x="1813" y="405"/>
                </a:cubicBezTo>
                <a:cubicBezTo>
                  <a:pt x="1831" y="405"/>
                  <a:pt x="1836" y="404"/>
                  <a:pt x="1846" y="410"/>
                </a:cubicBezTo>
                <a:cubicBezTo>
                  <a:pt x="1845" y="472"/>
                  <a:pt x="1830" y="494"/>
                  <a:pt x="1774" y="529"/>
                </a:cubicBezTo>
                <a:cubicBezTo>
                  <a:pt x="1703" y="572"/>
                  <a:pt x="1629" y="582"/>
                  <a:pt x="1548" y="581"/>
                </a:cubicBezTo>
                <a:cubicBezTo>
                  <a:pt x="1511" y="581"/>
                  <a:pt x="1416" y="574"/>
                  <a:pt x="1412" y="520"/>
                </a:cubicBezTo>
                <a:cubicBezTo>
                  <a:pt x="1414" y="514"/>
                  <a:pt x="1416" y="509"/>
                  <a:pt x="1418" y="503"/>
                </a:cubicBezTo>
                <a:moveTo>
                  <a:pt x="2277" y="386"/>
                </a:moveTo>
                <a:cubicBezTo>
                  <a:pt x="2221" y="388"/>
                  <a:pt x="2173" y="390"/>
                  <a:pt x="2119" y="409"/>
                </a:cubicBezTo>
                <a:cubicBezTo>
                  <a:pt x="2076" y="424"/>
                  <a:pt x="2040" y="439"/>
                  <a:pt x="2024" y="481"/>
                </a:cubicBezTo>
                <a:cubicBezTo>
                  <a:pt x="2024" y="496"/>
                  <a:pt x="2024" y="500"/>
                  <a:pt x="2024" y="510"/>
                </a:cubicBezTo>
                <a:cubicBezTo>
                  <a:pt x="2059" y="515"/>
                  <a:pt x="2094" y="523"/>
                  <a:pt x="2131" y="518"/>
                </a:cubicBezTo>
                <a:cubicBezTo>
                  <a:pt x="2176" y="512"/>
                  <a:pt x="2202" y="481"/>
                  <a:pt x="2232" y="451"/>
                </a:cubicBezTo>
                <a:cubicBezTo>
                  <a:pt x="2232" y="483"/>
                  <a:pt x="2221" y="528"/>
                  <a:pt x="2249" y="551"/>
                </a:cubicBezTo>
                <a:cubicBezTo>
                  <a:pt x="2307" y="598"/>
                  <a:pt x="2434" y="591"/>
                  <a:pt x="2489" y="549"/>
                </a:cubicBezTo>
                <a:cubicBezTo>
                  <a:pt x="2552" y="501"/>
                  <a:pt x="2555" y="420"/>
                  <a:pt x="2552" y="349"/>
                </a:cubicBezTo>
                <a:cubicBezTo>
                  <a:pt x="2549" y="259"/>
                  <a:pt x="2517" y="173"/>
                  <a:pt x="2502" y="84"/>
                </a:cubicBezTo>
                <a:cubicBezTo>
                  <a:pt x="2497" y="55"/>
                  <a:pt x="2492" y="28"/>
                  <a:pt x="2485" y="0"/>
                </a:cubicBezTo>
                <a:cubicBezTo>
                  <a:pt x="2466" y="49"/>
                  <a:pt x="2450" y="104"/>
                  <a:pt x="2447" y="163"/>
                </a:cubicBezTo>
                <a:cubicBezTo>
                  <a:pt x="2442" y="256"/>
                  <a:pt x="2469" y="320"/>
                  <a:pt x="2531" y="387"/>
                </a:cubicBezTo>
                <a:cubicBezTo>
                  <a:pt x="2574" y="433"/>
                  <a:pt x="2623" y="462"/>
                  <a:pt x="2685" y="466"/>
                </a:cubicBezTo>
                <a:cubicBezTo>
                  <a:pt x="2735" y="469"/>
                  <a:pt x="2775" y="462"/>
                  <a:pt x="2820" y="440"/>
                </a:cubicBezTo>
                <a:cubicBezTo>
                  <a:pt x="2866" y="418"/>
                  <a:pt x="2911" y="384"/>
                  <a:pt x="2963" y="376"/>
                </a:cubicBezTo>
                <a:cubicBezTo>
                  <a:pt x="2987" y="376"/>
                  <a:pt x="2992" y="376"/>
                  <a:pt x="3006" y="376"/>
                </a:cubicBezTo>
                <a:cubicBezTo>
                  <a:pt x="2981" y="440"/>
                  <a:pt x="2972" y="453"/>
                  <a:pt x="2895" y="481"/>
                </a:cubicBezTo>
                <a:cubicBezTo>
                  <a:pt x="2806" y="514"/>
                  <a:pt x="2705" y="522"/>
                  <a:pt x="2611" y="513"/>
                </a:cubicBezTo>
                <a:cubicBezTo>
                  <a:pt x="2536" y="506"/>
                  <a:pt x="2533" y="492"/>
                  <a:pt x="2508" y="441"/>
                </a:cubicBezTo>
                <a:cubicBezTo>
                  <a:pt x="2554" y="418"/>
                  <a:pt x="2575" y="410"/>
                  <a:pt x="2611" y="402"/>
                </a:cubicBezTo>
                <a:moveTo>
                  <a:pt x="3158" y="290"/>
                </a:moveTo>
                <a:cubicBezTo>
                  <a:pt x="3185" y="298"/>
                  <a:pt x="3154" y="341"/>
                  <a:pt x="3145" y="356"/>
                </a:cubicBezTo>
                <a:cubicBezTo>
                  <a:pt x="3112" y="409"/>
                  <a:pt x="3069" y="454"/>
                  <a:pt x="3057" y="518"/>
                </a:cubicBezTo>
                <a:cubicBezTo>
                  <a:pt x="3048" y="564"/>
                  <a:pt x="3049" y="616"/>
                  <a:pt x="3096" y="639"/>
                </a:cubicBezTo>
                <a:cubicBezTo>
                  <a:pt x="3133" y="649"/>
                  <a:pt x="3144" y="652"/>
                  <a:pt x="3170" y="649"/>
                </a:cubicBezTo>
                <a:moveTo>
                  <a:pt x="3104" y="23"/>
                </a:moveTo>
                <a:cubicBezTo>
                  <a:pt x="3110" y="57"/>
                  <a:pt x="3128" y="88"/>
                  <a:pt x="3162" y="124"/>
                </a:cubicBezTo>
                <a:cubicBezTo>
                  <a:pt x="3211" y="174"/>
                  <a:pt x="3261" y="200"/>
                  <a:pt x="3322" y="233"/>
                </a:cubicBezTo>
                <a:moveTo>
                  <a:pt x="3637" y="99"/>
                </a:moveTo>
                <a:cubicBezTo>
                  <a:pt x="3614" y="88"/>
                  <a:pt x="3622" y="104"/>
                  <a:pt x="3615" y="143"/>
                </a:cubicBezTo>
                <a:cubicBezTo>
                  <a:pt x="3602" y="218"/>
                  <a:pt x="3587" y="291"/>
                  <a:pt x="3574" y="366"/>
                </a:cubicBezTo>
                <a:cubicBezTo>
                  <a:pt x="3562" y="432"/>
                  <a:pt x="3559" y="498"/>
                  <a:pt x="3559" y="566"/>
                </a:cubicBezTo>
                <a:cubicBezTo>
                  <a:pt x="3559" y="613"/>
                  <a:pt x="3564" y="625"/>
                  <a:pt x="3607" y="632"/>
                </a:cubicBezTo>
                <a:moveTo>
                  <a:pt x="3860" y="426"/>
                </a:moveTo>
                <a:cubicBezTo>
                  <a:pt x="3868" y="412"/>
                  <a:pt x="3875" y="399"/>
                  <a:pt x="3883" y="385"/>
                </a:cubicBezTo>
                <a:cubicBezTo>
                  <a:pt x="3880" y="426"/>
                  <a:pt x="3865" y="462"/>
                  <a:pt x="3856" y="503"/>
                </a:cubicBezTo>
                <a:cubicBezTo>
                  <a:pt x="3847" y="543"/>
                  <a:pt x="3843" y="584"/>
                  <a:pt x="3843" y="626"/>
                </a:cubicBezTo>
                <a:cubicBezTo>
                  <a:pt x="3843" y="656"/>
                  <a:pt x="3839" y="638"/>
                  <a:pt x="3862" y="646"/>
                </a:cubicBezTo>
                <a:moveTo>
                  <a:pt x="4247" y="99"/>
                </a:moveTo>
                <a:cubicBezTo>
                  <a:pt x="4249" y="91"/>
                  <a:pt x="4250" y="90"/>
                  <a:pt x="4250" y="85"/>
                </a:cubicBezTo>
                <a:cubicBezTo>
                  <a:pt x="4246" y="141"/>
                  <a:pt x="4225" y="191"/>
                  <a:pt x="4204" y="243"/>
                </a:cubicBezTo>
                <a:cubicBezTo>
                  <a:pt x="4166" y="337"/>
                  <a:pt x="4122" y="428"/>
                  <a:pt x="4098" y="528"/>
                </a:cubicBezTo>
                <a:cubicBezTo>
                  <a:pt x="4090" y="560"/>
                  <a:pt x="4087" y="592"/>
                  <a:pt x="4086" y="626"/>
                </a:cubicBezTo>
                <a:moveTo>
                  <a:pt x="4006" y="385"/>
                </a:moveTo>
                <a:cubicBezTo>
                  <a:pt x="4021" y="380"/>
                  <a:pt x="4047" y="370"/>
                  <a:pt x="4080" y="370"/>
                </a:cubicBezTo>
                <a:cubicBezTo>
                  <a:pt x="4172" y="370"/>
                  <a:pt x="4261" y="392"/>
                  <a:pt x="4353" y="392"/>
                </a:cubicBezTo>
                <a:cubicBezTo>
                  <a:pt x="4380" y="392"/>
                  <a:pt x="4473" y="395"/>
                  <a:pt x="4478" y="392"/>
                </a:cubicBezTo>
                <a:cubicBezTo>
                  <a:pt x="4486" y="387"/>
                  <a:pt x="4472" y="387"/>
                  <a:pt x="4477" y="380"/>
                </a:cubicBezTo>
                <a:cubicBezTo>
                  <a:pt x="4498" y="349"/>
                  <a:pt x="4505" y="337"/>
                  <a:pt x="4509" y="299"/>
                </a:cubicBezTo>
                <a:cubicBezTo>
                  <a:pt x="4475" y="289"/>
                  <a:pt x="4437" y="280"/>
                  <a:pt x="4396" y="286"/>
                </a:cubicBezTo>
                <a:cubicBezTo>
                  <a:pt x="4313" y="297"/>
                  <a:pt x="4238" y="350"/>
                  <a:pt x="4175" y="402"/>
                </a:cubicBezTo>
                <a:cubicBezTo>
                  <a:pt x="4120" y="448"/>
                  <a:pt x="4050" y="545"/>
                  <a:pt x="4095" y="623"/>
                </a:cubicBezTo>
                <a:cubicBezTo>
                  <a:pt x="4132" y="687"/>
                  <a:pt x="4232" y="712"/>
                  <a:pt x="4298" y="722"/>
                </a:cubicBezTo>
                <a:cubicBezTo>
                  <a:pt x="4392" y="737"/>
                  <a:pt x="4494" y="734"/>
                  <a:pt x="4583" y="697"/>
                </a:cubicBezTo>
                <a:cubicBezTo>
                  <a:pt x="4667" y="662"/>
                  <a:pt x="4722" y="598"/>
                  <a:pt x="4751" y="513"/>
                </a:cubicBezTo>
                <a:cubicBezTo>
                  <a:pt x="4767" y="465"/>
                  <a:pt x="4792" y="373"/>
                  <a:pt x="4775" y="323"/>
                </a:cubicBezTo>
                <a:cubicBezTo>
                  <a:pt x="4763" y="286"/>
                  <a:pt x="4753" y="297"/>
                  <a:pt x="4721" y="292"/>
                </a:cubicBezTo>
                <a:cubicBezTo>
                  <a:pt x="4716" y="292"/>
                  <a:pt x="4712" y="292"/>
                  <a:pt x="4707" y="292"/>
                </a:cubicBezTo>
                <a:cubicBezTo>
                  <a:pt x="4701" y="319"/>
                  <a:pt x="4681" y="338"/>
                  <a:pt x="4702" y="367"/>
                </a:cubicBezTo>
                <a:cubicBezTo>
                  <a:pt x="4760" y="450"/>
                  <a:pt x="4903" y="487"/>
                  <a:pt x="4987" y="534"/>
                </a:cubicBezTo>
                <a:cubicBezTo>
                  <a:pt x="5042" y="564"/>
                  <a:pt x="5118" y="596"/>
                  <a:pt x="5124" y="666"/>
                </a:cubicBezTo>
                <a:cubicBezTo>
                  <a:pt x="5124" y="674"/>
                  <a:pt x="5123" y="681"/>
                  <a:pt x="5123" y="689"/>
                </a:cubicBezTo>
                <a:cubicBezTo>
                  <a:pt x="5011" y="737"/>
                  <a:pt x="4898" y="730"/>
                  <a:pt x="4778" y="730"/>
                </a:cubicBezTo>
                <a:cubicBezTo>
                  <a:pt x="4756" y="730"/>
                  <a:pt x="4752" y="730"/>
                  <a:pt x="4739" y="73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56" name="Freeform 45"/>
          <p:cNvSpPr/>
          <p:nvPr/>
        </p:nvSpPr>
        <p:spPr>
          <a:xfrm>
            <a:off x="2527560" y="4945320"/>
            <a:ext cx="1974960" cy="289080"/>
          </a:xfrm>
          <a:custGeom>
            <a:avLst/>
            <a:gdLst/>
            <a:ahLst/>
            <a:rect l="0" t="0" r="r" b="b"/>
            <a:pathLst>
              <a:path w="5486" h="803">
                <a:moveTo>
                  <a:pt x="499" y="335"/>
                </a:moveTo>
                <a:cubicBezTo>
                  <a:pt x="513" y="296"/>
                  <a:pt x="525" y="267"/>
                  <a:pt x="526" y="226"/>
                </a:cubicBezTo>
                <a:cubicBezTo>
                  <a:pt x="472" y="179"/>
                  <a:pt x="421" y="180"/>
                  <a:pt x="349" y="179"/>
                </a:cubicBezTo>
                <a:cubicBezTo>
                  <a:pt x="249" y="178"/>
                  <a:pt x="161" y="210"/>
                  <a:pt x="85" y="278"/>
                </a:cubicBezTo>
                <a:cubicBezTo>
                  <a:pt x="43" y="315"/>
                  <a:pt x="0" y="393"/>
                  <a:pt x="60" y="437"/>
                </a:cubicBezTo>
                <a:cubicBezTo>
                  <a:pt x="141" y="496"/>
                  <a:pt x="272" y="485"/>
                  <a:pt x="364" y="483"/>
                </a:cubicBezTo>
                <a:cubicBezTo>
                  <a:pt x="431" y="482"/>
                  <a:pt x="546" y="475"/>
                  <a:pt x="573" y="396"/>
                </a:cubicBezTo>
                <a:cubicBezTo>
                  <a:pt x="596" y="327"/>
                  <a:pt x="529" y="286"/>
                  <a:pt x="474" y="273"/>
                </a:cubicBezTo>
                <a:cubicBezTo>
                  <a:pt x="408" y="257"/>
                  <a:pt x="313" y="255"/>
                  <a:pt x="250" y="280"/>
                </a:cubicBezTo>
                <a:cubicBezTo>
                  <a:pt x="174" y="310"/>
                  <a:pt x="285" y="325"/>
                  <a:pt x="295" y="326"/>
                </a:cubicBezTo>
                <a:moveTo>
                  <a:pt x="890" y="28"/>
                </a:moveTo>
                <a:cubicBezTo>
                  <a:pt x="888" y="0"/>
                  <a:pt x="889" y="58"/>
                  <a:pt x="889" y="87"/>
                </a:cubicBezTo>
                <a:cubicBezTo>
                  <a:pt x="889" y="173"/>
                  <a:pt x="885" y="259"/>
                  <a:pt x="887" y="345"/>
                </a:cubicBezTo>
                <a:cubicBezTo>
                  <a:pt x="889" y="419"/>
                  <a:pt x="909" y="482"/>
                  <a:pt x="926" y="552"/>
                </a:cubicBezTo>
                <a:cubicBezTo>
                  <a:pt x="930" y="575"/>
                  <a:pt x="932" y="580"/>
                  <a:pt x="931" y="595"/>
                </a:cubicBezTo>
                <a:moveTo>
                  <a:pt x="708" y="430"/>
                </a:moveTo>
                <a:cubicBezTo>
                  <a:pt x="751" y="389"/>
                  <a:pt x="781" y="375"/>
                  <a:pt x="860" y="362"/>
                </a:cubicBezTo>
                <a:cubicBezTo>
                  <a:pt x="970" y="343"/>
                  <a:pt x="1218" y="372"/>
                  <a:pt x="1307" y="299"/>
                </a:cubicBezTo>
                <a:cubicBezTo>
                  <a:pt x="1339" y="273"/>
                  <a:pt x="1316" y="271"/>
                  <a:pt x="1329" y="240"/>
                </a:cubicBezTo>
                <a:cubicBezTo>
                  <a:pt x="1305" y="225"/>
                  <a:pt x="1294" y="198"/>
                  <a:pt x="1251" y="211"/>
                </a:cubicBezTo>
                <a:cubicBezTo>
                  <a:pt x="1186" y="232"/>
                  <a:pt x="1170" y="363"/>
                  <a:pt x="1181" y="416"/>
                </a:cubicBezTo>
                <a:cubicBezTo>
                  <a:pt x="1193" y="478"/>
                  <a:pt x="1256" y="510"/>
                  <a:pt x="1312" y="520"/>
                </a:cubicBezTo>
                <a:cubicBezTo>
                  <a:pt x="1381" y="532"/>
                  <a:pt x="1454" y="525"/>
                  <a:pt x="1495" y="460"/>
                </a:cubicBezTo>
                <a:cubicBezTo>
                  <a:pt x="1522" y="418"/>
                  <a:pt x="1519" y="367"/>
                  <a:pt x="1529" y="319"/>
                </a:cubicBezTo>
                <a:cubicBezTo>
                  <a:pt x="1531" y="304"/>
                  <a:pt x="1528" y="300"/>
                  <a:pt x="1537" y="295"/>
                </a:cubicBezTo>
                <a:cubicBezTo>
                  <a:pt x="1563" y="318"/>
                  <a:pt x="1591" y="354"/>
                  <a:pt x="1617" y="383"/>
                </a:cubicBezTo>
                <a:cubicBezTo>
                  <a:pt x="1688" y="461"/>
                  <a:pt x="1764" y="485"/>
                  <a:pt x="1866" y="486"/>
                </a:cubicBezTo>
                <a:cubicBezTo>
                  <a:pt x="1983" y="488"/>
                  <a:pt x="1993" y="422"/>
                  <a:pt x="2075" y="374"/>
                </a:cubicBezTo>
                <a:cubicBezTo>
                  <a:pt x="2113" y="352"/>
                  <a:pt x="2143" y="361"/>
                  <a:pt x="2183" y="375"/>
                </a:cubicBezTo>
                <a:cubicBezTo>
                  <a:pt x="2259" y="401"/>
                  <a:pt x="2364" y="440"/>
                  <a:pt x="2445" y="417"/>
                </a:cubicBezTo>
                <a:cubicBezTo>
                  <a:pt x="2468" y="415"/>
                  <a:pt x="2475" y="417"/>
                  <a:pt x="2478" y="399"/>
                </a:cubicBezTo>
                <a:cubicBezTo>
                  <a:pt x="2447" y="353"/>
                  <a:pt x="2426" y="328"/>
                  <a:pt x="2360" y="306"/>
                </a:cubicBezTo>
                <a:cubicBezTo>
                  <a:pt x="2290" y="282"/>
                  <a:pt x="2188" y="268"/>
                  <a:pt x="2120" y="305"/>
                </a:cubicBezTo>
                <a:cubicBezTo>
                  <a:pt x="2071" y="331"/>
                  <a:pt x="2028" y="405"/>
                  <a:pt x="2047" y="462"/>
                </a:cubicBezTo>
                <a:cubicBezTo>
                  <a:pt x="2075" y="544"/>
                  <a:pt x="2200" y="567"/>
                  <a:pt x="2269" y="579"/>
                </a:cubicBezTo>
                <a:cubicBezTo>
                  <a:pt x="2390" y="600"/>
                  <a:pt x="2513" y="597"/>
                  <a:pt x="2635" y="599"/>
                </a:cubicBezTo>
                <a:moveTo>
                  <a:pt x="3428" y="83"/>
                </a:moveTo>
                <a:cubicBezTo>
                  <a:pt x="3428" y="83"/>
                  <a:pt x="3422" y="180"/>
                  <a:pt x="3422" y="204"/>
                </a:cubicBezTo>
                <a:cubicBezTo>
                  <a:pt x="3422" y="302"/>
                  <a:pt x="3426" y="395"/>
                  <a:pt x="3452" y="490"/>
                </a:cubicBezTo>
                <a:cubicBezTo>
                  <a:pt x="3470" y="555"/>
                  <a:pt x="3500" y="611"/>
                  <a:pt x="3543" y="662"/>
                </a:cubicBezTo>
                <a:cubicBezTo>
                  <a:pt x="3556" y="676"/>
                  <a:pt x="3558" y="679"/>
                  <a:pt x="3567" y="685"/>
                </a:cubicBezTo>
                <a:moveTo>
                  <a:pt x="3154" y="422"/>
                </a:moveTo>
                <a:cubicBezTo>
                  <a:pt x="3168" y="417"/>
                  <a:pt x="3218" y="416"/>
                  <a:pt x="3239" y="420"/>
                </a:cubicBezTo>
                <a:cubicBezTo>
                  <a:pt x="3308" y="433"/>
                  <a:pt x="3375" y="460"/>
                  <a:pt x="3443" y="479"/>
                </a:cubicBezTo>
                <a:moveTo>
                  <a:pt x="3518" y="453"/>
                </a:moveTo>
                <a:cubicBezTo>
                  <a:pt x="3502" y="442"/>
                  <a:pt x="3486" y="433"/>
                  <a:pt x="3468" y="425"/>
                </a:cubicBezTo>
                <a:cubicBezTo>
                  <a:pt x="3454" y="419"/>
                  <a:pt x="3443" y="417"/>
                  <a:pt x="3428" y="415"/>
                </a:cubicBezTo>
                <a:cubicBezTo>
                  <a:pt x="3429" y="415"/>
                  <a:pt x="3430" y="415"/>
                  <a:pt x="3431" y="415"/>
                </a:cubicBezTo>
                <a:cubicBezTo>
                  <a:pt x="3439" y="415"/>
                  <a:pt x="3448" y="416"/>
                  <a:pt x="3456" y="416"/>
                </a:cubicBezTo>
                <a:cubicBezTo>
                  <a:pt x="3461" y="416"/>
                  <a:pt x="3462" y="416"/>
                  <a:pt x="3465" y="416"/>
                </a:cubicBezTo>
                <a:moveTo>
                  <a:pt x="2409" y="280"/>
                </a:moveTo>
                <a:cubicBezTo>
                  <a:pt x="2407" y="273"/>
                  <a:pt x="2387" y="278"/>
                  <a:pt x="2393" y="275"/>
                </a:cubicBezTo>
                <a:cubicBezTo>
                  <a:pt x="2443" y="251"/>
                  <a:pt x="2560" y="255"/>
                  <a:pt x="2581" y="190"/>
                </a:cubicBezTo>
                <a:cubicBezTo>
                  <a:pt x="2594" y="149"/>
                  <a:pt x="2568" y="118"/>
                  <a:pt x="2534" y="99"/>
                </a:cubicBezTo>
                <a:cubicBezTo>
                  <a:pt x="2495" y="76"/>
                  <a:pt x="2437" y="70"/>
                  <a:pt x="2393" y="77"/>
                </a:cubicBezTo>
                <a:cubicBezTo>
                  <a:pt x="2374" y="84"/>
                  <a:pt x="2368" y="88"/>
                  <a:pt x="2366" y="104"/>
                </a:cubicBezTo>
                <a:cubicBezTo>
                  <a:pt x="2370" y="161"/>
                  <a:pt x="2404" y="175"/>
                  <a:pt x="2451" y="206"/>
                </a:cubicBezTo>
                <a:cubicBezTo>
                  <a:pt x="2519" y="252"/>
                  <a:pt x="2605" y="295"/>
                  <a:pt x="2635" y="378"/>
                </a:cubicBezTo>
                <a:cubicBezTo>
                  <a:pt x="2664" y="458"/>
                  <a:pt x="2623" y="507"/>
                  <a:pt x="2569" y="559"/>
                </a:cubicBezTo>
                <a:cubicBezTo>
                  <a:pt x="2532" y="595"/>
                  <a:pt x="2465" y="629"/>
                  <a:pt x="2450" y="682"/>
                </a:cubicBezTo>
                <a:cubicBezTo>
                  <a:pt x="2450" y="688"/>
                  <a:pt x="2450" y="694"/>
                  <a:pt x="2450" y="700"/>
                </a:cubicBezTo>
                <a:cubicBezTo>
                  <a:pt x="2533" y="731"/>
                  <a:pt x="2613" y="734"/>
                  <a:pt x="2702" y="739"/>
                </a:cubicBezTo>
                <a:cubicBezTo>
                  <a:pt x="2791" y="743"/>
                  <a:pt x="2820" y="744"/>
                  <a:pt x="2879" y="743"/>
                </a:cubicBezTo>
                <a:moveTo>
                  <a:pt x="3198" y="458"/>
                </a:moveTo>
                <a:cubicBezTo>
                  <a:pt x="3219" y="447"/>
                  <a:pt x="3246" y="439"/>
                  <a:pt x="3276" y="437"/>
                </a:cubicBezTo>
                <a:cubicBezTo>
                  <a:pt x="3363" y="430"/>
                  <a:pt x="3451" y="426"/>
                  <a:pt x="3538" y="420"/>
                </a:cubicBezTo>
                <a:cubicBezTo>
                  <a:pt x="3613" y="415"/>
                  <a:pt x="3694" y="418"/>
                  <a:pt x="3767" y="400"/>
                </a:cubicBezTo>
                <a:moveTo>
                  <a:pt x="3759" y="113"/>
                </a:moveTo>
                <a:cubicBezTo>
                  <a:pt x="3759" y="102"/>
                  <a:pt x="3759" y="112"/>
                  <a:pt x="3759" y="101"/>
                </a:cubicBezTo>
                <a:cubicBezTo>
                  <a:pt x="3759" y="234"/>
                  <a:pt x="3745" y="376"/>
                  <a:pt x="3769" y="507"/>
                </a:cubicBezTo>
                <a:cubicBezTo>
                  <a:pt x="3776" y="546"/>
                  <a:pt x="3786" y="603"/>
                  <a:pt x="3820" y="631"/>
                </a:cubicBezTo>
                <a:cubicBezTo>
                  <a:pt x="3837" y="645"/>
                  <a:pt x="3870" y="647"/>
                  <a:pt x="3886" y="632"/>
                </a:cubicBezTo>
                <a:cubicBezTo>
                  <a:pt x="3916" y="604"/>
                  <a:pt x="3927" y="554"/>
                  <a:pt x="3938" y="517"/>
                </a:cubicBezTo>
                <a:cubicBezTo>
                  <a:pt x="3945" y="493"/>
                  <a:pt x="3970" y="383"/>
                  <a:pt x="4011" y="389"/>
                </a:cubicBezTo>
                <a:cubicBezTo>
                  <a:pt x="4052" y="395"/>
                  <a:pt x="4061" y="434"/>
                  <a:pt x="4074" y="471"/>
                </a:cubicBezTo>
                <a:cubicBezTo>
                  <a:pt x="4091" y="521"/>
                  <a:pt x="4097" y="571"/>
                  <a:pt x="4130" y="613"/>
                </a:cubicBezTo>
                <a:cubicBezTo>
                  <a:pt x="4177" y="670"/>
                  <a:pt x="4246" y="671"/>
                  <a:pt x="4314" y="673"/>
                </a:cubicBezTo>
                <a:moveTo>
                  <a:pt x="4640" y="485"/>
                </a:moveTo>
                <a:cubicBezTo>
                  <a:pt x="4643" y="456"/>
                  <a:pt x="4646" y="442"/>
                  <a:pt x="4638" y="417"/>
                </a:cubicBezTo>
                <a:cubicBezTo>
                  <a:pt x="4562" y="411"/>
                  <a:pt x="4498" y="412"/>
                  <a:pt x="4426" y="442"/>
                </a:cubicBezTo>
                <a:cubicBezTo>
                  <a:pt x="4409" y="449"/>
                  <a:pt x="4313" y="500"/>
                  <a:pt x="4347" y="540"/>
                </a:cubicBezTo>
                <a:cubicBezTo>
                  <a:pt x="4399" y="600"/>
                  <a:pt x="4529" y="589"/>
                  <a:pt x="4598" y="589"/>
                </a:cubicBezTo>
                <a:cubicBezTo>
                  <a:pt x="4660" y="589"/>
                  <a:pt x="4696" y="564"/>
                  <a:pt x="4701" y="500"/>
                </a:cubicBezTo>
                <a:cubicBezTo>
                  <a:pt x="4701" y="494"/>
                  <a:pt x="4701" y="489"/>
                  <a:pt x="4701" y="483"/>
                </a:cubicBezTo>
                <a:cubicBezTo>
                  <a:pt x="4701" y="507"/>
                  <a:pt x="4693" y="517"/>
                  <a:pt x="4702" y="540"/>
                </a:cubicBezTo>
                <a:cubicBezTo>
                  <a:pt x="4716" y="578"/>
                  <a:pt x="4755" y="606"/>
                  <a:pt x="4792" y="619"/>
                </a:cubicBezTo>
                <a:cubicBezTo>
                  <a:pt x="4813" y="624"/>
                  <a:pt x="4819" y="625"/>
                  <a:pt x="4833" y="624"/>
                </a:cubicBezTo>
                <a:moveTo>
                  <a:pt x="4910" y="447"/>
                </a:moveTo>
                <a:cubicBezTo>
                  <a:pt x="4925" y="424"/>
                  <a:pt x="4966" y="363"/>
                  <a:pt x="5005" y="387"/>
                </a:cubicBezTo>
                <a:cubicBezTo>
                  <a:pt x="5041" y="409"/>
                  <a:pt x="5054" y="480"/>
                  <a:pt x="5057" y="517"/>
                </a:cubicBezTo>
                <a:cubicBezTo>
                  <a:pt x="5059" y="540"/>
                  <a:pt x="5068" y="609"/>
                  <a:pt x="5053" y="630"/>
                </a:cubicBezTo>
                <a:cubicBezTo>
                  <a:pt x="5044" y="639"/>
                  <a:pt x="5042" y="642"/>
                  <a:pt x="5034" y="645"/>
                </a:cubicBezTo>
                <a:cubicBezTo>
                  <a:pt x="5014" y="633"/>
                  <a:pt x="5017" y="651"/>
                  <a:pt x="5014" y="614"/>
                </a:cubicBezTo>
                <a:cubicBezTo>
                  <a:pt x="5011" y="571"/>
                  <a:pt x="5016" y="548"/>
                  <a:pt x="5044" y="516"/>
                </a:cubicBezTo>
                <a:cubicBezTo>
                  <a:pt x="5082" y="470"/>
                  <a:pt x="5135" y="437"/>
                  <a:pt x="5194" y="432"/>
                </a:cubicBezTo>
                <a:cubicBezTo>
                  <a:pt x="5252" y="427"/>
                  <a:pt x="5276" y="458"/>
                  <a:pt x="5297" y="510"/>
                </a:cubicBezTo>
                <a:cubicBezTo>
                  <a:pt x="5331" y="591"/>
                  <a:pt x="5334" y="692"/>
                  <a:pt x="5399" y="759"/>
                </a:cubicBezTo>
                <a:cubicBezTo>
                  <a:pt x="5436" y="789"/>
                  <a:pt x="5450" y="799"/>
                  <a:pt x="5485" y="80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57" name="Freeform 46"/>
          <p:cNvSpPr/>
          <p:nvPr/>
        </p:nvSpPr>
        <p:spPr>
          <a:xfrm>
            <a:off x="4791240" y="5067360"/>
            <a:ext cx="511920" cy="334080"/>
          </a:xfrm>
          <a:custGeom>
            <a:avLst/>
            <a:gdLst/>
            <a:ahLst/>
            <a:rect l="0" t="0" r="r" b="b"/>
            <a:pathLst>
              <a:path w="1422" h="928">
                <a:moveTo>
                  <a:pt x="4" y="103"/>
                </a:moveTo>
                <a:cubicBezTo>
                  <a:pt x="10" y="115"/>
                  <a:pt x="0" y="99"/>
                  <a:pt x="7" y="110"/>
                </a:cubicBezTo>
                <a:cubicBezTo>
                  <a:pt x="24" y="140"/>
                  <a:pt x="55" y="149"/>
                  <a:pt x="86" y="151"/>
                </a:cubicBezTo>
                <a:cubicBezTo>
                  <a:pt x="131" y="154"/>
                  <a:pt x="167" y="151"/>
                  <a:pt x="203" y="121"/>
                </a:cubicBezTo>
                <a:cubicBezTo>
                  <a:pt x="238" y="89"/>
                  <a:pt x="245" y="45"/>
                  <a:pt x="252" y="0"/>
                </a:cubicBezTo>
                <a:cubicBezTo>
                  <a:pt x="234" y="46"/>
                  <a:pt x="225" y="67"/>
                  <a:pt x="212" y="113"/>
                </a:cubicBezTo>
                <a:cubicBezTo>
                  <a:pt x="182" y="223"/>
                  <a:pt x="175" y="353"/>
                  <a:pt x="193" y="466"/>
                </a:cubicBezTo>
                <a:cubicBezTo>
                  <a:pt x="198" y="503"/>
                  <a:pt x="209" y="538"/>
                  <a:pt x="213" y="574"/>
                </a:cubicBezTo>
                <a:cubicBezTo>
                  <a:pt x="213" y="581"/>
                  <a:pt x="213" y="582"/>
                  <a:pt x="213" y="585"/>
                </a:cubicBezTo>
                <a:cubicBezTo>
                  <a:pt x="184" y="585"/>
                  <a:pt x="156" y="585"/>
                  <a:pt x="127" y="580"/>
                </a:cubicBezTo>
                <a:cubicBezTo>
                  <a:pt x="123" y="578"/>
                  <a:pt x="112" y="574"/>
                  <a:pt x="106" y="573"/>
                </a:cubicBezTo>
                <a:cubicBezTo>
                  <a:pt x="149" y="573"/>
                  <a:pt x="191" y="575"/>
                  <a:pt x="232" y="582"/>
                </a:cubicBezTo>
                <a:cubicBezTo>
                  <a:pt x="326" y="596"/>
                  <a:pt x="420" y="618"/>
                  <a:pt x="516" y="625"/>
                </a:cubicBezTo>
                <a:cubicBezTo>
                  <a:pt x="564" y="627"/>
                  <a:pt x="580" y="628"/>
                  <a:pt x="611" y="627"/>
                </a:cubicBezTo>
                <a:moveTo>
                  <a:pt x="1348" y="305"/>
                </a:moveTo>
                <a:cubicBezTo>
                  <a:pt x="1340" y="297"/>
                  <a:pt x="1337" y="290"/>
                  <a:pt x="1329" y="283"/>
                </a:cubicBezTo>
                <a:cubicBezTo>
                  <a:pt x="1310" y="264"/>
                  <a:pt x="1285" y="250"/>
                  <a:pt x="1262" y="236"/>
                </a:cubicBezTo>
                <a:cubicBezTo>
                  <a:pt x="1237" y="220"/>
                  <a:pt x="1205" y="201"/>
                  <a:pt x="1194" y="172"/>
                </a:cubicBezTo>
                <a:cubicBezTo>
                  <a:pt x="1191" y="162"/>
                  <a:pt x="1190" y="160"/>
                  <a:pt x="1191" y="154"/>
                </a:cubicBezTo>
                <a:cubicBezTo>
                  <a:pt x="1206" y="147"/>
                  <a:pt x="1225" y="142"/>
                  <a:pt x="1249" y="142"/>
                </a:cubicBezTo>
                <a:cubicBezTo>
                  <a:pt x="1290" y="141"/>
                  <a:pt x="1317" y="143"/>
                  <a:pt x="1350" y="168"/>
                </a:cubicBezTo>
                <a:cubicBezTo>
                  <a:pt x="1410" y="214"/>
                  <a:pt x="1419" y="278"/>
                  <a:pt x="1420" y="349"/>
                </a:cubicBezTo>
                <a:cubicBezTo>
                  <a:pt x="1421" y="418"/>
                  <a:pt x="1391" y="461"/>
                  <a:pt x="1350" y="515"/>
                </a:cubicBezTo>
                <a:cubicBezTo>
                  <a:pt x="1329" y="543"/>
                  <a:pt x="1300" y="571"/>
                  <a:pt x="1293" y="608"/>
                </a:cubicBezTo>
                <a:cubicBezTo>
                  <a:pt x="1288" y="636"/>
                  <a:pt x="1292" y="670"/>
                  <a:pt x="1292" y="698"/>
                </a:cubicBezTo>
                <a:moveTo>
                  <a:pt x="1342" y="893"/>
                </a:moveTo>
                <a:cubicBezTo>
                  <a:pt x="1354" y="901"/>
                  <a:pt x="1363" y="907"/>
                  <a:pt x="1378" y="908"/>
                </a:cubicBezTo>
                <a:cubicBezTo>
                  <a:pt x="1389" y="909"/>
                  <a:pt x="1400" y="908"/>
                  <a:pt x="1411" y="908"/>
                </a:cubicBezTo>
                <a:cubicBezTo>
                  <a:pt x="1405" y="920"/>
                  <a:pt x="1393" y="918"/>
                  <a:pt x="1381" y="922"/>
                </a:cubicBezTo>
                <a:cubicBezTo>
                  <a:pt x="1374" y="926"/>
                  <a:pt x="1378" y="927"/>
                  <a:pt x="1395" y="92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58" name="Freeform 47"/>
          <p:cNvSpPr/>
          <p:nvPr/>
        </p:nvSpPr>
        <p:spPr>
          <a:xfrm>
            <a:off x="2583000" y="5649120"/>
            <a:ext cx="3661200" cy="449280"/>
          </a:xfrm>
          <a:custGeom>
            <a:avLst/>
            <a:gdLst/>
            <a:ahLst/>
            <a:rect l="0" t="0" r="r" b="b"/>
            <a:pathLst>
              <a:path w="10170" h="1248">
                <a:moveTo>
                  <a:pt x="59" y="139"/>
                </a:moveTo>
                <a:cubicBezTo>
                  <a:pt x="41" y="121"/>
                  <a:pt x="18" y="103"/>
                  <a:pt x="4" y="81"/>
                </a:cubicBezTo>
                <a:cubicBezTo>
                  <a:pt x="0" y="75"/>
                  <a:pt x="2" y="71"/>
                  <a:pt x="0" y="67"/>
                </a:cubicBezTo>
                <a:cubicBezTo>
                  <a:pt x="3" y="109"/>
                  <a:pt x="11" y="149"/>
                  <a:pt x="17" y="191"/>
                </a:cubicBezTo>
                <a:cubicBezTo>
                  <a:pt x="26" y="249"/>
                  <a:pt x="26" y="306"/>
                  <a:pt x="26" y="364"/>
                </a:cubicBezTo>
                <a:cubicBezTo>
                  <a:pt x="41" y="349"/>
                  <a:pt x="58" y="331"/>
                  <a:pt x="74" y="314"/>
                </a:cubicBezTo>
                <a:cubicBezTo>
                  <a:pt x="119" y="266"/>
                  <a:pt x="170" y="246"/>
                  <a:pt x="235" y="248"/>
                </a:cubicBezTo>
                <a:cubicBezTo>
                  <a:pt x="291" y="249"/>
                  <a:pt x="316" y="287"/>
                  <a:pt x="341" y="333"/>
                </a:cubicBezTo>
                <a:cubicBezTo>
                  <a:pt x="352" y="354"/>
                  <a:pt x="362" y="377"/>
                  <a:pt x="372" y="399"/>
                </a:cubicBezTo>
                <a:cubicBezTo>
                  <a:pt x="374" y="390"/>
                  <a:pt x="380" y="355"/>
                  <a:pt x="381" y="345"/>
                </a:cubicBezTo>
                <a:cubicBezTo>
                  <a:pt x="396" y="246"/>
                  <a:pt x="425" y="148"/>
                  <a:pt x="526" y="108"/>
                </a:cubicBezTo>
                <a:cubicBezTo>
                  <a:pt x="580" y="87"/>
                  <a:pt x="660" y="76"/>
                  <a:pt x="715" y="98"/>
                </a:cubicBezTo>
                <a:cubicBezTo>
                  <a:pt x="753" y="113"/>
                  <a:pt x="846" y="172"/>
                  <a:pt x="863" y="212"/>
                </a:cubicBezTo>
                <a:cubicBezTo>
                  <a:pt x="875" y="239"/>
                  <a:pt x="876" y="273"/>
                  <a:pt x="863" y="300"/>
                </a:cubicBezTo>
                <a:cubicBezTo>
                  <a:pt x="840" y="348"/>
                  <a:pt x="805" y="386"/>
                  <a:pt x="799" y="442"/>
                </a:cubicBezTo>
                <a:cubicBezTo>
                  <a:pt x="795" y="482"/>
                  <a:pt x="800" y="497"/>
                  <a:pt x="842" y="505"/>
                </a:cubicBezTo>
                <a:cubicBezTo>
                  <a:pt x="896" y="515"/>
                  <a:pt x="960" y="503"/>
                  <a:pt x="1008" y="478"/>
                </a:cubicBezTo>
                <a:cubicBezTo>
                  <a:pt x="1063" y="449"/>
                  <a:pt x="1074" y="413"/>
                  <a:pt x="1076" y="356"/>
                </a:cubicBezTo>
                <a:cubicBezTo>
                  <a:pt x="1078" y="303"/>
                  <a:pt x="1053" y="270"/>
                  <a:pt x="1008" y="244"/>
                </a:cubicBezTo>
                <a:cubicBezTo>
                  <a:pt x="993" y="235"/>
                  <a:pt x="957" y="221"/>
                  <a:pt x="948" y="241"/>
                </a:cubicBezTo>
                <a:cubicBezTo>
                  <a:pt x="948" y="263"/>
                  <a:pt x="948" y="271"/>
                  <a:pt x="954" y="286"/>
                </a:cubicBezTo>
                <a:moveTo>
                  <a:pt x="1212" y="441"/>
                </a:moveTo>
                <a:cubicBezTo>
                  <a:pt x="1211" y="412"/>
                  <a:pt x="1203" y="394"/>
                  <a:pt x="1191" y="367"/>
                </a:cubicBezTo>
                <a:cubicBezTo>
                  <a:pt x="1178" y="338"/>
                  <a:pt x="1157" y="292"/>
                  <a:pt x="1169" y="259"/>
                </a:cubicBezTo>
                <a:cubicBezTo>
                  <a:pt x="1183" y="220"/>
                  <a:pt x="1252" y="225"/>
                  <a:pt x="1284" y="228"/>
                </a:cubicBezTo>
                <a:cubicBezTo>
                  <a:pt x="1350" y="234"/>
                  <a:pt x="1379" y="285"/>
                  <a:pt x="1393" y="344"/>
                </a:cubicBezTo>
                <a:cubicBezTo>
                  <a:pt x="1405" y="393"/>
                  <a:pt x="1400" y="445"/>
                  <a:pt x="1400" y="495"/>
                </a:cubicBezTo>
                <a:cubicBezTo>
                  <a:pt x="1400" y="520"/>
                  <a:pt x="1395" y="534"/>
                  <a:pt x="1423" y="535"/>
                </a:cubicBezTo>
                <a:cubicBezTo>
                  <a:pt x="1457" y="537"/>
                  <a:pt x="1462" y="530"/>
                  <a:pt x="1492" y="513"/>
                </a:cubicBezTo>
                <a:moveTo>
                  <a:pt x="1683" y="46"/>
                </a:moveTo>
                <a:cubicBezTo>
                  <a:pt x="1695" y="10"/>
                  <a:pt x="1686" y="119"/>
                  <a:pt x="1686" y="122"/>
                </a:cubicBezTo>
                <a:cubicBezTo>
                  <a:pt x="1686" y="233"/>
                  <a:pt x="1665" y="367"/>
                  <a:pt x="1691" y="475"/>
                </a:cubicBezTo>
                <a:cubicBezTo>
                  <a:pt x="1705" y="507"/>
                  <a:pt x="1708" y="516"/>
                  <a:pt x="1725" y="531"/>
                </a:cubicBezTo>
                <a:moveTo>
                  <a:pt x="2021" y="280"/>
                </a:moveTo>
                <a:cubicBezTo>
                  <a:pt x="1962" y="284"/>
                  <a:pt x="1922" y="296"/>
                  <a:pt x="1865" y="317"/>
                </a:cubicBezTo>
                <a:cubicBezTo>
                  <a:pt x="1796" y="343"/>
                  <a:pt x="1719" y="367"/>
                  <a:pt x="1655" y="404"/>
                </a:cubicBezTo>
                <a:cubicBezTo>
                  <a:pt x="1625" y="421"/>
                  <a:pt x="1644" y="418"/>
                  <a:pt x="1646" y="439"/>
                </a:cubicBezTo>
                <a:cubicBezTo>
                  <a:pt x="1771" y="474"/>
                  <a:pt x="1898" y="488"/>
                  <a:pt x="2027" y="499"/>
                </a:cubicBezTo>
                <a:cubicBezTo>
                  <a:pt x="2121" y="507"/>
                  <a:pt x="2215" y="512"/>
                  <a:pt x="2310" y="514"/>
                </a:cubicBezTo>
                <a:moveTo>
                  <a:pt x="2538" y="384"/>
                </a:moveTo>
                <a:cubicBezTo>
                  <a:pt x="2540" y="365"/>
                  <a:pt x="2538" y="339"/>
                  <a:pt x="2557" y="333"/>
                </a:cubicBezTo>
                <a:cubicBezTo>
                  <a:pt x="2562" y="360"/>
                  <a:pt x="2565" y="407"/>
                  <a:pt x="2565" y="442"/>
                </a:cubicBezTo>
                <a:cubicBezTo>
                  <a:pt x="2565" y="475"/>
                  <a:pt x="2545" y="591"/>
                  <a:pt x="2571" y="617"/>
                </a:cubicBezTo>
                <a:cubicBezTo>
                  <a:pt x="2582" y="619"/>
                  <a:pt x="2587" y="620"/>
                  <a:pt x="2596" y="619"/>
                </a:cubicBezTo>
                <a:moveTo>
                  <a:pt x="2544" y="23"/>
                </a:moveTo>
                <a:cubicBezTo>
                  <a:pt x="2539" y="7"/>
                  <a:pt x="2542" y="0"/>
                  <a:pt x="2532" y="2"/>
                </a:cubicBezTo>
                <a:cubicBezTo>
                  <a:pt x="2532" y="58"/>
                  <a:pt x="2544" y="74"/>
                  <a:pt x="2580" y="118"/>
                </a:cubicBezTo>
                <a:moveTo>
                  <a:pt x="2968" y="95"/>
                </a:moveTo>
                <a:cubicBezTo>
                  <a:pt x="2957" y="122"/>
                  <a:pt x="2954" y="160"/>
                  <a:pt x="2950" y="191"/>
                </a:cubicBezTo>
                <a:cubicBezTo>
                  <a:pt x="2937" y="289"/>
                  <a:pt x="2918" y="416"/>
                  <a:pt x="2946" y="513"/>
                </a:cubicBezTo>
                <a:cubicBezTo>
                  <a:pt x="2957" y="552"/>
                  <a:pt x="2990" y="598"/>
                  <a:pt x="3027" y="617"/>
                </a:cubicBezTo>
                <a:cubicBezTo>
                  <a:pt x="3032" y="618"/>
                  <a:pt x="3037" y="620"/>
                  <a:pt x="3042" y="621"/>
                </a:cubicBezTo>
                <a:moveTo>
                  <a:pt x="2756" y="503"/>
                </a:moveTo>
                <a:cubicBezTo>
                  <a:pt x="2781" y="475"/>
                  <a:pt x="2822" y="475"/>
                  <a:pt x="2878" y="472"/>
                </a:cubicBezTo>
                <a:cubicBezTo>
                  <a:pt x="3078" y="460"/>
                  <a:pt x="3279" y="461"/>
                  <a:pt x="3479" y="460"/>
                </a:cubicBezTo>
                <a:moveTo>
                  <a:pt x="3983" y="419"/>
                </a:moveTo>
                <a:cubicBezTo>
                  <a:pt x="3983" y="409"/>
                  <a:pt x="3997" y="388"/>
                  <a:pt x="3989" y="393"/>
                </a:cubicBezTo>
                <a:cubicBezTo>
                  <a:pt x="3954" y="416"/>
                  <a:pt x="3919" y="445"/>
                  <a:pt x="3889" y="473"/>
                </a:cubicBezTo>
                <a:cubicBezTo>
                  <a:pt x="3876" y="485"/>
                  <a:pt x="3820" y="541"/>
                  <a:pt x="3845" y="567"/>
                </a:cubicBezTo>
                <a:cubicBezTo>
                  <a:pt x="3881" y="605"/>
                  <a:pt x="3978" y="592"/>
                  <a:pt x="4024" y="592"/>
                </a:cubicBezTo>
                <a:cubicBezTo>
                  <a:pt x="4071" y="592"/>
                  <a:pt x="4130" y="600"/>
                  <a:pt x="4138" y="542"/>
                </a:cubicBezTo>
                <a:cubicBezTo>
                  <a:pt x="4146" y="489"/>
                  <a:pt x="4083" y="452"/>
                  <a:pt x="4043" y="430"/>
                </a:cubicBezTo>
                <a:cubicBezTo>
                  <a:pt x="4022" y="418"/>
                  <a:pt x="3957" y="398"/>
                  <a:pt x="3978" y="410"/>
                </a:cubicBezTo>
                <a:cubicBezTo>
                  <a:pt x="3987" y="414"/>
                  <a:pt x="3996" y="417"/>
                  <a:pt x="4005" y="421"/>
                </a:cubicBezTo>
                <a:moveTo>
                  <a:pt x="4377" y="419"/>
                </a:moveTo>
                <a:cubicBezTo>
                  <a:pt x="4396" y="436"/>
                  <a:pt x="4384" y="379"/>
                  <a:pt x="4392" y="424"/>
                </a:cubicBezTo>
                <a:cubicBezTo>
                  <a:pt x="4400" y="471"/>
                  <a:pt x="4370" y="555"/>
                  <a:pt x="4401" y="595"/>
                </a:cubicBezTo>
                <a:cubicBezTo>
                  <a:pt x="4425" y="626"/>
                  <a:pt x="4470" y="623"/>
                  <a:pt x="4504" y="623"/>
                </a:cubicBezTo>
                <a:cubicBezTo>
                  <a:pt x="4555" y="625"/>
                  <a:pt x="4596" y="604"/>
                  <a:pt x="4637" y="574"/>
                </a:cubicBezTo>
                <a:cubicBezTo>
                  <a:pt x="4666" y="553"/>
                  <a:pt x="4701" y="507"/>
                  <a:pt x="4739" y="502"/>
                </a:cubicBezTo>
                <a:cubicBezTo>
                  <a:pt x="4779" y="496"/>
                  <a:pt x="4784" y="518"/>
                  <a:pt x="4808" y="544"/>
                </a:cubicBezTo>
                <a:cubicBezTo>
                  <a:pt x="4842" y="580"/>
                  <a:pt x="4883" y="594"/>
                  <a:pt x="4932" y="598"/>
                </a:cubicBezTo>
                <a:cubicBezTo>
                  <a:pt x="4996" y="603"/>
                  <a:pt x="5058" y="602"/>
                  <a:pt x="5106" y="551"/>
                </a:cubicBezTo>
                <a:cubicBezTo>
                  <a:pt x="5146" y="508"/>
                  <a:pt x="5147" y="425"/>
                  <a:pt x="5135" y="372"/>
                </a:cubicBezTo>
                <a:cubicBezTo>
                  <a:pt x="5119" y="300"/>
                  <a:pt x="5081" y="230"/>
                  <a:pt x="5048" y="164"/>
                </a:cubicBezTo>
                <a:cubicBezTo>
                  <a:pt x="5042" y="200"/>
                  <a:pt x="5040" y="253"/>
                  <a:pt x="5042" y="294"/>
                </a:cubicBezTo>
                <a:cubicBezTo>
                  <a:pt x="5047" y="388"/>
                  <a:pt x="5086" y="463"/>
                  <a:pt x="5129" y="545"/>
                </a:cubicBezTo>
                <a:cubicBezTo>
                  <a:pt x="5148" y="582"/>
                  <a:pt x="5171" y="618"/>
                  <a:pt x="5192" y="654"/>
                </a:cubicBezTo>
                <a:moveTo>
                  <a:pt x="4986" y="460"/>
                </a:moveTo>
                <a:cubicBezTo>
                  <a:pt x="5175" y="460"/>
                  <a:pt x="5357" y="473"/>
                  <a:pt x="5545" y="495"/>
                </a:cubicBezTo>
                <a:cubicBezTo>
                  <a:pt x="5713" y="516"/>
                  <a:pt x="5767" y="522"/>
                  <a:pt x="5878" y="535"/>
                </a:cubicBezTo>
                <a:moveTo>
                  <a:pt x="6473" y="554"/>
                </a:moveTo>
                <a:cubicBezTo>
                  <a:pt x="6456" y="541"/>
                  <a:pt x="6439" y="522"/>
                  <a:pt x="6415" y="523"/>
                </a:cubicBezTo>
                <a:cubicBezTo>
                  <a:pt x="6394" y="524"/>
                  <a:pt x="6388" y="551"/>
                  <a:pt x="6386" y="569"/>
                </a:cubicBezTo>
                <a:cubicBezTo>
                  <a:pt x="6382" y="603"/>
                  <a:pt x="6382" y="631"/>
                  <a:pt x="6412" y="651"/>
                </a:cubicBezTo>
                <a:cubicBezTo>
                  <a:pt x="6448" y="675"/>
                  <a:pt x="6517" y="678"/>
                  <a:pt x="6555" y="657"/>
                </a:cubicBezTo>
                <a:cubicBezTo>
                  <a:pt x="6584" y="641"/>
                  <a:pt x="6606" y="607"/>
                  <a:pt x="6622" y="578"/>
                </a:cubicBezTo>
                <a:cubicBezTo>
                  <a:pt x="6622" y="578"/>
                  <a:pt x="6630" y="562"/>
                  <a:pt x="6632" y="559"/>
                </a:cubicBezTo>
                <a:cubicBezTo>
                  <a:pt x="6632" y="630"/>
                  <a:pt x="6619" y="695"/>
                  <a:pt x="6612" y="766"/>
                </a:cubicBezTo>
                <a:cubicBezTo>
                  <a:pt x="6607" y="819"/>
                  <a:pt x="6596" y="903"/>
                  <a:pt x="6612" y="956"/>
                </a:cubicBezTo>
                <a:cubicBezTo>
                  <a:pt x="6622" y="989"/>
                  <a:pt x="6640" y="993"/>
                  <a:pt x="6668" y="1001"/>
                </a:cubicBezTo>
                <a:moveTo>
                  <a:pt x="7029" y="493"/>
                </a:moveTo>
                <a:cubicBezTo>
                  <a:pt x="6986" y="515"/>
                  <a:pt x="6963" y="542"/>
                  <a:pt x="6928" y="578"/>
                </a:cubicBezTo>
                <a:cubicBezTo>
                  <a:pt x="6876" y="632"/>
                  <a:pt x="6820" y="682"/>
                  <a:pt x="6814" y="760"/>
                </a:cubicBezTo>
                <a:cubicBezTo>
                  <a:pt x="6810" y="816"/>
                  <a:pt x="6881" y="817"/>
                  <a:pt x="6921" y="819"/>
                </a:cubicBezTo>
                <a:cubicBezTo>
                  <a:pt x="6982" y="822"/>
                  <a:pt x="7021" y="807"/>
                  <a:pt x="7044" y="747"/>
                </a:cubicBezTo>
                <a:cubicBezTo>
                  <a:pt x="7066" y="691"/>
                  <a:pt x="7063" y="600"/>
                  <a:pt x="7050" y="542"/>
                </a:cubicBezTo>
                <a:cubicBezTo>
                  <a:pt x="7043" y="512"/>
                  <a:pt x="7025" y="455"/>
                  <a:pt x="6990" y="446"/>
                </a:cubicBezTo>
                <a:cubicBezTo>
                  <a:pt x="6967" y="440"/>
                  <a:pt x="6975" y="456"/>
                  <a:pt x="6971" y="468"/>
                </a:cubicBezTo>
                <a:moveTo>
                  <a:pt x="7029" y="493"/>
                </a:moveTo>
                <a:cubicBezTo>
                  <a:pt x="7422" y="416"/>
                  <a:pt x="7056" y="485"/>
                  <a:pt x="7139" y="459"/>
                </a:cubicBezTo>
                <a:cubicBezTo>
                  <a:pt x="7139" y="518"/>
                  <a:pt x="7122" y="606"/>
                  <a:pt x="7149" y="660"/>
                </a:cubicBezTo>
                <a:cubicBezTo>
                  <a:pt x="7170" y="702"/>
                  <a:pt x="7268" y="753"/>
                  <a:pt x="7316" y="727"/>
                </a:cubicBezTo>
                <a:cubicBezTo>
                  <a:pt x="7352" y="707"/>
                  <a:pt x="7354" y="646"/>
                  <a:pt x="7363" y="610"/>
                </a:cubicBezTo>
                <a:cubicBezTo>
                  <a:pt x="7372" y="619"/>
                  <a:pt x="7383" y="628"/>
                  <a:pt x="7395" y="644"/>
                </a:cubicBezTo>
                <a:cubicBezTo>
                  <a:pt x="7415" y="670"/>
                  <a:pt x="7425" y="682"/>
                  <a:pt x="7457" y="689"/>
                </a:cubicBezTo>
                <a:cubicBezTo>
                  <a:pt x="7490" y="696"/>
                  <a:pt x="7496" y="679"/>
                  <a:pt x="7502" y="650"/>
                </a:cubicBezTo>
                <a:cubicBezTo>
                  <a:pt x="7510" y="606"/>
                  <a:pt x="7501" y="553"/>
                  <a:pt x="7499" y="509"/>
                </a:cubicBezTo>
                <a:cubicBezTo>
                  <a:pt x="7499" y="507"/>
                  <a:pt x="7499" y="504"/>
                  <a:pt x="7499" y="502"/>
                </a:cubicBezTo>
                <a:cubicBezTo>
                  <a:pt x="7542" y="524"/>
                  <a:pt x="7587" y="551"/>
                  <a:pt x="7629" y="578"/>
                </a:cubicBezTo>
                <a:cubicBezTo>
                  <a:pt x="7708" y="629"/>
                  <a:pt x="7792" y="685"/>
                  <a:pt x="7844" y="766"/>
                </a:cubicBezTo>
                <a:cubicBezTo>
                  <a:pt x="7850" y="776"/>
                  <a:pt x="7845" y="775"/>
                  <a:pt x="7848" y="781"/>
                </a:cubicBezTo>
                <a:cubicBezTo>
                  <a:pt x="7872" y="777"/>
                  <a:pt x="7886" y="774"/>
                  <a:pt x="7911" y="766"/>
                </a:cubicBezTo>
                <a:cubicBezTo>
                  <a:pt x="7975" y="745"/>
                  <a:pt x="8040" y="724"/>
                  <a:pt x="8096" y="685"/>
                </a:cubicBezTo>
                <a:cubicBezTo>
                  <a:pt x="8152" y="646"/>
                  <a:pt x="8187" y="583"/>
                  <a:pt x="8200" y="517"/>
                </a:cubicBezTo>
                <a:cubicBezTo>
                  <a:pt x="8200" y="507"/>
                  <a:pt x="8200" y="504"/>
                  <a:pt x="8200" y="498"/>
                </a:cubicBezTo>
                <a:cubicBezTo>
                  <a:pt x="8162" y="506"/>
                  <a:pt x="8160" y="490"/>
                  <a:pt x="8139" y="528"/>
                </a:cubicBezTo>
                <a:cubicBezTo>
                  <a:pt x="8114" y="572"/>
                  <a:pt x="8155" y="625"/>
                  <a:pt x="8178" y="657"/>
                </a:cubicBezTo>
                <a:cubicBezTo>
                  <a:pt x="8219" y="712"/>
                  <a:pt x="8258" y="754"/>
                  <a:pt x="8269" y="822"/>
                </a:cubicBezTo>
                <a:cubicBezTo>
                  <a:pt x="8268" y="827"/>
                  <a:pt x="8268" y="833"/>
                  <a:pt x="8267" y="838"/>
                </a:cubicBezTo>
                <a:cubicBezTo>
                  <a:pt x="8220" y="849"/>
                  <a:pt x="8173" y="851"/>
                  <a:pt x="8126" y="836"/>
                </a:cubicBezTo>
                <a:cubicBezTo>
                  <a:pt x="8076" y="820"/>
                  <a:pt x="8009" y="789"/>
                  <a:pt x="7996" y="734"/>
                </a:cubicBezTo>
                <a:cubicBezTo>
                  <a:pt x="7996" y="725"/>
                  <a:pt x="7996" y="717"/>
                  <a:pt x="7996" y="708"/>
                </a:cubicBezTo>
                <a:moveTo>
                  <a:pt x="8597" y="510"/>
                </a:moveTo>
                <a:cubicBezTo>
                  <a:pt x="8581" y="564"/>
                  <a:pt x="8566" y="609"/>
                  <a:pt x="8561" y="665"/>
                </a:cubicBezTo>
                <a:cubicBezTo>
                  <a:pt x="8603" y="673"/>
                  <a:pt x="8632" y="688"/>
                  <a:pt x="8679" y="677"/>
                </a:cubicBezTo>
                <a:cubicBezTo>
                  <a:pt x="8738" y="663"/>
                  <a:pt x="8757" y="601"/>
                  <a:pt x="8761" y="551"/>
                </a:cubicBezTo>
                <a:cubicBezTo>
                  <a:pt x="8764" y="510"/>
                  <a:pt x="8751" y="525"/>
                  <a:pt x="8737" y="500"/>
                </a:cubicBezTo>
                <a:cubicBezTo>
                  <a:pt x="8684" y="515"/>
                  <a:pt x="8659" y="521"/>
                  <a:pt x="8621" y="571"/>
                </a:cubicBezTo>
                <a:cubicBezTo>
                  <a:pt x="8580" y="625"/>
                  <a:pt x="8564" y="709"/>
                  <a:pt x="8628" y="750"/>
                </a:cubicBezTo>
                <a:cubicBezTo>
                  <a:pt x="8708" y="802"/>
                  <a:pt x="8858" y="799"/>
                  <a:pt x="8946" y="773"/>
                </a:cubicBezTo>
                <a:cubicBezTo>
                  <a:pt x="9059" y="740"/>
                  <a:pt x="9109" y="653"/>
                  <a:pt x="9116" y="542"/>
                </a:cubicBezTo>
                <a:cubicBezTo>
                  <a:pt x="9122" y="445"/>
                  <a:pt x="9112" y="348"/>
                  <a:pt x="9106" y="252"/>
                </a:cubicBezTo>
                <a:cubicBezTo>
                  <a:pt x="9104" y="211"/>
                  <a:pt x="9104" y="201"/>
                  <a:pt x="9104" y="176"/>
                </a:cubicBezTo>
                <a:cubicBezTo>
                  <a:pt x="9100" y="218"/>
                  <a:pt x="9099" y="235"/>
                  <a:pt x="9094" y="277"/>
                </a:cubicBezTo>
                <a:cubicBezTo>
                  <a:pt x="9084" y="369"/>
                  <a:pt x="9074" y="461"/>
                  <a:pt x="9080" y="554"/>
                </a:cubicBezTo>
                <a:cubicBezTo>
                  <a:pt x="9083" y="599"/>
                  <a:pt x="9101" y="664"/>
                  <a:pt x="9147" y="687"/>
                </a:cubicBezTo>
                <a:cubicBezTo>
                  <a:pt x="9203" y="715"/>
                  <a:pt x="9263" y="667"/>
                  <a:pt x="9301" y="633"/>
                </a:cubicBezTo>
                <a:cubicBezTo>
                  <a:pt x="9352" y="587"/>
                  <a:pt x="9393" y="532"/>
                  <a:pt x="9437" y="479"/>
                </a:cubicBezTo>
                <a:cubicBezTo>
                  <a:pt x="9469" y="441"/>
                  <a:pt x="9499" y="409"/>
                  <a:pt x="9536" y="379"/>
                </a:cubicBezTo>
                <a:cubicBezTo>
                  <a:pt x="9519" y="434"/>
                  <a:pt x="9515" y="466"/>
                  <a:pt x="9481" y="520"/>
                </a:cubicBezTo>
                <a:cubicBezTo>
                  <a:pt x="9412" y="628"/>
                  <a:pt x="9334" y="720"/>
                  <a:pt x="9325" y="852"/>
                </a:cubicBezTo>
                <a:cubicBezTo>
                  <a:pt x="9320" y="921"/>
                  <a:pt x="9342" y="972"/>
                  <a:pt x="9398" y="1014"/>
                </a:cubicBezTo>
                <a:cubicBezTo>
                  <a:pt x="9435" y="1042"/>
                  <a:pt x="9509" y="1065"/>
                  <a:pt x="9538" y="1021"/>
                </a:cubicBezTo>
                <a:cubicBezTo>
                  <a:pt x="9576" y="964"/>
                  <a:pt x="9617" y="828"/>
                  <a:pt x="9599" y="760"/>
                </a:cubicBezTo>
                <a:cubicBezTo>
                  <a:pt x="9587" y="717"/>
                  <a:pt x="9550" y="686"/>
                  <a:pt x="9514" y="661"/>
                </a:cubicBezTo>
                <a:cubicBezTo>
                  <a:pt x="9492" y="646"/>
                  <a:pt x="9467" y="634"/>
                  <a:pt x="9445" y="620"/>
                </a:cubicBezTo>
                <a:cubicBezTo>
                  <a:pt x="9566" y="620"/>
                  <a:pt x="9681" y="636"/>
                  <a:pt x="9801" y="648"/>
                </a:cubicBezTo>
                <a:cubicBezTo>
                  <a:pt x="9876" y="655"/>
                  <a:pt x="9951" y="657"/>
                  <a:pt x="10027" y="658"/>
                </a:cubicBezTo>
                <a:moveTo>
                  <a:pt x="10169" y="805"/>
                </a:moveTo>
                <a:cubicBezTo>
                  <a:pt x="10164" y="796"/>
                  <a:pt x="10160" y="786"/>
                  <a:pt x="10151" y="781"/>
                </a:cubicBezTo>
                <a:lnTo>
                  <a:pt x="10150" y="781"/>
                </a:lnTo>
                <a:moveTo>
                  <a:pt x="10075" y="1230"/>
                </a:moveTo>
                <a:cubicBezTo>
                  <a:pt x="10061" y="1235"/>
                  <a:pt x="10056" y="1235"/>
                  <a:pt x="10047" y="1245"/>
                </a:cubicBezTo>
                <a:cubicBezTo>
                  <a:pt x="10064" y="1247"/>
                  <a:pt x="10081" y="1246"/>
                  <a:pt x="10098" y="124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59" name="Freeform 48"/>
          <p:cNvSpPr/>
          <p:nvPr/>
        </p:nvSpPr>
        <p:spPr>
          <a:xfrm>
            <a:off x="6254640" y="5719680"/>
            <a:ext cx="124200" cy="273240"/>
          </a:xfrm>
          <a:custGeom>
            <a:avLst/>
            <a:gdLst/>
            <a:ahLst/>
            <a:rect l="0" t="0" r="r" b="b"/>
            <a:pathLst>
              <a:path w="345" h="759">
                <a:moveTo>
                  <a:pt x="290" y="22"/>
                </a:moveTo>
                <a:cubicBezTo>
                  <a:pt x="315" y="9"/>
                  <a:pt x="321" y="7"/>
                  <a:pt x="344" y="0"/>
                </a:cubicBezTo>
                <a:cubicBezTo>
                  <a:pt x="333" y="70"/>
                  <a:pt x="311" y="109"/>
                  <a:pt x="271" y="173"/>
                </a:cubicBezTo>
                <a:cubicBezTo>
                  <a:pt x="204" y="280"/>
                  <a:pt x="126" y="380"/>
                  <a:pt x="65" y="490"/>
                </a:cubicBezTo>
                <a:cubicBezTo>
                  <a:pt x="26" y="560"/>
                  <a:pt x="3" y="622"/>
                  <a:pt x="0" y="701"/>
                </a:cubicBezTo>
                <a:cubicBezTo>
                  <a:pt x="0" y="732"/>
                  <a:pt x="0" y="741"/>
                  <a:pt x="14" y="75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60" name="Freeform 49"/>
          <p:cNvSpPr/>
          <p:nvPr/>
        </p:nvSpPr>
        <p:spPr>
          <a:xfrm>
            <a:off x="1077840" y="919080"/>
            <a:ext cx="2697480" cy="126360"/>
          </a:xfrm>
          <a:custGeom>
            <a:avLst/>
            <a:gdLst/>
            <a:ahLst/>
            <a:rect l="0" t="0" r="r" b="b"/>
            <a:pathLst>
              <a:path w="7493" h="351">
                <a:moveTo>
                  <a:pt x="120" y="302"/>
                </a:moveTo>
                <a:cubicBezTo>
                  <a:pt x="83" y="294"/>
                  <a:pt x="39" y="287"/>
                  <a:pt x="0" y="279"/>
                </a:cubicBezTo>
                <a:cubicBezTo>
                  <a:pt x="24" y="291"/>
                  <a:pt x="1" y="347"/>
                  <a:pt x="160" y="348"/>
                </a:cubicBezTo>
                <a:cubicBezTo>
                  <a:pt x="379" y="350"/>
                  <a:pt x="598" y="326"/>
                  <a:pt x="816" y="322"/>
                </a:cubicBezTo>
                <a:cubicBezTo>
                  <a:pt x="1977" y="301"/>
                  <a:pt x="3117" y="133"/>
                  <a:pt x="4274" y="72"/>
                </a:cubicBezTo>
                <a:cubicBezTo>
                  <a:pt x="5006" y="33"/>
                  <a:pt x="5736" y="84"/>
                  <a:pt x="6468" y="85"/>
                </a:cubicBezTo>
                <a:cubicBezTo>
                  <a:pt x="6804" y="86"/>
                  <a:pt x="7181" y="45"/>
                  <a:pt x="7492" y="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61" name="Freeform 50"/>
          <p:cNvSpPr/>
          <p:nvPr/>
        </p:nvSpPr>
        <p:spPr>
          <a:xfrm>
            <a:off x="1290600" y="888120"/>
            <a:ext cx="2358360" cy="169560"/>
          </a:xfrm>
          <a:custGeom>
            <a:avLst/>
            <a:gdLst/>
            <a:ahLst/>
            <a:rect l="0" t="0" r="r" b="b"/>
            <a:pathLst>
              <a:path w="6551" h="471">
                <a:moveTo>
                  <a:pt x="90" y="470"/>
                </a:moveTo>
                <a:cubicBezTo>
                  <a:pt x="60" y="470"/>
                  <a:pt x="30" y="470"/>
                  <a:pt x="0" y="470"/>
                </a:cubicBezTo>
                <a:cubicBezTo>
                  <a:pt x="268" y="434"/>
                  <a:pt x="537" y="415"/>
                  <a:pt x="807" y="392"/>
                </a:cubicBezTo>
                <a:cubicBezTo>
                  <a:pt x="2675" y="232"/>
                  <a:pt x="4533" y="0"/>
                  <a:pt x="6409" y="81"/>
                </a:cubicBezTo>
                <a:cubicBezTo>
                  <a:pt x="6433" y="82"/>
                  <a:pt x="6524" y="81"/>
                  <a:pt x="6538" y="82"/>
                </a:cubicBezTo>
                <a:cubicBezTo>
                  <a:pt x="6550" y="83"/>
                  <a:pt x="6493" y="81"/>
                  <a:pt x="6505" y="82"/>
                </a:cubicBezTo>
                <a:cubicBezTo>
                  <a:pt x="6521" y="82"/>
                  <a:pt x="6527" y="82"/>
                  <a:pt x="6538" y="8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62" name="Freeform 51"/>
          <p:cNvSpPr/>
          <p:nvPr/>
        </p:nvSpPr>
        <p:spPr>
          <a:xfrm>
            <a:off x="3192480" y="2901960"/>
            <a:ext cx="2997720" cy="194040"/>
          </a:xfrm>
          <a:custGeom>
            <a:avLst/>
            <a:gdLst/>
            <a:ahLst/>
            <a:rect l="0" t="0" r="r" b="b"/>
            <a:pathLst>
              <a:path w="8327" h="539">
                <a:moveTo>
                  <a:pt x="0" y="204"/>
                </a:moveTo>
                <a:cubicBezTo>
                  <a:pt x="8326" y="76"/>
                  <a:pt x="3318" y="106"/>
                  <a:pt x="3823" y="99"/>
                </a:cubicBezTo>
                <a:cubicBezTo>
                  <a:pt x="3833" y="99"/>
                  <a:pt x="3853" y="108"/>
                  <a:pt x="3861" y="108"/>
                </a:cubicBezTo>
                <a:cubicBezTo>
                  <a:pt x="3961" y="110"/>
                  <a:pt x="4195" y="310"/>
                  <a:pt x="4297" y="179"/>
                </a:cubicBezTo>
                <a:cubicBezTo>
                  <a:pt x="4323" y="146"/>
                  <a:pt x="4299" y="124"/>
                  <a:pt x="4313" y="90"/>
                </a:cubicBezTo>
                <a:cubicBezTo>
                  <a:pt x="4236" y="44"/>
                  <a:pt x="4195" y="0"/>
                  <a:pt x="4098" y="59"/>
                </a:cubicBezTo>
                <a:cubicBezTo>
                  <a:pt x="4021" y="105"/>
                  <a:pt x="3933" y="213"/>
                  <a:pt x="3945" y="318"/>
                </a:cubicBezTo>
                <a:cubicBezTo>
                  <a:pt x="3956" y="425"/>
                  <a:pt x="4059" y="462"/>
                  <a:pt x="4141" y="492"/>
                </a:cubicBezTo>
                <a:cubicBezTo>
                  <a:pt x="4243" y="522"/>
                  <a:pt x="4280" y="533"/>
                  <a:pt x="4352" y="53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63" name="Freeform 52"/>
          <p:cNvSpPr/>
          <p:nvPr/>
        </p:nvSpPr>
        <p:spPr>
          <a:xfrm>
            <a:off x="700200" y="4167360"/>
            <a:ext cx="7215480" cy="243000"/>
          </a:xfrm>
          <a:custGeom>
            <a:avLst/>
            <a:gdLst/>
            <a:ahLst/>
            <a:rect l="0" t="0" r="r" b="b"/>
            <a:pathLst>
              <a:path w="20043" h="675">
                <a:moveTo>
                  <a:pt x="0" y="15"/>
                </a:moveTo>
                <a:cubicBezTo>
                  <a:pt x="35" y="20"/>
                  <a:pt x="41" y="63"/>
                  <a:pt x="76" y="67"/>
                </a:cubicBezTo>
                <a:cubicBezTo>
                  <a:pt x="477" y="115"/>
                  <a:pt x="890" y="119"/>
                  <a:pt x="1293" y="149"/>
                </a:cubicBezTo>
                <a:cubicBezTo>
                  <a:pt x="2875" y="269"/>
                  <a:pt x="4483" y="43"/>
                  <a:pt x="6068" y="17"/>
                </a:cubicBezTo>
                <a:cubicBezTo>
                  <a:pt x="7138" y="0"/>
                  <a:pt x="8183" y="45"/>
                  <a:pt x="9250" y="123"/>
                </a:cubicBezTo>
                <a:cubicBezTo>
                  <a:pt x="10773" y="235"/>
                  <a:pt x="12309" y="306"/>
                  <a:pt x="13833" y="385"/>
                </a:cubicBezTo>
                <a:cubicBezTo>
                  <a:pt x="14769" y="433"/>
                  <a:pt x="15702" y="414"/>
                  <a:pt x="16634" y="515"/>
                </a:cubicBezTo>
                <a:cubicBezTo>
                  <a:pt x="17568" y="616"/>
                  <a:pt x="18469" y="663"/>
                  <a:pt x="19406" y="652"/>
                </a:cubicBezTo>
                <a:cubicBezTo>
                  <a:pt x="19620" y="649"/>
                  <a:pt x="19829" y="665"/>
                  <a:pt x="20042" y="67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Freeform 1"/>
          <p:cNvSpPr/>
          <p:nvPr/>
        </p:nvSpPr>
        <p:spPr>
          <a:xfrm>
            <a:off x="1762200" y="381960"/>
            <a:ext cx="70200" cy="37800"/>
          </a:xfrm>
          <a:custGeom>
            <a:avLst/>
            <a:gdLst/>
            <a:ahLst/>
            <a:rect l="0" t="0" r="r" b="b"/>
            <a:pathLst>
              <a:path w="195" h="105">
                <a:moveTo>
                  <a:pt x="0" y="49"/>
                </a:moveTo>
                <a:cubicBezTo>
                  <a:pt x="0" y="40"/>
                  <a:pt x="0" y="30"/>
                  <a:pt x="0" y="20"/>
                </a:cubicBezTo>
                <a:cubicBezTo>
                  <a:pt x="59" y="0"/>
                  <a:pt x="96" y="14"/>
                  <a:pt x="146" y="56"/>
                </a:cubicBezTo>
                <a:cubicBezTo>
                  <a:pt x="162" y="72"/>
                  <a:pt x="178" y="87"/>
                  <a:pt x="194" y="10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65" name="Freeform 2"/>
          <p:cNvSpPr/>
          <p:nvPr/>
        </p:nvSpPr>
        <p:spPr>
          <a:xfrm>
            <a:off x="401760" y="155520"/>
            <a:ext cx="1935360" cy="622080"/>
          </a:xfrm>
          <a:custGeom>
            <a:avLst/>
            <a:gdLst/>
            <a:ahLst/>
            <a:rect l="0" t="0" r="r" b="b"/>
            <a:pathLst>
              <a:path w="5376" h="1728">
                <a:moveTo>
                  <a:pt x="684" y="700"/>
                </a:moveTo>
                <a:cubicBezTo>
                  <a:pt x="803" y="707"/>
                  <a:pt x="919" y="705"/>
                  <a:pt x="1037" y="685"/>
                </a:cubicBezTo>
                <a:cubicBezTo>
                  <a:pt x="1147" y="667"/>
                  <a:pt x="1248" y="641"/>
                  <a:pt x="1360" y="638"/>
                </a:cubicBezTo>
                <a:cubicBezTo>
                  <a:pt x="1392" y="638"/>
                  <a:pt x="1399" y="638"/>
                  <a:pt x="1418" y="638"/>
                </a:cubicBezTo>
                <a:moveTo>
                  <a:pt x="997" y="713"/>
                </a:moveTo>
                <a:cubicBezTo>
                  <a:pt x="999" y="741"/>
                  <a:pt x="1001" y="769"/>
                  <a:pt x="1003" y="797"/>
                </a:cubicBezTo>
                <a:cubicBezTo>
                  <a:pt x="1008" y="877"/>
                  <a:pt x="1013" y="958"/>
                  <a:pt x="1021" y="1039"/>
                </a:cubicBezTo>
                <a:cubicBezTo>
                  <a:pt x="1027" y="1100"/>
                  <a:pt x="1020" y="1193"/>
                  <a:pt x="1048" y="1250"/>
                </a:cubicBezTo>
                <a:cubicBezTo>
                  <a:pt x="1053" y="1256"/>
                  <a:pt x="1059" y="1262"/>
                  <a:pt x="1064" y="1268"/>
                </a:cubicBezTo>
                <a:moveTo>
                  <a:pt x="1411" y="1002"/>
                </a:moveTo>
                <a:cubicBezTo>
                  <a:pt x="1411" y="1041"/>
                  <a:pt x="1404" y="1077"/>
                  <a:pt x="1399" y="1116"/>
                </a:cubicBezTo>
                <a:cubicBezTo>
                  <a:pt x="1392" y="1176"/>
                  <a:pt x="1393" y="1236"/>
                  <a:pt x="1393" y="1296"/>
                </a:cubicBezTo>
                <a:cubicBezTo>
                  <a:pt x="1393" y="1324"/>
                  <a:pt x="1386" y="1362"/>
                  <a:pt x="1402" y="1387"/>
                </a:cubicBezTo>
                <a:cubicBezTo>
                  <a:pt x="1408" y="1392"/>
                  <a:pt x="1410" y="1393"/>
                  <a:pt x="1415" y="1392"/>
                </a:cubicBezTo>
                <a:moveTo>
                  <a:pt x="1339" y="836"/>
                </a:moveTo>
                <a:cubicBezTo>
                  <a:pt x="1337" y="820"/>
                  <a:pt x="1338" y="817"/>
                  <a:pt x="1334" y="809"/>
                </a:cubicBezTo>
                <a:cubicBezTo>
                  <a:pt x="1339" y="845"/>
                  <a:pt x="1350" y="870"/>
                  <a:pt x="1363" y="905"/>
                </a:cubicBezTo>
                <a:moveTo>
                  <a:pt x="1706" y="1053"/>
                </a:moveTo>
                <a:cubicBezTo>
                  <a:pt x="1706" y="1081"/>
                  <a:pt x="1706" y="1093"/>
                  <a:pt x="1706" y="1121"/>
                </a:cubicBezTo>
                <a:cubicBezTo>
                  <a:pt x="1706" y="1181"/>
                  <a:pt x="1699" y="1248"/>
                  <a:pt x="1712" y="1305"/>
                </a:cubicBezTo>
                <a:cubicBezTo>
                  <a:pt x="1713" y="1306"/>
                  <a:pt x="1714" y="1308"/>
                  <a:pt x="1715" y="1309"/>
                </a:cubicBezTo>
                <a:cubicBezTo>
                  <a:pt x="1719" y="1300"/>
                  <a:pt x="1729" y="1273"/>
                  <a:pt x="1734" y="1258"/>
                </a:cubicBezTo>
                <a:cubicBezTo>
                  <a:pt x="1746" y="1219"/>
                  <a:pt x="1764" y="1171"/>
                  <a:pt x="1797" y="1145"/>
                </a:cubicBezTo>
                <a:cubicBezTo>
                  <a:pt x="1827" y="1122"/>
                  <a:pt x="1886" y="1123"/>
                  <a:pt x="1915" y="1148"/>
                </a:cubicBezTo>
                <a:cubicBezTo>
                  <a:pt x="1963" y="1189"/>
                  <a:pt x="1961" y="1258"/>
                  <a:pt x="1961" y="1314"/>
                </a:cubicBezTo>
                <a:cubicBezTo>
                  <a:pt x="1961" y="1328"/>
                  <a:pt x="1961" y="1331"/>
                  <a:pt x="1961" y="1339"/>
                </a:cubicBezTo>
                <a:cubicBezTo>
                  <a:pt x="1974" y="1297"/>
                  <a:pt x="1985" y="1272"/>
                  <a:pt x="2018" y="1238"/>
                </a:cubicBezTo>
                <a:cubicBezTo>
                  <a:pt x="2053" y="1202"/>
                  <a:pt x="2099" y="1159"/>
                  <a:pt x="2146" y="1138"/>
                </a:cubicBezTo>
                <a:cubicBezTo>
                  <a:pt x="2179" y="1124"/>
                  <a:pt x="2210" y="1125"/>
                  <a:pt x="2225" y="1159"/>
                </a:cubicBezTo>
                <a:cubicBezTo>
                  <a:pt x="2242" y="1197"/>
                  <a:pt x="2235" y="1241"/>
                  <a:pt x="2273" y="1268"/>
                </a:cubicBezTo>
                <a:cubicBezTo>
                  <a:pt x="2306" y="1283"/>
                  <a:pt x="2318" y="1288"/>
                  <a:pt x="2343" y="1288"/>
                </a:cubicBezTo>
                <a:moveTo>
                  <a:pt x="2543" y="1139"/>
                </a:moveTo>
                <a:cubicBezTo>
                  <a:pt x="2546" y="1102"/>
                  <a:pt x="2548" y="1065"/>
                  <a:pt x="2549" y="1028"/>
                </a:cubicBezTo>
                <a:cubicBezTo>
                  <a:pt x="2549" y="1026"/>
                  <a:pt x="2549" y="1023"/>
                  <a:pt x="2549" y="1021"/>
                </a:cubicBezTo>
                <a:cubicBezTo>
                  <a:pt x="2542" y="1054"/>
                  <a:pt x="2533" y="1087"/>
                  <a:pt x="2531" y="1121"/>
                </a:cubicBezTo>
                <a:cubicBezTo>
                  <a:pt x="2528" y="1167"/>
                  <a:pt x="2533" y="1198"/>
                  <a:pt x="2583" y="1212"/>
                </a:cubicBezTo>
                <a:cubicBezTo>
                  <a:pt x="2634" y="1226"/>
                  <a:pt x="2705" y="1220"/>
                  <a:pt x="2751" y="1196"/>
                </a:cubicBezTo>
                <a:cubicBezTo>
                  <a:pt x="2772" y="1178"/>
                  <a:pt x="2779" y="1175"/>
                  <a:pt x="2784" y="1157"/>
                </a:cubicBezTo>
                <a:cubicBezTo>
                  <a:pt x="2779" y="1107"/>
                  <a:pt x="2751" y="1094"/>
                  <a:pt x="2700" y="1083"/>
                </a:cubicBezTo>
                <a:cubicBezTo>
                  <a:pt x="2633" y="1069"/>
                  <a:pt x="2568" y="1073"/>
                  <a:pt x="2522" y="1126"/>
                </a:cubicBezTo>
                <a:cubicBezTo>
                  <a:pt x="2474" y="1181"/>
                  <a:pt x="2467" y="1270"/>
                  <a:pt x="2525" y="1317"/>
                </a:cubicBezTo>
                <a:cubicBezTo>
                  <a:pt x="2580" y="1361"/>
                  <a:pt x="2664" y="1369"/>
                  <a:pt x="2732" y="1373"/>
                </a:cubicBezTo>
                <a:cubicBezTo>
                  <a:pt x="2751" y="1373"/>
                  <a:pt x="2771" y="1373"/>
                  <a:pt x="2790" y="1373"/>
                </a:cubicBezTo>
                <a:moveTo>
                  <a:pt x="247" y="206"/>
                </a:moveTo>
                <a:cubicBezTo>
                  <a:pt x="261" y="177"/>
                  <a:pt x="269" y="159"/>
                  <a:pt x="269" y="127"/>
                </a:cubicBezTo>
                <a:cubicBezTo>
                  <a:pt x="269" y="101"/>
                  <a:pt x="276" y="62"/>
                  <a:pt x="263" y="38"/>
                </a:cubicBezTo>
                <a:cubicBezTo>
                  <a:pt x="249" y="13"/>
                  <a:pt x="221" y="8"/>
                  <a:pt x="195" y="7"/>
                </a:cubicBezTo>
                <a:cubicBezTo>
                  <a:pt x="149" y="5"/>
                  <a:pt x="103" y="0"/>
                  <a:pt x="66" y="31"/>
                </a:cubicBezTo>
                <a:cubicBezTo>
                  <a:pt x="0" y="87"/>
                  <a:pt x="9" y="184"/>
                  <a:pt x="8" y="261"/>
                </a:cubicBezTo>
                <a:cubicBezTo>
                  <a:pt x="7" y="357"/>
                  <a:pt x="35" y="432"/>
                  <a:pt x="69" y="521"/>
                </a:cubicBezTo>
                <a:cubicBezTo>
                  <a:pt x="88" y="569"/>
                  <a:pt x="126" y="632"/>
                  <a:pt x="114" y="687"/>
                </a:cubicBezTo>
                <a:cubicBezTo>
                  <a:pt x="112" y="688"/>
                  <a:pt x="110" y="690"/>
                  <a:pt x="108" y="691"/>
                </a:cubicBezTo>
                <a:moveTo>
                  <a:pt x="13" y="484"/>
                </a:moveTo>
                <a:cubicBezTo>
                  <a:pt x="46" y="455"/>
                  <a:pt x="77" y="436"/>
                  <a:pt x="120" y="423"/>
                </a:cubicBezTo>
                <a:cubicBezTo>
                  <a:pt x="169" y="408"/>
                  <a:pt x="222" y="402"/>
                  <a:pt x="272" y="395"/>
                </a:cubicBezTo>
                <a:cubicBezTo>
                  <a:pt x="312" y="390"/>
                  <a:pt x="324" y="389"/>
                  <a:pt x="348" y="380"/>
                </a:cubicBezTo>
                <a:moveTo>
                  <a:pt x="664" y="264"/>
                </a:moveTo>
                <a:cubicBezTo>
                  <a:pt x="639" y="264"/>
                  <a:pt x="629" y="263"/>
                  <a:pt x="606" y="277"/>
                </a:cubicBezTo>
                <a:cubicBezTo>
                  <a:pt x="571" y="299"/>
                  <a:pt x="535" y="336"/>
                  <a:pt x="520" y="374"/>
                </a:cubicBezTo>
                <a:cubicBezTo>
                  <a:pt x="512" y="394"/>
                  <a:pt x="514" y="415"/>
                  <a:pt x="514" y="436"/>
                </a:cubicBezTo>
                <a:cubicBezTo>
                  <a:pt x="544" y="454"/>
                  <a:pt x="579" y="456"/>
                  <a:pt x="615" y="451"/>
                </a:cubicBezTo>
                <a:cubicBezTo>
                  <a:pt x="655" y="446"/>
                  <a:pt x="691" y="425"/>
                  <a:pt x="697" y="383"/>
                </a:cubicBezTo>
                <a:cubicBezTo>
                  <a:pt x="704" y="334"/>
                  <a:pt x="665" y="319"/>
                  <a:pt x="624" y="306"/>
                </a:cubicBezTo>
                <a:cubicBezTo>
                  <a:pt x="596" y="298"/>
                  <a:pt x="570" y="296"/>
                  <a:pt x="542" y="295"/>
                </a:cubicBezTo>
                <a:cubicBezTo>
                  <a:pt x="521" y="306"/>
                  <a:pt x="564" y="321"/>
                  <a:pt x="587" y="325"/>
                </a:cubicBezTo>
                <a:cubicBezTo>
                  <a:pt x="645" y="332"/>
                  <a:pt x="665" y="335"/>
                  <a:pt x="705" y="335"/>
                </a:cubicBezTo>
                <a:moveTo>
                  <a:pt x="912" y="336"/>
                </a:moveTo>
                <a:cubicBezTo>
                  <a:pt x="920" y="336"/>
                  <a:pt x="944" y="333"/>
                  <a:pt x="948" y="332"/>
                </a:cubicBezTo>
                <a:cubicBezTo>
                  <a:pt x="945" y="324"/>
                  <a:pt x="941" y="317"/>
                  <a:pt x="937" y="309"/>
                </a:cubicBezTo>
                <a:cubicBezTo>
                  <a:pt x="933" y="299"/>
                  <a:pt x="930" y="283"/>
                  <a:pt x="933" y="271"/>
                </a:cubicBezTo>
                <a:cubicBezTo>
                  <a:pt x="941" y="237"/>
                  <a:pt x="972" y="221"/>
                  <a:pt x="975" y="183"/>
                </a:cubicBezTo>
                <a:cubicBezTo>
                  <a:pt x="977" y="154"/>
                  <a:pt x="973" y="147"/>
                  <a:pt x="949" y="132"/>
                </a:cubicBezTo>
                <a:cubicBezTo>
                  <a:pt x="935" y="123"/>
                  <a:pt x="926" y="125"/>
                  <a:pt x="915" y="124"/>
                </a:cubicBezTo>
                <a:cubicBezTo>
                  <a:pt x="929" y="168"/>
                  <a:pt x="975" y="197"/>
                  <a:pt x="1012" y="228"/>
                </a:cubicBezTo>
                <a:cubicBezTo>
                  <a:pt x="1072" y="277"/>
                  <a:pt x="1123" y="330"/>
                  <a:pt x="1152" y="403"/>
                </a:cubicBezTo>
                <a:cubicBezTo>
                  <a:pt x="1161" y="426"/>
                  <a:pt x="1167" y="446"/>
                  <a:pt x="1188" y="461"/>
                </a:cubicBezTo>
                <a:cubicBezTo>
                  <a:pt x="1237" y="496"/>
                  <a:pt x="1298" y="495"/>
                  <a:pt x="1354" y="500"/>
                </a:cubicBezTo>
                <a:moveTo>
                  <a:pt x="2826" y="676"/>
                </a:moveTo>
                <a:cubicBezTo>
                  <a:pt x="2846" y="656"/>
                  <a:pt x="2831" y="666"/>
                  <a:pt x="2846" y="659"/>
                </a:cubicBezTo>
                <a:cubicBezTo>
                  <a:pt x="2848" y="660"/>
                  <a:pt x="2849" y="660"/>
                  <a:pt x="2851" y="661"/>
                </a:cubicBezTo>
                <a:cubicBezTo>
                  <a:pt x="2876" y="717"/>
                  <a:pt x="2893" y="775"/>
                  <a:pt x="2912" y="833"/>
                </a:cubicBezTo>
                <a:cubicBezTo>
                  <a:pt x="2936" y="904"/>
                  <a:pt x="2959" y="976"/>
                  <a:pt x="3000" y="1042"/>
                </a:cubicBezTo>
                <a:cubicBezTo>
                  <a:pt x="3023" y="1079"/>
                  <a:pt x="3045" y="1098"/>
                  <a:pt x="3088" y="1100"/>
                </a:cubicBezTo>
                <a:cubicBezTo>
                  <a:pt x="3133" y="1102"/>
                  <a:pt x="3160" y="1081"/>
                  <a:pt x="3193" y="1052"/>
                </a:cubicBezTo>
                <a:cubicBezTo>
                  <a:pt x="3223" y="1026"/>
                  <a:pt x="3246" y="1002"/>
                  <a:pt x="3287" y="997"/>
                </a:cubicBezTo>
                <a:cubicBezTo>
                  <a:pt x="3291" y="997"/>
                  <a:pt x="3296" y="997"/>
                  <a:pt x="3300" y="997"/>
                </a:cubicBezTo>
                <a:cubicBezTo>
                  <a:pt x="3302" y="1052"/>
                  <a:pt x="3298" y="1080"/>
                  <a:pt x="3251" y="1116"/>
                </a:cubicBezTo>
                <a:cubicBezTo>
                  <a:pt x="3200" y="1156"/>
                  <a:pt x="3105" y="1188"/>
                  <a:pt x="3039" y="1171"/>
                </a:cubicBezTo>
                <a:cubicBezTo>
                  <a:pt x="3007" y="1163"/>
                  <a:pt x="3050" y="1118"/>
                  <a:pt x="3075" y="1096"/>
                </a:cubicBezTo>
                <a:moveTo>
                  <a:pt x="3375" y="918"/>
                </a:moveTo>
                <a:cubicBezTo>
                  <a:pt x="3388" y="935"/>
                  <a:pt x="3393" y="952"/>
                  <a:pt x="3395" y="984"/>
                </a:cubicBezTo>
                <a:cubicBezTo>
                  <a:pt x="3398" y="1026"/>
                  <a:pt x="3395" y="1073"/>
                  <a:pt x="3433" y="1102"/>
                </a:cubicBezTo>
                <a:cubicBezTo>
                  <a:pt x="3481" y="1139"/>
                  <a:pt x="3554" y="1131"/>
                  <a:pt x="3610" y="1132"/>
                </a:cubicBezTo>
                <a:cubicBezTo>
                  <a:pt x="3660" y="1132"/>
                  <a:pt x="3718" y="1125"/>
                  <a:pt x="3731" y="1066"/>
                </a:cubicBezTo>
                <a:cubicBezTo>
                  <a:pt x="3743" y="1013"/>
                  <a:pt x="3723" y="961"/>
                  <a:pt x="3694" y="918"/>
                </a:cubicBezTo>
                <a:cubicBezTo>
                  <a:pt x="3670" y="883"/>
                  <a:pt x="3613" y="844"/>
                  <a:pt x="3566" y="867"/>
                </a:cubicBezTo>
                <a:cubicBezTo>
                  <a:pt x="3497" y="904"/>
                  <a:pt x="3428" y="1064"/>
                  <a:pt x="3466" y="1139"/>
                </a:cubicBezTo>
                <a:cubicBezTo>
                  <a:pt x="3498" y="1203"/>
                  <a:pt x="3598" y="1209"/>
                  <a:pt x="3658" y="1212"/>
                </a:cubicBezTo>
                <a:cubicBezTo>
                  <a:pt x="3748" y="1216"/>
                  <a:pt x="3835" y="1210"/>
                  <a:pt x="3913" y="1161"/>
                </a:cubicBezTo>
                <a:cubicBezTo>
                  <a:pt x="3978" y="1120"/>
                  <a:pt x="3982" y="1070"/>
                  <a:pt x="3983" y="1000"/>
                </a:cubicBezTo>
                <a:cubicBezTo>
                  <a:pt x="3984" y="963"/>
                  <a:pt x="3981" y="932"/>
                  <a:pt x="3974" y="897"/>
                </a:cubicBezTo>
                <a:cubicBezTo>
                  <a:pt x="3970" y="923"/>
                  <a:pt x="3968" y="936"/>
                  <a:pt x="3968" y="963"/>
                </a:cubicBezTo>
                <a:cubicBezTo>
                  <a:pt x="3968" y="1035"/>
                  <a:pt x="3972" y="1095"/>
                  <a:pt x="4001" y="1161"/>
                </a:cubicBezTo>
                <a:cubicBezTo>
                  <a:pt x="4017" y="1199"/>
                  <a:pt x="4037" y="1230"/>
                  <a:pt x="4073" y="1241"/>
                </a:cubicBezTo>
                <a:moveTo>
                  <a:pt x="4222" y="966"/>
                </a:moveTo>
                <a:cubicBezTo>
                  <a:pt x="4231" y="981"/>
                  <a:pt x="4243" y="1003"/>
                  <a:pt x="4252" y="1020"/>
                </a:cubicBezTo>
                <a:cubicBezTo>
                  <a:pt x="4270" y="1054"/>
                  <a:pt x="4289" y="1097"/>
                  <a:pt x="4321" y="1121"/>
                </a:cubicBezTo>
                <a:cubicBezTo>
                  <a:pt x="4344" y="1138"/>
                  <a:pt x="4383" y="1144"/>
                  <a:pt x="4410" y="1138"/>
                </a:cubicBezTo>
                <a:cubicBezTo>
                  <a:pt x="4447" y="1129"/>
                  <a:pt x="4469" y="1094"/>
                  <a:pt x="4486" y="1063"/>
                </a:cubicBezTo>
                <a:cubicBezTo>
                  <a:pt x="4492" y="1052"/>
                  <a:pt x="4498" y="1041"/>
                  <a:pt x="4504" y="1031"/>
                </a:cubicBezTo>
                <a:cubicBezTo>
                  <a:pt x="4518" y="1046"/>
                  <a:pt x="4529" y="1071"/>
                  <a:pt x="4547" y="1086"/>
                </a:cubicBezTo>
                <a:cubicBezTo>
                  <a:pt x="4591" y="1115"/>
                  <a:pt x="4609" y="1126"/>
                  <a:pt x="4644" y="1137"/>
                </a:cubicBezTo>
                <a:moveTo>
                  <a:pt x="4940" y="1185"/>
                </a:moveTo>
                <a:cubicBezTo>
                  <a:pt x="4987" y="1183"/>
                  <a:pt x="5064" y="1195"/>
                  <a:pt x="5083" y="1134"/>
                </a:cubicBezTo>
                <a:cubicBezTo>
                  <a:pt x="5101" y="1074"/>
                  <a:pt x="5055" y="1036"/>
                  <a:pt x="5011" y="1006"/>
                </a:cubicBezTo>
                <a:cubicBezTo>
                  <a:pt x="4974" y="981"/>
                  <a:pt x="4895" y="947"/>
                  <a:pt x="4849" y="972"/>
                </a:cubicBezTo>
                <a:cubicBezTo>
                  <a:pt x="4808" y="994"/>
                  <a:pt x="4798" y="1066"/>
                  <a:pt x="4809" y="1106"/>
                </a:cubicBezTo>
                <a:cubicBezTo>
                  <a:pt x="4824" y="1162"/>
                  <a:pt x="4895" y="1190"/>
                  <a:pt x="4946" y="1195"/>
                </a:cubicBezTo>
                <a:cubicBezTo>
                  <a:pt x="4979" y="1198"/>
                  <a:pt x="4987" y="1194"/>
                  <a:pt x="5008" y="1171"/>
                </a:cubicBezTo>
                <a:cubicBezTo>
                  <a:pt x="5025" y="1152"/>
                  <a:pt x="5028" y="1146"/>
                  <a:pt x="5047" y="1134"/>
                </a:cubicBezTo>
                <a:cubicBezTo>
                  <a:pt x="5084" y="1169"/>
                  <a:pt x="5104" y="1200"/>
                  <a:pt x="5120" y="1263"/>
                </a:cubicBezTo>
                <a:cubicBezTo>
                  <a:pt x="5147" y="1372"/>
                  <a:pt x="5195" y="1589"/>
                  <a:pt x="5128" y="1690"/>
                </a:cubicBezTo>
                <a:cubicBezTo>
                  <a:pt x="5104" y="1727"/>
                  <a:pt x="5069" y="1722"/>
                  <a:pt x="5032" y="1725"/>
                </a:cubicBezTo>
                <a:cubicBezTo>
                  <a:pt x="5016" y="1697"/>
                  <a:pt x="5008" y="1653"/>
                  <a:pt x="5029" y="1621"/>
                </a:cubicBezTo>
                <a:cubicBezTo>
                  <a:pt x="5099" y="1513"/>
                  <a:pt x="5268" y="1454"/>
                  <a:pt x="5375" y="139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66" name="Freeform 3"/>
          <p:cNvSpPr/>
          <p:nvPr/>
        </p:nvSpPr>
        <p:spPr>
          <a:xfrm>
            <a:off x="2541600" y="396720"/>
            <a:ext cx="744840" cy="333720"/>
          </a:xfrm>
          <a:custGeom>
            <a:avLst/>
            <a:gdLst/>
            <a:ahLst/>
            <a:rect l="0" t="0" r="r" b="b"/>
            <a:pathLst>
              <a:path w="2069" h="927">
                <a:moveTo>
                  <a:pt x="0" y="650"/>
                </a:moveTo>
                <a:cubicBezTo>
                  <a:pt x="11" y="644"/>
                  <a:pt x="1" y="640"/>
                  <a:pt x="15" y="637"/>
                </a:cubicBezTo>
                <a:cubicBezTo>
                  <a:pt x="61" y="627"/>
                  <a:pt x="81" y="629"/>
                  <a:pt x="108" y="578"/>
                </a:cubicBezTo>
                <a:cubicBezTo>
                  <a:pt x="160" y="480"/>
                  <a:pt x="141" y="335"/>
                  <a:pt x="130" y="230"/>
                </a:cubicBezTo>
                <a:cubicBezTo>
                  <a:pt x="125" y="183"/>
                  <a:pt x="119" y="136"/>
                  <a:pt x="116" y="88"/>
                </a:cubicBezTo>
                <a:cubicBezTo>
                  <a:pt x="111" y="155"/>
                  <a:pt x="107" y="222"/>
                  <a:pt x="102" y="289"/>
                </a:cubicBezTo>
                <a:cubicBezTo>
                  <a:pt x="94" y="393"/>
                  <a:pt x="82" y="509"/>
                  <a:pt x="94" y="613"/>
                </a:cubicBezTo>
                <a:cubicBezTo>
                  <a:pt x="101" y="670"/>
                  <a:pt x="125" y="716"/>
                  <a:pt x="185" y="723"/>
                </a:cubicBezTo>
                <a:cubicBezTo>
                  <a:pt x="247" y="730"/>
                  <a:pt x="298" y="702"/>
                  <a:pt x="336" y="654"/>
                </a:cubicBezTo>
                <a:cubicBezTo>
                  <a:pt x="375" y="604"/>
                  <a:pt x="387" y="540"/>
                  <a:pt x="399" y="480"/>
                </a:cubicBezTo>
                <a:cubicBezTo>
                  <a:pt x="402" y="462"/>
                  <a:pt x="409" y="439"/>
                  <a:pt x="412" y="424"/>
                </a:cubicBezTo>
                <a:cubicBezTo>
                  <a:pt x="437" y="441"/>
                  <a:pt x="461" y="469"/>
                  <a:pt x="488" y="489"/>
                </a:cubicBezTo>
                <a:cubicBezTo>
                  <a:pt x="550" y="534"/>
                  <a:pt x="634" y="541"/>
                  <a:pt x="708" y="534"/>
                </a:cubicBezTo>
                <a:cubicBezTo>
                  <a:pt x="737" y="527"/>
                  <a:pt x="746" y="527"/>
                  <a:pt x="755" y="507"/>
                </a:cubicBezTo>
                <a:cubicBezTo>
                  <a:pt x="757" y="434"/>
                  <a:pt x="754" y="395"/>
                  <a:pt x="676" y="364"/>
                </a:cubicBezTo>
                <a:cubicBezTo>
                  <a:pt x="604" y="335"/>
                  <a:pt x="519" y="343"/>
                  <a:pt x="463" y="398"/>
                </a:cubicBezTo>
                <a:cubicBezTo>
                  <a:pt x="420" y="440"/>
                  <a:pt x="385" y="540"/>
                  <a:pt x="409" y="599"/>
                </a:cubicBezTo>
                <a:cubicBezTo>
                  <a:pt x="442" y="678"/>
                  <a:pt x="555" y="693"/>
                  <a:pt x="627" y="697"/>
                </a:cubicBezTo>
                <a:cubicBezTo>
                  <a:pt x="744" y="704"/>
                  <a:pt x="856" y="689"/>
                  <a:pt x="959" y="630"/>
                </a:cubicBezTo>
                <a:cubicBezTo>
                  <a:pt x="1047" y="579"/>
                  <a:pt x="1061" y="510"/>
                  <a:pt x="1060" y="414"/>
                </a:cubicBezTo>
                <a:cubicBezTo>
                  <a:pt x="1059" y="316"/>
                  <a:pt x="1028" y="214"/>
                  <a:pt x="1002" y="120"/>
                </a:cubicBezTo>
                <a:cubicBezTo>
                  <a:pt x="1000" y="115"/>
                  <a:pt x="998" y="111"/>
                  <a:pt x="996" y="106"/>
                </a:cubicBezTo>
                <a:cubicBezTo>
                  <a:pt x="992" y="132"/>
                  <a:pt x="985" y="187"/>
                  <a:pt x="984" y="216"/>
                </a:cubicBezTo>
                <a:cubicBezTo>
                  <a:pt x="980" y="312"/>
                  <a:pt x="972" y="411"/>
                  <a:pt x="996" y="507"/>
                </a:cubicBezTo>
                <a:cubicBezTo>
                  <a:pt x="1013" y="572"/>
                  <a:pt x="1044" y="642"/>
                  <a:pt x="1080" y="700"/>
                </a:cubicBezTo>
                <a:cubicBezTo>
                  <a:pt x="1093" y="718"/>
                  <a:pt x="1094" y="722"/>
                  <a:pt x="1105" y="729"/>
                </a:cubicBezTo>
                <a:moveTo>
                  <a:pt x="724" y="319"/>
                </a:moveTo>
                <a:cubicBezTo>
                  <a:pt x="834" y="307"/>
                  <a:pt x="941" y="309"/>
                  <a:pt x="1050" y="309"/>
                </a:cubicBezTo>
                <a:cubicBezTo>
                  <a:pt x="1087" y="309"/>
                  <a:pt x="1123" y="309"/>
                  <a:pt x="1160" y="309"/>
                </a:cubicBezTo>
                <a:moveTo>
                  <a:pt x="1498" y="0"/>
                </a:moveTo>
                <a:cubicBezTo>
                  <a:pt x="1485" y="54"/>
                  <a:pt x="1481" y="107"/>
                  <a:pt x="1478" y="163"/>
                </a:cubicBezTo>
                <a:cubicBezTo>
                  <a:pt x="1473" y="251"/>
                  <a:pt x="1474" y="339"/>
                  <a:pt x="1480" y="427"/>
                </a:cubicBezTo>
                <a:moveTo>
                  <a:pt x="2061" y="412"/>
                </a:moveTo>
                <a:cubicBezTo>
                  <a:pt x="2050" y="367"/>
                  <a:pt x="1982" y="380"/>
                  <a:pt x="1937" y="385"/>
                </a:cubicBezTo>
                <a:cubicBezTo>
                  <a:pt x="1864" y="393"/>
                  <a:pt x="1763" y="422"/>
                  <a:pt x="1726" y="495"/>
                </a:cubicBezTo>
                <a:cubicBezTo>
                  <a:pt x="1683" y="576"/>
                  <a:pt x="1756" y="629"/>
                  <a:pt x="1818" y="668"/>
                </a:cubicBezTo>
                <a:cubicBezTo>
                  <a:pt x="1900" y="720"/>
                  <a:pt x="1990" y="752"/>
                  <a:pt x="2068" y="809"/>
                </a:cubicBezTo>
                <a:cubicBezTo>
                  <a:pt x="2063" y="882"/>
                  <a:pt x="1985" y="881"/>
                  <a:pt x="1920" y="894"/>
                </a:cubicBezTo>
                <a:cubicBezTo>
                  <a:pt x="1829" y="912"/>
                  <a:pt x="1737" y="920"/>
                  <a:pt x="1645" y="92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67" name="Freeform 4"/>
          <p:cNvSpPr/>
          <p:nvPr/>
        </p:nvSpPr>
        <p:spPr>
          <a:xfrm>
            <a:off x="1735200" y="856440"/>
            <a:ext cx="1725840" cy="275760"/>
          </a:xfrm>
          <a:custGeom>
            <a:avLst/>
            <a:gdLst/>
            <a:ahLst/>
            <a:rect l="0" t="0" r="r" b="b"/>
            <a:pathLst>
              <a:path w="4794" h="766">
                <a:moveTo>
                  <a:pt x="143" y="212"/>
                </a:moveTo>
                <a:cubicBezTo>
                  <a:pt x="158" y="180"/>
                  <a:pt x="163" y="179"/>
                  <a:pt x="182" y="159"/>
                </a:cubicBezTo>
                <a:cubicBezTo>
                  <a:pt x="190" y="230"/>
                  <a:pt x="188" y="293"/>
                  <a:pt x="167" y="363"/>
                </a:cubicBezTo>
                <a:cubicBezTo>
                  <a:pt x="137" y="465"/>
                  <a:pt x="80" y="559"/>
                  <a:pt x="36" y="654"/>
                </a:cubicBezTo>
                <a:cubicBezTo>
                  <a:pt x="17" y="693"/>
                  <a:pt x="7" y="724"/>
                  <a:pt x="0" y="765"/>
                </a:cubicBezTo>
                <a:cubicBezTo>
                  <a:pt x="32" y="711"/>
                  <a:pt x="64" y="659"/>
                  <a:pt x="86" y="599"/>
                </a:cubicBezTo>
                <a:cubicBezTo>
                  <a:pt x="128" y="489"/>
                  <a:pt x="152" y="369"/>
                  <a:pt x="174" y="254"/>
                </a:cubicBezTo>
                <a:cubicBezTo>
                  <a:pt x="187" y="188"/>
                  <a:pt x="188" y="80"/>
                  <a:pt x="225" y="21"/>
                </a:cubicBezTo>
                <a:cubicBezTo>
                  <a:pt x="228" y="20"/>
                  <a:pt x="232" y="19"/>
                  <a:pt x="235" y="18"/>
                </a:cubicBezTo>
                <a:cubicBezTo>
                  <a:pt x="272" y="68"/>
                  <a:pt x="308" y="133"/>
                  <a:pt x="338" y="195"/>
                </a:cubicBezTo>
                <a:cubicBezTo>
                  <a:pt x="385" y="293"/>
                  <a:pt x="423" y="398"/>
                  <a:pt x="470" y="496"/>
                </a:cubicBezTo>
                <a:cubicBezTo>
                  <a:pt x="506" y="571"/>
                  <a:pt x="544" y="633"/>
                  <a:pt x="622" y="664"/>
                </a:cubicBezTo>
                <a:moveTo>
                  <a:pt x="176" y="406"/>
                </a:moveTo>
                <a:cubicBezTo>
                  <a:pt x="183" y="400"/>
                  <a:pt x="171" y="376"/>
                  <a:pt x="258" y="370"/>
                </a:cubicBezTo>
                <a:cubicBezTo>
                  <a:pt x="405" y="360"/>
                  <a:pt x="553" y="368"/>
                  <a:pt x="701" y="357"/>
                </a:cubicBezTo>
                <a:cubicBezTo>
                  <a:pt x="843" y="347"/>
                  <a:pt x="1109" y="349"/>
                  <a:pt x="1223" y="243"/>
                </a:cubicBezTo>
                <a:cubicBezTo>
                  <a:pt x="1242" y="222"/>
                  <a:pt x="1250" y="218"/>
                  <a:pt x="1245" y="199"/>
                </a:cubicBezTo>
                <a:cubicBezTo>
                  <a:pt x="1170" y="175"/>
                  <a:pt x="1083" y="168"/>
                  <a:pt x="1004" y="178"/>
                </a:cubicBezTo>
                <a:cubicBezTo>
                  <a:pt x="943" y="186"/>
                  <a:pt x="842" y="211"/>
                  <a:pt x="822" y="280"/>
                </a:cubicBezTo>
                <a:cubicBezTo>
                  <a:pt x="800" y="355"/>
                  <a:pt x="899" y="405"/>
                  <a:pt x="947" y="437"/>
                </a:cubicBezTo>
                <a:cubicBezTo>
                  <a:pt x="1030" y="492"/>
                  <a:pt x="1095" y="533"/>
                  <a:pt x="1151" y="610"/>
                </a:cubicBezTo>
                <a:cubicBezTo>
                  <a:pt x="1124" y="631"/>
                  <a:pt x="1110" y="641"/>
                  <a:pt x="1057" y="635"/>
                </a:cubicBezTo>
                <a:cubicBezTo>
                  <a:pt x="1023" y="629"/>
                  <a:pt x="1012" y="627"/>
                  <a:pt x="996" y="609"/>
                </a:cubicBezTo>
                <a:cubicBezTo>
                  <a:pt x="1006" y="526"/>
                  <a:pt x="1012" y="522"/>
                  <a:pt x="1098" y="471"/>
                </a:cubicBezTo>
                <a:cubicBezTo>
                  <a:pt x="1308" y="344"/>
                  <a:pt x="1542" y="287"/>
                  <a:pt x="1757" y="181"/>
                </a:cubicBezTo>
                <a:cubicBezTo>
                  <a:pt x="1757" y="178"/>
                  <a:pt x="1757" y="175"/>
                  <a:pt x="1757" y="172"/>
                </a:cubicBezTo>
                <a:cubicBezTo>
                  <a:pt x="1705" y="170"/>
                  <a:pt x="1654" y="163"/>
                  <a:pt x="1602" y="181"/>
                </a:cubicBezTo>
                <a:cubicBezTo>
                  <a:pt x="1541" y="202"/>
                  <a:pt x="1491" y="248"/>
                  <a:pt x="1506" y="318"/>
                </a:cubicBezTo>
                <a:cubicBezTo>
                  <a:pt x="1526" y="410"/>
                  <a:pt x="1635" y="469"/>
                  <a:pt x="1706" y="514"/>
                </a:cubicBezTo>
                <a:cubicBezTo>
                  <a:pt x="1775" y="557"/>
                  <a:pt x="1851" y="592"/>
                  <a:pt x="1924" y="619"/>
                </a:cubicBezTo>
                <a:cubicBezTo>
                  <a:pt x="1874" y="619"/>
                  <a:pt x="1749" y="644"/>
                  <a:pt x="1709" y="609"/>
                </a:cubicBezTo>
                <a:cubicBezTo>
                  <a:pt x="1680" y="585"/>
                  <a:pt x="1719" y="592"/>
                  <a:pt x="1706" y="571"/>
                </a:cubicBezTo>
                <a:moveTo>
                  <a:pt x="1997" y="159"/>
                </a:moveTo>
                <a:cubicBezTo>
                  <a:pt x="2011" y="178"/>
                  <a:pt x="2021" y="189"/>
                  <a:pt x="2030" y="211"/>
                </a:cubicBezTo>
                <a:cubicBezTo>
                  <a:pt x="2074" y="318"/>
                  <a:pt x="2089" y="433"/>
                  <a:pt x="2121" y="543"/>
                </a:cubicBezTo>
                <a:cubicBezTo>
                  <a:pt x="2138" y="603"/>
                  <a:pt x="2165" y="674"/>
                  <a:pt x="2228" y="700"/>
                </a:cubicBezTo>
                <a:cubicBezTo>
                  <a:pt x="2290" y="726"/>
                  <a:pt x="2376" y="709"/>
                  <a:pt x="2434" y="679"/>
                </a:cubicBezTo>
                <a:cubicBezTo>
                  <a:pt x="2522" y="631"/>
                  <a:pt x="2558" y="552"/>
                  <a:pt x="2569" y="457"/>
                </a:cubicBezTo>
                <a:cubicBezTo>
                  <a:pt x="2580" y="367"/>
                  <a:pt x="2585" y="251"/>
                  <a:pt x="2571" y="162"/>
                </a:cubicBezTo>
                <a:cubicBezTo>
                  <a:pt x="2566" y="128"/>
                  <a:pt x="2552" y="81"/>
                  <a:pt x="2511" y="87"/>
                </a:cubicBezTo>
                <a:cubicBezTo>
                  <a:pt x="2489" y="104"/>
                  <a:pt x="2480" y="113"/>
                  <a:pt x="2471" y="132"/>
                </a:cubicBezTo>
                <a:moveTo>
                  <a:pt x="2866" y="141"/>
                </a:moveTo>
                <a:cubicBezTo>
                  <a:pt x="2864" y="161"/>
                  <a:pt x="2860" y="236"/>
                  <a:pt x="2865" y="271"/>
                </a:cubicBezTo>
                <a:cubicBezTo>
                  <a:pt x="2878" y="366"/>
                  <a:pt x="2908" y="463"/>
                  <a:pt x="2947" y="550"/>
                </a:cubicBezTo>
                <a:cubicBezTo>
                  <a:pt x="2955" y="568"/>
                  <a:pt x="2962" y="570"/>
                  <a:pt x="2969" y="582"/>
                </a:cubicBezTo>
                <a:cubicBezTo>
                  <a:pt x="2969" y="528"/>
                  <a:pt x="2959" y="481"/>
                  <a:pt x="2948" y="428"/>
                </a:cubicBezTo>
                <a:cubicBezTo>
                  <a:pt x="2930" y="338"/>
                  <a:pt x="2918" y="257"/>
                  <a:pt x="2917" y="167"/>
                </a:cubicBezTo>
                <a:cubicBezTo>
                  <a:pt x="2916" y="120"/>
                  <a:pt x="2905" y="48"/>
                  <a:pt x="2964" y="35"/>
                </a:cubicBezTo>
                <a:cubicBezTo>
                  <a:pt x="3016" y="24"/>
                  <a:pt x="3056" y="101"/>
                  <a:pt x="3085" y="132"/>
                </a:cubicBezTo>
                <a:cubicBezTo>
                  <a:pt x="3148" y="197"/>
                  <a:pt x="3211" y="238"/>
                  <a:pt x="3298" y="264"/>
                </a:cubicBezTo>
                <a:cubicBezTo>
                  <a:pt x="3366" y="280"/>
                  <a:pt x="3387" y="285"/>
                  <a:pt x="3433" y="288"/>
                </a:cubicBezTo>
                <a:moveTo>
                  <a:pt x="3607" y="240"/>
                </a:moveTo>
                <a:cubicBezTo>
                  <a:pt x="3607" y="215"/>
                  <a:pt x="3619" y="172"/>
                  <a:pt x="3588" y="164"/>
                </a:cubicBezTo>
                <a:cubicBezTo>
                  <a:pt x="3533" y="149"/>
                  <a:pt x="3490" y="184"/>
                  <a:pt x="3451" y="216"/>
                </a:cubicBezTo>
                <a:cubicBezTo>
                  <a:pt x="3406" y="253"/>
                  <a:pt x="3365" y="295"/>
                  <a:pt x="3343" y="350"/>
                </a:cubicBezTo>
                <a:cubicBezTo>
                  <a:pt x="3336" y="367"/>
                  <a:pt x="3338" y="375"/>
                  <a:pt x="3337" y="393"/>
                </a:cubicBezTo>
                <a:cubicBezTo>
                  <a:pt x="3379" y="374"/>
                  <a:pt x="3406" y="355"/>
                  <a:pt x="3442" y="322"/>
                </a:cubicBezTo>
                <a:cubicBezTo>
                  <a:pt x="3493" y="275"/>
                  <a:pt x="3552" y="167"/>
                  <a:pt x="3619" y="144"/>
                </a:cubicBezTo>
                <a:cubicBezTo>
                  <a:pt x="3625" y="144"/>
                  <a:pt x="3630" y="144"/>
                  <a:pt x="3636" y="144"/>
                </a:cubicBezTo>
                <a:cubicBezTo>
                  <a:pt x="3667" y="170"/>
                  <a:pt x="3657" y="226"/>
                  <a:pt x="3657" y="268"/>
                </a:cubicBezTo>
                <a:cubicBezTo>
                  <a:pt x="3657" y="324"/>
                  <a:pt x="3639" y="419"/>
                  <a:pt x="3664" y="471"/>
                </a:cubicBezTo>
                <a:cubicBezTo>
                  <a:pt x="3692" y="504"/>
                  <a:pt x="3702" y="515"/>
                  <a:pt x="3731" y="524"/>
                </a:cubicBezTo>
                <a:moveTo>
                  <a:pt x="4437" y="42"/>
                </a:moveTo>
                <a:cubicBezTo>
                  <a:pt x="4449" y="0"/>
                  <a:pt x="4441" y="25"/>
                  <a:pt x="4446" y="2"/>
                </a:cubicBezTo>
                <a:cubicBezTo>
                  <a:pt x="4391" y="5"/>
                  <a:pt x="4354" y="11"/>
                  <a:pt x="4302" y="35"/>
                </a:cubicBezTo>
                <a:cubicBezTo>
                  <a:pt x="4265" y="52"/>
                  <a:pt x="4235" y="73"/>
                  <a:pt x="4214" y="109"/>
                </a:cubicBezTo>
                <a:cubicBezTo>
                  <a:pt x="4194" y="145"/>
                  <a:pt x="4182" y="189"/>
                  <a:pt x="4170" y="227"/>
                </a:cubicBezTo>
                <a:cubicBezTo>
                  <a:pt x="4148" y="298"/>
                  <a:pt x="4126" y="370"/>
                  <a:pt x="4110" y="444"/>
                </a:cubicBezTo>
                <a:cubicBezTo>
                  <a:pt x="4102" y="481"/>
                  <a:pt x="4076" y="569"/>
                  <a:pt x="4100" y="606"/>
                </a:cubicBezTo>
                <a:cubicBezTo>
                  <a:pt x="4142" y="674"/>
                  <a:pt x="4275" y="657"/>
                  <a:pt x="4338" y="657"/>
                </a:cubicBezTo>
                <a:cubicBezTo>
                  <a:pt x="4443" y="657"/>
                  <a:pt x="4556" y="656"/>
                  <a:pt x="4653" y="609"/>
                </a:cubicBezTo>
                <a:cubicBezTo>
                  <a:pt x="4670" y="598"/>
                  <a:pt x="4687" y="586"/>
                  <a:pt x="4704" y="575"/>
                </a:cubicBezTo>
                <a:moveTo>
                  <a:pt x="4246" y="432"/>
                </a:moveTo>
                <a:cubicBezTo>
                  <a:pt x="4269" y="432"/>
                  <a:pt x="4345" y="432"/>
                  <a:pt x="4371" y="432"/>
                </a:cubicBezTo>
                <a:cubicBezTo>
                  <a:pt x="4488" y="432"/>
                  <a:pt x="4613" y="444"/>
                  <a:pt x="4729" y="425"/>
                </a:cubicBezTo>
                <a:cubicBezTo>
                  <a:pt x="4750" y="419"/>
                  <a:pt x="4772" y="413"/>
                  <a:pt x="4793" y="40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68" name="Freeform 5"/>
          <p:cNvSpPr/>
          <p:nvPr/>
        </p:nvSpPr>
        <p:spPr>
          <a:xfrm>
            <a:off x="771480" y="1241280"/>
            <a:ext cx="572040" cy="275040"/>
          </a:xfrm>
          <a:custGeom>
            <a:avLst/>
            <a:gdLst/>
            <a:ahLst/>
            <a:rect l="0" t="0" r="r" b="b"/>
            <a:pathLst>
              <a:path w="1589" h="764">
                <a:moveTo>
                  <a:pt x="258" y="40"/>
                </a:moveTo>
                <a:cubicBezTo>
                  <a:pt x="258" y="26"/>
                  <a:pt x="258" y="13"/>
                  <a:pt x="258" y="0"/>
                </a:cubicBezTo>
                <a:cubicBezTo>
                  <a:pt x="258" y="22"/>
                  <a:pt x="258" y="25"/>
                  <a:pt x="258" y="48"/>
                </a:cubicBezTo>
                <a:cubicBezTo>
                  <a:pt x="258" y="137"/>
                  <a:pt x="252" y="225"/>
                  <a:pt x="249" y="314"/>
                </a:cubicBezTo>
                <a:cubicBezTo>
                  <a:pt x="245" y="429"/>
                  <a:pt x="247" y="544"/>
                  <a:pt x="247" y="659"/>
                </a:cubicBezTo>
                <a:cubicBezTo>
                  <a:pt x="247" y="694"/>
                  <a:pt x="247" y="729"/>
                  <a:pt x="249" y="763"/>
                </a:cubicBezTo>
                <a:moveTo>
                  <a:pt x="0" y="372"/>
                </a:moveTo>
                <a:cubicBezTo>
                  <a:pt x="15" y="366"/>
                  <a:pt x="67" y="359"/>
                  <a:pt x="106" y="359"/>
                </a:cubicBezTo>
                <a:cubicBezTo>
                  <a:pt x="193" y="359"/>
                  <a:pt x="281" y="365"/>
                  <a:pt x="368" y="366"/>
                </a:cubicBezTo>
                <a:cubicBezTo>
                  <a:pt x="431" y="367"/>
                  <a:pt x="495" y="376"/>
                  <a:pt x="544" y="327"/>
                </a:cubicBezTo>
                <a:cubicBezTo>
                  <a:pt x="579" y="292"/>
                  <a:pt x="571" y="246"/>
                  <a:pt x="574" y="202"/>
                </a:cubicBezTo>
                <a:cubicBezTo>
                  <a:pt x="544" y="233"/>
                  <a:pt x="507" y="274"/>
                  <a:pt x="486" y="322"/>
                </a:cubicBezTo>
                <a:cubicBezTo>
                  <a:pt x="465" y="373"/>
                  <a:pt x="454" y="450"/>
                  <a:pt x="483" y="500"/>
                </a:cubicBezTo>
                <a:cubicBezTo>
                  <a:pt x="509" y="544"/>
                  <a:pt x="550" y="562"/>
                  <a:pt x="599" y="567"/>
                </a:cubicBezTo>
                <a:cubicBezTo>
                  <a:pt x="650" y="573"/>
                  <a:pt x="675" y="553"/>
                  <a:pt x="709" y="517"/>
                </a:cubicBezTo>
                <a:cubicBezTo>
                  <a:pt x="732" y="491"/>
                  <a:pt x="749" y="448"/>
                  <a:pt x="775" y="427"/>
                </a:cubicBezTo>
                <a:cubicBezTo>
                  <a:pt x="783" y="426"/>
                  <a:pt x="785" y="426"/>
                  <a:pt x="790" y="426"/>
                </a:cubicBezTo>
                <a:cubicBezTo>
                  <a:pt x="809" y="487"/>
                  <a:pt x="821" y="536"/>
                  <a:pt x="885" y="561"/>
                </a:cubicBezTo>
                <a:cubicBezTo>
                  <a:pt x="921" y="576"/>
                  <a:pt x="995" y="575"/>
                  <a:pt x="1032" y="565"/>
                </a:cubicBezTo>
                <a:cubicBezTo>
                  <a:pt x="1100" y="549"/>
                  <a:pt x="1112" y="467"/>
                  <a:pt x="1159" y="450"/>
                </a:cubicBezTo>
                <a:cubicBezTo>
                  <a:pt x="1180" y="442"/>
                  <a:pt x="1185" y="450"/>
                  <a:pt x="1203" y="459"/>
                </a:cubicBezTo>
                <a:cubicBezTo>
                  <a:pt x="1248" y="482"/>
                  <a:pt x="1285" y="527"/>
                  <a:pt x="1343" y="510"/>
                </a:cubicBezTo>
                <a:cubicBezTo>
                  <a:pt x="1358" y="506"/>
                  <a:pt x="1363" y="505"/>
                  <a:pt x="1365" y="491"/>
                </a:cubicBezTo>
                <a:cubicBezTo>
                  <a:pt x="1350" y="454"/>
                  <a:pt x="1361" y="449"/>
                  <a:pt x="1314" y="426"/>
                </a:cubicBezTo>
                <a:cubicBezTo>
                  <a:pt x="1278" y="407"/>
                  <a:pt x="1206" y="400"/>
                  <a:pt x="1171" y="425"/>
                </a:cubicBezTo>
                <a:cubicBezTo>
                  <a:pt x="1133" y="451"/>
                  <a:pt x="1110" y="533"/>
                  <a:pt x="1131" y="576"/>
                </a:cubicBezTo>
                <a:cubicBezTo>
                  <a:pt x="1167" y="650"/>
                  <a:pt x="1282" y="680"/>
                  <a:pt x="1352" y="694"/>
                </a:cubicBezTo>
                <a:cubicBezTo>
                  <a:pt x="1466" y="711"/>
                  <a:pt x="1509" y="717"/>
                  <a:pt x="1588" y="71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69" name="Freeform 6"/>
          <p:cNvSpPr/>
          <p:nvPr/>
        </p:nvSpPr>
        <p:spPr>
          <a:xfrm>
            <a:off x="1662120" y="1276200"/>
            <a:ext cx="2001960" cy="258120"/>
          </a:xfrm>
          <a:custGeom>
            <a:avLst/>
            <a:gdLst/>
            <a:ahLst/>
            <a:rect l="0" t="0" r="r" b="b"/>
            <a:pathLst>
              <a:path w="5561" h="717">
                <a:moveTo>
                  <a:pt x="57" y="288"/>
                </a:moveTo>
                <a:cubicBezTo>
                  <a:pt x="24" y="312"/>
                  <a:pt x="25" y="380"/>
                  <a:pt x="21" y="427"/>
                </a:cubicBezTo>
                <a:cubicBezTo>
                  <a:pt x="16" y="492"/>
                  <a:pt x="9" y="567"/>
                  <a:pt x="27" y="630"/>
                </a:cubicBezTo>
                <a:cubicBezTo>
                  <a:pt x="39" y="656"/>
                  <a:pt x="41" y="663"/>
                  <a:pt x="52" y="678"/>
                </a:cubicBezTo>
                <a:cubicBezTo>
                  <a:pt x="70" y="673"/>
                  <a:pt x="61" y="716"/>
                  <a:pt x="64" y="655"/>
                </a:cubicBezTo>
                <a:cubicBezTo>
                  <a:pt x="67" y="589"/>
                  <a:pt x="46" y="527"/>
                  <a:pt x="43" y="462"/>
                </a:cubicBezTo>
                <a:cubicBezTo>
                  <a:pt x="40" y="389"/>
                  <a:pt x="34" y="310"/>
                  <a:pt x="79" y="248"/>
                </a:cubicBezTo>
                <a:cubicBezTo>
                  <a:pt x="104" y="213"/>
                  <a:pt x="180" y="179"/>
                  <a:pt x="223" y="203"/>
                </a:cubicBezTo>
                <a:cubicBezTo>
                  <a:pt x="268" y="229"/>
                  <a:pt x="271" y="327"/>
                  <a:pt x="252" y="366"/>
                </a:cubicBezTo>
                <a:cubicBezTo>
                  <a:pt x="224" y="428"/>
                  <a:pt x="148" y="462"/>
                  <a:pt x="85" y="473"/>
                </a:cubicBezTo>
                <a:cubicBezTo>
                  <a:pt x="52" y="479"/>
                  <a:pt x="17" y="471"/>
                  <a:pt x="0" y="465"/>
                </a:cubicBezTo>
                <a:moveTo>
                  <a:pt x="434" y="589"/>
                </a:moveTo>
                <a:cubicBezTo>
                  <a:pt x="406" y="589"/>
                  <a:pt x="380" y="596"/>
                  <a:pt x="358" y="576"/>
                </a:cubicBezTo>
                <a:cubicBezTo>
                  <a:pt x="340" y="560"/>
                  <a:pt x="330" y="520"/>
                  <a:pt x="339" y="497"/>
                </a:cubicBezTo>
                <a:cubicBezTo>
                  <a:pt x="358" y="450"/>
                  <a:pt x="439" y="424"/>
                  <a:pt x="482" y="415"/>
                </a:cubicBezTo>
                <a:cubicBezTo>
                  <a:pt x="546" y="402"/>
                  <a:pt x="632" y="398"/>
                  <a:pt x="686" y="440"/>
                </a:cubicBezTo>
                <a:cubicBezTo>
                  <a:pt x="728" y="473"/>
                  <a:pt x="729" y="531"/>
                  <a:pt x="734" y="579"/>
                </a:cubicBezTo>
                <a:cubicBezTo>
                  <a:pt x="753" y="576"/>
                  <a:pt x="746" y="587"/>
                  <a:pt x="769" y="564"/>
                </a:cubicBezTo>
                <a:cubicBezTo>
                  <a:pt x="800" y="533"/>
                  <a:pt x="825" y="494"/>
                  <a:pt x="855" y="461"/>
                </a:cubicBezTo>
                <a:cubicBezTo>
                  <a:pt x="876" y="437"/>
                  <a:pt x="904" y="398"/>
                  <a:pt x="940" y="400"/>
                </a:cubicBezTo>
                <a:cubicBezTo>
                  <a:pt x="972" y="401"/>
                  <a:pt x="971" y="422"/>
                  <a:pt x="990" y="445"/>
                </a:cubicBezTo>
                <a:cubicBezTo>
                  <a:pt x="1020" y="483"/>
                  <a:pt x="1055" y="495"/>
                  <a:pt x="1102" y="496"/>
                </a:cubicBezTo>
                <a:cubicBezTo>
                  <a:pt x="1135" y="497"/>
                  <a:pt x="1144" y="475"/>
                  <a:pt x="1150" y="445"/>
                </a:cubicBezTo>
                <a:cubicBezTo>
                  <a:pt x="1158" y="403"/>
                  <a:pt x="1157" y="364"/>
                  <a:pt x="1129" y="333"/>
                </a:cubicBezTo>
                <a:cubicBezTo>
                  <a:pt x="1097" y="295"/>
                  <a:pt x="1058" y="276"/>
                  <a:pt x="1009" y="272"/>
                </a:cubicBezTo>
                <a:cubicBezTo>
                  <a:pt x="983" y="272"/>
                  <a:pt x="975" y="272"/>
                  <a:pt x="959" y="278"/>
                </a:cubicBezTo>
                <a:moveTo>
                  <a:pt x="1365" y="145"/>
                </a:moveTo>
                <a:cubicBezTo>
                  <a:pt x="1360" y="131"/>
                  <a:pt x="1361" y="127"/>
                  <a:pt x="1354" y="121"/>
                </a:cubicBezTo>
                <a:cubicBezTo>
                  <a:pt x="1350" y="140"/>
                  <a:pt x="1340" y="187"/>
                  <a:pt x="1338" y="209"/>
                </a:cubicBezTo>
                <a:cubicBezTo>
                  <a:pt x="1332" y="282"/>
                  <a:pt x="1325" y="354"/>
                  <a:pt x="1360" y="420"/>
                </a:cubicBezTo>
                <a:cubicBezTo>
                  <a:pt x="1383" y="464"/>
                  <a:pt x="1423" y="500"/>
                  <a:pt x="1473" y="502"/>
                </a:cubicBezTo>
                <a:cubicBezTo>
                  <a:pt x="1507" y="504"/>
                  <a:pt x="1522" y="493"/>
                  <a:pt x="1551" y="477"/>
                </a:cubicBezTo>
                <a:cubicBezTo>
                  <a:pt x="1569" y="467"/>
                  <a:pt x="1607" y="455"/>
                  <a:pt x="1628" y="464"/>
                </a:cubicBezTo>
                <a:cubicBezTo>
                  <a:pt x="1665" y="479"/>
                  <a:pt x="1630" y="539"/>
                  <a:pt x="1615" y="554"/>
                </a:cubicBezTo>
                <a:cubicBezTo>
                  <a:pt x="1570" y="598"/>
                  <a:pt x="1511" y="607"/>
                  <a:pt x="1451" y="608"/>
                </a:cubicBezTo>
                <a:cubicBezTo>
                  <a:pt x="1432" y="608"/>
                  <a:pt x="1426" y="610"/>
                  <a:pt x="1425" y="595"/>
                </a:cubicBezTo>
                <a:moveTo>
                  <a:pt x="2092" y="358"/>
                </a:moveTo>
                <a:cubicBezTo>
                  <a:pt x="2055" y="341"/>
                  <a:pt x="2039" y="330"/>
                  <a:pt x="1995" y="334"/>
                </a:cubicBezTo>
                <a:cubicBezTo>
                  <a:pt x="1933" y="339"/>
                  <a:pt x="1869" y="374"/>
                  <a:pt x="1822" y="414"/>
                </a:cubicBezTo>
                <a:cubicBezTo>
                  <a:pt x="1790" y="441"/>
                  <a:pt x="1799" y="451"/>
                  <a:pt x="1788" y="483"/>
                </a:cubicBezTo>
                <a:cubicBezTo>
                  <a:pt x="1817" y="505"/>
                  <a:pt x="1832" y="512"/>
                  <a:pt x="1883" y="513"/>
                </a:cubicBezTo>
                <a:cubicBezTo>
                  <a:pt x="1945" y="514"/>
                  <a:pt x="1994" y="508"/>
                  <a:pt x="2050" y="479"/>
                </a:cubicBezTo>
                <a:cubicBezTo>
                  <a:pt x="2076" y="466"/>
                  <a:pt x="2095" y="446"/>
                  <a:pt x="2119" y="431"/>
                </a:cubicBezTo>
                <a:cubicBezTo>
                  <a:pt x="2120" y="431"/>
                  <a:pt x="2121" y="431"/>
                  <a:pt x="2122" y="431"/>
                </a:cubicBezTo>
                <a:cubicBezTo>
                  <a:pt x="2163" y="486"/>
                  <a:pt x="2184" y="493"/>
                  <a:pt x="2259" y="494"/>
                </a:cubicBezTo>
                <a:cubicBezTo>
                  <a:pt x="2319" y="495"/>
                  <a:pt x="2365" y="470"/>
                  <a:pt x="2392" y="415"/>
                </a:cubicBezTo>
                <a:cubicBezTo>
                  <a:pt x="2416" y="367"/>
                  <a:pt x="2409" y="288"/>
                  <a:pt x="2401" y="237"/>
                </a:cubicBezTo>
                <a:cubicBezTo>
                  <a:pt x="2393" y="186"/>
                  <a:pt x="2377" y="125"/>
                  <a:pt x="2358" y="76"/>
                </a:cubicBezTo>
                <a:cubicBezTo>
                  <a:pt x="2356" y="74"/>
                  <a:pt x="2355" y="72"/>
                  <a:pt x="2353" y="70"/>
                </a:cubicBezTo>
                <a:cubicBezTo>
                  <a:pt x="2343" y="115"/>
                  <a:pt x="2334" y="162"/>
                  <a:pt x="2332" y="210"/>
                </a:cubicBezTo>
                <a:cubicBezTo>
                  <a:pt x="2329" y="280"/>
                  <a:pt x="2324" y="351"/>
                  <a:pt x="2356" y="415"/>
                </a:cubicBezTo>
                <a:cubicBezTo>
                  <a:pt x="2378" y="458"/>
                  <a:pt x="2408" y="479"/>
                  <a:pt x="2455" y="482"/>
                </a:cubicBezTo>
                <a:cubicBezTo>
                  <a:pt x="2508" y="486"/>
                  <a:pt x="2551" y="475"/>
                  <a:pt x="2598" y="451"/>
                </a:cubicBezTo>
                <a:cubicBezTo>
                  <a:pt x="2639" y="430"/>
                  <a:pt x="2674" y="399"/>
                  <a:pt x="2720" y="389"/>
                </a:cubicBezTo>
                <a:cubicBezTo>
                  <a:pt x="2744" y="387"/>
                  <a:pt x="2751" y="387"/>
                  <a:pt x="2766" y="387"/>
                </a:cubicBezTo>
                <a:cubicBezTo>
                  <a:pt x="2774" y="440"/>
                  <a:pt x="2785" y="463"/>
                  <a:pt x="2748" y="514"/>
                </a:cubicBezTo>
                <a:cubicBezTo>
                  <a:pt x="2709" y="568"/>
                  <a:pt x="2619" y="628"/>
                  <a:pt x="2547" y="603"/>
                </a:cubicBezTo>
                <a:cubicBezTo>
                  <a:pt x="2505" y="588"/>
                  <a:pt x="2540" y="597"/>
                  <a:pt x="2520" y="565"/>
                </a:cubicBezTo>
                <a:moveTo>
                  <a:pt x="2913" y="366"/>
                </a:moveTo>
                <a:cubicBezTo>
                  <a:pt x="2942" y="400"/>
                  <a:pt x="2951" y="430"/>
                  <a:pt x="2954" y="476"/>
                </a:cubicBezTo>
                <a:cubicBezTo>
                  <a:pt x="2957" y="520"/>
                  <a:pt x="2942" y="556"/>
                  <a:pt x="2938" y="599"/>
                </a:cubicBezTo>
                <a:cubicBezTo>
                  <a:pt x="2935" y="629"/>
                  <a:pt x="2933" y="625"/>
                  <a:pt x="2957" y="630"/>
                </a:cubicBezTo>
                <a:moveTo>
                  <a:pt x="2850" y="83"/>
                </a:moveTo>
                <a:cubicBezTo>
                  <a:pt x="2850" y="78"/>
                  <a:pt x="2850" y="74"/>
                  <a:pt x="2850" y="69"/>
                </a:cubicBezTo>
                <a:cubicBezTo>
                  <a:pt x="2880" y="72"/>
                  <a:pt x="2887" y="100"/>
                  <a:pt x="2903" y="124"/>
                </a:cubicBezTo>
                <a:cubicBezTo>
                  <a:pt x="2910" y="134"/>
                  <a:pt x="2917" y="144"/>
                  <a:pt x="2924" y="154"/>
                </a:cubicBezTo>
                <a:moveTo>
                  <a:pt x="3266" y="139"/>
                </a:moveTo>
                <a:cubicBezTo>
                  <a:pt x="3265" y="193"/>
                  <a:pt x="3255" y="244"/>
                  <a:pt x="3251" y="297"/>
                </a:cubicBezTo>
                <a:cubicBezTo>
                  <a:pt x="3246" y="361"/>
                  <a:pt x="3242" y="434"/>
                  <a:pt x="3250" y="500"/>
                </a:cubicBezTo>
                <a:cubicBezTo>
                  <a:pt x="3254" y="529"/>
                  <a:pt x="3264" y="585"/>
                  <a:pt x="3288" y="605"/>
                </a:cubicBezTo>
                <a:cubicBezTo>
                  <a:pt x="3294" y="608"/>
                  <a:pt x="3300" y="610"/>
                  <a:pt x="3306" y="613"/>
                </a:cubicBezTo>
                <a:moveTo>
                  <a:pt x="3560" y="352"/>
                </a:moveTo>
                <a:cubicBezTo>
                  <a:pt x="3586" y="344"/>
                  <a:pt x="3593" y="349"/>
                  <a:pt x="3600" y="379"/>
                </a:cubicBezTo>
                <a:cubicBezTo>
                  <a:pt x="3615" y="437"/>
                  <a:pt x="3612" y="499"/>
                  <a:pt x="3612" y="558"/>
                </a:cubicBezTo>
                <a:cubicBezTo>
                  <a:pt x="3612" y="578"/>
                  <a:pt x="3600" y="674"/>
                  <a:pt x="3622" y="676"/>
                </a:cubicBezTo>
                <a:cubicBezTo>
                  <a:pt x="3627" y="676"/>
                  <a:pt x="3631" y="676"/>
                  <a:pt x="3636" y="676"/>
                </a:cubicBezTo>
                <a:moveTo>
                  <a:pt x="3488" y="46"/>
                </a:moveTo>
                <a:cubicBezTo>
                  <a:pt x="3488" y="20"/>
                  <a:pt x="3488" y="15"/>
                  <a:pt x="3488" y="0"/>
                </a:cubicBezTo>
                <a:cubicBezTo>
                  <a:pt x="3513" y="0"/>
                  <a:pt x="3519" y="31"/>
                  <a:pt x="3531" y="50"/>
                </a:cubicBezTo>
                <a:cubicBezTo>
                  <a:pt x="3539" y="62"/>
                  <a:pt x="3546" y="73"/>
                  <a:pt x="3554" y="85"/>
                </a:cubicBezTo>
                <a:moveTo>
                  <a:pt x="4000" y="66"/>
                </a:moveTo>
                <a:cubicBezTo>
                  <a:pt x="4003" y="91"/>
                  <a:pt x="4007" y="100"/>
                  <a:pt x="4004" y="125"/>
                </a:cubicBezTo>
                <a:cubicBezTo>
                  <a:pt x="3989" y="271"/>
                  <a:pt x="3974" y="418"/>
                  <a:pt x="3991" y="565"/>
                </a:cubicBezTo>
                <a:cubicBezTo>
                  <a:pt x="3996" y="606"/>
                  <a:pt x="4005" y="642"/>
                  <a:pt x="4025" y="678"/>
                </a:cubicBezTo>
                <a:moveTo>
                  <a:pt x="3825" y="413"/>
                </a:moveTo>
                <a:cubicBezTo>
                  <a:pt x="3825" y="404"/>
                  <a:pt x="3825" y="403"/>
                  <a:pt x="3825" y="398"/>
                </a:cubicBezTo>
                <a:cubicBezTo>
                  <a:pt x="3895" y="398"/>
                  <a:pt x="3964" y="396"/>
                  <a:pt x="4033" y="410"/>
                </a:cubicBezTo>
                <a:cubicBezTo>
                  <a:pt x="4073" y="418"/>
                  <a:pt x="4111" y="432"/>
                  <a:pt x="4152" y="438"/>
                </a:cubicBezTo>
                <a:cubicBezTo>
                  <a:pt x="4172" y="441"/>
                  <a:pt x="4194" y="442"/>
                  <a:pt x="4213" y="440"/>
                </a:cubicBezTo>
                <a:cubicBezTo>
                  <a:pt x="4229" y="439"/>
                  <a:pt x="4246" y="435"/>
                  <a:pt x="4262" y="434"/>
                </a:cubicBezTo>
                <a:cubicBezTo>
                  <a:pt x="4269" y="434"/>
                  <a:pt x="4278" y="432"/>
                  <a:pt x="4283" y="437"/>
                </a:cubicBezTo>
                <a:cubicBezTo>
                  <a:pt x="4289" y="444"/>
                  <a:pt x="4280" y="459"/>
                  <a:pt x="4286" y="466"/>
                </a:cubicBezTo>
                <a:cubicBezTo>
                  <a:pt x="4293" y="475"/>
                  <a:pt x="4314" y="479"/>
                  <a:pt x="4324" y="482"/>
                </a:cubicBezTo>
                <a:cubicBezTo>
                  <a:pt x="4340" y="487"/>
                  <a:pt x="4356" y="485"/>
                  <a:pt x="4371" y="489"/>
                </a:cubicBezTo>
                <a:cubicBezTo>
                  <a:pt x="4372" y="489"/>
                  <a:pt x="4378" y="490"/>
                  <a:pt x="4378" y="490"/>
                </a:cubicBezTo>
                <a:cubicBezTo>
                  <a:pt x="4379" y="490"/>
                  <a:pt x="4394" y="493"/>
                  <a:pt x="4399" y="493"/>
                </a:cubicBezTo>
                <a:moveTo>
                  <a:pt x="4627" y="337"/>
                </a:moveTo>
                <a:cubicBezTo>
                  <a:pt x="4627" y="330"/>
                  <a:pt x="4628" y="329"/>
                  <a:pt x="4629" y="324"/>
                </a:cubicBezTo>
                <a:cubicBezTo>
                  <a:pt x="4632" y="347"/>
                  <a:pt x="4632" y="377"/>
                  <a:pt x="4632" y="404"/>
                </a:cubicBezTo>
                <a:cubicBezTo>
                  <a:pt x="4632" y="454"/>
                  <a:pt x="4615" y="493"/>
                  <a:pt x="4600" y="540"/>
                </a:cubicBezTo>
                <a:cubicBezTo>
                  <a:pt x="4595" y="554"/>
                  <a:pt x="4591" y="569"/>
                  <a:pt x="4587" y="583"/>
                </a:cubicBezTo>
                <a:moveTo>
                  <a:pt x="4600" y="66"/>
                </a:moveTo>
                <a:cubicBezTo>
                  <a:pt x="4600" y="62"/>
                  <a:pt x="4600" y="57"/>
                  <a:pt x="4600" y="53"/>
                </a:cubicBezTo>
                <a:cubicBezTo>
                  <a:pt x="4613" y="79"/>
                  <a:pt x="4627" y="110"/>
                  <a:pt x="4639" y="139"/>
                </a:cubicBezTo>
                <a:cubicBezTo>
                  <a:pt x="4644" y="151"/>
                  <a:pt x="4650" y="162"/>
                  <a:pt x="4655" y="174"/>
                </a:cubicBezTo>
                <a:moveTo>
                  <a:pt x="4781" y="265"/>
                </a:moveTo>
                <a:cubicBezTo>
                  <a:pt x="4796" y="265"/>
                  <a:pt x="4813" y="261"/>
                  <a:pt x="4824" y="272"/>
                </a:cubicBezTo>
                <a:cubicBezTo>
                  <a:pt x="4846" y="294"/>
                  <a:pt x="4855" y="316"/>
                  <a:pt x="4884" y="333"/>
                </a:cubicBezTo>
                <a:cubicBezTo>
                  <a:pt x="4929" y="357"/>
                  <a:pt x="4988" y="365"/>
                  <a:pt x="5039" y="358"/>
                </a:cubicBezTo>
                <a:cubicBezTo>
                  <a:pt x="5092" y="351"/>
                  <a:pt x="5134" y="288"/>
                  <a:pt x="5113" y="235"/>
                </a:cubicBezTo>
                <a:cubicBezTo>
                  <a:pt x="5095" y="191"/>
                  <a:pt x="4996" y="200"/>
                  <a:pt x="4963" y="209"/>
                </a:cubicBezTo>
                <a:cubicBezTo>
                  <a:pt x="4898" y="227"/>
                  <a:pt x="4816" y="282"/>
                  <a:pt x="4793" y="347"/>
                </a:cubicBezTo>
                <a:cubicBezTo>
                  <a:pt x="4770" y="414"/>
                  <a:pt x="4811" y="445"/>
                  <a:pt x="4870" y="465"/>
                </a:cubicBezTo>
                <a:cubicBezTo>
                  <a:pt x="4972" y="499"/>
                  <a:pt x="5091" y="496"/>
                  <a:pt x="5197" y="492"/>
                </a:cubicBezTo>
                <a:cubicBezTo>
                  <a:pt x="5282" y="489"/>
                  <a:pt x="5368" y="477"/>
                  <a:pt x="5419" y="401"/>
                </a:cubicBezTo>
                <a:cubicBezTo>
                  <a:pt x="5448" y="358"/>
                  <a:pt x="5452" y="301"/>
                  <a:pt x="5458" y="251"/>
                </a:cubicBezTo>
                <a:cubicBezTo>
                  <a:pt x="5459" y="238"/>
                  <a:pt x="5460" y="226"/>
                  <a:pt x="5461" y="213"/>
                </a:cubicBezTo>
                <a:cubicBezTo>
                  <a:pt x="5465" y="256"/>
                  <a:pt x="5469" y="294"/>
                  <a:pt x="5483" y="336"/>
                </a:cubicBezTo>
                <a:cubicBezTo>
                  <a:pt x="5501" y="388"/>
                  <a:pt x="5534" y="435"/>
                  <a:pt x="5551" y="489"/>
                </a:cubicBezTo>
                <a:cubicBezTo>
                  <a:pt x="5560" y="519"/>
                  <a:pt x="5560" y="542"/>
                  <a:pt x="5534" y="558"/>
                </a:cubicBezTo>
                <a:cubicBezTo>
                  <a:pt x="5509" y="574"/>
                  <a:pt x="5471" y="580"/>
                  <a:pt x="5443" y="58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70" name="Freeform 7"/>
          <p:cNvSpPr/>
          <p:nvPr/>
        </p:nvSpPr>
        <p:spPr>
          <a:xfrm>
            <a:off x="3894840" y="1168920"/>
            <a:ext cx="2912760" cy="429840"/>
          </a:xfrm>
          <a:custGeom>
            <a:avLst/>
            <a:gdLst/>
            <a:ahLst/>
            <a:rect l="0" t="0" r="r" b="b"/>
            <a:pathLst>
              <a:path w="8091" h="1194">
                <a:moveTo>
                  <a:pt x="201" y="549"/>
                </a:moveTo>
                <a:cubicBezTo>
                  <a:pt x="237" y="537"/>
                  <a:pt x="241" y="526"/>
                  <a:pt x="253" y="485"/>
                </a:cubicBezTo>
                <a:cubicBezTo>
                  <a:pt x="253" y="482"/>
                  <a:pt x="253" y="479"/>
                  <a:pt x="253" y="476"/>
                </a:cubicBezTo>
                <a:cubicBezTo>
                  <a:pt x="221" y="477"/>
                  <a:pt x="192" y="473"/>
                  <a:pt x="151" y="491"/>
                </a:cubicBezTo>
                <a:cubicBezTo>
                  <a:pt x="77" y="524"/>
                  <a:pt x="14" y="572"/>
                  <a:pt x="7" y="656"/>
                </a:cubicBezTo>
                <a:cubicBezTo>
                  <a:pt x="0" y="743"/>
                  <a:pt x="112" y="779"/>
                  <a:pt x="179" y="796"/>
                </a:cubicBezTo>
                <a:cubicBezTo>
                  <a:pt x="243" y="812"/>
                  <a:pt x="362" y="834"/>
                  <a:pt x="416" y="784"/>
                </a:cubicBezTo>
                <a:cubicBezTo>
                  <a:pt x="463" y="740"/>
                  <a:pt x="444" y="628"/>
                  <a:pt x="426" y="576"/>
                </a:cubicBezTo>
                <a:cubicBezTo>
                  <a:pt x="396" y="490"/>
                  <a:pt x="328" y="392"/>
                  <a:pt x="234" y="378"/>
                </a:cubicBezTo>
                <a:cubicBezTo>
                  <a:pt x="210" y="378"/>
                  <a:pt x="202" y="376"/>
                  <a:pt x="195" y="393"/>
                </a:cubicBezTo>
                <a:cubicBezTo>
                  <a:pt x="216" y="477"/>
                  <a:pt x="302" y="494"/>
                  <a:pt x="382" y="518"/>
                </a:cubicBezTo>
                <a:cubicBezTo>
                  <a:pt x="487" y="550"/>
                  <a:pt x="612" y="572"/>
                  <a:pt x="722" y="559"/>
                </a:cubicBezTo>
                <a:cubicBezTo>
                  <a:pt x="793" y="550"/>
                  <a:pt x="805" y="510"/>
                  <a:pt x="807" y="448"/>
                </a:cubicBezTo>
                <a:cubicBezTo>
                  <a:pt x="809" y="390"/>
                  <a:pt x="803" y="330"/>
                  <a:pt x="762" y="285"/>
                </a:cubicBezTo>
                <a:cubicBezTo>
                  <a:pt x="754" y="280"/>
                  <a:pt x="746" y="274"/>
                  <a:pt x="738" y="269"/>
                </a:cubicBezTo>
                <a:cubicBezTo>
                  <a:pt x="664" y="288"/>
                  <a:pt x="628" y="360"/>
                  <a:pt x="597" y="432"/>
                </a:cubicBezTo>
                <a:cubicBezTo>
                  <a:pt x="546" y="551"/>
                  <a:pt x="534" y="695"/>
                  <a:pt x="552" y="823"/>
                </a:cubicBezTo>
                <a:cubicBezTo>
                  <a:pt x="567" y="925"/>
                  <a:pt x="615" y="1028"/>
                  <a:pt x="658" y="1120"/>
                </a:cubicBezTo>
                <a:cubicBezTo>
                  <a:pt x="677" y="1159"/>
                  <a:pt x="683" y="1167"/>
                  <a:pt x="689" y="1193"/>
                </a:cubicBezTo>
                <a:moveTo>
                  <a:pt x="416" y="862"/>
                </a:moveTo>
                <a:cubicBezTo>
                  <a:pt x="526" y="846"/>
                  <a:pt x="637" y="849"/>
                  <a:pt x="749" y="851"/>
                </a:cubicBezTo>
                <a:cubicBezTo>
                  <a:pt x="838" y="852"/>
                  <a:pt x="927" y="859"/>
                  <a:pt x="1016" y="861"/>
                </a:cubicBezTo>
                <a:moveTo>
                  <a:pt x="1486" y="244"/>
                </a:moveTo>
                <a:cubicBezTo>
                  <a:pt x="1486" y="281"/>
                  <a:pt x="1509" y="347"/>
                  <a:pt x="1520" y="392"/>
                </a:cubicBezTo>
                <a:cubicBezTo>
                  <a:pt x="1550" y="512"/>
                  <a:pt x="1562" y="636"/>
                  <a:pt x="1577" y="758"/>
                </a:cubicBezTo>
                <a:cubicBezTo>
                  <a:pt x="1588" y="851"/>
                  <a:pt x="1599" y="940"/>
                  <a:pt x="1630" y="1028"/>
                </a:cubicBezTo>
                <a:cubicBezTo>
                  <a:pt x="1632" y="1033"/>
                  <a:pt x="1634" y="1038"/>
                  <a:pt x="1636" y="1043"/>
                </a:cubicBezTo>
                <a:moveTo>
                  <a:pt x="1281" y="639"/>
                </a:moveTo>
                <a:cubicBezTo>
                  <a:pt x="1393" y="616"/>
                  <a:pt x="1511" y="620"/>
                  <a:pt x="1626" y="623"/>
                </a:cubicBezTo>
                <a:cubicBezTo>
                  <a:pt x="1752" y="626"/>
                  <a:pt x="1900" y="658"/>
                  <a:pt x="2026" y="635"/>
                </a:cubicBezTo>
                <a:cubicBezTo>
                  <a:pt x="2105" y="621"/>
                  <a:pt x="2110" y="552"/>
                  <a:pt x="2109" y="487"/>
                </a:cubicBezTo>
                <a:cubicBezTo>
                  <a:pt x="2108" y="482"/>
                  <a:pt x="2107" y="477"/>
                  <a:pt x="2106" y="472"/>
                </a:cubicBezTo>
                <a:cubicBezTo>
                  <a:pt x="2046" y="486"/>
                  <a:pt x="2027" y="496"/>
                  <a:pt x="1984" y="553"/>
                </a:cubicBezTo>
                <a:cubicBezTo>
                  <a:pt x="1949" y="600"/>
                  <a:pt x="1880" y="712"/>
                  <a:pt x="1916" y="775"/>
                </a:cubicBezTo>
                <a:cubicBezTo>
                  <a:pt x="1940" y="818"/>
                  <a:pt x="2023" y="819"/>
                  <a:pt x="2063" y="807"/>
                </a:cubicBezTo>
                <a:cubicBezTo>
                  <a:pt x="2150" y="781"/>
                  <a:pt x="2190" y="688"/>
                  <a:pt x="2257" y="636"/>
                </a:cubicBezTo>
                <a:cubicBezTo>
                  <a:pt x="2284" y="615"/>
                  <a:pt x="2296" y="618"/>
                  <a:pt x="2322" y="606"/>
                </a:cubicBezTo>
                <a:cubicBezTo>
                  <a:pt x="2337" y="624"/>
                  <a:pt x="2355" y="662"/>
                  <a:pt x="2376" y="679"/>
                </a:cubicBezTo>
                <a:cubicBezTo>
                  <a:pt x="2445" y="734"/>
                  <a:pt x="2574" y="750"/>
                  <a:pt x="2656" y="719"/>
                </a:cubicBezTo>
                <a:cubicBezTo>
                  <a:pt x="2694" y="705"/>
                  <a:pt x="2707" y="677"/>
                  <a:pt x="2752" y="679"/>
                </a:cubicBezTo>
                <a:cubicBezTo>
                  <a:pt x="2798" y="681"/>
                  <a:pt x="2841" y="703"/>
                  <a:pt x="2887" y="712"/>
                </a:cubicBezTo>
                <a:cubicBezTo>
                  <a:pt x="2951" y="724"/>
                  <a:pt x="3012" y="724"/>
                  <a:pt x="3071" y="714"/>
                </a:cubicBezTo>
                <a:cubicBezTo>
                  <a:pt x="3064" y="661"/>
                  <a:pt x="3064" y="639"/>
                  <a:pt x="3014" y="602"/>
                </a:cubicBezTo>
                <a:cubicBezTo>
                  <a:pt x="2956" y="558"/>
                  <a:pt x="2891" y="550"/>
                  <a:pt x="2843" y="609"/>
                </a:cubicBezTo>
                <a:cubicBezTo>
                  <a:pt x="2801" y="660"/>
                  <a:pt x="2804" y="747"/>
                  <a:pt x="2840" y="799"/>
                </a:cubicBezTo>
                <a:cubicBezTo>
                  <a:pt x="2926" y="920"/>
                  <a:pt x="3094" y="928"/>
                  <a:pt x="3225" y="938"/>
                </a:cubicBezTo>
                <a:moveTo>
                  <a:pt x="3877" y="403"/>
                </a:moveTo>
                <a:cubicBezTo>
                  <a:pt x="3902" y="406"/>
                  <a:pt x="3845" y="438"/>
                  <a:pt x="3827" y="452"/>
                </a:cubicBezTo>
                <a:cubicBezTo>
                  <a:pt x="3764" y="500"/>
                  <a:pt x="3670" y="552"/>
                  <a:pt x="3645" y="635"/>
                </a:cubicBezTo>
                <a:cubicBezTo>
                  <a:pt x="3624" y="707"/>
                  <a:pt x="3669" y="741"/>
                  <a:pt x="3731" y="760"/>
                </a:cubicBezTo>
                <a:cubicBezTo>
                  <a:pt x="3804" y="783"/>
                  <a:pt x="3912" y="789"/>
                  <a:pt x="3987" y="772"/>
                </a:cubicBezTo>
                <a:cubicBezTo>
                  <a:pt x="4055" y="758"/>
                  <a:pt x="4078" y="715"/>
                  <a:pt x="4074" y="650"/>
                </a:cubicBezTo>
                <a:cubicBezTo>
                  <a:pt x="4070" y="584"/>
                  <a:pt x="4024" y="539"/>
                  <a:pt x="3965" y="517"/>
                </a:cubicBezTo>
                <a:cubicBezTo>
                  <a:pt x="3923" y="501"/>
                  <a:pt x="3873" y="502"/>
                  <a:pt x="3833" y="517"/>
                </a:cubicBezTo>
                <a:moveTo>
                  <a:pt x="4400" y="456"/>
                </a:moveTo>
                <a:cubicBezTo>
                  <a:pt x="4360" y="441"/>
                  <a:pt x="4333" y="450"/>
                  <a:pt x="4297" y="476"/>
                </a:cubicBezTo>
                <a:cubicBezTo>
                  <a:pt x="4241" y="517"/>
                  <a:pt x="4217" y="564"/>
                  <a:pt x="4213" y="632"/>
                </a:cubicBezTo>
                <a:cubicBezTo>
                  <a:pt x="4209" y="697"/>
                  <a:pt x="4249" y="737"/>
                  <a:pt x="4309" y="756"/>
                </a:cubicBezTo>
                <a:cubicBezTo>
                  <a:pt x="4357" y="772"/>
                  <a:pt x="4441" y="776"/>
                  <a:pt x="4486" y="749"/>
                </a:cubicBezTo>
                <a:cubicBezTo>
                  <a:pt x="4543" y="715"/>
                  <a:pt x="4549" y="642"/>
                  <a:pt x="4557" y="583"/>
                </a:cubicBezTo>
                <a:cubicBezTo>
                  <a:pt x="4558" y="575"/>
                  <a:pt x="4561" y="551"/>
                  <a:pt x="4562" y="542"/>
                </a:cubicBezTo>
                <a:cubicBezTo>
                  <a:pt x="4562" y="586"/>
                  <a:pt x="4557" y="633"/>
                  <a:pt x="4573" y="675"/>
                </a:cubicBezTo>
                <a:cubicBezTo>
                  <a:pt x="4588" y="713"/>
                  <a:pt x="4615" y="735"/>
                  <a:pt x="4655" y="736"/>
                </a:cubicBezTo>
                <a:cubicBezTo>
                  <a:pt x="4693" y="737"/>
                  <a:pt x="4718" y="723"/>
                  <a:pt x="4742" y="692"/>
                </a:cubicBezTo>
                <a:cubicBezTo>
                  <a:pt x="4777" y="646"/>
                  <a:pt x="4785" y="583"/>
                  <a:pt x="4787" y="527"/>
                </a:cubicBezTo>
                <a:cubicBezTo>
                  <a:pt x="4788" y="509"/>
                  <a:pt x="4788" y="491"/>
                  <a:pt x="4789" y="473"/>
                </a:cubicBezTo>
                <a:cubicBezTo>
                  <a:pt x="4793" y="507"/>
                  <a:pt x="4797" y="539"/>
                  <a:pt x="4810" y="573"/>
                </a:cubicBezTo>
                <a:cubicBezTo>
                  <a:pt x="4823" y="602"/>
                  <a:pt x="4827" y="611"/>
                  <a:pt x="4840" y="627"/>
                </a:cubicBezTo>
                <a:moveTo>
                  <a:pt x="4222" y="332"/>
                </a:moveTo>
                <a:cubicBezTo>
                  <a:pt x="4206" y="308"/>
                  <a:pt x="4195" y="288"/>
                  <a:pt x="4188" y="261"/>
                </a:cubicBezTo>
                <a:cubicBezTo>
                  <a:pt x="4188" y="258"/>
                  <a:pt x="4188" y="258"/>
                  <a:pt x="4188" y="256"/>
                </a:cubicBezTo>
                <a:cubicBezTo>
                  <a:pt x="4228" y="270"/>
                  <a:pt x="4249" y="280"/>
                  <a:pt x="4274" y="324"/>
                </a:cubicBezTo>
                <a:cubicBezTo>
                  <a:pt x="4308" y="384"/>
                  <a:pt x="4303" y="448"/>
                  <a:pt x="4303" y="515"/>
                </a:cubicBezTo>
                <a:cubicBezTo>
                  <a:pt x="4303" y="542"/>
                  <a:pt x="4288" y="634"/>
                  <a:pt x="4309" y="656"/>
                </a:cubicBezTo>
                <a:cubicBezTo>
                  <a:pt x="4331" y="679"/>
                  <a:pt x="4385" y="669"/>
                  <a:pt x="4411" y="669"/>
                </a:cubicBezTo>
                <a:cubicBezTo>
                  <a:pt x="4479" y="668"/>
                  <a:pt x="4524" y="636"/>
                  <a:pt x="4567" y="584"/>
                </a:cubicBezTo>
                <a:cubicBezTo>
                  <a:pt x="4591" y="555"/>
                  <a:pt x="4606" y="518"/>
                  <a:pt x="4625" y="486"/>
                </a:cubicBezTo>
                <a:cubicBezTo>
                  <a:pt x="4628" y="503"/>
                  <a:pt x="4630" y="518"/>
                  <a:pt x="4632" y="536"/>
                </a:cubicBezTo>
                <a:cubicBezTo>
                  <a:pt x="4639" y="590"/>
                  <a:pt x="4650" y="649"/>
                  <a:pt x="4678" y="697"/>
                </a:cubicBezTo>
                <a:cubicBezTo>
                  <a:pt x="4722" y="769"/>
                  <a:pt x="4794" y="769"/>
                  <a:pt x="4869" y="771"/>
                </a:cubicBezTo>
                <a:moveTo>
                  <a:pt x="5290" y="448"/>
                </a:moveTo>
                <a:cubicBezTo>
                  <a:pt x="5235" y="428"/>
                  <a:pt x="5170" y="426"/>
                  <a:pt x="5111" y="438"/>
                </a:cubicBezTo>
                <a:cubicBezTo>
                  <a:pt x="5039" y="452"/>
                  <a:pt x="4949" y="490"/>
                  <a:pt x="4907" y="555"/>
                </a:cubicBezTo>
                <a:cubicBezTo>
                  <a:pt x="4876" y="605"/>
                  <a:pt x="4887" y="669"/>
                  <a:pt x="4929" y="703"/>
                </a:cubicBezTo>
                <a:cubicBezTo>
                  <a:pt x="4990" y="753"/>
                  <a:pt x="5071" y="755"/>
                  <a:pt x="5145" y="757"/>
                </a:cubicBezTo>
                <a:cubicBezTo>
                  <a:pt x="5161" y="757"/>
                  <a:pt x="5177" y="757"/>
                  <a:pt x="5193" y="757"/>
                </a:cubicBezTo>
                <a:moveTo>
                  <a:pt x="5093" y="13"/>
                </a:moveTo>
                <a:cubicBezTo>
                  <a:pt x="5093" y="22"/>
                  <a:pt x="5093" y="0"/>
                  <a:pt x="5093" y="9"/>
                </a:cubicBezTo>
                <a:cubicBezTo>
                  <a:pt x="5093" y="156"/>
                  <a:pt x="5099" y="306"/>
                  <a:pt x="5087" y="453"/>
                </a:cubicBezTo>
                <a:cubicBezTo>
                  <a:pt x="5080" y="538"/>
                  <a:pt x="5066" y="623"/>
                  <a:pt x="5065" y="710"/>
                </a:cubicBezTo>
                <a:cubicBezTo>
                  <a:pt x="5064" y="757"/>
                  <a:pt x="5055" y="802"/>
                  <a:pt x="5108" y="822"/>
                </a:cubicBezTo>
                <a:cubicBezTo>
                  <a:pt x="5158" y="841"/>
                  <a:pt x="5253" y="838"/>
                  <a:pt x="5304" y="829"/>
                </a:cubicBezTo>
                <a:cubicBezTo>
                  <a:pt x="5363" y="819"/>
                  <a:pt x="5392" y="790"/>
                  <a:pt x="5433" y="751"/>
                </a:cubicBezTo>
                <a:moveTo>
                  <a:pt x="4742" y="425"/>
                </a:moveTo>
                <a:cubicBezTo>
                  <a:pt x="4757" y="425"/>
                  <a:pt x="4825" y="429"/>
                  <a:pt x="4838" y="430"/>
                </a:cubicBezTo>
                <a:cubicBezTo>
                  <a:pt x="4974" y="445"/>
                  <a:pt x="5109" y="462"/>
                  <a:pt x="5245" y="472"/>
                </a:cubicBezTo>
                <a:cubicBezTo>
                  <a:pt x="5385" y="482"/>
                  <a:pt x="5559" y="505"/>
                  <a:pt x="5696" y="465"/>
                </a:cubicBezTo>
                <a:cubicBezTo>
                  <a:pt x="5712" y="458"/>
                  <a:pt x="5727" y="452"/>
                  <a:pt x="5743" y="445"/>
                </a:cubicBezTo>
                <a:moveTo>
                  <a:pt x="5833" y="404"/>
                </a:moveTo>
                <a:cubicBezTo>
                  <a:pt x="5803" y="410"/>
                  <a:pt x="5782" y="419"/>
                  <a:pt x="5754" y="436"/>
                </a:cubicBezTo>
                <a:cubicBezTo>
                  <a:pt x="5686" y="476"/>
                  <a:pt x="5609" y="523"/>
                  <a:pt x="5569" y="595"/>
                </a:cubicBezTo>
                <a:cubicBezTo>
                  <a:pt x="5551" y="627"/>
                  <a:pt x="5533" y="702"/>
                  <a:pt x="5561" y="734"/>
                </a:cubicBezTo>
                <a:cubicBezTo>
                  <a:pt x="5603" y="784"/>
                  <a:pt x="5701" y="780"/>
                  <a:pt x="5758" y="782"/>
                </a:cubicBezTo>
                <a:cubicBezTo>
                  <a:pt x="5833" y="782"/>
                  <a:pt x="5859" y="782"/>
                  <a:pt x="5909" y="779"/>
                </a:cubicBezTo>
                <a:moveTo>
                  <a:pt x="6112" y="525"/>
                </a:moveTo>
                <a:cubicBezTo>
                  <a:pt x="6083" y="500"/>
                  <a:pt x="6047" y="490"/>
                  <a:pt x="6006" y="503"/>
                </a:cubicBezTo>
                <a:cubicBezTo>
                  <a:pt x="5957" y="519"/>
                  <a:pt x="5901" y="563"/>
                  <a:pt x="5891" y="617"/>
                </a:cubicBezTo>
                <a:cubicBezTo>
                  <a:pt x="5878" y="685"/>
                  <a:pt x="5918" y="720"/>
                  <a:pt x="5976" y="744"/>
                </a:cubicBezTo>
                <a:cubicBezTo>
                  <a:pt x="6024" y="764"/>
                  <a:pt x="6116" y="782"/>
                  <a:pt x="6164" y="750"/>
                </a:cubicBezTo>
                <a:cubicBezTo>
                  <a:pt x="6205" y="723"/>
                  <a:pt x="6208" y="638"/>
                  <a:pt x="6198" y="595"/>
                </a:cubicBezTo>
                <a:cubicBezTo>
                  <a:pt x="6188" y="553"/>
                  <a:pt x="6150" y="491"/>
                  <a:pt x="6107" y="473"/>
                </a:cubicBezTo>
                <a:cubicBezTo>
                  <a:pt x="6076" y="460"/>
                  <a:pt x="6090" y="493"/>
                  <a:pt x="6093" y="507"/>
                </a:cubicBezTo>
                <a:moveTo>
                  <a:pt x="6412" y="518"/>
                </a:moveTo>
                <a:cubicBezTo>
                  <a:pt x="6423" y="495"/>
                  <a:pt x="6433" y="485"/>
                  <a:pt x="6452" y="468"/>
                </a:cubicBezTo>
                <a:cubicBezTo>
                  <a:pt x="6476" y="480"/>
                  <a:pt x="6479" y="462"/>
                  <a:pt x="6485" y="505"/>
                </a:cubicBezTo>
                <a:cubicBezTo>
                  <a:pt x="6491" y="549"/>
                  <a:pt x="6493" y="614"/>
                  <a:pt x="6482" y="656"/>
                </a:cubicBezTo>
                <a:cubicBezTo>
                  <a:pt x="6475" y="681"/>
                  <a:pt x="6460" y="699"/>
                  <a:pt x="6441" y="710"/>
                </a:cubicBezTo>
                <a:cubicBezTo>
                  <a:pt x="6440" y="710"/>
                  <a:pt x="6438" y="710"/>
                  <a:pt x="6437" y="710"/>
                </a:cubicBezTo>
                <a:cubicBezTo>
                  <a:pt x="6430" y="668"/>
                  <a:pt x="6422" y="610"/>
                  <a:pt x="6434" y="567"/>
                </a:cubicBezTo>
                <a:cubicBezTo>
                  <a:pt x="6446" y="526"/>
                  <a:pt x="6485" y="487"/>
                  <a:pt x="6525" y="476"/>
                </a:cubicBezTo>
                <a:cubicBezTo>
                  <a:pt x="6572" y="463"/>
                  <a:pt x="6609" y="474"/>
                  <a:pt x="6634" y="517"/>
                </a:cubicBezTo>
                <a:cubicBezTo>
                  <a:pt x="6662" y="567"/>
                  <a:pt x="6665" y="634"/>
                  <a:pt x="6667" y="690"/>
                </a:cubicBezTo>
                <a:cubicBezTo>
                  <a:pt x="6668" y="712"/>
                  <a:pt x="6667" y="734"/>
                  <a:pt x="6667" y="756"/>
                </a:cubicBezTo>
                <a:cubicBezTo>
                  <a:pt x="6666" y="748"/>
                  <a:pt x="6663" y="747"/>
                  <a:pt x="6664" y="739"/>
                </a:cubicBezTo>
                <a:cubicBezTo>
                  <a:pt x="6667" y="695"/>
                  <a:pt x="6715" y="664"/>
                  <a:pt x="6746" y="637"/>
                </a:cubicBezTo>
                <a:cubicBezTo>
                  <a:pt x="6804" y="586"/>
                  <a:pt x="6867" y="535"/>
                  <a:pt x="6946" y="531"/>
                </a:cubicBezTo>
                <a:cubicBezTo>
                  <a:pt x="6986" y="529"/>
                  <a:pt x="6990" y="569"/>
                  <a:pt x="6995" y="603"/>
                </a:cubicBezTo>
                <a:cubicBezTo>
                  <a:pt x="6999" y="631"/>
                  <a:pt x="6987" y="702"/>
                  <a:pt x="7017" y="720"/>
                </a:cubicBezTo>
                <a:cubicBezTo>
                  <a:pt x="7033" y="723"/>
                  <a:pt x="7039" y="724"/>
                  <a:pt x="7051" y="723"/>
                </a:cubicBezTo>
                <a:moveTo>
                  <a:pt x="7266" y="518"/>
                </a:moveTo>
                <a:cubicBezTo>
                  <a:pt x="7267" y="517"/>
                  <a:pt x="7291" y="487"/>
                  <a:pt x="7299" y="496"/>
                </a:cubicBezTo>
                <a:cubicBezTo>
                  <a:pt x="7325" y="524"/>
                  <a:pt x="7318" y="578"/>
                  <a:pt x="7354" y="612"/>
                </a:cubicBezTo>
                <a:cubicBezTo>
                  <a:pt x="7397" y="652"/>
                  <a:pt x="7490" y="689"/>
                  <a:pt x="7550" y="667"/>
                </a:cubicBezTo>
                <a:cubicBezTo>
                  <a:pt x="7596" y="649"/>
                  <a:pt x="7593" y="594"/>
                  <a:pt x="7594" y="556"/>
                </a:cubicBezTo>
                <a:cubicBezTo>
                  <a:pt x="7595" y="493"/>
                  <a:pt x="7552" y="463"/>
                  <a:pt x="7492" y="456"/>
                </a:cubicBezTo>
                <a:cubicBezTo>
                  <a:pt x="7406" y="446"/>
                  <a:pt x="7328" y="473"/>
                  <a:pt x="7260" y="524"/>
                </a:cubicBezTo>
                <a:cubicBezTo>
                  <a:pt x="7217" y="557"/>
                  <a:pt x="7167" y="631"/>
                  <a:pt x="7196" y="690"/>
                </a:cubicBezTo>
                <a:cubicBezTo>
                  <a:pt x="7235" y="770"/>
                  <a:pt x="7365" y="799"/>
                  <a:pt x="7442" y="812"/>
                </a:cubicBezTo>
                <a:cubicBezTo>
                  <a:pt x="7559" y="832"/>
                  <a:pt x="7702" y="839"/>
                  <a:pt x="7815" y="800"/>
                </a:cubicBezTo>
                <a:cubicBezTo>
                  <a:pt x="7912" y="766"/>
                  <a:pt x="7963" y="684"/>
                  <a:pt x="7990" y="588"/>
                </a:cubicBezTo>
                <a:cubicBezTo>
                  <a:pt x="8000" y="553"/>
                  <a:pt x="8002" y="516"/>
                  <a:pt x="8006" y="480"/>
                </a:cubicBezTo>
                <a:cubicBezTo>
                  <a:pt x="7977" y="509"/>
                  <a:pt x="7949" y="534"/>
                  <a:pt x="7932" y="574"/>
                </a:cubicBezTo>
                <a:cubicBezTo>
                  <a:pt x="7909" y="628"/>
                  <a:pt x="7912" y="691"/>
                  <a:pt x="7944" y="737"/>
                </a:cubicBezTo>
                <a:cubicBezTo>
                  <a:pt x="7980" y="790"/>
                  <a:pt x="8039" y="817"/>
                  <a:pt x="8079" y="864"/>
                </a:cubicBezTo>
                <a:cubicBezTo>
                  <a:pt x="8083" y="870"/>
                  <a:pt x="8086" y="877"/>
                  <a:pt x="8090" y="883"/>
                </a:cubicBezTo>
                <a:cubicBezTo>
                  <a:pt x="8068" y="907"/>
                  <a:pt x="8061" y="912"/>
                  <a:pt x="8016" y="917"/>
                </a:cubicBezTo>
                <a:cubicBezTo>
                  <a:pt x="7993" y="920"/>
                  <a:pt x="7972" y="924"/>
                  <a:pt x="7950" y="92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71" name="Freeform 8"/>
          <p:cNvSpPr/>
          <p:nvPr/>
        </p:nvSpPr>
        <p:spPr>
          <a:xfrm>
            <a:off x="7138440" y="1330200"/>
            <a:ext cx="897840" cy="273240"/>
          </a:xfrm>
          <a:custGeom>
            <a:avLst/>
            <a:gdLst/>
            <a:ahLst/>
            <a:rect l="0" t="0" r="r" b="b"/>
            <a:pathLst>
              <a:path w="2494" h="759">
                <a:moveTo>
                  <a:pt x="205" y="213"/>
                </a:moveTo>
                <a:cubicBezTo>
                  <a:pt x="226" y="202"/>
                  <a:pt x="263" y="189"/>
                  <a:pt x="280" y="175"/>
                </a:cubicBezTo>
                <a:cubicBezTo>
                  <a:pt x="288" y="167"/>
                  <a:pt x="275" y="173"/>
                  <a:pt x="274" y="165"/>
                </a:cubicBezTo>
                <a:cubicBezTo>
                  <a:pt x="273" y="162"/>
                  <a:pt x="271" y="159"/>
                  <a:pt x="271" y="154"/>
                </a:cubicBezTo>
                <a:cubicBezTo>
                  <a:pt x="270" y="142"/>
                  <a:pt x="272" y="145"/>
                  <a:pt x="284" y="140"/>
                </a:cubicBezTo>
                <a:cubicBezTo>
                  <a:pt x="301" y="133"/>
                  <a:pt x="327" y="137"/>
                  <a:pt x="345" y="137"/>
                </a:cubicBezTo>
                <a:cubicBezTo>
                  <a:pt x="357" y="137"/>
                  <a:pt x="369" y="137"/>
                  <a:pt x="381" y="137"/>
                </a:cubicBezTo>
                <a:cubicBezTo>
                  <a:pt x="378" y="137"/>
                  <a:pt x="369" y="138"/>
                  <a:pt x="364" y="138"/>
                </a:cubicBezTo>
                <a:cubicBezTo>
                  <a:pt x="319" y="138"/>
                  <a:pt x="288" y="142"/>
                  <a:pt x="247" y="163"/>
                </a:cubicBezTo>
                <a:cubicBezTo>
                  <a:pt x="174" y="199"/>
                  <a:pt x="87" y="252"/>
                  <a:pt x="36" y="318"/>
                </a:cubicBezTo>
                <a:cubicBezTo>
                  <a:pt x="0" y="365"/>
                  <a:pt x="12" y="417"/>
                  <a:pt x="65" y="440"/>
                </a:cubicBezTo>
                <a:cubicBezTo>
                  <a:pt x="133" y="469"/>
                  <a:pt x="243" y="471"/>
                  <a:pt x="314" y="457"/>
                </a:cubicBezTo>
                <a:cubicBezTo>
                  <a:pt x="385" y="443"/>
                  <a:pt x="429" y="409"/>
                  <a:pt x="435" y="338"/>
                </a:cubicBezTo>
                <a:cubicBezTo>
                  <a:pt x="441" y="266"/>
                  <a:pt x="406" y="209"/>
                  <a:pt x="359" y="159"/>
                </a:cubicBezTo>
                <a:cubicBezTo>
                  <a:pt x="331" y="128"/>
                  <a:pt x="312" y="122"/>
                  <a:pt x="273" y="122"/>
                </a:cubicBezTo>
                <a:cubicBezTo>
                  <a:pt x="269" y="194"/>
                  <a:pt x="295" y="199"/>
                  <a:pt x="356" y="239"/>
                </a:cubicBezTo>
                <a:moveTo>
                  <a:pt x="783" y="196"/>
                </a:moveTo>
                <a:cubicBezTo>
                  <a:pt x="786" y="132"/>
                  <a:pt x="785" y="59"/>
                  <a:pt x="819" y="0"/>
                </a:cubicBezTo>
                <a:cubicBezTo>
                  <a:pt x="821" y="0"/>
                  <a:pt x="822" y="0"/>
                  <a:pt x="824" y="0"/>
                </a:cubicBezTo>
                <a:cubicBezTo>
                  <a:pt x="828" y="61"/>
                  <a:pt x="834" y="130"/>
                  <a:pt x="824" y="190"/>
                </a:cubicBezTo>
                <a:cubicBezTo>
                  <a:pt x="800" y="340"/>
                  <a:pt x="724" y="479"/>
                  <a:pt x="713" y="630"/>
                </a:cubicBezTo>
                <a:cubicBezTo>
                  <a:pt x="710" y="672"/>
                  <a:pt x="703" y="724"/>
                  <a:pt x="750" y="743"/>
                </a:cubicBezTo>
                <a:cubicBezTo>
                  <a:pt x="787" y="758"/>
                  <a:pt x="829" y="748"/>
                  <a:pt x="844" y="710"/>
                </a:cubicBezTo>
                <a:cubicBezTo>
                  <a:pt x="869" y="644"/>
                  <a:pt x="850" y="566"/>
                  <a:pt x="825" y="507"/>
                </a:cubicBezTo>
                <a:cubicBezTo>
                  <a:pt x="804" y="457"/>
                  <a:pt x="775" y="412"/>
                  <a:pt x="758" y="362"/>
                </a:cubicBezTo>
                <a:cubicBezTo>
                  <a:pt x="758" y="359"/>
                  <a:pt x="758" y="357"/>
                  <a:pt x="758" y="354"/>
                </a:cubicBezTo>
                <a:cubicBezTo>
                  <a:pt x="815" y="350"/>
                  <a:pt x="873" y="349"/>
                  <a:pt x="931" y="349"/>
                </a:cubicBezTo>
                <a:cubicBezTo>
                  <a:pt x="1017" y="349"/>
                  <a:pt x="1103" y="353"/>
                  <a:pt x="1189" y="354"/>
                </a:cubicBezTo>
                <a:moveTo>
                  <a:pt x="1729" y="136"/>
                </a:moveTo>
                <a:cubicBezTo>
                  <a:pt x="1733" y="124"/>
                  <a:pt x="1747" y="115"/>
                  <a:pt x="1729" y="116"/>
                </a:cubicBezTo>
                <a:cubicBezTo>
                  <a:pt x="1662" y="118"/>
                  <a:pt x="1576" y="186"/>
                  <a:pt x="1525" y="221"/>
                </a:cubicBezTo>
                <a:cubicBezTo>
                  <a:pt x="1489" y="247"/>
                  <a:pt x="1444" y="279"/>
                  <a:pt x="1449" y="329"/>
                </a:cubicBezTo>
                <a:cubicBezTo>
                  <a:pt x="1450" y="333"/>
                  <a:pt x="1452" y="338"/>
                  <a:pt x="1453" y="342"/>
                </a:cubicBezTo>
                <a:cubicBezTo>
                  <a:pt x="1502" y="350"/>
                  <a:pt x="1561" y="358"/>
                  <a:pt x="1610" y="344"/>
                </a:cubicBezTo>
                <a:cubicBezTo>
                  <a:pt x="1664" y="328"/>
                  <a:pt x="1701" y="292"/>
                  <a:pt x="1734" y="249"/>
                </a:cubicBezTo>
                <a:cubicBezTo>
                  <a:pt x="1744" y="236"/>
                  <a:pt x="1754" y="222"/>
                  <a:pt x="1764" y="210"/>
                </a:cubicBezTo>
                <a:cubicBezTo>
                  <a:pt x="1764" y="248"/>
                  <a:pt x="1744" y="335"/>
                  <a:pt x="1775" y="364"/>
                </a:cubicBezTo>
                <a:cubicBezTo>
                  <a:pt x="1816" y="387"/>
                  <a:pt x="1832" y="395"/>
                  <a:pt x="1865" y="400"/>
                </a:cubicBezTo>
                <a:moveTo>
                  <a:pt x="2012" y="90"/>
                </a:moveTo>
                <a:cubicBezTo>
                  <a:pt x="2020" y="85"/>
                  <a:pt x="2020" y="69"/>
                  <a:pt x="2027" y="75"/>
                </a:cubicBezTo>
                <a:cubicBezTo>
                  <a:pt x="2058" y="102"/>
                  <a:pt x="2077" y="198"/>
                  <a:pt x="2088" y="235"/>
                </a:cubicBezTo>
                <a:cubicBezTo>
                  <a:pt x="2105" y="294"/>
                  <a:pt x="2114" y="353"/>
                  <a:pt x="2119" y="414"/>
                </a:cubicBezTo>
                <a:cubicBezTo>
                  <a:pt x="2120" y="425"/>
                  <a:pt x="2120" y="434"/>
                  <a:pt x="2121" y="445"/>
                </a:cubicBezTo>
                <a:cubicBezTo>
                  <a:pt x="2121" y="393"/>
                  <a:pt x="2118" y="344"/>
                  <a:pt x="2138" y="295"/>
                </a:cubicBezTo>
                <a:cubicBezTo>
                  <a:pt x="2161" y="239"/>
                  <a:pt x="2203" y="191"/>
                  <a:pt x="2256" y="163"/>
                </a:cubicBezTo>
                <a:cubicBezTo>
                  <a:pt x="2296" y="140"/>
                  <a:pt x="2362" y="127"/>
                  <a:pt x="2404" y="154"/>
                </a:cubicBezTo>
                <a:cubicBezTo>
                  <a:pt x="2463" y="190"/>
                  <a:pt x="2485" y="260"/>
                  <a:pt x="2489" y="325"/>
                </a:cubicBezTo>
                <a:cubicBezTo>
                  <a:pt x="2493" y="394"/>
                  <a:pt x="2464" y="421"/>
                  <a:pt x="2425" y="47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72" name="Freeform 9"/>
          <p:cNvSpPr/>
          <p:nvPr/>
        </p:nvSpPr>
        <p:spPr>
          <a:xfrm>
            <a:off x="4425840" y="1701000"/>
            <a:ext cx="57600" cy="43920"/>
          </a:xfrm>
          <a:custGeom>
            <a:avLst/>
            <a:gdLst/>
            <a:ahLst/>
            <a:rect l="0" t="0" r="r" b="b"/>
            <a:pathLst>
              <a:path w="160" h="122">
                <a:moveTo>
                  <a:pt x="0" y="22"/>
                </a:moveTo>
                <a:cubicBezTo>
                  <a:pt x="40" y="0"/>
                  <a:pt x="62" y="13"/>
                  <a:pt x="97" y="45"/>
                </a:cubicBezTo>
                <a:cubicBezTo>
                  <a:pt x="130" y="81"/>
                  <a:pt x="141" y="93"/>
                  <a:pt x="159" y="12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73" name="Freeform 10"/>
          <p:cNvSpPr/>
          <p:nvPr/>
        </p:nvSpPr>
        <p:spPr>
          <a:xfrm>
            <a:off x="871920" y="1645560"/>
            <a:ext cx="1778040" cy="285120"/>
          </a:xfrm>
          <a:custGeom>
            <a:avLst/>
            <a:gdLst/>
            <a:ahLst/>
            <a:rect l="0" t="0" r="r" b="b"/>
            <a:pathLst>
              <a:path w="4939" h="792">
                <a:moveTo>
                  <a:pt x="356" y="58"/>
                </a:moveTo>
                <a:cubicBezTo>
                  <a:pt x="343" y="55"/>
                  <a:pt x="323" y="41"/>
                  <a:pt x="316" y="40"/>
                </a:cubicBezTo>
                <a:cubicBezTo>
                  <a:pt x="316" y="37"/>
                  <a:pt x="316" y="39"/>
                  <a:pt x="316" y="47"/>
                </a:cubicBezTo>
                <a:cubicBezTo>
                  <a:pt x="320" y="85"/>
                  <a:pt x="318" y="102"/>
                  <a:pt x="356" y="127"/>
                </a:cubicBezTo>
                <a:cubicBezTo>
                  <a:pt x="413" y="165"/>
                  <a:pt x="542" y="176"/>
                  <a:pt x="602" y="143"/>
                </a:cubicBezTo>
                <a:cubicBezTo>
                  <a:pt x="631" y="126"/>
                  <a:pt x="636" y="70"/>
                  <a:pt x="613" y="46"/>
                </a:cubicBezTo>
                <a:cubicBezTo>
                  <a:pt x="570" y="1"/>
                  <a:pt x="460" y="0"/>
                  <a:pt x="406" y="13"/>
                </a:cubicBezTo>
                <a:cubicBezTo>
                  <a:pt x="291" y="40"/>
                  <a:pt x="177" y="123"/>
                  <a:pt x="101" y="212"/>
                </a:cubicBezTo>
                <a:cubicBezTo>
                  <a:pt x="71" y="246"/>
                  <a:pt x="0" y="353"/>
                  <a:pt x="67" y="393"/>
                </a:cubicBezTo>
                <a:cubicBezTo>
                  <a:pt x="163" y="450"/>
                  <a:pt x="352" y="428"/>
                  <a:pt x="455" y="417"/>
                </a:cubicBezTo>
                <a:cubicBezTo>
                  <a:pt x="590" y="402"/>
                  <a:pt x="749" y="371"/>
                  <a:pt x="867" y="302"/>
                </a:cubicBezTo>
                <a:cubicBezTo>
                  <a:pt x="929" y="266"/>
                  <a:pt x="976" y="209"/>
                  <a:pt x="988" y="137"/>
                </a:cubicBezTo>
                <a:cubicBezTo>
                  <a:pt x="988" y="120"/>
                  <a:pt x="988" y="118"/>
                  <a:pt x="988" y="108"/>
                </a:cubicBezTo>
                <a:cubicBezTo>
                  <a:pt x="947" y="140"/>
                  <a:pt x="923" y="176"/>
                  <a:pt x="892" y="224"/>
                </a:cubicBezTo>
                <a:cubicBezTo>
                  <a:pt x="848" y="291"/>
                  <a:pt x="805" y="360"/>
                  <a:pt x="759" y="428"/>
                </a:cubicBezTo>
                <a:cubicBezTo>
                  <a:pt x="738" y="460"/>
                  <a:pt x="716" y="491"/>
                  <a:pt x="692" y="520"/>
                </a:cubicBezTo>
                <a:moveTo>
                  <a:pt x="729" y="204"/>
                </a:moveTo>
                <a:cubicBezTo>
                  <a:pt x="773" y="163"/>
                  <a:pt x="811" y="140"/>
                  <a:pt x="871" y="177"/>
                </a:cubicBezTo>
                <a:cubicBezTo>
                  <a:pt x="935" y="214"/>
                  <a:pt x="974" y="291"/>
                  <a:pt x="1010" y="352"/>
                </a:cubicBezTo>
                <a:cubicBezTo>
                  <a:pt x="1042" y="407"/>
                  <a:pt x="1068" y="447"/>
                  <a:pt x="1117" y="488"/>
                </a:cubicBezTo>
                <a:moveTo>
                  <a:pt x="1282" y="255"/>
                </a:moveTo>
                <a:cubicBezTo>
                  <a:pt x="1312" y="272"/>
                  <a:pt x="1317" y="292"/>
                  <a:pt x="1328" y="338"/>
                </a:cubicBezTo>
                <a:cubicBezTo>
                  <a:pt x="1347" y="418"/>
                  <a:pt x="1359" y="503"/>
                  <a:pt x="1373" y="583"/>
                </a:cubicBezTo>
                <a:cubicBezTo>
                  <a:pt x="1383" y="644"/>
                  <a:pt x="1393" y="709"/>
                  <a:pt x="1396" y="770"/>
                </a:cubicBezTo>
                <a:cubicBezTo>
                  <a:pt x="1396" y="783"/>
                  <a:pt x="1396" y="784"/>
                  <a:pt x="1396" y="791"/>
                </a:cubicBezTo>
                <a:cubicBezTo>
                  <a:pt x="1372" y="739"/>
                  <a:pt x="1357" y="688"/>
                  <a:pt x="1343" y="632"/>
                </a:cubicBezTo>
                <a:cubicBezTo>
                  <a:pt x="1322" y="548"/>
                  <a:pt x="1307" y="452"/>
                  <a:pt x="1319" y="364"/>
                </a:cubicBezTo>
                <a:cubicBezTo>
                  <a:pt x="1331" y="276"/>
                  <a:pt x="1376" y="220"/>
                  <a:pt x="1464" y="210"/>
                </a:cubicBezTo>
                <a:cubicBezTo>
                  <a:pt x="1552" y="199"/>
                  <a:pt x="1563" y="288"/>
                  <a:pt x="1567" y="355"/>
                </a:cubicBezTo>
                <a:cubicBezTo>
                  <a:pt x="1571" y="437"/>
                  <a:pt x="1532" y="490"/>
                  <a:pt x="1464" y="534"/>
                </a:cubicBezTo>
                <a:cubicBezTo>
                  <a:pt x="1417" y="564"/>
                  <a:pt x="1368" y="575"/>
                  <a:pt x="1313" y="577"/>
                </a:cubicBezTo>
                <a:cubicBezTo>
                  <a:pt x="1311" y="577"/>
                  <a:pt x="1310" y="577"/>
                  <a:pt x="1308" y="577"/>
                </a:cubicBezTo>
                <a:moveTo>
                  <a:pt x="1702" y="318"/>
                </a:moveTo>
                <a:cubicBezTo>
                  <a:pt x="1725" y="387"/>
                  <a:pt x="1739" y="491"/>
                  <a:pt x="1817" y="521"/>
                </a:cubicBezTo>
                <a:cubicBezTo>
                  <a:pt x="1845" y="532"/>
                  <a:pt x="1906" y="536"/>
                  <a:pt x="1931" y="516"/>
                </a:cubicBezTo>
                <a:cubicBezTo>
                  <a:pt x="1965" y="488"/>
                  <a:pt x="1951" y="421"/>
                  <a:pt x="1928" y="392"/>
                </a:cubicBezTo>
                <a:cubicBezTo>
                  <a:pt x="1890" y="344"/>
                  <a:pt x="1817" y="318"/>
                  <a:pt x="1757" y="330"/>
                </a:cubicBezTo>
                <a:cubicBezTo>
                  <a:pt x="1683" y="345"/>
                  <a:pt x="1656" y="418"/>
                  <a:pt x="1650" y="484"/>
                </a:cubicBezTo>
                <a:cubicBezTo>
                  <a:pt x="1643" y="561"/>
                  <a:pt x="1678" y="616"/>
                  <a:pt x="1744" y="656"/>
                </a:cubicBezTo>
                <a:cubicBezTo>
                  <a:pt x="1808" y="695"/>
                  <a:pt x="1899" y="696"/>
                  <a:pt x="1971" y="689"/>
                </a:cubicBezTo>
                <a:cubicBezTo>
                  <a:pt x="2046" y="681"/>
                  <a:pt x="2130" y="647"/>
                  <a:pt x="2163" y="574"/>
                </a:cubicBezTo>
                <a:cubicBezTo>
                  <a:pt x="2193" y="509"/>
                  <a:pt x="2174" y="418"/>
                  <a:pt x="2151" y="354"/>
                </a:cubicBezTo>
                <a:cubicBezTo>
                  <a:pt x="2134" y="307"/>
                  <a:pt x="2111" y="263"/>
                  <a:pt x="2090" y="219"/>
                </a:cubicBezTo>
                <a:cubicBezTo>
                  <a:pt x="2091" y="270"/>
                  <a:pt x="2101" y="306"/>
                  <a:pt x="2129" y="351"/>
                </a:cubicBezTo>
                <a:cubicBezTo>
                  <a:pt x="2166" y="410"/>
                  <a:pt x="2224" y="450"/>
                  <a:pt x="2262" y="506"/>
                </a:cubicBezTo>
                <a:cubicBezTo>
                  <a:pt x="2295" y="554"/>
                  <a:pt x="2256" y="642"/>
                  <a:pt x="2295" y="681"/>
                </a:cubicBezTo>
                <a:cubicBezTo>
                  <a:pt x="2313" y="699"/>
                  <a:pt x="2369" y="696"/>
                  <a:pt x="2391" y="692"/>
                </a:cubicBezTo>
                <a:cubicBezTo>
                  <a:pt x="2509" y="668"/>
                  <a:pt x="2629" y="565"/>
                  <a:pt x="2674" y="455"/>
                </a:cubicBezTo>
                <a:cubicBezTo>
                  <a:pt x="2685" y="428"/>
                  <a:pt x="2685" y="403"/>
                  <a:pt x="2689" y="376"/>
                </a:cubicBezTo>
                <a:cubicBezTo>
                  <a:pt x="2688" y="444"/>
                  <a:pt x="2651" y="615"/>
                  <a:pt x="2708" y="666"/>
                </a:cubicBezTo>
                <a:cubicBezTo>
                  <a:pt x="2739" y="693"/>
                  <a:pt x="2731" y="673"/>
                  <a:pt x="2750" y="663"/>
                </a:cubicBezTo>
                <a:moveTo>
                  <a:pt x="2539" y="100"/>
                </a:moveTo>
                <a:cubicBezTo>
                  <a:pt x="2538" y="74"/>
                  <a:pt x="2531" y="54"/>
                  <a:pt x="2545" y="37"/>
                </a:cubicBezTo>
                <a:cubicBezTo>
                  <a:pt x="2602" y="53"/>
                  <a:pt x="2615" y="102"/>
                  <a:pt x="2641" y="156"/>
                </a:cubicBezTo>
                <a:moveTo>
                  <a:pt x="2762" y="389"/>
                </a:moveTo>
                <a:cubicBezTo>
                  <a:pt x="2767" y="366"/>
                  <a:pt x="2773" y="350"/>
                  <a:pt x="2799" y="345"/>
                </a:cubicBezTo>
                <a:cubicBezTo>
                  <a:pt x="2845" y="336"/>
                  <a:pt x="2868" y="381"/>
                  <a:pt x="2882" y="416"/>
                </a:cubicBezTo>
                <a:cubicBezTo>
                  <a:pt x="2904" y="468"/>
                  <a:pt x="2903" y="525"/>
                  <a:pt x="2905" y="579"/>
                </a:cubicBezTo>
                <a:cubicBezTo>
                  <a:pt x="2906" y="599"/>
                  <a:pt x="2907" y="619"/>
                  <a:pt x="2909" y="639"/>
                </a:cubicBezTo>
                <a:cubicBezTo>
                  <a:pt x="2915" y="605"/>
                  <a:pt x="2919" y="569"/>
                  <a:pt x="2929" y="537"/>
                </a:cubicBezTo>
                <a:cubicBezTo>
                  <a:pt x="2943" y="492"/>
                  <a:pt x="2966" y="397"/>
                  <a:pt x="3017" y="378"/>
                </a:cubicBezTo>
                <a:cubicBezTo>
                  <a:pt x="3061" y="362"/>
                  <a:pt x="3076" y="400"/>
                  <a:pt x="3084" y="435"/>
                </a:cubicBezTo>
                <a:cubicBezTo>
                  <a:pt x="3094" y="473"/>
                  <a:pt x="3098" y="528"/>
                  <a:pt x="3091" y="566"/>
                </a:cubicBezTo>
                <a:cubicBezTo>
                  <a:pt x="3090" y="578"/>
                  <a:pt x="3091" y="581"/>
                  <a:pt x="3084" y="585"/>
                </a:cubicBezTo>
                <a:cubicBezTo>
                  <a:pt x="3080" y="570"/>
                  <a:pt x="3077" y="604"/>
                  <a:pt x="3075" y="562"/>
                </a:cubicBezTo>
                <a:cubicBezTo>
                  <a:pt x="3073" y="515"/>
                  <a:pt x="3089" y="485"/>
                  <a:pt x="3121" y="450"/>
                </a:cubicBezTo>
                <a:cubicBezTo>
                  <a:pt x="3168" y="399"/>
                  <a:pt x="3219" y="375"/>
                  <a:pt x="3288" y="378"/>
                </a:cubicBezTo>
                <a:cubicBezTo>
                  <a:pt x="3342" y="381"/>
                  <a:pt x="3370" y="423"/>
                  <a:pt x="3387" y="470"/>
                </a:cubicBezTo>
                <a:cubicBezTo>
                  <a:pt x="3403" y="514"/>
                  <a:pt x="3399" y="556"/>
                  <a:pt x="3405" y="601"/>
                </a:cubicBezTo>
                <a:cubicBezTo>
                  <a:pt x="3409" y="629"/>
                  <a:pt x="3417" y="620"/>
                  <a:pt x="3434" y="632"/>
                </a:cubicBezTo>
                <a:moveTo>
                  <a:pt x="3480" y="450"/>
                </a:moveTo>
                <a:cubicBezTo>
                  <a:pt x="3478" y="427"/>
                  <a:pt x="3477" y="406"/>
                  <a:pt x="3476" y="383"/>
                </a:cubicBezTo>
                <a:cubicBezTo>
                  <a:pt x="3513" y="394"/>
                  <a:pt x="3516" y="381"/>
                  <a:pt x="3543" y="423"/>
                </a:cubicBezTo>
                <a:cubicBezTo>
                  <a:pt x="3568" y="461"/>
                  <a:pt x="3568" y="512"/>
                  <a:pt x="3593" y="548"/>
                </a:cubicBezTo>
                <a:cubicBezTo>
                  <a:pt x="3608" y="568"/>
                  <a:pt x="3625" y="590"/>
                  <a:pt x="3655" y="583"/>
                </a:cubicBezTo>
                <a:cubicBezTo>
                  <a:pt x="3690" y="574"/>
                  <a:pt x="3710" y="539"/>
                  <a:pt x="3715" y="503"/>
                </a:cubicBezTo>
                <a:cubicBezTo>
                  <a:pt x="3721" y="460"/>
                  <a:pt x="3718" y="413"/>
                  <a:pt x="3685" y="382"/>
                </a:cubicBezTo>
                <a:cubicBezTo>
                  <a:pt x="3649" y="347"/>
                  <a:pt x="3609" y="363"/>
                  <a:pt x="3582" y="396"/>
                </a:cubicBezTo>
                <a:cubicBezTo>
                  <a:pt x="3527" y="462"/>
                  <a:pt x="3462" y="623"/>
                  <a:pt x="3500" y="711"/>
                </a:cubicBezTo>
                <a:cubicBezTo>
                  <a:pt x="3528" y="774"/>
                  <a:pt x="3639" y="782"/>
                  <a:pt x="3697" y="770"/>
                </a:cubicBezTo>
                <a:cubicBezTo>
                  <a:pt x="3765" y="756"/>
                  <a:pt x="3817" y="707"/>
                  <a:pt x="3839" y="641"/>
                </a:cubicBezTo>
                <a:cubicBezTo>
                  <a:pt x="3860" y="578"/>
                  <a:pt x="3851" y="511"/>
                  <a:pt x="3867" y="447"/>
                </a:cubicBezTo>
                <a:cubicBezTo>
                  <a:pt x="3874" y="427"/>
                  <a:pt x="3874" y="424"/>
                  <a:pt x="3880" y="413"/>
                </a:cubicBezTo>
                <a:cubicBezTo>
                  <a:pt x="3882" y="433"/>
                  <a:pt x="3888" y="482"/>
                  <a:pt x="3889" y="509"/>
                </a:cubicBezTo>
                <a:cubicBezTo>
                  <a:pt x="3891" y="552"/>
                  <a:pt x="3877" y="646"/>
                  <a:pt x="3925" y="674"/>
                </a:cubicBezTo>
                <a:cubicBezTo>
                  <a:pt x="3956" y="692"/>
                  <a:pt x="4021" y="689"/>
                  <a:pt x="4054" y="681"/>
                </a:cubicBezTo>
                <a:cubicBezTo>
                  <a:pt x="4122" y="664"/>
                  <a:pt x="4173" y="617"/>
                  <a:pt x="4245" y="611"/>
                </a:cubicBezTo>
                <a:cubicBezTo>
                  <a:pt x="4290" y="607"/>
                  <a:pt x="4321" y="614"/>
                  <a:pt x="4361" y="628"/>
                </a:cubicBezTo>
                <a:cubicBezTo>
                  <a:pt x="4425" y="651"/>
                  <a:pt x="4481" y="659"/>
                  <a:pt x="4544" y="625"/>
                </a:cubicBezTo>
                <a:cubicBezTo>
                  <a:pt x="4602" y="594"/>
                  <a:pt x="4651" y="548"/>
                  <a:pt x="4661" y="480"/>
                </a:cubicBezTo>
                <a:cubicBezTo>
                  <a:pt x="4672" y="403"/>
                  <a:pt x="4639" y="345"/>
                  <a:pt x="4609" y="277"/>
                </a:cubicBezTo>
                <a:cubicBezTo>
                  <a:pt x="4593" y="242"/>
                  <a:pt x="4581" y="207"/>
                  <a:pt x="4567" y="171"/>
                </a:cubicBezTo>
                <a:cubicBezTo>
                  <a:pt x="4564" y="197"/>
                  <a:pt x="4560" y="247"/>
                  <a:pt x="4560" y="277"/>
                </a:cubicBezTo>
                <a:cubicBezTo>
                  <a:pt x="4560" y="375"/>
                  <a:pt x="4580" y="454"/>
                  <a:pt x="4607" y="547"/>
                </a:cubicBezTo>
                <a:cubicBezTo>
                  <a:pt x="4624" y="603"/>
                  <a:pt x="4643" y="658"/>
                  <a:pt x="4660" y="715"/>
                </a:cubicBezTo>
                <a:cubicBezTo>
                  <a:pt x="4664" y="727"/>
                  <a:pt x="4665" y="728"/>
                  <a:pt x="4665" y="735"/>
                </a:cubicBezTo>
                <a:moveTo>
                  <a:pt x="4469" y="531"/>
                </a:moveTo>
                <a:cubicBezTo>
                  <a:pt x="4541" y="527"/>
                  <a:pt x="4613" y="523"/>
                  <a:pt x="4685" y="521"/>
                </a:cubicBezTo>
                <a:cubicBezTo>
                  <a:pt x="4769" y="519"/>
                  <a:pt x="4854" y="520"/>
                  <a:pt x="4938" y="520"/>
                </a:cubicBezTo>
                <a:cubicBezTo>
                  <a:pt x="4937" y="531"/>
                  <a:pt x="4933" y="539"/>
                  <a:pt x="4930" y="550"/>
                </a:cubicBezTo>
                <a:cubicBezTo>
                  <a:pt x="4926" y="563"/>
                  <a:pt x="4929" y="577"/>
                  <a:pt x="4928" y="591"/>
                </a:cubicBezTo>
                <a:cubicBezTo>
                  <a:pt x="4927" y="607"/>
                  <a:pt x="4918" y="609"/>
                  <a:pt x="4903" y="616"/>
                </a:cubicBezTo>
                <a:cubicBezTo>
                  <a:pt x="4869" y="630"/>
                  <a:pt x="4825" y="627"/>
                  <a:pt x="4789" y="625"/>
                </a:cubicBezTo>
                <a:cubicBezTo>
                  <a:pt x="4743" y="622"/>
                  <a:pt x="4702" y="605"/>
                  <a:pt x="4660" y="585"/>
                </a:cubicBezTo>
                <a:cubicBezTo>
                  <a:pt x="4643" y="577"/>
                  <a:pt x="4652" y="580"/>
                  <a:pt x="4648" y="570"/>
                </a:cubicBezTo>
                <a:cubicBezTo>
                  <a:pt x="4652" y="556"/>
                  <a:pt x="4653" y="553"/>
                  <a:pt x="4668" y="543"/>
                </a:cubicBezTo>
                <a:cubicBezTo>
                  <a:pt x="4686" y="531"/>
                  <a:pt x="4709" y="524"/>
                  <a:pt x="4731" y="527"/>
                </a:cubicBezTo>
                <a:cubicBezTo>
                  <a:pt x="4746" y="529"/>
                  <a:pt x="4738" y="533"/>
                  <a:pt x="4740" y="54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74" name="Freeform 11"/>
          <p:cNvSpPr/>
          <p:nvPr/>
        </p:nvSpPr>
        <p:spPr>
          <a:xfrm>
            <a:off x="3241800" y="1751040"/>
            <a:ext cx="667080" cy="157680"/>
          </a:xfrm>
          <a:custGeom>
            <a:avLst/>
            <a:gdLst/>
            <a:ahLst/>
            <a:rect l="0" t="0" r="r" b="b"/>
            <a:pathLst>
              <a:path w="1853" h="438">
                <a:moveTo>
                  <a:pt x="428" y="166"/>
                </a:moveTo>
                <a:cubicBezTo>
                  <a:pt x="477" y="131"/>
                  <a:pt x="480" y="130"/>
                  <a:pt x="500" y="74"/>
                </a:cubicBezTo>
                <a:cubicBezTo>
                  <a:pt x="427" y="73"/>
                  <a:pt x="374" y="74"/>
                  <a:pt x="303" y="98"/>
                </a:cubicBezTo>
                <a:cubicBezTo>
                  <a:pt x="210" y="130"/>
                  <a:pt x="112" y="176"/>
                  <a:pt x="37" y="242"/>
                </a:cubicBezTo>
                <a:cubicBezTo>
                  <a:pt x="2" y="273"/>
                  <a:pt x="12" y="282"/>
                  <a:pt x="0" y="317"/>
                </a:cubicBezTo>
                <a:cubicBezTo>
                  <a:pt x="71" y="327"/>
                  <a:pt x="142" y="339"/>
                  <a:pt x="216" y="328"/>
                </a:cubicBezTo>
                <a:cubicBezTo>
                  <a:pt x="300" y="317"/>
                  <a:pt x="408" y="290"/>
                  <a:pt x="470" y="228"/>
                </a:cubicBezTo>
                <a:cubicBezTo>
                  <a:pt x="505" y="192"/>
                  <a:pt x="495" y="163"/>
                  <a:pt x="501" y="121"/>
                </a:cubicBezTo>
                <a:cubicBezTo>
                  <a:pt x="501" y="120"/>
                  <a:pt x="501" y="118"/>
                  <a:pt x="501" y="117"/>
                </a:cubicBezTo>
                <a:cubicBezTo>
                  <a:pt x="492" y="137"/>
                  <a:pt x="480" y="152"/>
                  <a:pt x="479" y="189"/>
                </a:cubicBezTo>
                <a:cubicBezTo>
                  <a:pt x="477" y="246"/>
                  <a:pt x="481" y="287"/>
                  <a:pt x="537" y="314"/>
                </a:cubicBezTo>
                <a:cubicBezTo>
                  <a:pt x="580" y="336"/>
                  <a:pt x="650" y="333"/>
                  <a:pt x="692" y="311"/>
                </a:cubicBezTo>
                <a:cubicBezTo>
                  <a:pt x="762" y="276"/>
                  <a:pt x="772" y="200"/>
                  <a:pt x="784" y="131"/>
                </a:cubicBezTo>
                <a:cubicBezTo>
                  <a:pt x="796" y="64"/>
                  <a:pt x="809" y="42"/>
                  <a:pt x="847" y="0"/>
                </a:cubicBezTo>
                <a:cubicBezTo>
                  <a:pt x="891" y="25"/>
                  <a:pt x="901" y="31"/>
                  <a:pt x="922" y="88"/>
                </a:cubicBezTo>
                <a:cubicBezTo>
                  <a:pt x="946" y="148"/>
                  <a:pt x="943" y="260"/>
                  <a:pt x="993" y="304"/>
                </a:cubicBezTo>
                <a:cubicBezTo>
                  <a:pt x="1030" y="338"/>
                  <a:pt x="1094" y="320"/>
                  <a:pt x="1131" y="300"/>
                </a:cubicBezTo>
                <a:cubicBezTo>
                  <a:pt x="1212" y="256"/>
                  <a:pt x="1248" y="156"/>
                  <a:pt x="1327" y="113"/>
                </a:cubicBezTo>
                <a:cubicBezTo>
                  <a:pt x="1356" y="96"/>
                  <a:pt x="1374" y="104"/>
                  <a:pt x="1395" y="125"/>
                </a:cubicBezTo>
                <a:cubicBezTo>
                  <a:pt x="1431" y="160"/>
                  <a:pt x="1446" y="200"/>
                  <a:pt x="1494" y="225"/>
                </a:cubicBezTo>
                <a:cubicBezTo>
                  <a:pt x="1537" y="246"/>
                  <a:pt x="1654" y="268"/>
                  <a:pt x="1696" y="232"/>
                </a:cubicBezTo>
                <a:cubicBezTo>
                  <a:pt x="1727" y="205"/>
                  <a:pt x="1744" y="169"/>
                  <a:pt x="1734" y="127"/>
                </a:cubicBezTo>
                <a:cubicBezTo>
                  <a:pt x="1721" y="74"/>
                  <a:pt x="1678" y="40"/>
                  <a:pt x="1628" y="26"/>
                </a:cubicBezTo>
                <a:cubicBezTo>
                  <a:pt x="1563" y="7"/>
                  <a:pt x="1511" y="23"/>
                  <a:pt x="1474" y="82"/>
                </a:cubicBezTo>
                <a:cubicBezTo>
                  <a:pt x="1427" y="158"/>
                  <a:pt x="1428" y="273"/>
                  <a:pt x="1483" y="343"/>
                </a:cubicBezTo>
                <a:cubicBezTo>
                  <a:pt x="1548" y="424"/>
                  <a:pt x="1671" y="434"/>
                  <a:pt x="1767" y="437"/>
                </a:cubicBezTo>
                <a:cubicBezTo>
                  <a:pt x="1795" y="437"/>
                  <a:pt x="1824" y="437"/>
                  <a:pt x="1852" y="43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75" name="Freeform 12"/>
          <p:cNvSpPr/>
          <p:nvPr/>
        </p:nvSpPr>
        <p:spPr>
          <a:xfrm>
            <a:off x="4095720" y="1791000"/>
            <a:ext cx="1046880" cy="231840"/>
          </a:xfrm>
          <a:custGeom>
            <a:avLst/>
            <a:gdLst/>
            <a:ahLst/>
            <a:rect l="0" t="0" r="r" b="b"/>
            <a:pathLst>
              <a:path w="2908" h="644">
                <a:moveTo>
                  <a:pt x="525" y="49"/>
                </a:moveTo>
                <a:cubicBezTo>
                  <a:pt x="502" y="24"/>
                  <a:pt x="489" y="16"/>
                  <a:pt x="443" y="12"/>
                </a:cubicBezTo>
                <a:cubicBezTo>
                  <a:pt x="322" y="0"/>
                  <a:pt x="205" y="13"/>
                  <a:pt x="95" y="69"/>
                </a:cubicBezTo>
                <a:cubicBezTo>
                  <a:pt x="26" y="104"/>
                  <a:pt x="5" y="133"/>
                  <a:pt x="0" y="206"/>
                </a:cubicBezTo>
                <a:cubicBezTo>
                  <a:pt x="66" y="251"/>
                  <a:pt x="120" y="259"/>
                  <a:pt x="202" y="257"/>
                </a:cubicBezTo>
                <a:cubicBezTo>
                  <a:pt x="292" y="255"/>
                  <a:pt x="332" y="206"/>
                  <a:pt x="380" y="137"/>
                </a:cubicBezTo>
                <a:cubicBezTo>
                  <a:pt x="404" y="104"/>
                  <a:pt x="419" y="86"/>
                  <a:pt x="453" y="65"/>
                </a:cubicBezTo>
                <a:cubicBezTo>
                  <a:pt x="529" y="77"/>
                  <a:pt x="562" y="127"/>
                  <a:pt x="592" y="200"/>
                </a:cubicBezTo>
                <a:cubicBezTo>
                  <a:pt x="634" y="303"/>
                  <a:pt x="627" y="409"/>
                  <a:pt x="627" y="517"/>
                </a:cubicBezTo>
                <a:cubicBezTo>
                  <a:pt x="627" y="595"/>
                  <a:pt x="620" y="601"/>
                  <a:pt x="574" y="643"/>
                </a:cubicBezTo>
                <a:cubicBezTo>
                  <a:pt x="511" y="622"/>
                  <a:pt x="490" y="576"/>
                  <a:pt x="483" y="507"/>
                </a:cubicBezTo>
                <a:cubicBezTo>
                  <a:pt x="473" y="409"/>
                  <a:pt x="486" y="322"/>
                  <a:pt x="541" y="239"/>
                </a:cubicBezTo>
                <a:cubicBezTo>
                  <a:pt x="617" y="125"/>
                  <a:pt x="744" y="42"/>
                  <a:pt x="886" y="59"/>
                </a:cubicBezTo>
                <a:cubicBezTo>
                  <a:pt x="978" y="70"/>
                  <a:pt x="1032" y="141"/>
                  <a:pt x="1056" y="224"/>
                </a:cubicBezTo>
                <a:cubicBezTo>
                  <a:pt x="1069" y="270"/>
                  <a:pt x="1087" y="396"/>
                  <a:pt x="1059" y="441"/>
                </a:cubicBezTo>
                <a:cubicBezTo>
                  <a:pt x="1052" y="447"/>
                  <a:pt x="1049" y="448"/>
                  <a:pt x="1042" y="446"/>
                </a:cubicBezTo>
                <a:moveTo>
                  <a:pt x="1371" y="79"/>
                </a:moveTo>
                <a:cubicBezTo>
                  <a:pt x="1372" y="187"/>
                  <a:pt x="1374" y="303"/>
                  <a:pt x="1417" y="404"/>
                </a:cubicBezTo>
                <a:cubicBezTo>
                  <a:pt x="1420" y="409"/>
                  <a:pt x="1424" y="413"/>
                  <a:pt x="1427" y="418"/>
                </a:cubicBezTo>
                <a:cubicBezTo>
                  <a:pt x="1457" y="402"/>
                  <a:pt x="1445" y="431"/>
                  <a:pt x="1469" y="381"/>
                </a:cubicBezTo>
                <a:cubicBezTo>
                  <a:pt x="1513" y="290"/>
                  <a:pt x="1528" y="167"/>
                  <a:pt x="1634" y="121"/>
                </a:cubicBezTo>
                <a:cubicBezTo>
                  <a:pt x="1677" y="103"/>
                  <a:pt x="1710" y="112"/>
                  <a:pt x="1742" y="137"/>
                </a:cubicBezTo>
                <a:cubicBezTo>
                  <a:pt x="1772" y="162"/>
                  <a:pt x="1781" y="203"/>
                  <a:pt x="1816" y="227"/>
                </a:cubicBezTo>
                <a:cubicBezTo>
                  <a:pt x="1866" y="261"/>
                  <a:pt x="1922" y="259"/>
                  <a:pt x="1979" y="258"/>
                </a:cubicBezTo>
                <a:cubicBezTo>
                  <a:pt x="2024" y="257"/>
                  <a:pt x="2057" y="241"/>
                  <a:pt x="2092" y="214"/>
                </a:cubicBezTo>
                <a:cubicBezTo>
                  <a:pt x="2119" y="194"/>
                  <a:pt x="2128" y="180"/>
                  <a:pt x="2142" y="152"/>
                </a:cubicBezTo>
                <a:cubicBezTo>
                  <a:pt x="2142" y="150"/>
                  <a:pt x="2142" y="149"/>
                  <a:pt x="2142" y="147"/>
                </a:cubicBezTo>
                <a:cubicBezTo>
                  <a:pt x="2100" y="155"/>
                  <a:pt x="2079" y="152"/>
                  <a:pt x="2039" y="176"/>
                </a:cubicBezTo>
                <a:cubicBezTo>
                  <a:pt x="1984" y="208"/>
                  <a:pt x="1932" y="257"/>
                  <a:pt x="1924" y="322"/>
                </a:cubicBezTo>
                <a:cubicBezTo>
                  <a:pt x="1918" y="368"/>
                  <a:pt x="1946" y="375"/>
                  <a:pt x="1985" y="388"/>
                </a:cubicBezTo>
                <a:cubicBezTo>
                  <a:pt x="2047" y="408"/>
                  <a:pt x="2159" y="417"/>
                  <a:pt x="2221" y="393"/>
                </a:cubicBezTo>
                <a:cubicBezTo>
                  <a:pt x="2283" y="369"/>
                  <a:pt x="2298" y="295"/>
                  <a:pt x="2316" y="240"/>
                </a:cubicBezTo>
                <a:cubicBezTo>
                  <a:pt x="2323" y="218"/>
                  <a:pt x="2333" y="171"/>
                  <a:pt x="2348" y="152"/>
                </a:cubicBezTo>
                <a:cubicBezTo>
                  <a:pt x="2352" y="147"/>
                  <a:pt x="2350" y="142"/>
                  <a:pt x="2354" y="140"/>
                </a:cubicBezTo>
                <a:cubicBezTo>
                  <a:pt x="2395" y="115"/>
                  <a:pt x="2443" y="169"/>
                  <a:pt x="2459" y="197"/>
                </a:cubicBezTo>
                <a:cubicBezTo>
                  <a:pt x="2485" y="243"/>
                  <a:pt x="2481" y="316"/>
                  <a:pt x="2482" y="366"/>
                </a:cubicBezTo>
                <a:cubicBezTo>
                  <a:pt x="2483" y="408"/>
                  <a:pt x="2492" y="467"/>
                  <a:pt x="2474" y="504"/>
                </a:cubicBezTo>
                <a:cubicBezTo>
                  <a:pt x="2472" y="505"/>
                  <a:pt x="2469" y="505"/>
                  <a:pt x="2467" y="506"/>
                </a:cubicBezTo>
                <a:cubicBezTo>
                  <a:pt x="2461" y="488"/>
                  <a:pt x="2451" y="466"/>
                  <a:pt x="2450" y="434"/>
                </a:cubicBezTo>
                <a:cubicBezTo>
                  <a:pt x="2448" y="354"/>
                  <a:pt x="2498" y="284"/>
                  <a:pt x="2547" y="224"/>
                </a:cubicBezTo>
                <a:cubicBezTo>
                  <a:pt x="2591" y="171"/>
                  <a:pt x="2651" y="110"/>
                  <a:pt x="2722" y="97"/>
                </a:cubicBezTo>
                <a:cubicBezTo>
                  <a:pt x="2791" y="85"/>
                  <a:pt x="2841" y="117"/>
                  <a:pt x="2870" y="179"/>
                </a:cubicBezTo>
                <a:cubicBezTo>
                  <a:pt x="2907" y="260"/>
                  <a:pt x="2889" y="368"/>
                  <a:pt x="2887" y="454"/>
                </a:cubicBezTo>
                <a:cubicBezTo>
                  <a:pt x="2886" y="484"/>
                  <a:pt x="2892" y="498"/>
                  <a:pt x="2897" y="52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76" name="Freeform 13"/>
          <p:cNvSpPr/>
          <p:nvPr/>
        </p:nvSpPr>
        <p:spPr>
          <a:xfrm>
            <a:off x="5459040" y="1706760"/>
            <a:ext cx="391320" cy="258480"/>
          </a:xfrm>
          <a:custGeom>
            <a:avLst/>
            <a:gdLst/>
            <a:ahLst/>
            <a:rect l="0" t="0" r="r" b="b"/>
            <a:pathLst>
              <a:path w="1087" h="718">
                <a:moveTo>
                  <a:pt x="92" y="12"/>
                </a:moveTo>
                <a:cubicBezTo>
                  <a:pt x="92" y="17"/>
                  <a:pt x="92" y="0"/>
                  <a:pt x="92" y="5"/>
                </a:cubicBezTo>
                <a:cubicBezTo>
                  <a:pt x="92" y="94"/>
                  <a:pt x="73" y="165"/>
                  <a:pt x="46" y="250"/>
                </a:cubicBezTo>
                <a:cubicBezTo>
                  <a:pt x="20" y="332"/>
                  <a:pt x="3" y="407"/>
                  <a:pt x="1" y="493"/>
                </a:cubicBezTo>
                <a:cubicBezTo>
                  <a:pt x="0" y="563"/>
                  <a:pt x="16" y="594"/>
                  <a:pt x="81" y="625"/>
                </a:cubicBezTo>
                <a:cubicBezTo>
                  <a:pt x="203" y="684"/>
                  <a:pt x="357" y="687"/>
                  <a:pt x="488" y="670"/>
                </a:cubicBezTo>
                <a:moveTo>
                  <a:pt x="4" y="383"/>
                </a:moveTo>
                <a:cubicBezTo>
                  <a:pt x="109" y="372"/>
                  <a:pt x="214" y="376"/>
                  <a:pt x="320" y="376"/>
                </a:cubicBezTo>
                <a:cubicBezTo>
                  <a:pt x="402" y="376"/>
                  <a:pt x="484" y="381"/>
                  <a:pt x="567" y="378"/>
                </a:cubicBezTo>
                <a:cubicBezTo>
                  <a:pt x="594" y="377"/>
                  <a:pt x="623" y="372"/>
                  <a:pt x="649" y="371"/>
                </a:cubicBezTo>
                <a:cubicBezTo>
                  <a:pt x="668" y="448"/>
                  <a:pt x="671" y="525"/>
                  <a:pt x="723" y="588"/>
                </a:cubicBezTo>
                <a:cubicBezTo>
                  <a:pt x="774" y="648"/>
                  <a:pt x="853" y="679"/>
                  <a:pt x="929" y="693"/>
                </a:cubicBezTo>
                <a:cubicBezTo>
                  <a:pt x="968" y="700"/>
                  <a:pt x="1052" y="717"/>
                  <a:pt x="1068" y="664"/>
                </a:cubicBezTo>
                <a:cubicBezTo>
                  <a:pt x="1086" y="602"/>
                  <a:pt x="1050" y="548"/>
                  <a:pt x="1014" y="503"/>
                </a:cubicBezTo>
                <a:cubicBezTo>
                  <a:pt x="1006" y="494"/>
                  <a:pt x="937" y="407"/>
                  <a:pt x="918" y="414"/>
                </a:cubicBezTo>
                <a:cubicBezTo>
                  <a:pt x="909" y="417"/>
                  <a:pt x="928" y="428"/>
                  <a:pt x="930" y="43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77" name="Freeform 14"/>
          <p:cNvSpPr/>
          <p:nvPr/>
        </p:nvSpPr>
        <p:spPr>
          <a:xfrm>
            <a:off x="6040440" y="1762200"/>
            <a:ext cx="334080" cy="230040"/>
          </a:xfrm>
          <a:custGeom>
            <a:avLst/>
            <a:gdLst/>
            <a:ahLst/>
            <a:rect l="0" t="0" r="r" b="b"/>
            <a:pathLst>
              <a:path w="928" h="639">
                <a:moveTo>
                  <a:pt x="17" y="74"/>
                </a:moveTo>
                <a:cubicBezTo>
                  <a:pt x="7" y="51"/>
                  <a:pt x="4" y="42"/>
                  <a:pt x="0" y="17"/>
                </a:cubicBezTo>
                <a:cubicBezTo>
                  <a:pt x="41" y="6"/>
                  <a:pt x="75" y="0"/>
                  <a:pt x="119" y="0"/>
                </a:cubicBezTo>
                <a:cubicBezTo>
                  <a:pt x="178" y="0"/>
                  <a:pt x="198" y="39"/>
                  <a:pt x="212" y="93"/>
                </a:cubicBezTo>
                <a:cubicBezTo>
                  <a:pt x="230" y="164"/>
                  <a:pt x="216" y="253"/>
                  <a:pt x="260" y="315"/>
                </a:cubicBezTo>
                <a:cubicBezTo>
                  <a:pt x="292" y="362"/>
                  <a:pt x="352" y="364"/>
                  <a:pt x="402" y="361"/>
                </a:cubicBezTo>
                <a:cubicBezTo>
                  <a:pt x="466" y="358"/>
                  <a:pt x="505" y="320"/>
                  <a:pt x="533" y="262"/>
                </a:cubicBezTo>
                <a:cubicBezTo>
                  <a:pt x="563" y="202"/>
                  <a:pt x="559" y="134"/>
                  <a:pt x="559" y="68"/>
                </a:cubicBezTo>
                <a:cubicBezTo>
                  <a:pt x="535" y="111"/>
                  <a:pt x="520" y="141"/>
                  <a:pt x="517" y="194"/>
                </a:cubicBezTo>
                <a:cubicBezTo>
                  <a:pt x="513" y="262"/>
                  <a:pt x="534" y="303"/>
                  <a:pt x="597" y="335"/>
                </a:cubicBezTo>
                <a:cubicBezTo>
                  <a:pt x="653" y="362"/>
                  <a:pt x="766" y="377"/>
                  <a:pt x="824" y="350"/>
                </a:cubicBezTo>
                <a:cubicBezTo>
                  <a:pt x="884" y="322"/>
                  <a:pt x="873" y="242"/>
                  <a:pt x="873" y="189"/>
                </a:cubicBezTo>
                <a:cubicBezTo>
                  <a:pt x="873" y="145"/>
                  <a:pt x="862" y="116"/>
                  <a:pt x="846" y="75"/>
                </a:cubicBezTo>
                <a:cubicBezTo>
                  <a:pt x="834" y="89"/>
                  <a:pt x="821" y="87"/>
                  <a:pt x="813" y="131"/>
                </a:cubicBezTo>
                <a:cubicBezTo>
                  <a:pt x="801" y="200"/>
                  <a:pt x="803" y="279"/>
                  <a:pt x="826" y="346"/>
                </a:cubicBezTo>
                <a:cubicBezTo>
                  <a:pt x="849" y="409"/>
                  <a:pt x="893" y="463"/>
                  <a:pt x="914" y="527"/>
                </a:cubicBezTo>
                <a:cubicBezTo>
                  <a:pt x="924" y="560"/>
                  <a:pt x="927" y="592"/>
                  <a:pt x="904" y="614"/>
                </a:cubicBezTo>
                <a:cubicBezTo>
                  <a:pt x="879" y="638"/>
                  <a:pt x="816" y="631"/>
                  <a:pt x="785" y="633"/>
                </a:cubicBezTo>
                <a:cubicBezTo>
                  <a:pt x="770" y="635"/>
                  <a:pt x="767" y="635"/>
                  <a:pt x="758" y="63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78" name="Freeform 15"/>
          <p:cNvSpPr/>
          <p:nvPr/>
        </p:nvSpPr>
        <p:spPr>
          <a:xfrm>
            <a:off x="6722640" y="1723320"/>
            <a:ext cx="334080" cy="370800"/>
          </a:xfrm>
          <a:custGeom>
            <a:avLst/>
            <a:gdLst/>
            <a:ahLst/>
            <a:rect l="0" t="0" r="r" b="b"/>
            <a:pathLst>
              <a:path w="928" h="1030">
                <a:moveTo>
                  <a:pt x="1" y="40"/>
                </a:moveTo>
                <a:cubicBezTo>
                  <a:pt x="20" y="34"/>
                  <a:pt x="15" y="0"/>
                  <a:pt x="18" y="53"/>
                </a:cubicBezTo>
                <a:cubicBezTo>
                  <a:pt x="25" y="178"/>
                  <a:pt x="0" y="306"/>
                  <a:pt x="4" y="432"/>
                </a:cubicBezTo>
                <a:cubicBezTo>
                  <a:pt x="5" y="467"/>
                  <a:pt x="12" y="501"/>
                  <a:pt x="26" y="534"/>
                </a:cubicBezTo>
                <a:cubicBezTo>
                  <a:pt x="27" y="534"/>
                  <a:pt x="28" y="535"/>
                  <a:pt x="29" y="535"/>
                </a:cubicBezTo>
                <a:cubicBezTo>
                  <a:pt x="40" y="524"/>
                  <a:pt x="55" y="508"/>
                  <a:pt x="68" y="494"/>
                </a:cubicBezTo>
                <a:cubicBezTo>
                  <a:pt x="100" y="459"/>
                  <a:pt x="138" y="433"/>
                  <a:pt x="183" y="417"/>
                </a:cubicBezTo>
                <a:cubicBezTo>
                  <a:pt x="221" y="403"/>
                  <a:pt x="293" y="386"/>
                  <a:pt x="332" y="408"/>
                </a:cubicBezTo>
                <a:cubicBezTo>
                  <a:pt x="368" y="428"/>
                  <a:pt x="389" y="497"/>
                  <a:pt x="375" y="535"/>
                </a:cubicBezTo>
                <a:cubicBezTo>
                  <a:pt x="355" y="591"/>
                  <a:pt x="277" y="609"/>
                  <a:pt x="227" y="613"/>
                </a:cubicBezTo>
                <a:cubicBezTo>
                  <a:pt x="177" y="617"/>
                  <a:pt x="110" y="623"/>
                  <a:pt x="70" y="587"/>
                </a:cubicBezTo>
                <a:cubicBezTo>
                  <a:pt x="59" y="571"/>
                  <a:pt x="56" y="566"/>
                  <a:pt x="59" y="552"/>
                </a:cubicBezTo>
                <a:moveTo>
                  <a:pt x="478" y="303"/>
                </a:moveTo>
                <a:cubicBezTo>
                  <a:pt x="503" y="296"/>
                  <a:pt x="540" y="279"/>
                  <a:pt x="560" y="306"/>
                </a:cubicBezTo>
                <a:cubicBezTo>
                  <a:pt x="596" y="352"/>
                  <a:pt x="594" y="428"/>
                  <a:pt x="627" y="478"/>
                </a:cubicBezTo>
                <a:cubicBezTo>
                  <a:pt x="656" y="522"/>
                  <a:pt x="693" y="543"/>
                  <a:pt x="744" y="548"/>
                </a:cubicBezTo>
                <a:cubicBezTo>
                  <a:pt x="797" y="553"/>
                  <a:pt x="831" y="537"/>
                  <a:pt x="862" y="495"/>
                </a:cubicBezTo>
                <a:cubicBezTo>
                  <a:pt x="891" y="456"/>
                  <a:pt x="908" y="406"/>
                  <a:pt x="926" y="362"/>
                </a:cubicBezTo>
                <a:cubicBezTo>
                  <a:pt x="926" y="361"/>
                  <a:pt x="927" y="360"/>
                  <a:pt x="927" y="359"/>
                </a:cubicBezTo>
                <a:cubicBezTo>
                  <a:pt x="918" y="430"/>
                  <a:pt x="891" y="498"/>
                  <a:pt x="884" y="570"/>
                </a:cubicBezTo>
                <a:cubicBezTo>
                  <a:pt x="871" y="698"/>
                  <a:pt x="881" y="832"/>
                  <a:pt x="886" y="961"/>
                </a:cubicBezTo>
                <a:cubicBezTo>
                  <a:pt x="887" y="984"/>
                  <a:pt x="887" y="1006"/>
                  <a:pt x="888" y="102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79" name="Freeform 16"/>
          <p:cNvSpPr/>
          <p:nvPr/>
        </p:nvSpPr>
        <p:spPr>
          <a:xfrm>
            <a:off x="1526400" y="2154240"/>
            <a:ext cx="1258200" cy="249480"/>
          </a:xfrm>
          <a:custGeom>
            <a:avLst/>
            <a:gdLst/>
            <a:ahLst/>
            <a:rect l="0" t="0" r="r" b="b"/>
            <a:pathLst>
              <a:path w="3495" h="693">
                <a:moveTo>
                  <a:pt x="64" y="434"/>
                </a:moveTo>
                <a:cubicBezTo>
                  <a:pt x="38" y="423"/>
                  <a:pt x="33" y="415"/>
                  <a:pt x="15" y="399"/>
                </a:cubicBezTo>
                <a:cubicBezTo>
                  <a:pt x="35" y="421"/>
                  <a:pt x="52" y="440"/>
                  <a:pt x="84" y="451"/>
                </a:cubicBezTo>
                <a:cubicBezTo>
                  <a:pt x="158" y="477"/>
                  <a:pt x="281" y="480"/>
                  <a:pt x="353" y="450"/>
                </a:cubicBezTo>
                <a:cubicBezTo>
                  <a:pt x="393" y="433"/>
                  <a:pt x="398" y="410"/>
                  <a:pt x="399" y="371"/>
                </a:cubicBezTo>
                <a:cubicBezTo>
                  <a:pt x="368" y="329"/>
                  <a:pt x="328" y="327"/>
                  <a:pt x="274" y="330"/>
                </a:cubicBezTo>
                <a:cubicBezTo>
                  <a:pt x="187" y="335"/>
                  <a:pt x="111" y="389"/>
                  <a:pt x="61" y="460"/>
                </a:cubicBezTo>
                <a:cubicBezTo>
                  <a:pt x="25" y="509"/>
                  <a:pt x="0" y="593"/>
                  <a:pt x="59" y="633"/>
                </a:cubicBezTo>
                <a:cubicBezTo>
                  <a:pt x="143" y="692"/>
                  <a:pt x="298" y="681"/>
                  <a:pt x="393" y="673"/>
                </a:cubicBezTo>
                <a:cubicBezTo>
                  <a:pt x="520" y="663"/>
                  <a:pt x="679" y="617"/>
                  <a:pt x="762" y="514"/>
                </a:cubicBezTo>
                <a:cubicBezTo>
                  <a:pt x="802" y="465"/>
                  <a:pt x="807" y="386"/>
                  <a:pt x="798" y="325"/>
                </a:cubicBezTo>
                <a:cubicBezTo>
                  <a:pt x="794" y="296"/>
                  <a:pt x="784" y="292"/>
                  <a:pt x="771" y="273"/>
                </a:cubicBezTo>
                <a:cubicBezTo>
                  <a:pt x="759" y="311"/>
                  <a:pt x="753" y="356"/>
                  <a:pt x="753" y="403"/>
                </a:cubicBezTo>
                <a:cubicBezTo>
                  <a:pt x="752" y="465"/>
                  <a:pt x="748" y="510"/>
                  <a:pt x="787" y="562"/>
                </a:cubicBezTo>
                <a:cubicBezTo>
                  <a:pt x="803" y="583"/>
                  <a:pt x="842" y="611"/>
                  <a:pt x="871" y="598"/>
                </a:cubicBezTo>
                <a:cubicBezTo>
                  <a:pt x="875" y="593"/>
                  <a:pt x="880" y="589"/>
                  <a:pt x="884" y="584"/>
                </a:cubicBezTo>
                <a:moveTo>
                  <a:pt x="671" y="52"/>
                </a:moveTo>
                <a:cubicBezTo>
                  <a:pt x="671" y="23"/>
                  <a:pt x="671" y="17"/>
                  <a:pt x="671" y="0"/>
                </a:cubicBezTo>
                <a:cubicBezTo>
                  <a:pt x="705" y="18"/>
                  <a:pt x="713" y="42"/>
                  <a:pt x="741" y="72"/>
                </a:cubicBezTo>
                <a:cubicBezTo>
                  <a:pt x="783" y="113"/>
                  <a:pt x="797" y="127"/>
                  <a:pt x="830" y="149"/>
                </a:cubicBezTo>
                <a:moveTo>
                  <a:pt x="1300" y="24"/>
                </a:moveTo>
                <a:cubicBezTo>
                  <a:pt x="1294" y="73"/>
                  <a:pt x="1286" y="101"/>
                  <a:pt x="1279" y="151"/>
                </a:cubicBezTo>
                <a:cubicBezTo>
                  <a:pt x="1266" y="249"/>
                  <a:pt x="1258" y="360"/>
                  <a:pt x="1282" y="458"/>
                </a:cubicBezTo>
                <a:cubicBezTo>
                  <a:pt x="1297" y="517"/>
                  <a:pt x="1330" y="573"/>
                  <a:pt x="1363" y="623"/>
                </a:cubicBezTo>
                <a:cubicBezTo>
                  <a:pt x="1370" y="634"/>
                  <a:pt x="1370" y="635"/>
                  <a:pt x="1375" y="640"/>
                </a:cubicBezTo>
                <a:moveTo>
                  <a:pt x="1039" y="420"/>
                </a:moveTo>
                <a:cubicBezTo>
                  <a:pt x="1061" y="409"/>
                  <a:pt x="1089" y="386"/>
                  <a:pt x="1151" y="382"/>
                </a:cubicBezTo>
                <a:cubicBezTo>
                  <a:pt x="1304" y="371"/>
                  <a:pt x="1473" y="398"/>
                  <a:pt x="1621" y="347"/>
                </a:cubicBezTo>
                <a:cubicBezTo>
                  <a:pt x="1678" y="327"/>
                  <a:pt x="1693" y="292"/>
                  <a:pt x="1684" y="234"/>
                </a:cubicBezTo>
                <a:cubicBezTo>
                  <a:pt x="1677" y="188"/>
                  <a:pt x="1644" y="166"/>
                  <a:pt x="1621" y="132"/>
                </a:cubicBezTo>
                <a:cubicBezTo>
                  <a:pt x="1619" y="132"/>
                  <a:pt x="1618" y="132"/>
                  <a:pt x="1616" y="132"/>
                </a:cubicBezTo>
                <a:cubicBezTo>
                  <a:pt x="1608" y="185"/>
                  <a:pt x="1604" y="234"/>
                  <a:pt x="1604" y="289"/>
                </a:cubicBezTo>
                <a:cubicBezTo>
                  <a:pt x="1604" y="385"/>
                  <a:pt x="1640" y="485"/>
                  <a:pt x="1734" y="528"/>
                </a:cubicBezTo>
                <a:cubicBezTo>
                  <a:pt x="1770" y="544"/>
                  <a:pt x="1799" y="538"/>
                  <a:pt x="1824" y="512"/>
                </a:cubicBezTo>
                <a:cubicBezTo>
                  <a:pt x="1857" y="478"/>
                  <a:pt x="1864" y="426"/>
                  <a:pt x="1886" y="386"/>
                </a:cubicBezTo>
                <a:cubicBezTo>
                  <a:pt x="1901" y="359"/>
                  <a:pt x="1919" y="358"/>
                  <a:pt x="1933" y="341"/>
                </a:cubicBezTo>
                <a:cubicBezTo>
                  <a:pt x="1965" y="363"/>
                  <a:pt x="1992" y="391"/>
                  <a:pt x="2025" y="421"/>
                </a:cubicBezTo>
                <a:cubicBezTo>
                  <a:pt x="2092" y="480"/>
                  <a:pt x="2157" y="502"/>
                  <a:pt x="2249" y="492"/>
                </a:cubicBezTo>
                <a:cubicBezTo>
                  <a:pt x="2302" y="486"/>
                  <a:pt x="2334" y="472"/>
                  <a:pt x="2374" y="436"/>
                </a:cubicBezTo>
                <a:cubicBezTo>
                  <a:pt x="2385" y="426"/>
                  <a:pt x="2401" y="378"/>
                  <a:pt x="2413" y="374"/>
                </a:cubicBezTo>
                <a:cubicBezTo>
                  <a:pt x="2435" y="366"/>
                  <a:pt x="2434" y="378"/>
                  <a:pt x="2456" y="384"/>
                </a:cubicBezTo>
                <a:cubicBezTo>
                  <a:pt x="2526" y="403"/>
                  <a:pt x="2576" y="428"/>
                  <a:pt x="2653" y="430"/>
                </a:cubicBezTo>
                <a:cubicBezTo>
                  <a:pt x="2713" y="432"/>
                  <a:pt x="2793" y="442"/>
                  <a:pt x="2843" y="398"/>
                </a:cubicBezTo>
                <a:cubicBezTo>
                  <a:pt x="2881" y="364"/>
                  <a:pt x="2853" y="327"/>
                  <a:pt x="2832" y="298"/>
                </a:cubicBezTo>
                <a:cubicBezTo>
                  <a:pt x="2773" y="217"/>
                  <a:pt x="2593" y="210"/>
                  <a:pt x="2516" y="256"/>
                </a:cubicBezTo>
                <a:cubicBezTo>
                  <a:pt x="2460" y="289"/>
                  <a:pt x="2428" y="364"/>
                  <a:pt x="2453" y="427"/>
                </a:cubicBezTo>
                <a:cubicBezTo>
                  <a:pt x="2490" y="521"/>
                  <a:pt x="2703" y="536"/>
                  <a:pt x="2783" y="539"/>
                </a:cubicBezTo>
                <a:cubicBezTo>
                  <a:pt x="2901" y="544"/>
                  <a:pt x="3019" y="540"/>
                  <a:pt x="3129" y="491"/>
                </a:cubicBezTo>
                <a:cubicBezTo>
                  <a:pt x="3212" y="455"/>
                  <a:pt x="3242" y="396"/>
                  <a:pt x="3248" y="309"/>
                </a:cubicBezTo>
                <a:cubicBezTo>
                  <a:pt x="3253" y="232"/>
                  <a:pt x="3239" y="158"/>
                  <a:pt x="3211" y="87"/>
                </a:cubicBezTo>
                <a:cubicBezTo>
                  <a:pt x="3203" y="68"/>
                  <a:pt x="3189" y="50"/>
                  <a:pt x="3181" y="34"/>
                </a:cubicBezTo>
                <a:cubicBezTo>
                  <a:pt x="3182" y="49"/>
                  <a:pt x="3176" y="91"/>
                  <a:pt x="3184" y="119"/>
                </a:cubicBezTo>
                <a:cubicBezTo>
                  <a:pt x="3227" y="259"/>
                  <a:pt x="3363" y="330"/>
                  <a:pt x="3373" y="487"/>
                </a:cubicBezTo>
                <a:cubicBezTo>
                  <a:pt x="3375" y="516"/>
                  <a:pt x="3362" y="549"/>
                  <a:pt x="3384" y="570"/>
                </a:cubicBezTo>
                <a:cubicBezTo>
                  <a:pt x="3405" y="590"/>
                  <a:pt x="3469" y="595"/>
                  <a:pt x="3494" y="60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80" name="Freeform 17"/>
          <p:cNvSpPr/>
          <p:nvPr/>
        </p:nvSpPr>
        <p:spPr>
          <a:xfrm>
            <a:off x="1956960" y="2608200"/>
            <a:ext cx="575280" cy="21960"/>
          </a:xfrm>
          <a:custGeom>
            <a:avLst/>
            <a:gdLst/>
            <a:ahLst/>
            <a:rect l="0" t="0" r="r" b="b"/>
            <a:pathLst>
              <a:path w="1598" h="61">
                <a:moveTo>
                  <a:pt x="72" y="0"/>
                </a:moveTo>
                <a:cubicBezTo>
                  <a:pt x="101" y="14"/>
                  <a:pt x="0" y="5"/>
                  <a:pt x="98" y="20"/>
                </a:cubicBezTo>
                <a:cubicBezTo>
                  <a:pt x="359" y="60"/>
                  <a:pt x="643" y="26"/>
                  <a:pt x="906" y="28"/>
                </a:cubicBezTo>
                <a:cubicBezTo>
                  <a:pt x="1121" y="30"/>
                  <a:pt x="1334" y="35"/>
                  <a:pt x="1548" y="39"/>
                </a:cubicBezTo>
                <a:cubicBezTo>
                  <a:pt x="1597" y="40"/>
                  <a:pt x="1554" y="38"/>
                  <a:pt x="1539" y="34"/>
                </a:cubicBezTo>
                <a:cubicBezTo>
                  <a:pt x="1537" y="33"/>
                  <a:pt x="1509" y="27"/>
                  <a:pt x="1509" y="20"/>
                </a:cubicBezTo>
                <a:cubicBezTo>
                  <a:pt x="1517" y="20"/>
                  <a:pt x="1525" y="20"/>
                  <a:pt x="1533" y="2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81" name="Freeform 18"/>
          <p:cNvSpPr/>
          <p:nvPr/>
        </p:nvSpPr>
        <p:spPr>
          <a:xfrm>
            <a:off x="2860560" y="2357280"/>
            <a:ext cx="1477800" cy="324360"/>
          </a:xfrm>
          <a:custGeom>
            <a:avLst/>
            <a:gdLst/>
            <a:ahLst/>
            <a:rect l="0" t="0" r="r" b="b"/>
            <a:pathLst>
              <a:path w="4105" h="901">
                <a:moveTo>
                  <a:pt x="31" y="252"/>
                </a:moveTo>
                <a:cubicBezTo>
                  <a:pt x="18" y="240"/>
                  <a:pt x="10" y="229"/>
                  <a:pt x="0" y="216"/>
                </a:cubicBezTo>
                <a:cubicBezTo>
                  <a:pt x="1" y="272"/>
                  <a:pt x="8" y="321"/>
                  <a:pt x="18" y="377"/>
                </a:cubicBezTo>
                <a:cubicBezTo>
                  <a:pt x="34" y="467"/>
                  <a:pt x="56" y="554"/>
                  <a:pt x="75" y="642"/>
                </a:cubicBezTo>
                <a:cubicBezTo>
                  <a:pt x="82" y="674"/>
                  <a:pt x="83" y="735"/>
                  <a:pt x="110" y="759"/>
                </a:cubicBezTo>
                <a:cubicBezTo>
                  <a:pt x="113" y="759"/>
                  <a:pt x="116" y="759"/>
                  <a:pt x="119" y="759"/>
                </a:cubicBezTo>
                <a:cubicBezTo>
                  <a:pt x="148" y="739"/>
                  <a:pt x="167" y="721"/>
                  <a:pt x="191" y="689"/>
                </a:cubicBezTo>
                <a:cubicBezTo>
                  <a:pt x="235" y="632"/>
                  <a:pt x="282" y="568"/>
                  <a:pt x="356" y="550"/>
                </a:cubicBezTo>
                <a:cubicBezTo>
                  <a:pt x="413" y="536"/>
                  <a:pt x="474" y="540"/>
                  <a:pt x="492" y="605"/>
                </a:cubicBezTo>
                <a:cubicBezTo>
                  <a:pt x="510" y="672"/>
                  <a:pt x="483" y="714"/>
                  <a:pt x="428" y="749"/>
                </a:cubicBezTo>
                <a:cubicBezTo>
                  <a:pt x="366" y="790"/>
                  <a:pt x="276" y="806"/>
                  <a:pt x="203" y="795"/>
                </a:cubicBezTo>
                <a:cubicBezTo>
                  <a:pt x="143" y="786"/>
                  <a:pt x="172" y="747"/>
                  <a:pt x="196" y="722"/>
                </a:cubicBezTo>
                <a:moveTo>
                  <a:pt x="986" y="526"/>
                </a:moveTo>
                <a:cubicBezTo>
                  <a:pt x="940" y="507"/>
                  <a:pt x="900" y="496"/>
                  <a:pt x="838" y="502"/>
                </a:cubicBezTo>
                <a:cubicBezTo>
                  <a:pt x="760" y="509"/>
                  <a:pt x="676" y="537"/>
                  <a:pt x="615" y="588"/>
                </a:cubicBezTo>
                <a:cubicBezTo>
                  <a:pt x="580" y="617"/>
                  <a:pt x="592" y="628"/>
                  <a:pt x="582" y="663"/>
                </a:cubicBezTo>
                <a:cubicBezTo>
                  <a:pt x="634" y="686"/>
                  <a:pt x="664" y="695"/>
                  <a:pt x="726" y="696"/>
                </a:cubicBezTo>
                <a:cubicBezTo>
                  <a:pt x="807" y="697"/>
                  <a:pt x="842" y="667"/>
                  <a:pt x="892" y="611"/>
                </a:cubicBezTo>
                <a:cubicBezTo>
                  <a:pt x="895" y="608"/>
                  <a:pt x="892" y="610"/>
                  <a:pt x="895" y="607"/>
                </a:cubicBezTo>
                <a:cubicBezTo>
                  <a:pt x="900" y="646"/>
                  <a:pt x="886" y="658"/>
                  <a:pt x="916" y="687"/>
                </a:cubicBezTo>
                <a:cubicBezTo>
                  <a:pt x="953" y="724"/>
                  <a:pt x="1044" y="711"/>
                  <a:pt x="1090" y="711"/>
                </a:cubicBezTo>
                <a:cubicBezTo>
                  <a:pt x="1157" y="711"/>
                  <a:pt x="1207" y="681"/>
                  <a:pt x="1241" y="621"/>
                </a:cubicBezTo>
                <a:cubicBezTo>
                  <a:pt x="1259" y="589"/>
                  <a:pt x="1272" y="555"/>
                  <a:pt x="1286" y="522"/>
                </a:cubicBezTo>
                <a:cubicBezTo>
                  <a:pt x="1326" y="527"/>
                  <a:pt x="1319" y="509"/>
                  <a:pt x="1363" y="547"/>
                </a:cubicBezTo>
                <a:cubicBezTo>
                  <a:pt x="1439" y="614"/>
                  <a:pt x="1528" y="705"/>
                  <a:pt x="1557" y="805"/>
                </a:cubicBezTo>
                <a:cubicBezTo>
                  <a:pt x="1557" y="817"/>
                  <a:pt x="1557" y="819"/>
                  <a:pt x="1557" y="826"/>
                </a:cubicBezTo>
                <a:cubicBezTo>
                  <a:pt x="1508" y="822"/>
                  <a:pt x="1486" y="824"/>
                  <a:pt x="1447" y="787"/>
                </a:cubicBezTo>
                <a:cubicBezTo>
                  <a:pt x="1419" y="761"/>
                  <a:pt x="1403" y="716"/>
                  <a:pt x="1417" y="677"/>
                </a:cubicBezTo>
                <a:cubicBezTo>
                  <a:pt x="1454" y="575"/>
                  <a:pt x="1718" y="564"/>
                  <a:pt x="1801" y="584"/>
                </a:cubicBezTo>
                <a:cubicBezTo>
                  <a:pt x="1853" y="597"/>
                  <a:pt x="1890" y="639"/>
                  <a:pt x="1944" y="647"/>
                </a:cubicBezTo>
                <a:cubicBezTo>
                  <a:pt x="1982" y="653"/>
                  <a:pt x="2016" y="643"/>
                  <a:pt x="2039" y="611"/>
                </a:cubicBezTo>
                <a:cubicBezTo>
                  <a:pt x="2067" y="573"/>
                  <a:pt x="2069" y="517"/>
                  <a:pt x="2036" y="484"/>
                </a:cubicBezTo>
                <a:cubicBezTo>
                  <a:pt x="1995" y="441"/>
                  <a:pt x="1918" y="458"/>
                  <a:pt x="1876" y="485"/>
                </a:cubicBezTo>
                <a:cubicBezTo>
                  <a:pt x="1812" y="526"/>
                  <a:pt x="1755" y="627"/>
                  <a:pt x="1796" y="704"/>
                </a:cubicBezTo>
                <a:cubicBezTo>
                  <a:pt x="1850" y="806"/>
                  <a:pt x="2004" y="829"/>
                  <a:pt x="2103" y="839"/>
                </a:cubicBezTo>
                <a:cubicBezTo>
                  <a:pt x="2210" y="845"/>
                  <a:pt x="2246" y="847"/>
                  <a:pt x="2317" y="845"/>
                </a:cubicBezTo>
                <a:moveTo>
                  <a:pt x="2582" y="590"/>
                </a:moveTo>
                <a:cubicBezTo>
                  <a:pt x="2553" y="557"/>
                  <a:pt x="2521" y="535"/>
                  <a:pt x="2472" y="551"/>
                </a:cubicBezTo>
                <a:cubicBezTo>
                  <a:pt x="2412" y="571"/>
                  <a:pt x="2377" y="628"/>
                  <a:pt x="2370" y="687"/>
                </a:cubicBezTo>
                <a:cubicBezTo>
                  <a:pt x="2363" y="753"/>
                  <a:pt x="2396" y="791"/>
                  <a:pt x="2455" y="813"/>
                </a:cubicBezTo>
                <a:cubicBezTo>
                  <a:pt x="2513" y="835"/>
                  <a:pt x="2588" y="831"/>
                  <a:pt x="2634" y="787"/>
                </a:cubicBezTo>
                <a:cubicBezTo>
                  <a:pt x="2695" y="729"/>
                  <a:pt x="2688" y="617"/>
                  <a:pt x="2673" y="543"/>
                </a:cubicBezTo>
                <a:cubicBezTo>
                  <a:pt x="2648" y="417"/>
                  <a:pt x="2586" y="304"/>
                  <a:pt x="2558" y="181"/>
                </a:cubicBezTo>
                <a:cubicBezTo>
                  <a:pt x="2544" y="119"/>
                  <a:pt x="2541" y="61"/>
                  <a:pt x="2540" y="0"/>
                </a:cubicBezTo>
                <a:cubicBezTo>
                  <a:pt x="2540" y="70"/>
                  <a:pt x="2541" y="132"/>
                  <a:pt x="2558" y="202"/>
                </a:cubicBezTo>
                <a:cubicBezTo>
                  <a:pt x="2581" y="299"/>
                  <a:pt x="2615" y="392"/>
                  <a:pt x="2639" y="491"/>
                </a:cubicBezTo>
                <a:cubicBezTo>
                  <a:pt x="2653" y="548"/>
                  <a:pt x="2661" y="608"/>
                  <a:pt x="2681" y="663"/>
                </a:cubicBezTo>
                <a:cubicBezTo>
                  <a:pt x="2684" y="669"/>
                  <a:pt x="2686" y="676"/>
                  <a:pt x="2689" y="682"/>
                </a:cubicBezTo>
                <a:moveTo>
                  <a:pt x="3225" y="585"/>
                </a:moveTo>
                <a:cubicBezTo>
                  <a:pt x="3213" y="576"/>
                  <a:pt x="3203" y="564"/>
                  <a:pt x="3186" y="568"/>
                </a:cubicBezTo>
                <a:cubicBezTo>
                  <a:pt x="3152" y="577"/>
                  <a:pt x="3121" y="623"/>
                  <a:pt x="3109" y="653"/>
                </a:cubicBezTo>
                <a:cubicBezTo>
                  <a:pt x="3087" y="708"/>
                  <a:pt x="3101" y="752"/>
                  <a:pt x="3149" y="784"/>
                </a:cubicBezTo>
                <a:cubicBezTo>
                  <a:pt x="3206" y="822"/>
                  <a:pt x="3296" y="832"/>
                  <a:pt x="3363" y="820"/>
                </a:cubicBezTo>
                <a:cubicBezTo>
                  <a:pt x="3430" y="808"/>
                  <a:pt x="3465" y="755"/>
                  <a:pt x="3457" y="689"/>
                </a:cubicBezTo>
                <a:cubicBezTo>
                  <a:pt x="3447" y="607"/>
                  <a:pt x="3367" y="547"/>
                  <a:pt x="3302" y="507"/>
                </a:cubicBezTo>
                <a:cubicBezTo>
                  <a:pt x="3278" y="492"/>
                  <a:pt x="3173" y="435"/>
                  <a:pt x="3150" y="487"/>
                </a:cubicBezTo>
                <a:cubicBezTo>
                  <a:pt x="3128" y="534"/>
                  <a:pt x="3166" y="566"/>
                  <a:pt x="3189" y="598"/>
                </a:cubicBezTo>
                <a:moveTo>
                  <a:pt x="3532" y="511"/>
                </a:moveTo>
                <a:cubicBezTo>
                  <a:pt x="3523" y="486"/>
                  <a:pt x="3520" y="474"/>
                  <a:pt x="3516" y="448"/>
                </a:cubicBezTo>
                <a:cubicBezTo>
                  <a:pt x="3545" y="476"/>
                  <a:pt x="3570" y="506"/>
                  <a:pt x="3592" y="542"/>
                </a:cubicBezTo>
                <a:cubicBezTo>
                  <a:pt x="3631" y="605"/>
                  <a:pt x="3667" y="670"/>
                  <a:pt x="3696" y="738"/>
                </a:cubicBezTo>
                <a:cubicBezTo>
                  <a:pt x="3714" y="781"/>
                  <a:pt x="3727" y="822"/>
                  <a:pt x="3729" y="868"/>
                </a:cubicBezTo>
                <a:cubicBezTo>
                  <a:pt x="3729" y="871"/>
                  <a:pt x="3729" y="874"/>
                  <a:pt x="3729" y="877"/>
                </a:cubicBezTo>
                <a:cubicBezTo>
                  <a:pt x="3701" y="844"/>
                  <a:pt x="3677" y="814"/>
                  <a:pt x="3666" y="764"/>
                </a:cubicBezTo>
                <a:cubicBezTo>
                  <a:pt x="3651" y="694"/>
                  <a:pt x="3656" y="625"/>
                  <a:pt x="3696" y="566"/>
                </a:cubicBezTo>
                <a:cubicBezTo>
                  <a:pt x="3744" y="495"/>
                  <a:pt x="3811" y="452"/>
                  <a:pt x="3895" y="441"/>
                </a:cubicBezTo>
                <a:cubicBezTo>
                  <a:pt x="3974" y="433"/>
                  <a:pt x="4036" y="481"/>
                  <a:pt x="4072" y="550"/>
                </a:cubicBezTo>
                <a:cubicBezTo>
                  <a:pt x="4103" y="610"/>
                  <a:pt x="4104" y="687"/>
                  <a:pt x="4099" y="753"/>
                </a:cubicBezTo>
                <a:cubicBezTo>
                  <a:pt x="4095" y="802"/>
                  <a:pt x="4077" y="845"/>
                  <a:pt x="4078" y="894"/>
                </a:cubicBezTo>
                <a:cubicBezTo>
                  <a:pt x="4079" y="896"/>
                  <a:pt x="4079" y="898"/>
                  <a:pt x="4080" y="90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82" name="Freeform 19"/>
          <p:cNvSpPr/>
          <p:nvPr/>
        </p:nvSpPr>
        <p:spPr>
          <a:xfrm>
            <a:off x="4729680" y="2393640"/>
            <a:ext cx="2722320" cy="324360"/>
          </a:xfrm>
          <a:custGeom>
            <a:avLst/>
            <a:gdLst/>
            <a:ahLst/>
            <a:rect l="0" t="0" r="r" b="b"/>
            <a:pathLst>
              <a:path w="7562" h="901">
                <a:moveTo>
                  <a:pt x="535" y="370"/>
                </a:moveTo>
                <a:cubicBezTo>
                  <a:pt x="543" y="352"/>
                  <a:pt x="551" y="334"/>
                  <a:pt x="560" y="317"/>
                </a:cubicBezTo>
                <a:cubicBezTo>
                  <a:pt x="471" y="321"/>
                  <a:pt x="399" y="344"/>
                  <a:pt x="316" y="379"/>
                </a:cubicBezTo>
                <a:cubicBezTo>
                  <a:pt x="255" y="406"/>
                  <a:pt x="161" y="439"/>
                  <a:pt x="153" y="517"/>
                </a:cubicBezTo>
                <a:cubicBezTo>
                  <a:pt x="154" y="528"/>
                  <a:pt x="156" y="538"/>
                  <a:pt x="157" y="550"/>
                </a:cubicBezTo>
                <a:cubicBezTo>
                  <a:pt x="252" y="603"/>
                  <a:pt x="348" y="634"/>
                  <a:pt x="455" y="661"/>
                </a:cubicBezTo>
                <a:cubicBezTo>
                  <a:pt x="526" y="679"/>
                  <a:pt x="603" y="690"/>
                  <a:pt x="667" y="726"/>
                </a:cubicBezTo>
                <a:cubicBezTo>
                  <a:pt x="612" y="741"/>
                  <a:pt x="530" y="746"/>
                  <a:pt x="459" y="746"/>
                </a:cubicBezTo>
                <a:cubicBezTo>
                  <a:pt x="333" y="746"/>
                  <a:pt x="211" y="747"/>
                  <a:pt x="87" y="726"/>
                </a:cubicBezTo>
                <a:cubicBezTo>
                  <a:pt x="15" y="714"/>
                  <a:pt x="0" y="719"/>
                  <a:pt x="33" y="678"/>
                </a:cubicBezTo>
                <a:moveTo>
                  <a:pt x="968" y="145"/>
                </a:moveTo>
                <a:cubicBezTo>
                  <a:pt x="924" y="179"/>
                  <a:pt x="936" y="247"/>
                  <a:pt x="935" y="302"/>
                </a:cubicBezTo>
                <a:cubicBezTo>
                  <a:pt x="934" y="414"/>
                  <a:pt x="972" y="503"/>
                  <a:pt x="1018" y="602"/>
                </a:cubicBezTo>
                <a:cubicBezTo>
                  <a:pt x="1045" y="660"/>
                  <a:pt x="1072" y="724"/>
                  <a:pt x="1109" y="776"/>
                </a:cubicBezTo>
                <a:cubicBezTo>
                  <a:pt x="1112" y="779"/>
                  <a:pt x="1115" y="783"/>
                  <a:pt x="1118" y="786"/>
                </a:cubicBezTo>
                <a:moveTo>
                  <a:pt x="772" y="496"/>
                </a:moveTo>
                <a:cubicBezTo>
                  <a:pt x="907" y="485"/>
                  <a:pt x="1045" y="483"/>
                  <a:pt x="1182" y="491"/>
                </a:cubicBezTo>
                <a:cubicBezTo>
                  <a:pt x="1323" y="500"/>
                  <a:pt x="1460" y="512"/>
                  <a:pt x="1601" y="512"/>
                </a:cubicBezTo>
                <a:cubicBezTo>
                  <a:pt x="1666" y="512"/>
                  <a:pt x="1642" y="508"/>
                  <a:pt x="1673" y="493"/>
                </a:cubicBezTo>
                <a:cubicBezTo>
                  <a:pt x="1626" y="484"/>
                  <a:pt x="1571" y="472"/>
                  <a:pt x="1521" y="481"/>
                </a:cubicBezTo>
                <a:cubicBezTo>
                  <a:pt x="1477" y="489"/>
                  <a:pt x="1387" y="523"/>
                  <a:pt x="1367" y="570"/>
                </a:cubicBezTo>
                <a:cubicBezTo>
                  <a:pt x="1360" y="591"/>
                  <a:pt x="1358" y="597"/>
                  <a:pt x="1360" y="612"/>
                </a:cubicBezTo>
                <a:cubicBezTo>
                  <a:pt x="1401" y="638"/>
                  <a:pt x="1425" y="651"/>
                  <a:pt x="1480" y="653"/>
                </a:cubicBezTo>
                <a:cubicBezTo>
                  <a:pt x="1530" y="655"/>
                  <a:pt x="1565" y="653"/>
                  <a:pt x="1609" y="631"/>
                </a:cubicBezTo>
                <a:cubicBezTo>
                  <a:pt x="1622" y="623"/>
                  <a:pt x="1637" y="614"/>
                  <a:pt x="1649" y="608"/>
                </a:cubicBezTo>
                <a:cubicBezTo>
                  <a:pt x="1665" y="676"/>
                  <a:pt x="1692" y="715"/>
                  <a:pt x="1764" y="734"/>
                </a:cubicBezTo>
                <a:cubicBezTo>
                  <a:pt x="1830" y="752"/>
                  <a:pt x="1909" y="751"/>
                  <a:pt x="1963" y="707"/>
                </a:cubicBezTo>
                <a:cubicBezTo>
                  <a:pt x="2024" y="657"/>
                  <a:pt x="2025" y="576"/>
                  <a:pt x="2022" y="503"/>
                </a:cubicBezTo>
                <a:cubicBezTo>
                  <a:pt x="2018" y="408"/>
                  <a:pt x="1982" y="322"/>
                  <a:pt x="1951" y="234"/>
                </a:cubicBezTo>
                <a:cubicBezTo>
                  <a:pt x="1942" y="207"/>
                  <a:pt x="1934" y="204"/>
                  <a:pt x="1927" y="189"/>
                </a:cubicBezTo>
                <a:cubicBezTo>
                  <a:pt x="1916" y="266"/>
                  <a:pt x="1913" y="346"/>
                  <a:pt x="1936" y="423"/>
                </a:cubicBezTo>
                <a:cubicBezTo>
                  <a:pt x="1979" y="567"/>
                  <a:pt x="2080" y="685"/>
                  <a:pt x="2127" y="826"/>
                </a:cubicBezTo>
                <a:moveTo>
                  <a:pt x="1791" y="578"/>
                </a:moveTo>
                <a:cubicBezTo>
                  <a:pt x="1880" y="571"/>
                  <a:pt x="1972" y="571"/>
                  <a:pt x="2061" y="573"/>
                </a:cubicBezTo>
                <a:cubicBezTo>
                  <a:pt x="2182" y="576"/>
                  <a:pt x="2302" y="590"/>
                  <a:pt x="2424" y="588"/>
                </a:cubicBezTo>
                <a:cubicBezTo>
                  <a:pt x="2457" y="587"/>
                  <a:pt x="2443" y="586"/>
                  <a:pt x="2463" y="573"/>
                </a:cubicBezTo>
                <a:cubicBezTo>
                  <a:pt x="2463" y="637"/>
                  <a:pt x="2455" y="705"/>
                  <a:pt x="2467" y="767"/>
                </a:cubicBezTo>
                <a:cubicBezTo>
                  <a:pt x="2473" y="796"/>
                  <a:pt x="2484" y="834"/>
                  <a:pt x="2516" y="840"/>
                </a:cubicBezTo>
                <a:cubicBezTo>
                  <a:pt x="2522" y="840"/>
                  <a:pt x="2528" y="840"/>
                  <a:pt x="2534" y="840"/>
                </a:cubicBezTo>
                <a:moveTo>
                  <a:pt x="2431" y="216"/>
                </a:moveTo>
                <a:cubicBezTo>
                  <a:pt x="2494" y="186"/>
                  <a:pt x="2539" y="197"/>
                  <a:pt x="2603" y="233"/>
                </a:cubicBezTo>
                <a:cubicBezTo>
                  <a:pt x="2681" y="274"/>
                  <a:pt x="2747" y="336"/>
                  <a:pt x="2818" y="386"/>
                </a:cubicBezTo>
                <a:cubicBezTo>
                  <a:pt x="2855" y="413"/>
                  <a:pt x="2898" y="438"/>
                  <a:pt x="2932" y="465"/>
                </a:cubicBezTo>
                <a:cubicBezTo>
                  <a:pt x="2901" y="472"/>
                  <a:pt x="2863" y="472"/>
                  <a:pt x="2856" y="512"/>
                </a:cubicBezTo>
                <a:cubicBezTo>
                  <a:pt x="2846" y="573"/>
                  <a:pt x="2868" y="614"/>
                  <a:pt x="2900" y="664"/>
                </a:cubicBezTo>
                <a:cubicBezTo>
                  <a:pt x="2935" y="718"/>
                  <a:pt x="2975" y="761"/>
                  <a:pt x="2981" y="827"/>
                </a:cubicBezTo>
                <a:cubicBezTo>
                  <a:pt x="2986" y="885"/>
                  <a:pt x="2894" y="871"/>
                  <a:pt x="2857" y="871"/>
                </a:cubicBezTo>
                <a:cubicBezTo>
                  <a:pt x="2789" y="870"/>
                  <a:pt x="2764" y="858"/>
                  <a:pt x="2736" y="799"/>
                </a:cubicBezTo>
                <a:moveTo>
                  <a:pt x="3140" y="161"/>
                </a:moveTo>
                <a:cubicBezTo>
                  <a:pt x="3140" y="279"/>
                  <a:pt x="3156" y="383"/>
                  <a:pt x="3184" y="500"/>
                </a:cubicBezTo>
                <a:cubicBezTo>
                  <a:pt x="3206" y="590"/>
                  <a:pt x="3224" y="679"/>
                  <a:pt x="3237" y="769"/>
                </a:cubicBezTo>
                <a:cubicBezTo>
                  <a:pt x="3241" y="803"/>
                  <a:pt x="3243" y="811"/>
                  <a:pt x="3245" y="831"/>
                </a:cubicBezTo>
                <a:moveTo>
                  <a:pt x="3011" y="557"/>
                </a:moveTo>
                <a:cubicBezTo>
                  <a:pt x="3083" y="552"/>
                  <a:pt x="3155" y="551"/>
                  <a:pt x="3230" y="561"/>
                </a:cubicBezTo>
                <a:cubicBezTo>
                  <a:pt x="3358" y="579"/>
                  <a:pt x="3491" y="621"/>
                  <a:pt x="3622" y="611"/>
                </a:cubicBezTo>
                <a:cubicBezTo>
                  <a:pt x="3660" y="608"/>
                  <a:pt x="3664" y="585"/>
                  <a:pt x="3673" y="554"/>
                </a:cubicBezTo>
                <a:cubicBezTo>
                  <a:pt x="3673" y="552"/>
                  <a:pt x="3673" y="550"/>
                  <a:pt x="3673" y="548"/>
                </a:cubicBezTo>
                <a:cubicBezTo>
                  <a:pt x="3673" y="631"/>
                  <a:pt x="3659" y="727"/>
                  <a:pt x="3682" y="807"/>
                </a:cubicBezTo>
                <a:cubicBezTo>
                  <a:pt x="3691" y="839"/>
                  <a:pt x="3705" y="863"/>
                  <a:pt x="3732" y="878"/>
                </a:cubicBezTo>
                <a:cubicBezTo>
                  <a:pt x="3735" y="878"/>
                  <a:pt x="3738" y="878"/>
                  <a:pt x="3741" y="878"/>
                </a:cubicBezTo>
                <a:moveTo>
                  <a:pt x="3579" y="135"/>
                </a:moveTo>
                <a:cubicBezTo>
                  <a:pt x="3656" y="130"/>
                  <a:pt x="3687" y="153"/>
                  <a:pt x="3744" y="210"/>
                </a:cubicBezTo>
                <a:cubicBezTo>
                  <a:pt x="3798" y="268"/>
                  <a:pt x="3817" y="289"/>
                  <a:pt x="3853" y="330"/>
                </a:cubicBezTo>
                <a:moveTo>
                  <a:pt x="4352" y="545"/>
                </a:moveTo>
                <a:cubicBezTo>
                  <a:pt x="4295" y="508"/>
                  <a:pt x="4237" y="496"/>
                  <a:pt x="4165" y="507"/>
                </a:cubicBezTo>
                <a:cubicBezTo>
                  <a:pt x="4090" y="518"/>
                  <a:pt x="4032" y="578"/>
                  <a:pt x="4011" y="651"/>
                </a:cubicBezTo>
                <a:cubicBezTo>
                  <a:pt x="3988" y="732"/>
                  <a:pt x="4011" y="794"/>
                  <a:pt x="4081" y="839"/>
                </a:cubicBezTo>
                <a:cubicBezTo>
                  <a:pt x="4147" y="872"/>
                  <a:pt x="4171" y="883"/>
                  <a:pt x="4221" y="890"/>
                </a:cubicBezTo>
                <a:moveTo>
                  <a:pt x="4585" y="618"/>
                </a:moveTo>
                <a:cubicBezTo>
                  <a:pt x="4590" y="593"/>
                  <a:pt x="4591" y="588"/>
                  <a:pt x="4594" y="573"/>
                </a:cubicBezTo>
                <a:cubicBezTo>
                  <a:pt x="4560" y="592"/>
                  <a:pt x="4529" y="610"/>
                  <a:pt x="4505" y="647"/>
                </a:cubicBezTo>
                <a:cubicBezTo>
                  <a:pt x="4491" y="669"/>
                  <a:pt x="4474" y="728"/>
                  <a:pt x="4494" y="753"/>
                </a:cubicBezTo>
                <a:cubicBezTo>
                  <a:pt x="4514" y="778"/>
                  <a:pt x="4570" y="775"/>
                  <a:pt x="4598" y="771"/>
                </a:cubicBezTo>
                <a:cubicBezTo>
                  <a:pt x="4636" y="766"/>
                  <a:pt x="4649" y="743"/>
                  <a:pt x="4671" y="716"/>
                </a:cubicBezTo>
                <a:cubicBezTo>
                  <a:pt x="4673" y="713"/>
                  <a:pt x="4675" y="710"/>
                  <a:pt x="4677" y="707"/>
                </a:cubicBezTo>
                <a:cubicBezTo>
                  <a:pt x="4677" y="743"/>
                  <a:pt x="4667" y="777"/>
                  <a:pt x="4700" y="800"/>
                </a:cubicBezTo>
                <a:cubicBezTo>
                  <a:pt x="4736" y="823"/>
                  <a:pt x="4807" y="830"/>
                  <a:pt x="4846" y="813"/>
                </a:cubicBezTo>
                <a:cubicBezTo>
                  <a:pt x="4989" y="752"/>
                  <a:pt x="4998" y="572"/>
                  <a:pt x="5008" y="442"/>
                </a:cubicBezTo>
                <a:cubicBezTo>
                  <a:pt x="5014" y="361"/>
                  <a:pt x="5025" y="286"/>
                  <a:pt x="5047" y="209"/>
                </a:cubicBezTo>
                <a:cubicBezTo>
                  <a:pt x="5037" y="272"/>
                  <a:pt x="5017" y="307"/>
                  <a:pt x="4996" y="368"/>
                </a:cubicBezTo>
                <a:cubicBezTo>
                  <a:pt x="4953" y="492"/>
                  <a:pt x="4940" y="608"/>
                  <a:pt x="4944" y="737"/>
                </a:cubicBezTo>
                <a:cubicBezTo>
                  <a:pt x="4947" y="814"/>
                  <a:pt x="4964" y="840"/>
                  <a:pt x="5007" y="900"/>
                </a:cubicBezTo>
                <a:moveTo>
                  <a:pt x="6044" y="576"/>
                </a:moveTo>
                <a:cubicBezTo>
                  <a:pt x="6085" y="569"/>
                  <a:pt x="6116" y="558"/>
                  <a:pt x="6139" y="517"/>
                </a:cubicBezTo>
                <a:cubicBezTo>
                  <a:pt x="6141" y="511"/>
                  <a:pt x="6143" y="504"/>
                  <a:pt x="6145" y="498"/>
                </a:cubicBezTo>
                <a:cubicBezTo>
                  <a:pt x="6129" y="445"/>
                  <a:pt x="6126" y="457"/>
                  <a:pt x="6056" y="456"/>
                </a:cubicBezTo>
                <a:cubicBezTo>
                  <a:pt x="5951" y="455"/>
                  <a:pt x="5839" y="473"/>
                  <a:pt x="5745" y="522"/>
                </a:cubicBezTo>
                <a:cubicBezTo>
                  <a:pt x="5699" y="546"/>
                  <a:pt x="5699" y="567"/>
                  <a:pt x="5694" y="611"/>
                </a:cubicBezTo>
                <a:cubicBezTo>
                  <a:pt x="5757" y="664"/>
                  <a:pt x="5819" y="663"/>
                  <a:pt x="5902" y="663"/>
                </a:cubicBezTo>
                <a:cubicBezTo>
                  <a:pt x="5994" y="663"/>
                  <a:pt x="6079" y="638"/>
                  <a:pt x="6123" y="546"/>
                </a:cubicBezTo>
                <a:cubicBezTo>
                  <a:pt x="6187" y="415"/>
                  <a:pt x="6163" y="231"/>
                  <a:pt x="6163" y="90"/>
                </a:cubicBezTo>
                <a:cubicBezTo>
                  <a:pt x="6163" y="77"/>
                  <a:pt x="6163" y="62"/>
                  <a:pt x="6163" y="49"/>
                </a:cubicBezTo>
                <a:cubicBezTo>
                  <a:pt x="6163" y="0"/>
                  <a:pt x="6158" y="101"/>
                  <a:pt x="6155" y="150"/>
                </a:cubicBezTo>
                <a:cubicBezTo>
                  <a:pt x="6147" y="265"/>
                  <a:pt x="6139" y="386"/>
                  <a:pt x="6178" y="497"/>
                </a:cubicBezTo>
                <a:cubicBezTo>
                  <a:pt x="6215" y="602"/>
                  <a:pt x="6291" y="676"/>
                  <a:pt x="6394" y="714"/>
                </a:cubicBezTo>
                <a:cubicBezTo>
                  <a:pt x="6419" y="720"/>
                  <a:pt x="6446" y="727"/>
                  <a:pt x="6471" y="733"/>
                </a:cubicBezTo>
                <a:moveTo>
                  <a:pt x="6710" y="644"/>
                </a:moveTo>
                <a:cubicBezTo>
                  <a:pt x="6734" y="571"/>
                  <a:pt x="6755" y="505"/>
                  <a:pt x="6734" y="430"/>
                </a:cubicBezTo>
                <a:cubicBezTo>
                  <a:pt x="6652" y="418"/>
                  <a:pt x="6589" y="432"/>
                  <a:pt x="6533" y="501"/>
                </a:cubicBezTo>
                <a:cubicBezTo>
                  <a:pt x="6500" y="541"/>
                  <a:pt x="6493" y="600"/>
                  <a:pt x="6531" y="638"/>
                </a:cubicBezTo>
                <a:cubicBezTo>
                  <a:pt x="6567" y="673"/>
                  <a:pt x="6627" y="684"/>
                  <a:pt x="6676" y="680"/>
                </a:cubicBezTo>
                <a:cubicBezTo>
                  <a:pt x="6721" y="675"/>
                  <a:pt x="6734" y="629"/>
                  <a:pt x="6737" y="590"/>
                </a:cubicBezTo>
                <a:cubicBezTo>
                  <a:pt x="6739" y="567"/>
                  <a:pt x="6734" y="553"/>
                  <a:pt x="6731" y="532"/>
                </a:cubicBezTo>
                <a:cubicBezTo>
                  <a:pt x="6700" y="546"/>
                  <a:pt x="6701" y="522"/>
                  <a:pt x="6698" y="573"/>
                </a:cubicBezTo>
                <a:cubicBezTo>
                  <a:pt x="6695" y="630"/>
                  <a:pt x="6762" y="668"/>
                  <a:pt x="6810" y="682"/>
                </a:cubicBezTo>
                <a:cubicBezTo>
                  <a:pt x="6869" y="698"/>
                  <a:pt x="6938" y="694"/>
                  <a:pt x="6983" y="651"/>
                </a:cubicBezTo>
                <a:cubicBezTo>
                  <a:pt x="7044" y="591"/>
                  <a:pt x="7038" y="503"/>
                  <a:pt x="7038" y="424"/>
                </a:cubicBezTo>
                <a:cubicBezTo>
                  <a:pt x="7037" y="326"/>
                  <a:pt x="7021" y="230"/>
                  <a:pt x="7020" y="132"/>
                </a:cubicBezTo>
                <a:cubicBezTo>
                  <a:pt x="7020" y="107"/>
                  <a:pt x="7020" y="103"/>
                  <a:pt x="7020" y="89"/>
                </a:cubicBezTo>
                <a:cubicBezTo>
                  <a:pt x="7004" y="164"/>
                  <a:pt x="6982" y="236"/>
                  <a:pt x="6977" y="312"/>
                </a:cubicBezTo>
                <a:cubicBezTo>
                  <a:pt x="6970" y="421"/>
                  <a:pt x="6977" y="525"/>
                  <a:pt x="7004" y="631"/>
                </a:cubicBezTo>
                <a:cubicBezTo>
                  <a:pt x="7015" y="674"/>
                  <a:pt x="7029" y="713"/>
                  <a:pt x="7047" y="754"/>
                </a:cubicBezTo>
                <a:moveTo>
                  <a:pt x="6798" y="510"/>
                </a:moveTo>
                <a:cubicBezTo>
                  <a:pt x="6843" y="503"/>
                  <a:pt x="6904" y="499"/>
                  <a:pt x="6956" y="501"/>
                </a:cubicBezTo>
                <a:cubicBezTo>
                  <a:pt x="7064" y="505"/>
                  <a:pt x="7170" y="515"/>
                  <a:pt x="7279" y="515"/>
                </a:cubicBezTo>
                <a:cubicBezTo>
                  <a:pt x="7366" y="515"/>
                  <a:pt x="7437" y="513"/>
                  <a:pt x="7508" y="456"/>
                </a:cubicBezTo>
                <a:cubicBezTo>
                  <a:pt x="7536" y="434"/>
                  <a:pt x="7526" y="433"/>
                  <a:pt x="7537" y="410"/>
                </a:cubicBezTo>
                <a:cubicBezTo>
                  <a:pt x="7448" y="416"/>
                  <a:pt x="7354" y="448"/>
                  <a:pt x="7297" y="525"/>
                </a:cubicBezTo>
                <a:cubicBezTo>
                  <a:pt x="7267" y="566"/>
                  <a:pt x="7271" y="624"/>
                  <a:pt x="7312" y="651"/>
                </a:cubicBezTo>
                <a:cubicBezTo>
                  <a:pt x="7349" y="674"/>
                  <a:pt x="7428" y="673"/>
                  <a:pt x="7469" y="660"/>
                </a:cubicBezTo>
                <a:cubicBezTo>
                  <a:pt x="7499" y="650"/>
                  <a:pt x="7532" y="628"/>
                  <a:pt x="7561" y="615"/>
                </a:cubicBezTo>
                <a:cubicBezTo>
                  <a:pt x="7553" y="684"/>
                  <a:pt x="7532" y="752"/>
                  <a:pt x="7521" y="823"/>
                </a:cubicBezTo>
                <a:cubicBezTo>
                  <a:pt x="7518" y="844"/>
                  <a:pt x="7515" y="866"/>
                  <a:pt x="7512" y="88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83" name="Freeform 20"/>
          <p:cNvSpPr/>
          <p:nvPr/>
        </p:nvSpPr>
        <p:spPr>
          <a:xfrm>
            <a:off x="3458160" y="2971080"/>
            <a:ext cx="2422080" cy="351720"/>
          </a:xfrm>
          <a:custGeom>
            <a:avLst/>
            <a:gdLst/>
            <a:ahLst/>
            <a:rect l="0" t="0" r="r" b="b"/>
            <a:pathLst>
              <a:path w="6728" h="977">
                <a:moveTo>
                  <a:pt x="404" y="22"/>
                </a:moveTo>
                <a:cubicBezTo>
                  <a:pt x="331" y="16"/>
                  <a:pt x="271" y="0"/>
                  <a:pt x="209" y="52"/>
                </a:cubicBezTo>
                <a:cubicBezTo>
                  <a:pt x="130" y="118"/>
                  <a:pt x="46" y="220"/>
                  <a:pt x="21" y="321"/>
                </a:cubicBezTo>
                <a:cubicBezTo>
                  <a:pt x="0" y="408"/>
                  <a:pt x="12" y="488"/>
                  <a:pt x="85" y="543"/>
                </a:cubicBezTo>
                <a:cubicBezTo>
                  <a:pt x="152" y="594"/>
                  <a:pt x="232" y="606"/>
                  <a:pt x="311" y="626"/>
                </a:cubicBezTo>
                <a:moveTo>
                  <a:pt x="816" y="277"/>
                </a:moveTo>
                <a:cubicBezTo>
                  <a:pt x="812" y="282"/>
                  <a:pt x="801" y="286"/>
                  <a:pt x="795" y="314"/>
                </a:cubicBezTo>
                <a:cubicBezTo>
                  <a:pt x="786" y="352"/>
                  <a:pt x="780" y="411"/>
                  <a:pt x="813" y="438"/>
                </a:cubicBezTo>
                <a:cubicBezTo>
                  <a:pt x="854" y="471"/>
                  <a:pt x="944" y="470"/>
                  <a:pt x="991" y="457"/>
                </a:cubicBezTo>
                <a:cubicBezTo>
                  <a:pt x="1051" y="441"/>
                  <a:pt x="1084" y="406"/>
                  <a:pt x="1089" y="346"/>
                </a:cubicBezTo>
                <a:cubicBezTo>
                  <a:pt x="1095" y="279"/>
                  <a:pt x="1051" y="236"/>
                  <a:pt x="988" y="218"/>
                </a:cubicBezTo>
                <a:cubicBezTo>
                  <a:pt x="895" y="192"/>
                  <a:pt x="804" y="214"/>
                  <a:pt x="728" y="270"/>
                </a:cubicBezTo>
                <a:cubicBezTo>
                  <a:pt x="679" y="306"/>
                  <a:pt x="604" y="399"/>
                  <a:pt x="634" y="468"/>
                </a:cubicBezTo>
                <a:cubicBezTo>
                  <a:pt x="673" y="558"/>
                  <a:pt x="838" y="574"/>
                  <a:pt x="917" y="581"/>
                </a:cubicBezTo>
                <a:cubicBezTo>
                  <a:pt x="1068" y="594"/>
                  <a:pt x="1219" y="584"/>
                  <a:pt x="1366" y="545"/>
                </a:cubicBezTo>
                <a:cubicBezTo>
                  <a:pt x="1471" y="517"/>
                  <a:pt x="1583" y="476"/>
                  <a:pt x="1644" y="379"/>
                </a:cubicBezTo>
                <a:cubicBezTo>
                  <a:pt x="1673" y="332"/>
                  <a:pt x="1671" y="286"/>
                  <a:pt x="1673" y="234"/>
                </a:cubicBezTo>
                <a:cubicBezTo>
                  <a:pt x="1632" y="260"/>
                  <a:pt x="1608" y="293"/>
                  <a:pt x="1577" y="334"/>
                </a:cubicBezTo>
                <a:cubicBezTo>
                  <a:pt x="1513" y="419"/>
                  <a:pt x="1452" y="506"/>
                  <a:pt x="1388" y="590"/>
                </a:cubicBezTo>
                <a:cubicBezTo>
                  <a:pt x="1369" y="615"/>
                  <a:pt x="1365" y="622"/>
                  <a:pt x="1349" y="634"/>
                </a:cubicBezTo>
                <a:moveTo>
                  <a:pt x="1320" y="325"/>
                </a:moveTo>
                <a:cubicBezTo>
                  <a:pt x="1399" y="332"/>
                  <a:pt x="1450" y="356"/>
                  <a:pt x="1512" y="409"/>
                </a:cubicBezTo>
                <a:cubicBezTo>
                  <a:pt x="1576" y="464"/>
                  <a:pt x="1608" y="539"/>
                  <a:pt x="1664" y="599"/>
                </a:cubicBezTo>
                <a:cubicBezTo>
                  <a:pt x="1672" y="606"/>
                  <a:pt x="1681" y="613"/>
                  <a:pt x="1690" y="620"/>
                </a:cubicBezTo>
                <a:moveTo>
                  <a:pt x="1942" y="360"/>
                </a:moveTo>
                <a:cubicBezTo>
                  <a:pt x="1948" y="396"/>
                  <a:pt x="1961" y="451"/>
                  <a:pt x="1971" y="493"/>
                </a:cubicBezTo>
                <a:cubicBezTo>
                  <a:pt x="1989" y="572"/>
                  <a:pt x="2000" y="650"/>
                  <a:pt x="2009" y="730"/>
                </a:cubicBezTo>
                <a:cubicBezTo>
                  <a:pt x="2012" y="761"/>
                  <a:pt x="2016" y="793"/>
                  <a:pt x="2020" y="824"/>
                </a:cubicBezTo>
                <a:moveTo>
                  <a:pt x="1891" y="418"/>
                </a:moveTo>
                <a:cubicBezTo>
                  <a:pt x="1901" y="344"/>
                  <a:pt x="1912" y="299"/>
                  <a:pt x="1998" y="287"/>
                </a:cubicBezTo>
                <a:cubicBezTo>
                  <a:pt x="2076" y="276"/>
                  <a:pt x="2091" y="356"/>
                  <a:pt x="2096" y="417"/>
                </a:cubicBezTo>
                <a:cubicBezTo>
                  <a:pt x="2102" y="490"/>
                  <a:pt x="2080" y="541"/>
                  <a:pt x="2029" y="592"/>
                </a:cubicBezTo>
                <a:cubicBezTo>
                  <a:pt x="2008" y="614"/>
                  <a:pt x="1996" y="620"/>
                  <a:pt x="1968" y="624"/>
                </a:cubicBezTo>
                <a:moveTo>
                  <a:pt x="2416" y="385"/>
                </a:moveTo>
                <a:cubicBezTo>
                  <a:pt x="2424" y="405"/>
                  <a:pt x="2427" y="430"/>
                  <a:pt x="2430" y="458"/>
                </a:cubicBezTo>
                <a:cubicBezTo>
                  <a:pt x="2433" y="491"/>
                  <a:pt x="2436" y="542"/>
                  <a:pt x="2471" y="560"/>
                </a:cubicBezTo>
                <a:cubicBezTo>
                  <a:pt x="2497" y="573"/>
                  <a:pt x="2514" y="569"/>
                  <a:pt x="2541" y="571"/>
                </a:cubicBezTo>
                <a:cubicBezTo>
                  <a:pt x="2542" y="504"/>
                  <a:pt x="2534" y="471"/>
                  <a:pt x="2483" y="421"/>
                </a:cubicBezTo>
                <a:cubicBezTo>
                  <a:pt x="2443" y="381"/>
                  <a:pt x="2350" y="321"/>
                  <a:pt x="2290" y="359"/>
                </a:cubicBezTo>
                <a:cubicBezTo>
                  <a:pt x="2249" y="385"/>
                  <a:pt x="2223" y="471"/>
                  <a:pt x="2239" y="516"/>
                </a:cubicBezTo>
                <a:cubicBezTo>
                  <a:pt x="2264" y="589"/>
                  <a:pt x="2371" y="620"/>
                  <a:pt x="2436" y="634"/>
                </a:cubicBezTo>
                <a:cubicBezTo>
                  <a:pt x="2519" y="652"/>
                  <a:pt x="2616" y="653"/>
                  <a:pt x="2696" y="623"/>
                </a:cubicBezTo>
                <a:cubicBezTo>
                  <a:pt x="2762" y="598"/>
                  <a:pt x="2783" y="563"/>
                  <a:pt x="2786" y="496"/>
                </a:cubicBezTo>
                <a:cubicBezTo>
                  <a:pt x="2788" y="433"/>
                  <a:pt x="2759" y="383"/>
                  <a:pt x="2720" y="335"/>
                </a:cubicBezTo>
                <a:cubicBezTo>
                  <a:pt x="2703" y="317"/>
                  <a:pt x="2699" y="312"/>
                  <a:pt x="2686" y="304"/>
                </a:cubicBezTo>
                <a:cubicBezTo>
                  <a:pt x="2654" y="318"/>
                  <a:pt x="2651" y="318"/>
                  <a:pt x="2648" y="363"/>
                </a:cubicBezTo>
                <a:cubicBezTo>
                  <a:pt x="2644" y="431"/>
                  <a:pt x="2683" y="469"/>
                  <a:pt x="2735" y="507"/>
                </a:cubicBezTo>
                <a:cubicBezTo>
                  <a:pt x="2788" y="545"/>
                  <a:pt x="2849" y="567"/>
                  <a:pt x="2911" y="585"/>
                </a:cubicBezTo>
                <a:cubicBezTo>
                  <a:pt x="2903" y="594"/>
                  <a:pt x="2887" y="605"/>
                  <a:pt x="2875" y="616"/>
                </a:cubicBezTo>
                <a:cubicBezTo>
                  <a:pt x="2868" y="623"/>
                  <a:pt x="2833" y="656"/>
                  <a:pt x="2850" y="671"/>
                </a:cubicBezTo>
                <a:cubicBezTo>
                  <a:pt x="2877" y="695"/>
                  <a:pt x="2943" y="688"/>
                  <a:pt x="2975" y="685"/>
                </a:cubicBezTo>
                <a:cubicBezTo>
                  <a:pt x="3053" y="677"/>
                  <a:pt x="3119" y="627"/>
                  <a:pt x="3148" y="555"/>
                </a:cubicBezTo>
                <a:cubicBezTo>
                  <a:pt x="3167" y="508"/>
                  <a:pt x="3164" y="459"/>
                  <a:pt x="3178" y="411"/>
                </a:cubicBezTo>
                <a:cubicBezTo>
                  <a:pt x="3179" y="406"/>
                  <a:pt x="3183" y="404"/>
                  <a:pt x="3184" y="399"/>
                </a:cubicBezTo>
                <a:cubicBezTo>
                  <a:pt x="3184" y="451"/>
                  <a:pt x="3184" y="503"/>
                  <a:pt x="3188" y="555"/>
                </a:cubicBezTo>
                <a:cubicBezTo>
                  <a:pt x="3192" y="614"/>
                  <a:pt x="3202" y="696"/>
                  <a:pt x="3255" y="733"/>
                </a:cubicBezTo>
                <a:cubicBezTo>
                  <a:pt x="3277" y="742"/>
                  <a:pt x="3283" y="746"/>
                  <a:pt x="3299" y="743"/>
                </a:cubicBezTo>
                <a:moveTo>
                  <a:pt x="3131" y="188"/>
                </a:moveTo>
                <a:cubicBezTo>
                  <a:pt x="3124" y="153"/>
                  <a:pt x="3122" y="146"/>
                  <a:pt x="3123" y="125"/>
                </a:cubicBezTo>
                <a:cubicBezTo>
                  <a:pt x="3179" y="143"/>
                  <a:pt x="3215" y="206"/>
                  <a:pt x="3255" y="252"/>
                </a:cubicBezTo>
                <a:cubicBezTo>
                  <a:pt x="3270" y="269"/>
                  <a:pt x="3284" y="285"/>
                  <a:pt x="3299" y="302"/>
                </a:cubicBezTo>
                <a:moveTo>
                  <a:pt x="3687" y="366"/>
                </a:moveTo>
                <a:cubicBezTo>
                  <a:pt x="3688" y="374"/>
                  <a:pt x="3694" y="430"/>
                  <a:pt x="3696" y="447"/>
                </a:cubicBezTo>
                <a:cubicBezTo>
                  <a:pt x="3705" y="517"/>
                  <a:pt x="3702" y="588"/>
                  <a:pt x="3702" y="659"/>
                </a:cubicBezTo>
                <a:cubicBezTo>
                  <a:pt x="3725" y="614"/>
                  <a:pt x="3746" y="579"/>
                  <a:pt x="3781" y="540"/>
                </a:cubicBezTo>
                <a:cubicBezTo>
                  <a:pt x="3813" y="504"/>
                  <a:pt x="3851" y="468"/>
                  <a:pt x="3900" y="457"/>
                </a:cubicBezTo>
                <a:cubicBezTo>
                  <a:pt x="3953" y="445"/>
                  <a:pt x="3967" y="466"/>
                  <a:pt x="3978" y="513"/>
                </a:cubicBezTo>
                <a:cubicBezTo>
                  <a:pt x="3989" y="560"/>
                  <a:pt x="3973" y="602"/>
                  <a:pt x="3946" y="639"/>
                </a:cubicBezTo>
                <a:cubicBezTo>
                  <a:pt x="3936" y="653"/>
                  <a:pt x="3922" y="648"/>
                  <a:pt x="3909" y="659"/>
                </a:cubicBezTo>
                <a:cubicBezTo>
                  <a:pt x="3929" y="623"/>
                  <a:pt x="3945" y="598"/>
                  <a:pt x="3978" y="564"/>
                </a:cubicBezTo>
                <a:cubicBezTo>
                  <a:pt x="4010" y="531"/>
                  <a:pt x="4051" y="480"/>
                  <a:pt x="4098" y="467"/>
                </a:cubicBezTo>
                <a:cubicBezTo>
                  <a:pt x="4143" y="454"/>
                  <a:pt x="4159" y="493"/>
                  <a:pt x="4176" y="525"/>
                </a:cubicBezTo>
                <a:cubicBezTo>
                  <a:pt x="4207" y="583"/>
                  <a:pt x="4197" y="646"/>
                  <a:pt x="4218" y="705"/>
                </a:cubicBezTo>
                <a:cubicBezTo>
                  <a:pt x="4220" y="707"/>
                  <a:pt x="4223" y="708"/>
                  <a:pt x="4225" y="710"/>
                </a:cubicBezTo>
                <a:cubicBezTo>
                  <a:pt x="4259" y="698"/>
                  <a:pt x="4275" y="697"/>
                  <a:pt x="4309" y="674"/>
                </a:cubicBezTo>
                <a:cubicBezTo>
                  <a:pt x="4377" y="628"/>
                  <a:pt x="4407" y="567"/>
                  <a:pt x="4460" y="507"/>
                </a:cubicBezTo>
                <a:cubicBezTo>
                  <a:pt x="4481" y="484"/>
                  <a:pt x="4497" y="462"/>
                  <a:pt x="4532" y="467"/>
                </a:cubicBezTo>
                <a:cubicBezTo>
                  <a:pt x="4564" y="472"/>
                  <a:pt x="4602" y="544"/>
                  <a:pt x="4624" y="564"/>
                </a:cubicBezTo>
                <a:cubicBezTo>
                  <a:pt x="4662" y="598"/>
                  <a:pt x="4907" y="746"/>
                  <a:pt x="4939" y="649"/>
                </a:cubicBezTo>
                <a:cubicBezTo>
                  <a:pt x="4957" y="594"/>
                  <a:pt x="4904" y="543"/>
                  <a:pt x="4866" y="513"/>
                </a:cubicBezTo>
                <a:cubicBezTo>
                  <a:pt x="4817" y="475"/>
                  <a:pt x="4751" y="448"/>
                  <a:pt x="4687" y="458"/>
                </a:cubicBezTo>
                <a:cubicBezTo>
                  <a:pt x="4609" y="470"/>
                  <a:pt x="4566" y="544"/>
                  <a:pt x="4567" y="616"/>
                </a:cubicBezTo>
                <a:cubicBezTo>
                  <a:pt x="4568" y="688"/>
                  <a:pt x="4643" y="718"/>
                  <a:pt x="4704" y="733"/>
                </a:cubicBezTo>
                <a:cubicBezTo>
                  <a:pt x="4768" y="749"/>
                  <a:pt x="4872" y="757"/>
                  <a:pt x="4936" y="736"/>
                </a:cubicBezTo>
                <a:cubicBezTo>
                  <a:pt x="5005" y="713"/>
                  <a:pt x="5003" y="649"/>
                  <a:pt x="5024" y="593"/>
                </a:cubicBezTo>
                <a:cubicBezTo>
                  <a:pt x="5032" y="573"/>
                  <a:pt x="5045" y="553"/>
                  <a:pt x="5053" y="537"/>
                </a:cubicBezTo>
                <a:cubicBezTo>
                  <a:pt x="5053" y="583"/>
                  <a:pt x="5034" y="673"/>
                  <a:pt x="5069" y="708"/>
                </a:cubicBezTo>
                <a:cubicBezTo>
                  <a:pt x="5089" y="729"/>
                  <a:pt x="5151" y="724"/>
                  <a:pt x="5176" y="720"/>
                </a:cubicBezTo>
                <a:cubicBezTo>
                  <a:pt x="5250" y="710"/>
                  <a:pt x="5296" y="641"/>
                  <a:pt x="5360" y="613"/>
                </a:cubicBezTo>
                <a:cubicBezTo>
                  <a:pt x="5410" y="591"/>
                  <a:pt x="5467" y="621"/>
                  <a:pt x="5519" y="623"/>
                </a:cubicBezTo>
                <a:cubicBezTo>
                  <a:pt x="5562" y="625"/>
                  <a:pt x="5620" y="635"/>
                  <a:pt x="5644" y="590"/>
                </a:cubicBezTo>
                <a:cubicBezTo>
                  <a:pt x="5663" y="554"/>
                  <a:pt x="5650" y="493"/>
                  <a:pt x="5636" y="459"/>
                </a:cubicBezTo>
                <a:cubicBezTo>
                  <a:pt x="5618" y="416"/>
                  <a:pt x="5592" y="377"/>
                  <a:pt x="5568" y="338"/>
                </a:cubicBezTo>
                <a:cubicBezTo>
                  <a:pt x="5550" y="358"/>
                  <a:pt x="5531" y="368"/>
                  <a:pt x="5519" y="403"/>
                </a:cubicBezTo>
                <a:cubicBezTo>
                  <a:pt x="5497" y="465"/>
                  <a:pt x="5505" y="536"/>
                  <a:pt x="5529" y="595"/>
                </a:cubicBezTo>
                <a:cubicBezTo>
                  <a:pt x="5550" y="646"/>
                  <a:pt x="5580" y="693"/>
                  <a:pt x="5607" y="740"/>
                </a:cubicBezTo>
                <a:moveTo>
                  <a:pt x="5334" y="555"/>
                </a:moveTo>
                <a:cubicBezTo>
                  <a:pt x="5393" y="533"/>
                  <a:pt x="5455" y="526"/>
                  <a:pt x="5518" y="521"/>
                </a:cubicBezTo>
                <a:cubicBezTo>
                  <a:pt x="5753" y="501"/>
                  <a:pt x="5988" y="486"/>
                  <a:pt x="6221" y="441"/>
                </a:cubicBezTo>
                <a:cubicBezTo>
                  <a:pt x="6252" y="435"/>
                  <a:pt x="6266" y="427"/>
                  <a:pt x="6288" y="417"/>
                </a:cubicBezTo>
                <a:cubicBezTo>
                  <a:pt x="6253" y="409"/>
                  <a:pt x="6214" y="403"/>
                  <a:pt x="6175" y="402"/>
                </a:cubicBezTo>
                <a:cubicBezTo>
                  <a:pt x="6130" y="401"/>
                  <a:pt x="6055" y="387"/>
                  <a:pt x="6016" y="416"/>
                </a:cubicBezTo>
                <a:cubicBezTo>
                  <a:pt x="5982" y="441"/>
                  <a:pt x="5991" y="497"/>
                  <a:pt x="6013" y="525"/>
                </a:cubicBezTo>
                <a:cubicBezTo>
                  <a:pt x="6074" y="604"/>
                  <a:pt x="6184" y="642"/>
                  <a:pt x="6267" y="690"/>
                </a:cubicBezTo>
                <a:cubicBezTo>
                  <a:pt x="6298" y="707"/>
                  <a:pt x="6307" y="722"/>
                  <a:pt x="6325" y="740"/>
                </a:cubicBezTo>
                <a:cubicBezTo>
                  <a:pt x="6249" y="757"/>
                  <a:pt x="6173" y="752"/>
                  <a:pt x="6095" y="752"/>
                </a:cubicBezTo>
                <a:cubicBezTo>
                  <a:pt x="6020" y="752"/>
                  <a:pt x="5997" y="752"/>
                  <a:pt x="5948" y="747"/>
                </a:cubicBezTo>
                <a:moveTo>
                  <a:pt x="6586" y="250"/>
                </a:moveTo>
                <a:cubicBezTo>
                  <a:pt x="6600" y="310"/>
                  <a:pt x="6628" y="358"/>
                  <a:pt x="6653" y="416"/>
                </a:cubicBezTo>
                <a:cubicBezTo>
                  <a:pt x="6697" y="516"/>
                  <a:pt x="6727" y="642"/>
                  <a:pt x="6687" y="750"/>
                </a:cubicBezTo>
                <a:cubicBezTo>
                  <a:pt x="6651" y="847"/>
                  <a:pt x="6571" y="909"/>
                  <a:pt x="6499" y="97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84" name="Freeform 21"/>
          <p:cNvSpPr/>
          <p:nvPr/>
        </p:nvSpPr>
        <p:spPr>
          <a:xfrm>
            <a:off x="6509160" y="3541680"/>
            <a:ext cx="149040" cy="206640"/>
          </a:xfrm>
          <a:custGeom>
            <a:avLst/>
            <a:gdLst/>
            <a:ahLst/>
            <a:rect l="0" t="0" r="r" b="b"/>
            <a:pathLst>
              <a:path w="414" h="574">
                <a:moveTo>
                  <a:pt x="283" y="299"/>
                </a:moveTo>
                <a:cubicBezTo>
                  <a:pt x="275" y="257"/>
                  <a:pt x="234" y="263"/>
                  <a:pt x="193" y="268"/>
                </a:cubicBezTo>
                <a:cubicBezTo>
                  <a:pt x="127" y="276"/>
                  <a:pt x="66" y="321"/>
                  <a:pt x="32" y="378"/>
                </a:cubicBezTo>
                <a:cubicBezTo>
                  <a:pt x="0" y="433"/>
                  <a:pt x="7" y="492"/>
                  <a:pt x="55" y="531"/>
                </a:cubicBezTo>
                <a:cubicBezTo>
                  <a:pt x="99" y="557"/>
                  <a:pt x="113" y="565"/>
                  <a:pt x="146" y="573"/>
                </a:cubicBezTo>
                <a:moveTo>
                  <a:pt x="303" y="10"/>
                </a:moveTo>
                <a:cubicBezTo>
                  <a:pt x="303" y="7"/>
                  <a:pt x="303" y="3"/>
                  <a:pt x="303" y="0"/>
                </a:cubicBezTo>
                <a:cubicBezTo>
                  <a:pt x="340" y="2"/>
                  <a:pt x="352" y="36"/>
                  <a:pt x="368" y="68"/>
                </a:cubicBezTo>
                <a:cubicBezTo>
                  <a:pt x="388" y="116"/>
                  <a:pt x="395" y="132"/>
                  <a:pt x="413" y="16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85" name="Freeform 22"/>
          <p:cNvSpPr/>
          <p:nvPr/>
        </p:nvSpPr>
        <p:spPr>
          <a:xfrm>
            <a:off x="2936880" y="3470040"/>
            <a:ext cx="454680" cy="210240"/>
          </a:xfrm>
          <a:custGeom>
            <a:avLst/>
            <a:gdLst/>
            <a:ahLst/>
            <a:rect l="0" t="0" r="r" b="b"/>
            <a:pathLst>
              <a:path w="1263" h="584">
                <a:moveTo>
                  <a:pt x="50" y="198"/>
                </a:moveTo>
                <a:cubicBezTo>
                  <a:pt x="50" y="194"/>
                  <a:pt x="50" y="143"/>
                  <a:pt x="50" y="174"/>
                </a:cubicBezTo>
                <a:cubicBezTo>
                  <a:pt x="50" y="218"/>
                  <a:pt x="47" y="261"/>
                  <a:pt x="42" y="304"/>
                </a:cubicBezTo>
                <a:cubicBezTo>
                  <a:pt x="37" y="345"/>
                  <a:pt x="34" y="390"/>
                  <a:pt x="21" y="430"/>
                </a:cubicBezTo>
                <a:cubicBezTo>
                  <a:pt x="15" y="447"/>
                  <a:pt x="7" y="464"/>
                  <a:pt x="0" y="480"/>
                </a:cubicBezTo>
                <a:moveTo>
                  <a:pt x="121" y="19"/>
                </a:moveTo>
                <a:cubicBezTo>
                  <a:pt x="121" y="15"/>
                  <a:pt x="121" y="10"/>
                  <a:pt x="121" y="6"/>
                </a:cubicBezTo>
                <a:cubicBezTo>
                  <a:pt x="121" y="0"/>
                  <a:pt x="121" y="44"/>
                  <a:pt x="121" y="53"/>
                </a:cubicBezTo>
                <a:moveTo>
                  <a:pt x="364" y="361"/>
                </a:moveTo>
                <a:cubicBezTo>
                  <a:pt x="356" y="367"/>
                  <a:pt x="370" y="380"/>
                  <a:pt x="377" y="384"/>
                </a:cubicBezTo>
                <a:cubicBezTo>
                  <a:pt x="383" y="386"/>
                  <a:pt x="388" y="388"/>
                  <a:pt x="394" y="390"/>
                </a:cubicBezTo>
                <a:moveTo>
                  <a:pt x="635" y="237"/>
                </a:moveTo>
                <a:cubicBezTo>
                  <a:pt x="642" y="228"/>
                  <a:pt x="638" y="220"/>
                  <a:pt x="638" y="248"/>
                </a:cubicBezTo>
                <a:cubicBezTo>
                  <a:pt x="638" y="268"/>
                  <a:pt x="631" y="297"/>
                  <a:pt x="654" y="308"/>
                </a:cubicBezTo>
                <a:cubicBezTo>
                  <a:pt x="679" y="320"/>
                  <a:pt x="743" y="317"/>
                  <a:pt x="768" y="310"/>
                </a:cubicBezTo>
                <a:cubicBezTo>
                  <a:pt x="807" y="299"/>
                  <a:pt x="829" y="279"/>
                  <a:pt x="835" y="243"/>
                </a:cubicBezTo>
                <a:cubicBezTo>
                  <a:pt x="820" y="194"/>
                  <a:pt x="774" y="199"/>
                  <a:pt x="726" y="198"/>
                </a:cubicBezTo>
                <a:cubicBezTo>
                  <a:pt x="660" y="196"/>
                  <a:pt x="590" y="203"/>
                  <a:pt x="549" y="264"/>
                </a:cubicBezTo>
                <a:cubicBezTo>
                  <a:pt x="523" y="301"/>
                  <a:pt x="530" y="358"/>
                  <a:pt x="565" y="385"/>
                </a:cubicBezTo>
                <a:cubicBezTo>
                  <a:pt x="626" y="430"/>
                  <a:pt x="719" y="436"/>
                  <a:pt x="791" y="446"/>
                </a:cubicBezTo>
                <a:cubicBezTo>
                  <a:pt x="853" y="454"/>
                  <a:pt x="871" y="456"/>
                  <a:pt x="912" y="457"/>
                </a:cubicBezTo>
                <a:moveTo>
                  <a:pt x="326" y="451"/>
                </a:moveTo>
                <a:cubicBezTo>
                  <a:pt x="320" y="439"/>
                  <a:pt x="318" y="432"/>
                  <a:pt x="318" y="419"/>
                </a:cubicBezTo>
                <a:cubicBezTo>
                  <a:pt x="318" y="417"/>
                  <a:pt x="318" y="416"/>
                  <a:pt x="318" y="415"/>
                </a:cubicBezTo>
                <a:cubicBezTo>
                  <a:pt x="324" y="415"/>
                  <a:pt x="333" y="413"/>
                  <a:pt x="337" y="419"/>
                </a:cubicBezTo>
                <a:cubicBezTo>
                  <a:pt x="343" y="429"/>
                  <a:pt x="348" y="462"/>
                  <a:pt x="340" y="473"/>
                </a:cubicBezTo>
                <a:cubicBezTo>
                  <a:pt x="337" y="477"/>
                  <a:pt x="275" y="503"/>
                  <a:pt x="342" y="470"/>
                </a:cubicBezTo>
                <a:moveTo>
                  <a:pt x="1246" y="559"/>
                </a:moveTo>
                <a:cubicBezTo>
                  <a:pt x="1233" y="559"/>
                  <a:pt x="1222" y="561"/>
                  <a:pt x="1213" y="552"/>
                </a:cubicBezTo>
                <a:cubicBezTo>
                  <a:pt x="1226" y="552"/>
                  <a:pt x="1250" y="547"/>
                  <a:pt x="1260" y="557"/>
                </a:cubicBezTo>
                <a:cubicBezTo>
                  <a:pt x="1262" y="559"/>
                  <a:pt x="1260" y="575"/>
                  <a:pt x="1257" y="577"/>
                </a:cubicBezTo>
                <a:cubicBezTo>
                  <a:pt x="1255" y="578"/>
                  <a:pt x="1244" y="582"/>
                  <a:pt x="1242" y="58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86" name="Freeform 23"/>
          <p:cNvSpPr/>
          <p:nvPr/>
        </p:nvSpPr>
        <p:spPr>
          <a:xfrm>
            <a:off x="3703680" y="3464640"/>
            <a:ext cx="1978560" cy="332640"/>
          </a:xfrm>
          <a:custGeom>
            <a:avLst/>
            <a:gdLst/>
            <a:ahLst/>
            <a:rect l="0" t="0" r="r" b="b"/>
            <a:pathLst>
              <a:path w="5496" h="924">
                <a:moveTo>
                  <a:pt x="243" y="196"/>
                </a:moveTo>
                <a:cubicBezTo>
                  <a:pt x="249" y="173"/>
                  <a:pt x="269" y="118"/>
                  <a:pt x="249" y="96"/>
                </a:cubicBezTo>
                <a:cubicBezTo>
                  <a:pt x="239" y="85"/>
                  <a:pt x="183" y="78"/>
                  <a:pt x="171" y="85"/>
                </a:cubicBezTo>
                <a:cubicBezTo>
                  <a:pt x="126" y="111"/>
                  <a:pt x="119" y="187"/>
                  <a:pt x="115" y="232"/>
                </a:cubicBezTo>
                <a:cubicBezTo>
                  <a:pt x="108" y="306"/>
                  <a:pt x="113" y="382"/>
                  <a:pt x="113" y="457"/>
                </a:cubicBezTo>
                <a:cubicBezTo>
                  <a:pt x="113" y="509"/>
                  <a:pt x="122" y="573"/>
                  <a:pt x="105" y="625"/>
                </a:cubicBezTo>
                <a:cubicBezTo>
                  <a:pt x="92" y="651"/>
                  <a:pt x="88" y="659"/>
                  <a:pt x="75" y="673"/>
                </a:cubicBezTo>
                <a:moveTo>
                  <a:pt x="0" y="466"/>
                </a:moveTo>
                <a:cubicBezTo>
                  <a:pt x="103" y="459"/>
                  <a:pt x="205" y="459"/>
                  <a:pt x="309" y="459"/>
                </a:cubicBezTo>
                <a:cubicBezTo>
                  <a:pt x="334" y="459"/>
                  <a:pt x="358" y="459"/>
                  <a:pt x="383" y="459"/>
                </a:cubicBezTo>
                <a:moveTo>
                  <a:pt x="605" y="357"/>
                </a:moveTo>
                <a:cubicBezTo>
                  <a:pt x="575" y="350"/>
                  <a:pt x="559" y="346"/>
                  <a:pt x="524" y="368"/>
                </a:cubicBezTo>
                <a:cubicBezTo>
                  <a:pt x="479" y="396"/>
                  <a:pt x="418" y="445"/>
                  <a:pt x="400" y="496"/>
                </a:cubicBezTo>
                <a:cubicBezTo>
                  <a:pt x="381" y="553"/>
                  <a:pt x="423" y="566"/>
                  <a:pt x="472" y="572"/>
                </a:cubicBezTo>
                <a:cubicBezTo>
                  <a:pt x="549" y="581"/>
                  <a:pt x="641" y="583"/>
                  <a:pt x="714" y="558"/>
                </a:cubicBezTo>
                <a:cubicBezTo>
                  <a:pt x="771" y="539"/>
                  <a:pt x="806" y="505"/>
                  <a:pt x="814" y="447"/>
                </a:cubicBezTo>
                <a:cubicBezTo>
                  <a:pt x="819" y="411"/>
                  <a:pt x="821" y="387"/>
                  <a:pt x="787" y="379"/>
                </a:cubicBezTo>
                <a:cubicBezTo>
                  <a:pt x="747" y="369"/>
                  <a:pt x="716" y="420"/>
                  <a:pt x="707" y="452"/>
                </a:cubicBezTo>
                <a:cubicBezTo>
                  <a:pt x="698" y="485"/>
                  <a:pt x="695" y="542"/>
                  <a:pt x="723" y="567"/>
                </a:cubicBezTo>
                <a:cubicBezTo>
                  <a:pt x="760" y="600"/>
                  <a:pt x="850" y="605"/>
                  <a:pt x="896" y="592"/>
                </a:cubicBezTo>
                <a:cubicBezTo>
                  <a:pt x="937" y="581"/>
                  <a:pt x="971" y="542"/>
                  <a:pt x="980" y="502"/>
                </a:cubicBezTo>
                <a:cubicBezTo>
                  <a:pt x="991" y="454"/>
                  <a:pt x="984" y="395"/>
                  <a:pt x="977" y="345"/>
                </a:cubicBezTo>
                <a:cubicBezTo>
                  <a:pt x="975" y="330"/>
                  <a:pt x="975" y="327"/>
                  <a:pt x="974" y="318"/>
                </a:cubicBezTo>
                <a:cubicBezTo>
                  <a:pt x="974" y="322"/>
                  <a:pt x="973" y="315"/>
                  <a:pt x="974" y="319"/>
                </a:cubicBezTo>
                <a:cubicBezTo>
                  <a:pt x="976" y="330"/>
                  <a:pt x="979" y="336"/>
                  <a:pt x="982" y="345"/>
                </a:cubicBezTo>
                <a:cubicBezTo>
                  <a:pt x="983" y="349"/>
                  <a:pt x="987" y="349"/>
                  <a:pt x="987" y="352"/>
                </a:cubicBezTo>
                <a:cubicBezTo>
                  <a:pt x="1002" y="439"/>
                  <a:pt x="988" y="524"/>
                  <a:pt x="1014" y="612"/>
                </a:cubicBezTo>
                <a:cubicBezTo>
                  <a:pt x="1022" y="641"/>
                  <a:pt x="1035" y="674"/>
                  <a:pt x="1054" y="698"/>
                </a:cubicBezTo>
                <a:cubicBezTo>
                  <a:pt x="1056" y="700"/>
                  <a:pt x="1057" y="701"/>
                  <a:pt x="1059" y="701"/>
                </a:cubicBezTo>
                <a:cubicBezTo>
                  <a:pt x="1054" y="683"/>
                  <a:pt x="1063" y="680"/>
                  <a:pt x="1043" y="667"/>
                </a:cubicBezTo>
                <a:cubicBezTo>
                  <a:pt x="1029" y="658"/>
                  <a:pt x="988" y="667"/>
                  <a:pt x="995" y="651"/>
                </a:cubicBezTo>
                <a:cubicBezTo>
                  <a:pt x="997" y="647"/>
                  <a:pt x="1023" y="655"/>
                  <a:pt x="1024" y="650"/>
                </a:cubicBezTo>
                <a:cubicBezTo>
                  <a:pt x="1027" y="639"/>
                  <a:pt x="1017" y="642"/>
                  <a:pt x="1010" y="638"/>
                </a:cubicBezTo>
                <a:cubicBezTo>
                  <a:pt x="1007" y="637"/>
                  <a:pt x="1007" y="637"/>
                  <a:pt x="1005" y="637"/>
                </a:cubicBezTo>
                <a:moveTo>
                  <a:pt x="987" y="145"/>
                </a:moveTo>
                <a:cubicBezTo>
                  <a:pt x="981" y="141"/>
                  <a:pt x="981" y="141"/>
                  <a:pt x="975" y="141"/>
                </a:cubicBezTo>
                <a:cubicBezTo>
                  <a:pt x="960" y="141"/>
                  <a:pt x="955" y="147"/>
                  <a:pt x="949" y="161"/>
                </a:cubicBezTo>
                <a:cubicBezTo>
                  <a:pt x="948" y="164"/>
                  <a:pt x="947" y="168"/>
                  <a:pt x="946" y="171"/>
                </a:cubicBezTo>
                <a:moveTo>
                  <a:pt x="1247" y="530"/>
                </a:moveTo>
                <a:cubicBezTo>
                  <a:pt x="1267" y="530"/>
                  <a:pt x="1275" y="531"/>
                  <a:pt x="1291" y="520"/>
                </a:cubicBezTo>
                <a:cubicBezTo>
                  <a:pt x="1336" y="489"/>
                  <a:pt x="1342" y="438"/>
                  <a:pt x="1342" y="389"/>
                </a:cubicBezTo>
                <a:cubicBezTo>
                  <a:pt x="1342" y="357"/>
                  <a:pt x="1325" y="328"/>
                  <a:pt x="1291" y="319"/>
                </a:cubicBezTo>
                <a:cubicBezTo>
                  <a:pt x="1281" y="316"/>
                  <a:pt x="1274" y="318"/>
                  <a:pt x="1265" y="316"/>
                </a:cubicBezTo>
                <a:cubicBezTo>
                  <a:pt x="1290" y="349"/>
                  <a:pt x="1315" y="369"/>
                  <a:pt x="1356" y="394"/>
                </a:cubicBezTo>
                <a:cubicBezTo>
                  <a:pt x="1403" y="423"/>
                  <a:pt x="1462" y="450"/>
                  <a:pt x="1495" y="495"/>
                </a:cubicBezTo>
                <a:cubicBezTo>
                  <a:pt x="1509" y="515"/>
                  <a:pt x="1524" y="567"/>
                  <a:pt x="1513" y="591"/>
                </a:cubicBezTo>
                <a:cubicBezTo>
                  <a:pt x="1501" y="617"/>
                  <a:pt x="1467" y="627"/>
                  <a:pt x="1458" y="656"/>
                </a:cubicBezTo>
                <a:cubicBezTo>
                  <a:pt x="1448" y="690"/>
                  <a:pt x="1506" y="696"/>
                  <a:pt x="1525" y="700"/>
                </a:cubicBezTo>
                <a:cubicBezTo>
                  <a:pt x="1612" y="718"/>
                  <a:pt x="1701" y="731"/>
                  <a:pt x="1789" y="746"/>
                </a:cubicBezTo>
                <a:moveTo>
                  <a:pt x="946" y="409"/>
                </a:moveTo>
                <a:cubicBezTo>
                  <a:pt x="958" y="409"/>
                  <a:pt x="973" y="408"/>
                  <a:pt x="983" y="411"/>
                </a:cubicBezTo>
                <a:cubicBezTo>
                  <a:pt x="985" y="411"/>
                  <a:pt x="983" y="414"/>
                  <a:pt x="985" y="414"/>
                </a:cubicBezTo>
                <a:cubicBezTo>
                  <a:pt x="985" y="388"/>
                  <a:pt x="986" y="365"/>
                  <a:pt x="993" y="340"/>
                </a:cubicBezTo>
                <a:cubicBezTo>
                  <a:pt x="1002" y="310"/>
                  <a:pt x="1018" y="282"/>
                  <a:pt x="1024" y="252"/>
                </a:cubicBezTo>
                <a:cubicBezTo>
                  <a:pt x="1025" y="245"/>
                  <a:pt x="1025" y="240"/>
                  <a:pt x="1026" y="233"/>
                </a:cubicBezTo>
                <a:cubicBezTo>
                  <a:pt x="997" y="247"/>
                  <a:pt x="975" y="261"/>
                  <a:pt x="952" y="288"/>
                </a:cubicBezTo>
                <a:cubicBezTo>
                  <a:pt x="928" y="316"/>
                  <a:pt x="886" y="391"/>
                  <a:pt x="908" y="431"/>
                </a:cubicBezTo>
                <a:cubicBezTo>
                  <a:pt x="931" y="472"/>
                  <a:pt x="1020" y="487"/>
                  <a:pt x="1060" y="498"/>
                </a:cubicBezTo>
                <a:cubicBezTo>
                  <a:pt x="1124" y="515"/>
                  <a:pt x="1193" y="522"/>
                  <a:pt x="1254" y="548"/>
                </a:cubicBezTo>
                <a:cubicBezTo>
                  <a:pt x="1268" y="557"/>
                  <a:pt x="1274" y="557"/>
                  <a:pt x="1271" y="569"/>
                </a:cubicBezTo>
                <a:cubicBezTo>
                  <a:pt x="1250" y="607"/>
                  <a:pt x="1196" y="617"/>
                  <a:pt x="1153" y="634"/>
                </a:cubicBezTo>
                <a:cubicBezTo>
                  <a:pt x="1114" y="649"/>
                  <a:pt x="1055" y="662"/>
                  <a:pt x="1026" y="695"/>
                </a:cubicBezTo>
                <a:cubicBezTo>
                  <a:pt x="1021" y="707"/>
                  <a:pt x="1020" y="710"/>
                  <a:pt x="1021" y="719"/>
                </a:cubicBezTo>
                <a:cubicBezTo>
                  <a:pt x="1041" y="738"/>
                  <a:pt x="1053" y="743"/>
                  <a:pt x="1089" y="747"/>
                </a:cubicBezTo>
                <a:cubicBezTo>
                  <a:pt x="1141" y="752"/>
                  <a:pt x="1192" y="752"/>
                  <a:pt x="1244" y="752"/>
                </a:cubicBezTo>
                <a:moveTo>
                  <a:pt x="1425" y="489"/>
                </a:moveTo>
                <a:cubicBezTo>
                  <a:pt x="1437" y="495"/>
                  <a:pt x="1442" y="499"/>
                  <a:pt x="1455" y="503"/>
                </a:cubicBezTo>
                <a:cubicBezTo>
                  <a:pt x="1507" y="521"/>
                  <a:pt x="1585" y="522"/>
                  <a:pt x="1637" y="506"/>
                </a:cubicBezTo>
                <a:cubicBezTo>
                  <a:pt x="1672" y="495"/>
                  <a:pt x="1704" y="473"/>
                  <a:pt x="1713" y="438"/>
                </a:cubicBezTo>
                <a:cubicBezTo>
                  <a:pt x="1722" y="401"/>
                  <a:pt x="1719" y="360"/>
                  <a:pt x="1689" y="335"/>
                </a:cubicBezTo>
                <a:cubicBezTo>
                  <a:pt x="1650" y="303"/>
                  <a:pt x="1567" y="296"/>
                  <a:pt x="1520" y="308"/>
                </a:cubicBezTo>
                <a:cubicBezTo>
                  <a:pt x="1438" y="329"/>
                  <a:pt x="1344" y="411"/>
                  <a:pt x="1314" y="488"/>
                </a:cubicBezTo>
                <a:cubicBezTo>
                  <a:pt x="1291" y="548"/>
                  <a:pt x="1312" y="598"/>
                  <a:pt x="1365" y="630"/>
                </a:cubicBezTo>
                <a:cubicBezTo>
                  <a:pt x="1490" y="707"/>
                  <a:pt x="1659" y="710"/>
                  <a:pt x="1801" y="716"/>
                </a:cubicBezTo>
                <a:cubicBezTo>
                  <a:pt x="1878" y="720"/>
                  <a:pt x="1996" y="739"/>
                  <a:pt x="2069" y="705"/>
                </a:cubicBezTo>
                <a:cubicBezTo>
                  <a:pt x="2091" y="687"/>
                  <a:pt x="2098" y="682"/>
                  <a:pt x="2095" y="661"/>
                </a:cubicBezTo>
                <a:moveTo>
                  <a:pt x="1169" y="382"/>
                </a:moveTo>
                <a:cubicBezTo>
                  <a:pt x="1172" y="411"/>
                  <a:pt x="1171" y="430"/>
                  <a:pt x="1171" y="459"/>
                </a:cubicBezTo>
                <a:cubicBezTo>
                  <a:pt x="1172" y="517"/>
                  <a:pt x="1184" y="574"/>
                  <a:pt x="1190" y="634"/>
                </a:cubicBezTo>
                <a:cubicBezTo>
                  <a:pt x="1193" y="667"/>
                  <a:pt x="1190" y="705"/>
                  <a:pt x="1198" y="737"/>
                </a:cubicBezTo>
                <a:cubicBezTo>
                  <a:pt x="1199" y="737"/>
                  <a:pt x="1199" y="737"/>
                  <a:pt x="1200" y="737"/>
                </a:cubicBezTo>
                <a:cubicBezTo>
                  <a:pt x="1207" y="715"/>
                  <a:pt x="1216" y="677"/>
                  <a:pt x="1219" y="648"/>
                </a:cubicBezTo>
                <a:cubicBezTo>
                  <a:pt x="1227" y="566"/>
                  <a:pt x="1223" y="482"/>
                  <a:pt x="1223" y="401"/>
                </a:cubicBezTo>
                <a:cubicBezTo>
                  <a:pt x="1223" y="367"/>
                  <a:pt x="1223" y="334"/>
                  <a:pt x="1222" y="300"/>
                </a:cubicBezTo>
                <a:cubicBezTo>
                  <a:pt x="1200" y="333"/>
                  <a:pt x="1186" y="372"/>
                  <a:pt x="1174" y="416"/>
                </a:cubicBezTo>
                <a:cubicBezTo>
                  <a:pt x="1152" y="496"/>
                  <a:pt x="1149" y="576"/>
                  <a:pt x="1148" y="661"/>
                </a:cubicBezTo>
                <a:cubicBezTo>
                  <a:pt x="1147" y="702"/>
                  <a:pt x="1138" y="761"/>
                  <a:pt x="1151" y="801"/>
                </a:cubicBezTo>
                <a:cubicBezTo>
                  <a:pt x="1153" y="803"/>
                  <a:pt x="1155" y="806"/>
                  <a:pt x="1157" y="808"/>
                </a:cubicBezTo>
                <a:cubicBezTo>
                  <a:pt x="1190" y="806"/>
                  <a:pt x="1196" y="769"/>
                  <a:pt x="1200" y="739"/>
                </a:cubicBezTo>
                <a:cubicBezTo>
                  <a:pt x="1211" y="665"/>
                  <a:pt x="1204" y="584"/>
                  <a:pt x="1203" y="509"/>
                </a:cubicBezTo>
                <a:cubicBezTo>
                  <a:pt x="1202" y="442"/>
                  <a:pt x="1200" y="372"/>
                  <a:pt x="1200" y="303"/>
                </a:cubicBezTo>
                <a:cubicBezTo>
                  <a:pt x="1200" y="295"/>
                  <a:pt x="1200" y="296"/>
                  <a:pt x="1200" y="288"/>
                </a:cubicBezTo>
                <a:cubicBezTo>
                  <a:pt x="1193" y="359"/>
                  <a:pt x="1186" y="429"/>
                  <a:pt x="1178" y="498"/>
                </a:cubicBezTo>
                <a:cubicBezTo>
                  <a:pt x="1171" y="565"/>
                  <a:pt x="1167" y="631"/>
                  <a:pt x="1167" y="698"/>
                </a:cubicBezTo>
                <a:cubicBezTo>
                  <a:pt x="1167" y="718"/>
                  <a:pt x="1164" y="773"/>
                  <a:pt x="1172" y="754"/>
                </a:cubicBezTo>
                <a:cubicBezTo>
                  <a:pt x="1186" y="721"/>
                  <a:pt x="1182" y="679"/>
                  <a:pt x="1183" y="643"/>
                </a:cubicBezTo>
                <a:moveTo>
                  <a:pt x="1225" y="28"/>
                </a:moveTo>
                <a:cubicBezTo>
                  <a:pt x="1237" y="14"/>
                  <a:pt x="1244" y="6"/>
                  <a:pt x="1263" y="4"/>
                </a:cubicBezTo>
                <a:cubicBezTo>
                  <a:pt x="1265" y="4"/>
                  <a:pt x="1266" y="4"/>
                  <a:pt x="1268" y="4"/>
                </a:cubicBezTo>
                <a:cubicBezTo>
                  <a:pt x="1268" y="28"/>
                  <a:pt x="1277" y="71"/>
                  <a:pt x="1265" y="92"/>
                </a:cubicBezTo>
                <a:cubicBezTo>
                  <a:pt x="1252" y="116"/>
                  <a:pt x="1224" y="114"/>
                  <a:pt x="1202" y="114"/>
                </a:cubicBezTo>
                <a:cubicBezTo>
                  <a:pt x="1169" y="114"/>
                  <a:pt x="1150" y="96"/>
                  <a:pt x="1139" y="65"/>
                </a:cubicBezTo>
                <a:cubicBezTo>
                  <a:pt x="1133" y="46"/>
                  <a:pt x="1135" y="26"/>
                  <a:pt x="1135" y="6"/>
                </a:cubicBezTo>
                <a:cubicBezTo>
                  <a:pt x="1153" y="0"/>
                  <a:pt x="1174" y="0"/>
                  <a:pt x="1190" y="13"/>
                </a:cubicBezTo>
                <a:cubicBezTo>
                  <a:pt x="1209" y="28"/>
                  <a:pt x="1206" y="50"/>
                  <a:pt x="1206" y="72"/>
                </a:cubicBezTo>
                <a:cubicBezTo>
                  <a:pt x="1206" y="87"/>
                  <a:pt x="1206" y="101"/>
                  <a:pt x="1208" y="116"/>
                </a:cubicBezTo>
                <a:moveTo>
                  <a:pt x="1455" y="532"/>
                </a:moveTo>
                <a:cubicBezTo>
                  <a:pt x="1433" y="533"/>
                  <a:pt x="1411" y="534"/>
                  <a:pt x="1389" y="534"/>
                </a:cubicBezTo>
                <a:cubicBezTo>
                  <a:pt x="1426" y="514"/>
                  <a:pt x="1462" y="494"/>
                  <a:pt x="1498" y="472"/>
                </a:cubicBezTo>
                <a:cubicBezTo>
                  <a:pt x="1565" y="433"/>
                  <a:pt x="1623" y="382"/>
                  <a:pt x="1662" y="312"/>
                </a:cubicBezTo>
                <a:cubicBezTo>
                  <a:pt x="1688" y="265"/>
                  <a:pt x="1694" y="222"/>
                  <a:pt x="1698" y="171"/>
                </a:cubicBezTo>
                <a:cubicBezTo>
                  <a:pt x="1698" y="166"/>
                  <a:pt x="1698" y="162"/>
                  <a:pt x="1698" y="157"/>
                </a:cubicBezTo>
                <a:cubicBezTo>
                  <a:pt x="1658" y="150"/>
                  <a:pt x="1611" y="138"/>
                  <a:pt x="1568" y="148"/>
                </a:cubicBezTo>
                <a:cubicBezTo>
                  <a:pt x="1524" y="158"/>
                  <a:pt x="1449" y="187"/>
                  <a:pt x="1434" y="236"/>
                </a:cubicBezTo>
                <a:cubicBezTo>
                  <a:pt x="1416" y="295"/>
                  <a:pt x="1465" y="327"/>
                  <a:pt x="1510" y="352"/>
                </a:cubicBezTo>
                <a:cubicBezTo>
                  <a:pt x="1611" y="408"/>
                  <a:pt x="1742" y="417"/>
                  <a:pt x="1836" y="479"/>
                </a:cubicBezTo>
                <a:cubicBezTo>
                  <a:pt x="1841" y="484"/>
                  <a:pt x="1845" y="490"/>
                  <a:pt x="1850" y="495"/>
                </a:cubicBezTo>
                <a:cubicBezTo>
                  <a:pt x="1824" y="533"/>
                  <a:pt x="1804" y="538"/>
                  <a:pt x="1754" y="561"/>
                </a:cubicBezTo>
                <a:cubicBezTo>
                  <a:pt x="1710" y="582"/>
                  <a:pt x="1642" y="604"/>
                  <a:pt x="1631" y="657"/>
                </a:cubicBezTo>
                <a:cubicBezTo>
                  <a:pt x="1618" y="718"/>
                  <a:pt x="1749" y="741"/>
                  <a:pt x="1787" y="750"/>
                </a:cubicBezTo>
                <a:cubicBezTo>
                  <a:pt x="1973" y="794"/>
                  <a:pt x="2170" y="806"/>
                  <a:pt x="2360" y="811"/>
                </a:cubicBezTo>
                <a:moveTo>
                  <a:pt x="2871" y="303"/>
                </a:moveTo>
                <a:cubicBezTo>
                  <a:pt x="2880" y="246"/>
                  <a:pt x="2847" y="255"/>
                  <a:pt x="2794" y="279"/>
                </a:cubicBezTo>
                <a:cubicBezTo>
                  <a:pt x="2728" y="308"/>
                  <a:pt x="2670" y="369"/>
                  <a:pt x="2644" y="435"/>
                </a:cubicBezTo>
                <a:cubicBezTo>
                  <a:pt x="2623" y="488"/>
                  <a:pt x="2626" y="544"/>
                  <a:pt x="2678" y="577"/>
                </a:cubicBezTo>
                <a:cubicBezTo>
                  <a:pt x="2770" y="635"/>
                  <a:pt x="2904" y="631"/>
                  <a:pt x="3007" y="634"/>
                </a:cubicBezTo>
                <a:cubicBezTo>
                  <a:pt x="3042" y="634"/>
                  <a:pt x="3078" y="634"/>
                  <a:pt x="3113" y="634"/>
                </a:cubicBezTo>
                <a:moveTo>
                  <a:pt x="3378" y="305"/>
                </a:moveTo>
                <a:cubicBezTo>
                  <a:pt x="3303" y="297"/>
                  <a:pt x="3251" y="301"/>
                  <a:pt x="3184" y="342"/>
                </a:cubicBezTo>
                <a:cubicBezTo>
                  <a:pt x="3137" y="371"/>
                  <a:pt x="3079" y="422"/>
                  <a:pt x="3092" y="482"/>
                </a:cubicBezTo>
                <a:cubicBezTo>
                  <a:pt x="3105" y="546"/>
                  <a:pt x="3213" y="548"/>
                  <a:pt x="3262" y="551"/>
                </a:cubicBezTo>
                <a:cubicBezTo>
                  <a:pt x="3313" y="554"/>
                  <a:pt x="3393" y="566"/>
                  <a:pt x="3413" y="503"/>
                </a:cubicBezTo>
                <a:cubicBezTo>
                  <a:pt x="3430" y="449"/>
                  <a:pt x="3403" y="396"/>
                  <a:pt x="3363" y="360"/>
                </a:cubicBezTo>
                <a:cubicBezTo>
                  <a:pt x="3321" y="323"/>
                  <a:pt x="3272" y="303"/>
                  <a:pt x="3217" y="300"/>
                </a:cubicBezTo>
                <a:cubicBezTo>
                  <a:pt x="3198" y="299"/>
                  <a:pt x="3211" y="311"/>
                  <a:pt x="3211" y="325"/>
                </a:cubicBezTo>
                <a:moveTo>
                  <a:pt x="3551" y="350"/>
                </a:moveTo>
                <a:cubicBezTo>
                  <a:pt x="3565" y="341"/>
                  <a:pt x="3575" y="336"/>
                  <a:pt x="3589" y="330"/>
                </a:cubicBezTo>
                <a:cubicBezTo>
                  <a:pt x="3601" y="369"/>
                  <a:pt x="3610" y="407"/>
                  <a:pt x="3614" y="449"/>
                </a:cubicBezTo>
                <a:cubicBezTo>
                  <a:pt x="3619" y="497"/>
                  <a:pt x="3621" y="548"/>
                  <a:pt x="3622" y="599"/>
                </a:cubicBezTo>
                <a:cubicBezTo>
                  <a:pt x="3618" y="577"/>
                  <a:pt x="3614" y="566"/>
                  <a:pt x="3609" y="544"/>
                </a:cubicBezTo>
                <a:cubicBezTo>
                  <a:pt x="3596" y="492"/>
                  <a:pt x="3588" y="436"/>
                  <a:pt x="3595" y="382"/>
                </a:cubicBezTo>
                <a:cubicBezTo>
                  <a:pt x="3603" y="323"/>
                  <a:pt x="3642" y="278"/>
                  <a:pt x="3702" y="268"/>
                </a:cubicBezTo>
                <a:cubicBezTo>
                  <a:pt x="3779" y="255"/>
                  <a:pt x="3828" y="316"/>
                  <a:pt x="3869" y="370"/>
                </a:cubicBezTo>
                <a:cubicBezTo>
                  <a:pt x="3919" y="436"/>
                  <a:pt x="3954" y="508"/>
                  <a:pt x="3972" y="589"/>
                </a:cubicBezTo>
                <a:cubicBezTo>
                  <a:pt x="3982" y="633"/>
                  <a:pt x="3986" y="679"/>
                  <a:pt x="3993" y="723"/>
                </a:cubicBezTo>
                <a:cubicBezTo>
                  <a:pt x="3993" y="727"/>
                  <a:pt x="3994" y="730"/>
                  <a:pt x="3994" y="734"/>
                </a:cubicBezTo>
                <a:moveTo>
                  <a:pt x="3550" y="17"/>
                </a:moveTo>
                <a:cubicBezTo>
                  <a:pt x="3540" y="4"/>
                  <a:pt x="3547" y="9"/>
                  <a:pt x="3535" y="7"/>
                </a:cubicBezTo>
                <a:cubicBezTo>
                  <a:pt x="3518" y="5"/>
                  <a:pt x="3500" y="7"/>
                  <a:pt x="3483" y="11"/>
                </a:cubicBezTo>
                <a:cubicBezTo>
                  <a:pt x="3460" y="16"/>
                  <a:pt x="3437" y="23"/>
                  <a:pt x="3414" y="28"/>
                </a:cubicBezTo>
                <a:cubicBezTo>
                  <a:pt x="3399" y="31"/>
                  <a:pt x="3362" y="33"/>
                  <a:pt x="3352" y="48"/>
                </a:cubicBezTo>
                <a:cubicBezTo>
                  <a:pt x="3351" y="50"/>
                  <a:pt x="3353" y="55"/>
                  <a:pt x="3352" y="58"/>
                </a:cubicBezTo>
                <a:cubicBezTo>
                  <a:pt x="3362" y="59"/>
                  <a:pt x="3381" y="59"/>
                  <a:pt x="3392" y="59"/>
                </a:cubicBezTo>
                <a:cubicBezTo>
                  <a:pt x="3409" y="58"/>
                  <a:pt x="3424" y="53"/>
                  <a:pt x="3437" y="41"/>
                </a:cubicBezTo>
                <a:cubicBezTo>
                  <a:pt x="3437" y="40"/>
                  <a:pt x="3438" y="40"/>
                  <a:pt x="3438" y="39"/>
                </a:cubicBezTo>
                <a:cubicBezTo>
                  <a:pt x="3430" y="51"/>
                  <a:pt x="3423" y="61"/>
                  <a:pt x="3421" y="75"/>
                </a:cubicBezTo>
                <a:cubicBezTo>
                  <a:pt x="3420" y="79"/>
                  <a:pt x="3421" y="85"/>
                  <a:pt x="3421" y="89"/>
                </a:cubicBezTo>
                <a:cubicBezTo>
                  <a:pt x="3435" y="89"/>
                  <a:pt x="3449" y="89"/>
                  <a:pt x="3463" y="89"/>
                </a:cubicBezTo>
                <a:moveTo>
                  <a:pt x="3744" y="347"/>
                </a:moveTo>
                <a:cubicBezTo>
                  <a:pt x="3691" y="371"/>
                  <a:pt x="3665" y="402"/>
                  <a:pt x="3648" y="459"/>
                </a:cubicBezTo>
                <a:cubicBezTo>
                  <a:pt x="3632" y="510"/>
                  <a:pt x="3633" y="567"/>
                  <a:pt x="3633" y="622"/>
                </a:cubicBezTo>
                <a:cubicBezTo>
                  <a:pt x="3633" y="654"/>
                  <a:pt x="3618" y="730"/>
                  <a:pt x="3642" y="756"/>
                </a:cubicBezTo>
                <a:cubicBezTo>
                  <a:pt x="3646" y="758"/>
                  <a:pt x="3650" y="760"/>
                  <a:pt x="3654" y="762"/>
                </a:cubicBezTo>
                <a:cubicBezTo>
                  <a:pt x="3688" y="762"/>
                  <a:pt x="3696" y="754"/>
                  <a:pt x="3710" y="720"/>
                </a:cubicBezTo>
                <a:cubicBezTo>
                  <a:pt x="3731" y="669"/>
                  <a:pt x="3733" y="616"/>
                  <a:pt x="3735" y="562"/>
                </a:cubicBezTo>
                <a:cubicBezTo>
                  <a:pt x="3736" y="534"/>
                  <a:pt x="3728" y="405"/>
                  <a:pt x="3757" y="388"/>
                </a:cubicBezTo>
                <a:cubicBezTo>
                  <a:pt x="3762" y="378"/>
                  <a:pt x="3763" y="380"/>
                  <a:pt x="3760" y="401"/>
                </a:cubicBezTo>
                <a:cubicBezTo>
                  <a:pt x="3755" y="463"/>
                  <a:pt x="3731" y="521"/>
                  <a:pt x="3724" y="585"/>
                </a:cubicBezTo>
                <a:cubicBezTo>
                  <a:pt x="3719" y="629"/>
                  <a:pt x="3714" y="693"/>
                  <a:pt x="3727" y="736"/>
                </a:cubicBezTo>
                <a:cubicBezTo>
                  <a:pt x="3735" y="764"/>
                  <a:pt x="3748" y="749"/>
                  <a:pt x="3759" y="740"/>
                </a:cubicBezTo>
                <a:moveTo>
                  <a:pt x="3532" y="84"/>
                </a:moveTo>
                <a:cubicBezTo>
                  <a:pt x="3529" y="73"/>
                  <a:pt x="3529" y="71"/>
                  <a:pt x="3526" y="65"/>
                </a:cubicBezTo>
                <a:cubicBezTo>
                  <a:pt x="3526" y="86"/>
                  <a:pt x="3528" y="107"/>
                  <a:pt x="3529" y="128"/>
                </a:cubicBezTo>
                <a:cubicBezTo>
                  <a:pt x="3530" y="135"/>
                  <a:pt x="3529" y="143"/>
                  <a:pt x="3529" y="151"/>
                </a:cubicBezTo>
                <a:cubicBezTo>
                  <a:pt x="3510" y="151"/>
                  <a:pt x="3497" y="155"/>
                  <a:pt x="3483" y="140"/>
                </a:cubicBezTo>
                <a:cubicBezTo>
                  <a:pt x="3474" y="129"/>
                  <a:pt x="3456" y="90"/>
                  <a:pt x="3477" y="79"/>
                </a:cubicBezTo>
                <a:cubicBezTo>
                  <a:pt x="3507" y="74"/>
                  <a:pt x="3519" y="73"/>
                  <a:pt x="3541" y="75"/>
                </a:cubicBezTo>
                <a:moveTo>
                  <a:pt x="3820" y="345"/>
                </a:moveTo>
                <a:cubicBezTo>
                  <a:pt x="3816" y="357"/>
                  <a:pt x="3813" y="330"/>
                  <a:pt x="3811" y="364"/>
                </a:cubicBezTo>
                <a:cubicBezTo>
                  <a:pt x="3807" y="442"/>
                  <a:pt x="3826" y="501"/>
                  <a:pt x="3847" y="575"/>
                </a:cubicBezTo>
                <a:cubicBezTo>
                  <a:pt x="3863" y="630"/>
                  <a:pt x="3876" y="687"/>
                  <a:pt x="3878" y="744"/>
                </a:cubicBezTo>
                <a:cubicBezTo>
                  <a:pt x="3873" y="726"/>
                  <a:pt x="3869" y="719"/>
                  <a:pt x="3866" y="700"/>
                </a:cubicBezTo>
                <a:cubicBezTo>
                  <a:pt x="3855" y="619"/>
                  <a:pt x="3851" y="515"/>
                  <a:pt x="3873" y="438"/>
                </a:cubicBezTo>
                <a:cubicBezTo>
                  <a:pt x="3888" y="383"/>
                  <a:pt x="3909" y="354"/>
                  <a:pt x="3966" y="350"/>
                </a:cubicBezTo>
                <a:cubicBezTo>
                  <a:pt x="4041" y="345"/>
                  <a:pt x="4100" y="414"/>
                  <a:pt x="4138" y="469"/>
                </a:cubicBezTo>
                <a:cubicBezTo>
                  <a:pt x="4186" y="538"/>
                  <a:pt x="4203" y="612"/>
                  <a:pt x="4206" y="694"/>
                </a:cubicBezTo>
                <a:cubicBezTo>
                  <a:pt x="4208" y="738"/>
                  <a:pt x="4205" y="781"/>
                  <a:pt x="4211" y="825"/>
                </a:cubicBezTo>
                <a:moveTo>
                  <a:pt x="4690" y="425"/>
                </a:moveTo>
                <a:cubicBezTo>
                  <a:pt x="4685" y="414"/>
                  <a:pt x="4678" y="397"/>
                  <a:pt x="4672" y="384"/>
                </a:cubicBezTo>
                <a:cubicBezTo>
                  <a:pt x="4691" y="432"/>
                  <a:pt x="4714" y="477"/>
                  <a:pt x="4735" y="525"/>
                </a:cubicBezTo>
                <a:cubicBezTo>
                  <a:pt x="4762" y="586"/>
                  <a:pt x="4786" y="651"/>
                  <a:pt x="4821" y="708"/>
                </a:cubicBezTo>
                <a:cubicBezTo>
                  <a:pt x="4841" y="741"/>
                  <a:pt x="4847" y="741"/>
                  <a:pt x="4879" y="747"/>
                </a:cubicBezTo>
                <a:cubicBezTo>
                  <a:pt x="4910" y="698"/>
                  <a:pt x="4932" y="649"/>
                  <a:pt x="4953" y="594"/>
                </a:cubicBezTo>
                <a:cubicBezTo>
                  <a:pt x="4990" y="498"/>
                  <a:pt x="5027" y="406"/>
                  <a:pt x="5076" y="315"/>
                </a:cubicBezTo>
                <a:cubicBezTo>
                  <a:pt x="5081" y="306"/>
                  <a:pt x="5142" y="178"/>
                  <a:pt x="5164" y="188"/>
                </a:cubicBezTo>
                <a:cubicBezTo>
                  <a:pt x="5179" y="188"/>
                  <a:pt x="5183" y="191"/>
                  <a:pt x="5176" y="209"/>
                </a:cubicBezTo>
                <a:moveTo>
                  <a:pt x="3781" y="335"/>
                </a:moveTo>
                <a:cubicBezTo>
                  <a:pt x="3786" y="357"/>
                  <a:pt x="3784" y="381"/>
                  <a:pt x="3784" y="404"/>
                </a:cubicBezTo>
                <a:cubicBezTo>
                  <a:pt x="3784" y="453"/>
                  <a:pt x="3780" y="498"/>
                  <a:pt x="3777" y="547"/>
                </a:cubicBezTo>
                <a:cubicBezTo>
                  <a:pt x="3773" y="601"/>
                  <a:pt x="3777" y="654"/>
                  <a:pt x="3771" y="708"/>
                </a:cubicBezTo>
                <a:cubicBezTo>
                  <a:pt x="3770" y="720"/>
                  <a:pt x="3740" y="811"/>
                  <a:pt x="3745" y="819"/>
                </a:cubicBezTo>
                <a:cubicBezTo>
                  <a:pt x="3759" y="819"/>
                  <a:pt x="3766" y="816"/>
                  <a:pt x="3774" y="805"/>
                </a:cubicBezTo>
                <a:moveTo>
                  <a:pt x="3993" y="299"/>
                </a:moveTo>
                <a:cubicBezTo>
                  <a:pt x="4006" y="282"/>
                  <a:pt x="4009" y="280"/>
                  <a:pt x="4025" y="272"/>
                </a:cubicBezTo>
                <a:cubicBezTo>
                  <a:pt x="4027" y="272"/>
                  <a:pt x="4028" y="272"/>
                  <a:pt x="4030" y="272"/>
                </a:cubicBezTo>
                <a:cubicBezTo>
                  <a:pt x="4046" y="314"/>
                  <a:pt x="4060" y="354"/>
                  <a:pt x="4070" y="398"/>
                </a:cubicBezTo>
                <a:cubicBezTo>
                  <a:pt x="4084" y="458"/>
                  <a:pt x="4092" y="517"/>
                  <a:pt x="4102" y="578"/>
                </a:cubicBezTo>
                <a:cubicBezTo>
                  <a:pt x="4108" y="614"/>
                  <a:pt x="4109" y="652"/>
                  <a:pt x="4121" y="687"/>
                </a:cubicBezTo>
                <a:cubicBezTo>
                  <a:pt x="4122" y="693"/>
                  <a:pt x="4127" y="699"/>
                  <a:pt x="4128" y="700"/>
                </a:cubicBezTo>
                <a:cubicBezTo>
                  <a:pt x="4136" y="633"/>
                  <a:pt x="4134" y="566"/>
                  <a:pt x="4134" y="498"/>
                </a:cubicBezTo>
                <a:cubicBezTo>
                  <a:pt x="4134" y="442"/>
                  <a:pt x="4137" y="376"/>
                  <a:pt x="4190" y="339"/>
                </a:cubicBezTo>
                <a:cubicBezTo>
                  <a:pt x="4237" y="306"/>
                  <a:pt x="4297" y="329"/>
                  <a:pt x="4335" y="361"/>
                </a:cubicBezTo>
                <a:cubicBezTo>
                  <a:pt x="4400" y="415"/>
                  <a:pt x="4445" y="487"/>
                  <a:pt x="4457" y="571"/>
                </a:cubicBezTo>
                <a:cubicBezTo>
                  <a:pt x="4467" y="642"/>
                  <a:pt x="4462" y="724"/>
                  <a:pt x="4451" y="794"/>
                </a:cubicBezTo>
                <a:cubicBezTo>
                  <a:pt x="4444" y="829"/>
                  <a:pt x="4442" y="838"/>
                  <a:pt x="4438" y="860"/>
                </a:cubicBezTo>
                <a:moveTo>
                  <a:pt x="5480" y="594"/>
                </a:moveTo>
                <a:cubicBezTo>
                  <a:pt x="5487" y="577"/>
                  <a:pt x="5489" y="571"/>
                  <a:pt x="5495" y="557"/>
                </a:cubicBezTo>
                <a:cubicBezTo>
                  <a:pt x="5455" y="561"/>
                  <a:pt x="5434" y="565"/>
                  <a:pt x="5401" y="594"/>
                </a:cubicBezTo>
                <a:cubicBezTo>
                  <a:pt x="5365" y="626"/>
                  <a:pt x="5340" y="692"/>
                  <a:pt x="5361" y="740"/>
                </a:cubicBezTo>
                <a:cubicBezTo>
                  <a:pt x="5385" y="794"/>
                  <a:pt x="5449" y="821"/>
                  <a:pt x="5483" y="868"/>
                </a:cubicBezTo>
                <a:cubicBezTo>
                  <a:pt x="5486" y="874"/>
                  <a:pt x="5488" y="880"/>
                  <a:pt x="5491" y="886"/>
                </a:cubicBezTo>
                <a:cubicBezTo>
                  <a:pt x="5464" y="923"/>
                  <a:pt x="5390" y="913"/>
                  <a:pt x="5342" y="914"/>
                </a:cubicBezTo>
                <a:cubicBezTo>
                  <a:pt x="5295" y="915"/>
                  <a:pt x="5249" y="914"/>
                  <a:pt x="5202" y="91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87" name="Freeform 24"/>
          <p:cNvSpPr/>
          <p:nvPr/>
        </p:nvSpPr>
        <p:spPr>
          <a:xfrm>
            <a:off x="5932800" y="3578760"/>
            <a:ext cx="538200" cy="212760"/>
          </a:xfrm>
          <a:custGeom>
            <a:avLst/>
            <a:gdLst/>
            <a:ahLst/>
            <a:rect l="0" t="0" r="r" b="b"/>
            <a:pathLst>
              <a:path w="1495" h="591">
                <a:moveTo>
                  <a:pt x="527" y="51"/>
                </a:moveTo>
                <a:cubicBezTo>
                  <a:pt x="471" y="19"/>
                  <a:pt x="419" y="20"/>
                  <a:pt x="354" y="19"/>
                </a:cubicBezTo>
                <a:cubicBezTo>
                  <a:pt x="286" y="18"/>
                  <a:pt x="185" y="24"/>
                  <a:pt x="171" y="108"/>
                </a:cubicBezTo>
                <a:cubicBezTo>
                  <a:pt x="160" y="174"/>
                  <a:pt x="244" y="199"/>
                  <a:pt x="289" y="223"/>
                </a:cubicBezTo>
                <a:cubicBezTo>
                  <a:pt x="360" y="259"/>
                  <a:pt x="447" y="287"/>
                  <a:pt x="504" y="344"/>
                </a:cubicBezTo>
                <a:cubicBezTo>
                  <a:pt x="516" y="364"/>
                  <a:pt x="521" y="369"/>
                  <a:pt x="518" y="383"/>
                </a:cubicBezTo>
                <a:cubicBezTo>
                  <a:pt x="458" y="405"/>
                  <a:pt x="381" y="408"/>
                  <a:pt x="315" y="400"/>
                </a:cubicBezTo>
                <a:cubicBezTo>
                  <a:pt x="232" y="389"/>
                  <a:pt x="148" y="360"/>
                  <a:pt x="67" y="336"/>
                </a:cubicBezTo>
                <a:cubicBezTo>
                  <a:pt x="0" y="316"/>
                  <a:pt x="69" y="326"/>
                  <a:pt x="99" y="326"/>
                </a:cubicBezTo>
                <a:cubicBezTo>
                  <a:pt x="117" y="326"/>
                  <a:pt x="136" y="326"/>
                  <a:pt x="155" y="326"/>
                </a:cubicBezTo>
                <a:moveTo>
                  <a:pt x="658" y="140"/>
                </a:moveTo>
                <a:cubicBezTo>
                  <a:pt x="671" y="143"/>
                  <a:pt x="663" y="84"/>
                  <a:pt x="665" y="161"/>
                </a:cubicBezTo>
                <a:cubicBezTo>
                  <a:pt x="667" y="249"/>
                  <a:pt x="652" y="347"/>
                  <a:pt x="674" y="434"/>
                </a:cubicBezTo>
                <a:cubicBezTo>
                  <a:pt x="687" y="485"/>
                  <a:pt x="717" y="534"/>
                  <a:pt x="758" y="569"/>
                </a:cubicBezTo>
                <a:cubicBezTo>
                  <a:pt x="780" y="587"/>
                  <a:pt x="800" y="589"/>
                  <a:pt x="826" y="590"/>
                </a:cubicBezTo>
                <a:moveTo>
                  <a:pt x="719" y="125"/>
                </a:moveTo>
                <a:cubicBezTo>
                  <a:pt x="717" y="94"/>
                  <a:pt x="699" y="37"/>
                  <a:pt x="737" y="23"/>
                </a:cubicBezTo>
                <a:cubicBezTo>
                  <a:pt x="799" y="0"/>
                  <a:pt x="882" y="17"/>
                  <a:pt x="936" y="46"/>
                </a:cubicBezTo>
                <a:cubicBezTo>
                  <a:pt x="993" y="76"/>
                  <a:pt x="1027" y="121"/>
                  <a:pt x="1024" y="183"/>
                </a:cubicBezTo>
                <a:cubicBezTo>
                  <a:pt x="1021" y="244"/>
                  <a:pt x="938" y="246"/>
                  <a:pt x="892" y="248"/>
                </a:cubicBezTo>
                <a:cubicBezTo>
                  <a:pt x="819" y="251"/>
                  <a:pt x="754" y="249"/>
                  <a:pt x="686" y="223"/>
                </a:cubicBezTo>
                <a:cubicBezTo>
                  <a:pt x="666" y="214"/>
                  <a:pt x="659" y="214"/>
                  <a:pt x="658" y="199"/>
                </a:cubicBezTo>
                <a:moveTo>
                  <a:pt x="1176" y="131"/>
                </a:moveTo>
                <a:cubicBezTo>
                  <a:pt x="1186" y="140"/>
                  <a:pt x="1196" y="143"/>
                  <a:pt x="1177" y="165"/>
                </a:cubicBezTo>
                <a:cubicBezTo>
                  <a:pt x="1160" y="186"/>
                  <a:pt x="1128" y="202"/>
                  <a:pt x="1119" y="228"/>
                </a:cubicBezTo>
                <a:cubicBezTo>
                  <a:pt x="1119" y="230"/>
                  <a:pt x="1119" y="234"/>
                  <a:pt x="1119" y="237"/>
                </a:cubicBezTo>
                <a:cubicBezTo>
                  <a:pt x="1152" y="248"/>
                  <a:pt x="1187" y="254"/>
                  <a:pt x="1228" y="254"/>
                </a:cubicBezTo>
                <a:cubicBezTo>
                  <a:pt x="1267" y="254"/>
                  <a:pt x="1325" y="266"/>
                  <a:pt x="1351" y="227"/>
                </a:cubicBezTo>
                <a:cubicBezTo>
                  <a:pt x="1372" y="195"/>
                  <a:pt x="1355" y="155"/>
                  <a:pt x="1324" y="140"/>
                </a:cubicBezTo>
                <a:cubicBezTo>
                  <a:pt x="1271" y="115"/>
                  <a:pt x="1175" y="120"/>
                  <a:pt x="1122" y="140"/>
                </a:cubicBezTo>
                <a:cubicBezTo>
                  <a:pt x="1059" y="163"/>
                  <a:pt x="1016" y="215"/>
                  <a:pt x="1007" y="280"/>
                </a:cubicBezTo>
                <a:cubicBezTo>
                  <a:pt x="996" y="365"/>
                  <a:pt x="1083" y="408"/>
                  <a:pt x="1149" y="437"/>
                </a:cubicBezTo>
                <a:cubicBezTo>
                  <a:pt x="1258" y="484"/>
                  <a:pt x="1377" y="495"/>
                  <a:pt x="1494" y="50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88" name="Freeform 25"/>
          <p:cNvSpPr/>
          <p:nvPr/>
        </p:nvSpPr>
        <p:spPr>
          <a:xfrm>
            <a:off x="6653160" y="3497400"/>
            <a:ext cx="1083960" cy="263880"/>
          </a:xfrm>
          <a:custGeom>
            <a:avLst/>
            <a:gdLst/>
            <a:ahLst/>
            <a:rect l="0" t="0" r="r" b="b"/>
            <a:pathLst>
              <a:path w="3011" h="733">
                <a:moveTo>
                  <a:pt x="6" y="425"/>
                </a:moveTo>
                <a:cubicBezTo>
                  <a:pt x="8" y="445"/>
                  <a:pt x="8" y="486"/>
                  <a:pt x="8" y="508"/>
                </a:cubicBezTo>
                <a:cubicBezTo>
                  <a:pt x="8" y="543"/>
                  <a:pt x="33" y="705"/>
                  <a:pt x="6" y="732"/>
                </a:cubicBezTo>
                <a:cubicBezTo>
                  <a:pt x="4" y="732"/>
                  <a:pt x="2" y="732"/>
                  <a:pt x="0" y="732"/>
                </a:cubicBezTo>
                <a:moveTo>
                  <a:pt x="461" y="458"/>
                </a:moveTo>
                <a:cubicBezTo>
                  <a:pt x="416" y="419"/>
                  <a:pt x="363" y="421"/>
                  <a:pt x="303" y="419"/>
                </a:cubicBezTo>
                <a:cubicBezTo>
                  <a:pt x="232" y="417"/>
                  <a:pt x="155" y="423"/>
                  <a:pt x="105" y="482"/>
                </a:cubicBezTo>
                <a:cubicBezTo>
                  <a:pt x="69" y="524"/>
                  <a:pt x="95" y="573"/>
                  <a:pt x="135" y="596"/>
                </a:cubicBezTo>
                <a:cubicBezTo>
                  <a:pt x="189" y="627"/>
                  <a:pt x="267" y="632"/>
                  <a:pt x="328" y="628"/>
                </a:cubicBezTo>
                <a:cubicBezTo>
                  <a:pt x="384" y="624"/>
                  <a:pt x="413" y="591"/>
                  <a:pt x="437" y="544"/>
                </a:cubicBezTo>
                <a:cubicBezTo>
                  <a:pt x="445" y="528"/>
                  <a:pt x="450" y="509"/>
                  <a:pt x="455" y="494"/>
                </a:cubicBezTo>
                <a:cubicBezTo>
                  <a:pt x="459" y="530"/>
                  <a:pt x="460" y="550"/>
                  <a:pt x="489" y="577"/>
                </a:cubicBezTo>
                <a:cubicBezTo>
                  <a:pt x="519" y="604"/>
                  <a:pt x="583" y="633"/>
                  <a:pt x="624" y="618"/>
                </a:cubicBezTo>
                <a:cubicBezTo>
                  <a:pt x="678" y="598"/>
                  <a:pt x="706" y="509"/>
                  <a:pt x="718" y="461"/>
                </a:cubicBezTo>
                <a:cubicBezTo>
                  <a:pt x="749" y="338"/>
                  <a:pt x="732" y="204"/>
                  <a:pt x="734" y="79"/>
                </a:cubicBezTo>
                <a:cubicBezTo>
                  <a:pt x="734" y="68"/>
                  <a:pt x="739" y="44"/>
                  <a:pt x="740" y="35"/>
                </a:cubicBezTo>
                <a:cubicBezTo>
                  <a:pt x="738" y="106"/>
                  <a:pt x="735" y="177"/>
                  <a:pt x="734" y="248"/>
                </a:cubicBezTo>
                <a:cubicBezTo>
                  <a:pt x="733" y="382"/>
                  <a:pt x="767" y="501"/>
                  <a:pt x="806" y="628"/>
                </a:cubicBezTo>
                <a:cubicBezTo>
                  <a:pt x="823" y="683"/>
                  <a:pt x="827" y="699"/>
                  <a:pt x="845" y="731"/>
                </a:cubicBezTo>
                <a:moveTo>
                  <a:pt x="1430" y="340"/>
                </a:moveTo>
                <a:cubicBezTo>
                  <a:pt x="1458" y="340"/>
                  <a:pt x="1467" y="344"/>
                  <a:pt x="1487" y="330"/>
                </a:cubicBezTo>
                <a:cubicBezTo>
                  <a:pt x="1487" y="285"/>
                  <a:pt x="1477" y="275"/>
                  <a:pt x="1426" y="269"/>
                </a:cubicBezTo>
                <a:cubicBezTo>
                  <a:pt x="1344" y="259"/>
                  <a:pt x="1258" y="265"/>
                  <a:pt x="1184" y="305"/>
                </a:cubicBezTo>
                <a:cubicBezTo>
                  <a:pt x="1126" y="337"/>
                  <a:pt x="1075" y="391"/>
                  <a:pt x="1088" y="462"/>
                </a:cubicBezTo>
                <a:cubicBezTo>
                  <a:pt x="1106" y="561"/>
                  <a:pt x="1240" y="595"/>
                  <a:pt x="1317" y="629"/>
                </a:cubicBezTo>
                <a:moveTo>
                  <a:pt x="1916" y="385"/>
                </a:moveTo>
                <a:cubicBezTo>
                  <a:pt x="1919" y="358"/>
                  <a:pt x="1921" y="334"/>
                  <a:pt x="1921" y="307"/>
                </a:cubicBezTo>
                <a:cubicBezTo>
                  <a:pt x="1880" y="305"/>
                  <a:pt x="1865" y="307"/>
                  <a:pt x="1827" y="334"/>
                </a:cubicBezTo>
                <a:cubicBezTo>
                  <a:pt x="1781" y="367"/>
                  <a:pt x="1747" y="410"/>
                  <a:pt x="1754" y="469"/>
                </a:cubicBezTo>
                <a:cubicBezTo>
                  <a:pt x="1761" y="524"/>
                  <a:pt x="1820" y="560"/>
                  <a:pt x="1867" y="580"/>
                </a:cubicBezTo>
                <a:cubicBezTo>
                  <a:pt x="1891" y="590"/>
                  <a:pt x="1953" y="605"/>
                  <a:pt x="1979" y="590"/>
                </a:cubicBezTo>
                <a:cubicBezTo>
                  <a:pt x="2012" y="570"/>
                  <a:pt x="2025" y="516"/>
                  <a:pt x="2031" y="482"/>
                </a:cubicBezTo>
                <a:cubicBezTo>
                  <a:pt x="2037" y="448"/>
                  <a:pt x="2036" y="413"/>
                  <a:pt x="2036" y="378"/>
                </a:cubicBezTo>
                <a:cubicBezTo>
                  <a:pt x="2036" y="374"/>
                  <a:pt x="2036" y="369"/>
                  <a:pt x="2036" y="365"/>
                </a:cubicBezTo>
                <a:cubicBezTo>
                  <a:pt x="2011" y="352"/>
                  <a:pt x="1983" y="354"/>
                  <a:pt x="1954" y="354"/>
                </a:cubicBezTo>
                <a:cubicBezTo>
                  <a:pt x="1944" y="354"/>
                  <a:pt x="1934" y="354"/>
                  <a:pt x="1924" y="354"/>
                </a:cubicBezTo>
                <a:moveTo>
                  <a:pt x="2219" y="286"/>
                </a:moveTo>
                <a:cubicBezTo>
                  <a:pt x="2245" y="296"/>
                  <a:pt x="2264" y="306"/>
                  <a:pt x="2270" y="336"/>
                </a:cubicBezTo>
                <a:cubicBezTo>
                  <a:pt x="2279" y="379"/>
                  <a:pt x="2273" y="435"/>
                  <a:pt x="2271" y="478"/>
                </a:cubicBezTo>
                <a:cubicBezTo>
                  <a:pt x="2269" y="512"/>
                  <a:pt x="2264" y="546"/>
                  <a:pt x="2264" y="580"/>
                </a:cubicBezTo>
                <a:cubicBezTo>
                  <a:pt x="2264" y="602"/>
                  <a:pt x="2263" y="595"/>
                  <a:pt x="2285" y="597"/>
                </a:cubicBezTo>
                <a:moveTo>
                  <a:pt x="2264" y="14"/>
                </a:moveTo>
                <a:cubicBezTo>
                  <a:pt x="2264" y="5"/>
                  <a:pt x="2264" y="5"/>
                  <a:pt x="2264" y="0"/>
                </a:cubicBezTo>
                <a:cubicBezTo>
                  <a:pt x="2276" y="31"/>
                  <a:pt x="2291" y="49"/>
                  <a:pt x="2313" y="76"/>
                </a:cubicBezTo>
                <a:moveTo>
                  <a:pt x="2726" y="280"/>
                </a:moveTo>
                <a:cubicBezTo>
                  <a:pt x="2719" y="314"/>
                  <a:pt x="2695" y="343"/>
                  <a:pt x="2690" y="379"/>
                </a:cubicBezTo>
                <a:cubicBezTo>
                  <a:pt x="2684" y="426"/>
                  <a:pt x="2687" y="465"/>
                  <a:pt x="2727" y="494"/>
                </a:cubicBezTo>
                <a:cubicBezTo>
                  <a:pt x="2756" y="515"/>
                  <a:pt x="2805" y="516"/>
                  <a:pt x="2836" y="498"/>
                </a:cubicBezTo>
                <a:cubicBezTo>
                  <a:pt x="2878" y="473"/>
                  <a:pt x="2909" y="427"/>
                  <a:pt x="2942" y="392"/>
                </a:cubicBezTo>
                <a:cubicBezTo>
                  <a:pt x="2959" y="374"/>
                  <a:pt x="2975" y="357"/>
                  <a:pt x="2996" y="348"/>
                </a:cubicBezTo>
                <a:cubicBezTo>
                  <a:pt x="2998" y="348"/>
                  <a:pt x="3000" y="348"/>
                  <a:pt x="3002" y="348"/>
                </a:cubicBezTo>
                <a:cubicBezTo>
                  <a:pt x="3006" y="397"/>
                  <a:pt x="3010" y="452"/>
                  <a:pt x="3005" y="501"/>
                </a:cubicBezTo>
                <a:cubicBezTo>
                  <a:pt x="3002" y="517"/>
                  <a:pt x="2999" y="534"/>
                  <a:pt x="2996" y="55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89" name="Freeform 26"/>
          <p:cNvSpPr/>
          <p:nvPr/>
        </p:nvSpPr>
        <p:spPr>
          <a:xfrm>
            <a:off x="3620520" y="3780000"/>
            <a:ext cx="1280520" cy="392400"/>
          </a:xfrm>
          <a:custGeom>
            <a:avLst/>
            <a:gdLst/>
            <a:ahLst/>
            <a:rect l="0" t="0" r="r" b="b"/>
            <a:pathLst>
              <a:path w="3557" h="1090">
                <a:moveTo>
                  <a:pt x="364" y="68"/>
                </a:moveTo>
                <a:cubicBezTo>
                  <a:pt x="364" y="45"/>
                  <a:pt x="364" y="23"/>
                  <a:pt x="361" y="0"/>
                </a:cubicBezTo>
                <a:cubicBezTo>
                  <a:pt x="306" y="3"/>
                  <a:pt x="286" y="17"/>
                  <a:pt x="237" y="56"/>
                </a:cubicBezTo>
                <a:cubicBezTo>
                  <a:pt x="159" y="119"/>
                  <a:pt x="70" y="194"/>
                  <a:pt x="28" y="290"/>
                </a:cubicBezTo>
                <a:cubicBezTo>
                  <a:pt x="2" y="348"/>
                  <a:pt x="0" y="430"/>
                  <a:pt x="54" y="471"/>
                </a:cubicBezTo>
                <a:cubicBezTo>
                  <a:pt x="127" y="527"/>
                  <a:pt x="243" y="519"/>
                  <a:pt x="329" y="521"/>
                </a:cubicBezTo>
                <a:cubicBezTo>
                  <a:pt x="360" y="521"/>
                  <a:pt x="392" y="521"/>
                  <a:pt x="423" y="521"/>
                </a:cubicBezTo>
                <a:moveTo>
                  <a:pt x="816" y="193"/>
                </a:moveTo>
                <a:cubicBezTo>
                  <a:pt x="776" y="238"/>
                  <a:pt x="747" y="285"/>
                  <a:pt x="721" y="340"/>
                </a:cubicBezTo>
                <a:cubicBezTo>
                  <a:pt x="700" y="384"/>
                  <a:pt x="683" y="428"/>
                  <a:pt x="679" y="478"/>
                </a:cubicBezTo>
                <a:cubicBezTo>
                  <a:pt x="677" y="497"/>
                  <a:pt x="681" y="489"/>
                  <a:pt x="686" y="497"/>
                </a:cubicBezTo>
                <a:cubicBezTo>
                  <a:pt x="689" y="497"/>
                  <a:pt x="691" y="497"/>
                  <a:pt x="694" y="497"/>
                </a:cubicBezTo>
                <a:cubicBezTo>
                  <a:pt x="703" y="481"/>
                  <a:pt x="705" y="477"/>
                  <a:pt x="707" y="456"/>
                </a:cubicBezTo>
                <a:cubicBezTo>
                  <a:pt x="709" y="422"/>
                  <a:pt x="710" y="399"/>
                  <a:pt x="727" y="367"/>
                </a:cubicBezTo>
                <a:cubicBezTo>
                  <a:pt x="748" y="325"/>
                  <a:pt x="753" y="285"/>
                  <a:pt x="754" y="237"/>
                </a:cubicBezTo>
                <a:cubicBezTo>
                  <a:pt x="754" y="201"/>
                  <a:pt x="758" y="161"/>
                  <a:pt x="752" y="125"/>
                </a:cubicBezTo>
                <a:cubicBezTo>
                  <a:pt x="751" y="122"/>
                  <a:pt x="750" y="120"/>
                  <a:pt x="749" y="117"/>
                </a:cubicBezTo>
                <a:cubicBezTo>
                  <a:pt x="729" y="117"/>
                  <a:pt x="712" y="110"/>
                  <a:pt x="691" y="120"/>
                </a:cubicBezTo>
                <a:cubicBezTo>
                  <a:pt x="658" y="135"/>
                  <a:pt x="643" y="160"/>
                  <a:pt x="641" y="195"/>
                </a:cubicBezTo>
                <a:cubicBezTo>
                  <a:pt x="638" y="247"/>
                  <a:pt x="716" y="263"/>
                  <a:pt x="755" y="276"/>
                </a:cubicBezTo>
                <a:cubicBezTo>
                  <a:pt x="854" y="305"/>
                  <a:pt x="971" y="313"/>
                  <a:pt x="1058" y="373"/>
                </a:cubicBezTo>
                <a:cubicBezTo>
                  <a:pt x="1100" y="402"/>
                  <a:pt x="1089" y="444"/>
                  <a:pt x="1057" y="474"/>
                </a:cubicBezTo>
                <a:cubicBezTo>
                  <a:pt x="992" y="533"/>
                  <a:pt x="906" y="559"/>
                  <a:pt x="832" y="602"/>
                </a:cubicBezTo>
                <a:cubicBezTo>
                  <a:pt x="815" y="614"/>
                  <a:pt x="810" y="616"/>
                  <a:pt x="803" y="627"/>
                </a:cubicBezTo>
                <a:cubicBezTo>
                  <a:pt x="822" y="633"/>
                  <a:pt x="857" y="644"/>
                  <a:pt x="890" y="644"/>
                </a:cubicBezTo>
                <a:cubicBezTo>
                  <a:pt x="974" y="645"/>
                  <a:pt x="1056" y="648"/>
                  <a:pt x="1138" y="629"/>
                </a:cubicBezTo>
                <a:cubicBezTo>
                  <a:pt x="1192" y="614"/>
                  <a:pt x="1209" y="610"/>
                  <a:pt x="1242" y="592"/>
                </a:cubicBezTo>
                <a:moveTo>
                  <a:pt x="1317" y="377"/>
                </a:moveTo>
                <a:cubicBezTo>
                  <a:pt x="1281" y="382"/>
                  <a:pt x="1291" y="363"/>
                  <a:pt x="1271" y="397"/>
                </a:cubicBezTo>
                <a:cubicBezTo>
                  <a:pt x="1259" y="417"/>
                  <a:pt x="1258" y="475"/>
                  <a:pt x="1274" y="494"/>
                </a:cubicBezTo>
                <a:cubicBezTo>
                  <a:pt x="1304" y="531"/>
                  <a:pt x="1368" y="539"/>
                  <a:pt x="1412" y="542"/>
                </a:cubicBezTo>
                <a:cubicBezTo>
                  <a:pt x="1450" y="544"/>
                  <a:pt x="1505" y="552"/>
                  <a:pt x="1531" y="516"/>
                </a:cubicBezTo>
                <a:cubicBezTo>
                  <a:pt x="1552" y="487"/>
                  <a:pt x="1548" y="427"/>
                  <a:pt x="1527" y="400"/>
                </a:cubicBezTo>
                <a:cubicBezTo>
                  <a:pt x="1491" y="355"/>
                  <a:pt x="1415" y="348"/>
                  <a:pt x="1362" y="356"/>
                </a:cubicBezTo>
                <a:cubicBezTo>
                  <a:pt x="1281" y="368"/>
                  <a:pt x="1199" y="474"/>
                  <a:pt x="1238" y="559"/>
                </a:cubicBezTo>
                <a:cubicBezTo>
                  <a:pt x="1273" y="633"/>
                  <a:pt x="1402" y="653"/>
                  <a:pt x="1470" y="662"/>
                </a:cubicBezTo>
                <a:cubicBezTo>
                  <a:pt x="1571" y="676"/>
                  <a:pt x="1703" y="685"/>
                  <a:pt x="1805" y="667"/>
                </a:cubicBezTo>
                <a:cubicBezTo>
                  <a:pt x="1867" y="656"/>
                  <a:pt x="1929" y="620"/>
                  <a:pt x="1944" y="556"/>
                </a:cubicBezTo>
                <a:cubicBezTo>
                  <a:pt x="1953" y="519"/>
                  <a:pt x="1954" y="457"/>
                  <a:pt x="1920" y="430"/>
                </a:cubicBezTo>
                <a:cubicBezTo>
                  <a:pt x="1882" y="402"/>
                  <a:pt x="1798" y="408"/>
                  <a:pt x="1757" y="423"/>
                </a:cubicBezTo>
                <a:cubicBezTo>
                  <a:pt x="1707" y="441"/>
                  <a:pt x="1663" y="485"/>
                  <a:pt x="1654" y="538"/>
                </a:cubicBezTo>
                <a:cubicBezTo>
                  <a:pt x="1645" y="590"/>
                  <a:pt x="1686" y="605"/>
                  <a:pt x="1729" y="614"/>
                </a:cubicBezTo>
                <a:cubicBezTo>
                  <a:pt x="1761" y="621"/>
                  <a:pt x="1820" y="629"/>
                  <a:pt x="1847" y="606"/>
                </a:cubicBezTo>
                <a:cubicBezTo>
                  <a:pt x="1873" y="584"/>
                  <a:pt x="1871" y="544"/>
                  <a:pt x="1880" y="514"/>
                </a:cubicBezTo>
                <a:cubicBezTo>
                  <a:pt x="1883" y="502"/>
                  <a:pt x="1882" y="500"/>
                  <a:pt x="1887" y="494"/>
                </a:cubicBezTo>
                <a:cubicBezTo>
                  <a:pt x="1897" y="521"/>
                  <a:pt x="1907" y="570"/>
                  <a:pt x="1911" y="606"/>
                </a:cubicBezTo>
                <a:cubicBezTo>
                  <a:pt x="1924" y="722"/>
                  <a:pt x="1955" y="914"/>
                  <a:pt x="1917" y="1027"/>
                </a:cubicBezTo>
                <a:cubicBezTo>
                  <a:pt x="1907" y="1058"/>
                  <a:pt x="1850" y="1077"/>
                  <a:pt x="1822" y="1061"/>
                </a:cubicBezTo>
                <a:cubicBezTo>
                  <a:pt x="1770" y="1032"/>
                  <a:pt x="1763" y="962"/>
                  <a:pt x="1764" y="910"/>
                </a:cubicBezTo>
                <a:cubicBezTo>
                  <a:pt x="1766" y="830"/>
                  <a:pt x="1824" y="767"/>
                  <a:pt x="1869" y="705"/>
                </a:cubicBezTo>
                <a:moveTo>
                  <a:pt x="2026" y="541"/>
                </a:moveTo>
                <a:cubicBezTo>
                  <a:pt x="2044" y="535"/>
                  <a:pt x="2055" y="532"/>
                  <a:pt x="2072" y="527"/>
                </a:cubicBezTo>
                <a:cubicBezTo>
                  <a:pt x="2080" y="554"/>
                  <a:pt x="2086" y="577"/>
                  <a:pt x="2089" y="607"/>
                </a:cubicBezTo>
                <a:cubicBezTo>
                  <a:pt x="2091" y="632"/>
                  <a:pt x="2083" y="675"/>
                  <a:pt x="2101" y="697"/>
                </a:cubicBezTo>
                <a:cubicBezTo>
                  <a:pt x="2117" y="716"/>
                  <a:pt x="2131" y="717"/>
                  <a:pt x="2157" y="715"/>
                </a:cubicBezTo>
                <a:cubicBezTo>
                  <a:pt x="2198" y="711"/>
                  <a:pt x="2225" y="690"/>
                  <a:pt x="2253" y="659"/>
                </a:cubicBezTo>
                <a:cubicBezTo>
                  <a:pt x="2271" y="639"/>
                  <a:pt x="2287" y="619"/>
                  <a:pt x="2307" y="606"/>
                </a:cubicBezTo>
                <a:cubicBezTo>
                  <a:pt x="2309" y="606"/>
                  <a:pt x="2312" y="606"/>
                  <a:pt x="2314" y="606"/>
                </a:cubicBezTo>
                <a:cubicBezTo>
                  <a:pt x="2328" y="658"/>
                  <a:pt x="2335" y="714"/>
                  <a:pt x="2383" y="745"/>
                </a:cubicBezTo>
                <a:cubicBezTo>
                  <a:pt x="2418" y="767"/>
                  <a:pt x="2492" y="761"/>
                  <a:pt x="2528" y="746"/>
                </a:cubicBezTo>
                <a:cubicBezTo>
                  <a:pt x="2602" y="715"/>
                  <a:pt x="2621" y="637"/>
                  <a:pt x="2613" y="563"/>
                </a:cubicBezTo>
                <a:cubicBezTo>
                  <a:pt x="2605" y="492"/>
                  <a:pt x="2581" y="420"/>
                  <a:pt x="2570" y="348"/>
                </a:cubicBezTo>
                <a:cubicBezTo>
                  <a:pt x="2568" y="336"/>
                  <a:pt x="2558" y="301"/>
                  <a:pt x="2555" y="290"/>
                </a:cubicBezTo>
                <a:cubicBezTo>
                  <a:pt x="2538" y="326"/>
                  <a:pt x="2522" y="376"/>
                  <a:pt x="2519" y="428"/>
                </a:cubicBezTo>
                <a:cubicBezTo>
                  <a:pt x="2515" y="507"/>
                  <a:pt x="2510" y="596"/>
                  <a:pt x="2543" y="669"/>
                </a:cubicBezTo>
                <a:cubicBezTo>
                  <a:pt x="2585" y="761"/>
                  <a:pt x="2695" y="821"/>
                  <a:pt x="2795" y="800"/>
                </a:cubicBezTo>
                <a:cubicBezTo>
                  <a:pt x="2846" y="791"/>
                  <a:pt x="2862" y="741"/>
                  <a:pt x="2876" y="698"/>
                </a:cubicBezTo>
                <a:cubicBezTo>
                  <a:pt x="2887" y="663"/>
                  <a:pt x="2889" y="630"/>
                  <a:pt x="2891" y="594"/>
                </a:cubicBezTo>
                <a:cubicBezTo>
                  <a:pt x="2847" y="602"/>
                  <a:pt x="2823" y="610"/>
                  <a:pt x="2785" y="640"/>
                </a:cubicBezTo>
                <a:cubicBezTo>
                  <a:pt x="2755" y="663"/>
                  <a:pt x="2716" y="696"/>
                  <a:pt x="2722" y="739"/>
                </a:cubicBezTo>
                <a:cubicBezTo>
                  <a:pt x="2728" y="779"/>
                  <a:pt x="2768" y="780"/>
                  <a:pt x="2806" y="782"/>
                </a:cubicBezTo>
                <a:cubicBezTo>
                  <a:pt x="2846" y="784"/>
                  <a:pt x="2892" y="790"/>
                  <a:pt x="2923" y="762"/>
                </a:cubicBezTo>
                <a:cubicBezTo>
                  <a:pt x="2939" y="747"/>
                  <a:pt x="2931" y="732"/>
                  <a:pt x="2936" y="715"/>
                </a:cubicBezTo>
                <a:cubicBezTo>
                  <a:pt x="2933" y="724"/>
                  <a:pt x="2915" y="717"/>
                  <a:pt x="2917" y="745"/>
                </a:cubicBezTo>
                <a:cubicBezTo>
                  <a:pt x="2919" y="786"/>
                  <a:pt x="2944" y="788"/>
                  <a:pt x="2981" y="794"/>
                </a:cubicBezTo>
                <a:cubicBezTo>
                  <a:pt x="3023" y="800"/>
                  <a:pt x="3066" y="798"/>
                  <a:pt x="3097" y="769"/>
                </a:cubicBezTo>
                <a:cubicBezTo>
                  <a:pt x="3131" y="737"/>
                  <a:pt x="3126" y="670"/>
                  <a:pt x="3128" y="628"/>
                </a:cubicBezTo>
                <a:cubicBezTo>
                  <a:pt x="3130" y="591"/>
                  <a:pt x="3121" y="517"/>
                  <a:pt x="3154" y="491"/>
                </a:cubicBezTo>
                <a:cubicBezTo>
                  <a:pt x="3167" y="491"/>
                  <a:pt x="3172" y="491"/>
                  <a:pt x="3181" y="491"/>
                </a:cubicBezTo>
                <a:cubicBezTo>
                  <a:pt x="3208" y="555"/>
                  <a:pt x="3220" y="612"/>
                  <a:pt x="3200" y="684"/>
                </a:cubicBezTo>
                <a:cubicBezTo>
                  <a:pt x="3191" y="718"/>
                  <a:pt x="3180" y="749"/>
                  <a:pt x="3172" y="782"/>
                </a:cubicBezTo>
                <a:cubicBezTo>
                  <a:pt x="3193" y="784"/>
                  <a:pt x="3229" y="792"/>
                  <a:pt x="3257" y="789"/>
                </a:cubicBezTo>
                <a:cubicBezTo>
                  <a:pt x="3317" y="783"/>
                  <a:pt x="3362" y="742"/>
                  <a:pt x="3408" y="708"/>
                </a:cubicBezTo>
                <a:moveTo>
                  <a:pt x="3481" y="487"/>
                </a:moveTo>
                <a:cubicBezTo>
                  <a:pt x="3481" y="483"/>
                  <a:pt x="3465" y="473"/>
                  <a:pt x="3483" y="477"/>
                </a:cubicBezTo>
                <a:cubicBezTo>
                  <a:pt x="3513" y="484"/>
                  <a:pt x="3526" y="563"/>
                  <a:pt x="3530" y="584"/>
                </a:cubicBezTo>
                <a:cubicBezTo>
                  <a:pt x="3548" y="674"/>
                  <a:pt x="3556" y="788"/>
                  <a:pt x="3532" y="878"/>
                </a:cubicBezTo>
                <a:cubicBezTo>
                  <a:pt x="3513" y="948"/>
                  <a:pt x="3465" y="1023"/>
                  <a:pt x="3403" y="1064"/>
                </a:cubicBezTo>
                <a:cubicBezTo>
                  <a:pt x="3385" y="1072"/>
                  <a:pt x="3368" y="1081"/>
                  <a:pt x="3350" y="108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90" name="Freeform 27"/>
          <p:cNvSpPr/>
          <p:nvPr/>
        </p:nvSpPr>
        <p:spPr>
          <a:xfrm>
            <a:off x="6028920" y="3998520"/>
            <a:ext cx="211680" cy="268920"/>
          </a:xfrm>
          <a:custGeom>
            <a:avLst/>
            <a:gdLst/>
            <a:ahLst/>
            <a:rect l="0" t="0" r="r" b="b"/>
            <a:pathLst>
              <a:path w="588" h="747">
                <a:moveTo>
                  <a:pt x="587" y="19"/>
                </a:moveTo>
                <a:cubicBezTo>
                  <a:pt x="457" y="8"/>
                  <a:pt x="332" y="0"/>
                  <a:pt x="205" y="40"/>
                </a:cubicBezTo>
                <a:cubicBezTo>
                  <a:pt x="81" y="79"/>
                  <a:pt x="2" y="144"/>
                  <a:pt x="1" y="277"/>
                </a:cubicBezTo>
                <a:cubicBezTo>
                  <a:pt x="0" y="436"/>
                  <a:pt x="141" y="542"/>
                  <a:pt x="262" y="618"/>
                </a:cubicBezTo>
                <a:cubicBezTo>
                  <a:pt x="396" y="691"/>
                  <a:pt x="441" y="716"/>
                  <a:pt x="539" y="74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91" name="Freeform 28"/>
          <p:cNvSpPr/>
          <p:nvPr/>
        </p:nvSpPr>
        <p:spPr>
          <a:xfrm>
            <a:off x="6478560" y="4038480"/>
            <a:ext cx="1768320" cy="343440"/>
          </a:xfrm>
          <a:custGeom>
            <a:avLst/>
            <a:gdLst/>
            <a:ahLst/>
            <a:rect l="0" t="0" r="r" b="b"/>
            <a:pathLst>
              <a:path w="4912" h="954">
                <a:moveTo>
                  <a:pt x="88" y="0"/>
                </a:moveTo>
                <a:cubicBezTo>
                  <a:pt x="81" y="17"/>
                  <a:pt x="78" y="26"/>
                  <a:pt x="72" y="44"/>
                </a:cubicBezTo>
                <a:cubicBezTo>
                  <a:pt x="50" y="111"/>
                  <a:pt x="29" y="176"/>
                  <a:pt x="17" y="245"/>
                </a:cubicBezTo>
                <a:cubicBezTo>
                  <a:pt x="6" y="306"/>
                  <a:pt x="0" y="371"/>
                  <a:pt x="6" y="432"/>
                </a:cubicBezTo>
                <a:cubicBezTo>
                  <a:pt x="10" y="478"/>
                  <a:pt x="36" y="494"/>
                  <a:pt x="72" y="514"/>
                </a:cubicBezTo>
                <a:moveTo>
                  <a:pt x="294" y="258"/>
                </a:moveTo>
                <a:cubicBezTo>
                  <a:pt x="307" y="264"/>
                  <a:pt x="303" y="278"/>
                  <a:pt x="303" y="301"/>
                </a:cubicBezTo>
                <a:cubicBezTo>
                  <a:pt x="303" y="342"/>
                  <a:pt x="278" y="513"/>
                  <a:pt x="316" y="536"/>
                </a:cubicBezTo>
                <a:cubicBezTo>
                  <a:pt x="323" y="538"/>
                  <a:pt x="330" y="540"/>
                  <a:pt x="337" y="542"/>
                </a:cubicBezTo>
                <a:moveTo>
                  <a:pt x="409" y="22"/>
                </a:moveTo>
                <a:cubicBezTo>
                  <a:pt x="401" y="5"/>
                  <a:pt x="401" y="13"/>
                  <a:pt x="398" y="38"/>
                </a:cubicBezTo>
                <a:cubicBezTo>
                  <a:pt x="391" y="88"/>
                  <a:pt x="387" y="152"/>
                  <a:pt x="407" y="200"/>
                </a:cubicBezTo>
                <a:cubicBezTo>
                  <a:pt x="416" y="215"/>
                  <a:pt x="424" y="229"/>
                  <a:pt x="433" y="244"/>
                </a:cubicBezTo>
                <a:moveTo>
                  <a:pt x="804" y="238"/>
                </a:moveTo>
                <a:cubicBezTo>
                  <a:pt x="809" y="220"/>
                  <a:pt x="810" y="218"/>
                  <a:pt x="811" y="207"/>
                </a:cubicBezTo>
                <a:cubicBezTo>
                  <a:pt x="811" y="252"/>
                  <a:pt x="802" y="287"/>
                  <a:pt x="792" y="331"/>
                </a:cubicBezTo>
                <a:cubicBezTo>
                  <a:pt x="781" y="382"/>
                  <a:pt x="766" y="454"/>
                  <a:pt x="778" y="507"/>
                </a:cubicBezTo>
                <a:cubicBezTo>
                  <a:pt x="788" y="551"/>
                  <a:pt x="821" y="566"/>
                  <a:pt x="855" y="589"/>
                </a:cubicBezTo>
                <a:moveTo>
                  <a:pt x="1309" y="406"/>
                </a:moveTo>
                <a:cubicBezTo>
                  <a:pt x="1287" y="400"/>
                  <a:pt x="1252" y="405"/>
                  <a:pt x="1223" y="411"/>
                </a:cubicBezTo>
                <a:cubicBezTo>
                  <a:pt x="1135" y="427"/>
                  <a:pt x="1047" y="442"/>
                  <a:pt x="958" y="452"/>
                </a:cubicBezTo>
                <a:cubicBezTo>
                  <a:pt x="927" y="455"/>
                  <a:pt x="896" y="456"/>
                  <a:pt x="865" y="459"/>
                </a:cubicBezTo>
                <a:cubicBezTo>
                  <a:pt x="903" y="467"/>
                  <a:pt x="941" y="474"/>
                  <a:pt x="978" y="487"/>
                </a:cubicBezTo>
                <a:cubicBezTo>
                  <a:pt x="1043" y="507"/>
                  <a:pt x="1093" y="547"/>
                  <a:pt x="1153" y="576"/>
                </a:cubicBezTo>
                <a:cubicBezTo>
                  <a:pt x="1202" y="600"/>
                  <a:pt x="1251" y="608"/>
                  <a:pt x="1305" y="615"/>
                </a:cubicBezTo>
                <a:moveTo>
                  <a:pt x="1569" y="348"/>
                </a:moveTo>
                <a:cubicBezTo>
                  <a:pt x="1554" y="343"/>
                  <a:pt x="1538" y="339"/>
                  <a:pt x="1523" y="335"/>
                </a:cubicBezTo>
                <a:cubicBezTo>
                  <a:pt x="1532" y="366"/>
                  <a:pt x="1534" y="374"/>
                  <a:pt x="1572" y="386"/>
                </a:cubicBezTo>
                <a:cubicBezTo>
                  <a:pt x="1618" y="401"/>
                  <a:pt x="1666" y="401"/>
                  <a:pt x="1713" y="401"/>
                </a:cubicBezTo>
                <a:cubicBezTo>
                  <a:pt x="1746" y="401"/>
                  <a:pt x="1744" y="403"/>
                  <a:pt x="1754" y="376"/>
                </a:cubicBezTo>
                <a:cubicBezTo>
                  <a:pt x="1744" y="327"/>
                  <a:pt x="1711" y="312"/>
                  <a:pt x="1659" y="307"/>
                </a:cubicBezTo>
                <a:cubicBezTo>
                  <a:pt x="1577" y="298"/>
                  <a:pt x="1503" y="306"/>
                  <a:pt x="1440" y="363"/>
                </a:cubicBezTo>
                <a:cubicBezTo>
                  <a:pt x="1388" y="410"/>
                  <a:pt x="1376" y="489"/>
                  <a:pt x="1426" y="542"/>
                </a:cubicBezTo>
                <a:cubicBezTo>
                  <a:pt x="1499" y="618"/>
                  <a:pt x="1624" y="650"/>
                  <a:pt x="1723" y="672"/>
                </a:cubicBezTo>
                <a:cubicBezTo>
                  <a:pt x="1804" y="686"/>
                  <a:pt x="1830" y="690"/>
                  <a:pt x="1884" y="695"/>
                </a:cubicBezTo>
                <a:moveTo>
                  <a:pt x="2302" y="686"/>
                </a:moveTo>
                <a:cubicBezTo>
                  <a:pt x="2312" y="706"/>
                  <a:pt x="2311" y="740"/>
                  <a:pt x="2308" y="763"/>
                </a:cubicBezTo>
                <a:cubicBezTo>
                  <a:pt x="2301" y="818"/>
                  <a:pt x="2276" y="869"/>
                  <a:pt x="2254" y="919"/>
                </a:cubicBezTo>
                <a:cubicBezTo>
                  <a:pt x="2249" y="930"/>
                  <a:pt x="2244" y="942"/>
                  <a:pt x="2239" y="953"/>
                </a:cubicBezTo>
                <a:moveTo>
                  <a:pt x="2719" y="185"/>
                </a:moveTo>
                <a:cubicBezTo>
                  <a:pt x="2734" y="177"/>
                  <a:pt x="2751" y="171"/>
                  <a:pt x="2762" y="158"/>
                </a:cubicBezTo>
                <a:cubicBezTo>
                  <a:pt x="2762" y="157"/>
                  <a:pt x="2762" y="157"/>
                  <a:pt x="2762" y="156"/>
                </a:cubicBezTo>
                <a:cubicBezTo>
                  <a:pt x="2715" y="156"/>
                  <a:pt x="2666" y="150"/>
                  <a:pt x="2621" y="167"/>
                </a:cubicBezTo>
                <a:cubicBezTo>
                  <a:pt x="2582" y="181"/>
                  <a:pt x="2534" y="229"/>
                  <a:pt x="2555" y="277"/>
                </a:cubicBezTo>
                <a:cubicBezTo>
                  <a:pt x="2581" y="337"/>
                  <a:pt x="2674" y="369"/>
                  <a:pt x="2726" y="396"/>
                </a:cubicBezTo>
                <a:cubicBezTo>
                  <a:pt x="2764" y="416"/>
                  <a:pt x="2782" y="427"/>
                  <a:pt x="2803" y="459"/>
                </a:cubicBezTo>
                <a:cubicBezTo>
                  <a:pt x="2737" y="463"/>
                  <a:pt x="2675" y="464"/>
                  <a:pt x="2610" y="452"/>
                </a:cubicBezTo>
                <a:cubicBezTo>
                  <a:pt x="2582" y="447"/>
                  <a:pt x="2477" y="437"/>
                  <a:pt x="2459" y="406"/>
                </a:cubicBezTo>
                <a:cubicBezTo>
                  <a:pt x="2450" y="392"/>
                  <a:pt x="2479" y="389"/>
                  <a:pt x="2494" y="384"/>
                </a:cubicBezTo>
                <a:moveTo>
                  <a:pt x="3028" y="24"/>
                </a:moveTo>
                <a:cubicBezTo>
                  <a:pt x="3001" y="31"/>
                  <a:pt x="3004" y="14"/>
                  <a:pt x="2982" y="47"/>
                </a:cubicBezTo>
                <a:cubicBezTo>
                  <a:pt x="2949" y="97"/>
                  <a:pt x="2950" y="158"/>
                  <a:pt x="2949" y="214"/>
                </a:cubicBezTo>
                <a:cubicBezTo>
                  <a:pt x="2948" y="288"/>
                  <a:pt x="2954" y="344"/>
                  <a:pt x="2988" y="409"/>
                </a:cubicBezTo>
                <a:cubicBezTo>
                  <a:pt x="3005" y="441"/>
                  <a:pt x="3028" y="476"/>
                  <a:pt x="3062" y="493"/>
                </a:cubicBezTo>
                <a:cubicBezTo>
                  <a:pt x="3085" y="504"/>
                  <a:pt x="3093" y="494"/>
                  <a:pt x="3107" y="480"/>
                </a:cubicBezTo>
                <a:cubicBezTo>
                  <a:pt x="3137" y="448"/>
                  <a:pt x="3151" y="401"/>
                  <a:pt x="3181" y="369"/>
                </a:cubicBezTo>
                <a:cubicBezTo>
                  <a:pt x="3194" y="355"/>
                  <a:pt x="3244" y="308"/>
                  <a:pt x="3269" y="328"/>
                </a:cubicBezTo>
                <a:cubicBezTo>
                  <a:pt x="3298" y="351"/>
                  <a:pt x="3289" y="406"/>
                  <a:pt x="3295" y="438"/>
                </a:cubicBezTo>
                <a:cubicBezTo>
                  <a:pt x="3310" y="515"/>
                  <a:pt x="3371" y="561"/>
                  <a:pt x="3443" y="582"/>
                </a:cubicBezTo>
                <a:cubicBezTo>
                  <a:pt x="3502" y="599"/>
                  <a:pt x="3617" y="614"/>
                  <a:pt x="3671" y="577"/>
                </a:cubicBezTo>
                <a:cubicBezTo>
                  <a:pt x="3713" y="548"/>
                  <a:pt x="3721" y="496"/>
                  <a:pt x="3731" y="449"/>
                </a:cubicBezTo>
                <a:cubicBezTo>
                  <a:pt x="3712" y="501"/>
                  <a:pt x="3674" y="585"/>
                  <a:pt x="3734" y="619"/>
                </a:cubicBezTo>
                <a:cubicBezTo>
                  <a:pt x="3769" y="639"/>
                  <a:pt x="3850" y="636"/>
                  <a:pt x="3887" y="623"/>
                </a:cubicBezTo>
                <a:cubicBezTo>
                  <a:pt x="3977" y="591"/>
                  <a:pt x="3948" y="493"/>
                  <a:pt x="3897" y="441"/>
                </a:cubicBezTo>
                <a:cubicBezTo>
                  <a:pt x="3862" y="406"/>
                  <a:pt x="3816" y="378"/>
                  <a:pt x="3770" y="359"/>
                </a:cubicBezTo>
                <a:cubicBezTo>
                  <a:pt x="3766" y="359"/>
                  <a:pt x="3763" y="359"/>
                  <a:pt x="3759" y="359"/>
                </a:cubicBezTo>
                <a:moveTo>
                  <a:pt x="4080" y="102"/>
                </a:moveTo>
                <a:cubicBezTo>
                  <a:pt x="4071" y="82"/>
                  <a:pt x="4072" y="76"/>
                  <a:pt x="4059" y="72"/>
                </a:cubicBezTo>
                <a:cubicBezTo>
                  <a:pt x="4024" y="79"/>
                  <a:pt x="4019" y="129"/>
                  <a:pt x="4014" y="160"/>
                </a:cubicBezTo>
                <a:cubicBezTo>
                  <a:pt x="4001" y="237"/>
                  <a:pt x="3998" y="333"/>
                  <a:pt x="4019" y="409"/>
                </a:cubicBezTo>
                <a:cubicBezTo>
                  <a:pt x="4034" y="464"/>
                  <a:pt x="4066" y="532"/>
                  <a:pt x="4105" y="574"/>
                </a:cubicBezTo>
                <a:cubicBezTo>
                  <a:pt x="4113" y="581"/>
                  <a:pt x="4120" y="587"/>
                  <a:pt x="4128" y="594"/>
                </a:cubicBezTo>
                <a:moveTo>
                  <a:pt x="4281" y="360"/>
                </a:moveTo>
                <a:cubicBezTo>
                  <a:pt x="4294" y="326"/>
                  <a:pt x="4290" y="320"/>
                  <a:pt x="4319" y="311"/>
                </a:cubicBezTo>
                <a:cubicBezTo>
                  <a:pt x="4336" y="352"/>
                  <a:pt x="4337" y="463"/>
                  <a:pt x="4381" y="486"/>
                </a:cubicBezTo>
                <a:cubicBezTo>
                  <a:pt x="4391" y="487"/>
                  <a:pt x="4394" y="487"/>
                  <a:pt x="4401" y="487"/>
                </a:cubicBezTo>
                <a:cubicBezTo>
                  <a:pt x="4412" y="469"/>
                  <a:pt x="4416" y="457"/>
                  <a:pt x="4416" y="429"/>
                </a:cubicBezTo>
                <a:cubicBezTo>
                  <a:pt x="4416" y="394"/>
                  <a:pt x="4408" y="359"/>
                  <a:pt x="4368" y="350"/>
                </a:cubicBezTo>
                <a:cubicBezTo>
                  <a:pt x="4313" y="337"/>
                  <a:pt x="4273" y="365"/>
                  <a:pt x="4238" y="404"/>
                </a:cubicBezTo>
                <a:cubicBezTo>
                  <a:pt x="4196" y="451"/>
                  <a:pt x="4178" y="507"/>
                  <a:pt x="4184" y="570"/>
                </a:cubicBezTo>
                <a:cubicBezTo>
                  <a:pt x="4191" y="639"/>
                  <a:pt x="4253" y="662"/>
                  <a:pt x="4313" y="674"/>
                </a:cubicBezTo>
                <a:cubicBezTo>
                  <a:pt x="4369" y="685"/>
                  <a:pt x="4428" y="680"/>
                  <a:pt x="4485" y="680"/>
                </a:cubicBezTo>
                <a:moveTo>
                  <a:pt x="4720" y="327"/>
                </a:moveTo>
                <a:cubicBezTo>
                  <a:pt x="4717" y="317"/>
                  <a:pt x="4723" y="314"/>
                  <a:pt x="4715" y="307"/>
                </a:cubicBezTo>
                <a:cubicBezTo>
                  <a:pt x="4709" y="302"/>
                  <a:pt x="4705" y="304"/>
                  <a:pt x="4699" y="302"/>
                </a:cubicBezTo>
                <a:cubicBezTo>
                  <a:pt x="4697" y="302"/>
                  <a:pt x="4697" y="302"/>
                  <a:pt x="4696" y="302"/>
                </a:cubicBezTo>
                <a:cubicBezTo>
                  <a:pt x="4696" y="331"/>
                  <a:pt x="4685" y="382"/>
                  <a:pt x="4709" y="401"/>
                </a:cubicBezTo>
                <a:cubicBezTo>
                  <a:pt x="4752" y="435"/>
                  <a:pt x="4827" y="455"/>
                  <a:pt x="4881" y="446"/>
                </a:cubicBezTo>
                <a:cubicBezTo>
                  <a:pt x="4911" y="441"/>
                  <a:pt x="4902" y="402"/>
                  <a:pt x="4902" y="381"/>
                </a:cubicBezTo>
                <a:cubicBezTo>
                  <a:pt x="4902" y="350"/>
                  <a:pt x="4902" y="319"/>
                  <a:pt x="4900" y="288"/>
                </a:cubicBezTo>
                <a:cubicBezTo>
                  <a:pt x="4900" y="287"/>
                  <a:pt x="4900" y="285"/>
                  <a:pt x="4900" y="284"/>
                </a:cubicBezTo>
                <a:cubicBezTo>
                  <a:pt x="4886" y="284"/>
                  <a:pt x="4860" y="279"/>
                  <a:pt x="4849" y="287"/>
                </a:cubicBezTo>
                <a:cubicBezTo>
                  <a:pt x="4846" y="289"/>
                  <a:pt x="4850" y="294"/>
                  <a:pt x="4848" y="295"/>
                </a:cubicBezTo>
                <a:cubicBezTo>
                  <a:pt x="4849" y="295"/>
                  <a:pt x="4862" y="297"/>
                  <a:pt x="4862" y="297"/>
                </a:cubicBezTo>
                <a:cubicBezTo>
                  <a:pt x="4868" y="304"/>
                  <a:pt x="4864" y="275"/>
                  <a:pt x="4865" y="310"/>
                </a:cubicBezTo>
                <a:cubicBezTo>
                  <a:pt x="4867" y="367"/>
                  <a:pt x="4818" y="438"/>
                  <a:pt x="4799" y="491"/>
                </a:cubicBezTo>
                <a:cubicBezTo>
                  <a:pt x="4766" y="584"/>
                  <a:pt x="4738" y="677"/>
                  <a:pt x="4732" y="776"/>
                </a:cubicBezTo>
                <a:cubicBezTo>
                  <a:pt x="4730" y="809"/>
                  <a:pt x="4748" y="885"/>
                  <a:pt x="4729" y="916"/>
                </a:cubicBezTo>
                <a:cubicBezTo>
                  <a:pt x="4724" y="923"/>
                  <a:pt x="4723" y="914"/>
                  <a:pt x="4717" y="91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92" name="Freeform 29"/>
          <p:cNvSpPr/>
          <p:nvPr/>
        </p:nvSpPr>
        <p:spPr>
          <a:xfrm>
            <a:off x="7280280" y="4462200"/>
            <a:ext cx="1788480" cy="596160"/>
          </a:xfrm>
          <a:custGeom>
            <a:avLst/>
            <a:gdLst/>
            <a:ahLst/>
            <a:rect l="0" t="0" r="r" b="b"/>
            <a:pathLst>
              <a:path w="4968" h="1656">
                <a:moveTo>
                  <a:pt x="369" y="43"/>
                </a:moveTo>
                <a:cubicBezTo>
                  <a:pt x="367" y="29"/>
                  <a:pt x="366" y="0"/>
                  <a:pt x="366" y="14"/>
                </a:cubicBezTo>
                <a:cubicBezTo>
                  <a:pt x="370" y="62"/>
                  <a:pt x="385" y="95"/>
                  <a:pt x="406" y="138"/>
                </a:cubicBezTo>
                <a:moveTo>
                  <a:pt x="633" y="262"/>
                </a:moveTo>
                <a:cubicBezTo>
                  <a:pt x="643" y="270"/>
                  <a:pt x="646" y="269"/>
                  <a:pt x="654" y="285"/>
                </a:cubicBezTo>
                <a:cubicBezTo>
                  <a:pt x="662" y="300"/>
                  <a:pt x="663" y="320"/>
                  <a:pt x="680" y="329"/>
                </a:cubicBezTo>
                <a:cubicBezTo>
                  <a:pt x="702" y="340"/>
                  <a:pt x="744" y="338"/>
                  <a:pt x="767" y="335"/>
                </a:cubicBezTo>
                <a:cubicBezTo>
                  <a:pt x="801" y="330"/>
                  <a:pt x="835" y="308"/>
                  <a:pt x="851" y="277"/>
                </a:cubicBezTo>
                <a:cubicBezTo>
                  <a:pt x="868" y="243"/>
                  <a:pt x="868" y="189"/>
                  <a:pt x="838" y="163"/>
                </a:cubicBezTo>
                <a:cubicBezTo>
                  <a:pt x="798" y="128"/>
                  <a:pt x="729" y="146"/>
                  <a:pt x="694" y="176"/>
                </a:cubicBezTo>
                <a:cubicBezTo>
                  <a:pt x="646" y="217"/>
                  <a:pt x="619" y="292"/>
                  <a:pt x="634" y="354"/>
                </a:cubicBezTo>
                <a:cubicBezTo>
                  <a:pt x="651" y="427"/>
                  <a:pt x="730" y="469"/>
                  <a:pt x="793" y="494"/>
                </a:cubicBezTo>
                <a:cubicBezTo>
                  <a:pt x="868" y="525"/>
                  <a:pt x="948" y="533"/>
                  <a:pt x="1029" y="534"/>
                </a:cubicBezTo>
                <a:cubicBezTo>
                  <a:pt x="1043" y="534"/>
                  <a:pt x="1056" y="534"/>
                  <a:pt x="1070" y="534"/>
                </a:cubicBezTo>
                <a:moveTo>
                  <a:pt x="111" y="901"/>
                </a:moveTo>
                <a:cubicBezTo>
                  <a:pt x="107" y="889"/>
                  <a:pt x="116" y="884"/>
                  <a:pt x="102" y="891"/>
                </a:cubicBezTo>
                <a:cubicBezTo>
                  <a:pt x="95" y="895"/>
                  <a:pt x="89" y="905"/>
                  <a:pt x="85" y="911"/>
                </a:cubicBezTo>
                <a:cubicBezTo>
                  <a:pt x="75" y="929"/>
                  <a:pt x="67" y="950"/>
                  <a:pt x="63" y="970"/>
                </a:cubicBezTo>
                <a:cubicBezTo>
                  <a:pt x="52" y="1017"/>
                  <a:pt x="41" y="1065"/>
                  <a:pt x="30" y="1112"/>
                </a:cubicBezTo>
                <a:cubicBezTo>
                  <a:pt x="19" y="1157"/>
                  <a:pt x="5" y="1204"/>
                  <a:pt x="0" y="1250"/>
                </a:cubicBezTo>
                <a:cubicBezTo>
                  <a:pt x="0" y="1261"/>
                  <a:pt x="0" y="1263"/>
                  <a:pt x="0" y="1269"/>
                </a:cubicBezTo>
                <a:cubicBezTo>
                  <a:pt x="24" y="1245"/>
                  <a:pt x="41" y="1228"/>
                  <a:pt x="53" y="1194"/>
                </a:cubicBezTo>
                <a:cubicBezTo>
                  <a:pt x="74" y="1132"/>
                  <a:pt x="74" y="1066"/>
                  <a:pt x="91" y="1002"/>
                </a:cubicBezTo>
                <a:cubicBezTo>
                  <a:pt x="106" y="946"/>
                  <a:pt x="133" y="865"/>
                  <a:pt x="191" y="838"/>
                </a:cubicBezTo>
                <a:cubicBezTo>
                  <a:pt x="244" y="814"/>
                  <a:pt x="272" y="855"/>
                  <a:pt x="291" y="898"/>
                </a:cubicBezTo>
                <a:cubicBezTo>
                  <a:pt x="319" y="960"/>
                  <a:pt x="328" y="1029"/>
                  <a:pt x="355" y="1092"/>
                </a:cubicBezTo>
                <a:cubicBezTo>
                  <a:pt x="376" y="1139"/>
                  <a:pt x="403" y="1171"/>
                  <a:pt x="440" y="1206"/>
                </a:cubicBezTo>
                <a:moveTo>
                  <a:pt x="51" y="1117"/>
                </a:moveTo>
                <a:cubicBezTo>
                  <a:pt x="89" y="1115"/>
                  <a:pt x="116" y="1114"/>
                  <a:pt x="154" y="1114"/>
                </a:cubicBezTo>
                <a:cubicBezTo>
                  <a:pt x="308" y="1114"/>
                  <a:pt x="488" y="1139"/>
                  <a:pt x="639" y="1098"/>
                </a:cubicBezTo>
                <a:cubicBezTo>
                  <a:pt x="682" y="1086"/>
                  <a:pt x="692" y="1071"/>
                  <a:pt x="703" y="1033"/>
                </a:cubicBezTo>
                <a:cubicBezTo>
                  <a:pt x="703" y="1031"/>
                  <a:pt x="703" y="1029"/>
                  <a:pt x="703" y="1027"/>
                </a:cubicBezTo>
                <a:cubicBezTo>
                  <a:pt x="691" y="1049"/>
                  <a:pt x="676" y="1062"/>
                  <a:pt x="673" y="1092"/>
                </a:cubicBezTo>
                <a:cubicBezTo>
                  <a:pt x="669" y="1125"/>
                  <a:pt x="667" y="1176"/>
                  <a:pt x="677" y="1208"/>
                </a:cubicBezTo>
                <a:cubicBezTo>
                  <a:pt x="687" y="1238"/>
                  <a:pt x="701" y="1236"/>
                  <a:pt x="721" y="1248"/>
                </a:cubicBezTo>
                <a:cubicBezTo>
                  <a:pt x="731" y="1233"/>
                  <a:pt x="741" y="1223"/>
                  <a:pt x="749" y="1195"/>
                </a:cubicBezTo>
                <a:cubicBezTo>
                  <a:pt x="763" y="1147"/>
                  <a:pt x="772" y="1108"/>
                  <a:pt x="822" y="1089"/>
                </a:cubicBezTo>
                <a:cubicBezTo>
                  <a:pt x="857" y="1076"/>
                  <a:pt x="884" y="1110"/>
                  <a:pt x="897" y="1137"/>
                </a:cubicBezTo>
                <a:cubicBezTo>
                  <a:pt x="909" y="1161"/>
                  <a:pt x="905" y="1187"/>
                  <a:pt x="905" y="1213"/>
                </a:cubicBezTo>
                <a:cubicBezTo>
                  <a:pt x="905" y="1217"/>
                  <a:pt x="905" y="1218"/>
                  <a:pt x="905" y="1220"/>
                </a:cubicBezTo>
                <a:cubicBezTo>
                  <a:pt x="911" y="1184"/>
                  <a:pt x="914" y="1171"/>
                  <a:pt x="945" y="1144"/>
                </a:cubicBezTo>
                <a:cubicBezTo>
                  <a:pt x="991" y="1105"/>
                  <a:pt x="1067" y="1056"/>
                  <a:pt x="1131" y="1075"/>
                </a:cubicBezTo>
                <a:cubicBezTo>
                  <a:pt x="1169" y="1087"/>
                  <a:pt x="1173" y="1130"/>
                  <a:pt x="1175" y="1163"/>
                </a:cubicBezTo>
                <a:cubicBezTo>
                  <a:pt x="1177" y="1200"/>
                  <a:pt x="1176" y="1231"/>
                  <a:pt x="1208" y="1257"/>
                </a:cubicBezTo>
                <a:cubicBezTo>
                  <a:pt x="1232" y="1276"/>
                  <a:pt x="1256" y="1275"/>
                  <a:pt x="1285" y="1277"/>
                </a:cubicBezTo>
                <a:moveTo>
                  <a:pt x="1439" y="1085"/>
                </a:moveTo>
                <a:cubicBezTo>
                  <a:pt x="1443" y="1075"/>
                  <a:pt x="1444" y="1074"/>
                  <a:pt x="1446" y="1068"/>
                </a:cubicBezTo>
                <a:cubicBezTo>
                  <a:pt x="1448" y="1078"/>
                  <a:pt x="1449" y="1105"/>
                  <a:pt x="1449" y="1119"/>
                </a:cubicBezTo>
                <a:cubicBezTo>
                  <a:pt x="1448" y="1161"/>
                  <a:pt x="1430" y="1196"/>
                  <a:pt x="1428" y="1238"/>
                </a:cubicBezTo>
                <a:cubicBezTo>
                  <a:pt x="1426" y="1290"/>
                  <a:pt x="1458" y="1295"/>
                  <a:pt x="1501" y="1302"/>
                </a:cubicBezTo>
                <a:moveTo>
                  <a:pt x="1400" y="723"/>
                </a:moveTo>
                <a:cubicBezTo>
                  <a:pt x="1382" y="702"/>
                  <a:pt x="1427" y="775"/>
                  <a:pt x="1427" y="775"/>
                </a:cubicBezTo>
                <a:cubicBezTo>
                  <a:pt x="1469" y="825"/>
                  <a:pt x="1523" y="864"/>
                  <a:pt x="1575" y="902"/>
                </a:cubicBezTo>
                <a:moveTo>
                  <a:pt x="1725" y="885"/>
                </a:moveTo>
                <a:cubicBezTo>
                  <a:pt x="1725" y="875"/>
                  <a:pt x="1725" y="865"/>
                  <a:pt x="1725" y="855"/>
                </a:cubicBezTo>
                <a:cubicBezTo>
                  <a:pt x="1731" y="903"/>
                  <a:pt x="1732" y="950"/>
                  <a:pt x="1733" y="998"/>
                </a:cubicBezTo>
                <a:cubicBezTo>
                  <a:pt x="1734" y="1080"/>
                  <a:pt x="1740" y="1162"/>
                  <a:pt x="1763" y="1240"/>
                </a:cubicBezTo>
                <a:cubicBezTo>
                  <a:pt x="1774" y="1279"/>
                  <a:pt x="1789" y="1316"/>
                  <a:pt x="1821" y="1342"/>
                </a:cubicBezTo>
                <a:cubicBezTo>
                  <a:pt x="1826" y="1345"/>
                  <a:pt x="1830" y="1348"/>
                  <a:pt x="1835" y="1351"/>
                </a:cubicBezTo>
                <a:moveTo>
                  <a:pt x="1582" y="1240"/>
                </a:moveTo>
                <a:cubicBezTo>
                  <a:pt x="1571" y="1223"/>
                  <a:pt x="1567" y="1219"/>
                  <a:pt x="1570" y="1205"/>
                </a:cubicBezTo>
                <a:cubicBezTo>
                  <a:pt x="1630" y="1173"/>
                  <a:pt x="1690" y="1160"/>
                  <a:pt x="1758" y="1150"/>
                </a:cubicBezTo>
                <a:cubicBezTo>
                  <a:pt x="1890" y="1131"/>
                  <a:pt x="2022" y="1129"/>
                  <a:pt x="2155" y="1129"/>
                </a:cubicBezTo>
                <a:cubicBezTo>
                  <a:pt x="2114" y="1129"/>
                  <a:pt x="2044" y="1122"/>
                  <a:pt x="2020" y="1166"/>
                </a:cubicBezTo>
                <a:cubicBezTo>
                  <a:pt x="2020" y="1176"/>
                  <a:pt x="2020" y="1179"/>
                  <a:pt x="2020" y="1185"/>
                </a:cubicBezTo>
                <a:cubicBezTo>
                  <a:pt x="2049" y="1195"/>
                  <a:pt x="2068" y="1199"/>
                  <a:pt x="2101" y="1199"/>
                </a:cubicBezTo>
                <a:cubicBezTo>
                  <a:pt x="2134" y="1199"/>
                  <a:pt x="2145" y="1195"/>
                  <a:pt x="2173" y="1181"/>
                </a:cubicBezTo>
                <a:cubicBezTo>
                  <a:pt x="2174" y="1180"/>
                  <a:pt x="2175" y="1178"/>
                  <a:pt x="2176" y="1177"/>
                </a:cubicBezTo>
                <a:cubicBezTo>
                  <a:pt x="2175" y="1210"/>
                  <a:pt x="2161" y="1245"/>
                  <a:pt x="2196" y="1259"/>
                </a:cubicBezTo>
                <a:cubicBezTo>
                  <a:pt x="2237" y="1276"/>
                  <a:pt x="2303" y="1267"/>
                  <a:pt x="2341" y="1249"/>
                </a:cubicBezTo>
                <a:cubicBezTo>
                  <a:pt x="2391" y="1225"/>
                  <a:pt x="2427" y="1184"/>
                  <a:pt x="2438" y="1129"/>
                </a:cubicBezTo>
                <a:cubicBezTo>
                  <a:pt x="2451" y="1065"/>
                  <a:pt x="2441" y="991"/>
                  <a:pt x="2441" y="926"/>
                </a:cubicBezTo>
                <a:cubicBezTo>
                  <a:pt x="2427" y="954"/>
                  <a:pt x="2415" y="985"/>
                  <a:pt x="2411" y="1019"/>
                </a:cubicBezTo>
                <a:cubicBezTo>
                  <a:pt x="2406" y="1065"/>
                  <a:pt x="2404" y="1123"/>
                  <a:pt x="2416" y="1167"/>
                </a:cubicBezTo>
                <a:cubicBezTo>
                  <a:pt x="2421" y="1186"/>
                  <a:pt x="2431" y="1199"/>
                  <a:pt x="2441" y="1213"/>
                </a:cubicBezTo>
                <a:cubicBezTo>
                  <a:pt x="2442" y="1213"/>
                  <a:pt x="2443" y="1213"/>
                  <a:pt x="2444" y="1213"/>
                </a:cubicBezTo>
                <a:cubicBezTo>
                  <a:pt x="2452" y="1202"/>
                  <a:pt x="2461" y="1190"/>
                  <a:pt x="2469" y="1178"/>
                </a:cubicBezTo>
                <a:cubicBezTo>
                  <a:pt x="2471" y="1176"/>
                  <a:pt x="2475" y="1170"/>
                  <a:pt x="2477" y="1169"/>
                </a:cubicBezTo>
                <a:cubicBezTo>
                  <a:pt x="2484" y="1165"/>
                  <a:pt x="2470" y="1165"/>
                  <a:pt x="2491" y="1161"/>
                </a:cubicBezTo>
                <a:cubicBezTo>
                  <a:pt x="2563" y="1148"/>
                  <a:pt x="2693" y="1146"/>
                  <a:pt x="2761" y="1169"/>
                </a:cubicBezTo>
                <a:cubicBezTo>
                  <a:pt x="2762" y="1172"/>
                  <a:pt x="2764" y="1175"/>
                  <a:pt x="2765" y="1178"/>
                </a:cubicBezTo>
                <a:cubicBezTo>
                  <a:pt x="2743" y="1213"/>
                  <a:pt x="2727" y="1230"/>
                  <a:pt x="2680" y="1248"/>
                </a:cubicBezTo>
                <a:cubicBezTo>
                  <a:pt x="2613" y="1274"/>
                  <a:pt x="2481" y="1300"/>
                  <a:pt x="2417" y="1259"/>
                </a:cubicBezTo>
                <a:cubicBezTo>
                  <a:pt x="2391" y="1243"/>
                  <a:pt x="2401" y="1225"/>
                  <a:pt x="2396" y="1201"/>
                </a:cubicBezTo>
                <a:moveTo>
                  <a:pt x="2915" y="845"/>
                </a:moveTo>
                <a:cubicBezTo>
                  <a:pt x="2918" y="865"/>
                  <a:pt x="2915" y="895"/>
                  <a:pt x="2913" y="920"/>
                </a:cubicBezTo>
                <a:cubicBezTo>
                  <a:pt x="2910" y="971"/>
                  <a:pt x="2909" y="1020"/>
                  <a:pt x="2932" y="1067"/>
                </a:cubicBezTo>
                <a:cubicBezTo>
                  <a:pt x="2948" y="1098"/>
                  <a:pt x="2977" y="1141"/>
                  <a:pt x="3014" y="1150"/>
                </a:cubicBezTo>
                <a:cubicBezTo>
                  <a:pt x="3040" y="1156"/>
                  <a:pt x="3058" y="1150"/>
                  <a:pt x="3078" y="1134"/>
                </a:cubicBezTo>
                <a:cubicBezTo>
                  <a:pt x="3097" y="1119"/>
                  <a:pt x="3141" y="1067"/>
                  <a:pt x="3172" y="1081"/>
                </a:cubicBezTo>
                <a:cubicBezTo>
                  <a:pt x="3201" y="1094"/>
                  <a:pt x="3195" y="1124"/>
                  <a:pt x="3196" y="1156"/>
                </a:cubicBezTo>
                <a:cubicBezTo>
                  <a:pt x="3197" y="1209"/>
                  <a:pt x="3189" y="1259"/>
                  <a:pt x="3186" y="1311"/>
                </a:cubicBezTo>
                <a:cubicBezTo>
                  <a:pt x="3186" y="1322"/>
                  <a:pt x="3186" y="1333"/>
                  <a:pt x="3186" y="1344"/>
                </a:cubicBezTo>
                <a:moveTo>
                  <a:pt x="3616" y="712"/>
                </a:moveTo>
                <a:cubicBezTo>
                  <a:pt x="3607" y="707"/>
                  <a:pt x="3584" y="687"/>
                  <a:pt x="3571" y="696"/>
                </a:cubicBezTo>
                <a:cubicBezTo>
                  <a:pt x="3544" y="715"/>
                  <a:pt x="3542" y="770"/>
                  <a:pt x="3539" y="801"/>
                </a:cubicBezTo>
                <a:cubicBezTo>
                  <a:pt x="3532" y="870"/>
                  <a:pt x="3532" y="946"/>
                  <a:pt x="3536" y="1015"/>
                </a:cubicBezTo>
                <a:cubicBezTo>
                  <a:pt x="3540" y="1074"/>
                  <a:pt x="3559" y="1126"/>
                  <a:pt x="3574" y="1182"/>
                </a:cubicBezTo>
                <a:cubicBezTo>
                  <a:pt x="3576" y="1189"/>
                  <a:pt x="3581" y="1259"/>
                  <a:pt x="3581" y="1222"/>
                </a:cubicBezTo>
                <a:cubicBezTo>
                  <a:pt x="3581" y="1182"/>
                  <a:pt x="3577" y="1155"/>
                  <a:pt x="3599" y="1119"/>
                </a:cubicBezTo>
                <a:cubicBezTo>
                  <a:pt x="3628" y="1073"/>
                  <a:pt x="3670" y="1033"/>
                  <a:pt x="3721" y="1012"/>
                </a:cubicBezTo>
                <a:cubicBezTo>
                  <a:pt x="3736" y="1006"/>
                  <a:pt x="3792" y="991"/>
                  <a:pt x="3808" y="1005"/>
                </a:cubicBezTo>
                <a:cubicBezTo>
                  <a:pt x="3835" y="1028"/>
                  <a:pt x="3826" y="1083"/>
                  <a:pt x="3826" y="1113"/>
                </a:cubicBezTo>
                <a:cubicBezTo>
                  <a:pt x="3826" y="1153"/>
                  <a:pt x="3810" y="1183"/>
                  <a:pt x="3805" y="1222"/>
                </a:cubicBezTo>
                <a:cubicBezTo>
                  <a:pt x="3803" y="1242"/>
                  <a:pt x="3809" y="1245"/>
                  <a:pt x="3814" y="1260"/>
                </a:cubicBezTo>
                <a:moveTo>
                  <a:pt x="4239" y="1106"/>
                </a:moveTo>
                <a:cubicBezTo>
                  <a:pt x="4233" y="1078"/>
                  <a:pt x="4233" y="1087"/>
                  <a:pt x="4189" y="1087"/>
                </a:cubicBezTo>
                <a:cubicBezTo>
                  <a:pt x="4129" y="1087"/>
                  <a:pt x="4075" y="1087"/>
                  <a:pt x="4018" y="1113"/>
                </a:cubicBezTo>
                <a:cubicBezTo>
                  <a:pt x="4007" y="1118"/>
                  <a:pt x="3970" y="1147"/>
                  <a:pt x="3996" y="1163"/>
                </a:cubicBezTo>
                <a:cubicBezTo>
                  <a:pt x="4034" y="1187"/>
                  <a:pt x="4092" y="1183"/>
                  <a:pt x="4134" y="1184"/>
                </a:cubicBezTo>
                <a:cubicBezTo>
                  <a:pt x="4164" y="1184"/>
                  <a:pt x="4181" y="1183"/>
                  <a:pt x="4205" y="1164"/>
                </a:cubicBezTo>
                <a:cubicBezTo>
                  <a:pt x="4206" y="1163"/>
                  <a:pt x="4207" y="1162"/>
                  <a:pt x="4208" y="1161"/>
                </a:cubicBezTo>
                <a:cubicBezTo>
                  <a:pt x="4208" y="1189"/>
                  <a:pt x="4196" y="1244"/>
                  <a:pt x="4220" y="1264"/>
                </a:cubicBezTo>
                <a:cubicBezTo>
                  <a:pt x="4252" y="1291"/>
                  <a:pt x="4301" y="1296"/>
                  <a:pt x="4340" y="1306"/>
                </a:cubicBezTo>
                <a:moveTo>
                  <a:pt x="4578" y="1239"/>
                </a:moveTo>
                <a:cubicBezTo>
                  <a:pt x="4585" y="1206"/>
                  <a:pt x="4590" y="1178"/>
                  <a:pt x="4590" y="1144"/>
                </a:cubicBezTo>
                <a:cubicBezTo>
                  <a:pt x="4590" y="1140"/>
                  <a:pt x="4590" y="1137"/>
                  <a:pt x="4590" y="1133"/>
                </a:cubicBezTo>
                <a:cubicBezTo>
                  <a:pt x="4552" y="1133"/>
                  <a:pt x="4529" y="1132"/>
                  <a:pt x="4500" y="1161"/>
                </a:cubicBezTo>
                <a:cubicBezTo>
                  <a:pt x="4466" y="1194"/>
                  <a:pt x="4458" y="1229"/>
                  <a:pt x="4457" y="1274"/>
                </a:cubicBezTo>
                <a:cubicBezTo>
                  <a:pt x="4456" y="1318"/>
                  <a:pt x="4489" y="1319"/>
                  <a:pt x="4525" y="1319"/>
                </a:cubicBezTo>
                <a:cubicBezTo>
                  <a:pt x="4577" y="1319"/>
                  <a:pt x="4610" y="1276"/>
                  <a:pt x="4626" y="1229"/>
                </a:cubicBezTo>
                <a:cubicBezTo>
                  <a:pt x="4647" y="1170"/>
                  <a:pt x="4635" y="1095"/>
                  <a:pt x="4635" y="1033"/>
                </a:cubicBezTo>
                <a:cubicBezTo>
                  <a:pt x="4635" y="955"/>
                  <a:pt x="4636" y="888"/>
                  <a:pt x="4660" y="813"/>
                </a:cubicBezTo>
                <a:cubicBezTo>
                  <a:pt x="4670" y="786"/>
                  <a:pt x="4672" y="779"/>
                  <a:pt x="4682" y="765"/>
                </a:cubicBezTo>
                <a:cubicBezTo>
                  <a:pt x="4683" y="773"/>
                  <a:pt x="4689" y="831"/>
                  <a:pt x="4687" y="845"/>
                </a:cubicBezTo>
                <a:cubicBezTo>
                  <a:pt x="4675" y="928"/>
                  <a:pt x="4642" y="1007"/>
                  <a:pt x="4629" y="1091"/>
                </a:cubicBezTo>
                <a:cubicBezTo>
                  <a:pt x="4621" y="1143"/>
                  <a:pt x="4611" y="1224"/>
                  <a:pt x="4624" y="1276"/>
                </a:cubicBezTo>
                <a:cubicBezTo>
                  <a:pt x="4637" y="1301"/>
                  <a:pt x="4641" y="1309"/>
                  <a:pt x="4658" y="1319"/>
                </a:cubicBezTo>
                <a:moveTo>
                  <a:pt x="4812" y="631"/>
                </a:moveTo>
                <a:cubicBezTo>
                  <a:pt x="4819" y="708"/>
                  <a:pt x="4837" y="756"/>
                  <a:pt x="4869" y="829"/>
                </a:cubicBezTo>
                <a:cubicBezTo>
                  <a:pt x="4924" y="957"/>
                  <a:pt x="4967" y="1073"/>
                  <a:pt x="4960" y="1215"/>
                </a:cubicBezTo>
                <a:cubicBezTo>
                  <a:pt x="4954" y="1334"/>
                  <a:pt x="4901" y="1448"/>
                  <a:pt x="4811" y="1529"/>
                </a:cubicBezTo>
                <a:cubicBezTo>
                  <a:pt x="4748" y="1585"/>
                  <a:pt x="4669" y="1618"/>
                  <a:pt x="4594" y="165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93" name="Freeform 30"/>
          <p:cNvSpPr/>
          <p:nvPr/>
        </p:nvSpPr>
        <p:spPr>
          <a:xfrm>
            <a:off x="6705720" y="4511880"/>
            <a:ext cx="700560" cy="129240"/>
          </a:xfrm>
          <a:custGeom>
            <a:avLst/>
            <a:gdLst/>
            <a:ahLst/>
            <a:rect l="0" t="0" r="r" b="b"/>
            <a:pathLst>
              <a:path w="1946" h="359">
                <a:moveTo>
                  <a:pt x="0" y="123"/>
                </a:moveTo>
                <a:cubicBezTo>
                  <a:pt x="8" y="87"/>
                  <a:pt x="29" y="77"/>
                  <a:pt x="72" y="84"/>
                </a:cubicBezTo>
                <a:cubicBezTo>
                  <a:pt x="122" y="93"/>
                  <a:pt x="153" y="146"/>
                  <a:pt x="176" y="186"/>
                </a:cubicBezTo>
                <a:cubicBezTo>
                  <a:pt x="195" y="220"/>
                  <a:pt x="209" y="259"/>
                  <a:pt x="212" y="296"/>
                </a:cubicBezTo>
                <a:cubicBezTo>
                  <a:pt x="212" y="300"/>
                  <a:pt x="212" y="305"/>
                  <a:pt x="212" y="309"/>
                </a:cubicBezTo>
                <a:cubicBezTo>
                  <a:pt x="215" y="288"/>
                  <a:pt x="215" y="278"/>
                  <a:pt x="221" y="258"/>
                </a:cubicBezTo>
                <a:cubicBezTo>
                  <a:pt x="239" y="201"/>
                  <a:pt x="274" y="162"/>
                  <a:pt x="330" y="139"/>
                </a:cubicBezTo>
                <a:cubicBezTo>
                  <a:pt x="377" y="120"/>
                  <a:pt x="452" y="110"/>
                  <a:pt x="489" y="150"/>
                </a:cubicBezTo>
                <a:cubicBezTo>
                  <a:pt x="518" y="181"/>
                  <a:pt x="510" y="240"/>
                  <a:pt x="510" y="278"/>
                </a:cubicBezTo>
                <a:cubicBezTo>
                  <a:pt x="527" y="257"/>
                  <a:pt x="545" y="231"/>
                  <a:pt x="564" y="209"/>
                </a:cubicBezTo>
                <a:cubicBezTo>
                  <a:pt x="634" y="126"/>
                  <a:pt x="716" y="49"/>
                  <a:pt x="828" y="38"/>
                </a:cubicBezTo>
                <a:cubicBezTo>
                  <a:pt x="887" y="32"/>
                  <a:pt x="923" y="58"/>
                  <a:pt x="931" y="116"/>
                </a:cubicBezTo>
                <a:cubicBezTo>
                  <a:pt x="938" y="171"/>
                  <a:pt x="924" y="210"/>
                  <a:pt x="901" y="258"/>
                </a:cubicBezTo>
                <a:cubicBezTo>
                  <a:pt x="901" y="259"/>
                  <a:pt x="876" y="301"/>
                  <a:pt x="883" y="304"/>
                </a:cubicBezTo>
                <a:cubicBezTo>
                  <a:pt x="907" y="304"/>
                  <a:pt x="920" y="304"/>
                  <a:pt x="938" y="304"/>
                </a:cubicBezTo>
                <a:moveTo>
                  <a:pt x="1198" y="124"/>
                </a:moveTo>
                <a:cubicBezTo>
                  <a:pt x="1201" y="118"/>
                  <a:pt x="1204" y="112"/>
                  <a:pt x="1207" y="106"/>
                </a:cubicBezTo>
                <a:cubicBezTo>
                  <a:pt x="1212" y="110"/>
                  <a:pt x="1206" y="134"/>
                  <a:pt x="1194" y="164"/>
                </a:cubicBezTo>
                <a:cubicBezTo>
                  <a:pt x="1184" y="191"/>
                  <a:pt x="1139" y="284"/>
                  <a:pt x="1168" y="312"/>
                </a:cubicBezTo>
                <a:cubicBezTo>
                  <a:pt x="1201" y="344"/>
                  <a:pt x="1299" y="340"/>
                  <a:pt x="1340" y="333"/>
                </a:cubicBezTo>
                <a:cubicBezTo>
                  <a:pt x="1401" y="322"/>
                  <a:pt x="1419" y="278"/>
                  <a:pt x="1422" y="223"/>
                </a:cubicBezTo>
                <a:cubicBezTo>
                  <a:pt x="1426" y="153"/>
                  <a:pt x="1390" y="90"/>
                  <a:pt x="1335" y="48"/>
                </a:cubicBezTo>
                <a:cubicBezTo>
                  <a:pt x="1321" y="37"/>
                  <a:pt x="1244" y="0"/>
                  <a:pt x="1231" y="36"/>
                </a:cubicBezTo>
                <a:cubicBezTo>
                  <a:pt x="1231" y="64"/>
                  <a:pt x="1231" y="74"/>
                  <a:pt x="1233" y="93"/>
                </a:cubicBezTo>
                <a:moveTo>
                  <a:pt x="1619" y="150"/>
                </a:moveTo>
                <a:cubicBezTo>
                  <a:pt x="1636" y="142"/>
                  <a:pt x="1625" y="166"/>
                  <a:pt x="1619" y="188"/>
                </a:cubicBezTo>
                <a:cubicBezTo>
                  <a:pt x="1608" y="232"/>
                  <a:pt x="1591" y="268"/>
                  <a:pt x="1596" y="312"/>
                </a:cubicBezTo>
                <a:cubicBezTo>
                  <a:pt x="1600" y="352"/>
                  <a:pt x="1634" y="355"/>
                  <a:pt x="1666" y="356"/>
                </a:cubicBezTo>
                <a:cubicBezTo>
                  <a:pt x="1708" y="358"/>
                  <a:pt x="1730" y="319"/>
                  <a:pt x="1752" y="288"/>
                </a:cubicBezTo>
                <a:cubicBezTo>
                  <a:pt x="1781" y="248"/>
                  <a:pt x="1806" y="204"/>
                  <a:pt x="1834" y="161"/>
                </a:cubicBezTo>
                <a:cubicBezTo>
                  <a:pt x="1858" y="126"/>
                  <a:pt x="1876" y="108"/>
                  <a:pt x="1920" y="105"/>
                </a:cubicBezTo>
                <a:cubicBezTo>
                  <a:pt x="1928" y="105"/>
                  <a:pt x="1937" y="105"/>
                  <a:pt x="1945" y="10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94" name="Freeform 31"/>
          <p:cNvSpPr/>
          <p:nvPr/>
        </p:nvSpPr>
        <p:spPr>
          <a:xfrm>
            <a:off x="7594200" y="5226840"/>
            <a:ext cx="2160" cy="28080"/>
          </a:xfrm>
          <a:custGeom>
            <a:avLst/>
            <a:gdLst/>
            <a:ahLst/>
            <a:rect l="0" t="0" r="r" b="b"/>
            <a:pathLst>
              <a:path w="6" h="78">
                <a:moveTo>
                  <a:pt x="5" y="77"/>
                </a:moveTo>
                <a:cubicBezTo>
                  <a:pt x="0" y="0"/>
                  <a:pt x="1" y="18"/>
                  <a:pt x="1" y="3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95" name="Freeform 32"/>
          <p:cNvSpPr/>
          <p:nvPr/>
        </p:nvSpPr>
        <p:spPr>
          <a:xfrm>
            <a:off x="3346200" y="4924440"/>
            <a:ext cx="1742040" cy="325800"/>
          </a:xfrm>
          <a:custGeom>
            <a:avLst/>
            <a:gdLst/>
            <a:ahLst/>
            <a:rect l="0" t="0" r="r" b="b"/>
            <a:pathLst>
              <a:path w="4839" h="905">
                <a:moveTo>
                  <a:pt x="109" y="220"/>
                </a:moveTo>
                <a:cubicBezTo>
                  <a:pt x="104" y="220"/>
                  <a:pt x="101" y="220"/>
                  <a:pt x="97" y="218"/>
                </a:cubicBezTo>
                <a:cubicBezTo>
                  <a:pt x="93" y="216"/>
                  <a:pt x="94" y="217"/>
                  <a:pt x="94" y="213"/>
                </a:cubicBezTo>
                <a:cubicBezTo>
                  <a:pt x="94" y="211"/>
                  <a:pt x="94" y="210"/>
                  <a:pt x="94" y="208"/>
                </a:cubicBezTo>
                <a:moveTo>
                  <a:pt x="58" y="340"/>
                </a:moveTo>
                <a:cubicBezTo>
                  <a:pt x="77" y="330"/>
                  <a:pt x="0" y="344"/>
                  <a:pt x="69" y="331"/>
                </a:cubicBezTo>
                <a:cubicBezTo>
                  <a:pt x="150" y="315"/>
                  <a:pt x="232" y="312"/>
                  <a:pt x="290" y="245"/>
                </a:cubicBezTo>
                <a:cubicBezTo>
                  <a:pt x="328" y="201"/>
                  <a:pt x="320" y="143"/>
                  <a:pt x="320" y="89"/>
                </a:cubicBezTo>
                <a:cubicBezTo>
                  <a:pt x="320" y="50"/>
                  <a:pt x="324" y="25"/>
                  <a:pt x="281" y="14"/>
                </a:cubicBezTo>
                <a:cubicBezTo>
                  <a:pt x="254" y="7"/>
                  <a:pt x="223" y="11"/>
                  <a:pt x="200" y="17"/>
                </a:cubicBezTo>
                <a:cubicBezTo>
                  <a:pt x="208" y="60"/>
                  <a:pt x="212" y="67"/>
                  <a:pt x="260" y="89"/>
                </a:cubicBezTo>
                <a:cubicBezTo>
                  <a:pt x="353" y="130"/>
                  <a:pt x="464" y="137"/>
                  <a:pt x="552" y="191"/>
                </a:cubicBezTo>
                <a:cubicBezTo>
                  <a:pt x="612" y="228"/>
                  <a:pt x="587" y="284"/>
                  <a:pt x="545" y="323"/>
                </a:cubicBezTo>
                <a:cubicBezTo>
                  <a:pt x="501" y="363"/>
                  <a:pt x="447" y="393"/>
                  <a:pt x="399" y="429"/>
                </a:cubicBezTo>
                <a:cubicBezTo>
                  <a:pt x="378" y="445"/>
                  <a:pt x="382" y="447"/>
                  <a:pt x="372" y="465"/>
                </a:cubicBezTo>
                <a:cubicBezTo>
                  <a:pt x="406" y="475"/>
                  <a:pt x="444" y="480"/>
                  <a:pt x="485" y="482"/>
                </a:cubicBezTo>
                <a:cubicBezTo>
                  <a:pt x="537" y="485"/>
                  <a:pt x="588" y="485"/>
                  <a:pt x="639" y="485"/>
                </a:cubicBezTo>
                <a:moveTo>
                  <a:pt x="763" y="307"/>
                </a:moveTo>
                <a:cubicBezTo>
                  <a:pt x="766" y="289"/>
                  <a:pt x="767" y="286"/>
                  <a:pt x="779" y="275"/>
                </a:cubicBezTo>
                <a:cubicBezTo>
                  <a:pt x="784" y="286"/>
                  <a:pt x="790" y="303"/>
                  <a:pt x="801" y="313"/>
                </a:cubicBezTo>
                <a:cubicBezTo>
                  <a:pt x="823" y="332"/>
                  <a:pt x="857" y="326"/>
                  <a:pt x="883" y="326"/>
                </a:cubicBezTo>
                <a:cubicBezTo>
                  <a:pt x="912" y="326"/>
                  <a:pt x="949" y="314"/>
                  <a:pt x="960" y="282"/>
                </a:cubicBezTo>
                <a:cubicBezTo>
                  <a:pt x="967" y="258"/>
                  <a:pt x="964" y="221"/>
                  <a:pt x="944" y="207"/>
                </a:cubicBezTo>
                <a:cubicBezTo>
                  <a:pt x="914" y="186"/>
                  <a:pt x="850" y="186"/>
                  <a:pt x="817" y="200"/>
                </a:cubicBezTo>
                <a:cubicBezTo>
                  <a:pt x="757" y="225"/>
                  <a:pt x="711" y="284"/>
                  <a:pt x="705" y="347"/>
                </a:cubicBezTo>
                <a:cubicBezTo>
                  <a:pt x="699" y="410"/>
                  <a:pt x="780" y="422"/>
                  <a:pt x="827" y="431"/>
                </a:cubicBezTo>
                <a:cubicBezTo>
                  <a:pt x="900" y="445"/>
                  <a:pt x="973" y="444"/>
                  <a:pt x="1047" y="447"/>
                </a:cubicBezTo>
                <a:moveTo>
                  <a:pt x="1361" y="269"/>
                </a:moveTo>
                <a:cubicBezTo>
                  <a:pt x="1340" y="243"/>
                  <a:pt x="1343" y="244"/>
                  <a:pt x="1298" y="244"/>
                </a:cubicBezTo>
                <a:cubicBezTo>
                  <a:pt x="1248" y="244"/>
                  <a:pt x="1206" y="259"/>
                  <a:pt x="1174" y="300"/>
                </a:cubicBezTo>
                <a:cubicBezTo>
                  <a:pt x="1163" y="314"/>
                  <a:pt x="1145" y="362"/>
                  <a:pt x="1164" y="379"/>
                </a:cubicBezTo>
                <a:cubicBezTo>
                  <a:pt x="1196" y="407"/>
                  <a:pt x="1255" y="399"/>
                  <a:pt x="1293" y="399"/>
                </a:cubicBezTo>
                <a:cubicBezTo>
                  <a:pt x="1330" y="399"/>
                  <a:pt x="1349" y="388"/>
                  <a:pt x="1364" y="354"/>
                </a:cubicBezTo>
                <a:cubicBezTo>
                  <a:pt x="1370" y="339"/>
                  <a:pt x="1373" y="323"/>
                  <a:pt x="1377" y="307"/>
                </a:cubicBezTo>
                <a:cubicBezTo>
                  <a:pt x="1381" y="358"/>
                  <a:pt x="1385" y="411"/>
                  <a:pt x="1388" y="462"/>
                </a:cubicBezTo>
                <a:cubicBezTo>
                  <a:pt x="1394" y="561"/>
                  <a:pt x="1401" y="661"/>
                  <a:pt x="1406" y="761"/>
                </a:cubicBezTo>
                <a:cubicBezTo>
                  <a:pt x="1409" y="808"/>
                  <a:pt x="1409" y="853"/>
                  <a:pt x="1407" y="899"/>
                </a:cubicBezTo>
                <a:cubicBezTo>
                  <a:pt x="1365" y="904"/>
                  <a:pt x="1349" y="896"/>
                  <a:pt x="1326" y="859"/>
                </a:cubicBezTo>
                <a:cubicBezTo>
                  <a:pt x="1289" y="801"/>
                  <a:pt x="1283" y="740"/>
                  <a:pt x="1284" y="673"/>
                </a:cubicBezTo>
                <a:cubicBezTo>
                  <a:pt x="1285" y="587"/>
                  <a:pt x="1336" y="529"/>
                  <a:pt x="1403" y="478"/>
                </a:cubicBezTo>
                <a:cubicBezTo>
                  <a:pt x="1445" y="446"/>
                  <a:pt x="1489" y="433"/>
                  <a:pt x="1538" y="418"/>
                </a:cubicBezTo>
                <a:moveTo>
                  <a:pt x="1673" y="358"/>
                </a:moveTo>
                <a:cubicBezTo>
                  <a:pt x="1673" y="381"/>
                  <a:pt x="1673" y="396"/>
                  <a:pt x="1673" y="419"/>
                </a:cubicBezTo>
                <a:cubicBezTo>
                  <a:pt x="1673" y="477"/>
                  <a:pt x="1691" y="519"/>
                  <a:pt x="1742" y="548"/>
                </a:cubicBezTo>
                <a:cubicBezTo>
                  <a:pt x="1758" y="557"/>
                  <a:pt x="1795" y="564"/>
                  <a:pt x="1813" y="554"/>
                </a:cubicBezTo>
                <a:cubicBezTo>
                  <a:pt x="1839" y="539"/>
                  <a:pt x="1843" y="475"/>
                  <a:pt x="1848" y="452"/>
                </a:cubicBezTo>
                <a:cubicBezTo>
                  <a:pt x="1854" y="422"/>
                  <a:pt x="1856" y="391"/>
                  <a:pt x="1873" y="368"/>
                </a:cubicBezTo>
                <a:cubicBezTo>
                  <a:pt x="1875" y="368"/>
                  <a:pt x="1877" y="368"/>
                  <a:pt x="1879" y="368"/>
                </a:cubicBezTo>
                <a:cubicBezTo>
                  <a:pt x="1897" y="401"/>
                  <a:pt x="1910" y="441"/>
                  <a:pt x="1929" y="475"/>
                </a:cubicBezTo>
                <a:cubicBezTo>
                  <a:pt x="1973" y="557"/>
                  <a:pt x="2058" y="579"/>
                  <a:pt x="2145" y="571"/>
                </a:cubicBezTo>
                <a:cubicBezTo>
                  <a:pt x="2208" y="565"/>
                  <a:pt x="2219" y="517"/>
                  <a:pt x="2223" y="462"/>
                </a:cubicBezTo>
                <a:cubicBezTo>
                  <a:pt x="2228" y="384"/>
                  <a:pt x="2214" y="305"/>
                  <a:pt x="2203" y="228"/>
                </a:cubicBezTo>
                <a:cubicBezTo>
                  <a:pt x="2192" y="149"/>
                  <a:pt x="2181" y="75"/>
                  <a:pt x="2158" y="0"/>
                </a:cubicBezTo>
                <a:cubicBezTo>
                  <a:pt x="2144" y="35"/>
                  <a:pt x="2139" y="77"/>
                  <a:pt x="2138" y="119"/>
                </a:cubicBezTo>
                <a:cubicBezTo>
                  <a:pt x="2135" y="213"/>
                  <a:pt x="2139" y="287"/>
                  <a:pt x="2178" y="372"/>
                </a:cubicBezTo>
                <a:cubicBezTo>
                  <a:pt x="2203" y="427"/>
                  <a:pt x="2239" y="487"/>
                  <a:pt x="2290" y="520"/>
                </a:cubicBezTo>
                <a:cubicBezTo>
                  <a:pt x="2301" y="525"/>
                  <a:pt x="2313" y="531"/>
                  <a:pt x="2324" y="536"/>
                </a:cubicBezTo>
                <a:moveTo>
                  <a:pt x="2585" y="408"/>
                </a:moveTo>
                <a:cubicBezTo>
                  <a:pt x="2586" y="392"/>
                  <a:pt x="2587" y="379"/>
                  <a:pt x="2588" y="363"/>
                </a:cubicBezTo>
                <a:cubicBezTo>
                  <a:pt x="2534" y="363"/>
                  <a:pt x="2497" y="371"/>
                  <a:pt x="2449" y="399"/>
                </a:cubicBezTo>
                <a:cubicBezTo>
                  <a:pt x="2417" y="419"/>
                  <a:pt x="2380" y="443"/>
                  <a:pt x="2375" y="484"/>
                </a:cubicBezTo>
                <a:cubicBezTo>
                  <a:pt x="2375" y="489"/>
                  <a:pt x="2375" y="493"/>
                  <a:pt x="2375" y="498"/>
                </a:cubicBezTo>
                <a:cubicBezTo>
                  <a:pt x="2411" y="519"/>
                  <a:pt x="2446" y="517"/>
                  <a:pt x="2487" y="517"/>
                </a:cubicBezTo>
                <a:cubicBezTo>
                  <a:pt x="2522" y="517"/>
                  <a:pt x="2559" y="521"/>
                  <a:pt x="2575" y="485"/>
                </a:cubicBezTo>
                <a:cubicBezTo>
                  <a:pt x="2588" y="457"/>
                  <a:pt x="2566" y="458"/>
                  <a:pt x="2555" y="448"/>
                </a:cubicBezTo>
                <a:cubicBezTo>
                  <a:pt x="2536" y="460"/>
                  <a:pt x="2527" y="460"/>
                  <a:pt x="2533" y="494"/>
                </a:cubicBezTo>
                <a:cubicBezTo>
                  <a:pt x="2540" y="532"/>
                  <a:pt x="2596" y="543"/>
                  <a:pt x="2628" y="548"/>
                </a:cubicBezTo>
                <a:cubicBezTo>
                  <a:pt x="2664" y="553"/>
                  <a:pt x="2727" y="563"/>
                  <a:pt x="2757" y="538"/>
                </a:cubicBezTo>
                <a:cubicBezTo>
                  <a:pt x="2783" y="517"/>
                  <a:pt x="2780" y="448"/>
                  <a:pt x="2774" y="420"/>
                </a:cubicBezTo>
                <a:cubicBezTo>
                  <a:pt x="2764" y="374"/>
                  <a:pt x="2736" y="335"/>
                  <a:pt x="2731" y="287"/>
                </a:cubicBezTo>
                <a:cubicBezTo>
                  <a:pt x="2731" y="271"/>
                  <a:pt x="2731" y="268"/>
                  <a:pt x="2731" y="258"/>
                </a:cubicBezTo>
                <a:cubicBezTo>
                  <a:pt x="2775" y="258"/>
                  <a:pt x="2808" y="260"/>
                  <a:pt x="2844" y="290"/>
                </a:cubicBezTo>
                <a:cubicBezTo>
                  <a:pt x="2905" y="340"/>
                  <a:pt x="2911" y="414"/>
                  <a:pt x="2909" y="488"/>
                </a:cubicBezTo>
                <a:cubicBezTo>
                  <a:pt x="2907" y="544"/>
                  <a:pt x="2875" y="596"/>
                  <a:pt x="2883" y="653"/>
                </a:cubicBezTo>
                <a:cubicBezTo>
                  <a:pt x="2889" y="693"/>
                  <a:pt x="2953" y="708"/>
                  <a:pt x="2985" y="716"/>
                </a:cubicBezTo>
                <a:cubicBezTo>
                  <a:pt x="3002" y="719"/>
                  <a:pt x="3018" y="723"/>
                  <a:pt x="3035" y="726"/>
                </a:cubicBezTo>
                <a:moveTo>
                  <a:pt x="3800" y="656"/>
                </a:moveTo>
                <a:cubicBezTo>
                  <a:pt x="3811" y="623"/>
                  <a:pt x="3827" y="575"/>
                  <a:pt x="3803" y="544"/>
                </a:cubicBezTo>
                <a:cubicBezTo>
                  <a:pt x="3775" y="509"/>
                  <a:pt x="3673" y="516"/>
                  <a:pt x="3637" y="520"/>
                </a:cubicBezTo>
                <a:cubicBezTo>
                  <a:pt x="3564" y="527"/>
                  <a:pt x="3452" y="571"/>
                  <a:pt x="3418" y="643"/>
                </a:cubicBezTo>
                <a:cubicBezTo>
                  <a:pt x="3415" y="669"/>
                  <a:pt x="3414" y="677"/>
                  <a:pt x="3415" y="694"/>
                </a:cubicBezTo>
                <a:cubicBezTo>
                  <a:pt x="3502" y="732"/>
                  <a:pt x="3616" y="749"/>
                  <a:pt x="3711" y="728"/>
                </a:cubicBezTo>
                <a:cubicBezTo>
                  <a:pt x="3829" y="702"/>
                  <a:pt x="3899" y="604"/>
                  <a:pt x="3910" y="489"/>
                </a:cubicBezTo>
                <a:cubicBezTo>
                  <a:pt x="3919" y="386"/>
                  <a:pt x="3903" y="287"/>
                  <a:pt x="3885" y="187"/>
                </a:cubicBezTo>
                <a:cubicBezTo>
                  <a:pt x="3877" y="139"/>
                  <a:pt x="3867" y="93"/>
                  <a:pt x="3857" y="47"/>
                </a:cubicBezTo>
                <a:cubicBezTo>
                  <a:pt x="3840" y="78"/>
                  <a:pt x="3821" y="107"/>
                  <a:pt x="3809" y="148"/>
                </a:cubicBezTo>
                <a:cubicBezTo>
                  <a:pt x="3776" y="266"/>
                  <a:pt x="3758" y="445"/>
                  <a:pt x="3794" y="564"/>
                </a:cubicBezTo>
                <a:cubicBezTo>
                  <a:pt x="3813" y="625"/>
                  <a:pt x="3857" y="677"/>
                  <a:pt x="3916" y="698"/>
                </a:cubicBezTo>
                <a:cubicBezTo>
                  <a:pt x="3955" y="712"/>
                  <a:pt x="4022" y="717"/>
                  <a:pt x="4056" y="690"/>
                </a:cubicBezTo>
                <a:cubicBezTo>
                  <a:pt x="4095" y="660"/>
                  <a:pt x="4105" y="595"/>
                  <a:pt x="4114" y="550"/>
                </a:cubicBezTo>
                <a:cubicBezTo>
                  <a:pt x="4120" y="520"/>
                  <a:pt x="4121" y="488"/>
                  <a:pt x="4130" y="458"/>
                </a:cubicBezTo>
                <a:cubicBezTo>
                  <a:pt x="4131" y="458"/>
                  <a:pt x="4131" y="458"/>
                  <a:pt x="4132" y="458"/>
                </a:cubicBezTo>
                <a:cubicBezTo>
                  <a:pt x="4144" y="496"/>
                  <a:pt x="4158" y="537"/>
                  <a:pt x="4169" y="577"/>
                </a:cubicBezTo>
                <a:cubicBezTo>
                  <a:pt x="4181" y="619"/>
                  <a:pt x="4190" y="672"/>
                  <a:pt x="4218" y="708"/>
                </a:cubicBezTo>
                <a:cubicBezTo>
                  <a:pt x="4234" y="728"/>
                  <a:pt x="4244" y="725"/>
                  <a:pt x="4260" y="736"/>
                </a:cubicBezTo>
                <a:moveTo>
                  <a:pt x="4187" y="265"/>
                </a:moveTo>
                <a:cubicBezTo>
                  <a:pt x="4173" y="247"/>
                  <a:pt x="4178" y="266"/>
                  <a:pt x="4178" y="280"/>
                </a:cubicBezTo>
                <a:moveTo>
                  <a:pt x="4415" y="469"/>
                </a:moveTo>
                <a:cubicBezTo>
                  <a:pt x="4432" y="491"/>
                  <a:pt x="4449" y="514"/>
                  <a:pt x="4465" y="537"/>
                </a:cubicBezTo>
                <a:cubicBezTo>
                  <a:pt x="4486" y="568"/>
                  <a:pt x="4504" y="600"/>
                  <a:pt x="4539" y="616"/>
                </a:cubicBezTo>
                <a:cubicBezTo>
                  <a:pt x="4554" y="623"/>
                  <a:pt x="4603" y="633"/>
                  <a:pt x="4619" y="622"/>
                </a:cubicBezTo>
                <a:cubicBezTo>
                  <a:pt x="4643" y="606"/>
                  <a:pt x="4646" y="538"/>
                  <a:pt x="4638" y="515"/>
                </a:cubicBezTo>
                <a:cubicBezTo>
                  <a:pt x="4620" y="464"/>
                  <a:pt x="4569" y="434"/>
                  <a:pt x="4519" y="429"/>
                </a:cubicBezTo>
                <a:cubicBezTo>
                  <a:pt x="4452" y="422"/>
                  <a:pt x="4411" y="472"/>
                  <a:pt x="4386" y="529"/>
                </a:cubicBezTo>
                <a:cubicBezTo>
                  <a:pt x="4359" y="591"/>
                  <a:pt x="4363" y="663"/>
                  <a:pt x="4404" y="716"/>
                </a:cubicBezTo>
                <a:cubicBezTo>
                  <a:pt x="4454" y="782"/>
                  <a:pt x="4533" y="815"/>
                  <a:pt x="4608" y="839"/>
                </a:cubicBezTo>
                <a:cubicBezTo>
                  <a:pt x="4683" y="863"/>
                  <a:pt x="4759" y="873"/>
                  <a:pt x="4838" y="88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96" name="Freeform 33"/>
          <p:cNvSpPr/>
          <p:nvPr/>
        </p:nvSpPr>
        <p:spPr>
          <a:xfrm>
            <a:off x="5374440" y="5016600"/>
            <a:ext cx="245880" cy="272880"/>
          </a:xfrm>
          <a:custGeom>
            <a:avLst/>
            <a:gdLst/>
            <a:ahLst/>
            <a:rect l="0" t="0" r="r" b="b"/>
            <a:pathLst>
              <a:path w="683" h="758">
                <a:moveTo>
                  <a:pt x="22" y="183"/>
                </a:moveTo>
                <a:cubicBezTo>
                  <a:pt x="0" y="167"/>
                  <a:pt x="0" y="170"/>
                  <a:pt x="5" y="210"/>
                </a:cubicBezTo>
                <a:cubicBezTo>
                  <a:pt x="18" y="309"/>
                  <a:pt x="49" y="404"/>
                  <a:pt x="64" y="503"/>
                </a:cubicBezTo>
                <a:cubicBezTo>
                  <a:pt x="66" y="513"/>
                  <a:pt x="70" y="528"/>
                  <a:pt x="72" y="535"/>
                </a:cubicBezTo>
                <a:cubicBezTo>
                  <a:pt x="89" y="505"/>
                  <a:pt x="106" y="464"/>
                  <a:pt x="121" y="430"/>
                </a:cubicBezTo>
                <a:cubicBezTo>
                  <a:pt x="154" y="360"/>
                  <a:pt x="187" y="290"/>
                  <a:pt x="215" y="217"/>
                </a:cubicBezTo>
                <a:cubicBezTo>
                  <a:pt x="240" y="152"/>
                  <a:pt x="262" y="86"/>
                  <a:pt x="290" y="22"/>
                </a:cubicBezTo>
                <a:cubicBezTo>
                  <a:pt x="296" y="9"/>
                  <a:pt x="301" y="6"/>
                  <a:pt x="305" y="0"/>
                </a:cubicBezTo>
                <a:cubicBezTo>
                  <a:pt x="306" y="28"/>
                  <a:pt x="307" y="39"/>
                  <a:pt x="309" y="59"/>
                </a:cubicBezTo>
                <a:moveTo>
                  <a:pt x="620" y="350"/>
                </a:moveTo>
                <a:cubicBezTo>
                  <a:pt x="612" y="328"/>
                  <a:pt x="609" y="336"/>
                  <a:pt x="575" y="336"/>
                </a:cubicBezTo>
                <a:cubicBezTo>
                  <a:pt x="531" y="336"/>
                  <a:pt x="478" y="344"/>
                  <a:pt x="463" y="394"/>
                </a:cubicBezTo>
                <a:cubicBezTo>
                  <a:pt x="442" y="465"/>
                  <a:pt x="493" y="506"/>
                  <a:pt x="539" y="549"/>
                </a:cubicBezTo>
                <a:cubicBezTo>
                  <a:pt x="584" y="591"/>
                  <a:pt x="659" y="632"/>
                  <a:pt x="671" y="698"/>
                </a:cubicBezTo>
                <a:cubicBezTo>
                  <a:pt x="682" y="757"/>
                  <a:pt x="539" y="747"/>
                  <a:pt x="509" y="748"/>
                </a:cubicBezTo>
                <a:cubicBezTo>
                  <a:pt x="444" y="750"/>
                  <a:pt x="378" y="753"/>
                  <a:pt x="316" y="73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97" name="Freeform 34"/>
          <p:cNvSpPr/>
          <p:nvPr/>
        </p:nvSpPr>
        <p:spPr>
          <a:xfrm>
            <a:off x="5834880" y="5070600"/>
            <a:ext cx="1060920" cy="272160"/>
          </a:xfrm>
          <a:custGeom>
            <a:avLst/>
            <a:gdLst/>
            <a:ahLst/>
            <a:rect l="0" t="0" r="r" b="b"/>
            <a:pathLst>
              <a:path w="2947" h="756">
                <a:moveTo>
                  <a:pt x="321" y="35"/>
                </a:moveTo>
                <a:cubicBezTo>
                  <a:pt x="331" y="18"/>
                  <a:pt x="330" y="17"/>
                  <a:pt x="334" y="0"/>
                </a:cubicBezTo>
                <a:cubicBezTo>
                  <a:pt x="279" y="1"/>
                  <a:pt x="250" y="4"/>
                  <a:pt x="200" y="34"/>
                </a:cubicBezTo>
                <a:cubicBezTo>
                  <a:pt x="131" y="75"/>
                  <a:pt x="63" y="135"/>
                  <a:pt x="30" y="208"/>
                </a:cubicBezTo>
                <a:cubicBezTo>
                  <a:pt x="10" y="252"/>
                  <a:pt x="0" y="327"/>
                  <a:pt x="30" y="369"/>
                </a:cubicBezTo>
                <a:cubicBezTo>
                  <a:pt x="71" y="428"/>
                  <a:pt x="153" y="444"/>
                  <a:pt x="218" y="455"/>
                </a:cubicBezTo>
                <a:moveTo>
                  <a:pt x="377" y="454"/>
                </a:moveTo>
                <a:cubicBezTo>
                  <a:pt x="377" y="452"/>
                  <a:pt x="361" y="454"/>
                  <a:pt x="368" y="437"/>
                </a:cubicBezTo>
                <a:cubicBezTo>
                  <a:pt x="380" y="406"/>
                  <a:pt x="405" y="389"/>
                  <a:pt x="426" y="364"/>
                </a:cubicBezTo>
                <a:cubicBezTo>
                  <a:pt x="457" y="327"/>
                  <a:pt x="483" y="286"/>
                  <a:pt x="499" y="241"/>
                </a:cubicBezTo>
                <a:cubicBezTo>
                  <a:pt x="513" y="203"/>
                  <a:pt x="515" y="168"/>
                  <a:pt x="516" y="128"/>
                </a:cubicBezTo>
                <a:cubicBezTo>
                  <a:pt x="534" y="147"/>
                  <a:pt x="555" y="171"/>
                  <a:pt x="574" y="189"/>
                </a:cubicBezTo>
                <a:cubicBezTo>
                  <a:pt x="615" y="232"/>
                  <a:pt x="665" y="272"/>
                  <a:pt x="693" y="325"/>
                </a:cubicBezTo>
                <a:cubicBezTo>
                  <a:pt x="710" y="357"/>
                  <a:pt x="723" y="430"/>
                  <a:pt x="708" y="466"/>
                </a:cubicBezTo>
                <a:cubicBezTo>
                  <a:pt x="705" y="474"/>
                  <a:pt x="697" y="477"/>
                  <a:pt x="693" y="483"/>
                </a:cubicBezTo>
                <a:cubicBezTo>
                  <a:pt x="726" y="463"/>
                  <a:pt x="761" y="444"/>
                  <a:pt x="792" y="420"/>
                </a:cubicBezTo>
                <a:cubicBezTo>
                  <a:pt x="837" y="385"/>
                  <a:pt x="875" y="345"/>
                  <a:pt x="911" y="301"/>
                </a:cubicBezTo>
                <a:cubicBezTo>
                  <a:pt x="931" y="276"/>
                  <a:pt x="947" y="249"/>
                  <a:pt x="963" y="222"/>
                </a:cubicBezTo>
                <a:cubicBezTo>
                  <a:pt x="957" y="226"/>
                  <a:pt x="933" y="241"/>
                  <a:pt x="923" y="258"/>
                </a:cubicBezTo>
                <a:cubicBezTo>
                  <a:pt x="900" y="297"/>
                  <a:pt x="890" y="372"/>
                  <a:pt x="923" y="406"/>
                </a:cubicBezTo>
                <a:cubicBezTo>
                  <a:pt x="956" y="439"/>
                  <a:pt x="1009" y="440"/>
                  <a:pt x="1052" y="441"/>
                </a:cubicBezTo>
                <a:cubicBezTo>
                  <a:pt x="1096" y="442"/>
                  <a:pt x="1124" y="446"/>
                  <a:pt x="1136" y="397"/>
                </a:cubicBezTo>
                <a:cubicBezTo>
                  <a:pt x="1145" y="358"/>
                  <a:pt x="1146" y="307"/>
                  <a:pt x="1127" y="272"/>
                </a:cubicBezTo>
                <a:cubicBezTo>
                  <a:pt x="1119" y="257"/>
                  <a:pt x="1078" y="215"/>
                  <a:pt x="1055" y="228"/>
                </a:cubicBezTo>
                <a:cubicBezTo>
                  <a:pt x="1042" y="235"/>
                  <a:pt x="1056" y="232"/>
                  <a:pt x="1049" y="252"/>
                </a:cubicBezTo>
                <a:moveTo>
                  <a:pt x="1341" y="322"/>
                </a:moveTo>
                <a:cubicBezTo>
                  <a:pt x="1348" y="316"/>
                  <a:pt x="1350" y="314"/>
                  <a:pt x="1354" y="310"/>
                </a:cubicBezTo>
                <a:cubicBezTo>
                  <a:pt x="1345" y="310"/>
                  <a:pt x="1354" y="294"/>
                  <a:pt x="1327" y="318"/>
                </a:cubicBezTo>
                <a:cubicBezTo>
                  <a:pt x="1294" y="348"/>
                  <a:pt x="1283" y="383"/>
                  <a:pt x="1281" y="426"/>
                </a:cubicBezTo>
                <a:cubicBezTo>
                  <a:pt x="1279" y="464"/>
                  <a:pt x="1305" y="476"/>
                  <a:pt x="1340" y="480"/>
                </a:cubicBezTo>
                <a:cubicBezTo>
                  <a:pt x="1374" y="484"/>
                  <a:pt x="1423" y="488"/>
                  <a:pt x="1448" y="461"/>
                </a:cubicBezTo>
                <a:cubicBezTo>
                  <a:pt x="1473" y="434"/>
                  <a:pt x="1467" y="371"/>
                  <a:pt x="1454" y="341"/>
                </a:cubicBezTo>
                <a:cubicBezTo>
                  <a:pt x="1439" y="308"/>
                  <a:pt x="1406" y="272"/>
                  <a:pt x="1374" y="255"/>
                </a:cubicBezTo>
                <a:cubicBezTo>
                  <a:pt x="1367" y="251"/>
                  <a:pt x="1361" y="253"/>
                  <a:pt x="1354" y="252"/>
                </a:cubicBezTo>
                <a:moveTo>
                  <a:pt x="1633" y="130"/>
                </a:moveTo>
                <a:cubicBezTo>
                  <a:pt x="1649" y="122"/>
                  <a:pt x="1631" y="164"/>
                  <a:pt x="1622" y="190"/>
                </a:cubicBezTo>
                <a:cubicBezTo>
                  <a:pt x="1600" y="258"/>
                  <a:pt x="1576" y="319"/>
                  <a:pt x="1572" y="391"/>
                </a:cubicBezTo>
                <a:cubicBezTo>
                  <a:pt x="1570" y="439"/>
                  <a:pt x="1567" y="490"/>
                  <a:pt x="1609" y="523"/>
                </a:cubicBezTo>
                <a:cubicBezTo>
                  <a:pt x="1618" y="528"/>
                  <a:pt x="1626" y="532"/>
                  <a:pt x="1635" y="537"/>
                </a:cubicBezTo>
                <a:moveTo>
                  <a:pt x="1847" y="403"/>
                </a:moveTo>
                <a:cubicBezTo>
                  <a:pt x="1855" y="372"/>
                  <a:pt x="1864" y="341"/>
                  <a:pt x="1871" y="311"/>
                </a:cubicBezTo>
                <a:cubicBezTo>
                  <a:pt x="1810" y="313"/>
                  <a:pt x="1758" y="319"/>
                  <a:pt x="1700" y="334"/>
                </a:cubicBezTo>
                <a:cubicBezTo>
                  <a:pt x="1672" y="341"/>
                  <a:pt x="1568" y="357"/>
                  <a:pt x="1551" y="389"/>
                </a:cubicBezTo>
                <a:cubicBezTo>
                  <a:pt x="1551" y="399"/>
                  <a:pt x="1551" y="402"/>
                  <a:pt x="1551" y="409"/>
                </a:cubicBezTo>
                <a:cubicBezTo>
                  <a:pt x="1596" y="427"/>
                  <a:pt x="1643" y="436"/>
                  <a:pt x="1690" y="447"/>
                </a:cubicBezTo>
                <a:cubicBezTo>
                  <a:pt x="1734" y="458"/>
                  <a:pt x="1778" y="470"/>
                  <a:pt x="1819" y="492"/>
                </a:cubicBezTo>
                <a:cubicBezTo>
                  <a:pt x="1836" y="501"/>
                  <a:pt x="1855" y="521"/>
                  <a:pt x="1875" y="525"/>
                </a:cubicBezTo>
                <a:cubicBezTo>
                  <a:pt x="1904" y="531"/>
                  <a:pt x="1942" y="531"/>
                  <a:pt x="1965" y="513"/>
                </a:cubicBezTo>
                <a:cubicBezTo>
                  <a:pt x="1987" y="496"/>
                  <a:pt x="2005" y="468"/>
                  <a:pt x="2018" y="443"/>
                </a:cubicBezTo>
                <a:cubicBezTo>
                  <a:pt x="2022" y="436"/>
                  <a:pt x="2026" y="428"/>
                  <a:pt x="2030" y="421"/>
                </a:cubicBezTo>
                <a:cubicBezTo>
                  <a:pt x="2032" y="425"/>
                  <a:pt x="2041" y="441"/>
                  <a:pt x="2044" y="447"/>
                </a:cubicBezTo>
                <a:cubicBezTo>
                  <a:pt x="2058" y="477"/>
                  <a:pt x="2074" y="500"/>
                  <a:pt x="2105" y="513"/>
                </a:cubicBezTo>
                <a:cubicBezTo>
                  <a:pt x="2145" y="530"/>
                  <a:pt x="2252" y="546"/>
                  <a:pt x="2289" y="516"/>
                </a:cubicBezTo>
                <a:cubicBezTo>
                  <a:pt x="2311" y="499"/>
                  <a:pt x="2321" y="441"/>
                  <a:pt x="2310" y="417"/>
                </a:cubicBezTo>
                <a:cubicBezTo>
                  <a:pt x="2283" y="358"/>
                  <a:pt x="2180" y="338"/>
                  <a:pt x="2125" y="355"/>
                </a:cubicBezTo>
                <a:cubicBezTo>
                  <a:pt x="2066" y="373"/>
                  <a:pt x="2035" y="429"/>
                  <a:pt x="2029" y="486"/>
                </a:cubicBezTo>
                <a:cubicBezTo>
                  <a:pt x="2022" y="552"/>
                  <a:pt x="2063" y="590"/>
                  <a:pt x="2117" y="623"/>
                </a:cubicBezTo>
                <a:cubicBezTo>
                  <a:pt x="2182" y="662"/>
                  <a:pt x="2255" y="681"/>
                  <a:pt x="2326" y="703"/>
                </a:cubicBezTo>
                <a:moveTo>
                  <a:pt x="2723" y="652"/>
                </a:moveTo>
                <a:cubicBezTo>
                  <a:pt x="2733" y="607"/>
                  <a:pt x="2756" y="532"/>
                  <a:pt x="2735" y="486"/>
                </a:cubicBezTo>
                <a:cubicBezTo>
                  <a:pt x="2707" y="423"/>
                  <a:pt x="2592" y="412"/>
                  <a:pt x="2536" y="430"/>
                </a:cubicBezTo>
                <a:cubicBezTo>
                  <a:pt x="2471" y="451"/>
                  <a:pt x="2426" y="510"/>
                  <a:pt x="2418" y="574"/>
                </a:cubicBezTo>
                <a:cubicBezTo>
                  <a:pt x="2409" y="648"/>
                  <a:pt x="2463" y="697"/>
                  <a:pt x="2527" y="724"/>
                </a:cubicBezTo>
                <a:cubicBezTo>
                  <a:pt x="2601" y="755"/>
                  <a:pt x="2706" y="751"/>
                  <a:pt x="2778" y="719"/>
                </a:cubicBezTo>
                <a:cubicBezTo>
                  <a:pt x="2867" y="680"/>
                  <a:pt x="2918" y="605"/>
                  <a:pt x="2932" y="513"/>
                </a:cubicBezTo>
                <a:cubicBezTo>
                  <a:pt x="2946" y="415"/>
                  <a:pt x="2935" y="309"/>
                  <a:pt x="2927" y="212"/>
                </a:cubicBezTo>
                <a:cubicBezTo>
                  <a:pt x="2927" y="211"/>
                  <a:pt x="2922" y="56"/>
                  <a:pt x="2922" y="114"/>
                </a:cubicBezTo>
                <a:cubicBezTo>
                  <a:pt x="2910" y="210"/>
                  <a:pt x="2906" y="305"/>
                  <a:pt x="2906" y="404"/>
                </a:cubicBezTo>
                <a:cubicBezTo>
                  <a:pt x="2906" y="483"/>
                  <a:pt x="2905" y="560"/>
                  <a:pt x="2908" y="639"/>
                </a:cubicBezTo>
                <a:cubicBezTo>
                  <a:pt x="2909" y="656"/>
                  <a:pt x="2910" y="672"/>
                  <a:pt x="2911" y="68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98" name="Freeform 35"/>
          <p:cNvSpPr/>
          <p:nvPr/>
        </p:nvSpPr>
        <p:spPr>
          <a:xfrm>
            <a:off x="7202160" y="5184720"/>
            <a:ext cx="543600" cy="249480"/>
          </a:xfrm>
          <a:custGeom>
            <a:avLst/>
            <a:gdLst/>
            <a:ahLst/>
            <a:rect l="0" t="0" r="r" b="b"/>
            <a:pathLst>
              <a:path w="1510" h="693">
                <a:moveTo>
                  <a:pt x="306" y="429"/>
                </a:moveTo>
                <a:cubicBezTo>
                  <a:pt x="311" y="402"/>
                  <a:pt x="330" y="344"/>
                  <a:pt x="307" y="318"/>
                </a:cubicBezTo>
                <a:cubicBezTo>
                  <a:pt x="272" y="278"/>
                  <a:pt x="182" y="287"/>
                  <a:pt x="136" y="289"/>
                </a:cubicBezTo>
                <a:cubicBezTo>
                  <a:pt x="80" y="292"/>
                  <a:pt x="24" y="309"/>
                  <a:pt x="12" y="370"/>
                </a:cubicBezTo>
                <a:cubicBezTo>
                  <a:pt x="0" y="436"/>
                  <a:pt x="57" y="463"/>
                  <a:pt x="110" y="477"/>
                </a:cubicBezTo>
                <a:cubicBezTo>
                  <a:pt x="178" y="495"/>
                  <a:pt x="277" y="502"/>
                  <a:pt x="336" y="460"/>
                </a:cubicBezTo>
                <a:cubicBezTo>
                  <a:pt x="399" y="414"/>
                  <a:pt x="416" y="323"/>
                  <a:pt x="427" y="251"/>
                </a:cubicBezTo>
                <a:cubicBezTo>
                  <a:pt x="437" y="181"/>
                  <a:pt x="439" y="109"/>
                  <a:pt x="441" y="37"/>
                </a:cubicBezTo>
                <a:cubicBezTo>
                  <a:pt x="441" y="16"/>
                  <a:pt x="441" y="12"/>
                  <a:pt x="441" y="0"/>
                </a:cubicBezTo>
                <a:cubicBezTo>
                  <a:pt x="437" y="51"/>
                  <a:pt x="423" y="100"/>
                  <a:pt x="418" y="150"/>
                </a:cubicBezTo>
                <a:cubicBezTo>
                  <a:pt x="408" y="250"/>
                  <a:pt x="412" y="339"/>
                  <a:pt x="458" y="429"/>
                </a:cubicBezTo>
                <a:cubicBezTo>
                  <a:pt x="498" y="509"/>
                  <a:pt x="563" y="567"/>
                  <a:pt x="652" y="575"/>
                </a:cubicBezTo>
                <a:cubicBezTo>
                  <a:pt x="712" y="579"/>
                  <a:pt x="713" y="525"/>
                  <a:pt x="717" y="479"/>
                </a:cubicBezTo>
                <a:cubicBezTo>
                  <a:pt x="722" y="417"/>
                  <a:pt x="713" y="355"/>
                  <a:pt x="722" y="295"/>
                </a:cubicBezTo>
                <a:cubicBezTo>
                  <a:pt x="724" y="281"/>
                  <a:pt x="724" y="279"/>
                  <a:pt x="728" y="272"/>
                </a:cubicBezTo>
                <a:cubicBezTo>
                  <a:pt x="736" y="292"/>
                  <a:pt x="751" y="332"/>
                  <a:pt x="759" y="357"/>
                </a:cubicBezTo>
                <a:cubicBezTo>
                  <a:pt x="776" y="407"/>
                  <a:pt x="793" y="458"/>
                  <a:pt x="817" y="504"/>
                </a:cubicBezTo>
                <a:cubicBezTo>
                  <a:pt x="818" y="505"/>
                  <a:pt x="819" y="507"/>
                  <a:pt x="820" y="508"/>
                </a:cubicBezTo>
                <a:moveTo>
                  <a:pt x="737" y="61"/>
                </a:moveTo>
                <a:cubicBezTo>
                  <a:pt x="740" y="44"/>
                  <a:pt x="752" y="20"/>
                  <a:pt x="777" y="39"/>
                </a:cubicBezTo>
                <a:cubicBezTo>
                  <a:pt x="794" y="60"/>
                  <a:pt x="800" y="68"/>
                  <a:pt x="810" y="84"/>
                </a:cubicBezTo>
                <a:moveTo>
                  <a:pt x="1095" y="194"/>
                </a:moveTo>
                <a:cubicBezTo>
                  <a:pt x="1100" y="179"/>
                  <a:pt x="1105" y="162"/>
                  <a:pt x="1108" y="147"/>
                </a:cubicBezTo>
                <a:cubicBezTo>
                  <a:pt x="1108" y="143"/>
                  <a:pt x="1108" y="142"/>
                  <a:pt x="1108" y="139"/>
                </a:cubicBezTo>
                <a:moveTo>
                  <a:pt x="1077" y="202"/>
                </a:moveTo>
                <a:cubicBezTo>
                  <a:pt x="1077" y="203"/>
                  <a:pt x="1074" y="225"/>
                  <a:pt x="1077" y="233"/>
                </a:cubicBezTo>
                <a:cubicBezTo>
                  <a:pt x="1093" y="272"/>
                  <a:pt x="1147" y="298"/>
                  <a:pt x="1184" y="311"/>
                </a:cubicBezTo>
                <a:cubicBezTo>
                  <a:pt x="1208" y="319"/>
                  <a:pt x="1255" y="329"/>
                  <a:pt x="1280" y="316"/>
                </a:cubicBezTo>
                <a:cubicBezTo>
                  <a:pt x="1304" y="304"/>
                  <a:pt x="1305" y="228"/>
                  <a:pt x="1298" y="208"/>
                </a:cubicBezTo>
                <a:cubicBezTo>
                  <a:pt x="1275" y="144"/>
                  <a:pt x="1204" y="126"/>
                  <a:pt x="1144" y="121"/>
                </a:cubicBezTo>
                <a:cubicBezTo>
                  <a:pt x="1031" y="114"/>
                  <a:pt x="906" y="178"/>
                  <a:pt x="876" y="295"/>
                </a:cubicBezTo>
                <a:cubicBezTo>
                  <a:pt x="849" y="399"/>
                  <a:pt x="907" y="483"/>
                  <a:pt x="986" y="546"/>
                </a:cubicBezTo>
                <a:cubicBezTo>
                  <a:pt x="1081" y="621"/>
                  <a:pt x="1207" y="658"/>
                  <a:pt x="1324" y="680"/>
                </a:cubicBezTo>
                <a:cubicBezTo>
                  <a:pt x="1389" y="692"/>
                  <a:pt x="1448" y="689"/>
                  <a:pt x="1509" y="68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599" name="Freeform 36"/>
          <p:cNvSpPr/>
          <p:nvPr/>
        </p:nvSpPr>
        <p:spPr>
          <a:xfrm>
            <a:off x="5482440" y="5483880"/>
            <a:ext cx="199800" cy="226800"/>
          </a:xfrm>
          <a:custGeom>
            <a:avLst/>
            <a:gdLst/>
            <a:ahLst/>
            <a:rect l="0" t="0" r="r" b="b"/>
            <a:pathLst>
              <a:path w="555" h="630">
                <a:moveTo>
                  <a:pt x="553" y="17"/>
                </a:moveTo>
                <a:cubicBezTo>
                  <a:pt x="479" y="12"/>
                  <a:pt x="387" y="0"/>
                  <a:pt x="319" y="35"/>
                </a:cubicBezTo>
                <a:cubicBezTo>
                  <a:pt x="233" y="81"/>
                  <a:pt x="133" y="183"/>
                  <a:pt x="78" y="265"/>
                </a:cubicBezTo>
                <a:cubicBezTo>
                  <a:pt x="25" y="343"/>
                  <a:pt x="0" y="455"/>
                  <a:pt x="82" y="522"/>
                </a:cubicBezTo>
                <a:cubicBezTo>
                  <a:pt x="164" y="588"/>
                  <a:pt x="291" y="607"/>
                  <a:pt x="390" y="620"/>
                </a:cubicBezTo>
                <a:cubicBezTo>
                  <a:pt x="474" y="627"/>
                  <a:pt x="499" y="629"/>
                  <a:pt x="554" y="62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00" name="Freeform 37"/>
          <p:cNvSpPr/>
          <p:nvPr/>
        </p:nvSpPr>
        <p:spPr>
          <a:xfrm>
            <a:off x="6091200" y="5545080"/>
            <a:ext cx="511920" cy="275040"/>
          </a:xfrm>
          <a:custGeom>
            <a:avLst/>
            <a:gdLst/>
            <a:ahLst/>
            <a:rect l="0" t="0" r="r" b="b"/>
            <a:pathLst>
              <a:path w="1422" h="764">
                <a:moveTo>
                  <a:pt x="128" y="47"/>
                </a:moveTo>
                <a:cubicBezTo>
                  <a:pt x="107" y="22"/>
                  <a:pt x="121" y="35"/>
                  <a:pt x="103" y="28"/>
                </a:cubicBezTo>
                <a:cubicBezTo>
                  <a:pt x="78" y="82"/>
                  <a:pt x="60" y="136"/>
                  <a:pt x="45" y="194"/>
                </a:cubicBezTo>
                <a:cubicBezTo>
                  <a:pt x="26" y="269"/>
                  <a:pt x="16" y="344"/>
                  <a:pt x="9" y="421"/>
                </a:cubicBezTo>
                <a:cubicBezTo>
                  <a:pt x="6" y="461"/>
                  <a:pt x="0" y="501"/>
                  <a:pt x="16" y="537"/>
                </a:cubicBezTo>
                <a:moveTo>
                  <a:pt x="327" y="229"/>
                </a:moveTo>
                <a:cubicBezTo>
                  <a:pt x="324" y="253"/>
                  <a:pt x="314" y="284"/>
                  <a:pt x="309" y="311"/>
                </a:cubicBezTo>
                <a:cubicBezTo>
                  <a:pt x="296" y="375"/>
                  <a:pt x="301" y="441"/>
                  <a:pt x="301" y="505"/>
                </a:cubicBezTo>
                <a:cubicBezTo>
                  <a:pt x="301" y="523"/>
                  <a:pt x="294" y="534"/>
                  <a:pt x="309" y="513"/>
                </a:cubicBezTo>
                <a:moveTo>
                  <a:pt x="377" y="12"/>
                </a:moveTo>
                <a:cubicBezTo>
                  <a:pt x="385" y="2"/>
                  <a:pt x="382" y="1"/>
                  <a:pt x="391" y="0"/>
                </a:cubicBezTo>
                <a:cubicBezTo>
                  <a:pt x="391" y="35"/>
                  <a:pt x="391" y="70"/>
                  <a:pt x="391" y="105"/>
                </a:cubicBezTo>
                <a:moveTo>
                  <a:pt x="691" y="21"/>
                </a:moveTo>
                <a:cubicBezTo>
                  <a:pt x="691" y="15"/>
                  <a:pt x="691" y="10"/>
                  <a:pt x="691" y="4"/>
                </a:cubicBezTo>
                <a:cubicBezTo>
                  <a:pt x="693" y="22"/>
                  <a:pt x="694" y="33"/>
                  <a:pt x="694" y="51"/>
                </a:cubicBezTo>
                <a:cubicBezTo>
                  <a:pt x="694" y="189"/>
                  <a:pt x="694" y="327"/>
                  <a:pt x="694" y="465"/>
                </a:cubicBezTo>
                <a:moveTo>
                  <a:pt x="1012" y="311"/>
                </a:moveTo>
                <a:cubicBezTo>
                  <a:pt x="1019" y="303"/>
                  <a:pt x="1041" y="282"/>
                  <a:pt x="1035" y="291"/>
                </a:cubicBezTo>
                <a:cubicBezTo>
                  <a:pt x="997" y="344"/>
                  <a:pt x="891" y="353"/>
                  <a:pt x="834" y="362"/>
                </a:cubicBezTo>
                <a:cubicBezTo>
                  <a:pt x="761" y="374"/>
                  <a:pt x="690" y="371"/>
                  <a:pt x="617" y="379"/>
                </a:cubicBezTo>
                <a:cubicBezTo>
                  <a:pt x="615" y="380"/>
                  <a:pt x="613" y="382"/>
                  <a:pt x="611" y="383"/>
                </a:cubicBezTo>
                <a:cubicBezTo>
                  <a:pt x="652" y="389"/>
                  <a:pt x="701" y="395"/>
                  <a:pt x="743" y="404"/>
                </a:cubicBezTo>
                <a:cubicBezTo>
                  <a:pt x="812" y="418"/>
                  <a:pt x="875" y="440"/>
                  <a:pt x="933" y="480"/>
                </a:cubicBezTo>
                <a:cubicBezTo>
                  <a:pt x="961" y="500"/>
                  <a:pt x="981" y="528"/>
                  <a:pt x="1009" y="548"/>
                </a:cubicBezTo>
                <a:cubicBezTo>
                  <a:pt x="1020" y="554"/>
                  <a:pt x="1022" y="557"/>
                  <a:pt x="1030" y="555"/>
                </a:cubicBezTo>
                <a:moveTo>
                  <a:pt x="1085" y="397"/>
                </a:moveTo>
                <a:cubicBezTo>
                  <a:pt x="1092" y="367"/>
                  <a:pt x="1094" y="340"/>
                  <a:pt x="1124" y="324"/>
                </a:cubicBezTo>
                <a:cubicBezTo>
                  <a:pt x="1131" y="324"/>
                  <a:pt x="1133" y="324"/>
                  <a:pt x="1137" y="324"/>
                </a:cubicBezTo>
                <a:cubicBezTo>
                  <a:pt x="1143" y="355"/>
                  <a:pt x="1144" y="391"/>
                  <a:pt x="1154" y="421"/>
                </a:cubicBezTo>
                <a:cubicBezTo>
                  <a:pt x="1164" y="453"/>
                  <a:pt x="1187" y="474"/>
                  <a:pt x="1220" y="482"/>
                </a:cubicBezTo>
                <a:cubicBezTo>
                  <a:pt x="1258" y="491"/>
                  <a:pt x="1300" y="489"/>
                  <a:pt x="1331" y="464"/>
                </a:cubicBezTo>
                <a:cubicBezTo>
                  <a:pt x="1375" y="429"/>
                  <a:pt x="1421" y="354"/>
                  <a:pt x="1411" y="296"/>
                </a:cubicBezTo>
                <a:cubicBezTo>
                  <a:pt x="1409" y="292"/>
                  <a:pt x="1406" y="287"/>
                  <a:pt x="1404" y="283"/>
                </a:cubicBezTo>
                <a:cubicBezTo>
                  <a:pt x="1329" y="286"/>
                  <a:pt x="1290" y="310"/>
                  <a:pt x="1236" y="365"/>
                </a:cubicBezTo>
                <a:cubicBezTo>
                  <a:pt x="1171" y="431"/>
                  <a:pt x="1143" y="499"/>
                  <a:pt x="1139" y="589"/>
                </a:cubicBezTo>
                <a:cubicBezTo>
                  <a:pt x="1135" y="665"/>
                  <a:pt x="1178" y="703"/>
                  <a:pt x="1245" y="734"/>
                </a:cubicBezTo>
                <a:cubicBezTo>
                  <a:pt x="1301" y="760"/>
                  <a:pt x="1356" y="759"/>
                  <a:pt x="1416" y="76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01" name="Freeform 38"/>
          <p:cNvSpPr/>
          <p:nvPr/>
        </p:nvSpPr>
        <p:spPr>
          <a:xfrm>
            <a:off x="6838920" y="5616720"/>
            <a:ext cx="2107080" cy="297720"/>
          </a:xfrm>
          <a:custGeom>
            <a:avLst/>
            <a:gdLst/>
            <a:ahLst/>
            <a:rect l="0" t="0" r="r" b="b"/>
            <a:pathLst>
              <a:path w="5853" h="827">
                <a:moveTo>
                  <a:pt x="14" y="53"/>
                </a:moveTo>
                <a:cubicBezTo>
                  <a:pt x="9" y="40"/>
                  <a:pt x="4" y="27"/>
                  <a:pt x="0" y="15"/>
                </a:cubicBezTo>
                <a:cubicBezTo>
                  <a:pt x="55" y="22"/>
                  <a:pt x="85" y="32"/>
                  <a:pt x="132" y="70"/>
                </a:cubicBezTo>
                <a:cubicBezTo>
                  <a:pt x="189" y="115"/>
                  <a:pt x="239" y="175"/>
                  <a:pt x="260" y="246"/>
                </a:cubicBezTo>
                <a:cubicBezTo>
                  <a:pt x="267" y="271"/>
                  <a:pt x="265" y="292"/>
                  <a:pt x="266" y="317"/>
                </a:cubicBezTo>
                <a:cubicBezTo>
                  <a:pt x="231" y="318"/>
                  <a:pt x="213" y="326"/>
                  <a:pt x="191" y="288"/>
                </a:cubicBezTo>
                <a:cubicBezTo>
                  <a:pt x="167" y="248"/>
                  <a:pt x="157" y="163"/>
                  <a:pt x="191" y="127"/>
                </a:cubicBezTo>
                <a:cubicBezTo>
                  <a:pt x="232" y="83"/>
                  <a:pt x="323" y="73"/>
                  <a:pt x="379" y="86"/>
                </a:cubicBezTo>
                <a:cubicBezTo>
                  <a:pt x="451" y="103"/>
                  <a:pt x="494" y="164"/>
                  <a:pt x="507" y="234"/>
                </a:cubicBezTo>
                <a:cubicBezTo>
                  <a:pt x="514" y="268"/>
                  <a:pt x="519" y="329"/>
                  <a:pt x="502" y="361"/>
                </a:cubicBezTo>
                <a:cubicBezTo>
                  <a:pt x="494" y="366"/>
                  <a:pt x="492" y="368"/>
                  <a:pt x="485" y="367"/>
                </a:cubicBezTo>
                <a:cubicBezTo>
                  <a:pt x="482" y="332"/>
                  <a:pt x="478" y="314"/>
                  <a:pt x="502" y="280"/>
                </a:cubicBezTo>
                <a:cubicBezTo>
                  <a:pt x="541" y="224"/>
                  <a:pt x="609" y="186"/>
                  <a:pt x="667" y="156"/>
                </a:cubicBezTo>
                <a:cubicBezTo>
                  <a:pt x="716" y="130"/>
                  <a:pt x="788" y="100"/>
                  <a:pt x="846" y="114"/>
                </a:cubicBezTo>
                <a:cubicBezTo>
                  <a:pt x="886" y="124"/>
                  <a:pt x="873" y="196"/>
                  <a:pt x="866" y="223"/>
                </a:cubicBezTo>
                <a:cubicBezTo>
                  <a:pt x="853" y="276"/>
                  <a:pt x="838" y="316"/>
                  <a:pt x="850" y="371"/>
                </a:cubicBezTo>
                <a:moveTo>
                  <a:pt x="1268" y="269"/>
                </a:moveTo>
                <a:cubicBezTo>
                  <a:pt x="1274" y="241"/>
                  <a:pt x="1277" y="221"/>
                  <a:pt x="1277" y="193"/>
                </a:cubicBezTo>
                <a:cubicBezTo>
                  <a:pt x="1206" y="183"/>
                  <a:pt x="1133" y="177"/>
                  <a:pt x="1064" y="204"/>
                </a:cubicBezTo>
                <a:cubicBezTo>
                  <a:pt x="999" y="231"/>
                  <a:pt x="956" y="284"/>
                  <a:pt x="965" y="356"/>
                </a:cubicBezTo>
                <a:cubicBezTo>
                  <a:pt x="974" y="429"/>
                  <a:pt x="1067" y="443"/>
                  <a:pt x="1125" y="450"/>
                </a:cubicBezTo>
                <a:cubicBezTo>
                  <a:pt x="1180" y="457"/>
                  <a:pt x="1274" y="470"/>
                  <a:pt x="1317" y="425"/>
                </a:cubicBezTo>
                <a:cubicBezTo>
                  <a:pt x="1347" y="394"/>
                  <a:pt x="1348" y="336"/>
                  <a:pt x="1352" y="295"/>
                </a:cubicBezTo>
                <a:cubicBezTo>
                  <a:pt x="1352" y="290"/>
                  <a:pt x="1353" y="286"/>
                  <a:pt x="1353" y="281"/>
                </a:cubicBezTo>
                <a:cubicBezTo>
                  <a:pt x="1353" y="360"/>
                  <a:pt x="1337" y="456"/>
                  <a:pt x="1356" y="533"/>
                </a:cubicBezTo>
                <a:cubicBezTo>
                  <a:pt x="1365" y="567"/>
                  <a:pt x="1383" y="573"/>
                  <a:pt x="1411" y="588"/>
                </a:cubicBezTo>
                <a:moveTo>
                  <a:pt x="1497" y="331"/>
                </a:moveTo>
                <a:cubicBezTo>
                  <a:pt x="1513" y="292"/>
                  <a:pt x="1516" y="263"/>
                  <a:pt x="1561" y="260"/>
                </a:cubicBezTo>
                <a:cubicBezTo>
                  <a:pt x="1608" y="257"/>
                  <a:pt x="1621" y="328"/>
                  <a:pt x="1631" y="363"/>
                </a:cubicBezTo>
                <a:cubicBezTo>
                  <a:pt x="1646" y="417"/>
                  <a:pt x="1659" y="474"/>
                  <a:pt x="1668" y="530"/>
                </a:cubicBezTo>
                <a:cubicBezTo>
                  <a:pt x="1670" y="547"/>
                  <a:pt x="1671" y="550"/>
                  <a:pt x="1671" y="560"/>
                </a:cubicBezTo>
                <a:cubicBezTo>
                  <a:pt x="1670" y="555"/>
                  <a:pt x="1667" y="515"/>
                  <a:pt x="1667" y="499"/>
                </a:cubicBezTo>
                <a:cubicBezTo>
                  <a:pt x="1666" y="449"/>
                  <a:pt x="1675" y="416"/>
                  <a:pt x="1709" y="378"/>
                </a:cubicBezTo>
                <a:cubicBezTo>
                  <a:pt x="1731" y="353"/>
                  <a:pt x="1779" y="320"/>
                  <a:pt x="1814" y="346"/>
                </a:cubicBezTo>
                <a:cubicBezTo>
                  <a:pt x="1861" y="381"/>
                  <a:pt x="1855" y="452"/>
                  <a:pt x="1855" y="504"/>
                </a:cubicBezTo>
                <a:cubicBezTo>
                  <a:pt x="1855" y="517"/>
                  <a:pt x="1855" y="519"/>
                  <a:pt x="1855" y="527"/>
                </a:cubicBezTo>
                <a:cubicBezTo>
                  <a:pt x="1855" y="513"/>
                  <a:pt x="1855" y="510"/>
                  <a:pt x="1864" y="499"/>
                </a:cubicBezTo>
                <a:cubicBezTo>
                  <a:pt x="1900" y="458"/>
                  <a:pt x="1949" y="424"/>
                  <a:pt x="1989" y="387"/>
                </a:cubicBezTo>
                <a:cubicBezTo>
                  <a:pt x="2020" y="358"/>
                  <a:pt x="2050" y="327"/>
                  <a:pt x="2087" y="307"/>
                </a:cubicBezTo>
                <a:cubicBezTo>
                  <a:pt x="2090" y="307"/>
                  <a:pt x="2092" y="307"/>
                  <a:pt x="2095" y="307"/>
                </a:cubicBezTo>
                <a:cubicBezTo>
                  <a:pt x="2095" y="369"/>
                  <a:pt x="2082" y="412"/>
                  <a:pt x="2068" y="471"/>
                </a:cubicBezTo>
                <a:cubicBezTo>
                  <a:pt x="2052" y="541"/>
                  <a:pt x="2058" y="566"/>
                  <a:pt x="2102" y="615"/>
                </a:cubicBezTo>
                <a:moveTo>
                  <a:pt x="2504" y="560"/>
                </a:moveTo>
                <a:cubicBezTo>
                  <a:pt x="2504" y="511"/>
                  <a:pt x="2517" y="446"/>
                  <a:pt x="2465" y="417"/>
                </a:cubicBezTo>
                <a:cubicBezTo>
                  <a:pt x="2416" y="389"/>
                  <a:pt x="2333" y="405"/>
                  <a:pt x="2286" y="426"/>
                </a:cubicBezTo>
                <a:cubicBezTo>
                  <a:pt x="2238" y="448"/>
                  <a:pt x="2200" y="482"/>
                  <a:pt x="2208" y="539"/>
                </a:cubicBezTo>
                <a:cubicBezTo>
                  <a:pt x="2215" y="591"/>
                  <a:pt x="2286" y="605"/>
                  <a:pt x="2329" y="609"/>
                </a:cubicBezTo>
                <a:cubicBezTo>
                  <a:pt x="2383" y="614"/>
                  <a:pt x="2416" y="606"/>
                  <a:pt x="2450" y="560"/>
                </a:cubicBezTo>
                <a:cubicBezTo>
                  <a:pt x="2466" y="538"/>
                  <a:pt x="2481" y="481"/>
                  <a:pt x="2505" y="467"/>
                </a:cubicBezTo>
                <a:cubicBezTo>
                  <a:pt x="2512" y="466"/>
                  <a:pt x="2514" y="466"/>
                  <a:pt x="2518" y="466"/>
                </a:cubicBezTo>
                <a:cubicBezTo>
                  <a:pt x="2537" y="506"/>
                  <a:pt x="2538" y="544"/>
                  <a:pt x="2539" y="588"/>
                </a:cubicBezTo>
                <a:cubicBezTo>
                  <a:pt x="2540" y="631"/>
                  <a:pt x="2539" y="673"/>
                  <a:pt x="2539" y="715"/>
                </a:cubicBezTo>
                <a:moveTo>
                  <a:pt x="3133" y="152"/>
                </a:moveTo>
                <a:cubicBezTo>
                  <a:pt x="3080" y="152"/>
                  <a:pt x="3013" y="139"/>
                  <a:pt x="2967" y="166"/>
                </a:cubicBezTo>
                <a:cubicBezTo>
                  <a:pt x="2935" y="185"/>
                  <a:pt x="2914" y="235"/>
                  <a:pt x="2931" y="271"/>
                </a:cubicBezTo>
                <a:cubicBezTo>
                  <a:pt x="2965" y="350"/>
                  <a:pt x="3074" y="400"/>
                  <a:pt x="3140" y="445"/>
                </a:cubicBezTo>
                <a:cubicBezTo>
                  <a:pt x="3184" y="475"/>
                  <a:pt x="3216" y="497"/>
                  <a:pt x="3238" y="537"/>
                </a:cubicBezTo>
                <a:cubicBezTo>
                  <a:pt x="3138" y="537"/>
                  <a:pt x="3048" y="533"/>
                  <a:pt x="2952" y="502"/>
                </a:cubicBezTo>
                <a:cubicBezTo>
                  <a:pt x="2912" y="489"/>
                  <a:pt x="2895" y="479"/>
                  <a:pt x="2875" y="453"/>
                </a:cubicBezTo>
                <a:moveTo>
                  <a:pt x="3449" y="0"/>
                </a:moveTo>
                <a:cubicBezTo>
                  <a:pt x="3441" y="21"/>
                  <a:pt x="3441" y="25"/>
                  <a:pt x="3441" y="48"/>
                </a:cubicBezTo>
                <a:cubicBezTo>
                  <a:pt x="3441" y="131"/>
                  <a:pt x="3438" y="214"/>
                  <a:pt x="3450" y="298"/>
                </a:cubicBezTo>
                <a:cubicBezTo>
                  <a:pt x="3458" y="358"/>
                  <a:pt x="3470" y="418"/>
                  <a:pt x="3486" y="476"/>
                </a:cubicBezTo>
                <a:cubicBezTo>
                  <a:pt x="3494" y="505"/>
                  <a:pt x="3497" y="494"/>
                  <a:pt x="3511" y="507"/>
                </a:cubicBezTo>
                <a:cubicBezTo>
                  <a:pt x="3537" y="493"/>
                  <a:pt x="3550" y="482"/>
                  <a:pt x="3571" y="456"/>
                </a:cubicBezTo>
                <a:cubicBezTo>
                  <a:pt x="3602" y="417"/>
                  <a:pt x="3627" y="389"/>
                  <a:pt x="3679" y="383"/>
                </a:cubicBezTo>
                <a:cubicBezTo>
                  <a:pt x="3731" y="377"/>
                  <a:pt x="3742" y="433"/>
                  <a:pt x="3746" y="474"/>
                </a:cubicBezTo>
                <a:cubicBezTo>
                  <a:pt x="3752" y="541"/>
                  <a:pt x="3725" y="630"/>
                  <a:pt x="3759" y="690"/>
                </a:cubicBezTo>
                <a:cubicBezTo>
                  <a:pt x="3788" y="724"/>
                  <a:pt x="3799" y="737"/>
                  <a:pt x="3828" y="750"/>
                </a:cubicBezTo>
                <a:moveTo>
                  <a:pt x="4140" y="612"/>
                </a:moveTo>
                <a:cubicBezTo>
                  <a:pt x="4145" y="582"/>
                  <a:pt x="4148" y="557"/>
                  <a:pt x="4148" y="527"/>
                </a:cubicBezTo>
                <a:cubicBezTo>
                  <a:pt x="4096" y="515"/>
                  <a:pt x="4038" y="511"/>
                  <a:pt x="3986" y="533"/>
                </a:cubicBezTo>
                <a:cubicBezTo>
                  <a:pt x="3942" y="551"/>
                  <a:pt x="3891" y="594"/>
                  <a:pt x="3901" y="648"/>
                </a:cubicBezTo>
                <a:cubicBezTo>
                  <a:pt x="3911" y="702"/>
                  <a:pt x="3990" y="710"/>
                  <a:pt x="4033" y="713"/>
                </a:cubicBezTo>
                <a:cubicBezTo>
                  <a:pt x="4083" y="717"/>
                  <a:pt x="4122" y="717"/>
                  <a:pt x="4153" y="673"/>
                </a:cubicBezTo>
                <a:cubicBezTo>
                  <a:pt x="4163" y="658"/>
                  <a:pt x="4169" y="639"/>
                  <a:pt x="4179" y="624"/>
                </a:cubicBezTo>
                <a:cubicBezTo>
                  <a:pt x="4183" y="641"/>
                  <a:pt x="4186" y="670"/>
                  <a:pt x="4187" y="690"/>
                </a:cubicBezTo>
                <a:cubicBezTo>
                  <a:pt x="4189" y="711"/>
                  <a:pt x="4181" y="765"/>
                  <a:pt x="4192" y="785"/>
                </a:cubicBezTo>
                <a:cubicBezTo>
                  <a:pt x="4197" y="794"/>
                  <a:pt x="4191" y="782"/>
                  <a:pt x="4201" y="789"/>
                </a:cubicBezTo>
                <a:moveTo>
                  <a:pt x="4338" y="260"/>
                </a:moveTo>
                <a:cubicBezTo>
                  <a:pt x="4371" y="253"/>
                  <a:pt x="4392" y="243"/>
                  <a:pt x="4405" y="281"/>
                </a:cubicBezTo>
                <a:cubicBezTo>
                  <a:pt x="4429" y="350"/>
                  <a:pt x="4416" y="433"/>
                  <a:pt x="4416" y="505"/>
                </a:cubicBezTo>
                <a:cubicBezTo>
                  <a:pt x="4416" y="560"/>
                  <a:pt x="4416" y="615"/>
                  <a:pt x="4415" y="670"/>
                </a:cubicBezTo>
                <a:cubicBezTo>
                  <a:pt x="4415" y="677"/>
                  <a:pt x="4415" y="682"/>
                  <a:pt x="4415" y="690"/>
                </a:cubicBezTo>
                <a:moveTo>
                  <a:pt x="4614" y="511"/>
                </a:moveTo>
                <a:cubicBezTo>
                  <a:pt x="4626" y="486"/>
                  <a:pt x="4637" y="462"/>
                  <a:pt x="4652" y="440"/>
                </a:cubicBezTo>
                <a:cubicBezTo>
                  <a:pt x="4587" y="447"/>
                  <a:pt x="4524" y="467"/>
                  <a:pt x="4461" y="486"/>
                </a:cubicBezTo>
                <a:cubicBezTo>
                  <a:pt x="4414" y="500"/>
                  <a:pt x="4384" y="513"/>
                  <a:pt x="4345" y="540"/>
                </a:cubicBezTo>
                <a:cubicBezTo>
                  <a:pt x="4343" y="586"/>
                  <a:pt x="4359" y="591"/>
                  <a:pt x="4402" y="610"/>
                </a:cubicBezTo>
                <a:cubicBezTo>
                  <a:pt x="4480" y="642"/>
                  <a:pt x="4567" y="667"/>
                  <a:pt x="4650" y="682"/>
                </a:cubicBezTo>
                <a:cubicBezTo>
                  <a:pt x="4678" y="688"/>
                  <a:pt x="4704" y="688"/>
                  <a:pt x="4732" y="688"/>
                </a:cubicBezTo>
                <a:moveTo>
                  <a:pt x="4863" y="431"/>
                </a:moveTo>
                <a:cubicBezTo>
                  <a:pt x="4830" y="423"/>
                  <a:pt x="4815" y="427"/>
                  <a:pt x="4799" y="461"/>
                </a:cubicBezTo>
                <a:cubicBezTo>
                  <a:pt x="4781" y="500"/>
                  <a:pt x="4769" y="567"/>
                  <a:pt x="4780" y="610"/>
                </a:cubicBezTo>
                <a:cubicBezTo>
                  <a:pt x="4790" y="651"/>
                  <a:pt x="4829" y="686"/>
                  <a:pt x="4868" y="698"/>
                </a:cubicBezTo>
                <a:cubicBezTo>
                  <a:pt x="4900" y="708"/>
                  <a:pt x="4925" y="703"/>
                  <a:pt x="4939" y="671"/>
                </a:cubicBezTo>
                <a:cubicBezTo>
                  <a:pt x="4955" y="634"/>
                  <a:pt x="4961" y="587"/>
                  <a:pt x="4969" y="548"/>
                </a:cubicBezTo>
                <a:cubicBezTo>
                  <a:pt x="4971" y="533"/>
                  <a:pt x="4971" y="530"/>
                  <a:pt x="4975" y="522"/>
                </a:cubicBezTo>
                <a:cubicBezTo>
                  <a:pt x="4975" y="591"/>
                  <a:pt x="4974" y="661"/>
                  <a:pt x="4974" y="730"/>
                </a:cubicBezTo>
                <a:moveTo>
                  <a:pt x="5029" y="539"/>
                </a:moveTo>
                <a:cubicBezTo>
                  <a:pt x="5071" y="495"/>
                  <a:pt x="5109" y="458"/>
                  <a:pt x="5175" y="467"/>
                </a:cubicBezTo>
                <a:cubicBezTo>
                  <a:pt x="5224" y="473"/>
                  <a:pt x="5220" y="541"/>
                  <a:pt x="5221" y="577"/>
                </a:cubicBezTo>
                <a:cubicBezTo>
                  <a:pt x="5223" y="641"/>
                  <a:pt x="5219" y="694"/>
                  <a:pt x="5198" y="754"/>
                </a:cubicBezTo>
                <a:cubicBezTo>
                  <a:pt x="5188" y="779"/>
                  <a:pt x="5186" y="784"/>
                  <a:pt x="5181" y="799"/>
                </a:cubicBezTo>
                <a:cubicBezTo>
                  <a:pt x="5156" y="826"/>
                  <a:pt x="5192" y="765"/>
                  <a:pt x="5193" y="763"/>
                </a:cubicBezTo>
                <a:cubicBezTo>
                  <a:pt x="5222" y="698"/>
                  <a:pt x="5240" y="630"/>
                  <a:pt x="5265" y="563"/>
                </a:cubicBezTo>
                <a:cubicBezTo>
                  <a:pt x="5287" y="504"/>
                  <a:pt x="5313" y="432"/>
                  <a:pt x="5369" y="397"/>
                </a:cubicBezTo>
                <a:cubicBezTo>
                  <a:pt x="5386" y="392"/>
                  <a:pt x="5391" y="391"/>
                  <a:pt x="5403" y="392"/>
                </a:cubicBezTo>
                <a:cubicBezTo>
                  <a:pt x="5419" y="447"/>
                  <a:pt x="5415" y="503"/>
                  <a:pt x="5415" y="560"/>
                </a:cubicBezTo>
                <a:cubicBezTo>
                  <a:pt x="5415" y="629"/>
                  <a:pt x="5412" y="696"/>
                  <a:pt x="5411" y="763"/>
                </a:cubicBezTo>
                <a:cubicBezTo>
                  <a:pt x="5411" y="783"/>
                  <a:pt x="5411" y="801"/>
                  <a:pt x="5411" y="820"/>
                </a:cubicBezTo>
                <a:moveTo>
                  <a:pt x="5693" y="451"/>
                </a:moveTo>
                <a:cubicBezTo>
                  <a:pt x="5717" y="449"/>
                  <a:pt x="5686" y="518"/>
                  <a:pt x="5682" y="533"/>
                </a:cubicBezTo>
                <a:cubicBezTo>
                  <a:pt x="5666" y="590"/>
                  <a:pt x="5652" y="649"/>
                  <a:pt x="5649" y="708"/>
                </a:cubicBezTo>
                <a:cubicBezTo>
                  <a:pt x="5646" y="761"/>
                  <a:pt x="5644" y="773"/>
                  <a:pt x="5690" y="795"/>
                </a:cubicBezTo>
                <a:moveTo>
                  <a:pt x="5755" y="55"/>
                </a:moveTo>
                <a:cubicBezTo>
                  <a:pt x="5754" y="42"/>
                  <a:pt x="5749" y="31"/>
                  <a:pt x="5773" y="45"/>
                </a:cubicBezTo>
                <a:cubicBezTo>
                  <a:pt x="5805" y="65"/>
                  <a:pt x="5838" y="100"/>
                  <a:pt x="5851" y="134"/>
                </a:cubicBezTo>
                <a:cubicBezTo>
                  <a:pt x="5852" y="144"/>
                  <a:pt x="5852" y="144"/>
                  <a:pt x="5852" y="149"/>
                </a:cubicBezTo>
                <a:cubicBezTo>
                  <a:pt x="5813" y="145"/>
                  <a:pt x="5785" y="132"/>
                  <a:pt x="5758" y="102"/>
                </a:cubicBezTo>
                <a:cubicBezTo>
                  <a:pt x="5742" y="83"/>
                  <a:pt x="5745" y="74"/>
                  <a:pt x="5746" y="52"/>
                </a:cubicBezTo>
                <a:cubicBezTo>
                  <a:pt x="5790" y="51"/>
                  <a:pt x="5800" y="53"/>
                  <a:pt x="5840" y="7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02" name="Freeform 39"/>
          <p:cNvSpPr/>
          <p:nvPr/>
        </p:nvSpPr>
        <p:spPr>
          <a:xfrm>
            <a:off x="6494040" y="5977800"/>
            <a:ext cx="508680" cy="240840"/>
          </a:xfrm>
          <a:custGeom>
            <a:avLst/>
            <a:gdLst/>
            <a:ahLst/>
            <a:rect l="0" t="0" r="r" b="b"/>
            <a:pathLst>
              <a:path w="1413" h="669">
                <a:moveTo>
                  <a:pt x="68" y="9"/>
                </a:moveTo>
                <a:cubicBezTo>
                  <a:pt x="62" y="13"/>
                  <a:pt x="59" y="4"/>
                  <a:pt x="56" y="13"/>
                </a:cubicBezTo>
                <a:cubicBezTo>
                  <a:pt x="38" y="66"/>
                  <a:pt x="32" y="132"/>
                  <a:pt x="22" y="186"/>
                </a:cubicBezTo>
                <a:cubicBezTo>
                  <a:pt x="9" y="258"/>
                  <a:pt x="3" y="331"/>
                  <a:pt x="1" y="405"/>
                </a:cubicBezTo>
                <a:cubicBezTo>
                  <a:pt x="0" y="434"/>
                  <a:pt x="1" y="464"/>
                  <a:pt x="1" y="493"/>
                </a:cubicBezTo>
                <a:cubicBezTo>
                  <a:pt x="1" y="468"/>
                  <a:pt x="1" y="458"/>
                  <a:pt x="1" y="433"/>
                </a:cubicBezTo>
                <a:cubicBezTo>
                  <a:pt x="1" y="371"/>
                  <a:pt x="3" y="297"/>
                  <a:pt x="54" y="253"/>
                </a:cubicBezTo>
                <a:cubicBezTo>
                  <a:pt x="77" y="233"/>
                  <a:pt x="123" y="227"/>
                  <a:pt x="150" y="243"/>
                </a:cubicBezTo>
                <a:cubicBezTo>
                  <a:pt x="189" y="267"/>
                  <a:pt x="218" y="316"/>
                  <a:pt x="230" y="360"/>
                </a:cubicBezTo>
                <a:cubicBezTo>
                  <a:pt x="239" y="389"/>
                  <a:pt x="222" y="451"/>
                  <a:pt x="240" y="475"/>
                </a:cubicBezTo>
                <a:cubicBezTo>
                  <a:pt x="244" y="476"/>
                  <a:pt x="248" y="476"/>
                  <a:pt x="252" y="477"/>
                </a:cubicBezTo>
                <a:moveTo>
                  <a:pt x="635" y="315"/>
                </a:moveTo>
                <a:cubicBezTo>
                  <a:pt x="603" y="313"/>
                  <a:pt x="572" y="317"/>
                  <a:pt x="538" y="329"/>
                </a:cubicBezTo>
                <a:cubicBezTo>
                  <a:pt x="491" y="347"/>
                  <a:pt x="433" y="375"/>
                  <a:pt x="420" y="428"/>
                </a:cubicBezTo>
                <a:cubicBezTo>
                  <a:pt x="406" y="486"/>
                  <a:pt x="452" y="510"/>
                  <a:pt x="500" y="527"/>
                </a:cubicBezTo>
                <a:cubicBezTo>
                  <a:pt x="541" y="541"/>
                  <a:pt x="615" y="551"/>
                  <a:pt x="651" y="521"/>
                </a:cubicBezTo>
                <a:cubicBezTo>
                  <a:pt x="688" y="490"/>
                  <a:pt x="688" y="435"/>
                  <a:pt x="701" y="393"/>
                </a:cubicBezTo>
                <a:cubicBezTo>
                  <a:pt x="702" y="388"/>
                  <a:pt x="701" y="386"/>
                  <a:pt x="705" y="386"/>
                </a:cubicBezTo>
                <a:cubicBezTo>
                  <a:pt x="705" y="443"/>
                  <a:pt x="686" y="526"/>
                  <a:pt x="725" y="572"/>
                </a:cubicBezTo>
                <a:cubicBezTo>
                  <a:pt x="759" y="601"/>
                  <a:pt x="772" y="611"/>
                  <a:pt x="800" y="623"/>
                </a:cubicBezTo>
                <a:moveTo>
                  <a:pt x="1201" y="660"/>
                </a:moveTo>
                <a:cubicBezTo>
                  <a:pt x="1240" y="621"/>
                  <a:pt x="1285" y="581"/>
                  <a:pt x="1280" y="520"/>
                </a:cubicBezTo>
                <a:cubicBezTo>
                  <a:pt x="1276" y="482"/>
                  <a:pt x="1222" y="473"/>
                  <a:pt x="1190" y="470"/>
                </a:cubicBezTo>
                <a:cubicBezTo>
                  <a:pt x="1129" y="465"/>
                  <a:pt x="1092" y="472"/>
                  <a:pt x="1052" y="517"/>
                </a:cubicBezTo>
                <a:cubicBezTo>
                  <a:pt x="1033" y="539"/>
                  <a:pt x="1007" y="597"/>
                  <a:pt x="1031" y="626"/>
                </a:cubicBezTo>
                <a:cubicBezTo>
                  <a:pt x="1060" y="662"/>
                  <a:pt x="1134" y="661"/>
                  <a:pt x="1176" y="657"/>
                </a:cubicBezTo>
                <a:cubicBezTo>
                  <a:pt x="1251" y="650"/>
                  <a:pt x="1296" y="594"/>
                  <a:pt x="1323" y="528"/>
                </a:cubicBezTo>
                <a:cubicBezTo>
                  <a:pt x="1360" y="439"/>
                  <a:pt x="1359" y="339"/>
                  <a:pt x="1362" y="242"/>
                </a:cubicBezTo>
                <a:cubicBezTo>
                  <a:pt x="1364" y="169"/>
                  <a:pt x="1362" y="87"/>
                  <a:pt x="1387" y="16"/>
                </a:cubicBezTo>
                <a:cubicBezTo>
                  <a:pt x="1393" y="5"/>
                  <a:pt x="1393" y="0"/>
                  <a:pt x="1401" y="2"/>
                </a:cubicBezTo>
                <a:cubicBezTo>
                  <a:pt x="1404" y="49"/>
                  <a:pt x="1412" y="109"/>
                  <a:pt x="1405" y="157"/>
                </a:cubicBezTo>
                <a:cubicBezTo>
                  <a:pt x="1382" y="306"/>
                  <a:pt x="1319" y="436"/>
                  <a:pt x="1317" y="590"/>
                </a:cubicBezTo>
                <a:cubicBezTo>
                  <a:pt x="1317" y="633"/>
                  <a:pt x="1317" y="648"/>
                  <a:pt x="1344" y="66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03" name="Freeform 40"/>
          <p:cNvSpPr/>
          <p:nvPr/>
        </p:nvSpPr>
        <p:spPr>
          <a:xfrm>
            <a:off x="7215120" y="6010200"/>
            <a:ext cx="246960" cy="246600"/>
          </a:xfrm>
          <a:custGeom>
            <a:avLst/>
            <a:gdLst/>
            <a:ahLst/>
            <a:rect l="0" t="0" r="r" b="b"/>
            <a:pathLst>
              <a:path w="686" h="685">
                <a:moveTo>
                  <a:pt x="35" y="326"/>
                </a:moveTo>
                <a:cubicBezTo>
                  <a:pt x="31" y="306"/>
                  <a:pt x="24" y="387"/>
                  <a:pt x="24" y="389"/>
                </a:cubicBezTo>
                <a:cubicBezTo>
                  <a:pt x="19" y="433"/>
                  <a:pt x="0" y="540"/>
                  <a:pt x="26" y="579"/>
                </a:cubicBezTo>
                <a:cubicBezTo>
                  <a:pt x="40" y="601"/>
                  <a:pt x="66" y="586"/>
                  <a:pt x="81" y="578"/>
                </a:cubicBezTo>
                <a:moveTo>
                  <a:pt x="116" y="30"/>
                </a:moveTo>
                <a:cubicBezTo>
                  <a:pt x="119" y="16"/>
                  <a:pt x="117" y="0"/>
                  <a:pt x="133" y="0"/>
                </a:cubicBezTo>
                <a:cubicBezTo>
                  <a:pt x="158" y="0"/>
                  <a:pt x="183" y="32"/>
                  <a:pt x="201" y="47"/>
                </a:cubicBezTo>
                <a:moveTo>
                  <a:pt x="392" y="197"/>
                </a:moveTo>
                <a:cubicBezTo>
                  <a:pt x="392" y="243"/>
                  <a:pt x="400" y="285"/>
                  <a:pt x="408" y="330"/>
                </a:cubicBezTo>
                <a:cubicBezTo>
                  <a:pt x="420" y="397"/>
                  <a:pt x="432" y="462"/>
                  <a:pt x="455" y="524"/>
                </a:cubicBezTo>
                <a:cubicBezTo>
                  <a:pt x="461" y="541"/>
                  <a:pt x="470" y="550"/>
                  <a:pt x="476" y="560"/>
                </a:cubicBezTo>
                <a:cubicBezTo>
                  <a:pt x="486" y="532"/>
                  <a:pt x="495" y="501"/>
                  <a:pt x="509" y="474"/>
                </a:cubicBezTo>
                <a:cubicBezTo>
                  <a:pt x="527" y="440"/>
                  <a:pt x="545" y="405"/>
                  <a:pt x="585" y="398"/>
                </a:cubicBezTo>
                <a:cubicBezTo>
                  <a:pt x="632" y="390"/>
                  <a:pt x="657" y="453"/>
                  <a:pt x="667" y="489"/>
                </a:cubicBezTo>
                <a:cubicBezTo>
                  <a:pt x="685" y="551"/>
                  <a:pt x="677" y="620"/>
                  <a:pt x="677" y="68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04" name="Freeform 41"/>
          <p:cNvSpPr/>
          <p:nvPr/>
        </p:nvSpPr>
        <p:spPr>
          <a:xfrm>
            <a:off x="7020360" y="6284880"/>
            <a:ext cx="2015640" cy="341640"/>
          </a:xfrm>
          <a:custGeom>
            <a:avLst/>
            <a:gdLst/>
            <a:ahLst/>
            <a:rect l="0" t="0" r="r" b="b"/>
            <a:pathLst>
              <a:path w="5599" h="949">
                <a:moveTo>
                  <a:pt x="88" y="158"/>
                </a:moveTo>
                <a:cubicBezTo>
                  <a:pt x="78" y="159"/>
                  <a:pt x="74" y="148"/>
                  <a:pt x="60" y="157"/>
                </a:cubicBezTo>
                <a:cubicBezTo>
                  <a:pt x="27" y="177"/>
                  <a:pt x="10" y="230"/>
                  <a:pt x="6" y="266"/>
                </a:cubicBezTo>
                <a:cubicBezTo>
                  <a:pt x="1" y="320"/>
                  <a:pt x="2" y="383"/>
                  <a:pt x="10" y="437"/>
                </a:cubicBezTo>
                <a:cubicBezTo>
                  <a:pt x="11" y="446"/>
                  <a:pt x="13" y="456"/>
                  <a:pt x="15" y="465"/>
                </a:cubicBezTo>
                <a:cubicBezTo>
                  <a:pt x="14" y="438"/>
                  <a:pt x="10" y="410"/>
                  <a:pt x="9" y="383"/>
                </a:cubicBezTo>
                <a:cubicBezTo>
                  <a:pt x="7" y="323"/>
                  <a:pt x="0" y="257"/>
                  <a:pt x="25" y="201"/>
                </a:cubicBezTo>
                <a:cubicBezTo>
                  <a:pt x="47" y="152"/>
                  <a:pt x="84" y="104"/>
                  <a:pt x="140" y="95"/>
                </a:cubicBezTo>
                <a:cubicBezTo>
                  <a:pt x="193" y="86"/>
                  <a:pt x="213" y="120"/>
                  <a:pt x="228" y="165"/>
                </a:cubicBezTo>
                <a:cubicBezTo>
                  <a:pt x="245" y="219"/>
                  <a:pt x="239" y="279"/>
                  <a:pt x="239" y="335"/>
                </a:cubicBezTo>
                <a:cubicBezTo>
                  <a:pt x="239" y="350"/>
                  <a:pt x="240" y="354"/>
                  <a:pt x="234" y="362"/>
                </a:cubicBezTo>
                <a:cubicBezTo>
                  <a:pt x="234" y="358"/>
                  <a:pt x="221" y="363"/>
                  <a:pt x="230" y="338"/>
                </a:cubicBezTo>
                <a:cubicBezTo>
                  <a:pt x="244" y="297"/>
                  <a:pt x="298" y="254"/>
                  <a:pt x="330" y="228"/>
                </a:cubicBezTo>
                <a:cubicBezTo>
                  <a:pt x="377" y="191"/>
                  <a:pt x="425" y="166"/>
                  <a:pt x="485" y="169"/>
                </a:cubicBezTo>
                <a:cubicBezTo>
                  <a:pt x="544" y="172"/>
                  <a:pt x="557" y="226"/>
                  <a:pt x="564" y="276"/>
                </a:cubicBezTo>
                <a:cubicBezTo>
                  <a:pt x="572" y="331"/>
                  <a:pt x="560" y="398"/>
                  <a:pt x="605" y="441"/>
                </a:cubicBezTo>
                <a:cubicBezTo>
                  <a:pt x="614" y="447"/>
                  <a:pt x="622" y="452"/>
                  <a:pt x="631" y="458"/>
                </a:cubicBezTo>
                <a:moveTo>
                  <a:pt x="912" y="373"/>
                </a:moveTo>
                <a:cubicBezTo>
                  <a:pt x="892" y="357"/>
                  <a:pt x="873" y="362"/>
                  <a:pt x="846" y="362"/>
                </a:cubicBezTo>
                <a:cubicBezTo>
                  <a:pt x="810" y="362"/>
                  <a:pt x="776" y="374"/>
                  <a:pt x="754" y="406"/>
                </a:cubicBezTo>
                <a:cubicBezTo>
                  <a:pt x="738" y="430"/>
                  <a:pt x="738" y="466"/>
                  <a:pt x="764" y="481"/>
                </a:cubicBezTo>
                <a:cubicBezTo>
                  <a:pt x="788" y="495"/>
                  <a:pt x="844" y="508"/>
                  <a:pt x="872" y="498"/>
                </a:cubicBezTo>
                <a:cubicBezTo>
                  <a:pt x="903" y="487"/>
                  <a:pt x="910" y="439"/>
                  <a:pt x="915" y="412"/>
                </a:cubicBezTo>
                <a:cubicBezTo>
                  <a:pt x="918" y="394"/>
                  <a:pt x="921" y="373"/>
                  <a:pt x="927" y="362"/>
                </a:cubicBezTo>
                <a:cubicBezTo>
                  <a:pt x="938" y="383"/>
                  <a:pt x="950" y="413"/>
                  <a:pt x="961" y="438"/>
                </a:cubicBezTo>
                <a:cubicBezTo>
                  <a:pt x="977" y="475"/>
                  <a:pt x="995" y="512"/>
                  <a:pt x="1034" y="527"/>
                </a:cubicBezTo>
                <a:cubicBezTo>
                  <a:pt x="1065" y="539"/>
                  <a:pt x="1128" y="540"/>
                  <a:pt x="1159" y="528"/>
                </a:cubicBezTo>
                <a:cubicBezTo>
                  <a:pt x="1169" y="522"/>
                  <a:pt x="1179" y="515"/>
                  <a:pt x="1189" y="509"/>
                </a:cubicBezTo>
                <a:moveTo>
                  <a:pt x="1234" y="284"/>
                </a:moveTo>
                <a:cubicBezTo>
                  <a:pt x="1234" y="232"/>
                  <a:pt x="1226" y="173"/>
                  <a:pt x="1236" y="122"/>
                </a:cubicBezTo>
                <a:cubicBezTo>
                  <a:pt x="1239" y="111"/>
                  <a:pt x="1239" y="109"/>
                  <a:pt x="1243" y="103"/>
                </a:cubicBezTo>
                <a:cubicBezTo>
                  <a:pt x="1242" y="168"/>
                  <a:pt x="1232" y="231"/>
                  <a:pt x="1228" y="296"/>
                </a:cubicBezTo>
                <a:cubicBezTo>
                  <a:pt x="1224" y="358"/>
                  <a:pt x="1215" y="434"/>
                  <a:pt x="1234" y="494"/>
                </a:cubicBezTo>
                <a:cubicBezTo>
                  <a:pt x="1241" y="516"/>
                  <a:pt x="1250" y="525"/>
                  <a:pt x="1271" y="528"/>
                </a:cubicBezTo>
                <a:cubicBezTo>
                  <a:pt x="1309" y="534"/>
                  <a:pt x="1332" y="512"/>
                  <a:pt x="1361" y="492"/>
                </a:cubicBezTo>
                <a:cubicBezTo>
                  <a:pt x="1416" y="454"/>
                  <a:pt x="1464" y="436"/>
                  <a:pt x="1532" y="433"/>
                </a:cubicBezTo>
                <a:cubicBezTo>
                  <a:pt x="1607" y="430"/>
                  <a:pt x="1667" y="459"/>
                  <a:pt x="1708" y="524"/>
                </a:cubicBezTo>
                <a:cubicBezTo>
                  <a:pt x="1736" y="569"/>
                  <a:pt x="1733" y="620"/>
                  <a:pt x="1733" y="670"/>
                </a:cubicBezTo>
                <a:cubicBezTo>
                  <a:pt x="1733" y="716"/>
                  <a:pt x="1733" y="725"/>
                  <a:pt x="1767" y="756"/>
                </a:cubicBezTo>
                <a:moveTo>
                  <a:pt x="2166" y="449"/>
                </a:moveTo>
                <a:cubicBezTo>
                  <a:pt x="2121" y="407"/>
                  <a:pt x="2081" y="407"/>
                  <a:pt x="2021" y="406"/>
                </a:cubicBezTo>
                <a:cubicBezTo>
                  <a:pt x="1970" y="406"/>
                  <a:pt x="1933" y="425"/>
                  <a:pt x="1905" y="468"/>
                </a:cubicBezTo>
                <a:cubicBezTo>
                  <a:pt x="1882" y="502"/>
                  <a:pt x="1891" y="528"/>
                  <a:pt x="1926" y="544"/>
                </a:cubicBezTo>
                <a:cubicBezTo>
                  <a:pt x="1962" y="561"/>
                  <a:pt x="2041" y="562"/>
                  <a:pt x="2079" y="548"/>
                </a:cubicBezTo>
                <a:cubicBezTo>
                  <a:pt x="2122" y="532"/>
                  <a:pt x="2136" y="493"/>
                  <a:pt x="2157" y="458"/>
                </a:cubicBezTo>
                <a:cubicBezTo>
                  <a:pt x="2162" y="450"/>
                  <a:pt x="2171" y="441"/>
                  <a:pt x="2175" y="435"/>
                </a:cubicBezTo>
                <a:cubicBezTo>
                  <a:pt x="2180" y="451"/>
                  <a:pt x="2190" y="485"/>
                  <a:pt x="2198" y="505"/>
                </a:cubicBezTo>
                <a:cubicBezTo>
                  <a:pt x="2230" y="584"/>
                  <a:pt x="2312" y="593"/>
                  <a:pt x="2387" y="585"/>
                </a:cubicBezTo>
                <a:cubicBezTo>
                  <a:pt x="2454" y="578"/>
                  <a:pt x="2476" y="541"/>
                  <a:pt x="2480" y="478"/>
                </a:cubicBezTo>
                <a:cubicBezTo>
                  <a:pt x="2485" y="402"/>
                  <a:pt x="2456" y="339"/>
                  <a:pt x="2433" y="269"/>
                </a:cubicBezTo>
                <a:cubicBezTo>
                  <a:pt x="2416" y="217"/>
                  <a:pt x="2402" y="163"/>
                  <a:pt x="2384" y="112"/>
                </a:cubicBezTo>
                <a:cubicBezTo>
                  <a:pt x="2383" y="110"/>
                  <a:pt x="2382" y="107"/>
                  <a:pt x="2381" y="105"/>
                </a:cubicBezTo>
                <a:cubicBezTo>
                  <a:pt x="2376" y="129"/>
                  <a:pt x="2367" y="159"/>
                  <a:pt x="2366" y="187"/>
                </a:cubicBezTo>
                <a:cubicBezTo>
                  <a:pt x="2363" y="255"/>
                  <a:pt x="2367" y="303"/>
                  <a:pt x="2402" y="362"/>
                </a:cubicBezTo>
                <a:cubicBezTo>
                  <a:pt x="2419" y="391"/>
                  <a:pt x="2439" y="417"/>
                  <a:pt x="2473" y="424"/>
                </a:cubicBezTo>
                <a:cubicBezTo>
                  <a:pt x="2539" y="437"/>
                  <a:pt x="2618" y="401"/>
                  <a:pt x="2682" y="427"/>
                </a:cubicBezTo>
                <a:cubicBezTo>
                  <a:pt x="2727" y="445"/>
                  <a:pt x="2766" y="494"/>
                  <a:pt x="2756" y="544"/>
                </a:cubicBezTo>
                <a:cubicBezTo>
                  <a:pt x="2744" y="602"/>
                  <a:pt x="2668" y="610"/>
                  <a:pt x="2621" y="613"/>
                </a:cubicBezTo>
                <a:cubicBezTo>
                  <a:pt x="2560" y="617"/>
                  <a:pt x="2494" y="608"/>
                  <a:pt x="2445" y="567"/>
                </a:cubicBezTo>
                <a:cubicBezTo>
                  <a:pt x="2421" y="547"/>
                  <a:pt x="2425" y="529"/>
                  <a:pt x="2424" y="502"/>
                </a:cubicBezTo>
                <a:moveTo>
                  <a:pt x="2666" y="126"/>
                </a:moveTo>
                <a:cubicBezTo>
                  <a:pt x="2666" y="152"/>
                  <a:pt x="2666" y="171"/>
                  <a:pt x="2666" y="197"/>
                </a:cubicBezTo>
                <a:cubicBezTo>
                  <a:pt x="2666" y="274"/>
                  <a:pt x="2672" y="351"/>
                  <a:pt x="2699" y="424"/>
                </a:cubicBezTo>
                <a:cubicBezTo>
                  <a:pt x="2722" y="488"/>
                  <a:pt x="2769" y="571"/>
                  <a:pt x="2837" y="597"/>
                </a:cubicBezTo>
                <a:cubicBezTo>
                  <a:pt x="2863" y="607"/>
                  <a:pt x="2898" y="605"/>
                  <a:pt x="2919" y="588"/>
                </a:cubicBezTo>
                <a:cubicBezTo>
                  <a:pt x="2947" y="566"/>
                  <a:pt x="2964" y="531"/>
                  <a:pt x="2994" y="510"/>
                </a:cubicBezTo>
                <a:cubicBezTo>
                  <a:pt x="3018" y="493"/>
                  <a:pt x="3041" y="496"/>
                  <a:pt x="3052" y="522"/>
                </a:cubicBezTo>
                <a:cubicBezTo>
                  <a:pt x="3071" y="569"/>
                  <a:pt x="3049" y="625"/>
                  <a:pt x="3058" y="673"/>
                </a:cubicBezTo>
                <a:cubicBezTo>
                  <a:pt x="3066" y="718"/>
                  <a:pt x="3105" y="744"/>
                  <a:pt x="3145" y="759"/>
                </a:cubicBezTo>
                <a:cubicBezTo>
                  <a:pt x="3160" y="763"/>
                  <a:pt x="3176" y="768"/>
                  <a:pt x="3191" y="772"/>
                </a:cubicBezTo>
                <a:moveTo>
                  <a:pt x="3512" y="515"/>
                </a:moveTo>
                <a:cubicBezTo>
                  <a:pt x="3477" y="496"/>
                  <a:pt x="3446" y="496"/>
                  <a:pt x="3405" y="498"/>
                </a:cubicBezTo>
                <a:cubicBezTo>
                  <a:pt x="3360" y="500"/>
                  <a:pt x="3320" y="517"/>
                  <a:pt x="3296" y="557"/>
                </a:cubicBezTo>
                <a:cubicBezTo>
                  <a:pt x="3277" y="588"/>
                  <a:pt x="3296" y="610"/>
                  <a:pt x="3323" y="623"/>
                </a:cubicBezTo>
                <a:cubicBezTo>
                  <a:pt x="3352" y="637"/>
                  <a:pt x="3398" y="644"/>
                  <a:pt x="3430" y="637"/>
                </a:cubicBezTo>
                <a:cubicBezTo>
                  <a:pt x="3458" y="631"/>
                  <a:pt x="3466" y="603"/>
                  <a:pt x="3473" y="580"/>
                </a:cubicBezTo>
                <a:cubicBezTo>
                  <a:pt x="3475" y="570"/>
                  <a:pt x="3476" y="568"/>
                  <a:pt x="3478" y="563"/>
                </a:cubicBezTo>
                <a:cubicBezTo>
                  <a:pt x="3479" y="594"/>
                  <a:pt x="3477" y="622"/>
                  <a:pt x="3505" y="643"/>
                </a:cubicBezTo>
                <a:cubicBezTo>
                  <a:pt x="3522" y="656"/>
                  <a:pt x="3567" y="665"/>
                  <a:pt x="3587" y="654"/>
                </a:cubicBezTo>
                <a:cubicBezTo>
                  <a:pt x="3614" y="639"/>
                  <a:pt x="3641" y="594"/>
                  <a:pt x="3655" y="567"/>
                </a:cubicBezTo>
                <a:cubicBezTo>
                  <a:pt x="3669" y="541"/>
                  <a:pt x="3684" y="455"/>
                  <a:pt x="3716" y="445"/>
                </a:cubicBezTo>
                <a:cubicBezTo>
                  <a:pt x="3738" y="438"/>
                  <a:pt x="3753" y="444"/>
                  <a:pt x="3767" y="461"/>
                </a:cubicBezTo>
                <a:cubicBezTo>
                  <a:pt x="3792" y="493"/>
                  <a:pt x="3782" y="548"/>
                  <a:pt x="3782" y="585"/>
                </a:cubicBezTo>
                <a:cubicBezTo>
                  <a:pt x="3782" y="616"/>
                  <a:pt x="3771" y="652"/>
                  <a:pt x="3801" y="669"/>
                </a:cubicBezTo>
                <a:cubicBezTo>
                  <a:pt x="3832" y="686"/>
                  <a:pt x="3880" y="689"/>
                  <a:pt x="3914" y="695"/>
                </a:cubicBezTo>
                <a:moveTo>
                  <a:pt x="4148" y="585"/>
                </a:moveTo>
                <a:cubicBezTo>
                  <a:pt x="4160" y="551"/>
                  <a:pt x="4165" y="527"/>
                  <a:pt x="4167" y="492"/>
                </a:cubicBezTo>
                <a:cubicBezTo>
                  <a:pt x="4129" y="484"/>
                  <a:pt x="4085" y="472"/>
                  <a:pt x="4044" y="482"/>
                </a:cubicBezTo>
                <a:cubicBezTo>
                  <a:pt x="4000" y="493"/>
                  <a:pt x="3962" y="525"/>
                  <a:pt x="3955" y="571"/>
                </a:cubicBezTo>
                <a:cubicBezTo>
                  <a:pt x="3949" y="613"/>
                  <a:pt x="3964" y="636"/>
                  <a:pt x="3998" y="659"/>
                </a:cubicBezTo>
                <a:cubicBezTo>
                  <a:pt x="4018" y="673"/>
                  <a:pt x="4043" y="683"/>
                  <a:pt x="4068" y="678"/>
                </a:cubicBezTo>
                <a:cubicBezTo>
                  <a:pt x="4087" y="674"/>
                  <a:pt x="4085" y="654"/>
                  <a:pt x="4101" y="643"/>
                </a:cubicBezTo>
                <a:cubicBezTo>
                  <a:pt x="4124" y="627"/>
                  <a:pt x="4143" y="628"/>
                  <a:pt x="4171" y="629"/>
                </a:cubicBezTo>
                <a:cubicBezTo>
                  <a:pt x="4219" y="630"/>
                  <a:pt x="4266" y="654"/>
                  <a:pt x="4317" y="657"/>
                </a:cubicBezTo>
                <a:cubicBezTo>
                  <a:pt x="4383" y="661"/>
                  <a:pt x="4460" y="667"/>
                  <a:pt x="4516" y="626"/>
                </a:cubicBezTo>
                <a:cubicBezTo>
                  <a:pt x="4573" y="584"/>
                  <a:pt x="4573" y="521"/>
                  <a:pt x="4574" y="458"/>
                </a:cubicBezTo>
                <a:cubicBezTo>
                  <a:pt x="4575" y="377"/>
                  <a:pt x="4565" y="296"/>
                  <a:pt x="4547" y="217"/>
                </a:cubicBezTo>
                <a:cubicBezTo>
                  <a:pt x="4544" y="203"/>
                  <a:pt x="4537" y="200"/>
                  <a:pt x="4535" y="194"/>
                </a:cubicBezTo>
                <a:cubicBezTo>
                  <a:pt x="4512" y="234"/>
                  <a:pt x="4491" y="270"/>
                  <a:pt x="4486" y="319"/>
                </a:cubicBezTo>
                <a:cubicBezTo>
                  <a:pt x="4480" y="377"/>
                  <a:pt x="4481" y="447"/>
                  <a:pt x="4491" y="505"/>
                </a:cubicBezTo>
                <a:cubicBezTo>
                  <a:pt x="4498" y="544"/>
                  <a:pt x="4512" y="582"/>
                  <a:pt x="4524" y="619"/>
                </a:cubicBezTo>
                <a:cubicBezTo>
                  <a:pt x="4529" y="633"/>
                  <a:pt x="4530" y="637"/>
                  <a:pt x="4532" y="646"/>
                </a:cubicBezTo>
                <a:moveTo>
                  <a:pt x="4387" y="590"/>
                </a:moveTo>
                <a:cubicBezTo>
                  <a:pt x="4395" y="566"/>
                  <a:pt x="4403" y="562"/>
                  <a:pt x="4433" y="551"/>
                </a:cubicBezTo>
                <a:cubicBezTo>
                  <a:pt x="4522" y="518"/>
                  <a:pt x="4618" y="530"/>
                  <a:pt x="4708" y="508"/>
                </a:cubicBezTo>
                <a:cubicBezTo>
                  <a:pt x="4750" y="498"/>
                  <a:pt x="4784" y="471"/>
                  <a:pt x="4797" y="429"/>
                </a:cubicBezTo>
                <a:cubicBezTo>
                  <a:pt x="4798" y="422"/>
                  <a:pt x="4798" y="416"/>
                  <a:pt x="4799" y="409"/>
                </a:cubicBezTo>
                <a:cubicBezTo>
                  <a:pt x="4776" y="396"/>
                  <a:pt x="4752" y="385"/>
                  <a:pt x="4711" y="402"/>
                </a:cubicBezTo>
                <a:cubicBezTo>
                  <a:pt x="4653" y="427"/>
                  <a:pt x="4629" y="478"/>
                  <a:pt x="4624" y="537"/>
                </a:cubicBezTo>
                <a:cubicBezTo>
                  <a:pt x="4619" y="590"/>
                  <a:pt x="4642" y="620"/>
                  <a:pt x="4688" y="643"/>
                </a:cubicBezTo>
                <a:cubicBezTo>
                  <a:pt x="4714" y="656"/>
                  <a:pt x="4752" y="660"/>
                  <a:pt x="4779" y="646"/>
                </a:cubicBezTo>
                <a:cubicBezTo>
                  <a:pt x="4817" y="627"/>
                  <a:pt x="4833" y="583"/>
                  <a:pt x="4860" y="553"/>
                </a:cubicBezTo>
                <a:cubicBezTo>
                  <a:pt x="4863" y="548"/>
                  <a:pt x="4863" y="546"/>
                  <a:pt x="4866" y="547"/>
                </a:cubicBezTo>
                <a:cubicBezTo>
                  <a:pt x="4866" y="567"/>
                  <a:pt x="4855" y="633"/>
                  <a:pt x="4872" y="647"/>
                </a:cubicBezTo>
                <a:cubicBezTo>
                  <a:pt x="4877" y="649"/>
                  <a:pt x="4883" y="652"/>
                  <a:pt x="4888" y="654"/>
                </a:cubicBezTo>
                <a:moveTo>
                  <a:pt x="5193" y="0"/>
                </a:moveTo>
                <a:cubicBezTo>
                  <a:pt x="5284" y="12"/>
                  <a:pt x="5347" y="56"/>
                  <a:pt x="5412" y="123"/>
                </a:cubicBezTo>
                <a:cubicBezTo>
                  <a:pt x="5527" y="240"/>
                  <a:pt x="5598" y="407"/>
                  <a:pt x="5577" y="574"/>
                </a:cubicBezTo>
                <a:cubicBezTo>
                  <a:pt x="5563" y="687"/>
                  <a:pt x="5481" y="775"/>
                  <a:pt x="5395" y="841"/>
                </a:cubicBezTo>
                <a:cubicBezTo>
                  <a:pt x="5336" y="887"/>
                  <a:pt x="5266" y="918"/>
                  <a:pt x="5199" y="948"/>
                </a:cubicBezTo>
                <a:moveTo>
                  <a:pt x="4559" y="78"/>
                </a:moveTo>
                <a:cubicBezTo>
                  <a:pt x="4547" y="72"/>
                  <a:pt x="4524" y="60"/>
                  <a:pt x="4513" y="53"/>
                </a:cubicBezTo>
                <a:cubicBezTo>
                  <a:pt x="4526" y="80"/>
                  <a:pt x="4540" y="107"/>
                  <a:pt x="4552" y="135"/>
                </a:cubicBezTo>
                <a:cubicBezTo>
                  <a:pt x="4574" y="186"/>
                  <a:pt x="4580" y="242"/>
                  <a:pt x="4575" y="299"/>
                </a:cubicBezTo>
                <a:cubicBezTo>
                  <a:pt x="4567" y="380"/>
                  <a:pt x="4516" y="451"/>
                  <a:pt x="4474" y="519"/>
                </a:cubicBezTo>
                <a:cubicBezTo>
                  <a:pt x="4440" y="573"/>
                  <a:pt x="4396" y="628"/>
                  <a:pt x="4381" y="692"/>
                </a:cubicBezTo>
                <a:cubicBezTo>
                  <a:pt x="4375" y="717"/>
                  <a:pt x="4368" y="761"/>
                  <a:pt x="4395" y="773"/>
                </a:cubicBezTo>
                <a:cubicBezTo>
                  <a:pt x="4434" y="791"/>
                  <a:pt x="4498" y="784"/>
                  <a:pt x="4539" y="781"/>
                </a:cubicBezTo>
                <a:cubicBezTo>
                  <a:pt x="4595" y="778"/>
                  <a:pt x="4647" y="758"/>
                  <a:pt x="4701" y="745"/>
                </a:cubicBezTo>
                <a:moveTo>
                  <a:pt x="4328" y="468"/>
                </a:moveTo>
                <a:cubicBezTo>
                  <a:pt x="4336" y="467"/>
                  <a:pt x="4402" y="464"/>
                  <a:pt x="4417" y="465"/>
                </a:cubicBezTo>
                <a:cubicBezTo>
                  <a:pt x="4544" y="475"/>
                  <a:pt x="4669" y="490"/>
                  <a:pt x="4797" y="491"/>
                </a:cubicBezTo>
                <a:cubicBezTo>
                  <a:pt x="4876" y="491"/>
                  <a:pt x="4947" y="484"/>
                  <a:pt x="5024" y="468"/>
                </a:cubicBezTo>
                <a:cubicBezTo>
                  <a:pt x="5065" y="459"/>
                  <a:pt x="5109" y="444"/>
                  <a:pt x="5150" y="440"/>
                </a:cubicBezTo>
                <a:cubicBezTo>
                  <a:pt x="5159" y="440"/>
                  <a:pt x="5161" y="440"/>
                  <a:pt x="5166" y="440"/>
                </a:cubicBezTo>
                <a:cubicBezTo>
                  <a:pt x="5168" y="463"/>
                  <a:pt x="5169" y="485"/>
                  <a:pt x="5169" y="508"/>
                </a:cubicBezTo>
                <a:cubicBezTo>
                  <a:pt x="5169" y="525"/>
                  <a:pt x="5169" y="543"/>
                  <a:pt x="5169" y="56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05" name="Freeform 42"/>
          <p:cNvSpPr/>
          <p:nvPr/>
        </p:nvSpPr>
        <p:spPr>
          <a:xfrm>
            <a:off x="5533920" y="4546440"/>
            <a:ext cx="3418200" cy="186840"/>
          </a:xfrm>
          <a:custGeom>
            <a:avLst/>
            <a:gdLst/>
            <a:ahLst/>
            <a:rect l="0" t="0" r="r" b="b"/>
            <a:pathLst>
              <a:path w="9495" h="519">
                <a:moveTo>
                  <a:pt x="9494" y="9"/>
                </a:moveTo>
                <a:cubicBezTo>
                  <a:pt x="0" y="518"/>
                  <a:pt x="9369" y="0"/>
                  <a:pt x="9290" y="23"/>
                </a:cubicBezTo>
                <a:cubicBezTo>
                  <a:pt x="9290" y="23"/>
                  <a:pt x="9290" y="90"/>
                  <a:pt x="9290" y="96"/>
                </a:cubicBezTo>
                <a:cubicBezTo>
                  <a:pt x="9290" y="96"/>
                  <a:pt x="9290" y="95"/>
                  <a:pt x="9290" y="9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Freeform 1"/>
          <p:cNvSpPr/>
          <p:nvPr/>
        </p:nvSpPr>
        <p:spPr>
          <a:xfrm>
            <a:off x="1220760" y="569160"/>
            <a:ext cx="5086800" cy="405000"/>
          </a:xfrm>
          <a:custGeom>
            <a:avLst/>
            <a:gdLst/>
            <a:ahLst/>
            <a:rect l="0" t="0" r="r" b="b"/>
            <a:pathLst>
              <a:path w="14130" h="1125">
                <a:moveTo>
                  <a:pt x="34" y="115"/>
                </a:moveTo>
                <a:cubicBezTo>
                  <a:pt x="23" y="115"/>
                  <a:pt x="11" y="115"/>
                  <a:pt x="0" y="115"/>
                </a:cubicBezTo>
                <a:cubicBezTo>
                  <a:pt x="49" y="132"/>
                  <a:pt x="96" y="146"/>
                  <a:pt x="149" y="153"/>
                </a:cubicBezTo>
                <a:cubicBezTo>
                  <a:pt x="304" y="174"/>
                  <a:pt x="461" y="182"/>
                  <a:pt x="617" y="186"/>
                </a:cubicBezTo>
                <a:moveTo>
                  <a:pt x="1381" y="214"/>
                </a:moveTo>
                <a:cubicBezTo>
                  <a:pt x="1388" y="213"/>
                  <a:pt x="1395" y="213"/>
                  <a:pt x="1402" y="212"/>
                </a:cubicBezTo>
                <a:cubicBezTo>
                  <a:pt x="1400" y="181"/>
                  <a:pt x="1439" y="191"/>
                  <a:pt x="1381" y="186"/>
                </a:cubicBezTo>
                <a:cubicBezTo>
                  <a:pt x="1312" y="180"/>
                  <a:pt x="1236" y="213"/>
                  <a:pt x="1174" y="240"/>
                </a:cubicBezTo>
                <a:cubicBezTo>
                  <a:pt x="1139" y="255"/>
                  <a:pt x="1132" y="259"/>
                  <a:pt x="1124" y="291"/>
                </a:cubicBezTo>
                <a:cubicBezTo>
                  <a:pt x="1152" y="332"/>
                  <a:pt x="1221" y="335"/>
                  <a:pt x="1272" y="345"/>
                </a:cubicBezTo>
                <a:cubicBezTo>
                  <a:pt x="1340" y="358"/>
                  <a:pt x="1432" y="365"/>
                  <a:pt x="1488" y="413"/>
                </a:cubicBezTo>
                <a:cubicBezTo>
                  <a:pt x="1499" y="431"/>
                  <a:pt x="1502" y="437"/>
                  <a:pt x="1499" y="452"/>
                </a:cubicBezTo>
                <a:cubicBezTo>
                  <a:pt x="1461" y="493"/>
                  <a:pt x="1404" y="499"/>
                  <a:pt x="1347" y="503"/>
                </a:cubicBezTo>
                <a:cubicBezTo>
                  <a:pt x="1293" y="507"/>
                  <a:pt x="1218" y="516"/>
                  <a:pt x="1165" y="500"/>
                </a:cubicBezTo>
                <a:cubicBezTo>
                  <a:pt x="1152" y="492"/>
                  <a:pt x="1147" y="490"/>
                  <a:pt x="1151" y="478"/>
                </a:cubicBezTo>
                <a:cubicBezTo>
                  <a:pt x="1181" y="431"/>
                  <a:pt x="1256" y="415"/>
                  <a:pt x="1312" y="396"/>
                </a:cubicBezTo>
                <a:cubicBezTo>
                  <a:pt x="1396" y="369"/>
                  <a:pt x="1480" y="345"/>
                  <a:pt x="1568" y="340"/>
                </a:cubicBezTo>
                <a:cubicBezTo>
                  <a:pt x="1626" y="337"/>
                  <a:pt x="1642" y="352"/>
                  <a:pt x="1645" y="410"/>
                </a:cubicBezTo>
                <a:cubicBezTo>
                  <a:pt x="1649" y="467"/>
                  <a:pt x="1639" y="507"/>
                  <a:pt x="1603" y="554"/>
                </a:cubicBezTo>
                <a:cubicBezTo>
                  <a:pt x="1583" y="580"/>
                  <a:pt x="1568" y="588"/>
                  <a:pt x="1542" y="598"/>
                </a:cubicBezTo>
                <a:moveTo>
                  <a:pt x="1615" y="50"/>
                </a:moveTo>
                <a:cubicBezTo>
                  <a:pt x="1654" y="50"/>
                  <a:pt x="1665" y="89"/>
                  <a:pt x="1690" y="117"/>
                </a:cubicBezTo>
                <a:cubicBezTo>
                  <a:pt x="1703" y="130"/>
                  <a:pt x="1715" y="144"/>
                  <a:pt x="1728" y="157"/>
                </a:cubicBezTo>
                <a:moveTo>
                  <a:pt x="2030" y="347"/>
                </a:moveTo>
                <a:cubicBezTo>
                  <a:pt x="2028" y="368"/>
                  <a:pt x="2027" y="378"/>
                  <a:pt x="2027" y="399"/>
                </a:cubicBezTo>
                <a:cubicBezTo>
                  <a:pt x="2027" y="448"/>
                  <a:pt x="2022" y="499"/>
                  <a:pt x="2030" y="547"/>
                </a:cubicBezTo>
                <a:cubicBezTo>
                  <a:pt x="2031" y="553"/>
                  <a:pt x="2031" y="554"/>
                  <a:pt x="2033" y="557"/>
                </a:cubicBezTo>
                <a:cubicBezTo>
                  <a:pt x="2045" y="547"/>
                  <a:pt x="2061" y="533"/>
                  <a:pt x="2075" y="518"/>
                </a:cubicBezTo>
                <a:cubicBezTo>
                  <a:pt x="2130" y="458"/>
                  <a:pt x="2193" y="383"/>
                  <a:pt x="2274" y="360"/>
                </a:cubicBezTo>
                <a:cubicBezTo>
                  <a:pt x="2317" y="348"/>
                  <a:pt x="2340" y="358"/>
                  <a:pt x="2345" y="404"/>
                </a:cubicBezTo>
                <a:cubicBezTo>
                  <a:pt x="2350" y="445"/>
                  <a:pt x="2347" y="484"/>
                  <a:pt x="2327" y="521"/>
                </a:cubicBezTo>
                <a:cubicBezTo>
                  <a:pt x="2320" y="532"/>
                  <a:pt x="2319" y="534"/>
                  <a:pt x="2312" y="539"/>
                </a:cubicBezTo>
                <a:cubicBezTo>
                  <a:pt x="2326" y="507"/>
                  <a:pt x="2340" y="481"/>
                  <a:pt x="2364" y="455"/>
                </a:cubicBezTo>
                <a:cubicBezTo>
                  <a:pt x="2395" y="423"/>
                  <a:pt x="2431" y="384"/>
                  <a:pt x="2472" y="364"/>
                </a:cubicBezTo>
                <a:cubicBezTo>
                  <a:pt x="2493" y="354"/>
                  <a:pt x="2495" y="360"/>
                  <a:pt x="2512" y="360"/>
                </a:cubicBezTo>
                <a:cubicBezTo>
                  <a:pt x="2512" y="404"/>
                  <a:pt x="2507" y="431"/>
                  <a:pt x="2485" y="469"/>
                </a:cubicBezTo>
                <a:cubicBezTo>
                  <a:pt x="2471" y="493"/>
                  <a:pt x="2463" y="508"/>
                  <a:pt x="2458" y="535"/>
                </a:cubicBezTo>
                <a:cubicBezTo>
                  <a:pt x="2458" y="536"/>
                  <a:pt x="2458" y="538"/>
                  <a:pt x="2458" y="539"/>
                </a:cubicBezTo>
                <a:moveTo>
                  <a:pt x="2730" y="371"/>
                </a:moveTo>
                <a:cubicBezTo>
                  <a:pt x="2741" y="372"/>
                  <a:pt x="2737" y="330"/>
                  <a:pt x="2739" y="387"/>
                </a:cubicBezTo>
                <a:cubicBezTo>
                  <a:pt x="2744" y="539"/>
                  <a:pt x="2725" y="693"/>
                  <a:pt x="2748" y="842"/>
                </a:cubicBezTo>
                <a:cubicBezTo>
                  <a:pt x="2752" y="870"/>
                  <a:pt x="2758" y="897"/>
                  <a:pt x="2767" y="922"/>
                </a:cubicBezTo>
                <a:moveTo>
                  <a:pt x="2757" y="344"/>
                </a:moveTo>
                <a:cubicBezTo>
                  <a:pt x="2781" y="330"/>
                  <a:pt x="2849" y="291"/>
                  <a:pt x="2879" y="320"/>
                </a:cubicBezTo>
                <a:cubicBezTo>
                  <a:pt x="2907" y="347"/>
                  <a:pt x="2887" y="437"/>
                  <a:pt x="2872" y="464"/>
                </a:cubicBezTo>
                <a:cubicBezTo>
                  <a:pt x="2848" y="507"/>
                  <a:pt x="2799" y="542"/>
                  <a:pt x="2751" y="551"/>
                </a:cubicBezTo>
                <a:cubicBezTo>
                  <a:pt x="2721" y="552"/>
                  <a:pt x="2712" y="552"/>
                  <a:pt x="2692" y="552"/>
                </a:cubicBezTo>
                <a:moveTo>
                  <a:pt x="3088" y="129"/>
                </a:moveTo>
                <a:cubicBezTo>
                  <a:pt x="3107" y="141"/>
                  <a:pt x="3098" y="215"/>
                  <a:pt x="3097" y="240"/>
                </a:cubicBezTo>
                <a:cubicBezTo>
                  <a:pt x="3095" y="320"/>
                  <a:pt x="3080" y="397"/>
                  <a:pt x="3079" y="478"/>
                </a:cubicBezTo>
                <a:cubicBezTo>
                  <a:pt x="3078" y="557"/>
                  <a:pt x="3095" y="587"/>
                  <a:pt x="3152" y="638"/>
                </a:cubicBezTo>
                <a:moveTo>
                  <a:pt x="3507" y="302"/>
                </a:moveTo>
                <a:cubicBezTo>
                  <a:pt x="3499" y="299"/>
                  <a:pt x="3494" y="298"/>
                  <a:pt x="3486" y="296"/>
                </a:cubicBezTo>
                <a:cubicBezTo>
                  <a:pt x="3484" y="316"/>
                  <a:pt x="3479" y="340"/>
                  <a:pt x="3483" y="360"/>
                </a:cubicBezTo>
                <a:cubicBezTo>
                  <a:pt x="3487" y="380"/>
                  <a:pt x="3498" y="401"/>
                  <a:pt x="3506" y="420"/>
                </a:cubicBezTo>
                <a:cubicBezTo>
                  <a:pt x="3514" y="440"/>
                  <a:pt x="3522" y="476"/>
                  <a:pt x="3544" y="486"/>
                </a:cubicBezTo>
                <a:cubicBezTo>
                  <a:pt x="3563" y="495"/>
                  <a:pt x="3593" y="501"/>
                  <a:pt x="3614" y="493"/>
                </a:cubicBezTo>
                <a:cubicBezTo>
                  <a:pt x="3655" y="476"/>
                  <a:pt x="3681" y="425"/>
                  <a:pt x="3691" y="384"/>
                </a:cubicBezTo>
                <a:cubicBezTo>
                  <a:pt x="3695" y="369"/>
                  <a:pt x="3696" y="353"/>
                  <a:pt x="3698" y="338"/>
                </a:cubicBezTo>
                <a:cubicBezTo>
                  <a:pt x="3698" y="429"/>
                  <a:pt x="3687" y="518"/>
                  <a:pt x="3683" y="608"/>
                </a:cubicBezTo>
                <a:cubicBezTo>
                  <a:pt x="3680" y="680"/>
                  <a:pt x="3629" y="1065"/>
                  <a:pt x="3688" y="1116"/>
                </a:cubicBezTo>
                <a:cubicBezTo>
                  <a:pt x="3703" y="1122"/>
                  <a:pt x="3710" y="1124"/>
                  <a:pt x="3722" y="1121"/>
                </a:cubicBezTo>
                <a:moveTo>
                  <a:pt x="4882" y="452"/>
                </a:moveTo>
                <a:cubicBezTo>
                  <a:pt x="4888" y="436"/>
                  <a:pt x="4889" y="430"/>
                  <a:pt x="4893" y="414"/>
                </a:cubicBezTo>
                <a:cubicBezTo>
                  <a:pt x="4841" y="436"/>
                  <a:pt x="4788" y="477"/>
                  <a:pt x="4747" y="517"/>
                </a:cubicBezTo>
                <a:cubicBezTo>
                  <a:pt x="4721" y="541"/>
                  <a:pt x="4660" y="610"/>
                  <a:pt x="4685" y="655"/>
                </a:cubicBezTo>
                <a:cubicBezTo>
                  <a:pt x="4714" y="706"/>
                  <a:pt x="4811" y="695"/>
                  <a:pt x="4857" y="695"/>
                </a:cubicBezTo>
                <a:cubicBezTo>
                  <a:pt x="4909" y="696"/>
                  <a:pt x="4988" y="692"/>
                  <a:pt x="5010" y="632"/>
                </a:cubicBezTo>
                <a:cubicBezTo>
                  <a:pt x="5030" y="575"/>
                  <a:pt x="5000" y="517"/>
                  <a:pt x="4963" y="477"/>
                </a:cubicBezTo>
                <a:cubicBezTo>
                  <a:pt x="4944" y="456"/>
                  <a:pt x="4877" y="397"/>
                  <a:pt x="4842" y="414"/>
                </a:cubicBezTo>
                <a:cubicBezTo>
                  <a:pt x="4825" y="421"/>
                  <a:pt x="4840" y="432"/>
                  <a:pt x="4848" y="447"/>
                </a:cubicBezTo>
                <a:moveTo>
                  <a:pt x="5163" y="472"/>
                </a:moveTo>
                <a:cubicBezTo>
                  <a:pt x="5172" y="455"/>
                  <a:pt x="5175" y="434"/>
                  <a:pt x="5194" y="425"/>
                </a:cubicBezTo>
                <a:cubicBezTo>
                  <a:pt x="5229" y="408"/>
                  <a:pt x="5253" y="425"/>
                  <a:pt x="5276" y="450"/>
                </a:cubicBezTo>
                <a:cubicBezTo>
                  <a:pt x="5320" y="498"/>
                  <a:pt x="5348" y="566"/>
                  <a:pt x="5370" y="628"/>
                </a:cubicBezTo>
                <a:cubicBezTo>
                  <a:pt x="5382" y="662"/>
                  <a:pt x="5391" y="696"/>
                  <a:pt x="5397" y="731"/>
                </a:cubicBezTo>
                <a:cubicBezTo>
                  <a:pt x="5397" y="732"/>
                  <a:pt x="5397" y="735"/>
                  <a:pt x="5397" y="736"/>
                </a:cubicBezTo>
                <a:cubicBezTo>
                  <a:pt x="5368" y="725"/>
                  <a:pt x="5350" y="721"/>
                  <a:pt x="5342" y="683"/>
                </a:cubicBezTo>
                <a:cubicBezTo>
                  <a:pt x="5331" y="632"/>
                  <a:pt x="5349" y="581"/>
                  <a:pt x="5382" y="542"/>
                </a:cubicBezTo>
                <a:cubicBezTo>
                  <a:pt x="5459" y="450"/>
                  <a:pt x="5573" y="432"/>
                  <a:pt x="5685" y="428"/>
                </a:cubicBezTo>
                <a:cubicBezTo>
                  <a:pt x="5763" y="425"/>
                  <a:pt x="5829" y="441"/>
                  <a:pt x="5843" y="529"/>
                </a:cubicBezTo>
                <a:cubicBezTo>
                  <a:pt x="5854" y="597"/>
                  <a:pt x="5836" y="661"/>
                  <a:pt x="5812" y="724"/>
                </a:cubicBezTo>
                <a:cubicBezTo>
                  <a:pt x="5797" y="760"/>
                  <a:pt x="5794" y="770"/>
                  <a:pt x="5782" y="791"/>
                </a:cubicBezTo>
                <a:moveTo>
                  <a:pt x="6513" y="496"/>
                </a:moveTo>
                <a:cubicBezTo>
                  <a:pt x="6511" y="501"/>
                  <a:pt x="6474" y="535"/>
                  <a:pt x="6460" y="548"/>
                </a:cubicBezTo>
                <a:cubicBezTo>
                  <a:pt x="6420" y="583"/>
                  <a:pt x="6382" y="616"/>
                  <a:pt x="6375" y="673"/>
                </a:cubicBezTo>
                <a:cubicBezTo>
                  <a:pt x="6368" y="730"/>
                  <a:pt x="6418" y="746"/>
                  <a:pt x="6465" y="755"/>
                </a:cubicBezTo>
                <a:cubicBezTo>
                  <a:pt x="6510" y="763"/>
                  <a:pt x="6585" y="772"/>
                  <a:pt x="6624" y="741"/>
                </a:cubicBezTo>
                <a:cubicBezTo>
                  <a:pt x="6655" y="715"/>
                  <a:pt x="6650" y="655"/>
                  <a:pt x="6632" y="624"/>
                </a:cubicBezTo>
                <a:cubicBezTo>
                  <a:pt x="6610" y="584"/>
                  <a:pt x="6564" y="551"/>
                  <a:pt x="6524" y="532"/>
                </a:cubicBezTo>
                <a:cubicBezTo>
                  <a:pt x="6520" y="531"/>
                  <a:pt x="6515" y="529"/>
                  <a:pt x="6511" y="528"/>
                </a:cubicBezTo>
                <a:moveTo>
                  <a:pt x="2536" y="512"/>
                </a:moveTo>
                <a:cubicBezTo>
                  <a:pt x="3998" y="505"/>
                  <a:pt x="5459" y="450"/>
                  <a:pt x="6921" y="482"/>
                </a:cubicBezTo>
                <a:cubicBezTo>
                  <a:pt x="6989" y="483"/>
                  <a:pt x="6988" y="498"/>
                  <a:pt x="7015" y="555"/>
                </a:cubicBezTo>
                <a:cubicBezTo>
                  <a:pt x="7030" y="587"/>
                  <a:pt x="7022" y="670"/>
                  <a:pt x="7003" y="698"/>
                </a:cubicBezTo>
                <a:cubicBezTo>
                  <a:pt x="6982" y="729"/>
                  <a:pt x="6952" y="717"/>
                  <a:pt x="6935" y="735"/>
                </a:cubicBezTo>
                <a:cubicBezTo>
                  <a:pt x="6934" y="722"/>
                  <a:pt x="6913" y="682"/>
                  <a:pt x="6918" y="651"/>
                </a:cubicBezTo>
                <a:cubicBezTo>
                  <a:pt x="6929" y="587"/>
                  <a:pt x="6963" y="525"/>
                  <a:pt x="7003" y="474"/>
                </a:cubicBezTo>
                <a:cubicBezTo>
                  <a:pt x="7044" y="423"/>
                  <a:pt x="7130" y="348"/>
                  <a:pt x="7205" y="385"/>
                </a:cubicBezTo>
                <a:cubicBezTo>
                  <a:pt x="7283" y="424"/>
                  <a:pt x="7291" y="561"/>
                  <a:pt x="7276" y="635"/>
                </a:cubicBezTo>
                <a:cubicBezTo>
                  <a:pt x="7269" y="669"/>
                  <a:pt x="7246" y="700"/>
                  <a:pt x="7236" y="734"/>
                </a:cubicBezTo>
                <a:moveTo>
                  <a:pt x="7536" y="485"/>
                </a:moveTo>
                <a:cubicBezTo>
                  <a:pt x="7538" y="500"/>
                  <a:pt x="7532" y="504"/>
                  <a:pt x="7546" y="517"/>
                </a:cubicBezTo>
                <a:cubicBezTo>
                  <a:pt x="7575" y="542"/>
                  <a:pt x="7621" y="551"/>
                  <a:pt x="7657" y="554"/>
                </a:cubicBezTo>
                <a:cubicBezTo>
                  <a:pt x="7692" y="557"/>
                  <a:pt x="7748" y="565"/>
                  <a:pt x="7780" y="547"/>
                </a:cubicBezTo>
                <a:cubicBezTo>
                  <a:pt x="7806" y="532"/>
                  <a:pt x="7809" y="493"/>
                  <a:pt x="7804" y="467"/>
                </a:cubicBezTo>
                <a:cubicBezTo>
                  <a:pt x="7795" y="422"/>
                  <a:pt x="7697" y="433"/>
                  <a:pt x="7667" y="437"/>
                </a:cubicBezTo>
                <a:cubicBezTo>
                  <a:pt x="7583" y="449"/>
                  <a:pt x="7504" y="499"/>
                  <a:pt x="7454" y="568"/>
                </a:cubicBezTo>
                <a:cubicBezTo>
                  <a:pt x="7428" y="604"/>
                  <a:pt x="7411" y="669"/>
                  <a:pt x="7455" y="697"/>
                </a:cubicBezTo>
                <a:cubicBezTo>
                  <a:pt x="7530" y="747"/>
                  <a:pt x="7632" y="740"/>
                  <a:pt x="7716" y="742"/>
                </a:cubicBezTo>
                <a:moveTo>
                  <a:pt x="8049" y="12"/>
                </a:moveTo>
                <a:cubicBezTo>
                  <a:pt x="8031" y="0"/>
                  <a:pt x="8029" y="98"/>
                  <a:pt x="8027" y="122"/>
                </a:cubicBezTo>
                <a:cubicBezTo>
                  <a:pt x="8022" y="182"/>
                  <a:pt x="8022" y="239"/>
                  <a:pt x="8022" y="299"/>
                </a:cubicBezTo>
                <a:moveTo>
                  <a:pt x="8576" y="424"/>
                </a:moveTo>
                <a:cubicBezTo>
                  <a:pt x="8573" y="417"/>
                  <a:pt x="8616" y="394"/>
                  <a:pt x="8549" y="417"/>
                </a:cubicBezTo>
                <a:cubicBezTo>
                  <a:pt x="8496" y="435"/>
                  <a:pt x="8425" y="475"/>
                  <a:pt x="8402" y="529"/>
                </a:cubicBezTo>
                <a:cubicBezTo>
                  <a:pt x="8374" y="593"/>
                  <a:pt x="8414" y="631"/>
                  <a:pt x="8460" y="669"/>
                </a:cubicBezTo>
                <a:cubicBezTo>
                  <a:pt x="8502" y="704"/>
                  <a:pt x="8552" y="727"/>
                  <a:pt x="8559" y="785"/>
                </a:cubicBezTo>
                <a:cubicBezTo>
                  <a:pt x="8566" y="840"/>
                  <a:pt x="8465" y="854"/>
                  <a:pt x="8426" y="863"/>
                </a:cubicBezTo>
                <a:cubicBezTo>
                  <a:pt x="8381" y="871"/>
                  <a:pt x="8367" y="873"/>
                  <a:pt x="8337" y="871"/>
                </a:cubicBezTo>
                <a:moveTo>
                  <a:pt x="9487" y="565"/>
                </a:moveTo>
                <a:cubicBezTo>
                  <a:pt x="9504" y="587"/>
                  <a:pt x="9518" y="609"/>
                  <a:pt x="9528" y="639"/>
                </a:cubicBezTo>
                <a:cubicBezTo>
                  <a:pt x="9545" y="686"/>
                  <a:pt x="9549" y="738"/>
                  <a:pt x="9554" y="787"/>
                </a:cubicBezTo>
                <a:cubicBezTo>
                  <a:pt x="9557" y="815"/>
                  <a:pt x="9555" y="854"/>
                  <a:pt x="9569" y="880"/>
                </a:cubicBezTo>
                <a:cubicBezTo>
                  <a:pt x="9577" y="889"/>
                  <a:pt x="9581" y="892"/>
                  <a:pt x="9591" y="888"/>
                </a:cubicBezTo>
                <a:moveTo>
                  <a:pt x="9606" y="335"/>
                </a:moveTo>
                <a:cubicBezTo>
                  <a:pt x="9621" y="362"/>
                  <a:pt x="9634" y="382"/>
                  <a:pt x="9652" y="407"/>
                </a:cubicBezTo>
                <a:moveTo>
                  <a:pt x="9958" y="557"/>
                </a:moveTo>
                <a:cubicBezTo>
                  <a:pt x="10005" y="562"/>
                  <a:pt x="10027" y="561"/>
                  <a:pt x="10060" y="604"/>
                </a:cubicBezTo>
                <a:cubicBezTo>
                  <a:pt x="10115" y="676"/>
                  <a:pt x="10128" y="775"/>
                  <a:pt x="10152" y="860"/>
                </a:cubicBezTo>
                <a:cubicBezTo>
                  <a:pt x="10153" y="861"/>
                  <a:pt x="10153" y="862"/>
                  <a:pt x="10154" y="863"/>
                </a:cubicBezTo>
                <a:cubicBezTo>
                  <a:pt x="10162" y="847"/>
                  <a:pt x="10172" y="821"/>
                  <a:pt x="10180" y="805"/>
                </a:cubicBezTo>
                <a:cubicBezTo>
                  <a:pt x="10210" y="747"/>
                  <a:pt x="10277" y="643"/>
                  <a:pt x="10347" y="628"/>
                </a:cubicBezTo>
                <a:cubicBezTo>
                  <a:pt x="10400" y="616"/>
                  <a:pt x="10414" y="639"/>
                  <a:pt x="10441" y="681"/>
                </a:cubicBezTo>
                <a:cubicBezTo>
                  <a:pt x="10484" y="749"/>
                  <a:pt x="10524" y="809"/>
                  <a:pt x="10592" y="856"/>
                </a:cubicBezTo>
                <a:cubicBezTo>
                  <a:pt x="10662" y="903"/>
                  <a:pt x="10757" y="926"/>
                  <a:pt x="10841" y="911"/>
                </a:cubicBezTo>
                <a:cubicBezTo>
                  <a:pt x="10925" y="896"/>
                  <a:pt x="11004" y="828"/>
                  <a:pt x="11035" y="749"/>
                </a:cubicBezTo>
                <a:cubicBezTo>
                  <a:pt x="11067" y="665"/>
                  <a:pt x="11050" y="553"/>
                  <a:pt x="11032" y="468"/>
                </a:cubicBezTo>
                <a:cubicBezTo>
                  <a:pt x="11019" y="409"/>
                  <a:pt x="11003" y="337"/>
                  <a:pt x="10971" y="283"/>
                </a:cubicBezTo>
                <a:cubicBezTo>
                  <a:pt x="10968" y="283"/>
                  <a:pt x="10965" y="283"/>
                  <a:pt x="10962" y="283"/>
                </a:cubicBezTo>
                <a:cubicBezTo>
                  <a:pt x="10939" y="333"/>
                  <a:pt x="10926" y="379"/>
                  <a:pt x="10923" y="440"/>
                </a:cubicBezTo>
                <a:cubicBezTo>
                  <a:pt x="10918" y="544"/>
                  <a:pt x="10943" y="629"/>
                  <a:pt x="10981" y="723"/>
                </a:cubicBezTo>
                <a:cubicBezTo>
                  <a:pt x="11018" y="816"/>
                  <a:pt x="11055" y="899"/>
                  <a:pt x="11119" y="974"/>
                </a:cubicBezTo>
                <a:moveTo>
                  <a:pt x="10795" y="684"/>
                </a:moveTo>
                <a:cubicBezTo>
                  <a:pt x="10858" y="667"/>
                  <a:pt x="10922" y="670"/>
                  <a:pt x="10987" y="670"/>
                </a:cubicBezTo>
                <a:cubicBezTo>
                  <a:pt x="11092" y="670"/>
                  <a:pt x="11196" y="670"/>
                  <a:pt x="11301" y="670"/>
                </a:cubicBezTo>
                <a:moveTo>
                  <a:pt x="11372" y="639"/>
                </a:moveTo>
                <a:cubicBezTo>
                  <a:pt x="11372" y="633"/>
                  <a:pt x="11372" y="632"/>
                  <a:pt x="11372" y="628"/>
                </a:cubicBezTo>
                <a:cubicBezTo>
                  <a:pt x="11370" y="659"/>
                  <a:pt x="11369" y="689"/>
                  <a:pt x="11369" y="720"/>
                </a:cubicBezTo>
                <a:cubicBezTo>
                  <a:pt x="11369" y="752"/>
                  <a:pt x="11385" y="767"/>
                  <a:pt x="11412" y="781"/>
                </a:cubicBezTo>
                <a:cubicBezTo>
                  <a:pt x="11426" y="788"/>
                  <a:pt x="11458" y="793"/>
                  <a:pt x="11473" y="785"/>
                </a:cubicBezTo>
                <a:cubicBezTo>
                  <a:pt x="11500" y="771"/>
                  <a:pt x="11524" y="743"/>
                  <a:pt x="11548" y="724"/>
                </a:cubicBezTo>
                <a:cubicBezTo>
                  <a:pt x="11562" y="714"/>
                  <a:pt x="11561" y="717"/>
                  <a:pt x="11575" y="714"/>
                </a:cubicBezTo>
                <a:cubicBezTo>
                  <a:pt x="11583" y="737"/>
                  <a:pt x="11588" y="764"/>
                  <a:pt x="11602" y="784"/>
                </a:cubicBezTo>
                <a:cubicBezTo>
                  <a:pt x="11618" y="807"/>
                  <a:pt x="11644" y="832"/>
                  <a:pt x="11672" y="837"/>
                </a:cubicBezTo>
                <a:cubicBezTo>
                  <a:pt x="11696" y="842"/>
                  <a:pt x="11691" y="813"/>
                  <a:pt x="11691" y="797"/>
                </a:cubicBezTo>
                <a:cubicBezTo>
                  <a:pt x="11692" y="778"/>
                  <a:pt x="11691" y="760"/>
                  <a:pt x="11691" y="741"/>
                </a:cubicBezTo>
                <a:moveTo>
                  <a:pt x="11908" y="544"/>
                </a:moveTo>
                <a:cubicBezTo>
                  <a:pt x="11915" y="561"/>
                  <a:pt x="11916" y="588"/>
                  <a:pt x="11916" y="614"/>
                </a:cubicBezTo>
                <a:cubicBezTo>
                  <a:pt x="11916" y="666"/>
                  <a:pt x="11902" y="711"/>
                  <a:pt x="11895" y="762"/>
                </a:cubicBezTo>
                <a:cubicBezTo>
                  <a:pt x="11892" y="782"/>
                  <a:pt x="11886" y="822"/>
                  <a:pt x="11893" y="842"/>
                </a:cubicBezTo>
                <a:cubicBezTo>
                  <a:pt x="11901" y="869"/>
                  <a:pt x="11933" y="840"/>
                  <a:pt x="11940" y="834"/>
                </a:cubicBezTo>
                <a:moveTo>
                  <a:pt x="11757" y="225"/>
                </a:moveTo>
                <a:cubicBezTo>
                  <a:pt x="11752" y="212"/>
                  <a:pt x="11752" y="210"/>
                  <a:pt x="11749" y="202"/>
                </a:cubicBezTo>
                <a:cubicBezTo>
                  <a:pt x="11753" y="235"/>
                  <a:pt x="11749" y="214"/>
                  <a:pt x="11775" y="244"/>
                </a:cubicBezTo>
                <a:moveTo>
                  <a:pt x="12236" y="287"/>
                </a:moveTo>
                <a:cubicBezTo>
                  <a:pt x="12231" y="308"/>
                  <a:pt x="12228" y="320"/>
                  <a:pt x="12227" y="341"/>
                </a:cubicBezTo>
                <a:cubicBezTo>
                  <a:pt x="12222" y="426"/>
                  <a:pt x="12217" y="509"/>
                  <a:pt x="12217" y="594"/>
                </a:cubicBezTo>
                <a:cubicBezTo>
                  <a:pt x="12217" y="677"/>
                  <a:pt x="12223" y="754"/>
                  <a:pt x="12236" y="835"/>
                </a:cubicBezTo>
                <a:cubicBezTo>
                  <a:pt x="12241" y="868"/>
                  <a:pt x="12246" y="901"/>
                  <a:pt x="12251" y="933"/>
                </a:cubicBezTo>
                <a:moveTo>
                  <a:pt x="12057" y="617"/>
                </a:moveTo>
                <a:cubicBezTo>
                  <a:pt x="12100" y="608"/>
                  <a:pt x="12165" y="605"/>
                  <a:pt x="12219" y="605"/>
                </a:cubicBezTo>
                <a:cubicBezTo>
                  <a:pt x="12340" y="605"/>
                  <a:pt x="12463" y="613"/>
                  <a:pt x="12582" y="597"/>
                </a:cubicBezTo>
                <a:cubicBezTo>
                  <a:pt x="12604" y="594"/>
                  <a:pt x="12619" y="589"/>
                  <a:pt x="12639" y="583"/>
                </a:cubicBezTo>
                <a:cubicBezTo>
                  <a:pt x="12637" y="627"/>
                  <a:pt x="12624" y="661"/>
                  <a:pt x="12615" y="703"/>
                </a:cubicBezTo>
                <a:cubicBezTo>
                  <a:pt x="12606" y="743"/>
                  <a:pt x="12581" y="882"/>
                  <a:pt x="12605" y="918"/>
                </a:cubicBezTo>
                <a:cubicBezTo>
                  <a:pt x="12611" y="928"/>
                  <a:pt x="12614" y="932"/>
                  <a:pt x="12624" y="928"/>
                </a:cubicBezTo>
                <a:moveTo>
                  <a:pt x="12716" y="331"/>
                </a:moveTo>
                <a:cubicBezTo>
                  <a:pt x="12718" y="321"/>
                  <a:pt x="12715" y="316"/>
                  <a:pt x="12722" y="313"/>
                </a:cubicBezTo>
                <a:cubicBezTo>
                  <a:pt x="12754" y="321"/>
                  <a:pt x="12764" y="352"/>
                  <a:pt x="12784" y="378"/>
                </a:cubicBezTo>
                <a:cubicBezTo>
                  <a:pt x="12792" y="387"/>
                  <a:pt x="12799" y="397"/>
                  <a:pt x="12807" y="407"/>
                </a:cubicBezTo>
                <a:moveTo>
                  <a:pt x="13030" y="625"/>
                </a:moveTo>
                <a:cubicBezTo>
                  <a:pt x="13023" y="658"/>
                  <a:pt x="13015" y="692"/>
                  <a:pt x="13008" y="725"/>
                </a:cubicBezTo>
                <a:cubicBezTo>
                  <a:pt x="13001" y="761"/>
                  <a:pt x="12997" y="794"/>
                  <a:pt x="12997" y="830"/>
                </a:cubicBezTo>
                <a:cubicBezTo>
                  <a:pt x="12997" y="833"/>
                  <a:pt x="12997" y="835"/>
                  <a:pt x="12997" y="838"/>
                </a:cubicBezTo>
                <a:cubicBezTo>
                  <a:pt x="13045" y="838"/>
                  <a:pt x="13075" y="828"/>
                  <a:pt x="13116" y="801"/>
                </a:cubicBezTo>
                <a:cubicBezTo>
                  <a:pt x="13171" y="765"/>
                  <a:pt x="13216" y="722"/>
                  <a:pt x="13262" y="676"/>
                </a:cubicBezTo>
                <a:cubicBezTo>
                  <a:pt x="13291" y="647"/>
                  <a:pt x="13319" y="611"/>
                  <a:pt x="13358" y="596"/>
                </a:cubicBezTo>
                <a:cubicBezTo>
                  <a:pt x="13361" y="596"/>
                  <a:pt x="13362" y="596"/>
                  <a:pt x="13364" y="596"/>
                </a:cubicBezTo>
                <a:cubicBezTo>
                  <a:pt x="13365" y="602"/>
                  <a:pt x="13365" y="613"/>
                  <a:pt x="13367" y="621"/>
                </a:cubicBezTo>
                <a:cubicBezTo>
                  <a:pt x="13371" y="638"/>
                  <a:pt x="13378" y="646"/>
                  <a:pt x="13395" y="651"/>
                </a:cubicBezTo>
                <a:cubicBezTo>
                  <a:pt x="13403" y="653"/>
                  <a:pt x="13426" y="655"/>
                  <a:pt x="13434" y="651"/>
                </a:cubicBezTo>
                <a:cubicBezTo>
                  <a:pt x="13443" y="646"/>
                  <a:pt x="13451" y="625"/>
                  <a:pt x="13455" y="615"/>
                </a:cubicBezTo>
                <a:cubicBezTo>
                  <a:pt x="13457" y="611"/>
                  <a:pt x="13458" y="609"/>
                  <a:pt x="13459" y="605"/>
                </a:cubicBezTo>
                <a:cubicBezTo>
                  <a:pt x="13460" y="603"/>
                  <a:pt x="13459" y="600"/>
                  <a:pt x="13459" y="598"/>
                </a:cubicBezTo>
                <a:moveTo>
                  <a:pt x="13756" y="598"/>
                </a:moveTo>
                <a:cubicBezTo>
                  <a:pt x="13757" y="598"/>
                  <a:pt x="13753" y="581"/>
                  <a:pt x="13764" y="589"/>
                </a:cubicBezTo>
                <a:cubicBezTo>
                  <a:pt x="13787" y="606"/>
                  <a:pt x="13794" y="637"/>
                  <a:pt x="13819" y="654"/>
                </a:cubicBezTo>
                <a:cubicBezTo>
                  <a:pt x="13844" y="670"/>
                  <a:pt x="13874" y="666"/>
                  <a:pt x="13902" y="666"/>
                </a:cubicBezTo>
                <a:cubicBezTo>
                  <a:pt x="13944" y="666"/>
                  <a:pt x="13985" y="654"/>
                  <a:pt x="14015" y="621"/>
                </a:cubicBezTo>
                <a:cubicBezTo>
                  <a:pt x="14039" y="596"/>
                  <a:pt x="14043" y="557"/>
                  <a:pt x="14038" y="524"/>
                </a:cubicBezTo>
                <a:cubicBezTo>
                  <a:pt x="14031" y="480"/>
                  <a:pt x="13946" y="486"/>
                  <a:pt x="13917" y="495"/>
                </a:cubicBezTo>
                <a:cubicBezTo>
                  <a:pt x="13838" y="521"/>
                  <a:pt x="13757" y="596"/>
                  <a:pt x="13713" y="665"/>
                </a:cubicBezTo>
                <a:cubicBezTo>
                  <a:pt x="13683" y="711"/>
                  <a:pt x="13663" y="796"/>
                  <a:pt x="13698" y="847"/>
                </a:cubicBezTo>
                <a:cubicBezTo>
                  <a:pt x="13742" y="910"/>
                  <a:pt x="13832" y="920"/>
                  <a:pt x="13901" y="924"/>
                </a:cubicBezTo>
                <a:cubicBezTo>
                  <a:pt x="13968" y="928"/>
                  <a:pt x="14046" y="932"/>
                  <a:pt x="14105" y="892"/>
                </a:cubicBezTo>
                <a:cubicBezTo>
                  <a:pt x="14113" y="884"/>
                  <a:pt x="14121" y="875"/>
                  <a:pt x="14129" y="86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07" name="Freeform 2"/>
          <p:cNvSpPr/>
          <p:nvPr/>
        </p:nvSpPr>
        <p:spPr>
          <a:xfrm>
            <a:off x="5511960" y="1056240"/>
            <a:ext cx="39960" cy="34920"/>
          </a:xfrm>
          <a:custGeom>
            <a:avLst/>
            <a:gdLst/>
            <a:ahLst/>
            <a:rect l="0" t="0" r="r" b="b"/>
            <a:pathLst>
              <a:path w="111" h="97">
                <a:moveTo>
                  <a:pt x="0" y="37"/>
                </a:moveTo>
                <a:cubicBezTo>
                  <a:pt x="11" y="0"/>
                  <a:pt x="57" y="36"/>
                  <a:pt x="77" y="57"/>
                </a:cubicBezTo>
                <a:cubicBezTo>
                  <a:pt x="89" y="69"/>
                  <a:pt x="99" y="83"/>
                  <a:pt x="110" y="9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08" name="Freeform 3"/>
          <p:cNvSpPr/>
          <p:nvPr/>
        </p:nvSpPr>
        <p:spPr>
          <a:xfrm>
            <a:off x="4165560" y="1067400"/>
            <a:ext cx="2784960" cy="252360"/>
          </a:xfrm>
          <a:custGeom>
            <a:avLst/>
            <a:gdLst/>
            <a:ahLst/>
            <a:rect l="0" t="0" r="r" b="b"/>
            <a:pathLst>
              <a:path w="7736" h="701">
                <a:moveTo>
                  <a:pt x="459" y="146"/>
                </a:moveTo>
                <a:cubicBezTo>
                  <a:pt x="471" y="122"/>
                  <a:pt x="499" y="63"/>
                  <a:pt x="465" y="40"/>
                </a:cubicBezTo>
                <a:cubicBezTo>
                  <a:pt x="406" y="0"/>
                  <a:pt x="280" y="27"/>
                  <a:pt x="222" y="49"/>
                </a:cubicBezTo>
                <a:cubicBezTo>
                  <a:pt x="148" y="77"/>
                  <a:pt x="64" y="129"/>
                  <a:pt x="52" y="214"/>
                </a:cubicBezTo>
                <a:cubicBezTo>
                  <a:pt x="43" y="279"/>
                  <a:pt x="98" y="286"/>
                  <a:pt x="149" y="290"/>
                </a:cubicBezTo>
                <a:cubicBezTo>
                  <a:pt x="224" y="295"/>
                  <a:pt x="292" y="282"/>
                  <a:pt x="347" y="226"/>
                </a:cubicBezTo>
                <a:cubicBezTo>
                  <a:pt x="386" y="185"/>
                  <a:pt x="398" y="127"/>
                  <a:pt x="405" y="73"/>
                </a:cubicBezTo>
                <a:cubicBezTo>
                  <a:pt x="407" y="53"/>
                  <a:pt x="407" y="48"/>
                  <a:pt x="407" y="36"/>
                </a:cubicBezTo>
                <a:cubicBezTo>
                  <a:pt x="407" y="196"/>
                  <a:pt x="456" y="448"/>
                  <a:pt x="394" y="596"/>
                </a:cubicBezTo>
                <a:cubicBezTo>
                  <a:pt x="377" y="638"/>
                  <a:pt x="342" y="637"/>
                  <a:pt x="303" y="636"/>
                </a:cubicBezTo>
                <a:cubicBezTo>
                  <a:pt x="233" y="635"/>
                  <a:pt x="176" y="596"/>
                  <a:pt x="115" y="564"/>
                </a:cubicBezTo>
                <a:cubicBezTo>
                  <a:pt x="75" y="543"/>
                  <a:pt x="38" y="521"/>
                  <a:pt x="0" y="497"/>
                </a:cubicBezTo>
                <a:moveTo>
                  <a:pt x="605" y="181"/>
                </a:moveTo>
                <a:cubicBezTo>
                  <a:pt x="643" y="192"/>
                  <a:pt x="628" y="142"/>
                  <a:pt x="645" y="193"/>
                </a:cubicBezTo>
                <a:cubicBezTo>
                  <a:pt x="662" y="244"/>
                  <a:pt x="630" y="309"/>
                  <a:pt x="625" y="359"/>
                </a:cubicBezTo>
                <a:cubicBezTo>
                  <a:pt x="621" y="398"/>
                  <a:pt x="617" y="434"/>
                  <a:pt x="656" y="453"/>
                </a:cubicBezTo>
                <a:cubicBezTo>
                  <a:pt x="692" y="470"/>
                  <a:pt x="745" y="453"/>
                  <a:pt x="774" y="433"/>
                </a:cubicBezTo>
                <a:cubicBezTo>
                  <a:pt x="836" y="392"/>
                  <a:pt x="847" y="310"/>
                  <a:pt x="884" y="251"/>
                </a:cubicBezTo>
                <a:cubicBezTo>
                  <a:pt x="889" y="248"/>
                  <a:pt x="889" y="246"/>
                  <a:pt x="893" y="247"/>
                </a:cubicBezTo>
                <a:cubicBezTo>
                  <a:pt x="899" y="322"/>
                  <a:pt x="897" y="428"/>
                  <a:pt x="965" y="476"/>
                </a:cubicBezTo>
                <a:cubicBezTo>
                  <a:pt x="999" y="499"/>
                  <a:pt x="1066" y="502"/>
                  <a:pt x="1102" y="483"/>
                </a:cubicBezTo>
                <a:cubicBezTo>
                  <a:pt x="1157" y="453"/>
                  <a:pt x="1201" y="382"/>
                  <a:pt x="1232" y="330"/>
                </a:cubicBezTo>
                <a:cubicBezTo>
                  <a:pt x="1251" y="299"/>
                  <a:pt x="1266" y="268"/>
                  <a:pt x="1297" y="250"/>
                </a:cubicBezTo>
                <a:cubicBezTo>
                  <a:pt x="1301" y="250"/>
                  <a:pt x="1304" y="250"/>
                  <a:pt x="1308" y="250"/>
                </a:cubicBezTo>
                <a:cubicBezTo>
                  <a:pt x="1325" y="281"/>
                  <a:pt x="1339" y="317"/>
                  <a:pt x="1362" y="344"/>
                </a:cubicBezTo>
                <a:cubicBezTo>
                  <a:pt x="1421" y="414"/>
                  <a:pt x="1550" y="423"/>
                  <a:pt x="1634" y="410"/>
                </a:cubicBezTo>
                <a:cubicBezTo>
                  <a:pt x="1691" y="401"/>
                  <a:pt x="1719" y="372"/>
                  <a:pt x="1735" y="320"/>
                </a:cubicBezTo>
                <a:cubicBezTo>
                  <a:pt x="1752" y="263"/>
                  <a:pt x="1718" y="208"/>
                  <a:pt x="1675" y="175"/>
                </a:cubicBezTo>
                <a:cubicBezTo>
                  <a:pt x="1632" y="143"/>
                  <a:pt x="1558" y="131"/>
                  <a:pt x="1512" y="164"/>
                </a:cubicBezTo>
                <a:cubicBezTo>
                  <a:pt x="1436" y="218"/>
                  <a:pt x="1415" y="360"/>
                  <a:pt x="1485" y="423"/>
                </a:cubicBezTo>
                <a:cubicBezTo>
                  <a:pt x="1547" y="480"/>
                  <a:pt x="1631" y="487"/>
                  <a:pt x="1710" y="489"/>
                </a:cubicBezTo>
                <a:cubicBezTo>
                  <a:pt x="1811" y="492"/>
                  <a:pt x="1910" y="488"/>
                  <a:pt x="2004" y="445"/>
                </a:cubicBezTo>
                <a:cubicBezTo>
                  <a:pt x="2059" y="418"/>
                  <a:pt x="2084" y="378"/>
                  <a:pt x="2091" y="319"/>
                </a:cubicBezTo>
                <a:cubicBezTo>
                  <a:pt x="2095" y="289"/>
                  <a:pt x="2090" y="242"/>
                  <a:pt x="2088" y="224"/>
                </a:cubicBezTo>
                <a:cubicBezTo>
                  <a:pt x="2074" y="260"/>
                  <a:pt x="2059" y="278"/>
                  <a:pt x="2063" y="321"/>
                </a:cubicBezTo>
                <a:cubicBezTo>
                  <a:pt x="2069" y="377"/>
                  <a:pt x="2095" y="411"/>
                  <a:pt x="2131" y="456"/>
                </a:cubicBezTo>
                <a:cubicBezTo>
                  <a:pt x="2164" y="497"/>
                  <a:pt x="2254" y="575"/>
                  <a:pt x="2234" y="639"/>
                </a:cubicBezTo>
                <a:cubicBezTo>
                  <a:pt x="2221" y="682"/>
                  <a:pt x="2183" y="676"/>
                  <a:pt x="2144" y="681"/>
                </a:cubicBezTo>
                <a:cubicBezTo>
                  <a:pt x="2119" y="684"/>
                  <a:pt x="2062" y="689"/>
                  <a:pt x="2044" y="664"/>
                </a:cubicBezTo>
                <a:cubicBezTo>
                  <a:pt x="2031" y="646"/>
                  <a:pt x="2040" y="636"/>
                  <a:pt x="2036" y="614"/>
                </a:cubicBezTo>
                <a:moveTo>
                  <a:pt x="2742" y="327"/>
                </a:moveTo>
                <a:cubicBezTo>
                  <a:pt x="2744" y="296"/>
                  <a:pt x="2752" y="274"/>
                  <a:pt x="2720" y="258"/>
                </a:cubicBezTo>
                <a:cubicBezTo>
                  <a:pt x="2693" y="245"/>
                  <a:pt x="2629" y="238"/>
                  <a:pt x="2601" y="253"/>
                </a:cubicBezTo>
                <a:cubicBezTo>
                  <a:pt x="2567" y="273"/>
                  <a:pt x="2549" y="342"/>
                  <a:pt x="2564" y="376"/>
                </a:cubicBezTo>
                <a:cubicBezTo>
                  <a:pt x="2596" y="448"/>
                  <a:pt x="2693" y="492"/>
                  <a:pt x="2756" y="527"/>
                </a:cubicBezTo>
                <a:cubicBezTo>
                  <a:pt x="2788" y="546"/>
                  <a:pt x="2862" y="570"/>
                  <a:pt x="2874" y="612"/>
                </a:cubicBezTo>
                <a:cubicBezTo>
                  <a:pt x="2874" y="618"/>
                  <a:pt x="2874" y="622"/>
                  <a:pt x="2874" y="627"/>
                </a:cubicBezTo>
                <a:cubicBezTo>
                  <a:pt x="2822" y="650"/>
                  <a:pt x="2774" y="661"/>
                  <a:pt x="2717" y="667"/>
                </a:cubicBezTo>
                <a:cubicBezTo>
                  <a:pt x="2690" y="670"/>
                  <a:pt x="2613" y="662"/>
                  <a:pt x="2637" y="673"/>
                </a:cubicBezTo>
                <a:cubicBezTo>
                  <a:pt x="2648" y="678"/>
                  <a:pt x="2671" y="676"/>
                  <a:pt x="2684" y="676"/>
                </a:cubicBezTo>
                <a:cubicBezTo>
                  <a:pt x="2692" y="676"/>
                  <a:pt x="2699" y="676"/>
                  <a:pt x="2707" y="676"/>
                </a:cubicBezTo>
                <a:moveTo>
                  <a:pt x="3302" y="60"/>
                </a:moveTo>
                <a:cubicBezTo>
                  <a:pt x="3296" y="49"/>
                  <a:pt x="3292" y="38"/>
                  <a:pt x="3287" y="27"/>
                </a:cubicBezTo>
                <a:cubicBezTo>
                  <a:pt x="3287" y="102"/>
                  <a:pt x="3281" y="173"/>
                  <a:pt x="3275" y="247"/>
                </a:cubicBezTo>
                <a:cubicBezTo>
                  <a:pt x="3269" y="320"/>
                  <a:pt x="3256" y="417"/>
                  <a:pt x="3272" y="489"/>
                </a:cubicBezTo>
                <a:cubicBezTo>
                  <a:pt x="3290" y="571"/>
                  <a:pt x="3356" y="640"/>
                  <a:pt x="3433" y="666"/>
                </a:cubicBezTo>
                <a:cubicBezTo>
                  <a:pt x="3483" y="683"/>
                  <a:pt x="3565" y="696"/>
                  <a:pt x="3617" y="683"/>
                </a:cubicBezTo>
                <a:cubicBezTo>
                  <a:pt x="3625" y="678"/>
                  <a:pt x="3633" y="674"/>
                  <a:pt x="3641" y="669"/>
                </a:cubicBezTo>
                <a:moveTo>
                  <a:pt x="3125" y="337"/>
                </a:moveTo>
                <a:cubicBezTo>
                  <a:pt x="3226" y="328"/>
                  <a:pt x="3326" y="326"/>
                  <a:pt x="3427" y="326"/>
                </a:cubicBezTo>
                <a:cubicBezTo>
                  <a:pt x="3535" y="326"/>
                  <a:pt x="3644" y="326"/>
                  <a:pt x="3752" y="324"/>
                </a:cubicBezTo>
                <a:moveTo>
                  <a:pt x="3778" y="243"/>
                </a:moveTo>
                <a:cubicBezTo>
                  <a:pt x="3776" y="264"/>
                  <a:pt x="3778" y="292"/>
                  <a:pt x="3781" y="316"/>
                </a:cubicBezTo>
                <a:cubicBezTo>
                  <a:pt x="3793" y="404"/>
                  <a:pt x="3779" y="501"/>
                  <a:pt x="3797" y="587"/>
                </a:cubicBezTo>
                <a:cubicBezTo>
                  <a:pt x="3800" y="603"/>
                  <a:pt x="3803" y="609"/>
                  <a:pt x="3815" y="614"/>
                </a:cubicBezTo>
                <a:moveTo>
                  <a:pt x="4106" y="370"/>
                </a:moveTo>
                <a:cubicBezTo>
                  <a:pt x="4126" y="370"/>
                  <a:pt x="4139" y="367"/>
                  <a:pt x="4155" y="382"/>
                </a:cubicBezTo>
                <a:cubicBezTo>
                  <a:pt x="4189" y="414"/>
                  <a:pt x="4197" y="462"/>
                  <a:pt x="4201" y="506"/>
                </a:cubicBezTo>
                <a:cubicBezTo>
                  <a:pt x="4204" y="542"/>
                  <a:pt x="4203" y="576"/>
                  <a:pt x="4203" y="611"/>
                </a:cubicBezTo>
                <a:cubicBezTo>
                  <a:pt x="4225" y="575"/>
                  <a:pt x="4248" y="543"/>
                  <a:pt x="4276" y="509"/>
                </a:cubicBezTo>
                <a:cubicBezTo>
                  <a:pt x="4318" y="460"/>
                  <a:pt x="4362" y="412"/>
                  <a:pt x="4422" y="385"/>
                </a:cubicBezTo>
                <a:cubicBezTo>
                  <a:pt x="4452" y="371"/>
                  <a:pt x="4498" y="361"/>
                  <a:pt x="4509" y="400"/>
                </a:cubicBezTo>
                <a:cubicBezTo>
                  <a:pt x="4522" y="447"/>
                  <a:pt x="4513" y="501"/>
                  <a:pt x="4491" y="542"/>
                </a:cubicBezTo>
                <a:cubicBezTo>
                  <a:pt x="4476" y="568"/>
                  <a:pt x="4460" y="578"/>
                  <a:pt x="4433" y="587"/>
                </a:cubicBezTo>
                <a:cubicBezTo>
                  <a:pt x="4431" y="587"/>
                  <a:pt x="4430" y="587"/>
                  <a:pt x="4428" y="587"/>
                </a:cubicBezTo>
                <a:cubicBezTo>
                  <a:pt x="4439" y="546"/>
                  <a:pt x="4474" y="521"/>
                  <a:pt x="4509" y="495"/>
                </a:cubicBezTo>
                <a:cubicBezTo>
                  <a:pt x="4561" y="456"/>
                  <a:pt x="4614" y="420"/>
                  <a:pt x="4680" y="417"/>
                </a:cubicBezTo>
                <a:cubicBezTo>
                  <a:pt x="4724" y="415"/>
                  <a:pt x="4714" y="467"/>
                  <a:pt x="4714" y="499"/>
                </a:cubicBezTo>
                <a:cubicBezTo>
                  <a:pt x="4715" y="561"/>
                  <a:pt x="4706" y="586"/>
                  <a:pt x="4743" y="633"/>
                </a:cubicBezTo>
                <a:moveTo>
                  <a:pt x="5420" y="465"/>
                </a:moveTo>
                <a:cubicBezTo>
                  <a:pt x="5383" y="397"/>
                  <a:pt x="5365" y="384"/>
                  <a:pt x="5286" y="380"/>
                </a:cubicBezTo>
                <a:cubicBezTo>
                  <a:pt x="5207" y="376"/>
                  <a:pt x="5125" y="391"/>
                  <a:pt x="5073" y="459"/>
                </a:cubicBezTo>
                <a:cubicBezTo>
                  <a:pt x="5040" y="501"/>
                  <a:pt x="5034" y="580"/>
                  <a:pt x="5068" y="623"/>
                </a:cubicBezTo>
                <a:cubicBezTo>
                  <a:pt x="5105" y="670"/>
                  <a:pt x="5165" y="678"/>
                  <a:pt x="5220" y="676"/>
                </a:cubicBezTo>
                <a:cubicBezTo>
                  <a:pt x="5278" y="674"/>
                  <a:pt x="5305" y="631"/>
                  <a:pt x="5331" y="583"/>
                </a:cubicBezTo>
                <a:cubicBezTo>
                  <a:pt x="5350" y="548"/>
                  <a:pt x="5366" y="508"/>
                  <a:pt x="5384" y="472"/>
                </a:cubicBezTo>
                <a:cubicBezTo>
                  <a:pt x="5400" y="486"/>
                  <a:pt x="5416" y="501"/>
                  <a:pt x="5434" y="524"/>
                </a:cubicBezTo>
                <a:cubicBezTo>
                  <a:pt x="5476" y="578"/>
                  <a:pt x="5520" y="596"/>
                  <a:pt x="5587" y="600"/>
                </a:cubicBezTo>
                <a:cubicBezTo>
                  <a:pt x="5677" y="606"/>
                  <a:pt x="5756" y="597"/>
                  <a:pt x="5824" y="533"/>
                </a:cubicBezTo>
                <a:cubicBezTo>
                  <a:pt x="5880" y="479"/>
                  <a:pt x="5880" y="416"/>
                  <a:pt x="5881" y="345"/>
                </a:cubicBezTo>
                <a:cubicBezTo>
                  <a:pt x="5882" y="281"/>
                  <a:pt x="5864" y="225"/>
                  <a:pt x="5841" y="165"/>
                </a:cubicBezTo>
                <a:cubicBezTo>
                  <a:pt x="5838" y="159"/>
                  <a:pt x="5836" y="153"/>
                  <a:pt x="5833" y="147"/>
                </a:cubicBezTo>
                <a:cubicBezTo>
                  <a:pt x="5828" y="154"/>
                  <a:pt x="5806" y="183"/>
                  <a:pt x="5799" y="216"/>
                </a:cubicBezTo>
                <a:cubicBezTo>
                  <a:pt x="5783" y="295"/>
                  <a:pt x="5784" y="377"/>
                  <a:pt x="5806" y="455"/>
                </a:cubicBezTo>
                <a:cubicBezTo>
                  <a:pt x="5828" y="532"/>
                  <a:pt x="5866" y="604"/>
                  <a:pt x="5903" y="674"/>
                </a:cubicBezTo>
                <a:moveTo>
                  <a:pt x="5696" y="412"/>
                </a:moveTo>
                <a:cubicBezTo>
                  <a:pt x="5764" y="395"/>
                  <a:pt x="5829" y="393"/>
                  <a:pt x="5900" y="393"/>
                </a:cubicBezTo>
                <a:cubicBezTo>
                  <a:pt x="5992" y="393"/>
                  <a:pt x="6084" y="392"/>
                  <a:pt x="6176" y="389"/>
                </a:cubicBezTo>
                <a:moveTo>
                  <a:pt x="6264" y="385"/>
                </a:moveTo>
                <a:cubicBezTo>
                  <a:pt x="6266" y="399"/>
                  <a:pt x="6266" y="424"/>
                  <a:pt x="6266" y="441"/>
                </a:cubicBezTo>
                <a:cubicBezTo>
                  <a:pt x="6266" y="482"/>
                  <a:pt x="6272" y="521"/>
                  <a:pt x="6276" y="562"/>
                </a:cubicBezTo>
                <a:cubicBezTo>
                  <a:pt x="6278" y="579"/>
                  <a:pt x="6280" y="595"/>
                  <a:pt x="6281" y="611"/>
                </a:cubicBezTo>
                <a:moveTo>
                  <a:pt x="6207" y="16"/>
                </a:moveTo>
                <a:cubicBezTo>
                  <a:pt x="6261" y="14"/>
                  <a:pt x="6290" y="27"/>
                  <a:pt x="6337" y="57"/>
                </a:cubicBezTo>
                <a:cubicBezTo>
                  <a:pt x="6388" y="92"/>
                  <a:pt x="6406" y="106"/>
                  <a:pt x="6443" y="127"/>
                </a:cubicBezTo>
                <a:moveTo>
                  <a:pt x="6853" y="304"/>
                </a:moveTo>
                <a:cubicBezTo>
                  <a:pt x="6815" y="322"/>
                  <a:pt x="6772" y="340"/>
                  <a:pt x="6737" y="365"/>
                </a:cubicBezTo>
                <a:cubicBezTo>
                  <a:pt x="6688" y="401"/>
                  <a:pt x="6651" y="442"/>
                  <a:pt x="6645" y="504"/>
                </a:cubicBezTo>
                <a:cubicBezTo>
                  <a:pt x="6640" y="557"/>
                  <a:pt x="6679" y="568"/>
                  <a:pt x="6724" y="572"/>
                </a:cubicBezTo>
                <a:cubicBezTo>
                  <a:pt x="6788" y="577"/>
                  <a:pt x="6852" y="555"/>
                  <a:pt x="6899" y="509"/>
                </a:cubicBezTo>
                <a:cubicBezTo>
                  <a:pt x="6935" y="474"/>
                  <a:pt x="6968" y="398"/>
                  <a:pt x="6948" y="347"/>
                </a:cubicBezTo>
                <a:cubicBezTo>
                  <a:pt x="6927" y="292"/>
                  <a:pt x="6854" y="271"/>
                  <a:pt x="6803" y="266"/>
                </a:cubicBezTo>
                <a:cubicBezTo>
                  <a:pt x="6770" y="263"/>
                  <a:pt x="6753" y="262"/>
                  <a:pt x="6733" y="281"/>
                </a:cubicBezTo>
                <a:moveTo>
                  <a:pt x="7095" y="261"/>
                </a:moveTo>
                <a:cubicBezTo>
                  <a:pt x="7109" y="240"/>
                  <a:pt x="7113" y="219"/>
                  <a:pt x="7146" y="227"/>
                </a:cubicBezTo>
                <a:cubicBezTo>
                  <a:pt x="7192" y="238"/>
                  <a:pt x="7223" y="317"/>
                  <a:pt x="7237" y="355"/>
                </a:cubicBezTo>
                <a:cubicBezTo>
                  <a:pt x="7262" y="421"/>
                  <a:pt x="7269" y="491"/>
                  <a:pt x="7273" y="562"/>
                </a:cubicBezTo>
                <a:cubicBezTo>
                  <a:pt x="7272" y="531"/>
                  <a:pt x="7271" y="513"/>
                  <a:pt x="7271" y="482"/>
                </a:cubicBezTo>
                <a:cubicBezTo>
                  <a:pt x="7271" y="411"/>
                  <a:pt x="7283" y="372"/>
                  <a:pt x="7331" y="319"/>
                </a:cubicBezTo>
                <a:cubicBezTo>
                  <a:pt x="7386" y="257"/>
                  <a:pt x="7467" y="201"/>
                  <a:pt x="7550" y="189"/>
                </a:cubicBezTo>
                <a:cubicBezTo>
                  <a:pt x="7595" y="182"/>
                  <a:pt x="7620" y="190"/>
                  <a:pt x="7644" y="229"/>
                </a:cubicBezTo>
                <a:cubicBezTo>
                  <a:pt x="7693" y="310"/>
                  <a:pt x="7687" y="411"/>
                  <a:pt x="7685" y="502"/>
                </a:cubicBezTo>
                <a:cubicBezTo>
                  <a:pt x="7684" y="559"/>
                  <a:pt x="7668" y="627"/>
                  <a:pt x="7704" y="674"/>
                </a:cubicBezTo>
                <a:cubicBezTo>
                  <a:pt x="7714" y="683"/>
                  <a:pt x="7725" y="691"/>
                  <a:pt x="7735" y="70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09" name="Freeform 4"/>
          <p:cNvSpPr/>
          <p:nvPr/>
        </p:nvSpPr>
        <p:spPr>
          <a:xfrm>
            <a:off x="4517640" y="1576440"/>
            <a:ext cx="232560" cy="344880"/>
          </a:xfrm>
          <a:custGeom>
            <a:avLst/>
            <a:gdLst/>
            <a:ahLst/>
            <a:rect l="0" t="0" r="r" b="b"/>
            <a:pathLst>
              <a:path w="646" h="958">
                <a:moveTo>
                  <a:pt x="645" y="0"/>
                </a:moveTo>
                <a:cubicBezTo>
                  <a:pt x="450" y="0"/>
                  <a:pt x="375" y="7"/>
                  <a:pt x="224" y="142"/>
                </a:cubicBezTo>
                <a:cubicBezTo>
                  <a:pt x="121" y="234"/>
                  <a:pt x="0" y="374"/>
                  <a:pt x="55" y="530"/>
                </a:cubicBezTo>
                <a:cubicBezTo>
                  <a:pt x="128" y="738"/>
                  <a:pt x="380" y="853"/>
                  <a:pt x="551" y="95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10" name="Freeform 5"/>
          <p:cNvSpPr/>
          <p:nvPr/>
        </p:nvSpPr>
        <p:spPr>
          <a:xfrm>
            <a:off x="4970520" y="1535760"/>
            <a:ext cx="3122640" cy="350640"/>
          </a:xfrm>
          <a:custGeom>
            <a:avLst/>
            <a:gdLst/>
            <a:ahLst/>
            <a:rect l="0" t="0" r="r" b="b"/>
            <a:pathLst>
              <a:path w="8674" h="974">
                <a:moveTo>
                  <a:pt x="484" y="454"/>
                </a:moveTo>
                <a:cubicBezTo>
                  <a:pt x="498" y="436"/>
                  <a:pt x="512" y="417"/>
                  <a:pt x="523" y="399"/>
                </a:cubicBezTo>
                <a:cubicBezTo>
                  <a:pt x="506" y="384"/>
                  <a:pt x="488" y="383"/>
                  <a:pt x="457" y="382"/>
                </a:cubicBezTo>
                <a:cubicBezTo>
                  <a:pt x="385" y="380"/>
                  <a:pt x="326" y="389"/>
                  <a:pt x="263" y="428"/>
                </a:cubicBezTo>
                <a:cubicBezTo>
                  <a:pt x="230" y="449"/>
                  <a:pt x="177" y="496"/>
                  <a:pt x="197" y="542"/>
                </a:cubicBezTo>
                <a:cubicBezTo>
                  <a:pt x="220" y="598"/>
                  <a:pt x="325" y="610"/>
                  <a:pt x="374" y="621"/>
                </a:cubicBezTo>
                <a:cubicBezTo>
                  <a:pt x="427" y="633"/>
                  <a:pt x="482" y="639"/>
                  <a:pt x="536" y="651"/>
                </a:cubicBezTo>
                <a:cubicBezTo>
                  <a:pt x="498" y="669"/>
                  <a:pt x="450" y="678"/>
                  <a:pt x="404" y="684"/>
                </a:cubicBezTo>
                <a:cubicBezTo>
                  <a:pt x="312" y="696"/>
                  <a:pt x="221" y="699"/>
                  <a:pt x="128" y="699"/>
                </a:cubicBezTo>
                <a:cubicBezTo>
                  <a:pt x="95" y="699"/>
                  <a:pt x="0" y="699"/>
                  <a:pt x="33" y="699"/>
                </a:cubicBezTo>
                <a:cubicBezTo>
                  <a:pt x="45" y="699"/>
                  <a:pt x="57" y="699"/>
                  <a:pt x="69" y="699"/>
                </a:cubicBezTo>
                <a:moveTo>
                  <a:pt x="692" y="548"/>
                </a:moveTo>
                <a:cubicBezTo>
                  <a:pt x="679" y="531"/>
                  <a:pt x="675" y="530"/>
                  <a:pt x="670" y="512"/>
                </a:cubicBezTo>
                <a:cubicBezTo>
                  <a:pt x="669" y="510"/>
                  <a:pt x="671" y="506"/>
                  <a:pt x="670" y="504"/>
                </a:cubicBezTo>
                <a:cubicBezTo>
                  <a:pt x="709" y="506"/>
                  <a:pt x="731" y="518"/>
                  <a:pt x="754" y="553"/>
                </a:cubicBezTo>
                <a:cubicBezTo>
                  <a:pt x="784" y="598"/>
                  <a:pt x="799" y="649"/>
                  <a:pt x="808" y="702"/>
                </a:cubicBezTo>
                <a:cubicBezTo>
                  <a:pt x="812" y="728"/>
                  <a:pt x="813" y="751"/>
                  <a:pt x="813" y="777"/>
                </a:cubicBezTo>
                <a:cubicBezTo>
                  <a:pt x="804" y="745"/>
                  <a:pt x="802" y="718"/>
                  <a:pt x="802" y="684"/>
                </a:cubicBezTo>
                <a:cubicBezTo>
                  <a:pt x="802" y="634"/>
                  <a:pt x="822" y="603"/>
                  <a:pt x="863" y="575"/>
                </a:cubicBezTo>
                <a:cubicBezTo>
                  <a:pt x="895" y="553"/>
                  <a:pt x="948" y="538"/>
                  <a:pt x="987" y="549"/>
                </a:cubicBezTo>
                <a:cubicBezTo>
                  <a:pt x="1030" y="561"/>
                  <a:pt x="1047" y="616"/>
                  <a:pt x="1051" y="655"/>
                </a:cubicBezTo>
                <a:cubicBezTo>
                  <a:pt x="1054" y="687"/>
                  <a:pt x="1054" y="722"/>
                  <a:pt x="1040" y="750"/>
                </a:cubicBezTo>
                <a:cubicBezTo>
                  <a:pt x="1039" y="752"/>
                  <a:pt x="1037" y="755"/>
                  <a:pt x="1036" y="757"/>
                </a:cubicBezTo>
                <a:cubicBezTo>
                  <a:pt x="1035" y="753"/>
                  <a:pt x="1031" y="753"/>
                  <a:pt x="1030" y="733"/>
                </a:cubicBezTo>
                <a:cubicBezTo>
                  <a:pt x="1029" y="690"/>
                  <a:pt x="1063" y="663"/>
                  <a:pt x="1097" y="640"/>
                </a:cubicBezTo>
                <a:cubicBezTo>
                  <a:pt x="1151" y="603"/>
                  <a:pt x="1223" y="583"/>
                  <a:pt x="1288" y="596"/>
                </a:cubicBezTo>
                <a:cubicBezTo>
                  <a:pt x="1361" y="611"/>
                  <a:pt x="1372" y="673"/>
                  <a:pt x="1373" y="735"/>
                </a:cubicBezTo>
                <a:cubicBezTo>
                  <a:pt x="1373" y="764"/>
                  <a:pt x="1370" y="793"/>
                  <a:pt x="1367" y="823"/>
                </a:cubicBezTo>
                <a:moveTo>
                  <a:pt x="1671" y="641"/>
                </a:moveTo>
                <a:cubicBezTo>
                  <a:pt x="1669" y="627"/>
                  <a:pt x="1685" y="609"/>
                  <a:pt x="1672" y="602"/>
                </a:cubicBezTo>
                <a:cubicBezTo>
                  <a:pt x="1617" y="572"/>
                  <a:pt x="1514" y="676"/>
                  <a:pt x="1489" y="713"/>
                </a:cubicBezTo>
                <a:cubicBezTo>
                  <a:pt x="1458" y="760"/>
                  <a:pt x="1466" y="808"/>
                  <a:pt x="1514" y="836"/>
                </a:cubicBezTo>
                <a:cubicBezTo>
                  <a:pt x="1553" y="859"/>
                  <a:pt x="1683" y="897"/>
                  <a:pt x="1709" y="843"/>
                </a:cubicBezTo>
                <a:cubicBezTo>
                  <a:pt x="1721" y="818"/>
                  <a:pt x="1723" y="759"/>
                  <a:pt x="1716" y="733"/>
                </a:cubicBezTo>
                <a:cubicBezTo>
                  <a:pt x="1714" y="724"/>
                  <a:pt x="1705" y="716"/>
                  <a:pt x="1703" y="710"/>
                </a:cubicBezTo>
                <a:cubicBezTo>
                  <a:pt x="1705" y="751"/>
                  <a:pt x="1701" y="778"/>
                  <a:pt x="1730" y="813"/>
                </a:cubicBezTo>
                <a:cubicBezTo>
                  <a:pt x="1750" y="837"/>
                  <a:pt x="1773" y="853"/>
                  <a:pt x="1804" y="850"/>
                </a:cubicBezTo>
                <a:cubicBezTo>
                  <a:pt x="1836" y="847"/>
                  <a:pt x="1843" y="816"/>
                  <a:pt x="1851" y="786"/>
                </a:cubicBezTo>
                <a:cubicBezTo>
                  <a:pt x="1866" y="728"/>
                  <a:pt x="1874" y="660"/>
                  <a:pt x="1929" y="623"/>
                </a:cubicBezTo>
                <a:cubicBezTo>
                  <a:pt x="1949" y="609"/>
                  <a:pt x="1963" y="615"/>
                  <a:pt x="1984" y="613"/>
                </a:cubicBezTo>
                <a:cubicBezTo>
                  <a:pt x="2000" y="651"/>
                  <a:pt x="2007" y="674"/>
                  <a:pt x="2007" y="720"/>
                </a:cubicBezTo>
                <a:cubicBezTo>
                  <a:pt x="2007" y="762"/>
                  <a:pt x="1999" y="806"/>
                  <a:pt x="2032" y="840"/>
                </a:cubicBezTo>
                <a:cubicBezTo>
                  <a:pt x="2067" y="876"/>
                  <a:pt x="2134" y="875"/>
                  <a:pt x="2180" y="870"/>
                </a:cubicBezTo>
                <a:cubicBezTo>
                  <a:pt x="2243" y="864"/>
                  <a:pt x="2284" y="817"/>
                  <a:pt x="2305" y="759"/>
                </a:cubicBezTo>
                <a:cubicBezTo>
                  <a:pt x="2338" y="667"/>
                  <a:pt x="2328" y="549"/>
                  <a:pt x="2335" y="453"/>
                </a:cubicBezTo>
                <a:cubicBezTo>
                  <a:pt x="2338" y="404"/>
                  <a:pt x="2341" y="354"/>
                  <a:pt x="2342" y="305"/>
                </a:cubicBezTo>
                <a:cubicBezTo>
                  <a:pt x="2312" y="354"/>
                  <a:pt x="2293" y="394"/>
                  <a:pt x="2283" y="454"/>
                </a:cubicBezTo>
                <a:cubicBezTo>
                  <a:pt x="2269" y="536"/>
                  <a:pt x="2268" y="630"/>
                  <a:pt x="2275" y="714"/>
                </a:cubicBezTo>
                <a:cubicBezTo>
                  <a:pt x="2279" y="769"/>
                  <a:pt x="2292" y="830"/>
                  <a:pt x="2317" y="880"/>
                </a:cubicBezTo>
                <a:cubicBezTo>
                  <a:pt x="2333" y="912"/>
                  <a:pt x="2346" y="917"/>
                  <a:pt x="2378" y="922"/>
                </a:cubicBezTo>
                <a:cubicBezTo>
                  <a:pt x="2382" y="922"/>
                  <a:pt x="2386" y="922"/>
                  <a:pt x="2390" y="922"/>
                </a:cubicBezTo>
                <a:moveTo>
                  <a:pt x="2151" y="681"/>
                </a:moveTo>
                <a:cubicBezTo>
                  <a:pt x="2161" y="666"/>
                  <a:pt x="2177" y="671"/>
                  <a:pt x="2201" y="671"/>
                </a:cubicBezTo>
                <a:cubicBezTo>
                  <a:pt x="2241" y="671"/>
                  <a:pt x="2519" y="647"/>
                  <a:pt x="2532" y="675"/>
                </a:cubicBezTo>
                <a:cubicBezTo>
                  <a:pt x="2535" y="681"/>
                  <a:pt x="2532" y="696"/>
                  <a:pt x="2532" y="703"/>
                </a:cubicBezTo>
                <a:moveTo>
                  <a:pt x="3052" y="562"/>
                </a:moveTo>
                <a:cubicBezTo>
                  <a:pt x="3052" y="551"/>
                  <a:pt x="3052" y="544"/>
                  <a:pt x="3052" y="533"/>
                </a:cubicBezTo>
                <a:cubicBezTo>
                  <a:pt x="3052" y="621"/>
                  <a:pt x="3046" y="712"/>
                  <a:pt x="3056" y="798"/>
                </a:cubicBezTo>
                <a:cubicBezTo>
                  <a:pt x="3057" y="809"/>
                  <a:pt x="3059" y="826"/>
                  <a:pt x="3074" y="823"/>
                </a:cubicBezTo>
                <a:cubicBezTo>
                  <a:pt x="3078" y="822"/>
                  <a:pt x="3081" y="820"/>
                  <a:pt x="3085" y="819"/>
                </a:cubicBezTo>
                <a:moveTo>
                  <a:pt x="3127" y="244"/>
                </a:moveTo>
                <a:cubicBezTo>
                  <a:pt x="3130" y="236"/>
                  <a:pt x="3140" y="200"/>
                  <a:pt x="3159" y="215"/>
                </a:cubicBezTo>
                <a:cubicBezTo>
                  <a:pt x="3174" y="234"/>
                  <a:pt x="3181" y="242"/>
                  <a:pt x="3190" y="257"/>
                </a:cubicBezTo>
                <a:moveTo>
                  <a:pt x="3120" y="475"/>
                </a:moveTo>
                <a:cubicBezTo>
                  <a:pt x="3125" y="478"/>
                  <a:pt x="3127" y="454"/>
                  <a:pt x="3129" y="460"/>
                </a:cubicBezTo>
                <a:cubicBezTo>
                  <a:pt x="3159" y="547"/>
                  <a:pt x="3125" y="645"/>
                  <a:pt x="3229" y="701"/>
                </a:cubicBezTo>
                <a:cubicBezTo>
                  <a:pt x="3265" y="720"/>
                  <a:pt x="3317" y="721"/>
                  <a:pt x="3357" y="717"/>
                </a:cubicBezTo>
                <a:cubicBezTo>
                  <a:pt x="3406" y="712"/>
                  <a:pt x="3411" y="675"/>
                  <a:pt x="3412" y="634"/>
                </a:cubicBezTo>
                <a:cubicBezTo>
                  <a:pt x="3414" y="574"/>
                  <a:pt x="3379" y="521"/>
                  <a:pt x="3330" y="488"/>
                </a:cubicBezTo>
                <a:cubicBezTo>
                  <a:pt x="3270" y="446"/>
                  <a:pt x="3203" y="465"/>
                  <a:pt x="3150" y="502"/>
                </a:cubicBezTo>
                <a:cubicBezTo>
                  <a:pt x="3080" y="552"/>
                  <a:pt x="3006" y="635"/>
                  <a:pt x="2986" y="721"/>
                </a:cubicBezTo>
                <a:cubicBezTo>
                  <a:pt x="2964" y="813"/>
                  <a:pt x="3009" y="850"/>
                  <a:pt x="3096" y="869"/>
                </a:cubicBezTo>
                <a:cubicBezTo>
                  <a:pt x="3209" y="894"/>
                  <a:pt x="3358" y="891"/>
                  <a:pt x="3471" y="868"/>
                </a:cubicBezTo>
                <a:cubicBezTo>
                  <a:pt x="3561" y="850"/>
                  <a:pt x="3659" y="807"/>
                  <a:pt x="3701" y="720"/>
                </a:cubicBezTo>
                <a:cubicBezTo>
                  <a:pt x="3740" y="638"/>
                  <a:pt x="3737" y="513"/>
                  <a:pt x="3717" y="428"/>
                </a:cubicBezTo>
                <a:cubicBezTo>
                  <a:pt x="3710" y="395"/>
                  <a:pt x="3699" y="388"/>
                  <a:pt x="3683" y="364"/>
                </a:cubicBezTo>
                <a:cubicBezTo>
                  <a:pt x="3650" y="379"/>
                  <a:pt x="3643" y="388"/>
                  <a:pt x="3638" y="435"/>
                </a:cubicBezTo>
                <a:cubicBezTo>
                  <a:pt x="3630" y="516"/>
                  <a:pt x="3650" y="557"/>
                  <a:pt x="3708" y="616"/>
                </a:cubicBezTo>
                <a:cubicBezTo>
                  <a:pt x="3747" y="656"/>
                  <a:pt x="3862" y="707"/>
                  <a:pt x="3876" y="764"/>
                </a:cubicBezTo>
                <a:cubicBezTo>
                  <a:pt x="3876" y="783"/>
                  <a:pt x="3876" y="789"/>
                  <a:pt x="3876" y="801"/>
                </a:cubicBezTo>
                <a:cubicBezTo>
                  <a:pt x="3821" y="829"/>
                  <a:pt x="3773" y="831"/>
                  <a:pt x="3711" y="832"/>
                </a:cubicBezTo>
                <a:cubicBezTo>
                  <a:pt x="3671" y="833"/>
                  <a:pt x="3598" y="845"/>
                  <a:pt x="3565" y="818"/>
                </a:cubicBezTo>
                <a:cubicBezTo>
                  <a:pt x="3565" y="815"/>
                  <a:pt x="3565" y="812"/>
                  <a:pt x="3565" y="809"/>
                </a:cubicBezTo>
                <a:moveTo>
                  <a:pt x="4120" y="418"/>
                </a:moveTo>
                <a:cubicBezTo>
                  <a:pt x="4107" y="405"/>
                  <a:pt x="4093" y="392"/>
                  <a:pt x="4080" y="379"/>
                </a:cubicBezTo>
                <a:cubicBezTo>
                  <a:pt x="4073" y="399"/>
                  <a:pt x="4063" y="426"/>
                  <a:pt x="4060" y="453"/>
                </a:cubicBezTo>
                <a:cubicBezTo>
                  <a:pt x="4053" y="527"/>
                  <a:pt x="4050" y="610"/>
                  <a:pt x="4060" y="685"/>
                </a:cubicBezTo>
                <a:cubicBezTo>
                  <a:pt x="4069" y="753"/>
                  <a:pt x="4095" y="824"/>
                  <a:pt x="4126" y="886"/>
                </a:cubicBezTo>
                <a:cubicBezTo>
                  <a:pt x="4138" y="911"/>
                  <a:pt x="4149" y="927"/>
                  <a:pt x="4169" y="945"/>
                </a:cubicBezTo>
                <a:moveTo>
                  <a:pt x="3969" y="634"/>
                </a:moveTo>
                <a:cubicBezTo>
                  <a:pt x="4017" y="598"/>
                  <a:pt x="4101" y="612"/>
                  <a:pt x="4163" y="612"/>
                </a:cubicBezTo>
                <a:cubicBezTo>
                  <a:pt x="4256" y="612"/>
                  <a:pt x="4347" y="616"/>
                  <a:pt x="4440" y="617"/>
                </a:cubicBezTo>
                <a:cubicBezTo>
                  <a:pt x="4478" y="617"/>
                  <a:pt x="4482" y="623"/>
                  <a:pt x="4483" y="585"/>
                </a:cubicBezTo>
                <a:cubicBezTo>
                  <a:pt x="4483" y="572"/>
                  <a:pt x="4483" y="568"/>
                  <a:pt x="4483" y="560"/>
                </a:cubicBezTo>
                <a:cubicBezTo>
                  <a:pt x="4483" y="562"/>
                  <a:pt x="4483" y="623"/>
                  <a:pt x="4483" y="637"/>
                </a:cubicBezTo>
                <a:cubicBezTo>
                  <a:pt x="4483" y="705"/>
                  <a:pt x="4479" y="773"/>
                  <a:pt x="4491" y="840"/>
                </a:cubicBezTo>
                <a:cubicBezTo>
                  <a:pt x="4496" y="868"/>
                  <a:pt x="4504" y="894"/>
                  <a:pt x="4520" y="914"/>
                </a:cubicBezTo>
                <a:moveTo>
                  <a:pt x="4395" y="286"/>
                </a:moveTo>
                <a:cubicBezTo>
                  <a:pt x="4395" y="270"/>
                  <a:pt x="4395" y="267"/>
                  <a:pt x="4395" y="258"/>
                </a:cubicBezTo>
                <a:cubicBezTo>
                  <a:pt x="4439" y="258"/>
                  <a:pt x="4458" y="273"/>
                  <a:pt x="4482" y="313"/>
                </a:cubicBezTo>
                <a:cubicBezTo>
                  <a:pt x="4489" y="328"/>
                  <a:pt x="4497" y="344"/>
                  <a:pt x="4504" y="359"/>
                </a:cubicBezTo>
                <a:moveTo>
                  <a:pt x="4796" y="521"/>
                </a:moveTo>
                <a:cubicBezTo>
                  <a:pt x="4796" y="545"/>
                  <a:pt x="4795" y="554"/>
                  <a:pt x="4796" y="578"/>
                </a:cubicBezTo>
                <a:cubicBezTo>
                  <a:pt x="4800" y="655"/>
                  <a:pt x="4805" y="731"/>
                  <a:pt x="4834" y="802"/>
                </a:cubicBezTo>
                <a:cubicBezTo>
                  <a:pt x="4842" y="821"/>
                  <a:pt x="4855" y="842"/>
                  <a:pt x="4865" y="856"/>
                </a:cubicBezTo>
                <a:cubicBezTo>
                  <a:pt x="4866" y="856"/>
                  <a:pt x="4866" y="856"/>
                  <a:pt x="4867" y="856"/>
                </a:cubicBezTo>
                <a:cubicBezTo>
                  <a:pt x="4869" y="812"/>
                  <a:pt x="4874" y="771"/>
                  <a:pt x="4886" y="730"/>
                </a:cubicBezTo>
                <a:cubicBezTo>
                  <a:pt x="4902" y="676"/>
                  <a:pt x="4929" y="624"/>
                  <a:pt x="4980" y="596"/>
                </a:cubicBezTo>
                <a:cubicBezTo>
                  <a:pt x="5018" y="576"/>
                  <a:pt x="5064" y="580"/>
                  <a:pt x="5089" y="616"/>
                </a:cubicBezTo>
                <a:cubicBezTo>
                  <a:pt x="5117" y="656"/>
                  <a:pt x="5118" y="718"/>
                  <a:pt x="5113" y="764"/>
                </a:cubicBezTo>
                <a:cubicBezTo>
                  <a:pt x="5110" y="792"/>
                  <a:pt x="5100" y="800"/>
                  <a:pt x="5080" y="816"/>
                </a:cubicBezTo>
                <a:cubicBezTo>
                  <a:pt x="5060" y="809"/>
                  <a:pt x="5066" y="832"/>
                  <a:pt x="5063" y="797"/>
                </a:cubicBezTo>
                <a:cubicBezTo>
                  <a:pt x="5058" y="749"/>
                  <a:pt x="5095" y="721"/>
                  <a:pt x="5127" y="692"/>
                </a:cubicBezTo>
                <a:cubicBezTo>
                  <a:pt x="5173" y="652"/>
                  <a:pt x="5228" y="622"/>
                  <a:pt x="5291" y="630"/>
                </a:cubicBezTo>
                <a:cubicBezTo>
                  <a:pt x="5342" y="637"/>
                  <a:pt x="5355" y="683"/>
                  <a:pt x="5358" y="727"/>
                </a:cubicBezTo>
                <a:cubicBezTo>
                  <a:pt x="5361" y="770"/>
                  <a:pt x="5355" y="814"/>
                  <a:pt x="5354" y="858"/>
                </a:cubicBezTo>
                <a:cubicBezTo>
                  <a:pt x="5354" y="879"/>
                  <a:pt x="5354" y="885"/>
                  <a:pt x="5370" y="891"/>
                </a:cubicBezTo>
                <a:moveTo>
                  <a:pt x="5776" y="540"/>
                </a:moveTo>
                <a:cubicBezTo>
                  <a:pt x="5730" y="495"/>
                  <a:pt x="5686" y="480"/>
                  <a:pt x="5617" y="494"/>
                </a:cubicBezTo>
                <a:cubicBezTo>
                  <a:pt x="5552" y="506"/>
                  <a:pt x="5481" y="555"/>
                  <a:pt x="5465" y="623"/>
                </a:cubicBezTo>
                <a:cubicBezTo>
                  <a:pt x="5450" y="690"/>
                  <a:pt x="5509" y="733"/>
                  <a:pt x="5562" y="757"/>
                </a:cubicBezTo>
                <a:cubicBezTo>
                  <a:pt x="5596" y="773"/>
                  <a:pt x="5675" y="793"/>
                  <a:pt x="5713" y="772"/>
                </a:cubicBezTo>
                <a:cubicBezTo>
                  <a:pt x="5762" y="744"/>
                  <a:pt x="5762" y="670"/>
                  <a:pt x="5771" y="623"/>
                </a:cubicBezTo>
                <a:cubicBezTo>
                  <a:pt x="5772" y="622"/>
                  <a:pt x="5772" y="620"/>
                  <a:pt x="5773" y="619"/>
                </a:cubicBezTo>
                <a:cubicBezTo>
                  <a:pt x="5788" y="659"/>
                  <a:pt x="5800" y="695"/>
                  <a:pt x="5837" y="721"/>
                </a:cubicBezTo>
                <a:cubicBezTo>
                  <a:pt x="5884" y="754"/>
                  <a:pt x="5964" y="759"/>
                  <a:pt x="6007" y="720"/>
                </a:cubicBezTo>
                <a:cubicBezTo>
                  <a:pt x="6054" y="676"/>
                  <a:pt x="6044" y="602"/>
                  <a:pt x="6043" y="545"/>
                </a:cubicBezTo>
                <a:cubicBezTo>
                  <a:pt x="6042" y="458"/>
                  <a:pt x="6016" y="375"/>
                  <a:pt x="6003" y="289"/>
                </a:cubicBezTo>
                <a:cubicBezTo>
                  <a:pt x="5999" y="263"/>
                  <a:pt x="5998" y="240"/>
                  <a:pt x="5996" y="214"/>
                </a:cubicBezTo>
                <a:cubicBezTo>
                  <a:pt x="5996" y="336"/>
                  <a:pt x="6008" y="451"/>
                  <a:pt x="6041" y="569"/>
                </a:cubicBezTo>
                <a:cubicBezTo>
                  <a:pt x="6061" y="642"/>
                  <a:pt x="6084" y="721"/>
                  <a:pt x="6123" y="786"/>
                </a:cubicBezTo>
                <a:cubicBezTo>
                  <a:pt x="6146" y="817"/>
                  <a:pt x="6150" y="826"/>
                  <a:pt x="6170" y="840"/>
                </a:cubicBezTo>
                <a:moveTo>
                  <a:pt x="5924" y="528"/>
                </a:moveTo>
                <a:cubicBezTo>
                  <a:pt x="5967" y="518"/>
                  <a:pt x="6024" y="514"/>
                  <a:pt x="6076" y="514"/>
                </a:cubicBezTo>
                <a:cubicBezTo>
                  <a:pt x="6201" y="514"/>
                  <a:pt x="6326" y="516"/>
                  <a:pt x="6451" y="513"/>
                </a:cubicBezTo>
                <a:cubicBezTo>
                  <a:pt x="6453" y="513"/>
                  <a:pt x="6453" y="513"/>
                  <a:pt x="6454" y="513"/>
                </a:cubicBezTo>
                <a:cubicBezTo>
                  <a:pt x="6458" y="551"/>
                  <a:pt x="6460" y="588"/>
                  <a:pt x="6461" y="626"/>
                </a:cubicBezTo>
                <a:cubicBezTo>
                  <a:pt x="6462" y="664"/>
                  <a:pt x="6465" y="700"/>
                  <a:pt x="6473" y="736"/>
                </a:cubicBezTo>
                <a:cubicBezTo>
                  <a:pt x="6476" y="747"/>
                  <a:pt x="6477" y="748"/>
                  <a:pt x="6477" y="754"/>
                </a:cubicBezTo>
                <a:moveTo>
                  <a:pt x="6341" y="263"/>
                </a:moveTo>
                <a:cubicBezTo>
                  <a:pt x="6384" y="228"/>
                  <a:pt x="6424" y="217"/>
                  <a:pt x="6483" y="228"/>
                </a:cubicBezTo>
                <a:cubicBezTo>
                  <a:pt x="6586" y="247"/>
                  <a:pt x="6700" y="340"/>
                  <a:pt x="6758" y="425"/>
                </a:cubicBezTo>
                <a:cubicBezTo>
                  <a:pt x="6792" y="475"/>
                  <a:pt x="6782" y="530"/>
                  <a:pt x="6758" y="579"/>
                </a:cubicBezTo>
                <a:cubicBezTo>
                  <a:pt x="6739" y="618"/>
                  <a:pt x="6732" y="641"/>
                  <a:pt x="6723" y="682"/>
                </a:cubicBezTo>
                <a:cubicBezTo>
                  <a:pt x="6769" y="708"/>
                  <a:pt x="6792" y="715"/>
                  <a:pt x="6853" y="716"/>
                </a:cubicBezTo>
                <a:cubicBezTo>
                  <a:pt x="6931" y="717"/>
                  <a:pt x="7031" y="702"/>
                  <a:pt x="7050" y="609"/>
                </a:cubicBezTo>
                <a:cubicBezTo>
                  <a:pt x="7065" y="538"/>
                  <a:pt x="7044" y="479"/>
                  <a:pt x="6992" y="431"/>
                </a:cubicBezTo>
                <a:cubicBezTo>
                  <a:pt x="6948" y="391"/>
                  <a:pt x="6867" y="363"/>
                  <a:pt x="6806" y="379"/>
                </a:cubicBezTo>
                <a:cubicBezTo>
                  <a:pt x="6802" y="384"/>
                  <a:pt x="6799" y="390"/>
                  <a:pt x="6795" y="395"/>
                </a:cubicBezTo>
                <a:cubicBezTo>
                  <a:pt x="6812" y="447"/>
                  <a:pt x="6811" y="457"/>
                  <a:pt x="6874" y="477"/>
                </a:cubicBezTo>
                <a:cubicBezTo>
                  <a:pt x="6922" y="493"/>
                  <a:pt x="6992" y="504"/>
                  <a:pt x="7035" y="474"/>
                </a:cubicBezTo>
                <a:cubicBezTo>
                  <a:pt x="7090" y="434"/>
                  <a:pt x="7101" y="377"/>
                  <a:pt x="7184" y="388"/>
                </a:cubicBezTo>
                <a:cubicBezTo>
                  <a:pt x="7260" y="399"/>
                  <a:pt x="7325" y="462"/>
                  <a:pt x="7374" y="517"/>
                </a:cubicBezTo>
                <a:cubicBezTo>
                  <a:pt x="7429" y="579"/>
                  <a:pt x="7476" y="665"/>
                  <a:pt x="7472" y="750"/>
                </a:cubicBezTo>
                <a:cubicBezTo>
                  <a:pt x="7472" y="763"/>
                  <a:pt x="7473" y="767"/>
                  <a:pt x="7465" y="772"/>
                </a:cubicBezTo>
                <a:cubicBezTo>
                  <a:pt x="7412" y="769"/>
                  <a:pt x="7387" y="769"/>
                  <a:pt x="7342" y="735"/>
                </a:cubicBezTo>
                <a:cubicBezTo>
                  <a:pt x="7284" y="689"/>
                  <a:pt x="7271" y="640"/>
                  <a:pt x="7270" y="570"/>
                </a:cubicBezTo>
                <a:cubicBezTo>
                  <a:pt x="7269" y="502"/>
                  <a:pt x="7318" y="457"/>
                  <a:pt x="7370" y="418"/>
                </a:cubicBezTo>
                <a:cubicBezTo>
                  <a:pt x="7451" y="357"/>
                  <a:pt x="7581" y="331"/>
                  <a:pt x="7667" y="395"/>
                </a:cubicBezTo>
                <a:cubicBezTo>
                  <a:pt x="7735" y="445"/>
                  <a:pt x="7768" y="538"/>
                  <a:pt x="7752" y="620"/>
                </a:cubicBezTo>
                <a:cubicBezTo>
                  <a:pt x="7745" y="659"/>
                  <a:pt x="7707" y="685"/>
                  <a:pt x="7700" y="723"/>
                </a:cubicBezTo>
                <a:cubicBezTo>
                  <a:pt x="7700" y="729"/>
                  <a:pt x="7701" y="731"/>
                  <a:pt x="7708" y="728"/>
                </a:cubicBezTo>
                <a:moveTo>
                  <a:pt x="8045" y="40"/>
                </a:moveTo>
                <a:cubicBezTo>
                  <a:pt x="8061" y="38"/>
                  <a:pt x="8015" y="0"/>
                  <a:pt x="8101" y="55"/>
                </a:cubicBezTo>
                <a:cubicBezTo>
                  <a:pt x="8247" y="149"/>
                  <a:pt x="8372" y="286"/>
                  <a:pt x="8479" y="421"/>
                </a:cubicBezTo>
                <a:cubicBezTo>
                  <a:pt x="8550" y="509"/>
                  <a:pt x="8673" y="670"/>
                  <a:pt x="8636" y="797"/>
                </a:cubicBezTo>
                <a:cubicBezTo>
                  <a:pt x="8607" y="900"/>
                  <a:pt x="8499" y="931"/>
                  <a:pt x="8418" y="97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11" name="Freeform 6"/>
          <p:cNvSpPr/>
          <p:nvPr/>
        </p:nvSpPr>
        <p:spPr>
          <a:xfrm>
            <a:off x="981000" y="2344680"/>
            <a:ext cx="2940120" cy="335160"/>
          </a:xfrm>
          <a:custGeom>
            <a:avLst/>
            <a:gdLst/>
            <a:ahLst/>
            <a:rect l="0" t="0" r="r" b="b"/>
            <a:pathLst>
              <a:path w="8167" h="931">
                <a:moveTo>
                  <a:pt x="0" y="148"/>
                </a:moveTo>
                <a:cubicBezTo>
                  <a:pt x="54" y="148"/>
                  <a:pt x="89" y="148"/>
                  <a:pt x="143" y="148"/>
                </a:cubicBezTo>
                <a:cubicBezTo>
                  <a:pt x="290" y="148"/>
                  <a:pt x="501" y="183"/>
                  <a:pt x="643" y="142"/>
                </a:cubicBezTo>
                <a:cubicBezTo>
                  <a:pt x="651" y="140"/>
                  <a:pt x="653" y="140"/>
                  <a:pt x="651" y="133"/>
                </a:cubicBezTo>
                <a:cubicBezTo>
                  <a:pt x="591" y="120"/>
                  <a:pt x="533" y="119"/>
                  <a:pt x="472" y="119"/>
                </a:cubicBezTo>
                <a:cubicBezTo>
                  <a:pt x="416" y="119"/>
                  <a:pt x="355" y="117"/>
                  <a:pt x="327" y="175"/>
                </a:cubicBezTo>
                <a:cubicBezTo>
                  <a:pt x="304" y="224"/>
                  <a:pt x="314" y="313"/>
                  <a:pt x="321" y="365"/>
                </a:cubicBezTo>
                <a:cubicBezTo>
                  <a:pt x="331" y="442"/>
                  <a:pt x="344" y="528"/>
                  <a:pt x="372" y="600"/>
                </a:cubicBezTo>
                <a:cubicBezTo>
                  <a:pt x="388" y="641"/>
                  <a:pt x="414" y="669"/>
                  <a:pt x="443" y="700"/>
                </a:cubicBezTo>
                <a:cubicBezTo>
                  <a:pt x="444" y="701"/>
                  <a:pt x="445" y="702"/>
                  <a:pt x="446" y="703"/>
                </a:cubicBezTo>
                <a:cubicBezTo>
                  <a:pt x="406" y="681"/>
                  <a:pt x="365" y="660"/>
                  <a:pt x="325" y="637"/>
                </a:cubicBezTo>
                <a:cubicBezTo>
                  <a:pt x="293" y="619"/>
                  <a:pt x="268" y="603"/>
                  <a:pt x="249" y="580"/>
                </a:cubicBezTo>
                <a:cubicBezTo>
                  <a:pt x="303" y="564"/>
                  <a:pt x="362" y="554"/>
                  <a:pt x="424" y="552"/>
                </a:cubicBezTo>
                <a:cubicBezTo>
                  <a:pt x="511" y="549"/>
                  <a:pt x="598" y="550"/>
                  <a:pt x="684" y="549"/>
                </a:cubicBezTo>
                <a:moveTo>
                  <a:pt x="924" y="375"/>
                </a:moveTo>
                <a:cubicBezTo>
                  <a:pt x="908" y="364"/>
                  <a:pt x="905" y="363"/>
                  <a:pt x="897" y="355"/>
                </a:cubicBezTo>
                <a:cubicBezTo>
                  <a:pt x="899" y="373"/>
                  <a:pt x="904" y="408"/>
                  <a:pt x="911" y="432"/>
                </a:cubicBezTo>
                <a:cubicBezTo>
                  <a:pt x="927" y="488"/>
                  <a:pt x="943" y="543"/>
                  <a:pt x="960" y="598"/>
                </a:cubicBezTo>
                <a:cubicBezTo>
                  <a:pt x="961" y="600"/>
                  <a:pt x="970" y="624"/>
                  <a:pt x="971" y="627"/>
                </a:cubicBezTo>
                <a:cubicBezTo>
                  <a:pt x="975" y="579"/>
                  <a:pt x="981" y="528"/>
                  <a:pt x="999" y="483"/>
                </a:cubicBezTo>
                <a:cubicBezTo>
                  <a:pt x="1035" y="391"/>
                  <a:pt x="1109" y="321"/>
                  <a:pt x="1208" y="309"/>
                </a:cubicBezTo>
                <a:cubicBezTo>
                  <a:pt x="1294" y="298"/>
                  <a:pt x="1371" y="321"/>
                  <a:pt x="1425" y="390"/>
                </a:cubicBezTo>
                <a:cubicBezTo>
                  <a:pt x="1476" y="455"/>
                  <a:pt x="1476" y="543"/>
                  <a:pt x="1485" y="621"/>
                </a:cubicBezTo>
                <a:moveTo>
                  <a:pt x="1974" y="42"/>
                </a:moveTo>
                <a:cubicBezTo>
                  <a:pt x="1965" y="41"/>
                  <a:pt x="1950" y="3"/>
                  <a:pt x="1977" y="65"/>
                </a:cubicBezTo>
                <a:cubicBezTo>
                  <a:pt x="2009" y="140"/>
                  <a:pt x="2047" y="213"/>
                  <a:pt x="2078" y="287"/>
                </a:cubicBezTo>
                <a:cubicBezTo>
                  <a:pt x="2114" y="374"/>
                  <a:pt x="2142" y="466"/>
                  <a:pt x="2180" y="552"/>
                </a:cubicBezTo>
                <a:cubicBezTo>
                  <a:pt x="2202" y="602"/>
                  <a:pt x="2229" y="648"/>
                  <a:pt x="2263" y="690"/>
                </a:cubicBezTo>
                <a:moveTo>
                  <a:pt x="1768" y="409"/>
                </a:moveTo>
                <a:cubicBezTo>
                  <a:pt x="1771" y="324"/>
                  <a:pt x="1890" y="336"/>
                  <a:pt x="1960" y="327"/>
                </a:cubicBezTo>
                <a:cubicBezTo>
                  <a:pt x="2169" y="300"/>
                  <a:pt x="2394" y="333"/>
                  <a:pt x="2600" y="289"/>
                </a:cubicBezTo>
                <a:cubicBezTo>
                  <a:pt x="2646" y="279"/>
                  <a:pt x="2639" y="265"/>
                  <a:pt x="2656" y="236"/>
                </a:cubicBezTo>
                <a:cubicBezTo>
                  <a:pt x="2656" y="235"/>
                  <a:pt x="2656" y="235"/>
                  <a:pt x="2656" y="234"/>
                </a:cubicBezTo>
                <a:cubicBezTo>
                  <a:pt x="2625" y="253"/>
                  <a:pt x="2598" y="271"/>
                  <a:pt x="2576" y="304"/>
                </a:cubicBezTo>
                <a:cubicBezTo>
                  <a:pt x="2547" y="347"/>
                  <a:pt x="2533" y="430"/>
                  <a:pt x="2567" y="474"/>
                </a:cubicBezTo>
                <a:cubicBezTo>
                  <a:pt x="2597" y="512"/>
                  <a:pt x="2664" y="509"/>
                  <a:pt x="2707" y="503"/>
                </a:cubicBezTo>
                <a:cubicBezTo>
                  <a:pt x="2781" y="493"/>
                  <a:pt x="2845" y="447"/>
                  <a:pt x="2909" y="411"/>
                </a:cubicBezTo>
                <a:cubicBezTo>
                  <a:pt x="2935" y="396"/>
                  <a:pt x="2963" y="384"/>
                  <a:pt x="2989" y="372"/>
                </a:cubicBezTo>
                <a:cubicBezTo>
                  <a:pt x="2989" y="424"/>
                  <a:pt x="2983" y="490"/>
                  <a:pt x="3034" y="523"/>
                </a:cubicBezTo>
                <a:cubicBezTo>
                  <a:pt x="3050" y="530"/>
                  <a:pt x="3065" y="536"/>
                  <a:pt x="3081" y="543"/>
                </a:cubicBezTo>
                <a:moveTo>
                  <a:pt x="3499" y="485"/>
                </a:moveTo>
                <a:cubicBezTo>
                  <a:pt x="3536" y="444"/>
                  <a:pt x="3572" y="415"/>
                  <a:pt x="3576" y="359"/>
                </a:cubicBezTo>
                <a:cubicBezTo>
                  <a:pt x="3576" y="354"/>
                  <a:pt x="3576" y="348"/>
                  <a:pt x="3576" y="343"/>
                </a:cubicBezTo>
                <a:cubicBezTo>
                  <a:pt x="3511" y="334"/>
                  <a:pt x="3457" y="336"/>
                  <a:pt x="3397" y="367"/>
                </a:cubicBezTo>
                <a:cubicBezTo>
                  <a:pt x="3360" y="386"/>
                  <a:pt x="3293" y="442"/>
                  <a:pt x="3317" y="495"/>
                </a:cubicBezTo>
                <a:cubicBezTo>
                  <a:pt x="3343" y="553"/>
                  <a:pt x="3452" y="548"/>
                  <a:pt x="3502" y="543"/>
                </a:cubicBezTo>
                <a:cubicBezTo>
                  <a:pt x="3550" y="538"/>
                  <a:pt x="3575" y="512"/>
                  <a:pt x="3599" y="473"/>
                </a:cubicBezTo>
                <a:cubicBezTo>
                  <a:pt x="3604" y="463"/>
                  <a:pt x="3613" y="453"/>
                  <a:pt x="3617" y="448"/>
                </a:cubicBezTo>
                <a:cubicBezTo>
                  <a:pt x="3641" y="459"/>
                  <a:pt x="3659" y="482"/>
                  <a:pt x="3684" y="494"/>
                </a:cubicBezTo>
                <a:cubicBezTo>
                  <a:pt x="3754" y="528"/>
                  <a:pt x="3851" y="519"/>
                  <a:pt x="3915" y="477"/>
                </a:cubicBezTo>
                <a:cubicBezTo>
                  <a:pt x="3978" y="435"/>
                  <a:pt x="4024" y="373"/>
                  <a:pt x="4033" y="298"/>
                </a:cubicBezTo>
                <a:cubicBezTo>
                  <a:pt x="4042" y="223"/>
                  <a:pt x="4013" y="151"/>
                  <a:pt x="3991" y="80"/>
                </a:cubicBezTo>
                <a:cubicBezTo>
                  <a:pt x="3983" y="53"/>
                  <a:pt x="3975" y="27"/>
                  <a:pt x="3967" y="0"/>
                </a:cubicBezTo>
                <a:cubicBezTo>
                  <a:pt x="3967" y="66"/>
                  <a:pt x="3966" y="121"/>
                  <a:pt x="3985" y="186"/>
                </a:cubicBezTo>
                <a:cubicBezTo>
                  <a:pt x="4018" y="299"/>
                  <a:pt x="4069" y="404"/>
                  <a:pt x="4134" y="503"/>
                </a:cubicBezTo>
                <a:cubicBezTo>
                  <a:pt x="4156" y="536"/>
                  <a:pt x="4161" y="541"/>
                  <a:pt x="4170" y="563"/>
                </a:cubicBezTo>
                <a:moveTo>
                  <a:pt x="3719" y="284"/>
                </a:moveTo>
                <a:cubicBezTo>
                  <a:pt x="3840" y="273"/>
                  <a:pt x="3963" y="276"/>
                  <a:pt x="4085" y="277"/>
                </a:cubicBezTo>
                <a:cubicBezTo>
                  <a:pt x="4349" y="280"/>
                  <a:pt x="4607" y="317"/>
                  <a:pt x="4868" y="353"/>
                </a:cubicBezTo>
                <a:moveTo>
                  <a:pt x="5515" y="186"/>
                </a:moveTo>
                <a:cubicBezTo>
                  <a:pt x="5566" y="160"/>
                  <a:pt x="5612" y="149"/>
                  <a:pt x="5665" y="131"/>
                </a:cubicBezTo>
                <a:cubicBezTo>
                  <a:pt x="5666" y="130"/>
                  <a:pt x="5667" y="129"/>
                  <a:pt x="5668" y="128"/>
                </a:cubicBezTo>
                <a:cubicBezTo>
                  <a:pt x="5591" y="133"/>
                  <a:pt x="5532" y="147"/>
                  <a:pt x="5457" y="171"/>
                </a:cubicBezTo>
                <a:cubicBezTo>
                  <a:pt x="5374" y="197"/>
                  <a:pt x="5214" y="229"/>
                  <a:pt x="5166" y="314"/>
                </a:cubicBezTo>
                <a:cubicBezTo>
                  <a:pt x="5119" y="399"/>
                  <a:pt x="5253" y="419"/>
                  <a:pt x="5300" y="426"/>
                </a:cubicBezTo>
                <a:cubicBezTo>
                  <a:pt x="5413" y="435"/>
                  <a:pt x="5455" y="437"/>
                  <a:pt x="5533" y="434"/>
                </a:cubicBezTo>
                <a:moveTo>
                  <a:pt x="6505" y="159"/>
                </a:moveTo>
                <a:cubicBezTo>
                  <a:pt x="6492" y="158"/>
                  <a:pt x="6442" y="155"/>
                  <a:pt x="6414" y="162"/>
                </a:cubicBezTo>
                <a:cubicBezTo>
                  <a:pt x="6340" y="182"/>
                  <a:pt x="6258" y="214"/>
                  <a:pt x="6196" y="260"/>
                </a:cubicBezTo>
                <a:cubicBezTo>
                  <a:pt x="6163" y="285"/>
                  <a:pt x="6173" y="294"/>
                  <a:pt x="6162" y="325"/>
                </a:cubicBezTo>
                <a:cubicBezTo>
                  <a:pt x="6228" y="352"/>
                  <a:pt x="6320" y="366"/>
                  <a:pt x="6391" y="342"/>
                </a:cubicBezTo>
                <a:cubicBezTo>
                  <a:pt x="6438" y="326"/>
                  <a:pt x="6453" y="293"/>
                  <a:pt x="6460" y="251"/>
                </a:cubicBezTo>
                <a:cubicBezTo>
                  <a:pt x="6460" y="239"/>
                  <a:pt x="6460" y="236"/>
                  <a:pt x="6458" y="230"/>
                </a:cubicBezTo>
                <a:cubicBezTo>
                  <a:pt x="6433" y="233"/>
                  <a:pt x="6416" y="214"/>
                  <a:pt x="6397" y="241"/>
                </a:cubicBezTo>
                <a:cubicBezTo>
                  <a:pt x="6375" y="273"/>
                  <a:pt x="6393" y="293"/>
                  <a:pt x="6417" y="309"/>
                </a:cubicBezTo>
                <a:cubicBezTo>
                  <a:pt x="6450" y="331"/>
                  <a:pt x="6549" y="325"/>
                  <a:pt x="6585" y="315"/>
                </a:cubicBezTo>
                <a:cubicBezTo>
                  <a:pt x="6651" y="296"/>
                  <a:pt x="6673" y="244"/>
                  <a:pt x="6702" y="191"/>
                </a:cubicBezTo>
                <a:cubicBezTo>
                  <a:pt x="6718" y="160"/>
                  <a:pt x="6725" y="137"/>
                  <a:pt x="6763" y="138"/>
                </a:cubicBezTo>
                <a:cubicBezTo>
                  <a:pt x="6824" y="140"/>
                  <a:pt x="6871" y="181"/>
                  <a:pt x="6917" y="217"/>
                </a:cubicBezTo>
                <a:cubicBezTo>
                  <a:pt x="6968" y="256"/>
                  <a:pt x="7027" y="304"/>
                  <a:pt x="7049" y="367"/>
                </a:cubicBezTo>
                <a:cubicBezTo>
                  <a:pt x="7055" y="383"/>
                  <a:pt x="7065" y="449"/>
                  <a:pt x="7053" y="466"/>
                </a:cubicBezTo>
                <a:cubicBezTo>
                  <a:pt x="7039" y="470"/>
                  <a:pt x="7034" y="472"/>
                  <a:pt x="7024" y="470"/>
                </a:cubicBezTo>
                <a:cubicBezTo>
                  <a:pt x="7001" y="441"/>
                  <a:pt x="6992" y="443"/>
                  <a:pt x="6988" y="393"/>
                </a:cubicBezTo>
                <a:cubicBezTo>
                  <a:pt x="6984" y="343"/>
                  <a:pt x="7048" y="302"/>
                  <a:pt x="7086" y="283"/>
                </a:cubicBezTo>
                <a:cubicBezTo>
                  <a:pt x="7147" y="252"/>
                  <a:pt x="7213" y="253"/>
                  <a:pt x="7280" y="254"/>
                </a:cubicBezTo>
                <a:cubicBezTo>
                  <a:pt x="7349" y="255"/>
                  <a:pt x="7415" y="276"/>
                  <a:pt x="7482" y="291"/>
                </a:cubicBezTo>
                <a:cubicBezTo>
                  <a:pt x="7542" y="304"/>
                  <a:pt x="7594" y="305"/>
                  <a:pt x="7653" y="298"/>
                </a:cubicBezTo>
                <a:cubicBezTo>
                  <a:pt x="7654" y="257"/>
                  <a:pt x="7668" y="233"/>
                  <a:pt x="7644" y="193"/>
                </a:cubicBezTo>
                <a:cubicBezTo>
                  <a:pt x="7612" y="138"/>
                  <a:pt x="7557" y="108"/>
                  <a:pt x="7496" y="102"/>
                </a:cubicBezTo>
                <a:cubicBezTo>
                  <a:pt x="7423" y="94"/>
                  <a:pt x="7384" y="142"/>
                  <a:pt x="7371" y="210"/>
                </a:cubicBezTo>
                <a:cubicBezTo>
                  <a:pt x="7352" y="309"/>
                  <a:pt x="7374" y="399"/>
                  <a:pt x="7446" y="472"/>
                </a:cubicBezTo>
                <a:cubicBezTo>
                  <a:pt x="7506" y="532"/>
                  <a:pt x="7580" y="551"/>
                  <a:pt x="7659" y="570"/>
                </a:cubicBezTo>
                <a:moveTo>
                  <a:pt x="8151" y="559"/>
                </a:moveTo>
                <a:cubicBezTo>
                  <a:pt x="8157" y="594"/>
                  <a:pt x="8166" y="630"/>
                  <a:pt x="8161" y="666"/>
                </a:cubicBezTo>
                <a:cubicBezTo>
                  <a:pt x="8150" y="739"/>
                  <a:pt x="8092" y="820"/>
                  <a:pt x="8049" y="880"/>
                </a:cubicBezTo>
                <a:cubicBezTo>
                  <a:pt x="8036" y="897"/>
                  <a:pt x="8022" y="913"/>
                  <a:pt x="8009" y="93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12" name="Freeform 7"/>
          <p:cNvSpPr/>
          <p:nvPr/>
        </p:nvSpPr>
        <p:spPr>
          <a:xfrm>
            <a:off x="1943280" y="2543400"/>
            <a:ext cx="8904960" cy="662040"/>
          </a:xfrm>
          <a:custGeom>
            <a:avLst/>
            <a:gdLst/>
            <a:ahLst/>
            <a:rect l="0" t="0" r="r" b="b"/>
            <a:pathLst>
              <a:path w="24736" h="1839">
                <a:moveTo>
                  <a:pt x="1" y="867"/>
                </a:moveTo>
                <a:cubicBezTo>
                  <a:pt x="1" y="852"/>
                  <a:pt x="0" y="837"/>
                  <a:pt x="0" y="821"/>
                </a:cubicBezTo>
                <a:cubicBezTo>
                  <a:pt x="2" y="899"/>
                  <a:pt x="11" y="971"/>
                  <a:pt x="21" y="1045"/>
                </a:cubicBezTo>
                <a:cubicBezTo>
                  <a:pt x="35" y="1151"/>
                  <a:pt x="52" y="1249"/>
                  <a:pt x="71" y="1350"/>
                </a:cubicBezTo>
                <a:cubicBezTo>
                  <a:pt x="82" y="1414"/>
                  <a:pt x="91" y="1483"/>
                  <a:pt x="104" y="1546"/>
                </a:cubicBezTo>
                <a:cubicBezTo>
                  <a:pt x="110" y="1570"/>
                  <a:pt x="111" y="1577"/>
                  <a:pt x="117" y="1586"/>
                </a:cubicBezTo>
                <a:moveTo>
                  <a:pt x="71" y="992"/>
                </a:moveTo>
                <a:cubicBezTo>
                  <a:pt x="65" y="964"/>
                  <a:pt x="63" y="960"/>
                  <a:pt x="62" y="931"/>
                </a:cubicBezTo>
                <a:cubicBezTo>
                  <a:pt x="76" y="912"/>
                  <a:pt x="90" y="913"/>
                  <a:pt x="106" y="913"/>
                </a:cubicBezTo>
                <a:cubicBezTo>
                  <a:pt x="131" y="913"/>
                  <a:pt x="151" y="942"/>
                  <a:pt x="156" y="1009"/>
                </a:cubicBezTo>
                <a:cubicBezTo>
                  <a:pt x="161" y="1088"/>
                  <a:pt x="146" y="1152"/>
                  <a:pt x="119" y="1192"/>
                </a:cubicBezTo>
                <a:cubicBezTo>
                  <a:pt x="87" y="1241"/>
                  <a:pt x="47" y="1239"/>
                  <a:pt x="11" y="1239"/>
                </a:cubicBezTo>
                <a:cubicBezTo>
                  <a:pt x="4" y="1239"/>
                  <a:pt x="2" y="1241"/>
                  <a:pt x="4" y="1225"/>
                </a:cubicBezTo>
                <a:moveTo>
                  <a:pt x="232" y="1368"/>
                </a:moveTo>
                <a:cubicBezTo>
                  <a:pt x="228" y="1365"/>
                  <a:pt x="223" y="1373"/>
                  <a:pt x="221" y="1364"/>
                </a:cubicBezTo>
                <a:cubicBezTo>
                  <a:pt x="216" y="1331"/>
                  <a:pt x="229" y="1294"/>
                  <a:pt x="236" y="1271"/>
                </a:cubicBezTo>
                <a:cubicBezTo>
                  <a:pt x="251" y="1219"/>
                  <a:pt x="267" y="1171"/>
                  <a:pt x="293" y="1165"/>
                </a:cubicBezTo>
                <a:cubicBezTo>
                  <a:pt x="314" y="1160"/>
                  <a:pt x="322" y="1198"/>
                  <a:pt x="329" y="1243"/>
                </a:cubicBezTo>
                <a:cubicBezTo>
                  <a:pt x="334" y="1273"/>
                  <a:pt x="332" y="1328"/>
                  <a:pt x="340" y="1353"/>
                </a:cubicBezTo>
                <a:cubicBezTo>
                  <a:pt x="345" y="1369"/>
                  <a:pt x="359" y="1359"/>
                  <a:pt x="365" y="1351"/>
                </a:cubicBezTo>
                <a:cubicBezTo>
                  <a:pt x="380" y="1329"/>
                  <a:pt x="394" y="1280"/>
                  <a:pt x="404" y="1244"/>
                </a:cubicBezTo>
                <a:cubicBezTo>
                  <a:pt x="412" y="1217"/>
                  <a:pt x="418" y="1172"/>
                  <a:pt x="429" y="1153"/>
                </a:cubicBezTo>
                <a:cubicBezTo>
                  <a:pt x="433" y="1153"/>
                  <a:pt x="434" y="1153"/>
                  <a:pt x="436" y="1154"/>
                </a:cubicBezTo>
                <a:cubicBezTo>
                  <a:pt x="446" y="1207"/>
                  <a:pt x="456" y="1273"/>
                  <a:pt x="481" y="1292"/>
                </a:cubicBezTo>
                <a:cubicBezTo>
                  <a:pt x="500" y="1307"/>
                  <a:pt x="525" y="1300"/>
                  <a:pt x="543" y="1278"/>
                </a:cubicBezTo>
                <a:cubicBezTo>
                  <a:pt x="561" y="1256"/>
                  <a:pt x="570" y="1218"/>
                  <a:pt x="568" y="1168"/>
                </a:cubicBezTo>
                <a:cubicBezTo>
                  <a:pt x="565" y="1102"/>
                  <a:pt x="537" y="1061"/>
                  <a:pt x="515" y="1039"/>
                </a:cubicBezTo>
                <a:cubicBezTo>
                  <a:pt x="501" y="1025"/>
                  <a:pt x="469" y="1003"/>
                  <a:pt x="457" y="1040"/>
                </a:cubicBezTo>
                <a:cubicBezTo>
                  <a:pt x="440" y="1090"/>
                  <a:pt x="464" y="1117"/>
                  <a:pt x="477" y="1133"/>
                </a:cubicBezTo>
                <a:moveTo>
                  <a:pt x="631" y="923"/>
                </a:moveTo>
                <a:cubicBezTo>
                  <a:pt x="621" y="874"/>
                  <a:pt x="610" y="824"/>
                  <a:pt x="600" y="774"/>
                </a:cubicBezTo>
                <a:cubicBezTo>
                  <a:pt x="600" y="769"/>
                  <a:pt x="599" y="763"/>
                  <a:pt x="598" y="758"/>
                </a:cubicBezTo>
                <a:cubicBezTo>
                  <a:pt x="598" y="792"/>
                  <a:pt x="598" y="835"/>
                  <a:pt x="598" y="870"/>
                </a:cubicBezTo>
                <a:cubicBezTo>
                  <a:pt x="598" y="968"/>
                  <a:pt x="600" y="1040"/>
                  <a:pt x="621" y="1127"/>
                </a:cubicBezTo>
                <a:cubicBezTo>
                  <a:pt x="632" y="1173"/>
                  <a:pt x="646" y="1213"/>
                  <a:pt x="668" y="1221"/>
                </a:cubicBezTo>
                <a:cubicBezTo>
                  <a:pt x="687" y="1228"/>
                  <a:pt x="704" y="1217"/>
                  <a:pt x="721" y="1198"/>
                </a:cubicBezTo>
                <a:cubicBezTo>
                  <a:pt x="736" y="1182"/>
                  <a:pt x="748" y="1159"/>
                  <a:pt x="764" y="1160"/>
                </a:cubicBezTo>
                <a:cubicBezTo>
                  <a:pt x="766" y="1161"/>
                  <a:pt x="767" y="1161"/>
                  <a:pt x="769" y="1162"/>
                </a:cubicBezTo>
                <a:cubicBezTo>
                  <a:pt x="768" y="1225"/>
                  <a:pt x="763" y="1251"/>
                  <a:pt x="742" y="1291"/>
                </a:cubicBezTo>
                <a:cubicBezTo>
                  <a:pt x="716" y="1339"/>
                  <a:pt x="686" y="1359"/>
                  <a:pt x="655" y="1361"/>
                </a:cubicBezTo>
                <a:cubicBezTo>
                  <a:pt x="634" y="1362"/>
                  <a:pt x="650" y="1365"/>
                  <a:pt x="646" y="1350"/>
                </a:cubicBezTo>
                <a:moveTo>
                  <a:pt x="912" y="1117"/>
                </a:moveTo>
                <a:cubicBezTo>
                  <a:pt x="892" y="1098"/>
                  <a:pt x="874" y="1090"/>
                  <a:pt x="854" y="1120"/>
                </a:cubicBezTo>
                <a:cubicBezTo>
                  <a:pt x="838" y="1144"/>
                  <a:pt x="811" y="1200"/>
                  <a:pt x="811" y="1254"/>
                </a:cubicBezTo>
                <a:cubicBezTo>
                  <a:pt x="811" y="1305"/>
                  <a:pt x="824" y="1306"/>
                  <a:pt x="842" y="1308"/>
                </a:cubicBezTo>
                <a:cubicBezTo>
                  <a:pt x="869" y="1311"/>
                  <a:pt x="895" y="1310"/>
                  <a:pt x="919" y="1274"/>
                </a:cubicBezTo>
                <a:cubicBezTo>
                  <a:pt x="932" y="1254"/>
                  <a:pt x="937" y="1226"/>
                  <a:pt x="945" y="1196"/>
                </a:cubicBezTo>
                <a:cubicBezTo>
                  <a:pt x="946" y="1194"/>
                  <a:pt x="946" y="1193"/>
                  <a:pt x="947" y="1192"/>
                </a:cubicBezTo>
                <a:cubicBezTo>
                  <a:pt x="955" y="1221"/>
                  <a:pt x="959" y="1237"/>
                  <a:pt x="975" y="1249"/>
                </a:cubicBezTo>
                <a:cubicBezTo>
                  <a:pt x="1000" y="1268"/>
                  <a:pt x="1040" y="1275"/>
                  <a:pt x="1064" y="1240"/>
                </a:cubicBezTo>
                <a:cubicBezTo>
                  <a:pt x="1084" y="1210"/>
                  <a:pt x="1089" y="1135"/>
                  <a:pt x="1084" y="1081"/>
                </a:cubicBezTo>
                <a:cubicBezTo>
                  <a:pt x="1076" y="1003"/>
                  <a:pt x="1056" y="926"/>
                  <a:pt x="1042" y="855"/>
                </a:cubicBezTo>
                <a:cubicBezTo>
                  <a:pt x="1037" y="831"/>
                  <a:pt x="1033" y="809"/>
                  <a:pt x="1027" y="786"/>
                </a:cubicBezTo>
                <a:cubicBezTo>
                  <a:pt x="1027" y="871"/>
                  <a:pt x="1023" y="956"/>
                  <a:pt x="1038" y="1035"/>
                </a:cubicBezTo>
                <a:cubicBezTo>
                  <a:pt x="1048" y="1092"/>
                  <a:pt x="1069" y="1186"/>
                  <a:pt x="1094" y="1206"/>
                </a:cubicBezTo>
                <a:cubicBezTo>
                  <a:pt x="1114" y="1221"/>
                  <a:pt x="1127" y="1196"/>
                  <a:pt x="1140" y="1164"/>
                </a:cubicBezTo>
                <a:cubicBezTo>
                  <a:pt x="1153" y="1133"/>
                  <a:pt x="1164" y="1089"/>
                  <a:pt x="1182" y="1078"/>
                </a:cubicBezTo>
                <a:cubicBezTo>
                  <a:pt x="1193" y="1078"/>
                  <a:pt x="1196" y="1077"/>
                  <a:pt x="1202" y="1084"/>
                </a:cubicBezTo>
                <a:cubicBezTo>
                  <a:pt x="1208" y="1141"/>
                  <a:pt x="1212" y="1189"/>
                  <a:pt x="1198" y="1240"/>
                </a:cubicBezTo>
                <a:cubicBezTo>
                  <a:pt x="1184" y="1288"/>
                  <a:pt x="1163" y="1312"/>
                  <a:pt x="1141" y="1318"/>
                </a:cubicBezTo>
                <a:cubicBezTo>
                  <a:pt x="1133" y="1320"/>
                  <a:pt x="1108" y="1331"/>
                  <a:pt x="1111" y="1292"/>
                </a:cubicBezTo>
                <a:cubicBezTo>
                  <a:pt x="1111" y="1264"/>
                  <a:pt x="1112" y="1253"/>
                  <a:pt x="1121" y="1243"/>
                </a:cubicBezTo>
                <a:moveTo>
                  <a:pt x="1234" y="1029"/>
                </a:moveTo>
                <a:cubicBezTo>
                  <a:pt x="1237" y="1072"/>
                  <a:pt x="1241" y="1116"/>
                  <a:pt x="1244" y="1160"/>
                </a:cubicBezTo>
                <a:cubicBezTo>
                  <a:pt x="1247" y="1210"/>
                  <a:pt x="1249" y="1262"/>
                  <a:pt x="1256" y="1309"/>
                </a:cubicBezTo>
                <a:cubicBezTo>
                  <a:pt x="1260" y="1329"/>
                  <a:pt x="1263" y="1347"/>
                  <a:pt x="1272" y="1350"/>
                </a:cubicBezTo>
                <a:moveTo>
                  <a:pt x="1184" y="759"/>
                </a:moveTo>
                <a:cubicBezTo>
                  <a:pt x="1184" y="740"/>
                  <a:pt x="1183" y="739"/>
                  <a:pt x="1183" y="729"/>
                </a:cubicBezTo>
                <a:cubicBezTo>
                  <a:pt x="1200" y="746"/>
                  <a:pt x="1215" y="785"/>
                  <a:pt x="1228" y="817"/>
                </a:cubicBezTo>
                <a:cubicBezTo>
                  <a:pt x="1233" y="829"/>
                  <a:pt x="1238" y="842"/>
                  <a:pt x="1243" y="854"/>
                </a:cubicBezTo>
                <a:moveTo>
                  <a:pt x="1321" y="816"/>
                </a:moveTo>
                <a:cubicBezTo>
                  <a:pt x="1321" y="811"/>
                  <a:pt x="1321" y="805"/>
                  <a:pt x="1321" y="800"/>
                </a:cubicBezTo>
                <a:cubicBezTo>
                  <a:pt x="1336" y="809"/>
                  <a:pt x="1337" y="819"/>
                  <a:pt x="1344" y="862"/>
                </a:cubicBezTo>
                <a:cubicBezTo>
                  <a:pt x="1364" y="992"/>
                  <a:pt x="1363" y="1138"/>
                  <a:pt x="1376" y="1272"/>
                </a:cubicBezTo>
                <a:cubicBezTo>
                  <a:pt x="1379" y="1308"/>
                  <a:pt x="1385" y="1352"/>
                  <a:pt x="1392" y="1384"/>
                </a:cubicBezTo>
                <a:cubicBezTo>
                  <a:pt x="1393" y="1385"/>
                  <a:pt x="1394" y="1386"/>
                  <a:pt x="1394" y="1387"/>
                </a:cubicBezTo>
                <a:moveTo>
                  <a:pt x="1310" y="1232"/>
                </a:moveTo>
                <a:cubicBezTo>
                  <a:pt x="1333" y="1221"/>
                  <a:pt x="1356" y="1215"/>
                  <a:pt x="1380" y="1208"/>
                </a:cubicBezTo>
                <a:cubicBezTo>
                  <a:pt x="1420" y="1197"/>
                  <a:pt x="1460" y="1188"/>
                  <a:pt x="1500" y="1176"/>
                </a:cubicBezTo>
                <a:cubicBezTo>
                  <a:pt x="1508" y="1173"/>
                  <a:pt x="1517" y="1170"/>
                  <a:pt x="1525" y="1167"/>
                </a:cubicBezTo>
                <a:moveTo>
                  <a:pt x="1543" y="963"/>
                </a:moveTo>
                <a:cubicBezTo>
                  <a:pt x="1541" y="970"/>
                  <a:pt x="1540" y="964"/>
                  <a:pt x="1540" y="984"/>
                </a:cubicBezTo>
                <a:cubicBezTo>
                  <a:pt x="1541" y="1002"/>
                  <a:pt x="1544" y="1018"/>
                  <a:pt x="1546" y="1035"/>
                </a:cubicBezTo>
                <a:cubicBezTo>
                  <a:pt x="1546" y="1040"/>
                  <a:pt x="1546" y="1043"/>
                  <a:pt x="1547" y="1046"/>
                </a:cubicBezTo>
                <a:cubicBezTo>
                  <a:pt x="1548" y="1046"/>
                  <a:pt x="1549" y="1046"/>
                  <a:pt x="1549" y="1046"/>
                </a:cubicBezTo>
                <a:cubicBezTo>
                  <a:pt x="1550" y="1043"/>
                  <a:pt x="1551" y="1035"/>
                  <a:pt x="1551" y="1029"/>
                </a:cubicBezTo>
                <a:cubicBezTo>
                  <a:pt x="1551" y="1024"/>
                  <a:pt x="1551" y="1024"/>
                  <a:pt x="1552" y="1022"/>
                </a:cubicBezTo>
                <a:cubicBezTo>
                  <a:pt x="1553" y="1019"/>
                  <a:pt x="1553" y="1022"/>
                  <a:pt x="1556" y="1020"/>
                </a:cubicBezTo>
                <a:cubicBezTo>
                  <a:pt x="1558" y="1018"/>
                  <a:pt x="1561" y="1018"/>
                  <a:pt x="1564" y="1017"/>
                </a:cubicBezTo>
                <a:cubicBezTo>
                  <a:pt x="1564" y="1062"/>
                  <a:pt x="1564" y="1108"/>
                  <a:pt x="1564" y="1153"/>
                </a:cubicBezTo>
                <a:cubicBezTo>
                  <a:pt x="1564" y="1192"/>
                  <a:pt x="1561" y="1244"/>
                  <a:pt x="1567" y="1281"/>
                </a:cubicBezTo>
                <a:cubicBezTo>
                  <a:pt x="1572" y="1315"/>
                  <a:pt x="1591" y="1308"/>
                  <a:pt x="1602" y="1308"/>
                </a:cubicBezTo>
                <a:cubicBezTo>
                  <a:pt x="1629" y="1309"/>
                  <a:pt x="1670" y="1294"/>
                  <a:pt x="1682" y="1221"/>
                </a:cubicBezTo>
                <a:cubicBezTo>
                  <a:pt x="1689" y="1183"/>
                  <a:pt x="1687" y="1119"/>
                  <a:pt x="1685" y="1078"/>
                </a:cubicBezTo>
                <a:cubicBezTo>
                  <a:pt x="1684" y="1049"/>
                  <a:pt x="1679" y="1031"/>
                  <a:pt x="1674" y="1007"/>
                </a:cubicBezTo>
                <a:cubicBezTo>
                  <a:pt x="1673" y="1003"/>
                  <a:pt x="1672" y="1002"/>
                  <a:pt x="1672" y="998"/>
                </a:cubicBezTo>
                <a:cubicBezTo>
                  <a:pt x="1672" y="994"/>
                  <a:pt x="1673" y="990"/>
                  <a:pt x="1673" y="988"/>
                </a:cubicBezTo>
                <a:cubicBezTo>
                  <a:pt x="1673" y="986"/>
                  <a:pt x="1673" y="986"/>
                  <a:pt x="1673" y="986"/>
                </a:cubicBezTo>
                <a:moveTo>
                  <a:pt x="1344" y="685"/>
                </a:moveTo>
                <a:cubicBezTo>
                  <a:pt x="1342" y="678"/>
                  <a:pt x="1340" y="671"/>
                  <a:pt x="1338" y="665"/>
                </a:cubicBezTo>
                <a:cubicBezTo>
                  <a:pt x="1339" y="726"/>
                  <a:pt x="1346" y="779"/>
                  <a:pt x="1354" y="837"/>
                </a:cubicBezTo>
                <a:cubicBezTo>
                  <a:pt x="1367" y="931"/>
                  <a:pt x="1380" y="1026"/>
                  <a:pt x="1394" y="1120"/>
                </a:cubicBezTo>
                <a:cubicBezTo>
                  <a:pt x="1402" y="1172"/>
                  <a:pt x="1409" y="1228"/>
                  <a:pt x="1420" y="1277"/>
                </a:cubicBezTo>
                <a:cubicBezTo>
                  <a:pt x="1422" y="1288"/>
                  <a:pt x="1425" y="1298"/>
                  <a:pt x="1428" y="1308"/>
                </a:cubicBezTo>
                <a:cubicBezTo>
                  <a:pt x="1429" y="1311"/>
                  <a:pt x="1430" y="1314"/>
                  <a:pt x="1431" y="1318"/>
                </a:cubicBezTo>
                <a:moveTo>
                  <a:pt x="1519" y="1119"/>
                </a:moveTo>
                <a:cubicBezTo>
                  <a:pt x="1519" y="1109"/>
                  <a:pt x="1519" y="1099"/>
                  <a:pt x="1521" y="1092"/>
                </a:cubicBezTo>
                <a:moveTo>
                  <a:pt x="1519" y="1119"/>
                </a:moveTo>
                <a:cubicBezTo>
                  <a:pt x="1523" y="1070"/>
                  <a:pt x="1522" y="1063"/>
                  <a:pt x="1528" y="1029"/>
                </a:cubicBezTo>
                <a:cubicBezTo>
                  <a:pt x="1529" y="1025"/>
                  <a:pt x="1529" y="1021"/>
                  <a:pt x="1530" y="1019"/>
                </a:cubicBezTo>
                <a:cubicBezTo>
                  <a:pt x="1532" y="1015"/>
                  <a:pt x="1537" y="1015"/>
                  <a:pt x="1540" y="1013"/>
                </a:cubicBezTo>
                <a:cubicBezTo>
                  <a:pt x="1543" y="1011"/>
                  <a:pt x="1549" y="1005"/>
                  <a:pt x="1551" y="998"/>
                </a:cubicBezTo>
                <a:cubicBezTo>
                  <a:pt x="1553" y="994"/>
                  <a:pt x="1554" y="980"/>
                  <a:pt x="1554" y="975"/>
                </a:cubicBezTo>
                <a:cubicBezTo>
                  <a:pt x="1555" y="963"/>
                  <a:pt x="1556" y="952"/>
                  <a:pt x="1556" y="940"/>
                </a:cubicBezTo>
                <a:cubicBezTo>
                  <a:pt x="1556" y="933"/>
                  <a:pt x="1556" y="927"/>
                  <a:pt x="1556" y="920"/>
                </a:cubicBezTo>
                <a:cubicBezTo>
                  <a:pt x="1555" y="932"/>
                  <a:pt x="1553" y="860"/>
                  <a:pt x="1553" y="936"/>
                </a:cubicBezTo>
                <a:cubicBezTo>
                  <a:pt x="1554" y="1006"/>
                  <a:pt x="1559" y="1076"/>
                  <a:pt x="1563" y="1146"/>
                </a:cubicBezTo>
                <a:cubicBezTo>
                  <a:pt x="1566" y="1202"/>
                  <a:pt x="1570" y="1259"/>
                  <a:pt x="1577" y="1312"/>
                </a:cubicBezTo>
                <a:cubicBezTo>
                  <a:pt x="1579" y="1321"/>
                  <a:pt x="1582" y="1349"/>
                  <a:pt x="1587" y="1351"/>
                </a:cubicBezTo>
                <a:cubicBezTo>
                  <a:pt x="1589" y="1351"/>
                  <a:pt x="1590" y="1351"/>
                  <a:pt x="1590" y="1347"/>
                </a:cubicBezTo>
                <a:moveTo>
                  <a:pt x="1566" y="709"/>
                </a:moveTo>
                <a:cubicBezTo>
                  <a:pt x="1566" y="688"/>
                  <a:pt x="1566" y="668"/>
                  <a:pt x="1566" y="647"/>
                </a:cubicBezTo>
                <a:moveTo>
                  <a:pt x="1636" y="600"/>
                </a:moveTo>
                <a:cubicBezTo>
                  <a:pt x="1638" y="599"/>
                  <a:pt x="1642" y="585"/>
                  <a:pt x="1650" y="602"/>
                </a:cubicBezTo>
                <a:cubicBezTo>
                  <a:pt x="1670" y="649"/>
                  <a:pt x="1678" y="742"/>
                  <a:pt x="1682" y="807"/>
                </a:cubicBezTo>
                <a:cubicBezTo>
                  <a:pt x="1691" y="938"/>
                  <a:pt x="1692" y="1073"/>
                  <a:pt x="1699" y="1206"/>
                </a:cubicBezTo>
                <a:cubicBezTo>
                  <a:pt x="1702" y="1255"/>
                  <a:pt x="1702" y="1314"/>
                  <a:pt x="1712" y="1358"/>
                </a:cubicBezTo>
                <a:cubicBezTo>
                  <a:pt x="1715" y="1367"/>
                  <a:pt x="1715" y="1370"/>
                  <a:pt x="1717" y="1373"/>
                </a:cubicBezTo>
                <a:moveTo>
                  <a:pt x="1662" y="1107"/>
                </a:moveTo>
                <a:cubicBezTo>
                  <a:pt x="1675" y="1076"/>
                  <a:pt x="1687" y="1058"/>
                  <a:pt x="1711" y="1043"/>
                </a:cubicBezTo>
                <a:cubicBezTo>
                  <a:pt x="1732" y="1030"/>
                  <a:pt x="1754" y="1013"/>
                  <a:pt x="1775" y="1007"/>
                </a:cubicBezTo>
                <a:cubicBezTo>
                  <a:pt x="1782" y="1005"/>
                  <a:pt x="1788" y="1006"/>
                  <a:pt x="1794" y="1005"/>
                </a:cubicBezTo>
                <a:cubicBezTo>
                  <a:pt x="1797" y="1065"/>
                  <a:pt x="1798" y="1135"/>
                  <a:pt x="1821" y="1168"/>
                </a:cubicBezTo>
                <a:cubicBezTo>
                  <a:pt x="1828" y="1178"/>
                  <a:pt x="1845" y="1182"/>
                  <a:pt x="1851" y="1167"/>
                </a:cubicBezTo>
                <a:cubicBezTo>
                  <a:pt x="1863" y="1138"/>
                  <a:pt x="1864" y="1082"/>
                  <a:pt x="1869" y="1045"/>
                </a:cubicBezTo>
                <a:cubicBezTo>
                  <a:pt x="1876" y="994"/>
                  <a:pt x="1885" y="974"/>
                  <a:pt x="1899" y="943"/>
                </a:cubicBezTo>
                <a:cubicBezTo>
                  <a:pt x="1901" y="999"/>
                  <a:pt x="1901" y="1057"/>
                  <a:pt x="1901" y="1116"/>
                </a:cubicBezTo>
                <a:cubicBezTo>
                  <a:pt x="1903" y="1324"/>
                  <a:pt x="1926" y="1526"/>
                  <a:pt x="1928" y="1732"/>
                </a:cubicBezTo>
                <a:cubicBezTo>
                  <a:pt x="1928" y="1790"/>
                  <a:pt x="1923" y="1815"/>
                  <a:pt x="1901" y="1832"/>
                </a:cubicBezTo>
                <a:cubicBezTo>
                  <a:pt x="1893" y="1838"/>
                  <a:pt x="1886" y="1830"/>
                  <a:pt x="1879" y="1832"/>
                </a:cubicBezTo>
                <a:cubicBezTo>
                  <a:pt x="1880" y="1785"/>
                  <a:pt x="1883" y="1767"/>
                  <a:pt x="1894" y="1726"/>
                </a:cubicBezTo>
                <a:cubicBezTo>
                  <a:pt x="1914" y="1655"/>
                  <a:pt x="1937" y="1577"/>
                  <a:pt x="1965" y="1525"/>
                </a:cubicBezTo>
                <a:cubicBezTo>
                  <a:pt x="2008" y="1442"/>
                  <a:pt x="2057" y="1428"/>
                  <a:pt x="2108" y="1408"/>
                </a:cubicBezTo>
                <a:moveTo>
                  <a:pt x="2399" y="1119"/>
                </a:moveTo>
                <a:cubicBezTo>
                  <a:pt x="2402" y="1170"/>
                  <a:pt x="2405" y="1216"/>
                  <a:pt x="2406" y="1269"/>
                </a:cubicBezTo>
                <a:cubicBezTo>
                  <a:pt x="2406" y="1347"/>
                  <a:pt x="2402" y="1428"/>
                  <a:pt x="2417" y="1501"/>
                </a:cubicBezTo>
                <a:cubicBezTo>
                  <a:pt x="2421" y="1520"/>
                  <a:pt x="2431" y="1550"/>
                  <a:pt x="2441" y="1539"/>
                </a:cubicBezTo>
                <a:cubicBezTo>
                  <a:pt x="2443" y="1535"/>
                  <a:pt x="2446" y="1530"/>
                  <a:pt x="2447" y="1526"/>
                </a:cubicBezTo>
                <a:moveTo>
                  <a:pt x="2389" y="789"/>
                </a:moveTo>
                <a:cubicBezTo>
                  <a:pt x="2394" y="749"/>
                  <a:pt x="2414" y="779"/>
                  <a:pt x="2428" y="796"/>
                </a:cubicBezTo>
                <a:cubicBezTo>
                  <a:pt x="2474" y="853"/>
                  <a:pt x="2520" y="914"/>
                  <a:pt x="2567" y="974"/>
                </a:cubicBezTo>
                <a:cubicBezTo>
                  <a:pt x="2568" y="976"/>
                  <a:pt x="2569" y="978"/>
                  <a:pt x="2571" y="980"/>
                </a:cubicBezTo>
                <a:cubicBezTo>
                  <a:pt x="2569" y="986"/>
                  <a:pt x="2561" y="1000"/>
                  <a:pt x="2558" y="1009"/>
                </a:cubicBezTo>
                <a:cubicBezTo>
                  <a:pt x="2544" y="1045"/>
                  <a:pt x="2544" y="1093"/>
                  <a:pt x="2545" y="1142"/>
                </a:cubicBezTo>
                <a:cubicBezTo>
                  <a:pt x="2547" y="1216"/>
                  <a:pt x="2565" y="1272"/>
                  <a:pt x="2573" y="1340"/>
                </a:cubicBezTo>
                <a:cubicBezTo>
                  <a:pt x="2578" y="1374"/>
                  <a:pt x="2584" y="1443"/>
                  <a:pt x="2570" y="1467"/>
                </a:cubicBezTo>
                <a:cubicBezTo>
                  <a:pt x="2557" y="1488"/>
                  <a:pt x="2541" y="1482"/>
                  <a:pt x="2527" y="1483"/>
                </a:cubicBezTo>
                <a:moveTo>
                  <a:pt x="2952" y="755"/>
                </a:moveTo>
                <a:cubicBezTo>
                  <a:pt x="2936" y="750"/>
                  <a:pt x="2953" y="726"/>
                  <a:pt x="2937" y="772"/>
                </a:cubicBezTo>
                <a:cubicBezTo>
                  <a:pt x="2911" y="844"/>
                  <a:pt x="2903" y="945"/>
                  <a:pt x="2924" y="1030"/>
                </a:cubicBezTo>
                <a:cubicBezTo>
                  <a:pt x="2945" y="1115"/>
                  <a:pt x="2981" y="1156"/>
                  <a:pt x="3010" y="1219"/>
                </a:cubicBezTo>
                <a:cubicBezTo>
                  <a:pt x="3020" y="1245"/>
                  <a:pt x="3024" y="1249"/>
                  <a:pt x="3022" y="1274"/>
                </a:cubicBezTo>
                <a:cubicBezTo>
                  <a:pt x="3000" y="1316"/>
                  <a:pt x="2968" y="1305"/>
                  <a:pt x="2941" y="1305"/>
                </a:cubicBezTo>
                <a:cubicBezTo>
                  <a:pt x="2904" y="1305"/>
                  <a:pt x="2852" y="1303"/>
                  <a:pt x="2822" y="1240"/>
                </a:cubicBezTo>
                <a:cubicBezTo>
                  <a:pt x="2817" y="1214"/>
                  <a:pt x="2815" y="1205"/>
                  <a:pt x="2818" y="1185"/>
                </a:cubicBezTo>
                <a:moveTo>
                  <a:pt x="3143" y="686"/>
                </a:moveTo>
                <a:cubicBezTo>
                  <a:pt x="3124" y="673"/>
                  <a:pt x="3124" y="687"/>
                  <a:pt x="3117" y="736"/>
                </a:cubicBezTo>
                <a:cubicBezTo>
                  <a:pt x="3105" y="817"/>
                  <a:pt x="3104" y="903"/>
                  <a:pt x="3115" y="984"/>
                </a:cubicBezTo>
                <a:cubicBezTo>
                  <a:pt x="3127" y="1076"/>
                  <a:pt x="3152" y="1164"/>
                  <a:pt x="3176" y="1240"/>
                </a:cubicBezTo>
                <a:cubicBezTo>
                  <a:pt x="3184" y="1265"/>
                  <a:pt x="3192" y="1289"/>
                  <a:pt x="3201" y="1314"/>
                </a:cubicBezTo>
                <a:moveTo>
                  <a:pt x="3015" y="1070"/>
                </a:moveTo>
                <a:cubicBezTo>
                  <a:pt x="3053" y="1017"/>
                  <a:pt x="3103" y="1037"/>
                  <a:pt x="3146" y="1037"/>
                </a:cubicBezTo>
                <a:cubicBezTo>
                  <a:pt x="3198" y="1037"/>
                  <a:pt x="3279" y="1076"/>
                  <a:pt x="3328" y="1022"/>
                </a:cubicBezTo>
                <a:cubicBezTo>
                  <a:pt x="3344" y="1004"/>
                  <a:pt x="3338" y="994"/>
                  <a:pt x="3344" y="967"/>
                </a:cubicBezTo>
                <a:cubicBezTo>
                  <a:pt x="3337" y="974"/>
                  <a:pt x="3338" y="950"/>
                  <a:pt x="3331" y="995"/>
                </a:cubicBezTo>
                <a:cubicBezTo>
                  <a:pt x="3318" y="1075"/>
                  <a:pt x="3318" y="1181"/>
                  <a:pt x="3323" y="1265"/>
                </a:cubicBezTo>
                <a:cubicBezTo>
                  <a:pt x="3324" y="1285"/>
                  <a:pt x="3326" y="1324"/>
                  <a:pt x="3335" y="1335"/>
                </a:cubicBezTo>
                <a:cubicBezTo>
                  <a:pt x="3338" y="1335"/>
                  <a:pt x="3340" y="1335"/>
                  <a:pt x="3342" y="1335"/>
                </a:cubicBezTo>
                <a:moveTo>
                  <a:pt x="3311" y="623"/>
                </a:moveTo>
                <a:cubicBezTo>
                  <a:pt x="3310" y="616"/>
                  <a:pt x="3309" y="610"/>
                  <a:pt x="3308" y="603"/>
                </a:cubicBezTo>
                <a:cubicBezTo>
                  <a:pt x="3322" y="639"/>
                  <a:pt x="3337" y="665"/>
                  <a:pt x="3354" y="692"/>
                </a:cubicBezTo>
                <a:moveTo>
                  <a:pt x="3448" y="569"/>
                </a:moveTo>
                <a:cubicBezTo>
                  <a:pt x="3453" y="603"/>
                  <a:pt x="3457" y="624"/>
                  <a:pt x="3462" y="658"/>
                </a:cubicBezTo>
                <a:cubicBezTo>
                  <a:pt x="3474" y="751"/>
                  <a:pt x="3476" y="851"/>
                  <a:pt x="3480" y="947"/>
                </a:cubicBezTo>
                <a:cubicBezTo>
                  <a:pt x="3484" y="1027"/>
                  <a:pt x="3489" y="1107"/>
                  <a:pt x="3496" y="1186"/>
                </a:cubicBezTo>
                <a:cubicBezTo>
                  <a:pt x="3498" y="1210"/>
                  <a:pt x="3501" y="1220"/>
                  <a:pt x="3503" y="1232"/>
                </a:cubicBezTo>
                <a:moveTo>
                  <a:pt x="3542" y="589"/>
                </a:moveTo>
                <a:cubicBezTo>
                  <a:pt x="3556" y="631"/>
                  <a:pt x="3570" y="680"/>
                  <a:pt x="3581" y="729"/>
                </a:cubicBezTo>
                <a:cubicBezTo>
                  <a:pt x="3609" y="855"/>
                  <a:pt x="3615" y="999"/>
                  <a:pt x="3626" y="1139"/>
                </a:cubicBezTo>
                <a:cubicBezTo>
                  <a:pt x="3630" y="1182"/>
                  <a:pt x="3633" y="1205"/>
                  <a:pt x="3643" y="1240"/>
                </a:cubicBezTo>
                <a:moveTo>
                  <a:pt x="4156" y="738"/>
                </a:moveTo>
                <a:cubicBezTo>
                  <a:pt x="4112" y="745"/>
                  <a:pt x="4064" y="778"/>
                  <a:pt x="4024" y="828"/>
                </a:cubicBezTo>
                <a:cubicBezTo>
                  <a:pt x="3989" y="870"/>
                  <a:pt x="3969" y="917"/>
                  <a:pt x="3968" y="1016"/>
                </a:cubicBezTo>
                <a:cubicBezTo>
                  <a:pt x="3967" y="1115"/>
                  <a:pt x="4005" y="1151"/>
                  <a:pt x="4037" y="1176"/>
                </a:cubicBezTo>
                <a:cubicBezTo>
                  <a:pt x="4078" y="1208"/>
                  <a:pt x="4118" y="1212"/>
                  <a:pt x="4161" y="1219"/>
                </a:cubicBezTo>
                <a:moveTo>
                  <a:pt x="4275" y="821"/>
                </a:moveTo>
                <a:cubicBezTo>
                  <a:pt x="4252" y="825"/>
                  <a:pt x="4243" y="850"/>
                  <a:pt x="4228" y="896"/>
                </a:cubicBezTo>
                <a:cubicBezTo>
                  <a:pt x="4215" y="941"/>
                  <a:pt x="4197" y="1029"/>
                  <a:pt x="4206" y="1089"/>
                </a:cubicBezTo>
                <a:cubicBezTo>
                  <a:pt x="4215" y="1154"/>
                  <a:pt x="4253" y="1185"/>
                  <a:pt x="4276" y="1192"/>
                </a:cubicBezTo>
                <a:cubicBezTo>
                  <a:pt x="4301" y="1200"/>
                  <a:pt x="4321" y="1195"/>
                  <a:pt x="4325" y="1123"/>
                </a:cubicBezTo>
                <a:cubicBezTo>
                  <a:pt x="4331" y="1026"/>
                  <a:pt x="4314" y="944"/>
                  <a:pt x="4288" y="878"/>
                </a:cubicBezTo>
                <a:cubicBezTo>
                  <a:pt x="4275" y="845"/>
                  <a:pt x="4244" y="788"/>
                  <a:pt x="4222" y="809"/>
                </a:cubicBezTo>
                <a:cubicBezTo>
                  <a:pt x="4209" y="823"/>
                  <a:pt x="4226" y="875"/>
                  <a:pt x="4228" y="884"/>
                </a:cubicBezTo>
                <a:moveTo>
                  <a:pt x="4389" y="871"/>
                </a:moveTo>
                <a:cubicBezTo>
                  <a:pt x="4383" y="852"/>
                  <a:pt x="4382" y="849"/>
                  <a:pt x="4378" y="841"/>
                </a:cubicBezTo>
                <a:cubicBezTo>
                  <a:pt x="4375" y="874"/>
                  <a:pt x="4370" y="910"/>
                  <a:pt x="4369" y="946"/>
                </a:cubicBezTo>
                <a:cubicBezTo>
                  <a:pt x="4366" y="1027"/>
                  <a:pt x="4371" y="1070"/>
                  <a:pt x="4394" y="1127"/>
                </a:cubicBezTo>
                <a:cubicBezTo>
                  <a:pt x="4405" y="1152"/>
                  <a:pt x="4412" y="1161"/>
                  <a:pt x="4425" y="1161"/>
                </a:cubicBezTo>
                <a:cubicBezTo>
                  <a:pt x="4433" y="1120"/>
                  <a:pt x="4435" y="1077"/>
                  <a:pt x="4438" y="1032"/>
                </a:cubicBezTo>
                <a:cubicBezTo>
                  <a:pt x="4440" y="995"/>
                  <a:pt x="4443" y="972"/>
                  <a:pt x="4449" y="944"/>
                </a:cubicBezTo>
                <a:cubicBezTo>
                  <a:pt x="4455" y="970"/>
                  <a:pt x="4461" y="1009"/>
                  <a:pt x="4465" y="1042"/>
                </a:cubicBezTo>
                <a:cubicBezTo>
                  <a:pt x="4473" y="1097"/>
                  <a:pt x="4481" y="1150"/>
                  <a:pt x="4498" y="1191"/>
                </a:cubicBezTo>
                <a:cubicBezTo>
                  <a:pt x="4502" y="1199"/>
                  <a:pt x="4506" y="1208"/>
                  <a:pt x="4511" y="1216"/>
                </a:cubicBezTo>
                <a:moveTo>
                  <a:pt x="4515" y="857"/>
                </a:moveTo>
                <a:cubicBezTo>
                  <a:pt x="4515" y="844"/>
                  <a:pt x="4514" y="830"/>
                  <a:pt x="4514" y="817"/>
                </a:cubicBezTo>
                <a:cubicBezTo>
                  <a:pt x="4520" y="858"/>
                  <a:pt x="4525" y="901"/>
                  <a:pt x="4530" y="944"/>
                </a:cubicBezTo>
                <a:cubicBezTo>
                  <a:pt x="4537" y="1011"/>
                  <a:pt x="4541" y="1081"/>
                  <a:pt x="4548" y="1149"/>
                </a:cubicBezTo>
                <a:cubicBezTo>
                  <a:pt x="4550" y="1170"/>
                  <a:pt x="4555" y="1190"/>
                  <a:pt x="4559" y="1205"/>
                </a:cubicBezTo>
                <a:cubicBezTo>
                  <a:pt x="4561" y="1166"/>
                  <a:pt x="4561" y="1128"/>
                  <a:pt x="4561" y="1088"/>
                </a:cubicBezTo>
                <a:cubicBezTo>
                  <a:pt x="4561" y="1012"/>
                  <a:pt x="4552" y="897"/>
                  <a:pt x="4564" y="827"/>
                </a:cubicBezTo>
                <a:cubicBezTo>
                  <a:pt x="4577" y="754"/>
                  <a:pt x="4603" y="807"/>
                  <a:pt x="4613" y="848"/>
                </a:cubicBezTo>
                <a:cubicBezTo>
                  <a:pt x="4640" y="954"/>
                  <a:pt x="4653" y="1084"/>
                  <a:pt x="4682" y="1188"/>
                </a:cubicBezTo>
                <a:cubicBezTo>
                  <a:pt x="4688" y="1206"/>
                  <a:pt x="4689" y="1211"/>
                  <a:pt x="4695" y="1216"/>
                </a:cubicBezTo>
                <a:moveTo>
                  <a:pt x="4738" y="583"/>
                </a:moveTo>
                <a:cubicBezTo>
                  <a:pt x="4738" y="638"/>
                  <a:pt x="4737" y="692"/>
                  <a:pt x="4741" y="748"/>
                </a:cubicBezTo>
                <a:cubicBezTo>
                  <a:pt x="4748" y="842"/>
                  <a:pt x="4763" y="936"/>
                  <a:pt x="4776" y="1025"/>
                </a:cubicBezTo>
                <a:cubicBezTo>
                  <a:pt x="4785" y="1080"/>
                  <a:pt x="4792" y="1128"/>
                  <a:pt x="4808" y="1171"/>
                </a:cubicBezTo>
                <a:moveTo>
                  <a:pt x="4733" y="889"/>
                </a:moveTo>
                <a:cubicBezTo>
                  <a:pt x="4740" y="884"/>
                  <a:pt x="4757" y="879"/>
                  <a:pt x="4768" y="882"/>
                </a:cubicBezTo>
                <a:cubicBezTo>
                  <a:pt x="4803" y="892"/>
                  <a:pt x="4834" y="920"/>
                  <a:pt x="4869" y="920"/>
                </a:cubicBezTo>
                <a:cubicBezTo>
                  <a:pt x="4878" y="920"/>
                  <a:pt x="4900" y="910"/>
                  <a:pt x="4908" y="923"/>
                </a:cubicBezTo>
                <a:cubicBezTo>
                  <a:pt x="4918" y="939"/>
                  <a:pt x="4925" y="966"/>
                  <a:pt x="4936" y="980"/>
                </a:cubicBezTo>
                <a:cubicBezTo>
                  <a:pt x="4944" y="990"/>
                  <a:pt x="4958" y="1000"/>
                  <a:pt x="4968" y="993"/>
                </a:cubicBezTo>
                <a:cubicBezTo>
                  <a:pt x="4981" y="983"/>
                  <a:pt x="4981" y="934"/>
                  <a:pt x="4981" y="906"/>
                </a:cubicBezTo>
                <a:cubicBezTo>
                  <a:pt x="4981" y="853"/>
                  <a:pt x="4972" y="830"/>
                  <a:pt x="4951" y="824"/>
                </a:cubicBezTo>
                <a:cubicBezTo>
                  <a:pt x="4922" y="816"/>
                  <a:pt x="4899" y="837"/>
                  <a:pt x="4878" y="888"/>
                </a:cubicBezTo>
                <a:cubicBezTo>
                  <a:pt x="4863" y="924"/>
                  <a:pt x="4847" y="1008"/>
                  <a:pt x="4858" y="1063"/>
                </a:cubicBezTo>
                <a:cubicBezTo>
                  <a:pt x="4872" y="1139"/>
                  <a:pt x="4921" y="1173"/>
                  <a:pt x="4949" y="1189"/>
                </a:cubicBezTo>
                <a:cubicBezTo>
                  <a:pt x="4962" y="1194"/>
                  <a:pt x="4974" y="1200"/>
                  <a:pt x="4987" y="1205"/>
                </a:cubicBezTo>
                <a:moveTo>
                  <a:pt x="3508" y="1113"/>
                </a:moveTo>
                <a:cubicBezTo>
                  <a:pt x="24735" y="0"/>
                  <a:pt x="4470" y="1116"/>
                  <a:pt x="5215" y="948"/>
                </a:cubicBezTo>
                <a:cubicBezTo>
                  <a:pt x="5197" y="874"/>
                  <a:pt x="5214" y="854"/>
                  <a:pt x="5165" y="847"/>
                </a:cubicBezTo>
                <a:cubicBezTo>
                  <a:pt x="5104" y="838"/>
                  <a:pt x="5066" y="891"/>
                  <a:pt x="5045" y="1027"/>
                </a:cubicBezTo>
                <a:cubicBezTo>
                  <a:pt x="5045" y="1041"/>
                  <a:pt x="5045" y="1056"/>
                  <a:pt x="5045" y="1070"/>
                </a:cubicBezTo>
                <a:cubicBezTo>
                  <a:pt x="5071" y="1111"/>
                  <a:pt x="5079" y="1150"/>
                  <a:pt x="5117" y="1142"/>
                </a:cubicBezTo>
                <a:cubicBezTo>
                  <a:pt x="5178" y="1130"/>
                  <a:pt x="5183" y="1037"/>
                  <a:pt x="5187" y="900"/>
                </a:cubicBezTo>
                <a:cubicBezTo>
                  <a:pt x="5191" y="734"/>
                  <a:pt x="5170" y="560"/>
                  <a:pt x="5167" y="393"/>
                </a:cubicBezTo>
                <a:cubicBezTo>
                  <a:pt x="5167" y="388"/>
                  <a:pt x="5167" y="384"/>
                  <a:pt x="5167" y="379"/>
                </a:cubicBezTo>
                <a:cubicBezTo>
                  <a:pt x="5160" y="520"/>
                  <a:pt x="5151" y="658"/>
                  <a:pt x="5153" y="802"/>
                </a:cubicBezTo>
                <a:cubicBezTo>
                  <a:pt x="5154" y="950"/>
                  <a:pt x="5169" y="1097"/>
                  <a:pt x="5179" y="124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13" name="Freeform 8"/>
          <p:cNvSpPr/>
          <p:nvPr/>
        </p:nvSpPr>
        <p:spPr>
          <a:xfrm>
            <a:off x="1038240" y="3335400"/>
            <a:ext cx="2618280" cy="336960"/>
          </a:xfrm>
          <a:custGeom>
            <a:avLst/>
            <a:gdLst/>
            <a:ahLst/>
            <a:rect l="0" t="0" r="r" b="b"/>
            <a:pathLst>
              <a:path w="7273" h="936">
                <a:moveTo>
                  <a:pt x="322" y="225"/>
                </a:moveTo>
                <a:cubicBezTo>
                  <a:pt x="306" y="225"/>
                  <a:pt x="241" y="235"/>
                  <a:pt x="229" y="223"/>
                </a:cubicBezTo>
                <a:cubicBezTo>
                  <a:pt x="224" y="218"/>
                  <a:pt x="236" y="209"/>
                  <a:pt x="237" y="208"/>
                </a:cubicBezTo>
                <a:cubicBezTo>
                  <a:pt x="239" y="206"/>
                  <a:pt x="246" y="202"/>
                  <a:pt x="247" y="200"/>
                </a:cubicBezTo>
                <a:cubicBezTo>
                  <a:pt x="247" y="197"/>
                  <a:pt x="247" y="196"/>
                  <a:pt x="247" y="194"/>
                </a:cubicBezTo>
                <a:cubicBezTo>
                  <a:pt x="235" y="194"/>
                  <a:pt x="222" y="192"/>
                  <a:pt x="210" y="193"/>
                </a:cubicBezTo>
                <a:cubicBezTo>
                  <a:pt x="170" y="197"/>
                  <a:pt x="126" y="210"/>
                  <a:pt x="89" y="226"/>
                </a:cubicBezTo>
                <a:cubicBezTo>
                  <a:pt x="77" y="233"/>
                  <a:pt x="72" y="233"/>
                  <a:pt x="74" y="243"/>
                </a:cubicBezTo>
                <a:cubicBezTo>
                  <a:pt x="110" y="258"/>
                  <a:pt x="167" y="272"/>
                  <a:pt x="213" y="284"/>
                </a:cubicBezTo>
                <a:cubicBezTo>
                  <a:pt x="282" y="302"/>
                  <a:pt x="373" y="331"/>
                  <a:pt x="411" y="398"/>
                </a:cubicBezTo>
                <a:cubicBezTo>
                  <a:pt x="441" y="452"/>
                  <a:pt x="410" y="491"/>
                  <a:pt x="361" y="512"/>
                </a:cubicBezTo>
                <a:cubicBezTo>
                  <a:pt x="286" y="544"/>
                  <a:pt x="198" y="539"/>
                  <a:pt x="119" y="540"/>
                </a:cubicBezTo>
                <a:cubicBezTo>
                  <a:pt x="99" y="540"/>
                  <a:pt x="3" y="555"/>
                  <a:pt x="0" y="523"/>
                </a:cubicBezTo>
                <a:cubicBezTo>
                  <a:pt x="6" y="518"/>
                  <a:pt x="13" y="512"/>
                  <a:pt x="19" y="507"/>
                </a:cubicBezTo>
                <a:moveTo>
                  <a:pt x="792" y="356"/>
                </a:moveTo>
                <a:cubicBezTo>
                  <a:pt x="787" y="357"/>
                  <a:pt x="735" y="394"/>
                  <a:pt x="717" y="410"/>
                </a:cubicBezTo>
                <a:cubicBezTo>
                  <a:pt x="674" y="450"/>
                  <a:pt x="639" y="485"/>
                  <a:pt x="623" y="541"/>
                </a:cubicBezTo>
                <a:cubicBezTo>
                  <a:pt x="635" y="590"/>
                  <a:pt x="688" y="576"/>
                  <a:pt x="735" y="575"/>
                </a:cubicBezTo>
                <a:cubicBezTo>
                  <a:pt x="814" y="573"/>
                  <a:pt x="896" y="550"/>
                  <a:pt x="962" y="504"/>
                </a:cubicBezTo>
                <a:cubicBezTo>
                  <a:pt x="1002" y="476"/>
                  <a:pt x="1012" y="442"/>
                  <a:pt x="1013" y="396"/>
                </a:cubicBezTo>
                <a:cubicBezTo>
                  <a:pt x="1013" y="379"/>
                  <a:pt x="1014" y="374"/>
                  <a:pt x="1002" y="369"/>
                </a:cubicBezTo>
                <a:cubicBezTo>
                  <a:pt x="962" y="372"/>
                  <a:pt x="950" y="400"/>
                  <a:pt x="944" y="440"/>
                </a:cubicBezTo>
                <a:cubicBezTo>
                  <a:pt x="934" y="504"/>
                  <a:pt x="953" y="546"/>
                  <a:pt x="1010" y="575"/>
                </a:cubicBezTo>
                <a:cubicBezTo>
                  <a:pt x="1023" y="579"/>
                  <a:pt x="1035" y="584"/>
                  <a:pt x="1048" y="588"/>
                </a:cubicBezTo>
                <a:moveTo>
                  <a:pt x="1220" y="390"/>
                </a:moveTo>
                <a:cubicBezTo>
                  <a:pt x="1237" y="347"/>
                  <a:pt x="1244" y="325"/>
                  <a:pt x="1294" y="321"/>
                </a:cubicBezTo>
                <a:cubicBezTo>
                  <a:pt x="1358" y="316"/>
                  <a:pt x="1387" y="371"/>
                  <a:pt x="1412" y="421"/>
                </a:cubicBezTo>
                <a:cubicBezTo>
                  <a:pt x="1432" y="461"/>
                  <a:pt x="1447" y="506"/>
                  <a:pt x="1449" y="551"/>
                </a:cubicBezTo>
                <a:cubicBezTo>
                  <a:pt x="1449" y="561"/>
                  <a:pt x="1449" y="562"/>
                  <a:pt x="1449" y="568"/>
                </a:cubicBezTo>
                <a:cubicBezTo>
                  <a:pt x="1423" y="563"/>
                  <a:pt x="1413" y="561"/>
                  <a:pt x="1400" y="531"/>
                </a:cubicBezTo>
                <a:cubicBezTo>
                  <a:pt x="1384" y="492"/>
                  <a:pt x="1385" y="445"/>
                  <a:pt x="1385" y="404"/>
                </a:cubicBezTo>
                <a:cubicBezTo>
                  <a:pt x="1385" y="355"/>
                  <a:pt x="1394" y="310"/>
                  <a:pt x="1449" y="295"/>
                </a:cubicBezTo>
                <a:cubicBezTo>
                  <a:pt x="1505" y="280"/>
                  <a:pt x="1542" y="303"/>
                  <a:pt x="1564" y="354"/>
                </a:cubicBezTo>
                <a:cubicBezTo>
                  <a:pt x="1585" y="401"/>
                  <a:pt x="1589" y="458"/>
                  <a:pt x="1590" y="509"/>
                </a:cubicBezTo>
                <a:cubicBezTo>
                  <a:pt x="1591" y="548"/>
                  <a:pt x="1591" y="529"/>
                  <a:pt x="1569" y="543"/>
                </a:cubicBezTo>
                <a:cubicBezTo>
                  <a:pt x="1555" y="524"/>
                  <a:pt x="1547" y="514"/>
                  <a:pt x="1551" y="477"/>
                </a:cubicBezTo>
                <a:cubicBezTo>
                  <a:pt x="1556" y="431"/>
                  <a:pt x="1604" y="396"/>
                  <a:pt x="1642" y="376"/>
                </a:cubicBezTo>
                <a:cubicBezTo>
                  <a:pt x="1686" y="352"/>
                  <a:pt x="1774" y="328"/>
                  <a:pt x="1824" y="348"/>
                </a:cubicBezTo>
                <a:cubicBezTo>
                  <a:pt x="1870" y="366"/>
                  <a:pt x="1871" y="429"/>
                  <a:pt x="1879" y="469"/>
                </a:cubicBezTo>
                <a:cubicBezTo>
                  <a:pt x="1885" y="500"/>
                  <a:pt x="1887" y="503"/>
                  <a:pt x="1907" y="517"/>
                </a:cubicBezTo>
                <a:moveTo>
                  <a:pt x="2028" y="307"/>
                </a:moveTo>
                <a:cubicBezTo>
                  <a:pt x="2036" y="280"/>
                  <a:pt x="2041" y="279"/>
                  <a:pt x="2055" y="261"/>
                </a:cubicBezTo>
                <a:cubicBezTo>
                  <a:pt x="2091" y="273"/>
                  <a:pt x="2089" y="278"/>
                  <a:pt x="2113" y="314"/>
                </a:cubicBezTo>
                <a:cubicBezTo>
                  <a:pt x="2146" y="364"/>
                  <a:pt x="2188" y="384"/>
                  <a:pt x="2248" y="390"/>
                </a:cubicBezTo>
                <a:cubicBezTo>
                  <a:pt x="2311" y="396"/>
                  <a:pt x="2394" y="400"/>
                  <a:pt x="2450" y="365"/>
                </a:cubicBezTo>
                <a:cubicBezTo>
                  <a:pt x="2469" y="346"/>
                  <a:pt x="2475" y="341"/>
                  <a:pt x="2477" y="322"/>
                </a:cubicBezTo>
                <a:cubicBezTo>
                  <a:pt x="2466" y="266"/>
                  <a:pt x="2433" y="253"/>
                  <a:pt x="2374" y="248"/>
                </a:cubicBezTo>
                <a:cubicBezTo>
                  <a:pt x="2285" y="240"/>
                  <a:pt x="2209" y="275"/>
                  <a:pt x="2155" y="347"/>
                </a:cubicBezTo>
                <a:cubicBezTo>
                  <a:pt x="2106" y="412"/>
                  <a:pt x="2092" y="514"/>
                  <a:pt x="2155" y="572"/>
                </a:cubicBezTo>
                <a:cubicBezTo>
                  <a:pt x="2233" y="644"/>
                  <a:pt x="2367" y="662"/>
                  <a:pt x="2467" y="669"/>
                </a:cubicBezTo>
                <a:cubicBezTo>
                  <a:pt x="2571" y="671"/>
                  <a:pt x="2607" y="672"/>
                  <a:pt x="2677" y="671"/>
                </a:cubicBezTo>
                <a:moveTo>
                  <a:pt x="3125" y="283"/>
                </a:moveTo>
                <a:cubicBezTo>
                  <a:pt x="3085" y="284"/>
                  <a:pt x="3093" y="275"/>
                  <a:pt x="3111" y="317"/>
                </a:cubicBezTo>
                <a:cubicBezTo>
                  <a:pt x="3137" y="379"/>
                  <a:pt x="3172" y="438"/>
                  <a:pt x="3220" y="486"/>
                </a:cubicBezTo>
                <a:cubicBezTo>
                  <a:pt x="3252" y="518"/>
                  <a:pt x="3288" y="529"/>
                  <a:pt x="3333" y="523"/>
                </a:cubicBezTo>
                <a:cubicBezTo>
                  <a:pt x="3373" y="518"/>
                  <a:pt x="3395" y="486"/>
                  <a:pt x="3410" y="451"/>
                </a:cubicBezTo>
                <a:cubicBezTo>
                  <a:pt x="3416" y="436"/>
                  <a:pt x="3419" y="420"/>
                  <a:pt x="3423" y="404"/>
                </a:cubicBezTo>
                <a:cubicBezTo>
                  <a:pt x="3447" y="415"/>
                  <a:pt x="3473" y="428"/>
                  <a:pt x="3498" y="441"/>
                </a:cubicBezTo>
                <a:cubicBezTo>
                  <a:pt x="3588" y="487"/>
                  <a:pt x="3689" y="503"/>
                  <a:pt x="3790" y="496"/>
                </a:cubicBezTo>
                <a:cubicBezTo>
                  <a:pt x="3850" y="492"/>
                  <a:pt x="3945" y="471"/>
                  <a:pt x="3967" y="403"/>
                </a:cubicBezTo>
                <a:cubicBezTo>
                  <a:pt x="3991" y="329"/>
                  <a:pt x="3910" y="283"/>
                  <a:pt x="3857" y="256"/>
                </a:cubicBezTo>
                <a:cubicBezTo>
                  <a:pt x="3759" y="205"/>
                  <a:pt x="3653" y="190"/>
                  <a:pt x="3544" y="193"/>
                </a:cubicBezTo>
                <a:cubicBezTo>
                  <a:pt x="3493" y="197"/>
                  <a:pt x="3479" y="195"/>
                  <a:pt x="3456" y="222"/>
                </a:cubicBezTo>
                <a:cubicBezTo>
                  <a:pt x="3462" y="311"/>
                  <a:pt x="3527" y="323"/>
                  <a:pt x="3611" y="344"/>
                </a:cubicBezTo>
                <a:cubicBezTo>
                  <a:pt x="3712" y="369"/>
                  <a:pt x="3812" y="370"/>
                  <a:pt x="3915" y="374"/>
                </a:cubicBezTo>
                <a:moveTo>
                  <a:pt x="4173" y="347"/>
                </a:moveTo>
                <a:cubicBezTo>
                  <a:pt x="4201" y="331"/>
                  <a:pt x="4272" y="301"/>
                  <a:pt x="4236" y="252"/>
                </a:cubicBezTo>
                <a:cubicBezTo>
                  <a:pt x="4213" y="220"/>
                  <a:pt x="4149" y="205"/>
                  <a:pt x="4112" y="215"/>
                </a:cubicBezTo>
                <a:cubicBezTo>
                  <a:pt x="4051" y="232"/>
                  <a:pt x="4026" y="293"/>
                  <a:pt x="4021" y="349"/>
                </a:cubicBezTo>
                <a:cubicBezTo>
                  <a:pt x="4014" y="424"/>
                  <a:pt x="4066" y="455"/>
                  <a:pt x="4131" y="476"/>
                </a:cubicBezTo>
                <a:cubicBezTo>
                  <a:pt x="4167" y="488"/>
                  <a:pt x="4245" y="503"/>
                  <a:pt x="4278" y="475"/>
                </a:cubicBezTo>
                <a:cubicBezTo>
                  <a:pt x="4312" y="446"/>
                  <a:pt x="4303" y="390"/>
                  <a:pt x="4303" y="351"/>
                </a:cubicBezTo>
                <a:cubicBezTo>
                  <a:pt x="4303" y="326"/>
                  <a:pt x="4303" y="302"/>
                  <a:pt x="4303" y="277"/>
                </a:cubicBezTo>
                <a:cubicBezTo>
                  <a:pt x="4336" y="318"/>
                  <a:pt x="4356" y="364"/>
                  <a:pt x="4382" y="410"/>
                </a:cubicBezTo>
                <a:cubicBezTo>
                  <a:pt x="4410" y="459"/>
                  <a:pt x="4440" y="503"/>
                  <a:pt x="4498" y="517"/>
                </a:cubicBezTo>
                <a:cubicBezTo>
                  <a:pt x="4508" y="518"/>
                  <a:pt x="4518" y="518"/>
                  <a:pt x="4528" y="519"/>
                </a:cubicBezTo>
                <a:moveTo>
                  <a:pt x="4558" y="307"/>
                </a:moveTo>
                <a:cubicBezTo>
                  <a:pt x="4558" y="288"/>
                  <a:pt x="4557" y="283"/>
                  <a:pt x="4561" y="272"/>
                </a:cubicBezTo>
                <a:cubicBezTo>
                  <a:pt x="4612" y="269"/>
                  <a:pt x="4625" y="277"/>
                  <a:pt x="4655" y="321"/>
                </a:cubicBezTo>
                <a:cubicBezTo>
                  <a:pt x="4684" y="364"/>
                  <a:pt x="4705" y="418"/>
                  <a:pt x="4746" y="452"/>
                </a:cubicBezTo>
                <a:cubicBezTo>
                  <a:pt x="4766" y="469"/>
                  <a:pt x="4807" y="484"/>
                  <a:pt x="4834" y="475"/>
                </a:cubicBezTo>
                <a:cubicBezTo>
                  <a:pt x="4861" y="465"/>
                  <a:pt x="4850" y="381"/>
                  <a:pt x="4850" y="361"/>
                </a:cubicBezTo>
                <a:cubicBezTo>
                  <a:pt x="4850" y="342"/>
                  <a:pt x="4848" y="324"/>
                  <a:pt x="4856" y="310"/>
                </a:cubicBezTo>
                <a:cubicBezTo>
                  <a:pt x="4859" y="310"/>
                  <a:pt x="4862" y="310"/>
                  <a:pt x="4865" y="310"/>
                </a:cubicBezTo>
                <a:cubicBezTo>
                  <a:pt x="4893" y="369"/>
                  <a:pt x="4894" y="424"/>
                  <a:pt x="4895" y="489"/>
                </a:cubicBezTo>
                <a:cubicBezTo>
                  <a:pt x="4896" y="575"/>
                  <a:pt x="4891" y="661"/>
                  <a:pt x="4889" y="747"/>
                </a:cubicBezTo>
                <a:cubicBezTo>
                  <a:pt x="4887" y="843"/>
                  <a:pt x="4902" y="871"/>
                  <a:pt x="4971" y="935"/>
                </a:cubicBezTo>
                <a:moveTo>
                  <a:pt x="5525" y="408"/>
                </a:moveTo>
                <a:cubicBezTo>
                  <a:pt x="5493" y="436"/>
                  <a:pt x="5511" y="407"/>
                  <a:pt x="5498" y="459"/>
                </a:cubicBezTo>
                <a:cubicBezTo>
                  <a:pt x="5522" y="505"/>
                  <a:pt x="5561" y="507"/>
                  <a:pt x="5614" y="509"/>
                </a:cubicBezTo>
                <a:cubicBezTo>
                  <a:pt x="5678" y="512"/>
                  <a:pt x="5728" y="499"/>
                  <a:pt x="5757" y="437"/>
                </a:cubicBezTo>
                <a:cubicBezTo>
                  <a:pt x="5785" y="378"/>
                  <a:pt x="5782" y="284"/>
                  <a:pt x="5765" y="223"/>
                </a:cubicBezTo>
                <a:cubicBezTo>
                  <a:pt x="5746" y="154"/>
                  <a:pt x="5707" y="83"/>
                  <a:pt x="5675" y="19"/>
                </a:cubicBezTo>
                <a:cubicBezTo>
                  <a:pt x="5672" y="13"/>
                  <a:pt x="5668" y="6"/>
                  <a:pt x="5665" y="0"/>
                </a:cubicBezTo>
                <a:cubicBezTo>
                  <a:pt x="5653" y="45"/>
                  <a:pt x="5647" y="100"/>
                  <a:pt x="5641" y="149"/>
                </a:cubicBezTo>
                <a:cubicBezTo>
                  <a:pt x="5630" y="246"/>
                  <a:pt x="5615" y="354"/>
                  <a:pt x="5660" y="444"/>
                </a:cubicBezTo>
                <a:cubicBezTo>
                  <a:pt x="5686" y="496"/>
                  <a:pt x="5736" y="553"/>
                  <a:pt x="5796" y="563"/>
                </a:cubicBezTo>
                <a:cubicBezTo>
                  <a:pt x="5845" y="571"/>
                  <a:pt x="5872" y="554"/>
                  <a:pt x="5909" y="523"/>
                </a:cubicBezTo>
                <a:cubicBezTo>
                  <a:pt x="5956" y="483"/>
                  <a:pt x="6002" y="421"/>
                  <a:pt x="6066" y="408"/>
                </a:cubicBezTo>
                <a:cubicBezTo>
                  <a:pt x="6095" y="408"/>
                  <a:pt x="6103" y="408"/>
                  <a:pt x="6121" y="410"/>
                </a:cubicBezTo>
                <a:cubicBezTo>
                  <a:pt x="6135" y="480"/>
                  <a:pt x="6127" y="516"/>
                  <a:pt x="6072" y="568"/>
                </a:cubicBezTo>
                <a:cubicBezTo>
                  <a:pt x="6006" y="631"/>
                  <a:pt x="5923" y="647"/>
                  <a:pt x="5835" y="645"/>
                </a:cubicBezTo>
                <a:cubicBezTo>
                  <a:pt x="5799" y="644"/>
                  <a:pt x="5759" y="606"/>
                  <a:pt x="5796" y="569"/>
                </a:cubicBezTo>
                <a:cubicBezTo>
                  <a:pt x="5811" y="559"/>
                  <a:pt x="5827" y="550"/>
                  <a:pt x="5842" y="540"/>
                </a:cubicBezTo>
                <a:moveTo>
                  <a:pt x="6232" y="337"/>
                </a:moveTo>
                <a:cubicBezTo>
                  <a:pt x="6245" y="369"/>
                  <a:pt x="6260" y="402"/>
                  <a:pt x="6269" y="436"/>
                </a:cubicBezTo>
                <a:cubicBezTo>
                  <a:pt x="6280" y="477"/>
                  <a:pt x="6284" y="542"/>
                  <a:pt x="6336" y="554"/>
                </a:cubicBezTo>
                <a:cubicBezTo>
                  <a:pt x="6388" y="566"/>
                  <a:pt x="6451" y="548"/>
                  <a:pt x="6491" y="514"/>
                </a:cubicBezTo>
                <a:cubicBezTo>
                  <a:pt x="6519" y="490"/>
                  <a:pt x="6520" y="462"/>
                  <a:pt x="6534" y="431"/>
                </a:cubicBezTo>
                <a:cubicBezTo>
                  <a:pt x="6537" y="428"/>
                  <a:pt x="6539" y="424"/>
                  <a:pt x="6542" y="421"/>
                </a:cubicBezTo>
                <a:cubicBezTo>
                  <a:pt x="6566" y="431"/>
                  <a:pt x="6571" y="431"/>
                  <a:pt x="6596" y="452"/>
                </a:cubicBezTo>
                <a:cubicBezTo>
                  <a:pt x="6668" y="514"/>
                  <a:pt x="6751" y="538"/>
                  <a:pt x="6846" y="530"/>
                </a:cubicBezTo>
                <a:cubicBezTo>
                  <a:pt x="6910" y="524"/>
                  <a:pt x="6916" y="481"/>
                  <a:pt x="6918" y="427"/>
                </a:cubicBezTo>
                <a:cubicBezTo>
                  <a:pt x="6920" y="353"/>
                  <a:pt x="6874" y="296"/>
                  <a:pt x="6837" y="235"/>
                </a:cubicBezTo>
                <a:cubicBezTo>
                  <a:pt x="6812" y="195"/>
                  <a:pt x="6790" y="154"/>
                  <a:pt x="6767" y="112"/>
                </a:cubicBezTo>
                <a:cubicBezTo>
                  <a:pt x="6779" y="201"/>
                  <a:pt x="6799" y="286"/>
                  <a:pt x="6833" y="370"/>
                </a:cubicBezTo>
                <a:cubicBezTo>
                  <a:pt x="6866" y="454"/>
                  <a:pt x="6913" y="531"/>
                  <a:pt x="6957" y="609"/>
                </a:cubicBezTo>
                <a:cubicBezTo>
                  <a:pt x="6974" y="640"/>
                  <a:pt x="6987" y="669"/>
                  <a:pt x="6998" y="702"/>
                </a:cubicBezTo>
                <a:moveTo>
                  <a:pt x="6648" y="400"/>
                </a:moveTo>
                <a:cubicBezTo>
                  <a:pt x="6707" y="385"/>
                  <a:pt x="6781" y="394"/>
                  <a:pt x="6843" y="394"/>
                </a:cubicBezTo>
                <a:cubicBezTo>
                  <a:pt x="6960" y="394"/>
                  <a:pt x="7074" y="411"/>
                  <a:pt x="7191" y="416"/>
                </a:cubicBezTo>
                <a:cubicBezTo>
                  <a:pt x="7218" y="416"/>
                  <a:pt x="7245" y="416"/>
                  <a:pt x="7272" y="41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14" name="Freeform 9"/>
          <p:cNvSpPr/>
          <p:nvPr/>
        </p:nvSpPr>
        <p:spPr>
          <a:xfrm>
            <a:off x="3978360" y="3267000"/>
            <a:ext cx="1065240" cy="244800"/>
          </a:xfrm>
          <a:custGeom>
            <a:avLst/>
            <a:gdLst/>
            <a:ahLst/>
            <a:rect l="0" t="0" r="r" b="b"/>
            <a:pathLst>
              <a:path w="2959" h="680">
                <a:moveTo>
                  <a:pt x="30" y="366"/>
                </a:moveTo>
                <a:cubicBezTo>
                  <a:pt x="19" y="351"/>
                  <a:pt x="0" y="333"/>
                  <a:pt x="0" y="313"/>
                </a:cubicBezTo>
                <a:cubicBezTo>
                  <a:pt x="0" y="310"/>
                  <a:pt x="1" y="309"/>
                  <a:pt x="6" y="311"/>
                </a:cubicBezTo>
                <a:cubicBezTo>
                  <a:pt x="53" y="349"/>
                  <a:pt x="89" y="385"/>
                  <a:pt x="119" y="438"/>
                </a:cubicBezTo>
                <a:cubicBezTo>
                  <a:pt x="150" y="491"/>
                  <a:pt x="163" y="553"/>
                  <a:pt x="167" y="614"/>
                </a:cubicBezTo>
                <a:cubicBezTo>
                  <a:pt x="168" y="635"/>
                  <a:pt x="167" y="657"/>
                  <a:pt x="167" y="679"/>
                </a:cubicBezTo>
                <a:cubicBezTo>
                  <a:pt x="184" y="652"/>
                  <a:pt x="203" y="616"/>
                  <a:pt x="220" y="586"/>
                </a:cubicBezTo>
                <a:cubicBezTo>
                  <a:pt x="253" y="526"/>
                  <a:pt x="284" y="467"/>
                  <a:pt x="333" y="418"/>
                </a:cubicBezTo>
                <a:cubicBezTo>
                  <a:pt x="384" y="366"/>
                  <a:pt x="449" y="305"/>
                  <a:pt x="524" y="292"/>
                </a:cubicBezTo>
                <a:cubicBezTo>
                  <a:pt x="598" y="279"/>
                  <a:pt x="637" y="324"/>
                  <a:pt x="688" y="369"/>
                </a:cubicBezTo>
                <a:moveTo>
                  <a:pt x="999" y="470"/>
                </a:moveTo>
                <a:cubicBezTo>
                  <a:pt x="936" y="435"/>
                  <a:pt x="888" y="418"/>
                  <a:pt x="811" y="428"/>
                </a:cubicBezTo>
                <a:cubicBezTo>
                  <a:pt x="740" y="438"/>
                  <a:pt x="676" y="478"/>
                  <a:pt x="632" y="535"/>
                </a:cubicBezTo>
                <a:cubicBezTo>
                  <a:pt x="612" y="561"/>
                  <a:pt x="618" y="573"/>
                  <a:pt x="613" y="601"/>
                </a:cubicBezTo>
                <a:cubicBezTo>
                  <a:pt x="657" y="614"/>
                  <a:pt x="694" y="620"/>
                  <a:pt x="744" y="617"/>
                </a:cubicBezTo>
                <a:cubicBezTo>
                  <a:pt x="796" y="613"/>
                  <a:pt x="876" y="597"/>
                  <a:pt x="910" y="552"/>
                </a:cubicBezTo>
                <a:cubicBezTo>
                  <a:pt x="933" y="522"/>
                  <a:pt x="931" y="498"/>
                  <a:pt x="938" y="465"/>
                </a:cubicBezTo>
                <a:cubicBezTo>
                  <a:pt x="946" y="505"/>
                  <a:pt x="929" y="516"/>
                  <a:pt x="970" y="542"/>
                </a:cubicBezTo>
                <a:cubicBezTo>
                  <a:pt x="1004" y="563"/>
                  <a:pt x="1082" y="574"/>
                  <a:pt x="1120" y="562"/>
                </a:cubicBezTo>
                <a:cubicBezTo>
                  <a:pt x="1213" y="531"/>
                  <a:pt x="1222" y="403"/>
                  <a:pt x="1227" y="324"/>
                </a:cubicBezTo>
                <a:cubicBezTo>
                  <a:pt x="1234" y="210"/>
                  <a:pt x="1249" y="108"/>
                  <a:pt x="1285" y="0"/>
                </a:cubicBezTo>
                <a:cubicBezTo>
                  <a:pt x="1275" y="69"/>
                  <a:pt x="1258" y="137"/>
                  <a:pt x="1246" y="207"/>
                </a:cubicBezTo>
                <a:cubicBezTo>
                  <a:pt x="1230" y="303"/>
                  <a:pt x="1208" y="438"/>
                  <a:pt x="1255" y="528"/>
                </a:cubicBezTo>
                <a:cubicBezTo>
                  <a:pt x="1292" y="599"/>
                  <a:pt x="1359" y="621"/>
                  <a:pt x="1434" y="620"/>
                </a:cubicBezTo>
                <a:cubicBezTo>
                  <a:pt x="1494" y="619"/>
                  <a:pt x="1521" y="582"/>
                  <a:pt x="1538" y="527"/>
                </a:cubicBezTo>
                <a:cubicBezTo>
                  <a:pt x="1555" y="471"/>
                  <a:pt x="1548" y="412"/>
                  <a:pt x="1557" y="356"/>
                </a:cubicBezTo>
                <a:cubicBezTo>
                  <a:pt x="1559" y="342"/>
                  <a:pt x="1568" y="322"/>
                  <a:pt x="1571" y="311"/>
                </a:cubicBezTo>
                <a:cubicBezTo>
                  <a:pt x="1572" y="382"/>
                  <a:pt x="1561" y="476"/>
                  <a:pt x="1624" y="525"/>
                </a:cubicBezTo>
                <a:cubicBezTo>
                  <a:pt x="1651" y="546"/>
                  <a:pt x="1695" y="546"/>
                  <a:pt x="1727" y="538"/>
                </a:cubicBezTo>
                <a:cubicBezTo>
                  <a:pt x="1785" y="524"/>
                  <a:pt x="1833" y="435"/>
                  <a:pt x="1857" y="387"/>
                </a:cubicBezTo>
                <a:cubicBezTo>
                  <a:pt x="1876" y="349"/>
                  <a:pt x="1893" y="307"/>
                  <a:pt x="1917" y="274"/>
                </a:cubicBezTo>
                <a:cubicBezTo>
                  <a:pt x="1918" y="274"/>
                  <a:pt x="1920" y="274"/>
                  <a:pt x="1921" y="274"/>
                </a:cubicBezTo>
                <a:cubicBezTo>
                  <a:pt x="1930" y="300"/>
                  <a:pt x="1936" y="329"/>
                  <a:pt x="1947" y="355"/>
                </a:cubicBezTo>
                <a:cubicBezTo>
                  <a:pt x="1969" y="406"/>
                  <a:pt x="1989" y="415"/>
                  <a:pt x="2041" y="422"/>
                </a:cubicBezTo>
                <a:cubicBezTo>
                  <a:pt x="2048" y="422"/>
                  <a:pt x="2056" y="422"/>
                  <a:pt x="2063" y="422"/>
                </a:cubicBezTo>
                <a:moveTo>
                  <a:pt x="2179" y="323"/>
                </a:moveTo>
                <a:cubicBezTo>
                  <a:pt x="2186" y="312"/>
                  <a:pt x="2192" y="303"/>
                  <a:pt x="2201" y="294"/>
                </a:cubicBezTo>
                <a:cubicBezTo>
                  <a:pt x="2207" y="300"/>
                  <a:pt x="2208" y="298"/>
                  <a:pt x="2215" y="310"/>
                </a:cubicBezTo>
                <a:cubicBezTo>
                  <a:pt x="2230" y="335"/>
                  <a:pt x="2247" y="349"/>
                  <a:pt x="2278" y="352"/>
                </a:cubicBezTo>
                <a:cubicBezTo>
                  <a:pt x="2304" y="354"/>
                  <a:pt x="2345" y="358"/>
                  <a:pt x="2369" y="344"/>
                </a:cubicBezTo>
                <a:cubicBezTo>
                  <a:pt x="2396" y="327"/>
                  <a:pt x="2399" y="292"/>
                  <a:pt x="2394" y="264"/>
                </a:cubicBezTo>
                <a:cubicBezTo>
                  <a:pt x="2384" y="211"/>
                  <a:pt x="2321" y="200"/>
                  <a:pt x="2276" y="197"/>
                </a:cubicBezTo>
                <a:cubicBezTo>
                  <a:pt x="2207" y="192"/>
                  <a:pt x="2143" y="193"/>
                  <a:pt x="2087" y="238"/>
                </a:cubicBezTo>
                <a:cubicBezTo>
                  <a:pt x="2053" y="265"/>
                  <a:pt x="2034" y="324"/>
                  <a:pt x="2064" y="364"/>
                </a:cubicBezTo>
                <a:cubicBezTo>
                  <a:pt x="2102" y="414"/>
                  <a:pt x="2185" y="444"/>
                  <a:pt x="2242" y="463"/>
                </a:cubicBezTo>
                <a:cubicBezTo>
                  <a:pt x="2293" y="480"/>
                  <a:pt x="2344" y="492"/>
                  <a:pt x="2397" y="493"/>
                </a:cubicBezTo>
                <a:cubicBezTo>
                  <a:pt x="2406" y="493"/>
                  <a:pt x="2415" y="493"/>
                  <a:pt x="2424" y="493"/>
                </a:cubicBezTo>
                <a:moveTo>
                  <a:pt x="2833" y="265"/>
                </a:moveTo>
                <a:cubicBezTo>
                  <a:pt x="2831" y="231"/>
                  <a:pt x="2836" y="238"/>
                  <a:pt x="2789" y="239"/>
                </a:cubicBezTo>
                <a:cubicBezTo>
                  <a:pt x="2729" y="240"/>
                  <a:pt x="2664" y="267"/>
                  <a:pt x="2630" y="320"/>
                </a:cubicBezTo>
                <a:cubicBezTo>
                  <a:pt x="2593" y="379"/>
                  <a:pt x="2633" y="422"/>
                  <a:pt x="2681" y="452"/>
                </a:cubicBezTo>
                <a:cubicBezTo>
                  <a:pt x="2756" y="499"/>
                  <a:pt x="2843" y="516"/>
                  <a:pt x="2924" y="548"/>
                </a:cubicBezTo>
                <a:cubicBezTo>
                  <a:pt x="2948" y="559"/>
                  <a:pt x="2958" y="557"/>
                  <a:pt x="2954" y="574"/>
                </a:cubicBezTo>
                <a:cubicBezTo>
                  <a:pt x="2862" y="590"/>
                  <a:pt x="2763" y="587"/>
                  <a:pt x="2669" y="584"/>
                </a:cubicBezTo>
                <a:cubicBezTo>
                  <a:pt x="2580" y="581"/>
                  <a:pt x="2494" y="570"/>
                  <a:pt x="2406" y="55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15" name="Freeform 10"/>
          <p:cNvSpPr/>
          <p:nvPr/>
        </p:nvSpPr>
        <p:spPr>
          <a:xfrm>
            <a:off x="5320080" y="3304800"/>
            <a:ext cx="413640" cy="166320"/>
          </a:xfrm>
          <a:custGeom>
            <a:avLst/>
            <a:gdLst/>
            <a:ahLst/>
            <a:rect l="0" t="0" r="r" b="b"/>
            <a:pathLst>
              <a:path w="1149" h="462">
                <a:moveTo>
                  <a:pt x="611" y="204"/>
                </a:moveTo>
                <a:cubicBezTo>
                  <a:pt x="623" y="168"/>
                  <a:pt x="646" y="102"/>
                  <a:pt x="624" y="65"/>
                </a:cubicBezTo>
                <a:cubicBezTo>
                  <a:pt x="585" y="0"/>
                  <a:pt x="459" y="8"/>
                  <a:pt x="398" y="13"/>
                </a:cubicBezTo>
                <a:cubicBezTo>
                  <a:pt x="278" y="23"/>
                  <a:pt x="152" y="69"/>
                  <a:pt x="63" y="152"/>
                </a:cubicBezTo>
                <a:cubicBezTo>
                  <a:pt x="0" y="212"/>
                  <a:pt x="1" y="289"/>
                  <a:pt x="67" y="343"/>
                </a:cubicBezTo>
                <a:cubicBezTo>
                  <a:pt x="164" y="422"/>
                  <a:pt x="309" y="447"/>
                  <a:pt x="430" y="457"/>
                </a:cubicBezTo>
                <a:cubicBezTo>
                  <a:pt x="538" y="460"/>
                  <a:pt x="572" y="461"/>
                  <a:pt x="642" y="460"/>
                </a:cubicBezTo>
                <a:moveTo>
                  <a:pt x="984" y="137"/>
                </a:moveTo>
                <a:cubicBezTo>
                  <a:pt x="953" y="144"/>
                  <a:pt x="935" y="175"/>
                  <a:pt x="919" y="202"/>
                </a:cubicBezTo>
                <a:cubicBezTo>
                  <a:pt x="906" y="223"/>
                  <a:pt x="874" y="287"/>
                  <a:pt x="894" y="313"/>
                </a:cubicBezTo>
                <a:cubicBezTo>
                  <a:pt x="926" y="352"/>
                  <a:pt x="1005" y="347"/>
                  <a:pt x="1049" y="347"/>
                </a:cubicBezTo>
                <a:cubicBezTo>
                  <a:pt x="1102" y="347"/>
                  <a:pt x="1134" y="327"/>
                  <a:pt x="1140" y="272"/>
                </a:cubicBezTo>
                <a:cubicBezTo>
                  <a:pt x="1148" y="208"/>
                  <a:pt x="1102" y="164"/>
                  <a:pt x="1050" y="133"/>
                </a:cubicBezTo>
                <a:cubicBezTo>
                  <a:pt x="1020" y="116"/>
                  <a:pt x="942" y="86"/>
                  <a:pt x="909" y="116"/>
                </a:cubicBezTo>
                <a:cubicBezTo>
                  <a:pt x="868" y="152"/>
                  <a:pt x="921" y="196"/>
                  <a:pt x="943" y="21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16" name="Freeform 11"/>
          <p:cNvSpPr/>
          <p:nvPr/>
        </p:nvSpPr>
        <p:spPr>
          <a:xfrm>
            <a:off x="5965200" y="3095640"/>
            <a:ext cx="1204200" cy="362160"/>
          </a:xfrm>
          <a:custGeom>
            <a:avLst/>
            <a:gdLst/>
            <a:ahLst/>
            <a:rect l="0" t="0" r="r" b="b"/>
            <a:pathLst>
              <a:path w="3345" h="1006">
                <a:moveTo>
                  <a:pt x="152" y="845"/>
                </a:moveTo>
                <a:cubicBezTo>
                  <a:pt x="173" y="797"/>
                  <a:pt x="183" y="755"/>
                  <a:pt x="179" y="701"/>
                </a:cubicBezTo>
                <a:cubicBezTo>
                  <a:pt x="175" y="644"/>
                  <a:pt x="135" y="635"/>
                  <a:pt x="85" y="636"/>
                </a:cubicBezTo>
                <a:cubicBezTo>
                  <a:pt x="31" y="637"/>
                  <a:pt x="10" y="677"/>
                  <a:pt x="6" y="726"/>
                </a:cubicBezTo>
                <a:cubicBezTo>
                  <a:pt x="0" y="796"/>
                  <a:pt x="58" y="836"/>
                  <a:pt x="115" y="864"/>
                </a:cubicBezTo>
                <a:cubicBezTo>
                  <a:pt x="186" y="900"/>
                  <a:pt x="267" y="914"/>
                  <a:pt x="343" y="932"/>
                </a:cubicBezTo>
                <a:cubicBezTo>
                  <a:pt x="370" y="938"/>
                  <a:pt x="381" y="946"/>
                  <a:pt x="394" y="954"/>
                </a:cubicBezTo>
                <a:cubicBezTo>
                  <a:pt x="359" y="972"/>
                  <a:pt x="323" y="989"/>
                  <a:pt x="280" y="998"/>
                </a:cubicBezTo>
                <a:cubicBezTo>
                  <a:pt x="247" y="1005"/>
                  <a:pt x="214" y="1005"/>
                  <a:pt x="180" y="1005"/>
                </a:cubicBezTo>
                <a:cubicBezTo>
                  <a:pt x="171" y="968"/>
                  <a:pt x="167" y="939"/>
                  <a:pt x="194" y="907"/>
                </a:cubicBezTo>
                <a:cubicBezTo>
                  <a:pt x="231" y="863"/>
                  <a:pt x="295" y="827"/>
                  <a:pt x="345" y="801"/>
                </a:cubicBezTo>
                <a:cubicBezTo>
                  <a:pt x="399" y="773"/>
                  <a:pt x="460" y="756"/>
                  <a:pt x="521" y="765"/>
                </a:cubicBezTo>
                <a:cubicBezTo>
                  <a:pt x="572" y="772"/>
                  <a:pt x="575" y="820"/>
                  <a:pt x="577" y="861"/>
                </a:cubicBezTo>
                <a:cubicBezTo>
                  <a:pt x="578" y="892"/>
                  <a:pt x="586" y="944"/>
                  <a:pt x="574" y="974"/>
                </a:cubicBezTo>
                <a:cubicBezTo>
                  <a:pt x="565" y="996"/>
                  <a:pt x="571" y="975"/>
                  <a:pt x="555" y="984"/>
                </a:cubicBezTo>
                <a:moveTo>
                  <a:pt x="398" y="437"/>
                </a:moveTo>
                <a:cubicBezTo>
                  <a:pt x="398" y="420"/>
                  <a:pt x="394" y="415"/>
                  <a:pt x="406" y="412"/>
                </a:cubicBezTo>
                <a:cubicBezTo>
                  <a:pt x="448" y="424"/>
                  <a:pt x="471" y="473"/>
                  <a:pt x="498" y="509"/>
                </a:cubicBezTo>
                <a:moveTo>
                  <a:pt x="1018" y="767"/>
                </a:moveTo>
                <a:cubicBezTo>
                  <a:pt x="986" y="735"/>
                  <a:pt x="994" y="721"/>
                  <a:pt x="929" y="715"/>
                </a:cubicBezTo>
                <a:cubicBezTo>
                  <a:pt x="845" y="707"/>
                  <a:pt x="730" y="764"/>
                  <a:pt x="731" y="859"/>
                </a:cubicBezTo>
                <a:cubicBezTo>
                  <a:pt x="732" y="920"/>
                  <a:pt x="773" y="943"/>
                  <a:pt x="831" y="950"/>
                </a:cubicBezTo>
                <a:cubicBezTo>
                  <a:pt x="897" y="958"/>
                  <a:pt x="949" y="941"/>
                  <a:pt x="977" y="877"/>
                </a:cubicBezTo>
                <a:cubicBezTo>
                  <a:pt x="1010" y="802"/>
                  <a:pt x="990" y="687"/>
                  <a:pt x="979" y="609"/>
                </a:cubicBezTo>
                <a:cubicBezTo>
                  <a:pt x="967" y="523"/>
                  <a:pt x="951" y="443"/>
                  <a:pt x="950" y="356"/>
                </a:cubicBezTo>
                <a:cubicBezTo>
                  <a:pt x="949" y="441"/>
                  <a:pt x="941" y="526"/>
                  <a:pt x="966" y="608"/>
                </a:cubicBezTo>
                <a:cubicBezTo>
                  <a:pt x="987" y="677"/>
                  <a:pt x="1030" y="754"/>
                  <a:pt x="1093" y="792"/>
                </a:cubicBezTo>
                <a:cubicBezTo>
                  <a:pt x="1133" y="816"/>
                  <a:pt x="1183" y="818"/>
                  <a:pt x="1222" y="795"/>
                </a:cubicBezTo>
                <a:cubicBezTo>
                  <a:pt x="1271" y="767"/>
                  <a:pt x="1287" y="699"/>
                  <a:pt x="1336" y="669"/>
                </a:cubicBezTo>
                <a:cubicBezTo>
                  <a:pt x="1357" y="660"/>
                  <a:pt x="1363" y="656"/>
                  <a:pt x="1378" y="659"/>
                </a:cubicBezTo>
                <a:cubicBezTo>
                  <a:pt x="1390" y="673"/>
                  <a:pt x="1410" y="700"/>
                  <a:pt x="1426" y="722"/>
                </a:cubicBezTo>
                <a:cubicBezTo>
                  <a:pt x="1474" y="787"/>
                  <a:pt x="1514" y="795"/>
                  <a:pt x="1590" y="798"/>
                </a:cubicBezTo>
                <a:cubicBezTo>
                  <a:pt x="1596" y="758"/>
                  <a:pt x="1611" y="738"/>
                  <a:pt x="1592" y="692"/>
                </a:cubicBezTo>
                <a:cubicBezTo>
                  <a:pt x="1559" y="611"/>
                  <a:pt x="1439" y="552"/>
                  <a:pt x="1363" y="594"/>
                </a:cubicBezTo>
                <a:cubicBezTo>
                  <a:pt x="1316" y="620"/>
                  <a:pt x="1306" y="720"/>
                  <a:pt x="1316" y="765"/>
                </a:cubicBezTo>
                <a:cubicBezTo>
                  <a:pt x="1332" y="838"/>
                  <a:pt x="1412" y="867"/>
                  <a:pt x="1476" y="882"/>
                </a:cubicBezTo>
                <a:cubicBezTo>
                  <a:pt x="1557" y="900"/>
                  <a:pt x="1665" y="908"/>
                  <a:pt x="1740" y="868"/>
                </a:cubicBezTo>
                <a:cubicBezTo>
                  <a:pt x="1810" y="831"/>
                  <a:pt x="1820" y="763"/>
                  <a:pt x="1828" y="692"/>
                </a:cubicBezTo>
                <a:cubicBezTo>
                  <a:pt x="1837" y="616"/>
                  <a:pt x="1828" y="538"/>
                  <a:pt x="1868" y="475"/>
                </a:cubicBezTo>
                <a:cubicBezTo>
                  <a:pt x="1872" y="475"/>
                  <a:pt x="1876" y="475"/>
                  <a:pt x="1880" y="475"/>
                </a:cubicBezTo>
                <a:cubicBezTo>
                  <a:pt x="1899" y="505"/>
                  <a:pt x="1914" y="527"/>
                  <a:pt x="1922" y="577"/>
                </a:cubicBezTo>
                <a:cubicBezTo>
                  <a:pt x="1932" y="645"/>
                  <a:pt x="1901" y="793"/>
                  <a:pt x="1940" y="847"/>
                </a:cubicBezTo>
                <a:cubicBezTo>
                  <a:pt x="1958" y="873"/>
                  <a:pt x="2021" y="861"/>
                  <a:pt x="2046" y="862"/>
                </a:cubicBezTo>
                <a:cubicBezTo>
                  <a:pt x="2157" y="866"/>
                  <a:pt x="2233" y="794"/>
                  <a:pt x="2293" y="708"/>
                </a:cubicBezTo>
                <a:cubicBezTo>
                  <a:pt x="2319" y="671"/>
                  <a:pt x="2352" y="625"/>
                  <a:pt x="2359" y="580"/>
                </a:cubicBezTo>
                <a:cubicBezTo>
                  <a:pt x="2359" y="575"/>
                  <a:pt x="2357" y="574"/>
                  <a:pt x="2349" y="577"/>
                </a:cubicBezTo>
                <a:cubicBezTo>
                  <a:pt x="2288" y="600"/>
                  <a:pt x="2255" y="612"/>
                  <a:pt x="2230" y="681"/>
                </a:cubicBezTo>
                <a:cubicBezTo>
                  <a:pt x="2230" y="689"/>
                  <a:pt x="2230" y="698"/>
                  <a:pt x="2230" y="706"/>
                </a:cubicBezTo>
                <a:cubicBezTo>
                  <a:pt x="2260" y="741"/>
                  <a:pt x="2247" y="752"/>
                  <a:pt x="2313" y="759"/>
                </a:cubicBezTo>
                <a:cubicBezTo>
                  <a:pt x="2381" y="766"/>
                  <a:pt x="2452" y="758"/>
                  <a:pt x="2492" y="695"/>
                </a:cubicBezTo>
                <a:cubicBezTo>
                  <a:pt x="2545" y="612"/>
                  <a:pt x="2522" y="480"/>
                  <a:pt x="2496" y="394"/>
                </a:cubicBezTo>
                <a:cubicBezTo>
                  <a:pt x="2475" y="322"/>
                  <a:pt x="2458" y="258"/>
                  <a:pt x="2451" y="183"/>
                </a:cubicBezTo>
                <a:cubicBezTo>
                  <a:pt x="2451" y="178"/>
                  <a:pt x="2451" y="172"/>
                  <a:pt x="2451" y="168"/>
                </a:cubicBezTo>
                <a:cubicBezTo>
                  <a:pt x="2415" y="196"/>
                  <a:pt x="2391" y="190"/>
                  <a:pt x="2368" y="253"/>
                </a:cubicBezTo>
                <a:cubicBezTo>
                  <a:pt x="2338" y="335"/>
                  <a:pt x="2339" y="449"/>
                  <a:pt x="2357" y="533"/>
                </a:cubicBezTo>
                <a:cubicBezTo>
                  <a:pt x="2372" y="601"/>
                  <a:pt x="2403" y="683"/>
                  <a:pt x="2468" y="713"/>
                </a:cubicBezTo>
                <a:cubicBezTo>
                  <a:pt x="2475" y="713"/>
                  <a:pt x="2482" y="713"/>
                  <a:pt x="2489" y="713"/>
                </a:cubicBezTo>
                <a:cubicBezTo>
                  <a:pt x="2522" y="661"/>
                  <a:pt x="2536" y="633"/>
                  <a:pt x="2539" y="561"/>
                </a:cubicBezTo>
                <a:cubicBezTo>
                  <a:pt x="2543" y="460"/>
                  <a:pt x="2538" y="360"/>
                  <a:pt x="2545" y="259"/>
                </a:cubicBezTo>
                <a:moveTo>
                  <a:pt x="2386" y="462"/>
                </a:moveTo>
                <a:cubicBezTo>
                  <a:pt x="2398" y="443"/>
                  <a:pt x="2405" y="436"/>
                  <a:pt x="2429" y="423"/>
                </a:cubicBezTo>
                <a:cubicBezTo>
                  <a:pt x="2416" y="442"/>
                  <a:pt x="2419" y="436"/>
                  <a:pt x="2404" y="454"/>
                </a:cubicBezTo>
                <a:cubicBezTo>
                  <a:pt x="2371" y="494"/>
                  <a:pt x="2336" y="583"/>
                  <a:pt x="2390" y="620"/>
                </a:cubicBezTo>
                <a:cubicBezTo>
                  <a:pt x="2418" y="639"/>
                  <a:pt x="2489" y="653"/>
                  <a:pt x="2522" y="640"/>
                </a:cubicBezTo>
                <a:cubicBezTo>
                  <a:pt x="2577" y="619"/>
                  <a:pt x="2578" y="547"/>
                  <a:pt x="2580" y="499"/>
                </a:cubicBezTo>
                <a:cubicBezTo>
                  <a:pt x="2582" y="435"/>
                  <a:pt x="2571" y="371"/>
                  <a:pt x="2519" y="328"/>
                </a:cubicBezTo>
                <a:cubicBezTo>
                  <a:pt x="2469" y="287"/>
                  <a:pt x="2388" y="295"/>
                  <a:pt x="2335" y="323"/>
                </a:cubicBezTo>
                <a:cubicBezTo>
                  <a:pt x="2233" y="377"/>
                  <a:pt x="2176" y="522"/>
                  <a:pt x="2211" y="633"/>
                </a:cubicBezTo>
                <a:cubicBezTo>
                  <a:pt x="2237" y="714"/>
                  <a:pt x="2332" y="774"/>
                  <a:pt x="2404" y="808"/>
                </a:cubicBezTo>
                <a:cubicBezTo>
                  <a:pt x="2501" y="852"/>
                  <a:pt x="2596" y="857"/>
                  <a:pt x="2701" y="859"/>
                </a:cubicBezTo>
                <a:moveTo>
                  <a:pt x="3104" y="725"/>
                </a:moveTo>
                <a:cubicBezTo>
                  <a:pt x="3144" y="692"/>
                  <a:pt x="3199" y="657"/>
                  <a:pt x="3218" y="605"/>
                </a:cubicBezTo>
                <a:cubicBezTo>
                  <a:pt x="3224" y="588"/>
                  <a:pt x="3221" y="567"/>
                  <a:pt x="3221" y="550"/>
                </a:cubicBezTo>
                <a:cubicBezTo>
                  <a:pt x="3179" y="540"/>
                  <a:pt x="3143" y="527"/>
                  <a:pt x="3097" y="547"/>
                </a:cubicBezTo>
                <a:cubicBezTo>
                  <a:pt x="3019" y="581"/>
                  <a:pt x="2947" y="667"/>
                  <a:pt x="2916" y="745"/>
                </a:cubicBezTo>
                <a:cubicBezTo>
                  <a:pt x="2903" y="778"/>
                  <a:pt x="2906" y="803"/>
                  <a:pt x="2909" y="837"/>
                </a:cubicBezTo>
                <a:cubicBezTo>
                  <a:pt x="2962" y="859"/>
                  <a:pt x="3024" y="871"/>
                  <a:pt x="3082" y="850"/>
                </a:cubicBezTo>
                <a:cubicBezTo>
                  <a:pt x="3175" y="818"/>
                  <a:pt x="3235" y="732"/>
                  <a:pt x="3259" y="639"/>
                </a:cubicBezTo>
                <a:cubicBezTo>
                  <a:pt x="3298" y="484"/>
                  <a:pt x="3274" y="309"/>
                  <a:pt x="3276" y="152"/>
                </a:cubicBezTo>
                <a:cubicBezTo>
                  <a:pt x="3277" y="101"/>
                  <a:pt x="3279" y="51"/>
                  <a:pt x="3284" y="0"/>
                </a:cubicBezTo>
                <a:cubicBezTo>
                  <a:pt x="3269" y="91"/>
                  <a:pt x="3237" y="179"/>
                  <a:pt x="3230" y="272"/>
                </a:cubicBezTo>
                <a:cubicBezTo>
                  <a:pt x="3218" y="428"/>
                  <a:pt x="3233" y="583"/>
                  <a:pt x="3269" y="735"/>
                </a:cubicBezTo>
                <a:cubicBezTo>
                  <a:pt x="3286" y="807"/>
                  <a:pt x="3311" y="861"/>
                  <a:pt x="3344" y="92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17" name="Freeform 12"/>
          <p:cNvSpPr/>
          <p:nvPr/>
        </p:nvSpPr>
        <p:spPr>
          <a:xfrm>
            <a:off x="7383240" y="3154320"/>
            <a:ext cx="724320" cy="223920"/>
          </a:xfrm>
          <a:custGeom>
            <a:avLst/>
            <a:gdLst/>
            <a:ahLst/>
            <a:rect l="0" t="0" r="r" b="b"/>
            <a:pathLst>
              <a:path w="2012" h="622">
                <a:moveTo>
                  <a:pt x="283" y="301"/>
                </a:moveTo>
                <a:cubicBezTo>
                  <a:pt x="303" y="269"/>
                  <a:pt x="323" y="236"/>
                  <a:pt x="341" y="203"/>
                </a:cubicBezTo>
                <a:cubicBezTo>
                  <a:pt x="278" y="198"/>
                  <a:pt x="228" y="196"/>
                  <a:pt x="164" y="218"/>
                </a:cubicBezTo>
                <a:cubicBezTo>
                  <a:pt x="87" y="244"/>
                  <a:pt x="21" y="283"/>
                  <a:pt x="10" y="366"/>
                </a:cubicBezTo>
                <a:cubicBezTo>
                  <a:pt x="0" y="441"/>
                  <a:pt x="84" y="474"/>
                  <a:pt x="146" y="491"/>
                </a:cubicBezTo>
                <a:cubicBezTo>
                  <a:pt x="209" y="508"/>
                  <a:pt x="291" y="512"/>
                  <a:pt x="347" y="478"/>
                </a:cubicBezTo>
                <a:cubicBezTo>
                  <a:pt x="402" y="445"/>
                  <a:pt x="426" y="385"/>
                  <a:pt x="455" y="331"/>
                </a:cubicBezTo>
                <a:cubicBezTo>
                  <a:pt x="463" y="316"/>
                  <a:pt x="475" y="306"/>
                  <a:pt x="481" y="297"/>
                </a:cubicBezTo>
                <a:cubicBezTo>
                  <a:pt x="491" y="328"/>
                  <a:pt x="497" y="364"/>
                  <a:pt x="513" y="396"/>
                </a:cubicBezTo>
                <a:cubicBezTo>
                  <a:pt x="534" y="438"/>
                  <a:pt x="547" y="449"/>
                  <a:pt x="586" y="468"/>
                </a:cubicBezTo>
                <a:cubicBezTo>
                  <a:pt x="591" y="468"/>
                  <a:pt x="597" y="468"/>
                  <a:pt x="602" y="468"/>
                </a:cubicBezTo>
                <a:cubicBezTo>
                  <a:pt x="620" y="432"/>
                  <a:pt x="635" y="396"/>
                  <a:pt x="649" y="355"/>
                </a:cubicBezTo>
                <a:cubicBezTo>
                  <a:pt x="675" y="278"/>
                  <a:pt x="722" y="152"/>
                  <a:pt x="815" y="131"/>
                </a:cubicBezTo>
                <a:cubicBezTo>
                  <a:pt x="869" y="119"/>
                  <a:pt x="892" y="156"/>
                  <a:pt x="905" y="201"/>
                </a:cubicBezTo>
                <a:cubicBezTo>
                  <a:pt x="926" y="277"/>
                  <a:pt x="908" y="378"/>
                  <a:pt x="909" y="457"/>
                </a:cubicBezTo>
                <a:cubicBezTo>
                  <a:pt x="957" y="441"/>
                  <a:pt x="978" y="440"/>
                  <a:pt x="1023" y="396"/>
                </a:cubicBezTo>
                <a:cubicBezTo>
                  <a:pt x="1075" y="344"/>
                  <a:pt x="1117" y="285"/>
                  <a:pt x="1166" y="231"/>
                </a:cubicBezTo>
                <a:cubicBezTo>
                  <a:pt x="1188" y="207"/>
                  <a:pt x="1206" y="177"/>
                  <a:pt x="1242" y="176"/>
                </a:cubicBezTo>
                <a:cubicBezTo>
                  <a:pt x="1273" y="176"/>
                  <a:pt x="1287" y="207"/>
                  <a:pt x="1312" y="221"/>
                </a:cubicBezTo>
                <a:cubicBezTo>
                  <a:pt x="1352" y="244"/>
                  <a:pt x="1419" y="272"/>
                  <a:pt x="1467" y="254"/>
                </a:cubicBezTo>
                <a:cubicBezTo>
                  <a:pt x="1536" y="228"/>
                  <a:pt x="1550" y="137"/>
                  <a:pt x="1539" y="73"/>
                </a:cubicBezTo>
                <a:cubicBezTo>
                  <a:pt x="1527" y="5"/>
                  <a:pt x="1421" y="0"/>
                  <a:pt x="1371" y="8"/>
                </a:cubicBezTo>
                <a:cubicBezTo>
                  <a:pt x="1280" y="23"/>
                  <a:pt x="1189" y="93"/>
                  <a:pt x="1155" y="179"/>
                </a:cubicBezTo>
                <a:cubicBezTo>
                  <a:pt x="1117" y="274"/>
                  <a:pt x="1151" y="367"/>
                  <a:pt x="1218" y="437"/>
                </a:cubicBezTo>
                <a:cubicBezTo>
                  <a:pt x="1341" y="566"/>
                  <a:pt x="1547" y="595"/>
                  <a:pt x="1716" y="608"/>
                </a:cubicBezTo>
                <a:cubicBezTo>
                  <a:pt x="1819" y="616"/>
                  <a:pt x="1918" y="621"/>
                  <a:pt x="2011" y="58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18" name="Freeform 13"/>
          <p:cNvSpPr/>
          <p:nvPr/>
        </p:nvSpPr>
        <p:spPr>
          <a:xfrm>
            <a:off x="4203720" y="3192480"/>
            <a:ext cx="3913560" cy="250200"/>
          </a:xfrm>
          <a:custGeom>
            <a:avLst/>
            <a:gdLst/>
            <a:ahLst/>
            <a:rect l="0" t="0" r="r" b="b"/>
            <a:pathLst>
              <a:path w="10871" h="695">
                <a:moveTo>
                  <a:pt x="0" y="614"/>
                </a:moveTo>
                <a:cubicBezTo>
                  <a:pt x="10870" y="0"/>
                  <a:pt x="128" y="694"/>
                  <a:pt x="354" y="573"/>
                </a:cubicBezTo>
                <a:cubicBezTo>
                  <a:pt x="357" y="571"/>
                  <a:pt x="358" y="562"/>
                  <a:pt x="360" y="553"/>
                </a:cubicBezTo>
                <a:cubicBezTo>
                  <a:pt x="366" y="580"/>
                  <a:pt x="369" y="605"/>
                  <a:pt x="373" y="640"/>
                </a:cubicBezTo>
                <a:cubicBezTo>
                  <a:pt x="373" y="644"/>
                  <a:pt x="374" y="649"/>
                  <a:pt x="374" y="653"/>
                </a:cubicBezTo>
                <a:cubicBezTo>
                  <a:pt x="374" y="643"/>
                  <a:pt x="372" y="636"/>
                  <a:pt x="372" y="626"/>
                </a:cubicBezTo>
                <a:cubicBezTo>
                  <a:pt x="372" y="605"/>
                  <a:pt x="373" y="597"/>
                  <a:pt x="376" y="581"/>
                </a:cubicBezTo>
                <a:cubicBezTo>
                  <a:pt x="378" y="567"/>
                  <a:pt x="385" y="561"/>
                  <a:pt x="389" y="565"/>
                </a:cubicBezTo>
                <a:cubicBezTo>
                  <a:pt x="401" y="579"/>
                  <a:pt x="398" y="611"/>
                  <a:pt x="402" y="643"/>
                </a:cubicBezTo>
                <a:cubicBezTo>
                  <a:pt x="403" y="651"/>
                  <a:pt x="402" y="651"/>
                  <a:pt x="403" y="657"/>
                </a:cubicBezTo>
                <a:cubicBezTo>
                  <a:pt x="404" y="657"/>
                  <a:pt x="405" y="657"/>
                  <a:pt x="406" y="65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19" name="Freeform 14"/>
          <p:cNvSpPr/>
          <p:nvPr/>
        </p:nvSpPr>
        <p:spPr>
          <a:xfrm>
            <a:off x="3380040" y="3695760"/>
            <a:ext cx="2029320" cy="389880"/>
          </a:xfrm>
          <a:custGeom>
            <a:avLst/>
            <a:gdLst/>
            <a:ahLst/>
            <a:rect l="0" t="0" r="r" b="b"/>
            <a:pathLst>
              <a:path w="5637" h="1083">
                <a:moveTo>
                  <a:pt x="663" y="749"/>
                </a:moveTo>
                <a:cubicBezTo>
                  <a:pt x="664" y="746"/>
                  <a:pt x="712" y="728"/>
                  <a:pt x="680" y="701"/>
                </a:cubicBezTo>
                <a:cubicBezTo>
                  <a:pt x="614" y="646"/>
                  <a:pt x="359" y="734"/>
                  <a:pt x="294" y="750"/>
                </a:cubicBezTo>
                <a:cubicBezTo>
                  <a:pt x="209" y="771"/>
                  <a:pt x="136" y="796"/>
                  <a:pt x="65" y="835"/>
                </a:cubicBezTo>
                <a:cubicBezTo>
                  <a:pt x="150" y="836"/>
                  <a:pt x="215" y="831"/>
                  <a:pt x="299" y="804"/>
                </a:cubicBezTo>
                <a:cubicBezTo>
                  <a:pt x="459" y="754"/>
                  <a:pt x="611" y="681"/>
                  <a:pt x="691" y="524"/>
                </a:cubicBezTo>
                <a:cubicBezTo>
                  <a:pt x="751" y="407"/>
                  <a:pt x="752" y="277"/>
                  <a:pt x="755" y="150"/>
                </a:cubicBezTo>
                <a:cubicBezTo>
                  <a:pt x="756" y="100"/>
                  <a:pt x="755" y="50"/>
                  <a:pt x="755" y="0"/>
                </a:cubicBezTo>
                <a:cubicBezTo>
                  <a:pt x="721" y="89"/>
                  <a:pt x="688" y="178"/>
                  <a:pt x="661" y="269"/>
                </a:cubicBezTo>
                <a:cubicBezTo>
                  <a:pt x="635" y="358"/>
                  <a:pt x="559" y="585"/>
                  <a:pt x="636" y="668"/>
                </a:cubicBezTo>
                <a:cubicBezTo>
                  <a:pt x="666" y="700"/>
                  <a:pt x="748" y="692"/>
                  <a:pt x="785" y="682"/>
                </a:cubicBezTo>
                <a:cubicBezTo>
                  <a:pt x="873" y="657"/>
                  <a:pt x="906" y="594"/>
                  <a:pt x="963" y="533"/>
                </a:cubicBezTo>
                <a:cubicBezTo>
                  <a:pt x="968" y="529"/>
                  <a:pt x="969" y="527"/>
                  <a:pt x="974" y="528"/>
                </a:cubicBezTo>
                <a:cubicBezTo>
                  <a:pt x="986" y="605"/>
                  <a:pt x="994" y="685"/>
                  <a:pt x="1032" y="754"/>
                </a:cubicBezTo>
                <a:cubicBezTo>
                  <a:pt x="1063" y="809"/>
                  <a:pt x="1119" y="856"/>
                  <a:pt x="1182" y="870"/>
                </a:cubicBezTo>
                <a:cubicBezTo>
                  <a:pt x="1231" y="881"/>
                  <a:pt x="1278" y="879"/>
                  <a:pt x="1306" y="834"/>
                </a:cubicBezTo>
                <a:cubicBezTo>
                  <a:pt x="1336" y="786"/>
                  <a:pt x="1313" y="707"/>
                  <a:pt x="1290" y="662"/>
                </a:cubicBezTo>
                <a:cubicBezTo>
                  <a:pt x="1255" y="593"/>
                  <a:pt x="1207" y="529"/>
                  <a:pt x="1172" y="459"/>
                </a:cubicBezTo>
                <a:cubicBezTo>
                  <a:pt x="1158" y="427"/>
                  <a:pt x="1154" y="419"/>
                  <a:pt x="1148" y="398"/>
                </a:cubicBezTo>
                <a:moveTo>
                  <a:pt x="1166" y="307"/>
                </a:moveTo>
                <a:cubicBezTo>
                  <a:pt x="1166" y="282"/>
                  <a:pt x="1169" y="261"/>
                  <a:pt x="1172" y="236"/>
                </a:cubicBezTo>
                <a:cubicBezTo>
                  <a:pt x="1173" y="231"/>
                  <a:pt x="1173" y="226"/>
                  <a:pt x="1170" y="224"/>
                </a:cubicBezTo>
                <a:cubicBezTo>
                  <a:pt x="1163" y="225"/>
                  <a:pt x="1157" y="225"/>
                  <a:pt x="1153" y="232"/>
                </a:cubicBezTo>
                <a:cubicBezTo>
                  <a:pt x="1150" y="237"/>
                  <a:pt x="1153" y="251"/>
                  <a:pt x="1153" y="257"/>
                </a:cubicBezTo>
                <a:moveTo>
                  <a:pt x="682" y="338"/>
                </a:moveTo>
                <a:cubicBezTo>
                  <a:pt x="647" y="318"/>
                  <a:pt x="621" y="308"/>
                  <a:pt x="579" y="306"/>
                </a:cubicBezTo>
                <a:cubicBezTo>
                  <a:pt x="485" y="302"/>
                  <a:pt x="408" y="318"/>
                  <a:pt x="320" y="353"/>
                </a:cubicBezTo>
                <a:cubicBezTo>
                  <a:pt x="222" y="392"/>
                  <a:pt x="103" y="448"/>
                  <a:pt x="48" y="545"/>
                </a:cubicBezTo>
                <a:cubicBezTo>
                  <a:pt x="0" y="628"/>
                  <a:pt x="56" y="668"/>
                  <a:pt x="132" y="689"/>
                </a:cubicBezTo>
                <a:cubicBezTo>
                  <a:pt x="262" y="725"/>
                  <a:pt x="407" y="712"/>
                  <a:pt x="540" y="713"/>
                </a:cubicBezTo>
                <a:moveTo>
                  <a:pt x="1222" y="218"/>
                </a:moveTo>
                <a:cubicBezTo>
                  <a:pt x="1209" y="193"/>
                  <a:pt x="1205" y="188"/>
                  <a:pt x="1203" y="162"/>
                </a:cubicBezTo>
                <a:cubicBezTo>
                  <a:pt x="1238" y="159"/>
                  <a:pt x="1266" y="155"/>
                  <a:pt x="1288" y="188"/>
                </a:cubicBezTo>
                <a:cubicBezTo>
                  <a:pt x="1314" y="228"/>
                  <a:pt x="1288" y="257"/>
                  <a:pt x="1250" y="268"/>
                </a:cubicBezTo>
                <a:cubicBezTo>
                  <a:pt x="1207" y="279"/>
                  <a:pt x="1138" y="282"/>
                  <a:pt x="1096" y="267"/>
                </a:cubicBezTo>
                <a:cubicBezTo>
                  <a:pt x="1073" y="258"/>
                  <a:pt x="1075" y="245"/>
                  <a:pt x="1073" y="226"/>
                </a:cubicBezTo>
                <a:cubicBezTo>
                  <a:pt x="1099" y="210"/>
                  <a:pt x="1113" y="204"/>
                  <a:pt x="1136" y="202"/>
                </a:cubicBezTo>
                <a:moveTo>
                  <a:pt x="1504" y="289"/>
                </a:moveTo>
                <a:cubicBezTo>
                  <a:pt x="1507" y="289"/>
                  <a:pt x="1509" y="242"/>
                  <a:pt x="1555" y="260"/>
                </a:cubicBezTo>
                <a:cubicBezTo>
                  <a:pt x="1624" y="287"/>
                  <a:pt x="1629" y="301"/>
                  <a:pt x="1657" y="380"/>
                </a:cubicBezTo>
                <a:cubicBezTo>
                  <a:pt x="1703" y="509"/>
                  <a:pt x="1577" y="841"/>
                  <a:pt x="1675" y="936"/>
                </a:cubicBezTo>
                <a:cubicBezTo>
                  <a:pt x="1703" y="963"/>
                  <a:pt x="1769" y="975"/>
                  <a:pt x="1801" y="948"/>
                </a:cubicBezTo>
                <a:cubicBezTo>
                  <a:pt x="1903" y="862"/>
                  <a:pt x="1828" y="699"/>
                  <a:pt x="1771" y="613"/>
                </a:cubicBezTo>
                <a:cubicBezTo>
                  <a:pt x="1742" y="568"/>
                  <a:pt x="1706" y="553"/>
                  <a:pt x="1670" y="520"/>
                </a:cubicBezTo>
                <a:cubicBezTo>
                  <a:pt x="1778" y="520"/>
                  <a:pt x="1925" y="550"/>
                  <a:pt x="2009" y="468"/>
                </a:cubicBezTo>
                <a:cubicBezTo>
                  <a:pt x="2051" y="428"/>
                  <a:pt x="2045" y="359"/>
                  <a:pt x="2056" y="307"/>
                </a:cubicBezTo>
                <a:cubicBezTo>
                  <a:pt x="2072" y="334"/>
                  <a:pt x="2106" y="363"/>
                  <a:pt x="2124" y="407"/>
                </a:cubicBezTo>
                <a:cubicBezTo>
                  <a:pt x="2191" y="574"/>
                  <a:pt x="2094" y="904"/>
                  <a:pt x="2195" y="1034"/>
                </a:cubicBezTo>
                <a:cubicBezTo>
                  <a:pt x="2229" y="1078"/>
                  <a:pt x="2305" y="1082"/>
                  <a:pt x="2352" y="1056"/>
                </a:cubicBezTo>
                <a:cubicBezTo>
                  <a:pt x="2404" y="1027"/>
                  <a:pt x="2398" y="946"/>
                  <a:pt x="2395" y="898"/>
                </a:cubicBezTo>
                <a:cubicBezTo>
                  <a:pt x="2390" y="805"/>
                  <a:pt x="2363" y="737"/>
                  <a:pt x="2320" y="655"/>
                </a:cubicBezTo>
                <a:cubicBezTo>
                  <a:pt x="2293" y="604"/>
                  <a:pt x="2248" y="564"/>
                  <a:pt x="2223" y="511"/>
                </a:cubicBezTo>
                <a:cubicBezTo>
                  <a:pt x="2223" y="496"/>
                  <a:pt x="2223" y="492"/>
                  <a:pt x="2223" y="482"/>
                </a:cubicBezTo>
                <a:cubicBezTo>
                  <a:pt x="2294" y="460"/>
                  <a:pt x="2355" y="438"/>
                  <a:pt x="2432" y="428"/>
                </a:cubicBezTo>
                <a:cubicBezTo>
                  <a:pt x="2547" y="414"/>
                  <a:pt x="2660" y="402"/>
                  <a:pt x="2774" y="383"/>
                </a:cubicBezTo>
                <a:cubicBezTo>
                  <a:pt x="2783" y="383"/>
                  <a:pt x="2786" y="383"/>
                  <a:pt x="2792" y="383"/>
                </a:cubicBezTo>
                <a:cubicBezTo>
                  <a:pt x="2798" y="394"/>
                  <a:pt x="2795" y="416"/>
                  <a:pt x="2802" y="428"/>
                </a:cubicBezTo>
                <a:cubicBezTo>
                  <a:pt x="2831" y="478"/>
                  <a:pt x="2834" y="479"/>
                  <a:pt x="2900" y="481"/>
                </a:cubicBezTo>
                <a:cubicBezTo>
                  <a:pt x="2998" y="484"/>
                  <a:pt x="2983" y="435"/>
                  <a:pt x="3007" y="372"/>
                </a:cubicBezTo>
                <a:cubicBezTo>
                  <a:pt x="2918" y="341"/>
                  <a:pt x="2860" y="314"/>
                  <a:pt x="2761" y="359"/>
                </a:cubicBezTo>
                <a:cubicBezTo>
                  <a:pt x="2670" y="400"/>
                  <a:pt x="2557" y="549"/>
                  <a:pt x="2650" y="638"/>
                </a:cubicBezTo>
                <a:cubicBezTo>
                  <a:pt x="2747" y="731"/>
                  <a:pt x="2973" y="730"/>
                  <a:pt x="3092" y="699"/>
                </a:cubicBezTo>
                <a:cubicBezTo>
                  <a:pt x="3217" y="667"/>
                  <a:pt x="3251" y="595"/>
                  <a:pt x="3257" y="478"/>
                </a:cubicBezTo>
                <a:cubicBezTo>
                  <a:pt x="3261" y="400"/>
                  <a:pt x="3236" y="315"/>
                  <a:pt x="3225" y="239"/>
                </a:cubicBezTo>
                <a:cubicBezTo>
                  <a:pt x="3291" y="298"/>
                  <a:pt x="3379" y="355"/>
                  <a:pt x="3401" y="445"/>
                </a:cubicBezTo>
                <a:cubicBezTo>
                  <a:pt x="3417" y="509"/>
                  <a:pt x="3378" y="559"/>
                  <a:pt x="3373" y="617"/>
                </a:cubicBezTo>
                <a:cubicBezTo>
                  <a:pt x="3371" y="637"/>
                  <a:pt x="3379" y="665"/>
                  <a:pt x="3377" y="682"/>
                </a:cubicBezTo>
                <a:cubicBezTo>
                  <a:pt x="3434" y="685"/>
                  <a:pt x="3492" y="700"/>
                  <a:pt x="3550" y="683"/>
                </a:cubicBezTo>
                <a:cubicBezTo>
                  <a:pt x="3711" y="635"/>
                  <a:pt x="3800" y="530"/>
                  <a:pt x="3809" y="366"/>
                </a:cubicBezTo>
                <a:cubicBezTo>
                  <a:pt x="3810" y="355"/>
                  <a:pt x="3803" y="350"/>
                  <a:pt x="3803" y="339"/>
                </a:cubicBezTo>
                <a:cubicBezTo>
                  <a:pt x="3790" y="369"/>
                  <a:pt x="3752" y="389"/>
                  <a:pt x="3757" y="434"/>
                </a:cubicBezTo>
                <a:cubicBezTo>
                  <a:pt x="3763" y="488"/>
                  <a:pt x="3770" y="503"/>
                  <a:pt x="3825" y="523"/>
                </a:cubicBezTo>
                <a:cubicBezTo>
                  <a:pt x="3872" y="541"/>
                  <a:pt x="3950" y="533"/>
                  <a:pt x="3991" y="506"/>
                </a:cubicBezTo>
                <a:cubicBezTo>
                  <a:pt x="4037" y="475"/>
                  <a:pt x="4052" y="411"/>
                  <a:pt x="4039" y="359"/>
                </a:cubicBezTo>
                <a:cubicBezTo>
                  <a:pt x="4017" y="270"/>
                  <a:pt x="3935" y="200"/>
                  <a:pt x="3848" y="256"/>
                </a:cubicBezTo>
                <a:cubicBezTo>
                  <a:pt x="3757" y="314"/>
                  <a:pt x="3678" y="452"/>
                  <a:pt x="3705" y="564"/>
                </a:cubicBezTo>
                <a:cubicBezTo>
                  <a:pt x="3728" y="660"/>
                  <a:pt x="3835" y="670"/>
                  <a:pt x="3917" y="667"/>
                </a:cubicBezTo>
                <a:cubicBezTo>
                  <a:pt x="4020" y="664"/>
                  <a:pt x="4106" y="620"/>
                  <a:pt x="4170" y="538"/>
                </a:cubicBezTo>
                <a:cubicBezTo>
                  <a:pt x="4211" y="484"/>
                  <a:pt x="4220" y="417"/>
                  <a:pt x="4253" y="360"/>
                </a:cubicBezTo>
                <a:cubicBezTo>
                  <a:pt x="4263" y="345"/>
                  <a:pt x="4262" y="339"/>
                  <a:pt x="4273" y="341"/>
                </a:cubicBezTo>
                <a:cubicBezTo>
                  <a:pt x="4274" y="377"/>
                  <a:pt x="4276" y="424"/>
                  <a:pt x="4276" y="464"/>
                </a:cubicBezTo>
                <a:cubicBezTo>
                  <a:pt x="4276" y="501"/>
                  <a:pt x="4258" y="591"/>
                  <a:pt x="4294" y="617"/>
                </a:cubicBezTo>
                <a:cubicBezTo>
                  <a:pt x="4338" y="649"/>
                  <a:pt x="4429" y="631"/>
                  <a:pt x="4479" y="631"/>
                </a:cubicBezTo>
                <a:cubicBezTo>
                  <a:pt x="4560" y="631"/>
                  <a:pt x="4649" y="621"/>
                  <a:pt x="4726" y="641"/>
                </a:cubicBezTo>
                <a:cubicBezTo>
                  <a:pt x="4771" y="653"/>
                  <a:pt x="4798" y="690"/>
                  <a:pt x="4851" y="674"/>
                </a:cubicBezTo>
                <a:cubicBezTo>
                  <a:pt x="4942" y="647"/>
                  <a:pt x="4981" y="533"/>
                  <a:pt x="4961" y="448"/>
                </a:cubicBezTo>
                <a:cubicBezTo>
                  <a:pt x="4928" y="304"/>
                  <a:pt x="4850" y="198"/>
                  <a:pt x="4834" y="47"/>
                </a:cubicBezTo>
                <a:lnTo>
                  <a:pt x="4834" y="46"/>
                </a:lnTo>
                <a:cubicBezTo>
                  <a:pt x="4840" y="105"/>
                  <a:pt x="4846" y="163"/>
                  <a:pt x="4853" y="222"/>
                </a:cubicBezTo>
                <a:cubicBezTo>
                  <a:pt x="4869" y="346"/>
                  <a:pt x="4883" y="477"/>
                  <a:pt x="4920" y="599"/>
                </a:cubicBezTo>
                <a:cubicBezTo>
                  <a:pt x="4923" y="608"/>
                  <a:pt x="4922" y="612"/>
                  <a:pt x="4929" y="610"/>
                </a:cubicBezTo>
                <a:moveTo>
                  <a:pt x="4592" y="355"/>
                </a:moveTo>
                <a:cubicBezTo>
                  <a:pt x="4580" y="320"/>
                  <a:pt x="4640" y="327"/>
                  <a:pt x="4669" y="324"/>
                </a:cubicBezTo>
                <a:cubicBezTo>
                  <a:pt x="4753" y="316"/>
                  <a:pt x="4839" y="320"/>
                  <a:pt x="4924" y="320"/>
                </a:cubicBezTo>
                <a:cubicBezTo>
                  <a:pt x="4959" y="320"/>
                  <a:pt x="5034" y="336"/>
                  <a:pt x="5061" y="303"/>
                </a:cubicBezTo>
                <a:cubicBezTo>
                  <a:pt x="5063" y="299"/>
                  <a:pt x="5064" y="294"/>
                  <a:pt x="5066" y="290"/>
                </a:cubicBezTo>
                <a:moveTo>
                  <a:pt x="5497" y="891"/>
                </a:moveTo>
                <a:cubicBezTo>
                  <a:pt x="5479" y="882"/>
                  <a:pt x="5494" y="870"/>
                  <a:pt x="5512" y="866"/>
                </a:cubicBezTo>
                <a:cubicBezTo>
                  <a:pt x="5546" y="859"/>
                  <a:pt x="5593" y="857"/>
                  <a:pt x="5622" y="878"/>
                </a:cubicBezTo>
                <a:cubicBezTo>
                  <a:pt x="5632" y="891"/>
                  <a:pt x="5636" y="894"/>
                  <a:pt x="5634" y="905"/>
                </a:cubicBezTo>
                <a:cubicBezTo>
                  <a:pt x="5618" y="929"/>
                  <a:pt x="5576" y="920"/>
                  <a:pt x="5545" y="920"/>
                </a:cubicBezTo>
                <a:cubicBezTo>
                  <a:pt x="5534" y="920"/>
                  <a:pt x="5464" y="914"/>
                  <a:pt x="5504" y="884"/>
                </a:cubicBezTo>
                <a:cubicBezTo>
                  <a:pt x="5518" y="876"/>
                  <a:pt x="5532" y="869"/>
                  <a:pt x="5546" y="86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20" name="Freeform 15"/>
          <p:cNvSpPr/>
          <p:nvPr/>
        </p:nvSpPr>
        <p:spPr>
          <a:xfrm>
            <a:off x="5524560" y="4255920"/>
            <a:ext cx="30600" cy="27360"/>
          </a:xfrm>
          <a:custGeom>
            <a:avLst/>
            <a:gdLst/>
            <a:ahLst/>
            <a:rect l="0" t="0" r="r" b="b"/>
            <a:pathLst>
              <a:path w="85" h="76">
                <a:moveTo>
                  <a:pt x="0" y="0"/>
                </a:moveTo>
                <a:cubicBezTo>
                  <a:pt x="12" y="6"/>
                  <a:pt x="41" y="31"/>
                  <a:pt x="53" y="41"/>
                </a:cubicBezTo>
                <a:cubicBezTo>
                  <a:pt x="63" y="52"/>
                  <a:pt x="74" y="64"/>
                  <a:pt x="84" y="7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21" name="Freeform 16"/>
          <p:cNvSpPr/>
          <p:nvPr/>
        </p:nvSpPr>
        <p:spPr>
          <a:xfrm>
            <a:off x="353880" y="4280040"/>
            <a:ext cx="507600" cy="211320"/>
          </a:xfrm>
          <a:custGeom>
            <a:avLst/>
            <a:gdLst/>
            <a:ahLst/>
            <a:rect l="0" t="0" r="r" b="b"/>
            <a:pathLst>
              <a:path w="1410" h="587">
                <a:moveTo>
                  <a:pt x="62" y="216"/>
                </a:moveTo>
                <a:cubicBezTo>
                  <a:pt x="51" y="181"/>
                  <a:pt x="48" y="171"/>
                  <a:pt x="10" y="166"/>
                </a:cubicBezTo>
                <a:cubicBezTo>
                  <a:pt x="7" y="166"/>
                  <a:pt x="3" y="166"/>
                  <a:pt x="0" y="166"/>
                </a:cubicBezTo>
                <a:cubicBezTo>
                  <a:pt x="0" y="228"/>
                  <a:pt x="8" y="286"/>
                  <a:pt x="15" y="349"/>
                </a:cubicBezTo>
                <a:cubicBezTo>
                  <a:pt x="21" y="406"/>
                  <a:pt x="28" y="464"/>
                  <a:pt x="31" y="521"/>
                </a:cubicBezTo>
                <a:cubicBezTo>
                  <a:pt x="32" y="544"/>
                  <a:pt x="23" y="571"/>
                  <a:pt x="43" y="586"/>
                </a:cubicBezTo>
                <a:cubicBezTo>
                  <a:pt x="47" y="586"/>
                  <a:pt x="50" y="586"/>
                  <a:pt x="54" y="586"/>
                </a:cubicBezTo>
                <a:moveTo>
                  <a:pt x="87" y="0"/>
                </a:moveTo>
                <a:cubicBezTo>
                  <a:pt x="58" y="14"/>
                  <a:pt x="70" y="61"/>
                  <a:pt x="70" y="91"/>
                </a:cubicBezTo>
                <a:cubicBezTo>
                  <a:pt x="70" y="127"/>
                  <a:pt x="70" y="139"/>
                  <a:pt x="79" y="162"/>
                </a:cubicBezTo>
                <a:moveTo>
                  <a:pt x="505" y="315"/>
                </a:moveTo>
                <a:cubicBezTo>
                  <a:pt x="493" y="315"/>
                  <a:pt x="470" y="311"/>
                  <a:pt x="460" y="318"/>
                </a:cubicBezTo>
                <a:cubicBezTo>
                  <a:pt x="458" y="319"/>
                  <a:pt x="459" y="322"/>
                  <a:pt x="460" y="322"/>
                </a:cubicBezTo>
                <a:moveTo>
                  <a:pt x="914" y="143"/>
                </a:moveTo>
                <a:cubicBezTo>
                  <a:pt x="920" y="149"/>
                  <a:pt x="923" y="146"/>
                  <a:pt x="928" y="159"/>
                </a:cubicBezTo>
                <a:cubicBezTo>
                  <a:pt x="932" y="170"/>
                  <a:pt x="933" y="181"/>
                  <a:pt x="937" y="190"/>
                </a:cubicBezTo>
                <a:cubicBezTo>
                  <a:pt x="965" y="188"/>
                  <a:pt x="972" y="186"/>
                  <a:pt x="995" y="166"/>
                </a:cubicBezTo>
                <a:cubicBezTo>
                  <a:pt x="1018" y="146"/>
                  <a:pt x="1021" y="133"/>
                  <a:pt x="1022" y="104"/>
                </a:cubicBezTo>
                <a:cubicBezTo>
                  <a:pt x="1022" y="101"/>
                  <a:pt x="1022" y="99"/>
                  <a:pt x="1022" y="96"/>
                </a:cubicBezTo>
                <a:cubicBezTo>
                  <a:pt x="968" y="92"/>
                  <a:pt x="946" y="110"/>
                  <a:pt x="907" y="152"/>
                </a:cubicBezTo>
                <a:cubicBezTo>
                  <a:pt x="860" y="202"/>
                  <a:pt x="820" y="267"/>
                  <a:pt x="826" y="339"/>
                </a:cubicBezTo>
                <a:cubicBezTo>
                  <a:pt x="832" y="406"/>
                  <a:pt x="924" y="420"/>
                  <a:pt x="977" y="427"/>
                </a:cubicBezTo>
                <a:cubicBezTo>
                  <a:pt x="1056" y="438"/>
                  <a:pt x="1139" y="432"/>
                  <a:pt x="1219" y="432"/>
                </a:cubicBezTo>
                <a:moveTo>
                  <a:pt x="1348" y="392"/>
                </a:moveTo>
                <a:cubicBezTo>
                  <a:pt x="1344" y="370"/>
                  <a:pt x="1352" y="363"/>
                  <a:pt x="1376" y="358"/>
                </a:cubicBezTo>
                <a:cubicBezTo>
                  <a:pt x="1392" y="358"/>
                  <a:pt x="1396" y="358"/>
                  <a:pt x="1406" y="358"/>
                </a:cubicBezTo>
                <a:cubicBezTo>
                  <a:pt x="1408" y="392"/>
                  <a:pt x="1409" y="411"/>
                  <a:pt x="1388" y="439"/>
                </a:cubicBezTo>
                <a:cubicBezTo>
                  <a:pt x="1382" y="447"/>
                  <a:pt x="1358" y="473"/>
                  <a:pt x="1351" y="45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22" name="Freeform 17"/>
          <p:cNvSpPr/>
          <p:nvPr/>
        </p:nvSpPr>
        <p:spPr>
          <a:xfrm>
            <a:off x="1578600" y="4258080"/>
            <a:ext cx="581040" cy="270000"/>
          </a:xfrm>
          <a:custGeom>
            <a:avLst/>
            <a:gdLst/>
            <a:ahLst/>
            <a:rect l="0" t="0" r="r" b="b"/>
            <a:pathLst>
              <a:path w="1614" h="750">
                <a:moveTo>
                  <a:pt x="45" y="237"/>
                </a:moveTo>
                <a:cubicBezTo>
                  <a:pt x="45" y="235"/>
                  <a:pt x="45" y="232"/>
                  <a:pt x="45" y="230"/>
                </a:cubicBezTo>
                <a:cubicBezTo>
                  <a:pt x="1" y="258"/>
                  <a:pt x="12" y="190"/>
                  <a:pt x="6" y="290"/>
                </a:cubicBezTo>
                <a:cubicBezTo>
                  <a:pt x="0" y="383"/>
                  <a:pt x="4" y="482"/>
                  <a:pt x="21" y="574"/>
                </a:cubicBezTo>
                <a:cubicBezTo>
                  <a:pt x="30" y="622"/>
                  <a:pt x="35" y="714"/>
                  <a:pt x="76" y="749"/>
                </a:cubicBezTo>
                <a:cubicBezTo>
                  <a:pt x="79" y="749"/>
                  <a:pt x="82" y="749"/>
                  <a:pt x="85" y="749"/>
                </a:cubicBezTo>
                <a:cubicBezTo>
                  <a:pt x="111" y="720"/>
                  <a:pt x="133" y="691"/>
                  <a:pt x="145" y="644"/>
                </a:cubicBezTo>
                <a:cubicBezTo>
                  <a:pt x="163" y="574"/>
                  <a:pt x="156" y="498"/>
                  <a:pt x="145" y="427"/>
                </a:cubicBezTo>
                <a:cubicBezTo>
                  <a:pt x="133" y="348"/>
                  <a:pt x="115" y="271"/>
                  <a:pt x="118" y="191"/>
                </a:cubicBezTo>
                <a:cubicBezTo>
                  <a:pt x="121" y="107"/>
                  <a:pt x="204" y="75"/>
                  <a:pt x="276" y="51"/>
                </a:cubicBezTo>
                <a:cubicBezTo>
                  <a:pt x="387" y="14"/>
                  <a:pt x="524" y="0"/>
                  <a:pt x="633" y="48"/>
                </a:cubicBezTo>
                <a:cubicBezTo>
                  <a:pt x="672" y="69"/>
                  <a:pt x="684" y="74"/>
                  <a:pt x="700" y="99"/>
                </a:cubicBezTo>
                <a:moveTo>
                  <a:pt x="8" y="576"/>
                </a:moveTo>
                <a:cubicBezTo>
                  <a:pt x="76" y="554"/>
                  <a:pt x="143" y="529"/>
                  <a:pt x="211" y="507"/>
                </a:cubicBezTo>
                <a:cubicBezTo>
                  <a:pt x="332" y="468"/>
                  <a:pt x="453" y="437"/>
                  <a:pt x="579" y="418"/>
                </a:cubicBezTo>
                <a:cubicBezTo>
                  <a:pt x="599" y="416"/>
                  <a:pt x="619" y="413"/>
                  <a:pt x="639" y="411"/>
                </a:cubicBezTo>
                <a:moveTo>
                  <a:pt x="842" y="368"/>
                </a:moveTo>
                <a:cubicBezTo>
                  <a:pt x="804" y="398"/>
                  <a:pt x="768" y="430"/>
                  <a:pt x="739" y="469"/>
                </a:cubicBezTo>
                <a:cubicBezTo>
                  <a:pt x="718" y="497"/>
                  <a:pt x="672" y="564"/>
                  <a:pt x="693" y="603"/>
                </a:cubicBezTo>
                <a:cubicBezTo>
                  <a:pt x="711" y="635"/>
                  <a:pt x="793" y="631"/>
                  <a:pt x="823" y="627"/>
                </a:cubicBezTo>
                <a:cubicBezTo>
                  <a:pt x="865" y="619"/>
                  <a:pt x="920" y="589"/>
                  <a:pt x="933" y="546"/>
                </a:cubicBezTo>
                <a:cubicBezTo>
                  <a:pt x="946" y="500"/>
                  <a:pt x="916" y="475"/>
                  <a:pt x="876" y="459"/>
                </a:cubicBezTo>
                <a:cubicBezTo>
                  <a:pt x="832" y="441"/>
                  <a:pt x="771" y="442"/>
                  <a:pt x="726" y="454"/>
                </a:cubicBezTo>
                <a:moveTo>
                  <a:pt x="1254" y="559"/>
                </a:moveTo>
                <a:cubicBezTo>
                  <a:pt x="1236" y="559"/>
                  <a:pt x="1218" y="559"/>
                  <a:pt x="1201" y="559"/>
                </a:cubicBezTo>
                <a:cubicBezTo>
                  <a:pt x="1199" y="540"/>
                  <a:pt x="1193" y="515"/>
                  <a:pt x="1198" y="496"/>
                </a:cubicBezTo>
                <a:cubicBezTo>
                  <a:pt x="1210" y="440"/>
                  <a:pt x="1281" y="404"/>
                  <a:pt x="1331" y="387"/>
                </a:cubicBezTo>
                <a:cubicBezTo>
                  <a:pt x="1391" y="367"/>
                  <a:pt x="1477" y="356"/>
                  <a:pt x="1525" y="402"/>
                </a:cubicBezTo>
                <a:cubicBezTo>
                  <a:pt x="1566" y="442"/>
                  <a:pt x="1579" y="510"/>
                  <a:pt x="1582" y="565"/>
                </a:cubicBezTo>
                <a:cubicBezTo>
                  <a:pt x="1583" y="582"/>
                  <a:pt x="1570" y="656"/>
                  <a:pt x="1585" y="669"/>
                </a:cubicBezTo>
                <a:cubicBezTo>
                  <a:pt x="1596" y="679"/>
                  <a:pt x="1612" y="650"/>
                  <a:pt x="1613" y="64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23" name="Freeform 18"/>
          <p:cNvSpPr/>
          <p:nvPr/>
        </p:nvSpPr>
        <p:spPr>
          <a:xfrm>
            <a:off x="2634480" y="4340160"/>
            <a:ext cx="207720" cy="130680"/>
          </a:xfrm>
          <a:custGeom>
            <a:avLst/>
            <a:gdLst/>
            <a:ahLst/>
            <a:rect l="0" t="0" r="r" b="b"/>
            <a:pathLst>
              <a:path w="577" h="363">
                <a:moveTo>
                  <a:pt x="318" y="20"/>
                </a:moveTo>
                <a:cubicBezTo>
                  <a:pt x="298" y="7"/>
                  <a:pt x="288" y="0"/>
                  <a:pt x="254" y="0"/>
                </a:cubicBezTo>
                <a:cubicBezTo>
                  <a:pt x="201" y="0"/>
                  <a:pt x="156" y="33"/>
                  <a:pt x="118" y="70"/>
                </a:cubicBezTo>
                <a:cubicBezTo>
                  <a:pt x="76" y="110"/>
                  <a:pt x="29" y="165"/>
                  <a:pt x="12" y="223"/>
                </a:cubicBezTo>
                <a:cubicBezTo>
                  <a:pt x="0" y="266"/>
                  <a:pt x="8" y="290"/>
                  <a:pt x="52" y="294"/>
                </a:cubicBezTo>
                <a:cubicBezTo>
                  <a:pt x="132" y="301"/>
                  <a:pt x="200" y="282"/>
                  <a:pt x="272" y="249"/>
                </a:cubicBezTo>
                <a:cubicBezTo>
                  <a:pt x="329" y="222"/>
                  <a:pt x="374" y="193"/>
                  <a:pt x="388" y="126"/>
                </a:cubicBezTo>
                <a:cubicBezTo>
                  <a:pt x="392" y="107"/>
                  <a:pt x="390" y="85"/>
                  <a:pt x="390" y="65"/>
                </a:cubicBezTo>
                <a:cubicBezTo>
                  <a:pt x="403" y="130"/>
                  <a:pt x="427" y="192"/>
                  <a:pt x="459" y="251"/>
                </a:cubicBezTo>
                <a:cubicBezTo>
                  <a:pt x="490" y="307"/>
                  <a:pt x="520" y="335"/>
                  <a:pt x="576" y="36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24" name="Freeform 19"/>
          <p:cNvSpPr/>
          <p:nvPr/>
        </p:nvSpPr>
        <p:spPr>
          <a:xfrm>
            <a:off x="3288240" y="4181400"/>
            <a:ext cx="1607760" cy="298800"/>
          </a:xfrm>
          <a:custGeom>
            <a:avLst/>
            <a:gdLst/>
            <a:ahLst/>
            <a:rect l="0" t="0" r="r" b="b"/>
            <a:pathLst>
              <a:path w="4466" h="830">
                <a:moveTo>
                  <a:pt x="544" y="45"/>
                </a:moveTo>
                <a:cubicBezTo>
                  <a:pt x="556" y="29"/>
                  <a:pt x="563" y="17"/>
                  <a:pt x="573" y="0"/>
                </a:cubicBezTo>
                <a:cubicBezTo>
                  <a:pt x="503" y="7"/>
                  <a:pt x="457" y="43"/>
                  <a:pt x="401" y="88"/>
                </a:cubicBezTo>
                <a:cubicBezTo>
                  <a:pt x="258" y="204"/>
                  <a:pt x="104" y="355"/>
                  <a:pt x="34" y="530"/>
                </a:cubicBezTo>
                <a:cubicBezTo>
                  <a:pt x="13" y="582"/>
                  <a:pt x="0" y="659"/>
                  <a:pt x="56" y="690"/>
                </a:cubicBezTo>
                <a:cubicBezTo>
                  <a:pt x="150" y="742"/>
                  <a:pt x="324" y="721"/>
                  <a:pt x="425" y="712"/>
                </a:cubicBezTo>
                <a:cubicBezTo>
                  <a:pt x="452" y="708"/>
                  <a:pt x="478" y="704"/>
                  <a:pt x="505" y="700"/>
                </a:cubicBezTo>
                <a:moveTo>
                  <a:pt x="761" y="402"/>
                </a:moveTo>
                <a:cubicBezTo>
                  <a:pt x="763" y="472"/>
                  <a:pt x="785" y="514"/>
                  <a:pt x="810" y="578"/>
                </a:cubicBezTo>
                <a:cubicBezTo>
                  <a:pt x="827" y="621"/>
                  <a:pt x="842" y="668"/>
                  <a:pt x="846" y="715"/>
                </a:cubicBezTo>
                <a:cubicBezTo>
                  <a:pt x="846" y="726"/>
                  <a:pt x="846" y="728"/>
                  <a:pt x="846" y="735"/>
                </a:cubicBezTo>
                <a:cubicBezTo>
                  <a:pt x="843" y="690"/>
                  <a:pt x="836" y="646"/>
                  <a:pt x="833" y="601"/>
                </a:cubicBezTo>
                <a:cubicBezTo>
                  <a:pt x="825" y="495"/>
                  <a:pt x="784" y="291"/>
                  <a:pt x="849" y="201"/>
                </a:cubicBezTo>
                <a:cubicBezTo>
                  <a:pt x="881" y="157"/>
                  <a:pt x="963" y="162"/>
                  <a:pt x="1004" y="188"/>
                </a:cubicBezTo>
                <a:cubicBezTo>
                  <a:pt x="1064" y="227"/>
                  <a:pt x="1079" y="311"/>
                  <a:pt x="1068" y="377"/>
                </a:cubicBezTo>
                <a:cubicBezTo>
                  <a:pt x="1056" y="450"/>
                  <a:pt x="981" y="484"/>
                  <a:pt x="921" y="510"/>
                </a:cubicBezTo>
                <a:cubicBezTo>
                  <a:pt x="876" y="530"/>
                  <a:pt x="828" y="544"/>
                  <a:pt x="779" y="547"/>
                </a:cubicBezTo>
                <a:cubicBezTo>
                  <a:pt x="771" y="547"/>
                  <a:pt x="770" y="547"/>
                  <a:pt x="766" y="547"/>
                </a:cubicBezTo>
                <a:cubicBezTo>
                  <a:pt x="820" y="545"/>
                  <a:pt x="877" y="540"/>
                  <a:pt x="931" y="550"/>
                </a:cubicBezTo>
                <a:cubicBezTo>
                  <a:pt x="1017" y="566"/>
                  <a:pt x="1105" y="598"/>
                  <a:pt x="1183" y="638"/>
                </a:cubicBezTo>
                <a:cubicBezTo>
                  <a:pt x="1211" y="652"/>
                  <a:pt x="1242" y="682"/>
                  <a:pt x="1273" y="687"/>
                </a:cubicBezTo>
                <a:cubicBezTo>
                  <a:pt x="1280" y="687"/>
                  <a:pt x="1287" y="687"/>
                  <a:pt x="1294" y="687"/>
                </a:cubicBezTo>
                <a:moveTo>
                  <a:pt x="1588" y="378"/>
                </a:moveTo>
                <a:cubicBezTo>
                  <a:pt x="1545" y="394"/>
                  <a:pt x="1528" y="419"/>
                  <a:pt x="1493" y="456"/>
                </a:cubicBezTo>
                <a:cubicBezTo>
                  <a:pt x="1440" y="512"/>
                  <a:pt x="1363" y="574"/>
                  <a:pt x="1340" y="651"/>
                </a:cubicBezTo>
                <a:cubicBezTo>
                  <a:pt x="1339" y="683"/>
                  <a:pt x="1339" y="691"/>
                  <a:pt x="1339" y="711"/>
                </a:cubicBezTo>
                <a:cubicBezTo>
                  <a:pt x="1392" y="730"/>
                  <a:pt x="1453" y="739"/>
                  <a:pt x="1510" y="726"/>
                </a:cubicBezTo>
                <a:cubicBezTo>
                  <a:pt x="1565" y="713"/>
                  <a:pt x="1631" y="671"/>
                  <a:pt x="1645" y="612"/>
                </a:cubicBezTo>
                <a:cubicBezTo>
                  <a:pt x="1661" y="545"/>
                  <a:pt x="1634" y="499"/>
                  <a:pt x="1591" y="450"/>
                </a:cubicBezTo>
                <a:cubicBezTo>
                  <a:pt x="1563" y="419"/>
                  <a:pt x="1531" y="395"/>
                  <a:pt x="1497" y="373"/>
                </a:cubicBezTo>
                <a:cubicBezTo>
                  <a:pt x="1496" y="372"/>
                  <a:pt x="1494" y="372"/>
                  <a:pt x="1493" y="371"/>
                </a:cubicBezTo>
                <a:cubicBezTo>
                  <a:pt x="1601" y="371"/>
                  <a:pt x="1793" y="332"/>
                  <a:pt x="1888" y="381"/>
                </a:cubicBezTo>
                <a:cubicBezTo>
                  <a:pt x="1940" y="408"/>
                  <a:pt x="1923" y="493"/>
                  <a:pt x="1906" y="535"/>
                </a:cubicBezTo>
                <a:cubicBezTo>
                  <a:pt x="1885" y="587"/>
                  <a:pt x="1837" y="627"/>
                  <a:pt x="1824" y="682"/>
                </a:cubicBezTo>
                <a:cubicBezTo>
                  <a:pt x="1824" y="699"/>
                  <a:pt x="1823" y="705"/>
                  <a:pt x="1833" y="712"/>
                </a:cubicBezTo>
                <a:cubicBezTo>
                  <a:pt x="1879" y="717"/>
                  <a:pt x="1933" y="725"/>
                  <a:pt x="1979" y="711"/>
                </a:cubicBezTo>
                <a:cubicBezTo>
                  <a:pt x="2031" y="695"/>
                  <a:pt x="2097" y="657"/>
                  <a:pt x="2119" y="605"/>
                </a:cubicBezTo>
                <a:cubicBezTo>
                  <a:pt x="2140" y="554"/>
                  <a:pt x="2129" y="493"/>
                  <a:pt x="2088" y="457"/>
                </a:cubicBezTo>
                <a:cubicBezTo>
                  <a:pt x="2039" y="413"/>
                  <a:pt x="1966" y="418"/>
                  <a:pt x="1906" y="417"/>
                </a:cubicBezTo>
                <a:cubicBezTo>
                  <a:pt x="1859" y="416"/>
                  <a:pt x="1839" y="418"/>
                  <a:pt x="1800" y="439"/>
                </a:cubicBezTo>
                <a:cubicBezTo>
                  <a:pt x="1825" y="470"/>
                  <a:pt x="1842" y="467"/>
                  <a:pt x="1894" y="468"/>
                </a:cubicBezTo>
                <a:cubicBezTo>
                  <a:pt x="1913" y="468"/>
                  <a:pt x="1932" y="468"/>
                  <a:pt x="1951" y="468"/>
                </a:cubicBezTo>
                <a:moveTo>
                  <a:pt x="2272" y="350"/>
                </a:moveTo>
                <a:cubicBezTo>
                  <a:pt x="2267" y="321"/>
                  <a:pt x="2257" y="307"/>
                  <a:pt x="2239" y="282"/>
                </a:cubicBezTo>
                <a:cubicBezTo>
                  <a:pt x="2256" y="334"/>
                  <a:pt x="2278" y="385"/>
                  <a:pt x="2299" y="437"/>
                </a:cubicBezTo>
                <a:cubicBezTo>
                  <a:pt x="2333" y="522"/>
                  <a:pt x="2359" y="608"/>
                  <a:pt x="2380" y="697"/>
                </a:cubicBezTo>
                <a:cubicBezTo>
                  <a:pt x="2391" y="743"/>
                  <a:pt x="2398" y="787"/>
                  <a:pt x="2420" y="829"/>
                </a:cubicBezTo>
                <a:moveTo>
                  <a:pt x="2925" y="291"/>
                </a:moveTo>
                <a:cubicBezTo>
                  <a:pt x="2917" y="323"/>
                  <a:pt x="2888" y="350"/>
                  <a:pt x="2851" y="377"/>
                </a:cubicBezTo>
                <a:cubicBezTo>
                  <a:pt x="2767" y="439"/>
                  <a:pt x="2675" y="485"/>
                  <a:pt x="2582" y="530"/>
                </a:cubicBezTo>
                <a:cubicBezTo>
                  <a:pt x="2553" y="544"/>
                  <a:pt x="2523" y="557"/>
                  <a:pt x="2494" y="572"/>
                </a:cubicBezTo>
                <a:cubicBezTo>
                  <a:pt x="2519" y="584"/>
                  <a:pt x="2554" y="592"/>
                  <a:pt x="2585" y="599"/>
                </a:cubicBezTo>
                <a:cubicBezTo>
                  <a:pt x="2661" y="615"/>
                  <a:pt x="2737" y="634"/>
                  <a:pt x="2814" y="643"/>
                </a:cubicBezTo>
                <a:cubicBezTo>
                  <a:pt x="2849" y="647"/>
                  <a:pt x="2885" y="646"/>
                  <a:pt x="2920" y="646"/>
                </a:cubicBezTo>
                <a:moveTo>
                  <a:pt x="3636" y="316"/>
                </a:moveTo>
                <a:cubicBezTo>
                  <a:pt x="3622" y="300"/>
                  <a:pt x="3662" y="306"/>
                  <a:pt x="3610" y="303"/>
                </a:cubicBezTo>
                <a:cubicBezTo>
                  <a:pt x="3546" y="300"/>
                  <a:pt x="3483" y="308"/>
                  <a:pt x="3420" y="317"/>
                </a:cubicBezTo>
                <a:cubicBezTo>
                  <a:pt x="3338" y="329"/>
                  <a:pt x="3236" y="325"/>
                  <a:pt x="3163" y="366"/>
                </a:cubicBezTo>
                <a:cubicBezTo>
                  <a:pt x="3114" y="393"/>
                  <a:pt x="3114" y="446"/>
                  <a:pt x="3115" y="496"/>
                </a:cubicBezTo>
                <a:cubicBezTo>
                  <a:pt x="3117" y="562"/>
                  <a:pt x="3156" y="610"/>
                  <a:pt x="3203" y="654"/>
                </a:cubicBezTo>
                <a:cubicBezTo>
                  <a:pt x="3276" y="723"/>
                  <a:pt x="3373" y="742"/>
                  <a:pt x="3471" y="750"/>
                </a:cubicBezTo>
                <a:cubicBezTo>
                  <a:pt x="3551" y="756"/>
                  <a:pt x="3651" y="766"/>
                  <a:pt x="3729" y="751"/>
                </a:cubicBezTo>
                <a:cubicBezTo>
                  <a:pt x="3767" y="744"/>
                  <a:pt x="3766" y="731"/>
                  <a:pt x="3771" y="701"/>
                </a:cubicBezTo>
                <a:moveTo>
                  <a:pt x="3277" y="639"/>
                </a:moveTo>
                <a:cubicBezTo>
                  <a:pt x="3432" y="639"/>
                  <a:pt x="3584" y="630"/>
                  <a:pt x="3737" y="609"/>
                </a:cubicBezTo>
                <a:cubicBezTo>
                  <a:pt x="3819" y="598"/>
                  <a:pt x="3955" y="591"/>
                  <a:pt x="4018" y="525"/>
                </a:cubicBezTo>
                <a:cubicBezTo>
                  <a:pt x="4058" y="483"/>
                  <a:pt x="4008" y="434"/>
                  <a:pt x="3985" y="402"/>
                </a:cubicBezTo>
                <a:cubicBezTo>
                  <a:pt x="3968" y="380"/>
                  <a:pt x="3973" y="375"/>
                  <a:pt x="3965" y="353"/>
                </a:cubicBezTo>
                <a:cubicBezTo>
                  <a:pt x="4021" y="343"/>
                  <a:pt x="4073" y="338"/>
                  <a:pt x="4132" y="341"/>
                </a:cubicBezTo>
                <a:cubicBezTo>
                  <a:pt x="4227" y="345"/>
                  <a:pt x="4326" y="367"/>
                  <a:pt x="4398" y="436"/>
                </a:cubicBezTo>
                <a:cubicBezTo>
                  <a:pt x="4435" y="471"/>
                  <a:pt x="4465" y="552"/>
                  <a:pt x="4446" y="603"/>
                </a:cubicBezTo>
                <a:cubicBezTo>
                  <a:pt x="4423" y="663"/>
                  <a:pt x="4338" y="696"/>
                  <a:pt x="4282" y="711"/>
                </a:cubicBezTo>
                <a:cubicBezTo>
                  <a:pt x="4225" y="727"/>
                  <a:pt x="4170" y="724"/>
                  <a:pt x="4112" y="722"/>
                </a:cubicBezTo>
                <a:moveTo>
                  <a:pt x="3923" y="384"/>
                </a:moveTo>
                <a:cubicBezTo>
                  <a:pt x="3955" y="433"/>
                  <a:pt x="3978" y="486"/>
                  <a:pt x="4008" y="535"/>
                </a:cubicBezTo>
                <a:cubicBezTo>
                  <a:pt x="4048" y="602"/>
                  <a:pt x="4059" y="655"/>
                  <a:pt x="4076" y="729"/>
                </a:cubicBezTo>
                <a:cubicBezTo>
                  <a:pt x="4086" y="765"/>
                  <a:pt x="4089" y="775"/>
                  <a:pt x="4099" y="79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25" name="Freeform 20"/>
          <p:cNvSpPr/>
          <p:nvPr/>
        </p:nvSpPr>
        <p:spPr>
          <a:xfrm>
            <a:off x="5204160" y="4210200"/>
            <a:ext cx="587520" cy="249840"/>
          </a:xfrm>
          <a:custGeom>
            <a:avLst/>
            <a:gdLst/>
            <a:ahLst/>
            <a:rect l="0" t="0" r="r" b="b"/>
            <a:pathLst>
              <a:path w="1632" h="694">
                <a:moveTo>
                  <a:pt x="447" y="390"/>
                </a:moveTo>
                <a:cubicBezTo>
                  <a:pt x="403" y="376"/>
                  <a:pt x="368" y="368"/>
                  <a:pt x="317" y="367"/>
                </a:cubicBezTo>
                <a:cubicBezTo>
                  <a:pt x="235" y="366"/>
                  <a:pt x="169" y="412"/>
                  <a:pt x="107" y="463"/>
                </a:cubicBezTo>
                <a:cubicBezTo>
                  <a:pt x="71" y="492"/>
                  <a:pt x="0" y="554"/>
                  <a:pt x="20" y="611"/>
                </a:cubicBezTo>
                <a:cubicBezTo>
                  <a:pt x="39" y="666"/>
                  <a:pt x="172" y="650"/>
                  <a:pt x="211" y="648"/>
                </a:cubicBezTo>
                <a:cubicBezTo>
                  <a:pt x="314" y="642"/>
                  <a:pt x="428" y="613"/>
                  <a:pt x="505" y="539"/>
                </a:cubicBezTo>
                <a:cubicBezTo>
                  <a:pt x="570" y="478"/>
                  <a:pt x="566" y="374"/>
                  <a:pt x="558" y="292"/>
                </a:cubicBezTo>
                <a:cubicBezTo>
                  <a:pt x="549" y="202"/>
                  <a:pt x="518" y="114"/>
                  <a:pt x="488" y="29"/>
                </a:cubicBezTo>
                <a:cubicBezTo>
                  <a:pt x="481" y="11"/>
                  <a:pt x="482" y="9"/>
                  <a:pt x="476" y="0"/>
                </a:cubicBezTo>
                <a:cubicBezTo>
                  <a:pt x="465" y="64"/>
                  <a:pt x="450" y="129"/>
                  <a:pt x="447" y="194"/>
                </a:cubicBezTo>
                <a:cubicBezTo>
                  <a:pt x="441" y="310"/>
                  <a:pt x="454" y="383"/>
                  <a:pt x="541" y="464"/>
                </a:cubicBezTo>
                <a:cubicBezTo>
                  <a:pt x="601" y="519"/>
                  <a:pt x="678" y="549"/>
                  <a:pt x="759" y="555"/>
                </a:cubicBezTo>
                <a:cubicBezTo>
                  <a:pt x="820" y="560"/>
                  <a:pt x="886" y="562"/>
                  <a:pt x="931" y="513"/>
                </a:cubicBezTo>
                <a:cubicBezTo>
                  <a:pt x="966" y="476"/>
                  <a:pt x="956" y="419"/>
                  <a:pt x="956" y="372"/>
                </a:cubicBezTo>
                <a:cubicBezTo>
                  <a:pt x="956" y="325"/>
                  <a:pt x="956" y="348"/>
                  <a:pt x="956" y="379"/>
                </a:cubicBezTo>
                <a:cubicBezTo>
                  <a:pt x="956" y="421"/>
                  <a:pt x="946" y="462"/>
                  <a:pt x="944" y="504"/>
                </a:cubicBezTo>
                <a:cubicBezTo>
                  <a:pt x="944" y="515"/>
                  <a:pt x="944" y="526"/>
                  <a:pt x="944" y="538"/>
                </a:cubicBezTo>
                <a:moveTo>
                  <a:pt x="1361" y="313"/>
                </a:moveTo>
                <a:cubicBezTo>
                  <a:pt x="1371" y="319"/>
                  <a:pt x="1374" y="321"/>
                  <a:pt x="1384" y="332"/>
                </a:cubicBezTo>
                <a:cubicBezTo>
                  <a:pt x="1404" y="352"/>
                  <a:pt x="1431" y="365"/>
                  <a:pt x="1459" y="368"/>
                </a:cubicBezTo>
                <a:cubicBezTo>
                  <a:pt x="1488" y="371"/>
                  <a:pt x="1523" y="375"/>
                  <a:pt x="1544" y="354"/>
                </a:cubicBezTo>
                <a:cubicBezTo>
                  <a:pt x="1562" y="337"/>
                  <a:pt x="1569" y="290"/>
                  <a:pt x="1556" y="268"/>
                </a:cubicBezTo>
                <a:cubicBezTo>
                  <a:pt x="1528" y="223"/>
                  <a:pt x="1446" y="229"/>
                  <a:pt x="1405" y="246"/>
                </a:cubicBezTo>
                <a:cubicBezTo>
                  <a:pt x="1329" y="278"/>
                  <a:pt x="1237" y="352"/>
                  <a:pt x="1213" y="434"/>
                </a:cubicBezTo>
                <a:cubicBezTo>
                  <a:pt x="1187" y="518"/>
                  <a:pt x="1232" y="566"/>
                  <a:pt x="1300" y="608"/>
                </a:cubicBezTo>
                <a:cubicBezTo>
                  <a:pt x="1370" y="651"/>
                  <a:pt x="1449" y="667"/>
                  <a:pt x="1529" y="677"/>
                </a:cubicBezTo>
                <a:cubicBezTo>
                  <a:pt x="1566" y="682"/>
                  <a:pt x="1616" y="693"/>
                  <a:pt x="1631" y="66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26" name="Freeform 21"/>
          <p:cNvSpPr/>
          <p:nvPr/>
        </p:nvSpPr>
        <p:spPr>
          <a:xfrm>
            <a:off x="974160" y="4711680"/>
            <a:ext cx="731880" cy="216360"/>
          </a:xfrm>
          <a:custGeom>
            <a:avLst/>
            <a:gdLst/>
            <a:ahLst/>
            <a:rect l="0" t="0" r="r" b="b"/>
            <a:pathLst>
              <a:path w="2033" h="601">
                <a:moveTo>
                  <a:pt x="220" y="118"/>
                </a:moveTo>
                <a:cubicBezTo>
                  <a:pt x="230" y="93"/>
                  <a:pt x="230" y="89"/>
                  <a:pt x="227" y="63"/>
                </a:cubicBezTo>
                <a:cubicBezTo>
                  <a:pt x="180" y="50"/>
                  <a:pt x="125" y="36"/>
                  <a:pt x="80" y="63"/>
                </a:cubicBezTo>
                <a:cubicBezTo>
                  <a:pt x="42" y="86"/>
                  <a:pt x="14" y="139"/>
                  <a:pt x="4" y="181"/>
                </a:cubicBezTo>
                <a:cubicBezTo>
                  <a:pt x="0" y="200"/>
                  <a:pt x="3" y="218"/>
                  <a:pt x="4" y="237"/>
                </a:cubicBezTo>
                <a:cubicBezTo>
                  <a:pt x="42" y="245"/>
                  <a:pt x="90" y="250"/>
                  <a:pt x="129" y="241"/>
                </a:cubicBezTo>
                <a:cubicBezTo>
                  <a:pt x="174" y="231"/>
                  <a:pt x="236" y="203"/>
                  <a:pt x="257" y="158"/>
                </a:cubicBezTo>
                <a:cubicBezTo>
                  <a:pt x="266" y="139"/>
                  <a:pt x="265" y="148"/>
                  <a:pt x="272" y="139"/>
                </a:cubicBezTo>
                <a:cubicBezTo>
                  <a:pt x="302" y="198"/>
                  <a:pt x="321" y="256"/>
                  <a:pt x="338" y="322"/>
                </a:cubicBezTo>
                <a:cubicBezTo>
                  <a:pt x="353" y="382"/>
                  <a:pt x="375" y="468"/>
                  <a:pt x="359" y="531"/>
                </a:cubicBezTo>
                <a:cubicBezTo>
                  <a:pt x="349" y="570"/>
                  <a:pt x="316" y="595"/>
                  <a:pt x="278" y="600"/>
                </a:cubicBezTo>
                <a:cubicBezTo>
                  <a:pt x="273" y="600"/>
                  <a:pt x="268" y="600"/>
                  <a:pt x="263" y="600"/>
                </a:cubicBezTo>
                <a:cubicBezTo>
                  <a:pt x="254" y="564"/>
                  <a:pt x="243" y="527"/>
                  <a:pt x="257" y="484"/>
                </a:cubicBezTo>
                <a:cubicBezTo>
                  <a:pt x="281" y="416"/>
                  <a:pt x="338" y="338"/>
                  <a:pt x="393" y="291"/>
                </a:cubicBezTo>
                <a:cubicBezTo>
                  <a:pt x="425" y="264"/>
                  <a:pt x="516" y="213"/>
                  <a:pt x="559" y="253"/>
                </a:cubicBezTo>
                <a:cubicBezTo>
                  <a:pt x="593" y="284"/>
                  <a:pt x="587" y="377"/>
                  <a:pt x="582" y="417"/>
                </a:cubicBezTo>
                <a:cubicBezTo>
                  <a:pt x="578" y="447"/>
                  <a:pt x="563" y="493"/>
                  <a:pt x="539" y="515"/>
                </a:cubicBezTo>
                <a:cubicBezTo>
                  <a:pt x="529" y="518"/>
                  <a:pt x="527" y="520"/>
                  <a:pt x="521" y="519"/>
                </a:cubicBezTo>
                <a:moveTo>
                  <a:pt x="510" y="19"/>
                </a:moveTo>
                <a:cubicBezTo>
                  <a:pt x="512" y="6"/>
                  <a:pt x="509" y="2"/>
                  <a:pt x="518" y="0"/>
                </a:cubicBezTo>
                <a:cubicBezTo>
                  <a:pt x="549" y="13"/>
                  <a:pt x="562" y="54"/>
                  <a:pt x="582" y="84"/>
                </a:cubicBezTo>
                <a:cubicBezTo>
                  <a:pt x="605" y="117"/>
                  <a:pt x="613" y="128"/>
                  <a:pt x="633" y="145"/>
                </a:cubicBezTo>
                <a:moveTo>
                  <a:pt x="852" y="218"/>
                </a:moveTo>
                <a:cubicBezTo>
                  <a:pt x="858" y="241"/>
                  <a:pt x="864" y="264"/>
                  <a:pt x="868" y="288"/>
                </a:cubicBezTo>
                <a:cubicBezTo>
                  <a:pt x="875" y="336"/>
                  <a:pt x="878" y="386"/>
                  <a:pt x="898" y="428"/>
                </a:cubicBezTo>
                <a:cubicBezTo>
                  <a:pt x="915" y="463"/>
                  <a:pt x="944" y="485"/>
                  <a:pt x="983" y="482"/>
                </a:cubicBezTo>
                <a:cubicBezTo>
                  <a:pt x="1026" y="479"/>
                  <a:pt x="1041" y="454"/>
                  <a:pt x="1062" y="418"/>
                </a:cubicBezTo>
                <a:cubicBezTo>
                  <a:pt x="1092" y="368"/>
                  <a:pt x="1111" y="312"/>
                  <a:pt x="1134" y="257"/>
                </a:cubicBezTo>
                <a:cubicBezTo>
                  <a:pt x="1150" y="221"/>
                  <a:pt x="1163" y="193"/>
                  <a:pt x="1199" y="176"/>
                </a:cubicBezTo>
                <a:cubicBezTo>
                  <a:pt x="1204" y="176"/>
                  <a:pt x="1208" y="176"/>
                  <a:pt x="1213" y="176"/>
                </a:cubicBezTo>
                <a:cubicBezTo>
                  <a:pt x="1237" y="194"/>
                  <a:pt x="1252" y="213"/>
                  <a:pt x="1274" y="240"/>
                </a:cubicBezTo>
                <a:cubicBezTo>
                  <a:pt x="1297" y="269"/>
                  <a:pt x="1316" y="281"/>
                  <a:pt x="1351" y="291"/>
                </a:cubicBezTo>
                <a:cubicBezTo>
                  <a:pt x="1387" y="304"/>
                  <a:pt x="1436" y="286"/>
                  <a:pt x="1468" y="270"/>
                </a:cubicBezTo>
                <a:cubicBezTo>
                  <a:pt x="1499" y="255"/>
                  <a:pt x="1531" y="231"/>
                  <a:pt x="1539" y="196"/>
                </a:cubicBezTo>
                <a:cubicBezTo>
                  <a:pt x="1546" y="167"/>
                  <a:pt x="1541" y="135"/>
                  <a:pt x="1514" y="119"/>
                </a:cubicBezTo>
                <a:cubicBezTo>
                  <a:pt x="1460" y="85"/>
                  <a:pt x="1411" y="153"/>
                  <a:pt x="1384" y="188"/>
                </a:cubicBezTo>
                <a:cubicBezTo>
                  <a:pt x="1345" y="240"/>
                  <a:pt x="1311" y="299"/>
                  <a:pt x="1304" y="366"/>
                </a:cubicBezTo>
                <a:cubicBezTo>
                  <a:pt x="1298" y="422"/>
                  <a:pt x="1330" y="435"/>
                  <a:pt x="1380" y="439"/>
                </a:cubicBezTo>
                <a:cubicBezTo>
                  <a:pt x="1438" y="444"/>
                  <a:pt x="1485" y="435"/>
                  <a:pt x="1539" y="413"/>
                </a:cubicBezTo>
                <a:cubicBezTo>
                  <a:pt x="1586" y="393"/>
                  <a:pt x="1637" y="363"/>
                  <a:pt x="1654" y="311"/>
                </a:cubicBezTo>
                <a:cubicBezTo>
                  <a:pt x="1670" y="262"/>
                  <a:pt x="1655" y="201"/>
                  <a:pt x="1658" y="152"/>
                </a:cubicBezTo>
                <a:cubicBezTo>
                  <a:pt x="1658" y="145"/>
                  <a:pt x="1661" y="140"/>
                  <a:pt x="1661" y="133"/>
                </a:cubicBezTo>
                <a:cubicBezTo>
                  <a:pt x="1711" y="149"/>
                  <a:pt x="1736" y="159"/>
                  <a:pt x="1776" y="201"/>
                </a:cubicBezTo>
                <a:cubicBezTo>
                  <a:pt x="1818" y="245"/>
                  <a:pt x="1862" y="313"/>
                  <a:pt x="1870" y="375"/>
                </a:cubicBezTo>
                <a:cubicBezTo>
                  <a:pt x="1874" y="405"/>
                  <a:pt x="1866" y="412"/>
                  <a:pt x="1858" y="431"/>
                </a:cubicBezTo>
                <a:cubicBezTo>
                  <a:pt x="1827" y="425"/>
                  <a:pt x="1822" y="440"/>
                  <a:pt x="1799" y="409"/>
                </a:cubicBezTo>
                <a:cubicBezTo>
                  <a:pt x="1767" y="365"/>
                  <a:pt x="1770" y="306"/>
                  <a:pt x="1769" y="253"/>
                </a:cubicBezTo>
                <a:cubicBezTo>
                  <a:pt x="1768" y="195"/>
                  <a:pt x="1777" y="144"/>
                  <a:pt x="1840" y="125"/>
                </a:cubicBezTo>
                <a:cubicBezTo>
                  <a:pt x="1894" y="109"/>
                  <a:pt x="1962" y="113"/>
                  <a:pt x="1997" y="162"/>
                </a:cubicBezTo>
                <a:cubicBezTo>
                  <a:pt x="2032" y="211"/>
                  <a:pt x="2025" y="278"/>
                  <a:pt x="2025" y="336"/>
                </a:cubicBezTo>
                <a:cubicBezTo>
                  <a:pt x="2025" y="389"/>
                  <a:pt x="2005" y="432"/>
                  <a:pt x="1991" y="481"/>
                </a:cubicBezTo>
                <a:lnTo>
                  <a:pt x="1991" y="482"/>
                </a:ln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27" name="Freeform 22"/>
          <p:cNvSpPr/>
          <p:nvPr/>
        </p:nvSpPr>
        <p:spPr>
          <a:xfrm>
            <a:off x="1987920" y="4684680"/>
            <a:ext cx="874800" cy="259200"/>
          </a:xfrm>
          <a:custGeom>
            <a:avLst/>
            <a:gdLst/>
            <a:ahLst/>
            <a:rect l="0" t="0" r="r" b="b"/>
            <a:pathLst>
              <a:path w="2430" h="720">
                <a:moveTo>
                  <a:pt x="295" y="185"/>
                </a:moveTo>
                <a:cubicBezTo>
                  <a:pt x="296" y="178"/>
                  <a:pt x="296" y="176"/>
                  <a:pt x="296" y="171"/>
                </a:cubicBezTo>
                <a:cubicBezTo>
                  <a:pt x="293" y="189"/>
                  <a:pt x="293" y="193"/>
                  <a:pt x="293" y="212"/>
                </a:cubicBezTo>
                <a:cubicBezTo>
                  <a:pt x="293" y="293"/>
                  <a:pt x="290" y="375"/>
                  <a:pt x="301" y="455"/>
                </a:cubicBezTo>
                <a:cubicBezTo>
                  <a:pt x="311" y="527"/>
                  <a:pt x="317" y="608"/>
                  <a:pt x="335" y="679"/>
                </a:cubicBezTo>
                <a:cubicBezTo>
                  <a:pt x="343" y="700"/>
                  <a:pt x="345" y="706"/>
                  <a:pt x="351" y="719"/>
                </a:cubicBezTo>
                <a:moveTo>
                  <a:pt x="30" y="551"/>
                </a:moveTo>
                <a:cubicBezTo>
                  <a:pt x="46" y="532"/>
                  <a:pt x="0" y="539"/>
                  <a:pt x="74" y="524"/>
                </a:cubicBezTo>
                <a:cubicBezTo>
                  <a:pt x="164" y="506"/>
                  <a:pt x="254" y="494"/>
                  <a:pt x="344" y="479"/>
                </a:cubicBezTo>
                <a:cubicBezTo>
                  <a:pt x="429" y="465"/>
                  <a:pt x="531" y="456"/>
                  <a:pt x="603" y="404"/>
                </a:cubicBezTo>
                <a:cubicBezTo>
                  <a:pt x="617" y="394"/>
                  <a:pt x="624" y="379"/>
                  <a:pt x="634" y="369"/>
                </a:cubicBezTo>
                <a:cubicBezTo>
                  <a:pt x="635" y="369"/>
                  <a:pt x="635" y="369"/>
                  <a:pt x="636" y="369"/>
                </a:cubicBezTo>
                <a:cubicBezTo>
                  <a:pt x="637" y="404"/>
                  <a:pt x="636" y="440"/>
                  <a:pt x="637" y="475"/>
                </a:cubicBezTo>
                <a:cubicBezTo>
                  <a:pt x="638" y="511"/>
                  <a:pt x="640" y="553"/>
                  <a:pt x="679" y="569"/>
                </a:cubicBezTo>
                <a:cubicBezTo>
                  <a:pt x="724" y="588"/>
                  <a:pt x="796" y="572"/>
                  <a:pt x="838" y="558"/>
                </a:cubicBezTo>
                <a:cubicBezTo>
                  <a:pt x="898" y="537"/>
                  <a:pt x="957" y="505"/>
                  <a:pt x="1005" y="461"/>
                </a:cubicBezTo>
                <a:cubicBezTo>
                  <a:pt x="1027" y="440"/>
                  <a:pt x="1045" y="413"/>
                  <a:pt x="1069" y="397"/>
                </a:cubicBezTo>
                <a:cubicBezTo>
                  <a:pt x="1071" y="397"/>
                  <a:pt x="1072" y="397"/>
                  <a:pt x="1074" y="397"/>
                </a:cubicBezTo>
                <a:cubicBezTo>
                  <a:pt x="1087" y="429"/>
                  <a:pt x="1094" y="447"/>
                  <a:pt x="1121" y="471"/>
                </a:cubicBezTo>
                <a:moveTo>
                  <a:pt x="1620" y="397"/>
                </a:moveTo>
                <a:cubicBezTo>
                  <a:pt x="1648" y="372"/>
                  <a:pt x="1645" y="369"/>
                  <a:pt x="1660" y="340"/>
                </a:cubicBezTo>
                <a:cubicBezTo>
                  <a:pt x="1638" y="329"/>
                  <a:pt x="1605" y="319"/>
                  <a:pt x="1566" y="330"/>
                </a:cubicBezTo>
                <a:cubicBezTo>
                  <a:pt x="1516" y="344"/>
                  <a:pt x="1444" y="388"/>
                  <a:pt x="1421" y="438"/>
                </a:cubicBezTo>
                <a:cubicBezTo>
                  <a:pt x="1418" y="459"/>
                  <a:pt x="1417" y="465"/>
                  <a:pt x="1418" y="478"/>
                </a:cubicBezTo>
                <a:cubicBezTo>
                  <a:pt x="1470" y="497"/>
                  <a:pt x="1525" y="496"/>
                  <a:pt x="1581" y="493"/>
                </a:cubicBezTo>
                <a:cubicBezTo>
                  <a:pt x="1641" y="489"/>
                  <a:pt x="1708" y="477"/>
                  <a:pt x="1762" y="448"/>
                </a:cubicBezTo>
                <a:cubicBezTo>
                  <a:pt x="1786" y="435"/>
                  <a:pt x="1792" y="419"/>
                  <a:pt x="1807" y="404"/>
                </a:cubicBezTo>
                <a:cubicBezTo>
                  <a:pt x="1807" y="402"/>
                  <a:pt x="1808" y="402"/>
                  <a:pt x="1810" y="403"/>
                </a:cubicBezTo>
                <a:cubicBezTo>
                  <a:pt x="1851" y="445"/>
                  <a:pt x="1889" y="456"/>
                  <a:pt x="1951" y="448"/>
                </a:cubicBezTo>
                <a:cubicBezTo>
                  <a:pt x="2025" y="438"/>
                  <a:pt x="2098" y="399"/>
                  <a:pt x="2161" y="361"/>
                </a:cubicBezTo>
                <a:cubicBezTo>
                  <a:pt x="2240" y="311"/>
                  <a:pt x="2277" y="261"/>
                  <a:pt x="2280" y="169"/>
                </a:cubicBezTo>
                <a:cubicBezTo>
                  <a:pt x="2282" y="106"/>
                  <a:pt x="2270" y="47"/>
                  <a:pt x="2235" y="0"/>
                </a:cubicBezTo>
                <a:cubicBezTo>
                  <a:pt x="2228" y="55"/>
                  <a:pt x="2221" y="114"/>
                  <a:pt x="2226" y="172"/>
                </a:cubicBezTo>
                <a:cubicBezTo>
                  <a:pt x="2233" y="256"/>
                  <a:pt x="2266" y="328"/>
                  <a:pt x="2305" y="403"/>
                </a:cubicBezTo>
                <a:cubicBezTo>
                  <a:pt x="2324" y="439"/>
                  <a:pt x="2345" y="469"/>
                  <a:pt x="2370" y="500"/>
                </a:cubicBezTo>
                <a:moveTo>
                  <a:pt x="2125" y="329"/>
                </a:moveTo>
                <a:cubicBezTo>
                  <a:pt x="2189" y="315"/>
                  <a:pt x="2253" y="312"/>
                  <a:pt x="2320" y="308"/>
                </a:cubicBezTo>
                <a:cubicBezTo>
                  <a:pt x="2375" y="305"/>
                  <a:pt x="2393" y="304"/>
                  <a:pt x="2429" y="30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28" name="Freeform 23"/>
          <p:cNvSpPr/>
          <p:nvPr/>
        </p:nvSpPr>
        <p:spPr>
          <a:xfrm>
            <a:off x="1730520" y="4929120"/>
            <a:ext cx="1827720" cy="399960"/>
          </a:xfrm>
          <a:custGeom>
            <a:avLst/>
            <a:gdLst/>
            <a:ahLst/>
            <a:rect l="0" t="0" r="r" b="b"/>
            <a:pathLst>
              <a:path w="5077" h="1111">
                <a:moveTo>
                  <a:pt x="133" y="711"/>
                </a:moveTo>
                <a:cubicBezTo>
                  <a:pt x="116" y="693"/>
                  <a:pt x="97" y="675"/>
                  <a:pt x="76" y="661"/>
                </a:cubicBezTo>
                <a:cubicBezTo>
                  <a:pt x="72" y="659"/>
                  <a:pt x="72" y="658"/>
                  <a:pt x="69" y="658"/>
                </a:cubicBezTo>
                <a:cubicBezTo>
                  <a:pt x="65" y="708"/>
                  <a:pt x="67" y="759"/>
                  <a:pt x="67" y="809"/>
                </a:cubicBezTo>
                <a:cubicBezTo>
                  <a:pt x="67" y="886"/>
                  <a:pt x="44" y="1005"/>
                  <a:pt x="76" y="1077"/>
                </a:cubicBezTo>
                <a:cubicBezTo>
                  <a:pt x="91" y="1110"/>
                  <a:pt x="127" y="1095"/>
                  <a:pt x="152" y="1088"/>
                </a:cubicBezTo>
                <a:moveTo>
                  <a:pt x="112" y="711"/>
                </a:moveTo>
                <a:cubicBezTo>
                  <a:pt x="105" y="655"/>
                  <a:pt x="81" y="579"/>
                  <a:pt x="133" y="538"/>
                </a:cubicBezTo>
                <a:cubicBezTo>
                  <a:pt x="175" y="505"/>
                  <a:pt x="235" y="514"/>
                  <a:pt x="258" y="560"/>
                </a:cubicBezTo>
                <a:cubicBezTo>
                  <a:pt x="286" y="617"/>
                  <a:pt x="287" y="704"/>
                  <a:pt x="255" y="758"/>
                </a:cubicBezTo>
                <a:cubicBezTo>
                  <a:pt x="214" y="827"/>
                  <a:pt x="127" y="881"/>
                  <a:pt x="50" y="899"/>
                </a:cubicBezTo>
                <a:cubicBezTo>
                  <a:pt x="23" y="902"/>
                  <a:pt x="17" y="904"/>
                  <a:pt x="0" y="903"/>
                </a:cubicBezTo>
                <a:moveTo>
                  <a:pt x="489" y="936"/>
                </a:moveTo>
                <a:cubicBezTo>
                  <a:pt x="487" y="930"/>
                  <a:pt x="479" y="911"/>
                  <a:pt x="482" y="893"/>
                </a:cubicBezTo>
                <a:cubicBezTo>
                  <a:pt x="489" y="841"/>
                  <a:pt x="526" y="795"/>
                  <a:pt x="570" y="769"/>
                </a:cubicBezTo>
                <a:cubicBezTo>
                  <a:pt x="620" y="739"/>
                  <a:pt x="691" y="731"/>
                  <a:pt x="748" y="740"/>
                </a:cubicBezTo>
                <a:cubicBezTo>
                  <a:pt x="799" y="749"/>
                  <a:pt x="832" y="788"/>
                  <a:pt x="867" y="822"/>
                </a:cubicBezTo>
                <a:cubicBezTo>
                  <a:pt x="883" y="838"/>
                  <a:pt x="904" y="862"/>
                  <a:pt x="930" y="854"/>
                </a:cubicBezTo>
                <a:cubicBezTo>
                  <a:pt x="961" y="845"/>
                  <a:pt x="976" y="812"/>
                  <a:pt x="992" y="782"/>
                </a:cubicBezTo>
                <a:cubicBezTo>
                  <a:pt x="1012" y="744"/>
                  <a:pt x="1031" y="714"/>
                  <a:pt x="1061" y="689"/>
                </a:cubicBezTo>
                <a:cubicBezTo>
                  <a:pt x="1084" y="705"/>
                  <a:pt x="1098" y="725"/>
                  <a:pt x="1119" y="752"/>
                </a:cubicBezTo>
                <a:cubicBezTo>
                  <a:pt x="1146" y="787"/>
                  <a:pt x="1176" y="816"/>
                  <a:pt x="1219" y="827"/>
                </a:cubicBezTo>
                <a:cubicBezTo>
                  <a:pt x="1250" y="835"/>
                  <a:pt x="1275" y="833"/>
                  <a:pt x="1293" y="807"/>
                </a:cubicBezTo>
                <a:cubicBezTo>
                  <a:pt x="1310" y="783"/>
                  <a:pt x="1318" y="750"/>
                  <a:pt x="1314" y="721"/>
                </a:cubicBezTo>
                <a:cubicBezTo>
                  <a:pt x="1309" y="680"/>
                  <a:pt x="1250" y="673"/>
                  <a:pt x="1217" y="671"/>
                </a:cubicBezTo>
                <a:cubicBezTo>
                  <a:pt x="1163" y="667"/>
                  <a:pt x="1113" y="669"/>
                  <a:pt x="1065" y="696"/>
                </a:cubicBezTo>
                <a:cubicBezTo>
                  <a:pt x="1059" y="701"/>
                  <a:pt x="1052" y="705"/>
                  <a:pt x="1046" y="710"/>
                </a:cubicBezTo>
                <a:moveTo>
                  <a:pt x="1438" y="519"/>
                </a:moveTo>
                <a:cubicBezTo>
                  <a:pt x="1429" y="507"/>
                  <a:pt x="1421" y="499"/>
                  <a:pt x="1412" y="490"/>
                </a:cubicBezTo>
                <a:cubicBezTo>
                  <a:pt x="1412" y="546"/>
                  <a:pt x="1403" y="606"/>
                  <a:pt x="1423" y="659"/>
                </a:cubicBezTo>
                <a:cubicBezTo>
                  <a:pt x="1438" y="699"/>
                  <a:pt x="1467" y="737"/>
                  <a:pt x="1508" y="752"/>
                </a:cubicBezTo>
                <a:cubicBezTo>
                  <a:pt x="1532" y="761"/>
                  <a:pt x="1583" y="765"/>
                  <a:pt x="1608" y="755"/>
                </a:cubicBezTo>
                <a:cubicBezTo>
                  <a:pt x="1640" y="742"/>
                  <a:pt x="1661" y="707"/>
                  <a:pt x="1690" y="689"/>
                </a:cubicBezTo>
                <a:cubicBezTo>
                  <a:pt x="1707" y="678"/>
                  <a:pt x="1718" y="680"/>
                  <a:pt x="1737" y="680"/>
                </a:cubicBezTo>
                <a:cubicBezTo>
                  <a:pt x="1747" y="718"/>
                  <a:pt x="1755" y="758"/>
                  <a:pt x="1729" y="792"/>
                </a:cubicBezTo>
                <a:cubicBezTo>
                  <a:pt x="1696" y="836"/>
                  <a:pt x="1640" y="861"/>
                  <a:pt x="1587" y="868"/>
                </a:cubicBezTo>
                <a:cubicBezTo>
                  <a:pt x="1565" y="871"/>
                  <a:pt x="1485" y="884"/>
                  <a:pt x="1505" y="834"/>
                </a:cubicBezTo>
                <a:cubicBezTo>
                  <a:pt x="1512" y="823"/>
                  <a:pt x="1520" y="813"/>
                  <a:pt x="1527" y="802"/>
                </a:cubicBezTo>
                <a:moveTo>
                  <a:pt x="2225" y="556"/>
                </a:moveTo>
                <a:cubicBezTo>
                  <a:pt x="2172" y="562"/>
                  <a:pt x="2126" y="572"/>
                  <a:pt x="2079" y="600"/>
                </a:cubicBezTo>
                <a:cubicBezTo>
                  <a:pt x="2043" y="622"/>
                  <a:pt x="2016" y="643"/>
                  <a:pt x="2015" y="686"/>
                </a:cubicBezTo>
                <a:cubicBezTo>
                  <a:pt x="2015" y="691"/>
                  <a:pt x="2016" y="695"/>
                  <a:pt x="2016" y="700"/>
                </a:cubicBezTo>
                <a:cubicBezTo>
                  <a:pt x="2067" y="710"/>
                  <a:pt x="2126" y="715"/>
                  <a:pt x="2178" y="704"/>
                </a:cubicBezTo>
                <a:cubicBezTo>
                  <a:pt x="2230" y="693"/>
                  <a:pt x="2279" y="647"/>
                  <a:pt x="2327" y="638"/>
                </a:cubicBezTo>
                <a:cubicBezTo>
                  <a:pt x="2347" y="634"/>
                  <a:pt x="2333" y="634"/>
                  <a:pt x="2346" y="645"/>
                </a:cubicBezTo>
                <a:cubicBezTo>
                  <a:pt x="2366" y="661"/>
                  <a:pt x="2360" y="662"/>
                  <a:pt x="2388" y="665"/>
                </a:cubicBezTo>
                <a:cubicBezTo>
                  <a:pt x="2430" y="670"/>
                  <a:pt x="2480" y="622"/>
                  <a:pt x="2506" y="593"/>
                </a:cubicBezTo>
                <a:cubicBezTo>
                  <a:pt x="2548" y="546"/>
                  <a:pt x="2553" y="501"/>
                  <a:pt x="2554" y="442"/>
                </a:cubicBezTo>
                <a:cubicBezTo>
                  <a:pt x="2555" y="398"/>
                  <a:pt x="2544" y="372"/>
                  <a:pt x="2526" y="334"/>
                </a:cubicBezTo>
                <a:cubicBezTo>
                  <a:pt x="2506" y="358"/>
                  <a:pt x="2495" y="386"/>
                  <a:pt x="2492" y="426"/>
                </a:cubicBezTo>
                <a:cubicBezTo>
                  <a:pt x="2488" y="479"/>
                  <a:pt x="2485" y="541"/>
                  <a:pt x="2519" y="586"/>
                </a:cubicBezTo>
                <a:cubicBezTo>
                  <a:pt x="2540" y="613"/>
                  <a:pt x="2575" y="622"/>
                  <a:pt x="2607" y="617"/>
                </a:cubicBezTo>
                <a:cubicBezTo>
                  <a:pt x="2645" y="612"/>
                  <a:pt x="2682" y="569"/>
                  <a:pt x="2705" y="541"/>
                </a:cubicBezTo>
                <a:cubicBezTo>
                  <a:pt x="2732" y="508"/>
                  <a:pt x="2759" y="462"/>
                  <a:pt x="2802" y="447"/>
                </a:cubicBezTo>
                <a:cubicBezTo>
                  <a:pt x="2822" y="446"/>
                  <a:pt x="2829" y="446"/>
                  <a:pt x="2842" y="446"/>
                </a:cubicBezTo>
                <a:cubicBezTo>
                  <a:pt x="2857" y="483"/>
                  <a:pt x="2868" y="537"/>
                  <a:pt x="2857" y="577"/>
                </a:cubicBezTo>
                <a:cubicBezTo>
                  <a:pt x="2843" y="631"/>
                  <a:pt x="2797" y="668"/>
                  <a:pt x="2748" y="686"/>
                </a:cubicBezTo>
                <a:cubicBezTo>
                  <a:pt x="2722" y="696"/>
                  <a:pt x="2701" y="693"/>
                  <a:pt x="2675" y="694"/>
                </a:cubicBezTo>
                <a:cubicBezTo>
                  <a:pt x="2683" y="635"/>
                  <a:pt x="2691" y="627"/>
                  <a:pt x="2736" y="580"/>
                </a:cubicBezTo>
                <a:moveTo>
                  <a:pt x="3036" y="380"/>
                </a:moveTo>
                <a:cubicBezTo>
                  <a:pt x="3062" y="391"/>
                  <a:pt x="3074" y="428"/>
                  <a:pt x="3084" y="456"/>
                </a:cubicBezTo>
                <a:cubicBezTo>
                  <a:pt x="3102" y="503"/>
                  <a:pt x="3111" y="553"/>
                  <a:pt x="3121" y="602"/>
                </a:cubicBezTo>
                <a:cubicBezTo>
                  <a:pt x="3126" y="624"/>
                  <a:pt x="3128" y="648"/>
                  <a:pt x="3145" y="662"/>
                </a:cubicBezTo>
                <a:cubicBezTo>
                  <a:pt x="3157" y="672"/>
                  <a:pt x="3161" y="641"/>
                  <a:pt x="3164" y="625"/>
                </a:cubicBezTo>
                <a:moveTo>
                  <a:pt x="3027" y="58"/>
                </a:moveTo>
                <a:cubicBezTo>
                  <a:pt x="3027" y="52"/>
                  <a:pt x="3026" y="46"/>
                  <a:pt x="3026" y="40"/>
                </a:cubicBezTo>
                <a:cubicBezTo>
                  <a:pt x="3028" y="76"/>
                  <a:pt x="3035" y="107"/>
                  <a:pt x="3057" y="143"/>
                </a:cubicBezTo>
                <a:cubicBezTo>
                  <a:pt x="3087" y="183"/>
                  <a:pt x="3097" y="196"/>
                  <a:pt x="3124" y="216"/>
                </a:cubicBezTo>
                <a:moveTo>
                  <a:pt x="3606" y="182"/>
                </a:moveTo>
                <a:cubicBezTo>
                  <a:pt x="3594" y="228"/>
                  <a:pt x="3585" y="271"/>
                  <a:pt x="3582" y="319"/>
                </a:cubicBezTo>
                <a:cubicBezTo>
                  <a:pt x="3578" y="386"/>
                  <a:pt x="3571" y="462"/>
                  <a:pt x="3597" y="525"/>
                </a:cubicBezTo>
                <a:cubicBezTo>
                  <a:pt x="3614" y="566"/>
                  <a:pt x="3654" y="621"/>
                  <a:pt x="3700" y="632"/>
                </a:cubicBezTo>
                <a:cubicBezTo>
                  <a:pt x="3708" y="632"/>
                  <a:pt x="3717" y="632"/>
                  <a:pt x="3725" y="632"/>
                </a:cubicBezTo>
                <a:moveTo>
                  <a:pt x="3811" y="346"/>
                </a:moveTo>
                <a:cubicBezTo>
                  <a:pt x="3815" y="375"/>
                  <a:pt x="3824" y="393"/>
                  <a:pt x="3832" y="422"/>
                </a:cubicBezTo>
                <a:cubicBezTo>
                  <a:pt x="3845" y="471"/>
                  <a:pt x="3851" y="522"/>
                  <a:pt x="3869" y="570"/>
                </a:cubicBezTo>
                <a:cubicBezTo>
                  <a:pt x="3876" y="587"/>
                  <a:pt x="3881" y="602"/>
                  <a:pt x="3899" y="604"/>
                </a:cubicBezTo>
                <a:moveTo>
                  <a:pt x="3721" y="20"/>
                </a:moveTo>
                <a:cubicBezTo>
                  <a:pt x="3718" y="13"/>
                  <a:pt x="3715" y="7"/>
                  <a:pt x="3712" y="0"/>
                </a:cubicBezTo>
                <a:cubicBezTo>
                  <a:pt x="3727" y="31"/>
                  <a:pt x="3752" y="72"/>
                  <a:pt x="3777" y="103"/>
                </a:cubicBezTo>
                <a:cubicBezTo>
                  <a:pt x="3790" y="118"/>
                  <a:pt x="3803" y="132"/>
                  <a:pt x="3817" y="147"/>
                </a:cubicBezTo>
                <a:moveTo>
                  <a:pt x="4241" y="140"/>
                </a:moveTo>
                <a:cubicBezTo>
                  <a:pt x="4217" y="161"/>
                  <a:pt x="4223" y="179"/>
                  <a:pt x="4223" y="226"/>
                </a:cubicBezTo>
                <a:cubicBezTo>
                  <a:pt x="4223" y="314"/>
                  <a:pt x="4237" y="386"/>
                  <a:pt x="4281" y="464"/>
                </a:cubicBezTo>
                <a:cubicBezTo>
                  <a:pt x="4312" y="519"/>
                  <a:pt x="4354" y="569"/>
                  <a:pt x="4393" y="618"/>
                </a:cubicBezTo>
                <a:moveTo>
                  <a:pt x="4122" y="383"/>
                </a:moveTo>
                <a:cubicBezTo>
                  <a:pt x="4147" y="336"/>
                  <a:pt x="4146" y="336"/>
                  <a:pt x="4214" y="328"/>
                </a:cubicBezTo>
                <a:cubicBezTo>
                  <a:pt x="4281" y="320"/>
                  <a:pt x="4348" y="323"/>
                  <a:pt x="4415" y="323"/>
                </a:cubicBezTo>
                <a:cubicBezTo>
                  <a:pt x="4442" y="323"/>
                  <a:pt x="4469" y="324"/>
                  <a:pt x="4496" y="329"/>
                </a:cubicBezTo>
                <a:cubicBezTo>
                  <a:pt x="4513" y="332"/>
                  <a:pt x="4522" y="338"/>
                  <a:pt x="4539" y="346"/>
                </a:cubicBezTo>
                <a:cubicBezTo>
                  <a:pt x="4572" y="363"/>
                  <a:pt x="4603" y="386"/>
                  <a:pt x="4639" y="397"/>
                </a:cubicBezTo>
                <a:cubicBezTo>
                  <a:pt x="4673" y="408"/>
                  <a:pt x="4705" y="415"/>
                  <a:pt x="4739" y="400"/>
                </a:cubicBezTo>
                <a:cubicBezTo>
                  <a:pt x="4783" y="381"/>
                  <a:pt x="4802" y="313"/>
                  <a:pt x="4814" y="275"/>
                </a:cubicBezTo>
                <a:cubicBezTo>
                  <a:pt x="4834" y="319"/>
                  <a:pt x="4854" y="367"/>
                  <a:pt x="4875" y="411"/>
                </a:cubicBezTo>
                <a:cubicBezTo>
                  <a:pt x="4933" y="534"/>
                  <a:pt x="5018" y="660"/>
                  <a:pt x="5057" y="790"/>
                </a:cubicBezTo>
                <a:cubicBezTo>
                  <a:pt x="5068" y="828"/>
                  <a:pt x="5076" y="882"/>
                  <a:pt x="5039" y="905"/>
                </a:cubicBezTo>
                <a:cubicBezTo>
                  <a:pt x="5014" y="920"/>
                  <a:pt x="4978" y="919"/>
                  <a:pt x="4954" y="905"/>
                </a:cubicBezTo>
                <a:cubicBezTo>
                  <a:pt x="4913" y="880"/>
                  <a:pt x="4919" y="792"/>
                  <a:pt x="4918" y="754"/>
                </a:cubicBezTo>
                <a:cubicBezTo>
                  <a:pt x="4917" y="676"/>
                  <a:pt x="4942" y="630"/>
                  <a:pt x="5015" y="596"/>
                </a:cubicBezTo>
                <a:cubicBezTo>
                  <a:pt x="5035" y="589"/>
                  <a:pt x="5056" y="582"/>
                  <a:pt x="5076" y="57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29" name="Freeform 24"/>
          <p:cNvSpPr/>
          <p:nvPr/>
        </p:nvSpPr>
        <p:spPr>
          <a:xfrm>
            <a:off x="3815640" y="4897440"/>
            <a:ext cx="437760" cy="303480"/>
          </a:xfrm>
          <a:custGeom>
            <a:avLst/>
            <a:gdLst/>
            <a:ahLst/>
            <a:rect l="0" t="0" r="r" b="b"/>
            <a:pathLst>
              <a:path w="1216" h="843">
                <a:moveTo>
                  <a:pt x="177" y="352"/>
                </a:moveTo>
                <a:cubicBezTo>
                  <a:pt x="148" y="366"/>
                  <a:pt x="132" y="364"/>
                  <a:pt x="101" y="403"/>
                </a:cubicBezTo>
                <a:cubicBezTo>
                  <a:pt x="61" y="453"/>
                  <a:pt x="0" y="555"/>
                  <a:pt x="34" y="622"/>
                </a:cubicBezTo>
                <a:cubicBezTo>
                  <a:pt x="58" y="669"/>
                  <a:pt x="143" y="669"/>
                  <a:pt x="186" y="665"/>
                </a:cubicBezTo>
                <a:cubicBezTo>
                  <a:pt x="242" y="660"/>
                  <a:pt x="314" y="626"/>
                  <a:pt x="329" y="566"/>
                </a:cubicBezTo>
                <a:cubicBezTo>
                  <a:pt x="347" y="499"/>
                  <a:pt x="307" y="444"/>
                  <a:pt x="264" y="397"/>
                </a:cubicBezTo>
                <a:cubicBezTo>
                  <a:pt x="229" y="361"/>
                  <a:pt x="168" y="315"/>
                  <a:pt x="114" y="341"/>
                </a:cubicBezTo>
                <a:cubicBezTo>
                  <a:pt x="110" y="347"/>
                  <a:pt x="108" y="354"/>
                  <a:pt x="104" y="360"/>
                </a:cubicBezTo>
                <a:cubicBezTo>
                  <a:pt x="120" y="415"/>
                  <a:pt x="109" y="427"/>
                  <a:pt x="186" y="434"/>
                </a:cubicBezTo>
                <a:cubicBezTo>
                  <a:pt x="281" y="442"/>
                  <a:pt x="367" y="429"/>
                  <a:pt x="455" y="389"/>
                </a:cubicBezTo>
                <a:cubicBezTo>
                  <a:pt x="529" y="358"/>
                  <a:pt x="607" y="315"/>
                  <a:pt x="634" y="234"/>
                </a:cubicBezTo>
                <a:cubicBezTo>
                  <a:pt x="653" y="179"/>
                  <a:pt x="648" y="97"/>
                  <a:pt x="642" y="39"/>
                </a:cubicBezTo>
                <a:cubicBezTo>
                  <a:pt x="640" y="19"/>
                  <a:pt x="628" y="9"/>
                  <a:pt x="625" y="0"/>
                </a:cubicBezTo>
                <a:cubicBezTo>
                  <a:pt x="610" y="75"/>
                  <a:pt x="605" y="143"/>
                  <a:pt x="604" y="222"/>
                </a:cubicBezTo>
                <a:cubicBezTo>
                  <a:pt x="603" y="346"/>
                  <a:pt x="605" y="463"/>
                  <a:pt x="648" y="581"/>
                </a:cubicBezTo>
                <a:cubicBezTo>
                  <a:pt x="674" y="651"/>
                  <a:pt x="718" y="715"/>
                  <a:pt x="743" y="786"/>
                </a:cubicBezTo>
                <a:cubicBezTo>
                  <a:pt x="759" y="831"/>
                  <a:pt x="753" y="830"/>
                  <a:pt x="724" y="842"/>
                </a:cubicBezTo>
                <a:moveTo>
                  <a:pt x="533" y="690"/>
                </a:moveTo>
                <a:cubicBezTo>
                  <a:pt x="635" y="631"/>
                  <a:pt x="741" y="601"/>
                  <a:pt x="857" y="579"/>
                </a:cubicBezTo>
                <a:cubicBezTo>
                  <a:pt x="976" y="556"/>
                  <a:pt x="1096" y="538"/>
                  <a:pt x="1215" y="51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30" name="Freeform 25"/>
          <p:cNvSpPr/>
          <p:nvPr/>
        </p:nvSpPr>
        <p:spPr>
          <a:xfrm>
            <a:off x="4538520" y="4900680"/>
            <a:ext cx="1497240" cy="408240"/>
          </a:xfrm>
          <a:custGeom>
            <a:avLst/>
            <a:gdLst/>
            <a:ahLst/>
            <a:rect l="0" t="0" r="r" b="b"/>
            <a:pathLst>
              <a:path w="4159" h="1134">
                <a:moveTo>
                  <a:pt x="328" y="201"/>
                </a:moveTo>
                <a:cubicBezTo>
                  <a:pt x="301" y="162"/>
                  <a:pt x="332" y="141"/>
                  <a:pt x="252" y="154"/>
                </a:cubicBezTo>
                <a:cubicBezTo>
                  <a:pt x="167" y="168"/>
                  <a:pt x="88" y="239"/>
                  <a:pt x="37" y="304"/>
                </a:cubicBezTo>
                <a:cubicBezTo>
                  <a:pt x="3" y="348"/>
                  <a:pt x="10" y="371"/>
                  <a:pt x="0" y="418"/>
                </a:cubicBezTo>
                <a:cubicBezTo>
                  <a:pt x="56" y="439"/>
                  <a:pt x="90" y="452"/>
                  <a:pt x="156" y="450"/>
                </a:cubicBezTo>
                <a:cubicBezTo>
                  <a:pt x="211" y="448"/>
                  <a:pt x="239" y="423"/>
                  <a:pt x="267" y="380"/>
                </a:cubicBezTo>
                <a:cubicBezTo>
                  <a:pt x="284" y="353"/>
                  <a:pt x="298" y="322"/>
                  <a:pt x="314" y="296"/>
                </a:cubicBezTo>
                <a:cubicBezTo>
                  <a:pt x="365" y="328"/>
                  <a:pt x="389" y="354"/>
                  <a:pt x="416" y="421"/>
                </a:cubicBezTo>
                <a:cubicBezTo>
                  <a:pt x="456" y="518"/>
                  <a:pt x="502" y="675"/>
                  <a:pt x="468" y="781"/>
                </a:cubicBezTo>
                <a:cubicBezTo>
                  <a:pt x="461" y="787"/>
                  <a:pt x="453" y="794"/>
                  <a:pt x="446" y="800"/>
                </a:cubicBezTo>
                <a:cubicBezTo>
                  <a:pt x="394" y="793"/>
                  <a:pt x="379" y="817"/>
                  <a:pt x="347" y="763"/>
                </a:cubicBezTo>
                <a:cubicBezTo>
                  <a:pt x="313" y="706"/>
                  <a:pt x="381" y="616"/>
                  <a:pt x="410" y="574"/>
                </a:cubicBezTo>
                <a:cubicBezTo>
                  <a:pt x="492" y="456"/>
                  <a:pt x="584" y="332"/>
                  <a:pt x="736" y="315"/>
                </a:cubicBezTo>
                <a:cubicBezTo>
                  <a:pt x="807" y="307"/>
                  <a:pt x="860" y="323"/>
                  <a:pt x="910" y="372"/>
                </a:cubicBezTo>
                <a:cubicBezTo>
                  <a:pt x="936" y="397"/>
                  <a:pt x="953" y="436"/>
                  <a:pt x="984" y="455"/>
                </a:cubicBezTo>
                <a:cubicBezTo>
                  <a:pt x="1002" y="466"/>
                  <a:pt x="1046" y="470"/>
                  <a:pt x="1065" y="461"/>
                </a:cubicBezTo>
                <a:cubicBezTo>
                  <a:pt x="1103" y="444"/>
                  <a:pt x="1114" y="414"/>
                  <a:pt x="1116" y="376"/>
                </a:cubicBezTo>
                <a:cubicBezTo>
                  <a:pt x="1118" y="326"/>
                  <a:pt x="1075" y="205"/>
                  <a:pt x="1001" y="237"/>
                </a:cubicBezTo>
                <a:cubicBezTo>
                  <a:pt x="944" y="262"/>
                  <a:pt x="904" y="329"/>
                  <a:pt x="889" y="387"/>
                </a:cubicBezTo>
                <a:cubicBezTo>
                  <a:pt x="871" y="456"/>
                  <a:pt x="887" y="501"/>
                  <a:pt x="950" y="536"/>
                </a:cubicBezTo>
                <a:cubicBezTo>
                  <a:pt x="1044" y="590"/>
                  <a:pt x="1182" y="575"/>
                  <a:pt x="1279" y="544"/>
                </a:cubicBezTo>
                <a:cubicBezTo>
                  <a:pt x="1367" y="517"/>
                  <a:pt x="1468" y="470"/>
                  <a:pt x="1493" y="373"/>
                </a:cubicBezTo>
                <a:cubicBezTo>
                  <a:pt x="1517" y="278"/>
                  <a:pt x="1495" y="161"/>
                  <a:pt x="1473" y="70"/>
                </a:cubicBezTo>
                <a:cubicBezTo>
                  <a:pt x="1462" y="31"/>
                  <a:pt x="1461" y="23"/>
                  <a:pt x="1451" y="0"/>
                </a:cubicBezTo>
                <a:cubicBezTo>
                  <a:pt x="1436" y="33"/>
                  <a:pt x="1415" y="63"/>
                  <a:pt x="1411" y="117"/>
                </a:cubicBezTo>
                <a:cubicBezTo>
                  <a:pt x="1402" y="227"/>
                  <a:pt x="1414" y="303"/>
                  <a:pt x="1470" y="400"/>
                </a:cubicBezTo>
                <a:cubicBezTo>
                  <a:pt x="1510" y="469"/>
                  <a:pt x="1561" y="532"/>
                  <a:pt x="1596" y="604"/>
                </a:cubicBezTo>
                <a:moveTo>
                  <a:pt x="1238" y="401"/>
                </a:moveTo>
                <a:cubicBezTo>
                  <a:pt x="1285" y="380"/>
                  <a:pt x="1339" y="372"/>
                  <a:pt x="1396" y="362"/>
                </a:cubicBezTo>
                <a:cubicBezTo>
                  <a:pt x="1504" y="343"/>
                  <a:pt x="1615" y="333"/>
                  <a:pt x="1720" y="301"/>
                </a:cubicBezTo>
                <a:cubicBezTo>
                  <a:pt x="1787" y="280"/>
                  <a:pt x="1842" y="248"/>
                  <a:pt x="1854" y="175"/>
                </a:cubicBezTo>
                <a:cubicBezTo>
                  <a:pt x="1857" y="158"/>
                  <a:pt x="1854" y="137"/>
                  <a:pt x="1854" y="119"/>
                </a:cubicBezTo>
                <a:cubicBezTo>
                  <a:pt x="1830" y="142"/>
                  <a:pt x="1818" y="171"/>
                  <a:pt x="1812" y="214"/>
                </a:cubicBezTo>
                <a:cubicBezTo>
                  <a:pt x="1801" y="292"/>
                  <a:pt x="1804" y="374"/>
                  <a:pt x="1827" y="447"/>
                </a:cubicBezTo>
                <a:cubicBezTo>
                  <a:pt x="1848" y="517"/>
                  <a:pt x="1879" y="586"/>
                  <a:pt x="1908" y="653"/>
                </a:cubicBezTo>
                <a:moveTo>
                  <a:pt x="1703" y="455"/>
                </a:moveTo>
                <a:cubicBezTo>
                  <a:pt x="1717" y="401"/>
                  <a:pt x="1773" y="396"/>
                  <a:pt x="1827" y="380"/>
                </a:cubicBezTo>
                <a:cubicBezTo>
                  <a:pt x="1920" y="353"/>
                  <a:pt x="2015" y="331"/>
                  <a:pt x="2111" y="310"/>
                </a:cubicBezTo>
                <a:moveTo>
                  <a:pt x="2196" y="293"/>
                </a:moveTo>
                <a:cubicBezTo>
                  <a:pt x="2170" y="333"/>
                  <a:pt x="2155" y="369"/>
                  <a:pt x="2152" y="417"/>
                </a:cubicBezTo>
                <a:cubicBezTo>
                  <a:pt x="2149" y="453"/>
                  <a:pt x="2145" y="504"/>
                  <a:pt x="2156" y="540"/>
                </a:cubicBezTo>
                <a:cubicBezTo>
                  <a:pt x="2164" y="568"/>
                  <a:pt x="2181" y="575"/>
                  <a:pt x="2207" y="575"/>
                </a:cubicBezTo>
                <a:cubicBezTo>
                  <a:pt x="2213" y="575"/>
                  <a:pt x="2220" y="574"/>
                  <a:pt x="2226" y="574"/>
                </a:cubicBezTo>
                <a:moveTo>
                  <a:pt x="2143" y="29"/>
                </a:moveTo>
                <a:cubicBezTo>
                  <a:pt x="2136" y="19"/>
                  <a:pt x="2135" y="17"/>
                  <a:pt x="2129" y="14"/>
                </a:cubicBezTo>
                <a:cubicBezTo>
                  <a:pt x="2169" y="34"/>
                  <a:pt x="2206" y="65"/>
                  <a:pt x="2238" y="97"/>
                </a:cubicBezTo>
                <a:cubicBezTo>
                  <a:pt x="2277" y="140"/>
                  <a:pt x="2291" y="154"/>
                  <a:pt x="2319" y="181"/>
                </a:cubicBezTo>
                <a:moveTo>
                  <a:pt x="2736" y="346"/>
                </a:moveTo>
                <a:cubicBezTo>
                  <a:pt x="2742" y="374"/>
                  <a:pt x="2742" y="400"/>
                  <a:pt x="2757" y="425"/>
                </a:cubicBezTo>
                <a:cubicBezTo>
                  <a:pt x="2774" y="455"/>
                  <a:pt x="2793" y="464"/>
                  <a:pt x="2827" y="461"/>
                </a:cubicBezTo>
                <a:cubicBezTo>
                  <a:pt x="2871" y="457"/>
                  <a:pt x="2905" y="426"/>
                  <a:pt x="2941" y="404"/>
                </a:cubicBezTo>
                <a:cubicBezTo>
                  <a:pt x="2967" y="388"/>
                  <a:pt x="2995" y="375"/>
                  <a:pt x="3021" y="363"/>
                </a:cubicBezTo>
                <a:cubicBezTo>
                  <a:pt x="3022" y="363"/>
                  <a:pt x="3022" y="363"/>
                  <a:pt x="3023" y="363"/>
                </a:cubicBezTo>
                <a:cubicBezTo>
                  <a:pt x="3031" y="411"/>
                  <a:pt x="3014" y="425"/>
                  <a:pt x="3056" y="461"/>
                </a:cubicBezTo>
                <a:cubicBezTo>
                  <a:pt x="3128" y="522"/>
                  <a:pt x="3297" y="505"/>
                  <a:pt x="3382" y="500"/>
                </a:cubicBezTo>
                <a:cubicBezTo>
                  <a:pt x="3466" y="495"/>
                  <a:pt x="3559" y="472"/>
                  <a:pt x="3569" y="377"/>
                </a:cubicBezTo>
                <a:cubicBezTo>
                  <a:pt x="3575" y="321"/>
                  <a:pt x="3552" y="223"/>
                  <a:pt x="3481" y="221"/>
                </a:cubicBezTo>
                <a:cubicBezTo>
                  <a:pt x="3424" y="220"/>
                  <a:pt x="3391" y="270"/>
                  <a:pt x="3375" y="321"/>
                </a:cubicBezTo>
                <a:cubicBezTo>
                  <a:pt x="3358" y="373"/>
                  <a:pt x="3359" y="439"/>
                  <a:pt x="3390" y="484"/>
                </a:cubicBezTo>
                <a:cubicBezTo>
                  <a:pt x="3413" y="517"/>
                  <a:pt x="3466" y="554"/>
                  <a:pt x="3509" y="543"/>
                </a:cubicBezTo>
                <a:cubicBezTo>
                  <a:pt x="3535" y="536"/>
                  <a:pt x="3548" y="505"/>
                  <a:pt x="3575" y="495"/>
                </a:cubicBezTo>
                <a:cubicBezTo>
                  <a:pt x="3619" y="479"/>
                  <a:pt x="3649" y="480"/>
                  <a:pt x="3685" y="511"/>
                </a:cubicBezTo>
                <a:cubicBezTo>
                  <a:pt x="3792" y="602"/>
                  <a:pt x="3872" y="779"/>
                  <a:pt x="3916" y="907"/>
                </a:cubicBezTo>
                <a:cubicBezTo>
                  <a:pt x="3930" y="946"/>
                  <a:pt x="3970" y="1058"/>
                  <a:pt x="3945" y="1101"/>
                </a:cubicBezTo>
                <a:cubicBezTo>
                  <a:pt x="3926" y="1133"/>
                  <a:pt x="3851" y="1133"/>
                  <a:pt x="3821" y="1122"/>
                </a:cubicBezTo>
                <a:cubicBezTo>
                  <a:pt x="3737" y="1093"/>
                  <a:pt x="3717" y="994"/>
                  <a:pt x="3722" y="918"/>
                </a:cubicBezTo>
                <a:cubicBezTo>
                  <a:pt x="3728" y="837"/>
                  <a:pt x="3798" y="793"/>
                  <a:pt x="3868" y="764"/>
                </a:cubicBezTo>
                <a:cubicBezTo>
                  <a:pt x="3959" y="726"/>
                  <a:pt x="4061" y="719"/>
                  <a:pt x="4158" y="70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31" name="Freeform 26"/>
          <p:cNvSpPr/>
          <p:nvPr/>
        </p:nvSpPr>
        <p:spPr>
          <a:xfrm>
            <a:off x="6303960" y="5027760"/>
            <a:ext cx="144720" cy="223200"/>
          </a:xfrm>
          <a:custGeom>
            <a:avLst/>
            <a:gdLst/>
            <a:ahLst/>
            <a:rect l="0" t="0" r="r" b="b"/>
            <a:pathLst>
              <a:path w="402" h="620">
                <a:moveTo>
                  <a:pt x="0" y="112"/>
                </a:moveTo>
                <a:cubicBezTo>
                  <a:pt x="4" y="111"/>
                  <a:pt x="29" y="105"/>
                  <a:pt x="44" y="105"/>
                </a:cubicBezTo>
                <a:cubicBezTo>
                  <a:pt x="73" y="105"/>
                  <a:pt x="113" y="116"/>
                  <a:pt x="142" y="108"/>
                </a:cubicBezTo>
                <a:cubicBezTo>
                  <a:pt x="166" y="101"/>
                  <a:pt x="170" y="90"/>
                  <a:pt x="172" y="62"/>
                </a:cubicBezTo>
                <a:cubicBezTo>
                  <a:pt x="173" y="42"/>
                  <a:pt x="172" y="21"/>
                  <a:pt x="172" y="0"/>
                </a:cubicBezTo>
                <a:cubicBezTo>
                  <a:pt x="166" y="50"/>
                  <a:pt x="165" y="98"/>
                  <a:pt x="165" y="149"/>
                </a:cubicBezTo>
                <a:cubicBezTo>
                  <a:pt x="165" y="243"/>
                  <a:pt x="190" y="328"/>
                  <a:pt x="202" y="421"/>
                </a:cubicBezTo>
                <a:cubicBezTo>
                  <a:pt x="207" y="463"/>
                  <a:pt x="220" y="548"/>
                  <a:pt x="202" y="589"/>
                </a:cubicBezTo>
                <a:cubicBezTo>
                  <a:pt x="192" y="611"/>
                  <a:pt x="162" y="619"/>
                  <a:pt x="141" y="616"/>
                </a:cubicBezTo>
                <a:cubicBezTo>
                  <a:pt x="113" y="612"/>
                  <a:pt x="110" y="564"/>
                  <a:pt x="109" y="544"/>
                </a:cubicBezTo>
                <a:cubicBezTo>
                  <a:pt x="107" y="508"/>
                  <a:pt x="111" y="486"/>
                  <a:pt x="148" y="469"/>
                </a:cubicBezTo>
                <a:cubicBezTo>
                  <a:pt x="224" y="434"/>
                  <a:pt x="321" y="443"/>
                  <a:pt x="401" y="44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32" name="Freeform 27"/>
          <p:cNvSpPr/>
          <p:nvPr/>
        </p:nvSpPr>
        <p:spPr>
          <a:xfrm>
            <a:off x="6870600" y="5038560"/>
            <a:ext cx="255960" cy="117720"/>
          </a:xfrm>
          <a:custGeom>
            <a:avLst/>
            <a:gdLst/>
            <a:ahLst/>
            <a:rect l="0" t="0" r="r" b="b"/>
            <a:pathLst>
              <a:path w="711" h="327">
                <a:moveTo>
                  <a:pt x="0" y="165"/>
                </a:moveTo>
                <a:cubicBezTo>
                  <a:pt x="24" y="165"/>
                  <a:pt x="31" y="165"/>
                  <a:pt x="56" y="165"/>
                </a:cubicBezTo>
                <a:cubicBezTo>
                  <a:pt x="175" y="165"/>
                  <a:pt x="294" y="170"/>
                  <a:pt x="412" y="170"/>
                </a:cubicBezTo>
                <a:cubicBezTo>
                  <a:pt x="480" y="170"/>
                  <a:pt x="603" y="191"/>
                  <a:pt x="659" y="137"/>
                </a:cubicBezTo>
                <a:cubicBezTo>
                  <a:pt x="665" y="121"/>
                  <a:pt x="667" y="116"/>
                  <a:pt x="665" y="104"/>
                </a:cubicBezTo>
                <a:cubicBezTo>
                  <a:pt x="614" y="70"/>
                  <a:pt x="561" y="52"/>
                  <a:pt x="500" y="34"/>
                </a:cubicBezTo>
                <a:cubicBezTo>
                  <a:pt x="461" y="22"/>
                  <a:pt x="420" y="11"/>
                  <a:pt x="380" y="0"/>
                </a:cubicBezTo>
                <a:cubicBezTo>
                  <a:pt x="439" y="7"/>
                  <a:pt x="495" y="30"/>
                  <a:pt x="551" y="55"/>
                </a:cubicBezTo>
                <a:cubicBezTo>
                  <a:pt x="602" y="78"/>
                  <a:pt x="679" y="106"/>
                  <a:pt x="695" y="167"/>
                </a:cubicBezTo>
                <a:cubicBezTo>
                  <a:pt x="710" y="223"/>
                  <a:pt x="620" y="245"/>
                  <a:pt x="585" y="260"/>
                </a:cubicBezTo>
                <a:cubicBezTo>
                  <a:pt x="549" y="276"/>
                  <a:pt x="512" y="288"/>
                  <a:pt x="486" y="318"/>
                </a:cubicBezTo>
                <a:cubicBezTo>
                  <a:pt x="486" y="321"/>
                  <a:pt x="486" y="323"/>
                  <a:pt x="486" y="32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33" name="Freeform 28"/>
          <p:cNvSpPr/>
          <p:nvPr/>
        </p:nvSpPr>
        <p:spPr>
          <a:xfrm>
            <a:off x="7334280" y="4927680"/>
            <a:ext cx="207000" cy="422640"/>
          </a:xfrm>
          <a:custGeom>
            <a:avLst/>
            <a:gdLst/>
            <a:ahLst/>
            <a:rect l="0" t="0" r="r" b="b"/>
            <a:pathLst>
              <a:path w="575" h="1174">
                <a:moveTo>
                  <a:pt x="97" y="0"/>
                </a:moveTo>
                <a:cubicBezTo>
                  <a:pt x="66" y="8"/>
                  <a:pt x="70" y="13"/>
                  <a:pt x="61" y="59"/>
                </a:cubicBezTo>
                <a:cubicBezTo>
                  <a:pt x="47" y="132"/>
                  <a:pt x="43" y="205"/>
                  <a:pt x="42" y="278"/>
                </a:cubicBezTo>
                <a:cubicBezTo>
                  <a:pt x="41" y="353"/>
                  <a:pt x="33" y="433"/>
                  <a:pt x="48" y="505"/>
                </a:cubicBezTo>
                <a:cubicBezTo>
                  <a:pt x="53" y="533"/>
                  <a:pt x="62" y="548"/>
                  <a:pt x="80" y="569"/>
                </a:cubicBezTo>
                <a:moveTo>
                  <a:pt x="499" y="430"/>
                </a:moveTo>
                <a:cubicBezTo>
                  <a:pt x="420" y="438"/>
                  <a:pt x="360" y="471"/>
                  <a:pt x="292" y="514"/>
                </a:cubicBezTo>
                <a:cubicBezTo>
                  <a:pt x="210" y="566"/>
                  <a:pt x="129" y="625"/>
                  <a:pt x="67" y="701"/>
                </a:cubicBezTo>
                <a:cubicBezTo>
                  <a:pt x="44" y="730"/>
                  <a:pt x="0" y="801"/>
                  <a:pt x="26" y="844"/>
                </a:cubicBezTo>
                <a:cubicBezTo>
                  <a:pt x="52" y="866"/>
                  <a:pt x="63" y="873"/>
                  <a:pt x="87" y="878"/>
                </a:cubicBezTo>
                <a:moveTo>
                  <a:pt x="364" y="766"/>
                </a:moveTo>
                <a:cubicBezTo>
                  <a:pt x="364" y="740"/>
                  <a:pt x="355" y="711"/>
                  <a:pt x="380" y="698"/>
                </a:cubicBezTo>
                <a:cubicBezTo>
                  <a:pt x="411" y="681"/>
                  <a:pt x="475" y="681"/>
                  <a:pt x="508" y="693"/>
                </a:cubicBezTo>
                <a:cubicBezTo>
                  <a:pt x="541" y="705"/>
                  <a:pt x="574" y="745"/>
                  <a:pt x="562" y="784"/>
                </a:cubicBezTo>
                <a:cubicBezTo>
                  <a:pt x="549" y="829"/>
                  <a:pt x="492" y="845"/>
                  <a:pt x="456" y="860"/>
                </a:cubicBezTo>
                <a:cubicBezTo>
                  <a:pt x="437" y="867"/>
                  <a:pt x="418" y="874"/>
                  <a:pt x="399" y="881"/>
                </a:cubicBezTo>
                <a:cubicBezTo>
                  <a:pt x="440" y="900"/>
                  <a:pt x="484" y="914"/>
                  <a:pt x="493" y="965"/>
                </a:cubicBezTo>
                <a:cubicBezTo>
                  <a:pt x="507" y="1042"/>
                  <a:pt x="394" y="1074"/>
                  <a:pt x="342" y="1095"/>
                </a:cubicBezTo>
                <a:cubicBezTo>
                  <a:pt x="271" y="1124"/>
                  <a:pt x="197" y="1148"/>
                  <a:pt x="124" y="117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34" name="Freeform 29"/>
          <p:cNvSpPr/>
          <p:nvPr/>
        </p:nvSpPr>
        <p:spPr>
          <a:xfrm>
            <a:off x="1831680" y="5370480"/>
            <a:ext cx="1772280" cy="279720"/>
          </a:xfrm>
          <a:custGeom>
            <a:avLst/>
            <a:gdLst/>
            <a:ahLst/>
            <a:rect l="0" t="0" r="r" b="b"/>
            <a:pathLst>
              <a:path w="4923" h="777">
                <a:moveTo>
                  <a:pt x="8" y="641"/>
                </a:moveTo>
                <a:cubicBezTo>
                  <a:pt x="15" y="643"/>
                  <a:pt x="0" y="654"/>
                  <a:pt x="7" y="655"/>
                </a:cubicBezTo>
                <a:cubicBezTo>
                  <a:pt x="55" y="664"/>
                  <a:pt x="109" y="662"/>
                  <a:pt x="156" y="649"/>
                </a:cubicBezTo>
                <a:cubicBezTo>
                  <a:pt x="204" y="636"/>
                  <a:pt x="252" y="614"/>
                  <a:pt x="268" y="564"/>
                </a:cubicBezTo>
                <a:cubicBezTo>
                  <a:pt x="278" y="535"/>
                  <a:pt x="263" y="510"/>
                  <a:pt x="239" y="497"/>
                </a:cubicBezTo>
                <a:cubicBezTo>
                  <a:pt x="207" y="479"/>
                  <a:pt x="167" y="487"/>
                  <a:pt x="132" y="485"/>
                </a:cubicBezTo>
                <a:cubicBezTo>
                  <a:pt x="184" y="488"/>
                  <a:pt x="235" y="491"/>
                  <a:pt x="287" y="492"/>
                </a:cubicBezTo>
                <a:cubicBezTo>
                  <a:pt x="350" y="493"/>
                  <a:pt x="523" y="473"/>
                  <a:pt x="567" y="537"/>
                </a:cubicBezTo>
                <a:cubicBezTo>
                  <a:pt x="592" y="574"/>
                  <a:pt x="591" y="620"/>
                  <a:pt x="574" y="661"/>
                </a:cubicBezTo>
                <a:cubicBezTo>
                  <a:pt x="557" y="703"/>
                  <a:pt x="517" y="731"/>
                  <a:pt x="491" y="766"/>
                </a:cubicBezTo>
                <a:cubicBezTo>
                  <a:pt x="489" y="772"/>
                  <a:pt x="488" y="772"/>
                  <a:pt x="488" y="776"/>
                </a:cubicBezTo>
                <a:cubicBezTo>
                  <a:pt x="541" y="770"/>
                  <a:pt x="581" y="758"/>
                  <a:pt x="631" y="737"/>
                </a:cubicBezTo>
                <a:cubicBezTo>
                  <a:pt x="732" y="695"/>
                  <a:pt x="827" y="656"/>
                  <a:pt x="902" y="575"/>
                </a:cubicBezTo>
                <a:cubicBezTo>
                  <a:pt x="906" y="571"/>
                  <a:pt x="916" y="559"/>
                  <a:pt x="919" y="555"/>
                </a:cubicBezTo>
                <a:cubicBezTo>
                  <a:pt x="927" y="576"/>
                  <a:pt x="931" y="606"/>
                  <a:pt x="943" y="625"/>
                </a:cubicBezTo>
                <a:cubicBezTo>
                  <a:pt x="967" y="663"/>
                  <a:pt x="1028" y="686"/>
                  <a:pt x="1074" y="666"/>
                </a:cubicBezTo>
                <a:cubicBezTo>
                  <a:pt x="1099" y="655"/>
                  <a:pt x="1140" y="603"/>
                  <a:pt x="1120" y="571"/>
                </a:cubicBezTo>
                <a:cubicBezTo>
                  <a:pt x="1089" y="524"/>
                  <a:pt x="992" y="514"/>
                  <a:pt x="944" y="529"/>
                </a:cubicBezTo>
                <a:cubicBezTo>
                  <a:pt x="886" y="547"/>
                  <a:pt x="789" y="624"/>
                  <a:pt x="808" y="696"/>
                </a:cubicBezTo>
                <a:cubicBezTo>
                  <a:pt x="826" y="763"/>
                  <a:pt x="910" y="747"/>
                  <a:pt x="968" y="748"/>
                </a:cubicBezTo>
                <a:cubicBezTo>
                  <a:pt x="1054" y="749"/>
                  <a:pt x="1129" y="739"/>
                  <a:pt x="1208" y="704"/>
                </a:cubicBezTo>
                <a:cubicBezTo>
                  <a:pt x="1282" y="671"/>
                  <a:pt x="1301" y="638"/>
                  <a:pt x="1318" y="565"/>
                </a:cubicBezTo>
                <a:cubicBezTo>
                  <a:pt x="1321" y="550"/>
                  <a:pt x="1321" y="547"/>
                  <a:pt x="1323" y="538"/>
                </a:cubicBezTo>
                <a:cubicBezTo>
                  <a:pt x="1334" y="550"/>
                  <a:pt x="1351" y="550"/>
                  <a:pt x="1367" y="578"/>
                </a:cubicBezTo>
                <a:cubicBezTo>
                  <a:pt x="1393" y="624"/>
                  <a:pt x="1402" y="669"/>
                  <a:pt x="1414" y="718"/>
                </a:cubicBezTo>
                <a:cubicBezTo>
                  <a:pt x="1429" y="698"/>
                  <a:pt x="1449" y="670"/>
                  <a:pt x="1466" y="649"/>
                </a:cubicBezTo>
                <a:cubicBezTo>
                  <a:pt x="1503" y="603"/>
                  <a:pt x="1553" y="543"/>
                  <a:pt x="1612" y="524"/>
                </a:cubicBezTo>
                <a:cubicBezTo>
                  <a:pt x="1654" y="511"/>
                  <a:pt x="1678" y="521"/>
                  <a:pt x="1694" y="559"/>
                </a:cubicBezTo>
                <a:cubicBezTo>
                  <a:pt x="1707" y="590"/>
                  <a:pt x="1701" y="645"/>
                  <a:pt x="1703" y="673"/>
                </a:cubicBezTo>
                <a:cubicBezTo>
                  <a:pt x="1733" y="656"/>
                  <a:pt x="1767" y="636"/>
                  <a:pt x="1797" y="615"/>
                </a:cubicBezTo>
                <a:cubicBezTo>
                  <a:pt x="1826" y="595"/>
                  <a:pt x="1938" y="495"/>
                  <a:pt x="1979" y="541"/>
                </a:cubicBezTo>
                <a:cubicBezTo>
                  <a:pt x="2026" y="594"/>
                  <a:pt x="1974" y="629"/>
                  <a:pt x="2065" y="651"/>
                </a:cubicBezTo>
                <a:cubicBezTo>
                  <a:pt x="2081" y="651"/>
                  <a:pt x="2097" y="651"/>
                  <a:pt x="2113" y="651"/>
                </a:cubicBezTo>
                <a:moveTo>
                  <a:pt x="2347" y="531"/>
                </a:moveTo>
                <a:cubicBezTo>
                  <a:pt x="2349" y="498"/>
                  <a:pt x="2358" y="458"/>
                  <a:pt x="2329" y="434"/>
                </a:cubicBezTo>
                <a:cubicBezTo>
                  <a:pt x="2295" y="406"/>
                  <a:pt x="2254" y="439"/>
                  <a:pt x="2231" y="462"/>
                </a:cubicBezTo>
                <a:cubicBezTo>
                  <a:pt x="2195" y="498"/>
                  <a:pt x="2158" y="548"/>
                  <a:pt x="2165" y="603"/>
                </a:cubicBezTo>
                <a:cubicBezTo>
                  <a:pt x="2171" y="652"/>
                  <a:pt x="2259" y="639"/>
                  <a:pt x="2292" y="639"/>
                </a:cubicBezTo>
                <a:cubicBezTo>
                  <a:pt x="2361" y="639"/>
                  <a:pt x="2423" y="612"/>
                  <a:pt x="2479" y="568"/>
                </a:cubicBezTo>
                <a:cubicBezTo>
                  <a:pt x="2523" y="533"/>
                  <a:pt x="2545" y="483"/>
                  <a:pt x="2536" y="427"/>
                </a:cubicBezTo>
                <a:cubicBezTo>
                  <a:pt x="2532" y="401"/>
                  <a:pt x="2527" y="421"/>
                  <a:pt x="2519" y="410"/>
                </a:cubicBezTo>
                <a:cubicBezTo>
                  <a:pt x="2521" y="448"/>
                  <a:pt x="2517" y="468"/>
                  <a:pt x="2549" y="495"/>
                </a:cubicBezTo>
                <a:cubicBezTo>
                  <a:pt x="2588" y="529"/>
                  <a:pt x="2668" y="539"/>
                  <a:pt x="2718" y="528"/>
                </a:cubicBezTo>
                <a:cubicBezTo>
                  <a:pt x="2761" y="518"/>
                  <a:pt x="2772" y="480"/>
                  <a:pt x="2774" y="442"/>
                </a:cubicBezTo>
                <a:cubicBezTo>
                  <a:pt x="2776" y="409"/>
                  <a:pt x="2777" y="377"/>
                  <a:pt x="2752" y="353"/>
                </a:cubicBezTo>
                <a:cubicBezTo>
                  <a:pt x="2748" y="350"/>
                  <a:pt x="2747" y="348"/>
                  <a:pt x="2744" y="349"/>
                </a:cubicBezTo>
                <a:cubicBezTo>
                  <a:pt x="2744" y="406"/>
                  <a:pt x="2737" y="463"/>
                  <a:pt x="2759" y="516"/>
                </a:cubicBezTo>
                <a:cubicBezTo>
                  <a:pt x="2769" y="537"/>
                  <a:pt x="2772" y="543"/>
                  <a:pt x="2782" y="554"/>
                </a:cubicBezTo>
                <a:moveTo>
                  <a:pt x="2456" y="134"/>
                </a:moveTo>
                <a:cubicBezTo>
                  <a:pt x="2477" y="94"/>
                  <a:pt x="2481" y="74"/>
                  <a:pt x="2547" y="96"/>
                </a:cubicBezTo>
                <a:cubicBezTo>
                  <a:pt x="2624" y="122"/>
                  <a:pt x="2785" y="189"/>
                  <a:pt x="2850" y="237"/>
                </a:cubicBezTo>
                <a:cubicBezTo>
                  <a:pt x="2863" y="246"/>
                  <a:pt x="2865" y="256"/>
                  <a:pt x="2874" y="270"/>
                </a:cubicBezTo>
                <a:cubicBezTo>
                  <a:pt x="2901" y="312"/>
                  <a:pt x="2921" y="359"/>
                  <a:pt x="2956" y="397"/>
                </a:cubicBezTo>
                <a:cubicBezTo>
                  <a:pt x="2993" y="436"/>
                  <a:pt x="3030" y="447"/>
                  <a:pt x="3081" y="451"/>
                </a:cubicBezTo>
                <a:cubicBezTo>
                  <a:pt x="3122" y="454"/>
                  <a:pt x="3149" y="422"/>
                  <a:pt x="3178" y="396"/>
                </a:cubicBezTo>
                <a:cubicBezTo>
                  <a:pt x="3202" y="373"/>
                  <a:pt x="3265" y="306"/>
                  <a:pt x="3307" y="330"/>
                </a:cubicBezTo>
                <a:cubicBezTo>
                  <a:pt x="3346" y="352"/>
                  <a:pt x="3343" y="405"/>
                  <a:pt x="3358" y="441"/>
                </a:cubicBezTo>
                <a:cubicBezTo>
                  <a:pt x="3369" y="469"/>
                  <a:pt x="3389" y="494"/>
                  <a:pt x="3418" y="503"/>
                </a:cubicBezTo>
                <a:cubicBezTo>
                  <a:pt x="3440" y="510"/>
                  <a:pt x="3451" y="496"/>
                  <a:pt x="3464" y="481"/>
                </a:cubicBezTo>
                <a:cubicBezTo>
                  <a:pt x="3489" y="452"/>
                  <a:pt x="3505" y="366"/>
                  <a:pt x="3555" y="369"/>
                </a:cubicBezTo>
                <a:cubicBezTo>
                  <a:pt x="3578" y="370"/>
                  <a:pt x="3575" y="411"/>
                  <a:pt x="3577" y="428"/>
                </a:cubicBezTo>
                <a:cubicBezTo>
                  <a:pt x="3579" y="448"/>
                  <a:pt x="3580" y="453"/>
                  <a:pt x="3579" y="466"/>
                </a:cubicBezTo>
                <a:moveTo>
                  <a:pt x="3304" y="47"/>
                </a:moveTo>
                <a:cubicBezTo>
                  <a:pt x="3300" y="19"/>
                  <a:pt x="3298" y="16"/>
                  <a:pt x="3299" y="0"/>
                </a:cubicBezTo>
                <a:cubicBezTo>
                  <a:pt x="3338" y="17"/>
                  <a:pt x="3359" y="65"/>
                  <a:pt x="3387" y="96"/>
                </a:cubicBezTo>
                <a:cubicBezTo>
                  <a:pt x="3401" y="110"/>
                  <a:pt x="3414" y="123"/>
                  <a:pt x="3428" y="137"/>
                </a:cubicBezTo>
                <a:moveTo>
                  <a:pt x="3798" y="259"/>
                </a:moveTo>
                <a:cubicBezTo>
                  <a:pt x="3796" y="267"/>
                  <a:pt x="3790" y="257"/>
                  <a:pt x="3789" y="265"/>
                </a:cubicBezTo>
                <a:cubicBezTo>
                  <a:pt x="3785" y="306"/>
                  <a:pt x="3792" y="327"/>
                  <a:pt x="3822" y="355"/>
                </a:cubicBezTo>
                <a:cubicBezTo>
                  <a:pt x="3854" y="385"/>
                  <a:pt x="3927" y="406"/>
                  <a:pt x="3962" y="375"/>
                </a:cubicBezTo>
                <a:cubicBezTo>
                  <a:pt x="3987" y="354"/>
                  <a:pt x="3985" y="324"/>
                  <a:pt x="3993" y="297"/>
                </a:cubicBezTo>
                <a:cubicBezTo>
                  <a:pt x="4000" y="312"/>
                  <a:pt x="4008" y="336"/>
                  <a:pt x="4022" y="351"/>
                </a:cubicBezTo>
                <a:cubicBezTo>
                  <a:pt x="4062" y="395"/>
                  <a:pt x="4132" y="385"/>
                  <a:pt x="4184" y="386"/>
                </a:cubicBezTo>
                <a:cubicBezTo>
                  <a:pt x="4285" y="387"/>
                  <a:pt x="4374" y="353"/>
                  <a:pt x="4460" y="303"/>
                </a:cubicBezTo>
                <a:cubicBezTo>
                  <a:pt x="4500" y="280"/>
                  <a:pt x="4526" y="262"/>
                  <a:pt x="4530" y="216"/>
                </a:cubicBezTo>
                <a:cubicBezTo>
                  <a:pt x="4528" y="211"/>
                  <a:pt x="4526" y="206"/>
                  <a:pt x="4524" y="201"/>
                </a:cubicBezTo>
                <a:cubicBezTo>
                  <a:pt x="4461" y="195"/>
                  <a:pt x="4397" y="196"/>
                  <a:pt x="4354" y="253"/>
                </a:cubicBezTo>
                <a:cubicBezTo>
                  <a:pt x="4328" y="288"/>
                  <a:pt x="4335" y="325"/>
                  <a:pt x="4369" y="344"/>
                </a:cubicBezTo>
                <a:cubicBezTo>
                  <a:pt x="4402" y="362"/>
                  <a:pt x="4485" y="362"/>
                  <a:pt x="4518" y="345"/>
                </a:cubicBezTo>
                <a:cubicBezTo>
                  <a:pt x="4543" y="332"/>
                  <a:pt x="4548" y="309"/>
                  <a:pt x="4561" y="287"/>
                </a:cubicBezTo>
                <a:cubicBezTo>
                  <a:pt x="4563" y="285"/>
                  <a:pt x="4564" y="282"/>
                  <a:pt x="4566" y="280"/>
                </a:cubicBezTo>
                <a:cubicBezTo>
                  <a:pt x="4588" y="301"/>
                  <a:pt x="4598" y="299"/>
                  <a:pt x="4616" y="345"/>
                </a:cubicBezTo>
                <a:cubicBezTo>
                  <a:pt x="4647" y="426"/>
                  <a:pt x="4671" y="511"/>
                  <a:pt x="4694" y="594"/>
                </a:cubicBezTo>
                <a:cubicBezTo>
                  <a:pt x="4702" y="623"/>
                  <a:pt x="4728" y="702"/>
                  <a:pt x="4701" y="730"/>
                </a:cubicBezTo>
                <a:cubicBezTo>
                  <a:pt x="4681" y="751"/>
                  <a:pt x="4650" y="737"/>
                  <a:pt x="4636" y="723"/>
                </a:cubicBezTo>
                <a:cubicBezTo>
                  <a:pt x="4603" y="688"/>
                  <a:pt x="4626" y="579"/>
                  <a:pt x="4647" y="547"/>
                </a:cubicBezTo>
                <a:cubicBezTo>
                  <a:pt x="4694" y="474"/>
                  <a:pt x="4770" y="445"/>
                  <a:pt x="4851" y="428"/>
                </a:cubicBezTo>
                <a:cubicBezTo>
                  <a:pt x="4875" y="424"/>
                  <a:pt x="4898" y="421"/>
                  <a:pt x="4922" y="41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35" name="Freeform 30"/>
          <p:cNvSpPr/>
          <p:nvPr/>
        </p:nvSpPr>
        <p:spPr>
          <a:xfrm>
            <a:off x="3989160" y="5443560"/>
            <a:ext cx="1644840" cy="331200"/>
          </a:xfrm>
          <a:custGeom>
            <a:avLst/>
            <a:gdLst/>
            <a:ahLst/>
            <a:rect l="0" t="0" r="r" b="b"/>
            <a:pathLst>
              <a:path w="4569" h="920">
                <a:moveTo>
                  <a:pt x="43" y="92"/>
                </a:moveTo>
                <a:cubicBezTo>
                  <a:pt x="31" y="92"/>
                  <a:pt x="27" y="92"/>
                  <a:pt x="19" y="91"/>
                </a:cubicBezTo>
                <a:cubicBezTo>
                  <a:pt x="27" y="62"/>
                  <a:pt x="0" y="68"/>
                  <a:pt x="46" y="47"/>
                </a:cubicBezTo>
                <a:cubicBezTo>
                  <a:pt x="107" y="19"/>
                  <a:pt x="239" y="1"/>
                  <a:pt x="298" y="42"/>
                </a:cubicBezTo>
                <a:cubicBezTo>
                  <a:pt x="355" y="82"/>
                  <a:pt x="339" y="175"/>
                  <a:pt x="314" y="226"/>
                </a:cubicBezTo>
                <a:cubicBezTo>
                  <a:pt x="292" y="270"/>
                  <a:pt x="251" y="307"/>
                  <a:pt x="218" y="342"/>
                </a:cubicBezTo>
                <a:cubicBezTo>
                  <a:pt x="215" y="344"/>
                  <a:pt x="213" y="347"/>
                  <a:pt x="210" y="349"/>
                </a:cubicBezTo>
                <a:cubicBezTo>
                  <a:pt x="232" y="350"/>
                  <a:pt x="285" y="353"/>
                  <a:pt x="310" y="349"/>
                </a:cubicBezTo>
                <a:cubicBezTo>
                  <a:pt x="375" y="340"/>
                  <a:pt x="440" y="324"/>
                  <a:pt x="504" y="309"/>
                </a:cubicBezTo>
                <a:moveTo>
                  <a:pt x="752" y="266"/>
                </a:moveTo>
                <a:cubicBezTo>
                  <a:pt x="751" y="300"/>
                  <a:pt x="749" y="333"/>
                  <a:pt x="749" y="367"/>
                </a:cubicBezTo>
                <a:cubicBezTo>
                  <a:pt x="749" y="410"/>
                  <a:pt x="773" y="417"/>
                  <a:pt x="810" y="428"/>
                </a:cubicBezTo>
                <a:moveTo>
                  <a:pt x="1002" y="45"/>
                </a:moveTo>
                <a:cubicBezTo>
                  <a:pt x="1040" y="0"/>
                  <a:pt x="1076" y="5"/>
                  <a:pt x="1135" y="4"/>
                </a:cubicBezTo>
                <a:cubicBezTo>
                  <a:pt x="1193" y="3"/>
                  <a:pt x="1258" y="5"/>
                  <a:pt x="1291" y="63"/>
                </a:cubicBezTo>
                <a:cubicBezTo>
                  <a:pt x="1320" y="115"/>
                  <a:pt x="1295" y="161"/>
                  <a:pt x="1253" y="192"/>
                </a:cubicBezTo>
                <a:cubicBezTo>
                  <a:pt x="1214" y="220"/>
                  <a:pt x="1168" y="232"/>
                  <a:pt x="1123" y="244"/>
                </a:cubicBezTo>
                <a:cubicBezTo>
                  <a:pt x="1121" y="245"/>
                  <a:pt x="1118" y="245"/>
                  <a:pt x="1116" y="246"/>
                </a:cubicBezTo>
                <a:cubicBezTo>
                  <a:pt x="1166" y="246"/>
                  <a:pt x="1221" y="238"/>
                  <a:pt x="1269" y="257"/>
                </a:cubicBezTo>
                <a:cubicBezTo>
                  <a:pt x="1317" y="276"/>
                  <a:pt x="1336" y="309"/>
                  <a:pt x="1338" y="357"/>
                </a:cubicBezTo>
                <a:cubicBezTo>
                  <a:pt x="1340" y="402"/>
                  <a:pt x="1313" y="412"/>
                  <a:pt x="1280" y="436"/>
                </a:cubicBezTo>
                <a:cubicBezTo>
                  <a:pt x="1271" y="443"/>
                  <a:pt x="1267" y="442"/>
                  <a:pt x="1268" y="449"/>
                </a:cubicBezTo>
                <a:moveTo>
                  <a:pt x="1675" y="342"/>
                </a:moveTo>
                <a:cubicBezTo>
                  <a:pt x="1677" y="358"/>
                  <a:pt x="1681" y="395"/>
                  <a:pt x="1678" y="416"/>
                </a:cubicBezTo>
                <a:cubicBezTo>
                  <a:pt x="1671" y="466"/>
                  <a:pt x="1659" y="512"/>
                  <a:pt x="1658" y="565"/>
                </a:cubicBezTo>
                <a:cubicBezTo>
                  <a:pt x="1658" y="599"/>
                  <a:pt x="1659" y="602"/>
                  <a:pt x="1684" y="619"/>
                </a:cubicBezTo>
                <a:moveTo>
                  <a:pt x="2119" y="44"/>
                </a:moveTo>
                <a:cubicBezTo>
                  <a:pt x="2120" y="55"/>
                  <a:pt x="2122" y="106"/>
                  <a:pt x="2122" y="119"/>
                </a:cubicBezTo>
                <a:cubicBezTo>
                  <a:pt x="2122" y="182"/>
                  <a:pt x="2119" y="237"/>
                  <a:pt x="2149" y="295"/>
                </a:cubicBezTo>
                <a:cubicBezTo>
                  <a:pt x="2170" y="335"/>
                  <a:pt x="2204" y="360"/>
                  <a:pt x="2249" y="364"/>
                </a:cubicBezTo>
                <a:cubicBezTo>
                  <a:pt x="2288" y="368"/>
                  <a:pt x="2324" y="362"/>
                  <a:pt x="2362" y="352"/>
                </a:cubicBezTo>
                <a:cubicBezTo>
                  <a:pt x="2377" y="348"/>
                  <a:pt x="2408" y="337"/>
                  <a:pt x="2415" y="357"/>
                </a:cubicBezTo>
                <a:cubicBezTo>
                  <a:pt x="2425" y="385"/>
                  <a:pt x="2418" y="424"/>
                  <a:pt x="2418" y="453"/>
                </a:cubicBezTo>
                <a:cubicBezTo>
                  <a:pt x="2418" y="474"/>
                  <a:pt x="2418" y="481"/>
                  <a:pt x="2418" y="496"/>
                </a:cubicBezTo>
                <a:moveTo>
                  <a:pt x="2739" y="464"/>
                </a:moveTo>
                <a:cubicBezTo>
                  <a:pt x="2741" y="478"/>
                  <a:pt x="2733" y="493"/>
                  <a:pt x="2722" y="512"/>
                </a:cubicBezTo>
                <a:cubicBezTo>
                  <a:pt x="2703" y="545"/>
                  <a:pt x="2687" y="572"/>
                  <a:pt x="2685" y="611"/>
                </a:cubicBezTo>
                <a:cubicBezTo>
                  <a:pt x="2685" y="627"/>
                  <a:pt x="2684" y="632"/>
                  <a:pt x="2697" y="636"/>
                </a:cubicBezTo>
                <a:moveTo>
                  <a:pt x="3180" y="277"/>
                </a:moveTo>
                <a:cubicBezTo>
                  <a:pt x="3164" y="263"/>
                  <a:pt x="3137" y="258"/>
                  <a:pt x="3116" y="277"/>
                </a:cubicBezTo>
                <a:cubicBezTo>
                  <a:pt x="3091" y="300"/>
                  <a:pt x="3081" y="356"/>
                  <a:pt x="3094" y="387"/>
                </a:cubicBezTo>
                <a:cubicBezTo>
                  <a:pt x="3114" y="438"/>
                  <a:pt x="3175" y="472"/>
                  <a:pt x="3213" y="509"/>
                </a:cubicBezTo>
                <a:cubicBezTo>
                  <a:pt x="3236" y="532"/>
                  <a:pt x="3273" y="575"/>
                  <a:pt x="3254" y="613"/>
                </a:cubicBezTo>
                <a:cubicBezTo>
                  <a:pt x="3235" y="652"/>
                  <a:pt x="3168" y="646"/>
                  <a:pt x="3133" y="646"/>
                </a:cubicBezTo>
                <a:cubicBezTo>
                  <a:pt x="3121" y="646"/>
                  <a:pt x="3108" y="646"/>
                  <a:pt x="3096" y="646"/>
                </a:cubicBezTo>
                <a:moveTo>
                  <a:pt x="3148" y="211"/>
                </a:moveTo>
                <a:cubicBezTo>
                  <a:pt x="3198" y="183"/>
                  <a:pt x="3237" y="182"/>
                  <a:pt x="3295" y="182"/>
                </a:cubicBezTo>
                <a:cubicBezTo>
                  <a:pt x="3366" y="182"/>
                  <a:pt x="3421" y="187"/>
                  <a:pt x="3489" y="208"/>
                </a:cubicBezTo>
                <a:cubicBezTo>
                  <a:pt x="3500" y="212"/>
                  <a:pt x="3511" y="215"/>
                  <a:pt x="3522" y="219"/>
                </a:cubicBezTo>
                <a:moveTo>
                  <a:pt x="3874" y="625"/>
                </a:moveTo>
                <a:cubicBezTo>
                  <a:pt x="3856" y="683"/>
                  <a:pt x="3825" y="719"/>
                  <a:pt x="3786" y="766"/>
                </a:cubicBezTo>
                <a:cubicBezTo>
                  <a:pt x="3767" y="788"/>
                  <a:pt x="3676" y="873"/>
                  <a:pt x="3686" y="908"/>
                </a:cubicBezTo>
                <a:cubicBezTo>
                  <a:pt x="3686" y="916"/>
                  <a:pt x="3687" y="919"/>
                  <a:pt x="3697" y="915"/>
                </a:cubicBezTo>
                <a:moveTo>
                  <a:pt x="4492" y="337"/>
                </a:moveTo>
                <a:cubicBezTo>
                  <a:pt x="4427" y="339"/>
                  <a:pt x="4393" y="359"/>
                  <a:pt x="4343" y="404"/>
                </a:cubicBezTo>
                <a:cubicBezTo>
                  <a:pt x="4285" y="456"/>
                  <a:pt x="4243" y="506"/>
                  <a:pt x="4244" y="586"/>
                </a:cubicBezTo>
                <a:cubicBezTo>
                  <a:pt x="4245" y="653"/>
                  <a:pt x="4320" y="671"/>
                  <a:pt x="4375" y="678"/>
                </a:cubicBezTo>
                <a:cubicBezTo>
                  <a:pt x="4424" y="684"/>
                  <a:pt x="4507" y="693"/>
                  <a:pt x="4545" y="654"/>
                </a:cubicBezTo>
                <a:cubicBezTo>
                  <a:pt x="4565" y="633"/>
                  <a:pt x="4568" y="570"/>
                  <a:pt x="4538" y="557"/>
                </a:cubicBezTo>
                <a:cubicBezTo>
                  <a:pt x="4491" y="537"/>
                  <a:pt x="4424" y="559"/>
                  <a:pt x="4385" y="586"/>
                </a:cubicBezTo>
                <a:cubicBezTo>
                  <a:pt x="4340" y="618"/>
                  <a:pt x="4328" y="654"/>
                  <a:pt x="4324" y="70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36" name="Freeform 31"/>
          <p:cNvSpPr/>
          <p:nvPr/>
        </p:nvSpPr>
        <p:spPr>
          <a:xfrm>
            <a:off x="6364440" y="5555520"/>
            <a:ext cx="1383120" cy="237600"/>
          </a:xfrm>
          <a:custGeom>
            <a:avLst/>
            <a:gdLst/>
            <a:ahLst/>
            <a:rect l="0" t="0" r="r" b="b"/>
            <a:pathLst>
              <a:path w="3842" h="660">
                <a:moveTo>
                  <a:pt x="0" y="340"/>
                </a:moveTo>
                <a:cubicBezTo>
                  <a:pt x="19" y="332"/>
                  <a:pt x="34" y="316"/>
                  <a:pt x="75" y="314"/>
                </a:cubicBezTo>
                <a:cubicBezTo>
                  <a:pt x="261" y="303"/>
                  <a:pt x="455" y="307"/>
                  <a:pt x="641" y="317"/>
                </a:cubicBezTo>
                <a:cubicBezTo>
                  <a:pt x="1072" y="339"/>
                  <a:pt x="1501" y="382"/>
                  <a:pt x="1934" y="383"/>
                </a:cubicBezTo>
                <a:cubicBezTo>
                  <a:pt x="2009" y="383"/>
                  <a:pt x="2201" y="427"/>
                  <a:pt x="2143" y="379"/>
                </a:cubicBezTo>
                <a:cubicBezTo>
                  <a:pt x="2111" y="371"/>
                  <a:pt x="2098" y="369"/>
                  <a:pt x="2076" y="363"/>
                </a:cubicBezTo>
                <a:moveTo>
                  <a:pt x="1830" y="254"/>
                </a:moveTo>
                <a:cubicBezTo>
                  <a:pt x="1847" y="250"/>
                  <a:pt x="1882" y="247"/>
                  <a:pt x="1908" y="247"/>
                </a:cubicBezTo>
                <a:cubicBezTo>
                  <a:pt x="1947" y="247"/>
                  <a:pt x="1998" y="247"/>
                  <a:pt x="2027" y="277"/>
                </a:cubicBezTo>
                <a:cubicBezTo>
                  <a:pt x="2061" y="311"/>
                  <a:pt x="2022" y="356"/>
                  <a:pt x="2000" y="379"/>
                </a:cubicBezTo>
                <a:cubicBezTo>
                  <a:pt x="1952" y="429"/>
                  <a:pt x="1890" y="468"/>
                  <a:pt x="1848" y="524"/>
                </a:cubicBezTo>
                <a:cubicBezTo>
                  <a:pt x="1825" y="555"/>
                  <a:pt x="1815" y="584"/>
                  <a:pt x="1814" y="622"/>
                </a:cubicBezTo>
                <a:moveTo>
                  <a:pt x="2846" y="29"/>
                </a:moveTo>
                <a:cubicBezTo>
                  <a:pt x="2849" y="26"/>
                  <a:pt x="2859" y="16"/>
                  <a:pt x="2873" y="12"/>
                </a:cubicBezTo>
                <a:cubicBezTo>
                  <a:pt x="2911" y="0"/>
                  <a:pt x="2948" y="2"/>
                  <a:pt x="2987" y="2"/>
                </a:cubicBezTo>
                <a:cubicBezTo>
                  <a:pt x="3025" y="2"/>
                  <a:pt x="3050" y="7"/>
                  <a:pt x="3055" y="49"/>
                </a:cubicBezTo>
                <a:cubicBezTo>
                  <a:pt x="3062" y="105"/>
                  <a:pt x="3003" y="138"/>
                  <a:pt x="2964" y="165"/>
                </a:cubicBezTo>
                <a:cubicBezTo>
                  <a:pt x="2929" y="189"/>
                  <a:pt x="2881" y="210"/>
                  <a:pt x="2853" y="244"/>
                </a:cubicBezTo>
                <a:cubicBezTo>
                  <a:pt x="2850" y="252"/>
                  <a:pt x="2848" y="254"/>
                  <a:pt x="2849" y="259"/>
                </a:cubicBezTo>
                <a:cubicBezTo>
                  <a:pt x="2879" y="267"/>
                  <a:pt x="2911" y="272"/>
                  <a:pt x="2944" y="273"/>
                </a:cubicBezTo>
                <a:cubicBezTo>
                  <a:pt x="3010" y="275"/>
                  <a:pt x="3076" y="273"/>
                  <a:pt x="3142" y="273"/>
                </a:cubicBezTo>
                <a:moveTo>
                  <a:pt x="3318" y="63"/>
                </a:moveTo>
                <a:cubicBezTo>
                  <a:pt x="3319" y="77"/>
                  <a:pt x="3305" y="118"/>
                  <a:pt x="3287" y="144"/>
                </a:cubicBezTo>
                <a:cubicBezTo>
                  <a:pt x="3231" y="228"/>
                  <a:pt x="3164" y="307"/>
                  <a:pt x="3101" y="386"/>
                </a:cubicBezTo>
                <a:cubicBezTo>
                  <a:pt x="3048" y="452"/>
                  <a:pt x="2967" y="530"/>
                  <a:pt x="2947" y="616"/>
                </a:cubicBezTo>
                <a:cubicBezTo>
                  <a:pt x="2947" y="623"/>
                  <a:pt x="2947" y="629"/>
                  <a:pt x="2947" y="636"/>
                </a:cubicBezTo>
                <a:moveTo>
                  <a:pt x="3399" y="347"/>
                </a:moveTo>
                <a:cubicBezTo>
                  <a:pt x="3391" y="382"/>
                  <a:pt x="3366" y="412"/>
                  <a:pt x="3351" y="445"/>
                </a:cubicBezTo>
                <a:cubicBezTo>
                  <a:pt x="3329" y="494"/>
                  <a:pt x="3313" y="548"/>
                  <a:pt x="3305" y="601"/>
                </a:cubicBezTo>
                <a:cubicBezTo>
                  <a:pt x="3303" y="613"/>
                  <a:pt x="3296" y="655"/>
                  <a:pt x="3312" y="659"/>
                </a:cubicBezTo>
                <a:cubicBezTo>
                  <a:pt x="3318" y="659"/>
                  <a:pt x="3323" y="659"/>
                  <a:pt x="3329" y="659"/>
                </a:cubicBezTo>
                <a:moveTo>
                  <a:pt x="3581" y="341"/>
                </a:moveTo>
                <a:cubicBezTo>
                  <a:pt x="3581" y="325"/>
                  <a:pt x="3582" y="357"/>
                  <a:pt x="3581" y="373"/>
                </a:cubicBezTo>
                <a:cubicBezTo>
                  <a:pt x="3579" y="411"/>
                  <a:pt x="3570" y="459"/>
                  <a:pt x="3584" y="495"/>
                </a:cubicBezTo>
                <a:cubicBezTo>
                  <a:pt x="3600" y="536"/>
                  <a:pt x="3639" y="571"/>
                  <a:pt x="3671" y="598"/>
                </a:cubicBezTo>
                <a:cubicBezTo>
                  <a:pt x="3693" y="617"/>
                  <a:pt x="3677" y="601"/>
                  <a:pt x="3687" y="616"/>
                </a:cubicBezTo>
                <a:cubicBezTo>
                  <a:pt x="3664" y="618"/>
                  <a:pt x="3642" y="621"/>
                  <a:pt x="3618" y="611"/>
                </a:cubicBezTo>
                <a:cubicBezTo>
                  <a:pt x="3610" y="606"/>
                  <a:pt x="3601" y="602"/>
                  <a:pt x="3593" y="597"/>
                </a:cubicBezTo>
                <a:moveTo>
                  <a:pt x="3702" y="313"/>
                </a:moveTo>
                <a:cubicBezTo>
                  <a:pt x="3732" y="294"/>
                  <a:pt x="3757" y="282"/>
                  <a:pt x="3791" y="274"/>
                </a:cubicBezTo>
                <a:cubicBezTo>
                  <a:pt x="3808" y="270"/>
                  <a:pt x="3824" y="270"/>
                  <a:pt x="3841" y="27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37" name="Freeform 32"/>
          <p:cNvSpPr/>
          <p:nvPr/>
        </p:nvSpPr>
        <p:spPr>
          <a:xfrm>
            <a:off x="7659720" y="6182280"/>
            <a:ext cx="51120" cy="41400"/>
          </a:xfrm>
          <a:custGeom>
            <a:avLst/>
            <a:gdLst/>
            <a:ahLst/>
            <a:rect l="0" t="0" r="r" b="b"/>
            <a:pathLst>
              <a:path w="142" h="115">
                <a:moveTo>
                  <a:pt x="0" y="4"/>
                </a:moveTo>
                <a:cubicBezTo>
                  <a:pt x="45" y="0"/>
                  <a:pt x="61" y="21"/>
                  <a:pt x="94" y="55"/>
                </a:cubicBezTo>
                <a:cubicBezTo>
                  <a:pt x="119" y="85"/>
                  <a:pt x="126" y="93"/>
                  <a:pt x="141" y="11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38" name="Freeform 33"/>
          <p:cNvSpPr/>
          <p:nvPr/>
        </p:nvSpPr>
        <p:spPr>
          <a:xfrm>
            <a:off x="524160" y="5956200"/>
            <a:ext cx="1163880" cy="472320"/>
          </a:xfrm>
          <a:custGeom>
            <a:avLst/>
            <a:gdLst/>
            <a:ahLst/>
            <a:rect l="0" t="0" r="r" b="b"/>
            <a:pathLst>
              <a:path w="3233" h="1312">
                <a:moveTo>
                  <a:pt x="66" y="0"/>
                </a:moveTo>
                <a:cubicBezTo>
                  <a:pt x="44" y="15"/>
                  <a:pt x="31" y="15"/>
                  <a:pt x="5" y="16"/>
                </a:cubicBezTo>
                <a:cubicBezTo>
                  <a:pt x="5" y="97"/>
                  <a:pt x="0" y="178"/>
                  <a:pt x="15" y="258"/>
                </a:cubicBezTo>
                <a:cubicBezTo>
                  <a:pt x="26" y="314"/>
                  <a:pt x="41" y="385"/>
                  <a:pt x="79" y="429"/>
                </a:cubicBezTo>
                <a:cubicBezTo>
                  <a:pt x="87" y="438"/>
                  <a:pt x="99" y="446"/>
                  <a:pt x="112" y="442"/>
                </a:cubicBezTo>
                <a:cubicBezTo>
                  <a:pt x="140" y="432"/>
                  <a:pt x="169" y="350"/>
                  <a:pt x="188" y="327"/>
                </a:cubicBezTo>
                <a:cubicBezTo>
                  <a:pt x="201" y="311"/>
                  <a:pt x="248" y="273"/>
                  <a:pt x="273" y="292"/>
                </a:cubicBezTo>
                <a:cubicBezTo>
                  <a:pt x="299" y="312"/>
                  <a:pt x="310" y="364"/>
                  <a:pt x="321" y="393"/>
                </a:cubicBezTo>
                <a:cubicBezTo>
                  <a:pt x="324" y="403"/>
                  <a:pt x="325" y="405"/>
                  <a:pt x="328" y="411"/>
                </a:cubicBezTo>
                <a:cubicBezTo>
                  <a:pt x="328" y="409"/>
                  <a:pt x="331" y="407"/>
                  <a:pt x="331" y="391"/>
                </a:cubicBezTo>
                <a:cubicBezTo>
                  <a:pt x="332" y="355"/>
                  <a:pt x="307" y="195"/>
                  <a:pt x="333" y="171"/>
                </a:cubicBezTo>
                <a:cubicBezTo>
                  <a:pt x="355" y="164"/>
                  <a:pt x="364" y="162"/>
                  <a:pt x="380" y="165"/>
                </a:cubicBezTo>
                <a:moveTo>
                  <a:pt x="762" y="300"/>
                </a:moveTo>
                <a:cubicBezTo>
                  <a:pt x="767" y="301"/>
                  <a:pt x="768" y="301"/>
                  <a:pt x="774" y="303"/>
                </a:cubicBezTo>
                <a:cubicBezTo>
                  <a:pt x="788" y="307"/>
                  <a:pt x="799" y="307"/>
                  <a:pt x="814" y="307"/>
                </a:cubicBezTo>
                <a:cubicBezTo>
                  <a:pt x="836" y="307"/>
                  <a:pt x="849" y="307"/>
                  <a:pt x="861" y="286"/>
                </a:cubicBezTo>
                <a:cubicBezTo>
                  <a:pt x="867" y="276"/>
                  <a:pt x="864" y="268"/>
                  <a:pt x="865" y="257"/>
                </a:cubicBezTo>
                <a:cubicBezTo>
                  <a:pt x="825" y="254"/>
                  <a:pt x="816" y="254"/>
                  <a:pt x="780" y="284"/>
                </a:cubicBezTo>
                <a:cubicBezTo>
                  <a:pt x="730" y="326"/>
                  <a:pt x="677" y="386"/>
                  <a:pt x="662" y="452"/>
                </a:cubicBezTo>
                <a:cubicBezTo>
                  <a:pt x="649" y="512"/>
                  <a:pt x="686" y="529"/>
                  <a:pt x="740" y="534"/>
                </a:cubicBezTo>
                <a:cubicBezTo>
                  <a:pt x="813" y="541"/>
                  <a:pt x="868" y="528"/>
                  <a:pt x="938" y="512"/>
                </a:cubicBezTo>
                <a:moveTo>
                  <a:pt x="1605" y="88"/>
                </a:moveTo>
                <a:cubicBezTo>
                  <a:pt x="1576" y="84"/>
                  <a:pt x="1587" y="83"/>
                  <a:pt x="1587" y="125"/>
                </a:cubicBezTo>
                <a:cubicBezTo>
                  <a:pt x="1587" y="199"/>
                  <a:pt x="1596" y="263"/>
                  <a:pt x="1618" y="334"/>
                </a:cubicBezTo>
                <a:cubicBezTo>
                  <a:pt x="1631" y="379"/>
                  <a:pt x="1646" y="451"/>
                  <a:pt x="1686" y="482"/>
                </a:cubicBezTo>
                <a:cubicBezTo>
                  <a:pt x="1691" y="484"/>
                  <a:pt x="1696" y="487"/>
                  <a:pt x="1701" y="489"/>
                </a:cubicBezTo>
                <a:moveTo>
                  <a:pt x="1898" y="267"/>
                </a:moveTo>
                <a:cubicBezTo>
                  <a:pt x="1898" y="251"/>
                  <a:pt x="1898" y="248"/>
                  <a:pt x="1898" y="238"/>
                </a:cubicBezTo>
                <a:cubicBezTo>
                  <a:pt x="1867" y="269"/>
                  <a:pt x="1834" y="303"/>
                  <a:pt x="1801" y="334"/>
                </a:cubicBezTo>
                <a:cubicBezTo>
                  <a:pt x="1765" y="368"/>
                  <a:pt x="1725" y="399"/>
                  <a:pt x="1689" y="433"/>
                </a:cubicBezTo>
                <a:cubicBezTo>
                  <a:pt x="1728" y="430"/>
                  <a:pt x="1764" y="423"/>
                  <a:pt x="1803" y="418"/>
                </a:cubicBezTo>
                <a:cubicBezTo>
                  <a:pt x="1853" y="412"/>
                  <a:pt x="1909" y="408"/>
                  <a:pt x="1959" y="413"/>
                </a:cubicBezTo>
                <a:cubicBezTo>
                  <a:pt x="1980" y="415"/>
                  <a:pt x="1998" y="427"/>
                  <a:pt x="2018" y="428"/>
                </a:cubicBezTo>
                <a:cubicBezTo>
                  <a:pt x="2037" y="429"/>
                  <a:pt x="2040" y="426"/>
                  <a:pt x="2053" y="412"/>
                </a:cubicBezTo>
                <a:cubicBezTo>
                  <a:pt x="2068" y="396"/>
                  <a:pt x="2068" y="362"/>
                  <a:pt x="2068" y="342"/>
                </a:cubicBezTo>
                <a:cubicBezTo>
                  <a:pt x="2068" y="321"/>
                  <a:pt x="2073" y="310"/>
                  <a:pt x="2079" y="293"/>
                </a:cubicBezTo>
                <a:cubicBezTo>
                  <a:pt x="2095" y="309"/>
                  <a:pt x="2108" y="315"/>
                  <a:pt x="2122" y="344"/>
                </a:cubicBezTo>
                <a:cubicBezTo>
                  <a:pt x="2142" y="387"/>
                  <a:pt x="2155" y="467"/>
                  <a:pt x="2205" y="488"/>
                </a:cubicBezTo>
                <a:cubicBezTo>
                  <a:pt x="2219" y="494"/>
                  <a:pt x="2243" y="494"/>
                  <a:pt x="2256" y="488"/>
                </a:cubicBezTo>
                <a:cubicBezTo>
                  <a:pt x="2280" y="478"/>
                  <a:pt x="2281" y="432"/>
                  <a:pt x="2286" y="412"/>
                </a:cubicBezTo>
                <a:cubicBezTo>
                  <a:pt x="2291" y="390"/>
                  <a:pt x="2298" y="368"/>
                  <a:pt x="2305" y="346"/>
                </a:cubicBezTo>
                <a:cubicBezTo>
                  <a:pt x="2319" y="358"/>
                  <a:pt x="2330" y="355"/>
                  <a:pt x="2340" y="385"/>
                </a:cubicBezTo>
                <a:cubicBezTo>
                  <a:pt x="2349" y="411"/>
                  <a:pt x="2353" y="458"/>
                  <a:pt x="2377" y="477"/>
                </a:cubicBezTo>
                <a:cubicBezTo>
                  <a:pt x="2404" y="499"/>
                  <a:pt x="2458" y="499"/>
                  <a:pt x="2490" y="494"/>
                </a:cubicBezTo>
                <a:cubicBezTo>
                  <a:pt x="2537" y="486"/>
                  <a:pt x="2587" y="452"/>
                  <a:pt x="2597" y="403"/>
                </a:cubicBezTo>
                <a:cubicBezTo>
                  <a:pt x="2600" y="390"/>
                  <a:pt x="2601" y="364"/>
                  <a:pt x="2587" y="357"/>
                </a:cubicBezTo>
                <a:cubicBezTo>
                  <a:pt x="2570" y="348"/>
                  <a:pt x="2537" y="360"/>
                  <a:pt x="2523" y="368"/>
                </a:cubicBezTo>
                <a:cubicBezTo>
                  <a:pt x="2506" y="377"/>
                  <a:pt x="2502" y="382"/>
                  <a:pt x="2492" y="399"/>
                </a:cubicBezTo>
                <a:moveTo>
                  <a:pt x="2620" y="330"/>
                </a:moveTo>
                <a:cubicBezTo>
                  <a:pt x="2620" y="323"/>
                  <a:pt x="2620" y="317"/>
                  <a:pt x="2620" y="310"/>
                </a:cubicBezTo>
                <a:cubicBezTo>
                  <a:pt x="2616" y="310"/>
                  <a:pt x="2614" y="310"/>
                  <a:pt x="2611" y="310"/>
                </a:cubicBezTo>
                <a:moveTo>
                  <a:pt x="154" y="620"/>
                </a:moveTo>
                <a:cubicBezTo>
                  <a:pt x="198" y="589"/>
                  <a:pt x="243" y="552"/>
                  <a:pt x="312" y="527"/>
                </a:cubicBezTo>
                <a:cubicBezTo>
                  <a:pt x="519" y="453"/>
                  <a:pt x="741" y="409"/>
                  <a:pt x="959" y="389"/>
                </a:cubicBezTo>
                <a:cubicBezTo>
                  <a:pt x="1171" y="370"/>
                  <a:pt x="1386" y="378"/>
                  <a:pt x="1599" y="378"/>
                </a:cubicBezTo>
                <a:cubicBezTo>
                  <a:pt x="1558" y="395"/>
                  <a:pt x="1498" y="419"/>
                  <a:pt x="1448" y="433"/>
                </a:cubicBezTo>
                <a:cubicBezTo>
                  <a:pt x="1078" y="534"/>
                  <a:pt x="717" y="669"/>
                  <a:pt x="342" y="755"/>
                </a:cubicBezTo>
                <a:cubicBezTo>
                  <a:pt x="549" y="706"/>
                  <a:pt x="749" y="632"/>
                  <a:pt x="952" y="571"/>
                </a:cubicBezTo>
                <a:cubicBezTo>
                  <a:pt x="1480" y="414"/>
                  <a:pt x="2031" y="268"/>
                  <a:pt x="2583" y="234"/>
                </a:cubicBezTo>
                <a:cubicBezTo>
                  <a:pt x="2677" y="228"/>
                  <a:pt x="2710" y="249"/>
                  <a:pt x="2752" y="261"/>
                </a:cubicBezTo>
                <a:cubicBezTo>
                  <a:pt x="2624" y="339"/>
                  <a:pt x="2476" y="367"/>
                  <a:pt x="2329" y="398"/>
                </a:cubicBezTo>
                <a:cubicBezTo>
                  <a:pt x="2026" y="461"/>
                  <a:pt x="1715" y="506"/>
                  <a:pt x="1405" y="528"/>
                </a:cubicBezTo>
                <a:moveTo>
                  <a:pt x="1078" y="1152"/>
                </a:moveTo>
                <a:cubicBezTo>
                  <a:pt x="1081" y="1127"/>
                  <a:pt x="1085" y="1111"/>
                  <a:pt x="1109" y="1098"/>
                </a:cubicBezTo>
                <a:cubicBezTo>
                  <a:pt x="1133" y="1085"/>
                  <a:pt x="1182" y="1080"/>
                  <a:pt x="1206" y="1094"/>
                </a:cubicBezTo>
                <a:cubicBezTo>
                  <a:pt x="1256" y="1123"/>
                  <a:pt x="1274" y="1200"/>
                  <a:pt x="1280" y="1253"/>
                </a:cubicBezTo>
                <a:cubicBezTo>
                  <a:pt x="1282" y="1268"/>
                  <a:pt x="1280" y="1284"/>
                  <a:pt x="1280" y="1299"/>
                </a:cubicBezTo>
                <a:cubicBezTo>
                  <a:pt x="1267" y="1301"/>
                  <a:pt x="1253" y="1311"/>
                  <a:pt x="1241" y="1299"/>
                </a:cubicBezTo>
                <a:cubicBezTo>
                  <a:pt x="1218" y="1276"/>
                  <a:pt x="1241" y="1207"/>
                  <a:pt x="1254" y="1188"/>
                </a:cubicBezTo>
                <a:cubicBezTo>
                  <a:pt x="1292" y="1131"/>
                  <a:pt x="1364" y="1087"/>
                  <a:pt x="1432" y="1076"/>
                </a:cubicBezTo>
                <a:cubicBezTo>
                  <a:pt x="1494" y="1066"/>
                  <a:pt x="1538" y="1073"/>
                  <a:pt x="1575" y="1124"/>
                </a:cubicBezTo>
                <a:cubicBezTo>
                  <a:pt x="1585" y="1138"/>
                  <a:pt x="1598" y="1159"/>
                  <a:pt x="1594" y="1177"/>
                </a:cubicBezTo>
                <a:cubicBezTo>
                  <a:pt x="1593" y="1177"/>
                  <a:pt x="1591" y="1177"/>
                  <a:pt x="1590" y="1177"/>
                </a:cubicBezTo>
                <a:cubicBezTo>
                  <a:pt x="1570" y="1170"/>
                  <a:pt x="1576" y="1172"/>
                  <a:pt x="1576" y="1144"/>
                </a:cubicBezTo>
                <a:cubicBezTo>
                  <a:pt x="1576" y="1108"/>
                  <a:pt x="1593" y="1077"/>
                  <a:pt x="1626" y="1058"/>
                </a:cubicBezTo>
                <a:cubicBezTo>
                  <a:pt x="1657" y="1039"/>
                  <a:pt x="1677" y="1056"/>
                  <a:pt x="1689" y="1083"/>
                </a:cubicBezTo>
                <a:cubicBezTo>
                  <a:pt x="1705" y="1118"/>
                  <a:pt x="1699" y="1161"/>
                  <a:pt x="1719" y="1194"/>
                </a:cubicBezTo>
                <a:cubicBezTo>
                  <a:pt x="1723" y="1198"/>
                  <a:pt x="1727" y="1203"/>
                  <a:pt x="1731" y="1207"/>
                </a:cubicBezTo>
                <a:moveTo>
                  <a:pt x="2040" y="984"/>
                </a:moveTo>
                <a:cubicBezTo>
                  <a:pt x="1999" y="997"/>
                  <a:pt x="1981" y="1011"/>
                  <a:pt x="1947" y="1043"/>
                </a:cubicBezTo>
                <a:cubicBezTo>
                  <a:pt x="1915" y="1073"/>
                  <a:pt x="1866" y="1111"/>
                  <a:pt x="1847" y="1152"/>
                </a:cubicBezTo>
                <a:cubicBezTo>
                  <a:pt x="1844" y="1163"/>
                  <a:pt x="1842" y="1164"/>
                  <a:pt x="1843" y="1171"/>
                </a:cubicBezTo>
                <a:cubicBezTo>
                  <a:pt x="1900" y="1170"/>
                  <a:pt x="1935" y="1157"/>
                  <a:pt x="1986" y="1132"/>
                </a:cubicBezTo>
                <a:cubicBezTo>
                  <a:pt x="2024" y="1113"/>
                  <a:pt x="2066" y="1089"/>
                  <a:pt x="2107" y="1077"/>
                </a:cubicBezTo>
                <a:cubicBezTo>
                  <a:pt x="2124" y="1072"/>
                  <a:pt x="2124" y="1073"/>
                  <a:pt x="2135" y="1081"/>
                </a:cubicBezTo>
                <a:cubicBezTo>
                  <a:pt x="2162" y="1099"/>
                  <a:pt x="2170" y="1116"/>
                  <a:pt x="2211" y="1108"/>
                </a:cubicBezTo>
                <a:cubicBezTo>
                  <a:pt x="2259" y="1098"/>
                  <a:pt x="2305" y="1057"/>
                  <a:pt x="2338" y="1023"/>
                </a:cubicBezTo>
                <a:cubicBezTo>
                  <a:pt x="2371" y="989"/>
                  <a:pt x="2385" y="955"/>
                  <a:pt x="2387" y="909"/>
                </a:cubicBezTo>
                <a:cubicBezTo>
                  <a:pt x="2388" y="881"/>
                  <a:pt x="2385" y="855"/>
                  <a:pt x="2380" y="830"/>
                </a:cubicBezTo>
                <a:cubicBezTo>
                  <a:pt x="2380" y="901"/>
                  <a:pt x="2375" y="970"/>
                  <a:pt x="2392" y="1039"/>
                </a:cubicBezTo>
                <a:cubicBezTo>
                  <a:pt x="2403" y="1081"/>
                  <a:pt x="2420" y="1120"/>
                  <a:pt x="2438" y="1159"/>
                </a:cubicBezTo>
                <a:moveTo>
                  <a:pt x="2216" y="1043"/>
                </a:moveTo>
                <a:cubicBezTo>
                  <a:pt x="2300" y="1008"/>
                  <a:pt x="2390" y="998"/>
                  <a:pt x="2480" y="985"/>
                </a:cubicBezTo>
                <a:cubicBezTo>
                  <a:pt x="2514" y="980"/>
                  <a:pt x="2620" y="979"/>
                  <a:pt x="2647" y="949"/>
                </a:cubicBezTo>
                <a:cubicBezTo>
                  <a:pt x="2658" y="936"/>
                  <a:pt x="2650" y="922"/>
                  <a:pt x="2653" y="908"/>
                </a:cubicBezTo>
                <a:cubicBezTo>
                  <a:pt x="2653" y="907"/>
                  <a:pt x="2653" y="906"/>
                  <a:pt x="2653" y="905"/>
                </a:cubicBezTo>
                <a:cubicBezTo>
                  <a:pt x="2651" y="927"/>
                  <a:pt x="2650" y="958"/>
                  <a:pt x="2650" y="983"/>
                </a:cubicBezTo>
                <a:cubicBezTo>
                  <a:pt x="2650" y="1015"/>
                  <a:pt x="2661" y="1038"/>
                  <a:pt x="2694" y="1048"/>
                </a:cubicBezTo>
                <a:cubicBezTo>
                  <a:pt x="2717" y="1055"/>
                  <a:pt x="2747" y="1047"/>
                  <a:pt x="2766" y="1036"/>
                </a:cubicBezTo>
                <a:cubicBezTo>
                  <a:pt x="2804" y="1015"/>
                  <a:pt x="2833" y="981"/>
                  <a:pt x="2874" y="964"/>
                </a:cubicBezTo>
                <a:cubicBezTo>
                  <a:pt x="2906" y="951"/>
                  <a:pt x="2943" y="949"/>
                  <a:pt x="2967" y="970"/>
                </a:cubicBezTo>
                <a:cubicBezTo>
                  <a:pt x="2982" y="983"/>
                  <a:pt x="2980" y="1001"/>
                  <a:pt x="3003" y="1009"/>
                </a:cubicBezTo>
                <a:cubicBezTo>
                  <a:pt x="3025" y="1016"/>
                  <a:pt x="3050" y="1007"/>
                  <a:pt x="3067" y="996"/>
                </a:cubicBezTo>
                <a:cubicBezTo>
                  <a:pt x="3103" y="973"/>
                  <a:pt x="3135" y="940"/>
                  <a:pt x="3164" y="908"/>
                </a:cubicBezTo>
                <a:cubicBezTo>
                  <a:pt x="3182" y="888"/>
                  <a:pt x="3185" y="875"/>
                  <a:pt x="3194" y="853"/>
                </a:cubicBezTo>
                <a:cubicBezTo>
                  <a:pt x="3161" y="865"/>
                  <a:pt x="3149" y="866"/>
                  <a:pt x="3139" y="908"/>
                </a:cubicBezTo>
                <a:cubicBezTo>
                  <a:pt x="3128" y="954"/>
                  <a:pt x="3136" y="989"/>
                  <a:pt x="3167" y="1023"/>
                </a:cubicBezTo>
                <a:cubicBezTo>
                  <a:pt x="3183" y="1040"/>
                  <a:pt x="3232" y="1067"/>
                  <a:pt x="3228" y="1095"/>
                </a:cubicBezTo>
                <a:cubicBezTo>
                  <a:pt x="3224" y="1124"/>
                  <a:pt x="3205" y="1123"/>
                  <a:pt x="3179" y="113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39" name="Freeform 34"/>
          <p:cNvSpPr/>
          <p:nvPr/>
        </p:nvSpPr>
        <p:spPr>
          <a:xfrm>
            <a:off x="2700360" y="6053040"/>
            <a:ext cx="4189680" cy="622440"/>
          </a:xfrm>
          <a:custGeom>
            <a:avLst/>
            <a:gdLst/>
            <a:ahLst/>
            <a:rect l="0" t="0" r="r" b="b"/>
            <a:pathLst>
              <a:path w="11638" h="1729">
                <a:moveTo>
                  <a:pt x="253" y="158"/>
                </a:moveTo>
                <a:cubicBezTo>
                  <a:pt x="253" y="124"/>
                  <a:pt x="256" y="89"/>
                  <a:pt x="247" y="56"/>
                </a:cubicBezTo>
                <a:cubicBezTo>
                  <a:pt x="242" y="37"/>
                  <a:pt x="234" y="18"/>
                  <a:pt x="228" y="0"/>
                </a:cubicBezTo>
                <a:cubicBezTo>
                  <a:pt x="220" y="25"/>
                  <a:pt x="206" y="70"/>
                  <a:pt x="199" y="97"/>
                </a:cubicBezTo>
                <a:cubicBezTo>
                  <a:pt x="176" y="190"/>
                  <a:pt x="163" y="276"/>
                  <a:pt x="162" y="372"/>
                </a:cubicBezTo>
                <a:cubicBezTo>
                  <a:pt x="161" y="430"/>
                  <a:pt x="155" y="489"/>
                  <a:pt x="202" y="532"/>
                </a:cubicBezTo>
                <a:cubicBezTo>
                  <a:pt x="209" y="536"/>
                  <a:pt x="216" y="540"/>
                  <a:pt x="223" y="544"/>
                </a:cubicBezTo>
                <a:moveTo>
                  <a:pt x="626" y="416"/>
                </a:moveTo>
                <a:cubicBezTo>
                  <a:pt x="562" y="483"/>
                  <a:pt x="493" y="545"/>
                  <a:pt x="419" y="601"/>
                </a:cubicBezTo>
                <a:cubicBezTo>
                  <a:pt x="290" y="699"/>
                  <a:pt x="126" y="769"/>
                  <a:pt x="11" y="885"/>
                </a:cubicBezTo>
                <a:cubicBezTo>
                  <a:pt x="7" y="891"/>
                  <a:pt x="4" y="896"/>
                  <a:pt x="0" y="902"/>
                </a:cubicBezTo>
                <a:moveTo>
                  <a:pt x="455" y="767"/>
                </a:moveTo>
                <a:cubicBezTo>
                  <a:pt x="501" y="745"/>
                  <a:pt x="536" y="740"/>
                  <a:pt x="587" y="739"/>
                </a:cubicBezTo>
                <a:cubicBezTo>
                  <a:pt x="640" y="738"/>
                  <a:pt x="664" y="752"/>
                  <a:pt x="671" y="808"/>
                </a:cubicBezTo>
                <a:cubicBezTo>
                  <a:pt x="679" y="876"/>
                  <a:pt x="663" y="911"/>
                  <a:pt x="617" y="958"/>
                </a:cubicBezTo>
                <a:cubicBezTo>
                  <a:pt x="593" y="982"/>
                  <a:pt x="564" y="1002"/>
                  <a:pt x="535" y="1019"/>
                </a:cubicBezTo>
                <a:cubicBezTo>
                  <a:pt x="534" y="1019"/>
                  <a:pt x="533" y="1019"/>
                  <a:pt x="532" y="1019"/>
                </a:cubicBezTo>
                <a:cubicBezTo>
                  <a:pt x="565" y="1019"/>
                  <a:pt x="655" y="1002"/>
                  <a:pt x="680" y="1026"/>
                </a:cubicBezTo>
                <a:cubicBezTo>
                  <a:pt x="714" y="1059"/>
                  <a:pt x="659" y="1104"/>
                  <a:pt x="637" y="1118"/>
                </a:cubicBezTo>
                <a:cubicBezTo>
                  <a:pt x="573" y="1158"/>
                  <a:pt x="497" y="1178"/>
                  <a:pt x="425" y="1198"/>
                </a:cubicBezTo>
                <a:cubicBezTo>
                  <a:pt x="401" y="1205"/>
                  <a:pt x="295" y="1235"/>
                  <a:pt x="286" y="1204"/>
                </a:cubicBezTo>
                <a:cubicBezTo>
                  <a:pt x="288" y="1196"/>
                  <a:pt x="291" y="1189"/>
                  <a:pt x="293" y="1181"/>
                </a:cubicBezTo>
                <a:moveTo>
                  <a:pt x="1224" y="317"/>
                </a:moveTo>
                <a:cubicBezTo>
                  <a:pt x="1224" y="336"/>
                  <a:pt x="1223" y="340"/>
                  <a:pt x="1224" y="359"/>
                </a:cubicBezTo>
                <a:cubicBezTo>
                  <a:pt x="1227" y="430"/>
                  <a:pt x="1233" y="500"/>
                  <a:pt x="1236" y="571"/>
                </a:cubicBezTo>
                <a:cubicBezTo>
                  <a:pt x="1239" y="624"/>
                  <a:pt x="1233" y="685"/>
                  <a:pt x="1245" y="737"/>
                </a:cubicBezTo>
                <a:cubicBezTo>
                  <a:pt x="1249" y="754"/>
                  <a:pt x="1259" y="773"/>
                  <a:pt x="1266" y="789"/>
                </a:cubicBezTo>
                <a:moveTo>
                  <a:pt x="910" y="657"/>
                </a:moveTo>
                <a:cubicBezTo>
                  <a:pt x="935" y="650"/>
                  <a:pt x="955" y="645"/>
                  <a:pt x="981" y="641"/>
                </a:cubicBezTo>
                <a:cubicBezTo>
                  <a:pt x="1087" y="625"/>
                  <a:pt x="1193" y="610"/>
                  <a:pt x="1299" y="598"/>
                </a:cubicBezTo>
                <a:cubicBezTo>
                  <a:pt x="1412" y="586"/>
                  <a:pt x="1524" y="576"/>
                  <a:pt x="1637" y="572"/>
                </a:cubicBezTo>
                <a:cubicBezTo>
                  <a:pt x="1663" y="571"/>
                  <a:pt x="1728" y="574"/>
                  <a:pt x="1702" y="571"/>
                </a:cubicBezTo>
                <a:cubicBezTo>
                  <a:pt x="1695" y="570"/>
                  <a:pt x="1687" y="570"/>
                  <a:pt x="1680" y="569"/>
                </a:cubicBezTo>
                <a:moveTo>
                  <a:pt x="2374" y="178"/>
                </a:moveTo>
                <a:cubicBezTo>
                  <a:pt x="2374" y="161"/>
                  <a:pt x="2374" y="145"/>
                  <a:pt x="2374" y="128"/>
                </a:cubicBezTo>
                <a:cubicBezTo>
                  <a:pt x="2357" y="124"/>
                  <a:pt x="2326" y="115"/>
                  <a:pt x="2306" y="122"/>
                </a:cubicBezTo>
                <a:cubicBezTo>
                  <a:pt x="2266" y="136"/>
                  <a:pt x="2236" y="178"/>
                  <a:pt x="2240" y="220"/>
                </a:cubicBezTo>
                <a:cubicBezTo>
                  <a:pt x="2246" y="282"/>
                  <a:pt x="2342" y="309"/>
                  <a:pt x="2389" y="330"/>
                </a:cubicBezTo>
                <a:cubicBezTo>
                  <a:pt x="2437" y="351"/>
                  <a:pt x="2521" y="373"/>
                  <a:pt x="2550" y="423"/>
                </a:cubicBezTo>
                <a:cubicBezTo>
                  <a:pt x="2569" y="455"/>
                  <a:pt x="2536" y="477"/>
                  <a:pt x="2510" y="485"/>
                </a:cubicBezTo>
                <a:cubicBezTo>
                  <a:pt x="2478" y="494"/>
                  <a:pt x="2430" y="498"/>
                  <a:pt x="2397" y="493"/>
                </a:cubicBezTo>
                <a:cubicBezTo>
                  <a:pt x="2392" y="491"/>
                  <a:pt x="2388" y="490"/>
                  <a:pt x="2383" y="488"/>
                </a:cubicBezTo>
                <a:moveTo>
                  <a:pt x="2434" y="244"/>
                </a:moveTo>
                <a:cubicBezTo>
                  <a:pt x="2475" y="218"/>
                  <a:pt x="2516" y="209"/>
                  <a:pt x="2565" y="204"/>
                </a:cubicBezTo>
                <a:cubicBezTo>
                  <a:pt x="2649" y="195"/>
                  <a:pt x="2738" y="198"/>
                  <a:pt x="2823" y="200"/>
                </a:cubicBezTo>
                <a:cubicBezTo>
                  <a:pt x="2874" y="201"/>
                  <a:pt x="2920" y="210"/>
                  <a:pt x="2970" y="220"/>
                </a:cubicBezTo>
                <a:moveTo>
                  <a:pt x="3310" y="175"/>
                </a:moveTo>
                <a:cubicBezTo>
                  <a:pt x="3280" y="174"/>
                  <a:pt x="3249" y="182"/>
                  <a:pt x="3216" y="208"/>
                </a:cubicBezTo>
                <a:cubicBezTo>
                  <a:pt x="3138" y="270"/>
                  <a:pt x="3074" y="364"/>
                  <a:pt x="3034" y="455"/>
                </a:cubicBezTo>
                <a:cubicBezTo>
                  <a:pt x="3009" y="512"/>
                  <a:pt x="2982" y="588"/>
                  <a:pt x="3039" y="630"/>
                </a:cubicBezTo>
                <a:cubicBezTo>
                  <a:pt x="3106" y="679"/>
                  <a:pt x="3212" y="681"/>
                  <a:pt x="3290" y="685"/>
                </a:cubicBezTo>
                <a:moveTo>
                  <a:pt x="3574" y="257"/>
                </a:moveTo>
                <a:cubicBezTo>
                  <a:pt x="3576" y="221"/>
                  <a:pt x="3591" y="212"/>
                  <a:pt x="3629" y="208"/>
                </a:cubicBezTo>
                <a:cubicBezTo>
                  <a:pt x="3671" y="203"/>
                  <a:pt x="3705" y="205"/>
                  <a:pt x="3715" y="253"/>
                </a:cubicBezTo>
                <a:cubicBezTo>
                  <a:pt x="3728" y="317"/>
                  <a:pt x="3712" y="377"/>
                  <a:pt x="3679" y="430"/>
                </a:cubicBezTo>
                <a:cubicBezTo>
                  <a:pt x="3658" y="464"/>
                  <a:pt x="3623" y="489"/>
                  <a:pt x="3602" y="523"/>
                </a:cubicBezTo>
                <a:cubicBezTo>
                  <a:pt x="3600" y="528"/>
                  <a:pt x="3599" y="529"/>
                  <a:pt x="3599" y="532"/>
                </a:cubicBezTo>
                <a:cubicBezTo>
                  <a:pt x="3662" y="532"/>
                  <a:pt x="3721" y="529"/>
                  <a:pt x="3783" y="512"/>
                </a:cubicBezTo>
                <a:cubicBezTo>
                  <a:pt x="3821" y="500"/>
                  <a:pt x="3833" y="496"/>
                  <a:pt x="3857" y="485"/>
                </a:cubicBezTo>
                <a:moveTo>
                  <a:pt x="4045" y="108"/>
                </a:moveTo>
                <a:cubicBezTo>
                  <a:pt x="4045" y="113"/>
                  <a:pt x="4047" y="109"/>
                  <a:pt x="4047" y="114"/>
                </a:cubicBezTo>
                <a:cubicBezTo>
                  <a:pt x="4047" y="121"/>
                  <a:pt x="4047" y="125"/>
                  <a:pt x="4045" y="128"/>
                </a:cubicBezTo>
                <a:lnTo>
                  <a:pt x="4039" y="128"/>
                </a:lnTo>
                <a:cubicBezTo>
                  <a:pt x="4079" y="142"/>
                  <a:pt x="4116" y="159"/>
                  <a:pt x="4150" y="188"/>
                </a:cubicBezTo>
                <a:cubicBezTo>
                  <a:pt x="4237" y="261"/>
                  <a:pt x="4306" y="363"/>
                  <a:pt x="4349" y="468"/>
                </a:cubicBezTo>
                <a:cubicBezTo>
                  <a:pt x="4381" y="547"/>
                  <a:pt x="4396" y="642"/>
                  <a:pt x="4349" y="716"/>
                </a:cubicBezTo>
                <a:cubicBezTo>
                  <a:pt x="4321" y="759"/>
                  <a:pt x="4279" y="785"/>
                  <a:pt x="4238" y="814"/>
                </a:cubicBezTo>
                <a:moveTo>
                  <a:pt x="3884" y="562"/>
                </a:moveTo>
                <a:cubicBezTo>
                  <a:pt x="3841" y="598"/>
                  <a:pt x="3816" y="625"/>
                  <a:pt x="3774" y="663"/>
                </a:cubicBezTo>
                <a:cubicBezTo>
                  <a:pt x="3643" y="780"/>
                  <a:pt x="3493" y="868"/>
                  <a:pt x="3325" y="920"/>
                </a:cubicBezTo>
                <a:moveTo>
                  <a:pt x="3831" y="825"/>
                </a:moveTo>
                <a:cubicBezTo>
                  <a:pt x="3829" y="851"/>
                  <a:pt x="3823" y="866"/>
                  <a:pt x="3809" y="891"/>
                </a:cubicBezTo>
                <a:cubicBezTo>
                  <a:pt x="3785" y="934"/>
                  <a:pt x="3758" y="977"/>
                  <a:pt x="3738" y="1023"/>
                </a:cubicBezTo>
                <a:cubicBezTo>
                  <a:pt x="3729" y="1044"/>
                  <a:pt x="3720" y="1069"/>
                  <a:pt x="3717" y="1092"/>
                </a:cubicBezTo>
                <a:cubicBezTo>
                  <a:pt x="3717" y="1093"/>
                  <a:pt x="3717" y="1094"/>
                  <a:pt x="3717" y="1095"/>
                </a:cubicBezTo>
                <a:moveTo>
                  <a:pt x="4008" y="904"/>
                </a:moveTo>
                <a:cubicBezTo>
                  <a:pt x="4006" y="904"/>
                  <a:pt x="3986" y="900"/>
                  <a:pt x="3981" y="902"/>
                </a:cubicBezTo>
                <a:cubicBezTo>
                  <a:pt x="3946" y="914"/>
                  <a:pt x="3943" y="963"/>
                  <a:pt x="3944" y="993"/>
                </a:cubicBezTo>
                <a:cubicBezTo>
                  <a:pt x="3946" y="1044"/>
                  <a:pt x="3993" y="1070"/>
                  <a:pt x="4026" y="1103"/>
                </a:cubicBezTo>
                <a:cubicBezTo>
                  <a:pt x="4051" y="1128"/>
                  <a:pt x="4074" y="1145"/>
                  <a:pt x="4076" y="1181"/>
                </a:cubicBezTo>
                <a:cubicBezTo>
                  <a:pt x="4078" y="1209"/>
                  <a:pt x="4009" y="1210"/>
                  <a:pt x="3990" y="1211"/>
                </a:cubicBezTo>
                <a:cubicBezTo>
                  <a:pt x="3948" y="1211"/>
                  <a:pt x="3935" y="1211"/>
                  <a:pt x="3908" y="1211"/>
                </a:cubicBezTo>
                <a:moveTo>
                  <a:pt x="4053" y="893"/>
                </a:moveTo>
                <a:cubicBezTo>
                  <a:pt x="4110" y="874"/>
                  <a:pt x="4167" y="856"/>
                  <a:pt x="4226" y="845"/>
                </a:cubicBezTo>
                <a:cubicBezTo>
                  <a:pt x="4254" y="840"/>
                  <a:pt x="4282" y="836"/>
                  <a:pt x="4308" y="826"/>
                </a:cubicBezTo>
                <a:moveTo>
                  <a:pt x="4962" y="594"/>
                </a:moveTo>
                <a:cubicBezTo>
                  <a:pt x="4956" y="594"/>
                  <a:pt x="4949" y="595"/>
                  <a:pt x="4943" y="595"/>
                </a:cubicBezTo>
                <a:cubicBezTo>
                  <a:pt x="4942" y="595"/>
                  <a:pt x="4941" y="595"/>
                  <a:pt x="4940" y="595"/>
                </a:cubicBezTo>
                <a:cubicBezTo>
                  <a:pt x="4998" y="597"/>
                  <a:pt x="5057" y="596"/>
                  <a:pt x="5115" y="601"/>
                </a:cubicBezTo>
                <a:cubicBezTo>
                  <a:pt x="5190" y="607"/>
                  <a:pt x="5265" y="614"/>
                  <a:pt x="5340" y="627"/>
                </a:cubicBezTo>
                <a:cubicBezTo>
                  <a:pt x="5363" y="631"/>
                  <a:pt x="5370" y="635"/>
                  <a:pt x="5386" y="643"/>
                </a:cubicBezTo>
                <a:moveTo>
                  <a:pt x="4973" y="798"/>
                </a:moveTo>
                <a:cubicBezTo>
                  <a:pt x="4969" y="822"/>
                  <a:pt x="4968" y="818"/>
                  <a:pt x="5001" y="819"/>
                </a:cubicBezTo>
                <a:cubicBezTo>
                  <a:pt x="5080" y="820"/>
                  <a:pt x="5157" y="817"/>
                  <a:pt x="5235" y="807"/>
                </a:cubicBezTo>
                <a:cubicBezTo>
                  <a:pt x="5291" y="800"/>
                  <a:pt x="5337" y="790"/>
                  <a:pt x="5389" y="770"/>
                </a:cubicBezTo>
                <a:moveTo>
                  <a:pt x="5297" y="516"/>
                </a:moveTo>
                <a:cubicBezTo>
                  <a:pt x="5326" y="515"/>
                  <a:pt x="5347" y="526"/>
                  <a:pt x="5381" y="554"/>
                </a:cubicBezTo>
                <a:cubicBezTo>
                  <a:pt x="5439" y="602"/>
                  <a:pt x="5474" y="661"/>
                  <a:pt x="5482" y="737"/>
                </a:cubicBezTo>
                <a:cubicBezTo>
                  <a:pt x="5489" y="805"/>
                  <a:pt x="5470" y="849"/>
                  <a:pt x="5420" y="896"/>
                </a:cubicBezTo>
                <a:cubicBezTo>
                  <a:pt x="5399" y="915"/>
                  <a:pt x="5374" y="929"/>
                  <a:pt x="5352" y="947"/>
                </a:cubicBezTo>
                <a:moveTo>
                  <a:pt x="6182" y="402"/>
                </a:moveTo>
                <a:cubicBezTo>
                  <a:pt x="6180" y="399"/>
                  <a:pt x="6177" y="397"/>
                  <a:pt x="6175" y="394"/>
                </a:cubicBezTo>
                <a:cubicBezTo>
                  <a:pt x="6153" y="405"/>
                  <a:pt x="6151" y="423"/>
                  <a:pt x="6143" y="454"/>
                </a:cubicBezTo>
                <a:cubicBezTo>
                  <a:pt x="6127" y="519"/>
                  <a:pt x="6130" y="588"/>
                  <a:pt x="6132" y="655"/>
                </a:cubicBezTo>
                <a:cubicBezTo>
                  <a:pt x="6134" y="699"/>
                  <a:pt x="6143" y="742"/>
                  <a:pt x="6155" y="784"/>
                </a:cubicBezTo>
                <a:cubicBezTo>
                  <a:pt x="6160" y="800"/>
                  <a:pt x="6161" y="805"/>
                  <a:pt x="6164" y="815"/>
                </a:cubicBezTo>
                <a:moveTo>
                  <a:pt x="6561" y="743"/>
                </a:moveTo>
                <a:cubicBezTo>
                  <a:pt x="6504" y="774"/>
                  <a:pt x="6442" y="799"/>
                  <a:pt x="6378" y="823"/>
                </a:cubicBezTo>
                <a:cubicBezTo>
                  <a:pt x="6253" y="872"/>
                  <a:pt x="6127" y="911"/>
                  <a:pt x="6006" y="968"/>
                </a:cubicBezTo>
                <a:cubicBezTo>
                  <a:pt x="5990" y="976"/>
                  <a:pt x="5870" y="1023"/>
                  <a:pt x="5879" y="1060"/>
                </a:cubicBezTo>
                <a:cubicBezTo>
                  <a:pt x="5879" y="1078"/>
                  <a:pt x="5887" y="1083"/>
                  <a:pt x="5912" y="1077"/>
                </a:cubicBezTo>
                <a:moveTo>
                  <a:pt x="6358" y="1116"/>
                </a:moveTo>
                <a:cubicBezTo>
                  <a:pt x="6351" y="1114"/>
                  <a:pt x="6342" y="1112"/>
                  <a:pt x="6348" y="1109"/>
                </a:cubicBezTo>
                <a:cubicBezTo>
                  <a:pt x="6382" y="1095"/>
                  <a:pt x="6433" y="1100"/>
                  <a:pt x="6469" y="1102"/>
                </a:cubicBezTo>
                <a:cubicBezTo>
                  <a:pt x="6499" y="1104"/>
                  <a:pt x="6538" y="1125"/>
                  <a:pt x="6518" y="1164"/>
                </a:cubicBezTo>
                <a:cubicBezTo>
                  <a:pt x="6492" y="1214"/>
                  <a:pt x="6424" y="1242"/>
                  <a:pt x="6381" y="1274"/>
                </a:cubicBezTo>
                <a:cubicBezTo>
                  <a:pt x="6363" y="1287"/>
                  <a:pt x="6360" y="1291"/>
                  <a:pt x="6357" y="1310"/>
                </a:cubicBezTo>
                <a:cubicBezTo>
                  <a:pt x="6377" y="1338"/>
                  <a:pt x="6425" y="1334"/>
                  <a:pt x="6461" y="1336"/>
                </a:cubicBezTo>
                <a:cubicBezTo>
                  <a:pt x="6500" y="1338"/>
                  <a:pt x="6540" y="1339"/>
                  <a:pt x="6579" y="1341"/>
                </a:cubicBezTo>
                <a:cubicBezTo>
                  <a:pt x="6581" y="1341"/>
                  <a:pt x="6583" y="1341"/>
                  <a:pt x="6585" y="1341"/>
                </a:cubicBezTo>
                <a:cubicBezTo>
                  <a:pt x="6564" y="1341"/>
                  <a:pt x="6545" y="1339"/>
                  <a:pt x="6525" y="1336"/>
                </a:cubicBezTo>
                <a:cubicBezTo>
                  <a:pt x="6521" y="1335"/>
                  <a:pt x="6517" y="1335"/>
                  <a:pt x="6513" y="1334"/>
                </a:cubicBezTo>
                <a:moveTo>
                  <a:pt x="6510" y="1297"/>
                </a:moveTo>
                <a:cubicBezTo>
                  <a:pt x="6518" y="1297"/>
                  <a:pt x="6525" y="1297"/>
                  <a:pt x="6533" y="1297"/>
                </a:cubicBezTo>
                <a:cubicBezTo>
                  <a:pt x="6535" y="1330"/>
                  <a:pt x="6537" y="1356"/>
                  <a:pt x="6521" y="1387"/>
                </a:cubicBezTo>
                <a:cubicBezTo>
                  <a:pt x="6497" y="1435"/>
                  <a:pt x="6457" y="1481"/>
                  <a:pt x="6412" y="1511"/>
                </a:cubicBezTo>
                <a:cubicBezTo>
                  <a:pt x="6356" y="1549"/>
                  <a:pt x="6289" y="1556"/>
                  <a:pt x="6223" y="1550"/>
                </a:cubicBezTo>
                <a:cubicBezTo>
                  <a:pt x="6158" y="1544"/>
                  <a:pt x="6105" y="1514"/>
                  <a:pt x="6051" y="1480"/>
                </a:cubicBezTo>
                <a:moveTo>
                  <a:pt x="7266" y="733"/>
                </a:moveTo>
                <a:cubicBezTo>
                  <a:pt x="7251" y="723"/>
                  <a:pt x="7236" y="715"/>
                  <a:pt x="7225" y="700"/>
                </a:cubicBezTo>
                <a:cubicBezTo>
                  <a:pt x="7223" y="698"/>
                  <a:pt x="7221" y="692"/>
                  <a:pt x="7220" y="691"/>
                </a:cubicBezTo>
                <a:cubicBezTo>
                  <a:pt x="7219" y="769"/>
                  <a:pt x="7210" y="847"/>
                  <a:pt x="7208" y="927"/>
                </a:cubicBezTo>
                <a:cubicBezTo>
                  <a:pt x="7207" y="979"/>
                  <a:pt x="7208" y="1030"/>
                  <a:pt x="7208" y="1082"/>
                </a:cubicBezTo>
                <a:moveTo>
                  <a:pt x="6921" y="967"/>
                </a:moveTo>
                <a:cubicBezTo>
                  <a:pt x="6934" y="931"/>
                  <a:pt x="7001" y="933"/>
                  <a:pt x="7037" y="927"/>
                </a:cubicBezTo>
                <a:cubicBezTo>
                  <a:pt x="7155" y="909"/>
                  <a:pt x="7274" y="906"/>
                  <a:pt x="7393" y="895"/>
                </a:cubicBezTo>
                <a:cubicBezTo>
                  <a:pt x="7421" y="892"/>
                  <a:pt x="7449" y="889"/>
                  <a:pt x="7477" y="886"/>
                </a:cubicBezTo>
                <a:moveTo>
                  <a:pt x="7601" y="707"/>
                </a:moveTo>
                <a:cubicBezTo>
                  <a:pt x="7597" y="692"/>
                  <a:pt x="7594" y="680"/>
                  <a:pt x="7593" y="665"/>
                </a:cubicBezTo>
                <a:cubicBezTo>
                  <a:pt x="7593" y="664"/>
                  <a:pt x="7593" y="664"/>
                  <a:pt x="7593" y="663"/>
                </a:cubicBezTo>
                <a:cubicBezTo>
                  <a:pt x="7635" y="660"/>
                  <a:pt x="7686" y="653"/>
                  <a:pt x="7726" y="670"/>
                </a:cubicBezTo>
                <a:cubicBezTo>
                  <a:pt x="7769" y="688"/>
                  <a:pt x="7803" y="742"/>
                  <a:pt x="7784" y="789"/>
                </a:cubicBezTo>
                <a:cubicBezTo>
                  <a:pt x="7763" y="841"/>
                  <a:pt x="7689" y="880"/>
                  <a:pt x="7646" y="911"/>
                </a:cubicBezTo>
                <a:cubicBezTo>
                  <a:pt x="7629" y="923"/>
                  <a:pt x="7612" y="935"/>
                  <a:pt x="7595" y="948"/>
                </a:cubicBezTo>
                <a:cubicBezTo>
                  <a:pt x="7598" y="949"/>
                  <a:pt x="7646" y="954"/>
                  <a:pt x="7653" y="954"/>
                </a:cubicBezTo>
                <a:cubicBezTo>
                  <a:pt x="7714" y="955"/>
                  <a:pt x="7776" y="954"/>
                  <a:pt x="7837" y="954"/>
                </a:cubicBezTo>
                <a:moveTo>
                  <a:pt x="8097" y="988"/>
                </a:moveTo>
                <a:cubicBezTo>
                  <a:pt x="8083" y="1029"/>
                  <a:pt x="8067" y="1041"/>
                  <a:pt x="8033" y="1074"/>
                </a:cubicBezTo>
                <a:cubicBezTo>
                  <a:pt x="7975" y="1129"/>
                  <a:pt x="7915" y="1181"/>
                  <a:pt x="7859" y="1239"/>
                </a:cubicBezTo>
                <a:cubicBezTo>
                  <a:pt x="7818" y="1282"/>
                  <a:pt x="7762" y="1334"/>
                  <a:pt x="7743" y="1393"/>
                </a:cubicBezTo>
                <a:cubicBezTo>
                  <a:pt x="7742" y="1401"/>
                  <a:pt x="7742" y="1410"/>
                  <a:pt x="7741" y="1418"/>
                </a:cubicBezTo>
                <a:moveTo>
                  <a:pt x="8038" y="1339"/>
                </a:moveTo>
                <a:cubicBezTo>
                  <a:pt x="8044" y="1323"/>
                  <a:pt x="8055" y="1329"/>
                  <a:pt x="8084" y="1329"/>
                </a:cubicBezTo>
                <a:cubicBezTo>
                  <a:pt x="8121" y="1329"/>
                  <a:pt x="8157" y="1344"/>
                  <a:pt x="8169" y="1383"/>
                </a:cubicBezTo>
                <a:cubicBezTo>
                  <a:pt x="8180" y="1417"/>
                  <a:pt x="8169" y="1451"/>
                  <a:pt x="8146" y="1476"/>
                </a:cubicBezTo>
                <a:cubicBezTo>
                  <a:pt x="8130" y="1494"/>
                  <a:pt x="8110" y="1508"/>
                  <a:pt x="8091" y="1523"/>
                </a:cubicBezTo>
                <a:cubicBezTo>
                  <a:pt x="8103" y="1532"/>
                  <a:pt x="8107" y="1536"/>
                  <a:pt x="8132" y="1545"/>
                </a:cubicBezTo>
                <a:cubicBezTo>
                  <a:pt x="8163" y="1556"/>
                  <a:pt x="8212" y="1571"/>
                  <a:pt x="8221" y="1608"/>
                </a:cubicBezTo>
                <a:cubicBezTo>
                  <a:pt x="8235" y="1663"/>
                  <a:pt x="8161" y="1680"/>
                  <a:pt x="8124" y="1690"/>
                </a:cubicBezTo>
                <a:cubicBezTo>
                  <a:pt x="8064" y="1707"/>
                  <a:pt x="8005" y="1707"/>
                  <a:pt x="7944" y="1707"/>
                </a:cubicBezTo>
                <a:cubicBezTo>
                  <a:pt x="7906" y="1707"/>
                  <a:pt x="7931" y="1707"/>
                  <a:pt x="7920" y="1685"/>
                </a:cubicBezTo>
                <a:moveTo>
                  <a:pt x="8715" y="999"/>
                </a:moveTo>
                <a:cubicBezTo>
                  <a:pt x="8743" y="965"/>
                  <a:pt x="8859" y="968"/>
                  <a:pt x="8909" y="964"/>
                </a:cubicBezTo>
                <a:cubicBezTo>
                  <a:pt x="9026" y="955"/>
                  <a:pt x="9143" y="953"/>
                  <a:pt x="9260" y="953"/>
                </a:cubicBezTo>
                <a:moveTo>
                  <a:pt x="8801" y="1084"/>
                </a:moveTo>
                <a:cubicBezTo>
                  <a:pt x="8868" y="1084"/>
                  <a:pt x="8932" y="1078"/>
                  <a:pt x="8999" y="1071"/>
                </a:cubicBezTo>
                <a:cubicBezTo>
                  <a:pt x="9120" y="1059"/>
                  <a:pt x="9241" y="1052"/>
                  <a:pt x="9360" y="1030"/>
                </a:cubicBezTo>
                <a:cubicBezTo>
                  <a:pt x="9387" y="1024"/>
                  <a:pt x="9415" y="1018"/>
                  <a:pt x="9442" y="1012"/>
                </a:cubicBezTo>
                <a:moveTo>
                  <a:pt x="9516" y="681"/>
                </a:moveTo>
                <a:cubicBezTo>
                  <a:pt x="9516" y="656"/>
                  <a:pt x="9511" y="639"/>
                  <a:pt x="9538" y="627"/>
                </a:cubicBezTo>
                <a:cubicBezTo>
                  <a:pt x="9566" y="614"/>
                  <a:pt x="9630" y="617"/>
                  <a:pt x="9657" y="629"/>
                </a:cubicBezTo>
                <a:cubicBezTo>
                  <a:pt x="9706" y="651"/>
                  <a:pt x="9725" y="703"/>
                  <a:pt x="9719" y="753"/>
                </a:cubicBezTo>
                <a:cubicBezTo>
                  <a:pt x="9712" y="811"/>
                  <a:pt x="9661" y="841"/>
                  <a:pt x="9625" y="882"/>
                </a:cubicBezTo>
                <a:cubicBezTo>
                  <a:pt x="9607" y="901"/>
                  <a:pt x="9603" y="910"/>
                  <a:pt x="9599" y="933"/>
                </a:cubicBezTo>
                <a:cubicBezTo>
                  <a:pt x="9620" y="940"/>
                  <a:pt x="9651" y="945"/>
                  <a:pt x="9671" y="957"/>
                </a:cubicBezTo>
                <a:cubicBezTo>
                  <a:pt x="9715" y="983"/>
                  <a:pt x="9671" y="1022"/>
                  <a:pt x="9646" y="1037"/>
                </a:cubicBezTo>
                <a:cubicBezTo>
                  <a:pt x="9575" y="1080"/>
                  <a:pt x="9491" y="1095"/>
                  <a:pt x="9411" y="1113"/>
                </a:cubicBezTo>
                <a:cubicBezTo>
                  <a:pt x="9401" y="1115"/>
                  <a:pt x="9307" y="1119"/>
                  <a:pt x="9356" y="1125"/>
                </a:cubicBezTo>
                <a:moveTo>
                  <a:pt x="9931" y="1103"/>
                </a:moveTo>
                <a:cubicBezTo>
                  <a:pt x="9875" y="1147"/>
                  <a:pt x="9815" y="1187"/>
                  <a:pt x="9755" y="1225"/>
                </a:cubicBezTo>
                <a:cubicBezTo>
                  <a:pt x="9685" y="1269"/>
                  <a:pt x="9616" y="1311"/>
                  <a:pt x="9552" y="1363"/>
                </a:cubicBezTo>
                <a:cubicBezTo>
                  <a:pt x="9543" y="1371"/>
                  <a:pt x="9533" y="1379"/>
                  <a:pt x="9524" y="1387"/>
                </a:cubicBezTo>
                <a:moveTo>
                  <a:pt x="9946" y="1370"/>
                </a:moveTo>
                <a:cubicBezTo>
                  <a:pt x="9956" y="1367"/>
                  <a:pt x="9963" y="1364"/>
                  <a:pt x="9973" y="1363"/>
                </a:cubicBezTo>
                <a:cubicBezTo>
                  <a:pt x="9991" y="1362"/>
                  <a:pt x="10012" y="1359"/>
                  <a:pt x="10026" y="1373"/>
                </a:cubicBezTo>
                <a:cubicBezTo>
                  <a:pt x="10047" y="1395"/>
                  <a:pt x="10048" y="1431"/>
                  <a:pt x="10046" y="1460"/>
                </a:cubicBezTo>
                <a:cubicBezTo>
                  <a:pt x="10044" y="1491"/>
                  <a:pt x="10020" y="1503"/>
                  <a:pt x="9995" y="1517"/>
                </a:cubicBezTo>
                <a:cubicBezTo>
                  <a:pt x="9985" y="1523"/>
                  <a:pt x="9981" y="1527"/>
                  <a:pt x="9983" y="1539"/>
                </a:cubicBezTo>
                <a:cubicBezTo>
                  <a:pt x="9987" y="1562"/>
                  <a:pt x="10006" y="1579"/>
                  <a:pt x="10009" y="1604"/>
                </a:cubicBezTo>
                <a:cubicBezTo>
                  <a:pt x="10015" y="1647"/>
                  <a:pt x="10010" y="1676"/>
                  <a:pt x="9971" y="1698"/>
                </a:cubicBezTo>
                <a:cubicBezTo>
                  <a:pt x="9919" y="1728"/>
                  <a:pt x="9855" y="1724"/>
                  <a:pt x="9797" y="1724"/>
                </a:cubicBezTo>
                <a:cubicBezTo>
                  <a:pt x="9749" y="1724"/>
                  <a:pt x="9738" y="1726"/>
                  <a:pt x="9739" y="1679"/>
                </a:cubicBezTo>
                <a:moveTo>
                  <a:pt x="10635" y="1036"/>
                </a:moveTo>
                <a:cubicBezTo>
                  <a:pt x="10680" y="1019"/>
                  <a:pt x="10723" y="1024"/>
                  <a:pt x="10772" y="1022"/>
                </a:cubicBezTo>
                <a:cubicBezTo>
                  <a:pt x="10821" y="1020"/>
                  <a:pt x="10869" y="1014"/>
                  <a:pt x="10918" y="1013"/>
                </a:cubicBezTo>
                <a:cubicBezTo>
                  <a:pt x="10933" y="1013"/>
                  <a:pt x="10935" y="1013"/>
                  <a:pt x="10944" y="1013"/>
                </a:cubicBezTo>
                <a:moveTo>
                  <a:pt x="10652" y="1198"/>
                </a:moveTo>
                <a:cubicBezTo>
                  <a:pt x="10655" y="1198"/>
                  <a:pt x="10701" y="1202"/>
                  <a:pt x="10705" y="1202"/>
                </a:cubicBezTo>
                <a:cubicBezTo>
                  <a:pt x="10794" y="1202"/>
                  <a:pt x="10879" y="1196"/>
                  <a:pt x="10967" y="1184"/>
                </a:cubicBezTo>
                <a:cubicBezTo>
                  <a:pt x="11085" y="1169"/>
                  <a:pt x="11191" y="1142"/>
                  <a:pt x="11303" y="1102"/>
                </a:cubicBezTo>
                <a:moveTo>
                  <a:pt x="11632" y="777"/>
                </a:moveTo>
                <a:cubicBezTo>
                  <a:pt x="11634" y="772"/>
                  <a:pt x="11635" y="768"/>
                  <a:pt x="11637" y="763"/>
                </a:cubicBezTo>
                <a:cubicBezTo>
                  <a:pt x="11636" y="765"/>
                  <a:pt x="11593" y="842"/>
                  <a:pt x="11585" y="859"/>
                </a:cubicBezTo>
                <a:cubicBezTo>
                  <a:pt x="11549" y="938"/>
                  <a:pt x="11545" y="1009"/>
                  <a:pt x="11546" y="1093"/>
                </a:cubicBezTo>
                <a:cubicBezTo>
                  <a:pt x="11547" y="1162"/>
                  <a:pt x="11563" y="1227"/>
                  <a:pt x="11581" y="1293"/>
                </a:cubicBezTo>
                <a:cubicBezTo>
                  <a:pt x="11589" y="1321"/>
                  <a:pt x="11591" y="1329"/>
                  <a:pt x="11599" y="134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40" name="Freeform 35"/>
          <p:cNvSpPr/>
          <p:nvPr/>
        </p:nvSpPr>
        <p:spPr>
          <a:xfrm>
            <a:off x="7218360" y="6105240"/>
            <a:ext cx="1656360" cy="601920"/>
          </a:xfrm>
          <a:custGeom>
            <a:avLst/>
            <a:gdLst/>
            <a:ahLst/>
            <a:rect l="0" t="0" r="r" b="b"/>
            <a:pathLst>
              <a:path w="4601" h="1672">
                <a:moveTo>
                  <a:pt x="682" y="420"/>
                </a:moveTo>
                <a:cubicBezTo>
                  <a:pt x="669" y="408"/>
                  <a:pt x="658" y="388"/>
                  <a:pt x="644" y="378"/>
                </a:cubicBezTo>
                <a:cubicBezTo>
                  <a:pt x="599" y="345"/>
                  <a:pt x="518" y="360"/>
                  <a:pt x="467" y="360"/>
                </a:cubicBezTo>
                <a:cubicBezTo>
                  <a:pt x="382" y="360"/>
                  <a:pt x="293" y="370"/>
                  <a:pt x="211" y="396"/>
                </a:cubicBezTo>
                <a:cubicBezTo>
                  <a:pt x="172" y="409"/>
                  <a:pt x="174" y="415"/>
                  <a:pt x="173" y="449"/>
                </a:cubicBezTo>
                <a:cubicBezTo>
                  <a:pt x="256" y="489"/>
                  <a:pt x="343" y="514"/>
                  <a:pt x="428" y="549"/>
                </a:cubicBezTo>
                <a:cubicBezTo>
                  <a:pt x="449" y="559"/>
                  <a:pt x="455" y="558"/>
                  <a:pt x="461" y="571"/>
                </a:cubicBezTo>
                <a:cubicBezTo>
                  <a:pt x="408" y="579"/>
                  <a:pt x="335" y="581"/>
                  <a:pt x="274" y="581"/>
                </a:cubicBezTo>
                <a:cubicBezTo>
                  <a:pt x="180" y="581"/>
                  <a:pt x="92" y="574"/>
                  <a:pt x="0" y="556"/>
                </a:cubicBezTo>
                <a:moveTo>
                  <a:pt x="925" y="327"/>
                </a:moveTo>
                <a:cubicBezTo>
                  <a:pt x="966" y="336"/>
                  <a:pt x="966" y="374"/>
                  <a:pt x="956" y="420"/>
                </a:cubicBezTo>
                <a:cubicBezTo>
                  <a:pt x="939" y="497"/>
                  <a:pt x="887" y="566"/>
                  <a:pt x="863" y="641"/>
                </a:cubicBezTo>
                <a:cubicBezTo>
                  <a:pt x="851" y="679"/>
                  <a:pt x="844" y="719"/>
                  <a:pt x="834" y="757"/>
                </a:cubicBezTo>
                <a:moveTo>
                  <a:pt x="562" y="629"/>
                </a:moveTo>
                <a:cubicBezTo>
                  <a:pt x="655" y="598"/>
                  <a:pt x="755" y="596"/>
                  <a:pt x="853" y="591"/>
                </a:cubicBezTo>
                <a:cubicBezTo>
                  <a:pt x="949" y="586"/>
                  <a:pt x="1043" y="583"/>
                  <a:pt x="1138" y="566"/>
                </a:cubicBezTo>
                <a:cubicBezTo>
                  <a:pt x="1152" y="563"/>
                  <a:pt x="1166" y="559"/>
                  <a:pt x="1181" y="555"/>
                </a:cubicBezTo>
                <a:cubicBezTo>
                  <a:pt x="1165" y="578"/>
                  <a:pt x="1145" y="602"/>
                  <a:pt x="1139" y="631"/>
                </a:cubicBezTo>
                <a:cubicBezTo>
                  <a:pt x="1134" y="655"/>
                  <a:pt x="1131" y="708"/>
                  <a:pt x="1141" y="731"/>
                </a:cubicBezTo>
                <a:cubicBezTo>
                  <a:pt x="1150" y="753"/>
                  <a:pt x="1168" y="761"/>
                  <a:pt x="1189" y="763"/>
                </a:cubicBezTo>
                <a:moveTo>
                  <a:pt x="1614" y="351"/>
                </a:moveTo>
                <a:cubicBezTo>
                  <a:pt x="1621" y="373"/>
                  <a:pt x="1622" y="403"/>
                  <a:pt x="1622" y="430"/>
                </a:cubicBezTo>
                <a:cubicBezTo>
                  <a:pt x="1622" y="496"/>
                  <a:pt x="1614" y="542"/>
                  <a:pt x="1596" y="605"/>
                </a:cubicBezTo>
                <a:cubicBezTo>
                  <a:pt x="1588" y="634"/>
                  <a:pt x="1582" y="664"/>
                  <a:pt x="1581" y="694"/>
                </a:cubicBezTo>
                <a:moveTo>
                  <a:pt x="1820" y="348"/>
                </a:moveTo>
                <a:cubicBezTo>
                  <a:pt x="1823" y="379"/>
                  <a:pt x="1823" y="414"/>
                  <a:pt x="1823" y="447"/>
                </a:cubicBezTo>
                <a:cubicBezTo>
                  <a:pt x="1823" y="516"/>
                  <a:pt x="1815" y="588"/>
                  <a:pt x="1835" y="655"/>
                </a:cubicBezTo>
                <a:cubicBezTo>
                  <a:pt x="1848" y="698"/>
                  <a:pt x="1869" y="724"/>
                  <a:pt x="1898" y="755"/>
                </a:cubicBezTo>
                <a:moveTo>
                  <a:pt x="2397" y="416"/>
                </a:moveTo>
                <a:cubicBezTo>
                  <a:pt x="2412" y="371"/>
                  <a:pt x="2423" y="361"/>
                  <a:pt x="2449" y="327"/>
                </a:cubicBezTo>
                <a:cubicBezTo>
                  <a:pt x="2476" y="362"/>
                  <a:pt x="2487" y="335"/>
                  <a:pt x="2491" y="416"/>
                </a:cubicBezTo>
                <a:cubicBezTo>
                  <a:pt x="2497" y="549"/>
                  <a:pt x="2354" y="823"/>
                  <a:pt x="2440" y="932"/>
                </a:cubicBezTo>
                <a:cubicBezTo>
                  <a:pt x="2464" y="962"/>
                  <a:pt x="2510" y="955"/>
                  <a:pt x="2542" y="957"/>
                </a:cubicBezTo>
                <a:cubicBezTo>
                  <a:pt x="2548" y="957"/>
                  <a:pt x="2555" y="956"/>
                  <a:pt x="2561" y="956"/>
                </a:cubicBezTo>
                <a:cubicBezTo>
                  <a:pt x="2573" y="889"/>
                  <a:pt x="2579" y="864"/>
                  <a:pt x="2543" y="800"/>
                </a:cubicBezTo>
                <a:cubicBezTo>
                  <a:pt x="2514" y="747"/>
                  <a:pt x="2463" y="696"/>
                  <a:pt x="2412" y="664"/>
                </a:cubicBezTo>
                <a:cubicBezTo>
                  <a:pt x="2391" y="651"/>
                  <a:pt x="2369" y="642"/>
                  <a:pt x="2348" y="631"/>
                </a:cubicBezTo>
                <a:cubicBezTo>
                  <a:pt x="2374" y="631"/>
                  <a:pt x="2422" y="629"/>
                  <a:pt x="2451" y="632"/>
                </a:cubicBezTo>
                <a:cubicBezTo>
                  <a:pt x="2549" y="644"/>
                  <a:pt x="2644" y="661"/>
                  <a:pt x="2743" y="663"/>
                </a:cubicBezTo>
                <a:cubicBezTo>
                  <a:pt x="2806" y="664"/>
                  <a:pt x="2834" y="668"/>
                  <a:pt x="2856" y="608"/>
                </a:cubicBezTo>
                <a:cubicBezTo>
                  <a:pt x="2869" y="572"/>
                  <a:pt x="2848" y="531"/>
                  <a:pt x="2841" y="499"/>
                </a:cubicBezTo>
                <a:cubicBezTo>
                  <a:pt x="2841" y="500"/>
                  <a:pt x="2823" y="470"/>
                  <a:pt x="2828" y="485"/>
                </a:cubicBezTo>
                <a:cubicBezTo>
                  <a:pt x="2843" y="530"/>
                  <a:pt x="2861" y="559"/>
                  <a:pt x="2903" y="589"/>
                </a:cubicBezTo>
                <a:cubicBezTo>
                  <a:pt x="2953" y="625"/>
                  <a:pt x="2997" y="640"/>
                  <a:pt x="3058" y="636"/>
                </a:cubicBezTo>
                <a:cubicBezTo>
                  <a:pt x="3120" y="632"/>
                  <a:pt x="3139" y="589"/>
                  <a:pt x="3149" y="532"/>
                </a:cubicBezTo>
                <a:cubicBezTo>
                  <a:pt x="3154" y="501"/>
                  <a:pt x="3135" y="494"/>
                  <a:pt x="3134" y="485"/>
                </a:cubicBezTo>
                <a:cubicBezTo>
                  <a:pt x="3083" y="496"/>
                  <a:pt x="3055" y="492"/>
                  <a:pt x="3010" y="530"/>
                </a:cubicBezTo>
                <a:cubicBezTo>
                  <a:pt x="2970" y="564"/>
                  <a:pt x="2958" y="599"/>
                  <a:pt x="2949" y="648"/>
                </a:cubicBezTo>
                <a:cubicBezTo>
                  <a:pt x="2942" y="688"/>
                  <a:pt x="2959" y="704"/>
                  <a:pt x="2997" y="714"/>
                </a:cubicBezTo>
                <a:cubicBezTo>
                  <a:pt x="3076" y="736"/>
                  <a:pt x="3200" y="729"/>
                  <a:pt x="3275" y="701"/>
                </a:cubicBezTo>
                <a:cubicBezTo>
                  <a:pt x="3331" y="680"/>
                  <a:pt x="3357" y="644"/>
                  <a:pt x="3377" y="589"/>
                </a:cubicBezTo>
                <a:cubicBezTo>
                  <a:pt x="3391" y="552"/>
                  <a:pt x="3391" y="484"/>
                  <a:pt x="3381" y="454"/>
                </a:cubicBezTo>
                <a:cubicBezTo>
                  <a:pt x="3378" y="454"/>
                  <a:pt x="3375" y="454"/>
                  <a:pt x="3372" y="454"/>
                </a:cubicBezTo>
                <a:cubicBezTo>
                  <a:pt x="3349" y="497"/>
                  <a:pt x="3310" y="527"/>
                  <a:pt x="3354" y="578"/>
                </a:cubicBezTo>
                <a:cubicBezTo>
                  <a:pt x="3409" y="642"/>
                  <a:pt x="3609" y="627"/>
                  <a:pt x="3682" y="619"/>
                </a:cubicBezTo>
                <a:cubicBezTo>
                  <a:pt x="3754" y="611"/>
                  <a:pt x="3806" y="556"/>
                  <a:pt x="3783" y="480"/>
                </a:cubicBezTo>
                <a:cubicBezTo>
                  <a:pt x="3769" y="432"/>
                  <a:pt x="3702" y="397"/>
                  <a:pt x="3653" y="417"/>
                </a:cubicBezTo>
                <a:cubicBezTo>
                  <a:pt x="3581" y="446"/>
                  <a:pt x="3468" y="636"/>
                  <a:pt x="3550" y="695"/>
                </a:cubicBezTo>
                <a:cubicBezTo>
                  <a:pt x="3600" y="731"/>
                  <a:pt x="3714" y="725"/>
                  <a:pt x="3769" y="710"/>
                </a:cubicBezTo>
                <a:cubicBezTo>
                  <a:pt x="3899" y="674"/>
                  <a:pt x="3961" y="570"/>
                  <a:pt x="3977" y="443"/>
                </a:cubicBezTo>
                <a:cubicBezTo>
                  <a:pt x="3996" y="294"/>
                  <a:pt x="3976" y="112"/>
                  <a:pt x="4104" y="4"/>
                </a:cubicBezTo>
                <a:cubicBezTo>
                  <a:pt x="4112" y="1"/>
                  <a:pt x="4114" y="0"/>
                  <a:pt x="4120" y="1"/>
                </a:cubicBezTo>
                <a:cubicBezTo>
                  <a:pt x="4126" y="73"/>
                  <a:pt x="4132" y="140"/>
                  <a:pt x="4114" y="213"/>
                </a:cubicBezTo>
                <a:cubicBezTo>
                  <a:pt x="4086" y="327"/>
                  <a:pt x="4024" y="433"/>
                  <a:pt x="4008" y="550"/>
                </a:cubicBezTo>
                <a:cubicBezTo>
                  <a:pt x="3999" y="614"/>
                  <a:pt x="4005" y="635"/>
                  <a:pt x="4035" y="684"/>
                </a:cubicBezTo>
                <a:moveTo>
                  <a:pt x="4381" y="439"/>
                </a:moveTo>
                <a:cubicBezTo>
                  <a:pt x="4389" y="412"/>
                  <a:pt x="4398" y="385"/>
                  <a:pt x="4406" y="358"/>
                </a:cubicBezTo>
                <a:cubicBezTo>
                  <a:pt x="4387" y="396"/>
                  <a:pt x="4368" y="430"/>
                  <a:pt x="4362" y="473"/>
                </a:cubicBezTo>
                <a:cubicBezTo>
                  <a:pt x="4354" y="528"/>
                  <a:pt x="4361" y="587"/>
                  <a:pt x="4362" y="642"/>
                </a:cubicBezTo>
                <a:cubicBezTo>
                  <a:pt x="4363" y="701"/>
                  <a:pt x="4350" y="715"/>
                  <a:pt x="4293" y="738"/>
                </a:cubicBezTo>
                <a:cubicBezTo>
                  <a:pt x="4236" y="761"/>
                  <a:pt x="4173" y="771"/>
                  <a:pt x="4113" y="786"/>
                </a:cubicBezTo>
                <a:moveTo>
                  <a:pt x="3267" y="1218"/>
                </a:moveTo>
                <a:cubicBezTo>
                  <a:pt x="3251" y="1205"/>
                  <a:pt x="3273" y="1198"/>
                  <a:pt x="3235" y="1189"/>
                </a:cubicBezTo>
                <a:cubicBezTo>
                  <a:pt x="3163" y="1172"/>
                  <a:pt x="3064" y="1183"/>
                  <a:pt x="2995" y="1204"/>
                </a:cubicBezTo>
                <a:cubicBezTo>
                  <a:pt x="2944" y="1219"/>
                  <a:pt x="2851" y="1260"/>
                  <a:pt x="2829" y="1316"/>
                </a:cubicBezTo>
                <a:cubicBezTo>
                  <a:pt x="2829" y="1323"/>
                  <a:pt x="2829" y="1330"/>
                  <a:pt x="2829" y="1337"/>
                </a:cubicBezTo>
                <a:cubicBezTo>
                  <a:pt x="2866" y="1357"/>
                  <a:pt x="2893" y="1367"/>
                  <a:pt x="2947" y="1365"/>
                </a:cubicBezTo>
                <a:cubicBezTo>
                  <a:pt x="3007" y="1363"/>
                  <a:pt x="3057" y="1337"/>
                  <a:pt x="3086" y="1283"/>
                </a:cubicBezTo>
                <a:cubicBezTo>
                  <a:pt x="3101" y="1254"/>
                  <a:pt x="3094" y="1212"/>
                  <a:pt x="3092" y="1200"/>
                </a:cubicBezTo>
                <a:cubicBezTo>
                  <a:pt x="3079" y="1257"/>
                  <a:pt x="3072" y="1322"/>
                  <a:pt x="3082" y="1380"/>
                </a:cubicBezTo>
                <a:cubicBezTo>
                  <a:pt x="3095" y="1453"/>
                  <a:pt x="3134" y="1517"/>
                  <a:pt x="3141" y="1591"/>
                </a:cubicBezTo>
                <a:cubicBezTo>
                  <a:pt x="3141" y="1622"/>
                  <a:pt x="3142" y="1631"/>
                  <a:pt x="3135" y="1650"/>
                </a:cubicBezTo>
                <a:cubicBezTo>
                  <a:pt x="3087" y="1662"/>
                  <a:pt x="3036" y="1671"/>
                  <a:pt x="2987" y="1650"/>
                </a:cubicBezTo>
                <a:cubicBezTo>
                  <a:pt x="2937" y="1629"/>
                  <a:pt x="2923" y="1583"/>
                  <a:pt x="2931" y="1532"/>
                </a:cubicBezTo>
                <a:cubicBezTo>
                  <a:pt x="2944" y="1451"/>
                  <a:pt x="3026" y="1380"/>
                  <a:pt x="3088" y="1334"/>
                </a:cubicBezTo>
                <a:cubicBezTo>
                  <a:pt x="3227" y="1230"/>
                  <a:pt x="3400" y="1194"/>
                  <a:pt x="3570" y="1208"/>
                </a:cubicBezTo>
                <a:cubicBezTo>
                  <a:pt x="3599" y="1214"/>
                  <a:pt x="3609" y="1212"/>
                  <a:pt x="3611" y="1234"/>
                </a:cubicBezTo>
                <a:cubicBezTo>
                  <a:pt x="3574" y="1269"/>
                  <a:pt x="3524" y="1309"/>
                  <a:pt x="3476" y="1343"/>
                </a:cubicBezTo>
                <a:cubicBezTo>
                  <a:pt x="3439" y="1370"/>
                  <a:pt x="3423" y="1388"/>
                  <a:pt x="3405" y="1425"/>
                </a:cubicBezTo>
                <a:cubicBezTo>
                  <a:pt x="3444" y="1429"/>
                  <a:pt x="3453" y="1433"/>
                  <a:pt x="3489" y="1406"/>
                </a:cubicBezTo>
                <a:cubicBezTo>
                  <a:pt x="3552" y="1358"/>
                  <a:pt x="3579" y="1281"/>
                  <a:pt x="3597" y="1207"/>
                </a:cubicBezTo>
                <a:cubicBezTo>
                  <a:pt x="3601" y="1193"/>
                  <a:pt x="3598" y="1168"/>
                  <a:pt x="3601" y="1200"/>
                </a:cubicBezTo>
                <a:cubicBezTo>
                  <a:pt x="3604" y="1235"/>
                  <a:pt x="3609" y="1250"/>
                  <a:pt x="3647" y="1264"/>
                </a:cubicBezTo>
                <a:cubicBezTo>
                  <a:pt x="3673" y="1274"/>
                  <a:pt x="3744" y="1289"/>
                  <a:pt x="3768" y="1268"/>
                </a:cubicBezTo>
                <a:cubicBezTo>
                  <a:pt x="3798" y="1241"/>
                  <a:pt x="3794" y="1209"/>
                  <a:pt x="3799" y="1169"/>
                </a:cubicBezTo>
                <a:cubicBezTo>
                  <a:pt x="3786" y="1216"/>
                  <a:pt x="3774" y="1259"/>
                  <a:pt x="3772" y="1309"/>
                </a:cubicBezTo>
                <a:cubicBezTo>
                  <a:pt x="3770" y="1355"/>
                  <a:pt x="3768" y="1384"/>
                  <a:pt x="3799" y="1419"/>
                </a:cubicBezTo>
                <a:cubicBezTo>
                  <a:pt x="3803" y="1419"/>
                  <a:pt x="3806" y="1420"/>
                  <a:pt x="3810" y="1420"/>
                </a:cubicBezTo>
                <a:cubicBezTo>
                  <a:pt x="3837" y="1406"/>
                  <a:pt x="3849" y="1397"/>
                  <a:pt x="3867" y="1365"/>
                </a:cubicBezTo>
                <a:cubicBezTo>
                  <a:pt x="3895" y="1315"/>
                  <a:pt x="3891" y="1229"/>
                  <a:pt x="3934" y="1190"/>
                </a:cubicBezTo>
                <a:cubicBezTo>
                  <a:pt x="3940" y="1190"/>
                  <a:pt x="3941" y="1190"/>
                  <a:pt x="3945" y="1190"/>
                </a:cubicBezTo>
                <a:moveTo>
                  <a:pt x="4262" y="1279"/>
                </a:moveTo>
                <a:cubicBezTo>
                  <a:pt x="4259" y="1261"/>
                  <a:pt x="4264" y="1257"/>
                  <a:pt x="4250" y="1241"/>
                </a:cubicBezTo>
                <a:cubicBezTo>
                  <a:pt x="4223" y="1210"/>
                  <a:pt x="4193" y="1202"/>
                  <a:pt x="4154" y="1201"/>
                </a:cubicBezTo>
                <a:cubicBezTo>
                  <a:pt x="4106" y="1200"/>
                  <a:pt x="4071" y="1213"/>
                  <a:pt x="4036" y="1248"/>
                </a:cubicBezTo>
                <a:cubicBezTo>
                  <a:pt x="4019" y="1265"/>
                  <a:pt x="3990" y="1318"/>
                  <a:pt x="4007" y="1344"/>
                </a:cubicBezTo>
                <a:cubicBezTo>
                  <a:pt x="4032" y="1382"/>
                  <a:pt x="4132" y="1379"/>
                  <a:pt x="4168" y="1371"/>
                </a:cubicBezTo>
                <a:cubicBezTo>
                  <a:pt x="4244" y="1354"/>
                  <a:pt x="4309" y="1285"/>
                  <a:pt x="4336" y="1214"/>
                </a:cubicBezTo>
                <a:cubicBezTo>
                  <a:pt x="4365" y="1138"/>
                  <a:pt x="4352" y="1043"/>
                  <a:pt x="4351" y="963"/>
                </a:cubicBezTo>
                <a:cubicBezTo>
                  <a:pt x="4351" y="918"/>
                  <a:pt x="4345" y="880"/>
                  <a:pt x="4331" y="843"/>
                </a:cubicBezTo>
                <a:cubicBezTo>
                  <a:pt x="4290" y="888"/>
                  <a:pt x="4255" y="936"/>
                  <a:pt x="4232" y="1003"/>
                </a:cubicBezTo>
                <a:cubicBezTo>
                  <a:pt x="4202" y="1091"/>
                  <a:pt x="4188" y="1215"/>
                  <a:pt x="4208" y="1307"/>
                </a:cubicBezTo>
                <a:cubicBezTo>
                  <a:pt x="4225" y="1388"/>
                  <a:pt x="4280" y="1455"/>
                  <a:pt x="4354" y="1489"/>
                </a:cubicBezTo>
                <a:cubicBezTo>
                  <a:pt x="4370" y="1494"/>
                  <a:pt x="4387" y="1500"/>
                  <a:pt x="4403" y="1505"/>
                </a:cubicBezTo>
                <a:moveTo>
                  <a:pt x="4533" y="1508"/>
                </a:moveTo>
                <a:cubicBezTo>
                  <a:pt x="4559" y="1497"/>
                  <a:pt x="4587" y="1490"/>
                  <a:pt x="4599" y="1462"/>
                </a:cubicBezTo>
                <a:cubicBezTo>
                  <a:pt x="4600" y="1459"/>
                  <a:pt x="4599" y="1454"/>
                  <a:pt x="4599" y="1451"/>
                </a:cubicBezTo>
                <a:cubicBezTo>
                  <a:pt x="4590" y="1450"/>
                  <a:pt x="4581" y="1450"/>
                  <a:pt x="4572" y="145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Freeform 1"/>
          <p:cNvSpPr/>
          <p:nvPr/>
        </p:nvSpPr>
        <p:spPr>
          <a:xfrm>
            <a:off x="3998880" y="425520"/>
            <a:ext cx="22680" cy="12960"/>
          </a:xfrm>
          <a:custGeom>
            <a:avLst/>
            <a:gdLst/>
            <a:ahLst/>
            <a:rect l="0" t="0" r="r" b="b"/>
            <a:pathLst>
              <a:path w="63" h="36">
                <a:moveTo>
                  <a:pt x="4" y="24"/>
                </a:moveTo>
                <a:cubicBezTo>
                  <a:pt x="1" y="8"/>
                  <a:pt x="0" y="7"/>
                  <a:pt x="0" y="0"/>
                </a:cubicBezTo>
                <a:cubicBezTo>
                  <a:pt x="25" y="5"/>
                  <a:pt x="39" y="19"/>
                  <a:pt x="62" y="3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42" name="Freeform 2"/>
          <p:cNvSpPr/>
          <p:nvPr/>
        </p:nvSpPr>
        <p:spPr>
          <a:xfrm>
            <a:off x="941400" y="611280"/>
            <a:ext cx="1349640" cy="240120"/>
          </a:xfrm>
          <a:custGeom>
            <a:avLst/>
            <a:gdLst/>
            <a:ahLst/>
            <a:rect l="0" t="0" r="r" b="b"/>
            <a:pathLst>
              <a:path w="3749" h="667">
                <a:moveTo>
                  <a:pt x="46" y="193"/>
                </a:moveTo>
                <a:cubicBezTo>
                  <a:pt x="35" y="187"/>
                  <a:pt x="32" y="187"/>
                  <a:pt x="19" y="187"/>
                </a:cubicBezTo>
                <a:cubicBezTo>
                  <a:pt x="9" y="255"/>
                  <a:pt x="8" y="322"/>
                  <a:pt x="25" y="391"/>
                </a:cubicBezTo>
                <a:cubicBezTo>
                  <a:pt x="37" y="440"/>
                  <a:pt x="56" y="485"/>
                  <a:pt x="64" y="536"/>
                </a:cubicBezTo>
                <a:cubicBezTo>
                  <a:pt x="67" y="552"/>
                  <a:pt x="66" y="556"/>
                  <a:pt x="73" y="564"/>
                </a:cubicBezTo>
                <a:moveTo>
                  <a:pt x="52" y="381"/>
                </a:moveTo>
                <a:cubicBezTo>
                  <a:pt x="46" y="321"/>
                  <a:pt x="31" y="245"/>
                  <a:pt x="61" y="189"/>
                </a:cubicBezTo>
                <a:cubicBezTo>
                  <a:pt x="78" y="156"/>
                  <a:pt x="148" y="88"/>
                  <a:pt x="193" y="111"/>
                </a:cubicBezTo>
                <a:cubicBezTo>
                  <a:pt x="238" y="134"/>
                  <a:pt x="234" y="241"/>
                  <a:pt x="228" y="280"/>
                </a:cubicBezTo>
                <a:cubicBezTo>
                  <a:pt x="217" y="347"/>
                  <a:pt x="173" y="401"/>
                  <a:pt x="128" y="448"/>
                </a:cubicBezTo>
                <a:cubicBezTo>
                  <a:pt x="116" y="460"/>
                  <a:pt x="102" y="472"/>
                  <a:pt x="89" y="483"/>
                </a:cubicBezTo>
                <a:cubicBezTo>
                  <a:pt x="125" y="483"/>
                  <a:pt x="168" y="474"/>
                  <a:pt x="198" y="497"/>
                </a:cubicBezTo>
                <a:cubicBezTo>
                  <a:pt x="235" y="525"/>
                  <a:pt x="217" y="576"/>
                  <a:pt x="189" y="600"/>
                </a:cubicBezTo>
                <a:cubicBezTo>
                  <a:pt x="138" y="643"/>
                  <a:pt x="66" y="662"/>
                  <a:pt x="1" y="666"/>
                </a:cubicBezTo>
                <a:lnTo>
                  <a:pt x="0" y="666"/>
                </a:lnTo>
                <a:moveTo>
                  <a:pt x="514" y="372"/>
                </a:moveTo>
                <a:cubicBezTo>
                  <a:pt x="546" y="381"/>
                  <a:pt x="553" y="378"/>
                  <a:pt x="559" y="421"/>
                </a:cubicBezTo>
                <a:cubicBezTo>
                  <a:pt x="564" y="455"/>
                  <a:pt x="560" y="493"/>
                  <a:pt x="563" y="528"/>
                </a:cubicBezTo>
                <a:cubicBezTo>
                  <a:pt x="594" y="531"/>
                  <a:pt x="606" y="534"/>
                  <a:pt x="634" y="513"/>
                </a:cubicBezTo>
                <a:cubicBezTo>
                  <a:pt x="665" y="490"/>
                  <a:pt x="689" y="440"/>
                  <a:pt x="728" y="431"/>
                </a:cubicBezTo>
                <a:cubicBezTo>
                  <a:pt x="760" y="424"/>
                  <a:pt x="789" y="436"/>
                  <a:pt x="816" y="452"/>
                </a:cubicBezTo>
                <a:cubicBezTo>
                  <a:pt x="860" y="479"/>
                  <a:pt x="919" y="502"/>
                  <a:pt x="971" y="481"/>
                </a:cubicBezTo>
                <a:cubicBezTo>
                  <a:pt x="1022" y="461"/>
                  <a:pt x="1057" y="404"/>
                  <a:pt x="1068" y="353"/>
                </a:cubicBezTo>
                <a:cubicBezTo>
                  <a:pt x="1081" y="294"/>
                  <a:pt x="1075" y="236"/>
                  <a:pt x="1050" y="184"/>
                </a:cubicBezTo>
                <a:cubicBezTo>
                  <a:pt x="1030" y="140"/>
                  <a:pt x="1003" y="90"/>
                  <a:pt x="971" y="54"/>
                </a:cubicBezTo>
                <a:cubicBezTo>
                  <a:pt x="970" y="54"/>
                  <a:pt x="968" y="53"/>
                  <a:pt x="967" y="53"/>
                </a:cubicBezTo>
                <a:cubicBezTo>
                  <a:pt x="967" y="113"/>
                  <a:pt x="968" y="161"/>
                  <a:pt x="983" y="221"/>
                </a:cubicBezTo>
                <a:cubicBezTo>
                  <a:pt x="1009" y="328"/>
                  <a:pt x="1056" y="426"/>
                  <a:pt x="1128" y="511"/>
                </a:cubicBezTo>
                <a:cubicBezTo>
                  <a:pt x="1156" y="542"/>
                  <a:pt x="1164" y="551"/>
                  <a:pt x="1185" y="567"/>
                </a:cubicBezTo>
                <a:moveTo>
                  <a:pt x="871" y="397"/>
                </a:moveTo>
                <a:cubicBezTo>
                  <a:pt x="963" y="379"/>
                  <a:pt x="1058" y="365"/>
                  <a:pt x="1152" y="352"/>
                </a:cubicBezTo>
                <a:cubicBezTo>
                  <a:pt x="1275" y="335"/>
                  <a:pt x="1399" y="321"/>
                  <a:pt x="1523" y="305"/>
                </a:cubicBezTo>
                <a:moveTo>
                  <a:pt x="2373" y="22"/>
                </a:moveTo>
                <a:cubicBezTo>
                  <a:pt x="2373" y="6"/>
                  <a:pt x="2373" y="1"/>
                  <a:pt x="2358" y="0"/>
                </a:cubicBezTo>
                <a:cubicBezTo>
                  <a:pt x="2325" y="21"/>
                  <a:pt x="2328" y="37"/>
                  <a:pt x="2322" y="87"/>
                </a:cubicBezTo>
                <a:cubicBezTo>
                  <a:pt x="2309" y="194"/>
                  <a:pt x="2304" y="311"/>
                  <a:pt x="2313" y="419"/>
                </a:cubicBezTo>
                <a:cubicBezTo>
                  <a:pt x="2317" y="470"/>
                  <a:pt x="2330" y="522"/>
                  <a:pt x="2336" y="573"/>
                </a:cubicBezTo>
                <a:moveTo>
                  <a:pt x="2040" y="436"/>
                </a:moveTo>
                <a:cubicBezTo>
                  <a:pt x="2058" y="423"/>
                  <a:pt x="2061" y="415"/>
                  <a:pt x="2104" y="402"/>
                </a:cubicBezTo>
                <a:cubicBezTo>
                  <a:pt x="2255" y="356"/>
                  <a:pt x="2459" y="356"/>
                  <a:pt x="2592" y="265"/>
                </a:cubicBezTo>
                <a:cubicBezTo>
                  <a:pt x="2624" y="243"/>
                  <a:pt x="2614" y="220"/>
                  <a:pt x="2629" y="194"/>
                </a:cubicBezTo>
                <a:cubicBezTo>
                  <a:pt x="2629" y="186"/>
                  <a:pt x="2629" y="187"/>
                  <a:pt x="2629" y="203"/>
                </a:cubicBezTo>
                <a:cubicBezTo>
                  <a:pt x="2629" y="260"/>
                  <a:pt x="2629" y="320"/>
                  <a:pt x="2632" y="377"/>
                </a:cubicBezTo>
                <a:cubicBezTo>
                  <a:pt x="2670" y="366"/>
                  <a:pt x="2683" y="366"/>
                  <a:pt x="2717" y="335"/>
                </a:cubicBezTo>
                <a:cubicBezTo>
                  <a:pt x="2756" y="298"/>
                  <a:pt x="2787" y="256"/>
                  <a:pt x="2834" y="230"/>
                </a:cubicBezTo>
                <a:cubicBezTo>
                  <a:pt x="2886" y="202"/>
                  <a:pt x="2964" y="195"/>
                  <a:pt x="3012" y="233"/>
                </a:cubicBezTo>
                <a:cubicBezTo>
                  <a:pt x="3052" y="264"/>
                  <a:pt x="3075" y="302"/>
                  <a:pt x="3130" y="300"/>
                </a:cubicBezTo>
                <a:cubicBezTo>
                  <a:pt x="3181" y="298"/>
                  <a:pt x="3208" y="259"/>
                  <a:pt x="3246" y="230"/>
                </a:cubicBezTo>
                <a:cubicBezTo>
                  <a:pt x="3288" y="198"/>
                  <a:pt x="3329" y="187"/>
                  <a:pt x="3381" y="191"/>
                </a:cubicBezTo>
                <a:cubicBezTo>
                  <a:pt x="3421" y="194"/>
                  <a:pt x="3463" y="227"/>
                  <a:pt x="3504" y="236"/>
                </a:cubicBezTo>
                <a:cubicBezTo>
                  <a:pt x="3537" y="243"/>
                  <a:pt x="3607" y="255"/>
                  <a:pt x="3638" y="238"/>
                </a:cubicBezTo>
                <a:cubicBezTo>
                  <a:pt x="3658" y="224"/>
                  <a:pt x="3664" y="221"/>
                  <a:pt x="3673" y="208"/>
                </a:cubicBezTo>
                <a:cubicBezTo>
                  <a:pt x="3662" y="162"/>
                  <a:pt x="3660" y="156"/>
                  <a:pt x="3605" y="138"/>
                </a:cubicBezTo>
                <a:cubicBezTo>
                  <a:pt x="3535" y="115"/>
                  <a:pt x="3415" y="98"/>
                  <a:pt x="3353" y="146"/>
                </a:cubicBezTo>
                <a:cubicBezTo>
                  <a:pt x="3306" y="184"/>
                  <a:pt x="3315" y="250"/>
                  <a:pt x="3352" y="287"/>
                </a:cubicBezTo>
                <a:cubicBezTo>
                  <a:pt x="3409" y="344"/>
                  <a:pt x="3498" y="365"/>
                  <a:pt x="3574" y="374"/>
                </a:cubicBezTo>
                <a:cubicBezTo>
                  <a:pt x="3659" y="379"/>
                  <a:pt x="3690" y="381"/>
                  <a:pt x="3748" y="37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43" name="Freeform 3"/>
          <p:cNvSpPr/>
          <p:nvPr/>
        </p:nvSpPr>
        <p:spPr>
          <a:xfrm>
            <a:off x="2598840" y="365040"/>
            <a:ext cx="1863360" cy="505800"/>
          </a:xfrm>
          <a:custGeom>
            <a:avLst/>
            <a:gdLst/>
            <a:ahLst/>
            <a:rect l="0" t="0" r="r" b="b"/>
            <a:pathLst>
              <a:path w="5176" h="1405">
                <a:moveTo>
                  <a:pt x="5" y="739"/>
                </a:moveTo>
                <a:cubicBezTo>
                  <a:pt x="0" y="817"/>
                  <a:pt x="19" y="844"/>
                  <a:pt x="64" y="908"/>
                </a:cubicBezTo>
                <a:cubicBezTo>
                  <a:pt x="103" y="964"/>
                  <a:pt x="147" y="1019"/>
                  <a:pt x="178" y="1080"/>
                </a:cubicBezTo>
                <a:cubicBezTo>
                  <a:pt x="185" y="1098"/>
                  <a:pt x="187" y="1101"/>
                  <a:pt x="191" y="1112"/>
                </a:cubicBezTo>
                <a:cubicBezTo>
                  <a:pt x="163" y="1079"/>
                  <a:pt x="136" y="1047"/>
                  <a:pt x="113" y="1010"/>
                </a:cubicBezTo>
                <a:cubicBezTo>
                  <a:pt x="66" y="935"/>
                  <a:pt x="39" y="860"/>
                  <a:pt x="33" y="772"/>
                </a:cubicBezTo>
                <a:cubicBezTo>
                  <a:pt x="29" y="710"/>
                  <a:pt x="21" y="628"/>
                  <a:pt x="97" y="609"/>
                </a:cubicBezTo>
                <a:cubicBezTo>
                  <a:pt x="158" y="593"/>
                  <a:pt x="188" y="642"/>
                  <a:pt x="196" y="695"/>
                </a:cubicBezTo>
                <a:cubicBezTo>
                  <a:pt x="205" y="758"/>
                  <a:pt x="195" y="807"/>
                  <a:pt x="143" y="849"/>
                </a:cubicBezTo>
                <a:cubicBezTo>
                  <a:pt x="115" y="871"/>
                  <a:pt x="80" y="883"/>
                  <a:pt x="48" y="896"/>
                </a:cubicBezTo>
                <a:moveTo>
                  <a:pt x="516" y="996"/>
                </a:moveTo>
                <a:cubicBezTo>
                  <a:pt x="498" y="996"/>
                  <a:pt x="455" y="1004"/>
                  <a:pt x="443" y="986"/>
                </a:cubicBezTo>
                <a:cubicBezTo>
                  <a:pt x="419" y="949"/>
                  <a:pt x="443" y="903"/>
                  <a:pt x="469" y="878"/>
                </a:cubicBezTo>
                <a:cubicBezTo>
                  <a:pt x="522" y="828"/>
                  <a:pt x="615" y="799"/>
                  <a:pt x="688" y="817"/>
                </a:cubicBezTo>
                <a:cubicBezTo>
                  <a:pt x="739" y="829"/>
                  <a:pt x="772" y="874"/>
                  <a:pt x="804" y="911"/>
                </a:cubicBezTo>
                <a:cubicBezTo>
                  <a:pt x="824" y="934"/>
                  <a:pt x="833" y="944"/>
                  <a:pt x="861" y="948"/>
                </a:cubicBezTo>
                <a:cubicBezTo>
                  <a:pt x="894" y="953"/>
                  <a:pt x="918" y="896"/>
                  <a:pt x="931" y="873"/>
                </a:cubicBezTo>
                <a:cubicBezTo>
                  <a:pt x="947" y="845"/>
                  <a:pt x="958" y="803"/>
                  <a:pt x="980" y="779"/>
                </a:cubicBezTo>
                <a:cubicBezTo>
                  <a:pt x="984" y="776"/>
                  <a:pt x="985" y="774"/>
                  <a:pt x="989" y="775"/>
                </a:cubicBezTo>
                <a:cubicBezTo>
                  <a:pt x="999" y="806"/>
                  <a:pt x="1006" y="833"/>
                  <a:pt x="1028" y="859"/>
                </a:cubicBezTo>
                <a:cubicBezTo>
                  <a:pt x="1051" y="886"/>
                  <a:pt x="1140" y="944"/>
                  <a:pt x="1161" y="893"/>
                </a:cubicBezTo>
                <a:cubicBezTo>
                  <a:pt x="1177" y="854"/>
                  <a:pt x="1162" y="817"/>
                  <a:pt x="1134" y="792"/>
                </a:cubicBezTo>
                <a:cubicBezTo>
                  <a:pt x="1085" y="749"/>
                  <a:pt x="1027" y="734"/>
                  <a:pt x="965" y="718"/>
                </a:cubicBezTo>
                <a:cubicBezTo>
                  <a:pt x="954" y="715"/>
                  <a:pt x="943" y="713"/>
                  <a:pt x="932" y="710"/>
                </a:cubicBezTo>
                <a:moveTo>
                  <a:pt x="1313" y="434"/>
                </a:moveTo>
                <a:cubicBezTo>
                  <a:pt x="1315" y="434"/>
                  <a:pt x="1315" y="466"/>
                  <a:pt x="1323" y="513"/>
                </a:cubicBezTo>
                <a:cubicBezTo>
                  <a:pt x="1337" y="603"/>
                  <a:pt x="1354" y="726"/>
                  <a:pt x="1432" y="787"/>
                </a:cubicBezTo>
                <a:cubicBezTo>
                  <a:pt x="1457" y="807"/>
                  <a:pt x="1504" y="814"/>
                  <a:pt x="1535" y="807"/>
                </a:cubicBezTo>
                <a:cubicBezTo>
                  <a:pt x="1584" y="796"/>
                  <a:pt x="1616" y="747"/>
                  <a:pt x="1663" y="730"/>
                </a:cubicBezTo>
                <a:cubicBezTo>
                  <a:pt x="1678" y="728"/>
                  <a:pt x="1681" y="728"/>
                  <a:pt x="1690" y="728"/>
                </a:cubicBezTo>
                <a:cubicBezTo>
                  <a:pt x="1687" y="776"/>
                  <a:pt x="1685" y="787"/>
                  <a:pt x="1638" y="819"/>
                </a:cubicBezTo>
                <a:cubicBezTo>
                  <a:pt x="1578" y="860"/>
                  <a:pt x="1508" y="881"/>
                  <a:pt x="1437" y="887"/>
                </a:cubicBezTo>
                <a:cubicBezTo>
                  <a:pt x="1433" y="887"/>
                  <a:pt x="1399" y="886"/>
                  <a:pt x="1389" y="886"/>
                </a:cubicBezTo>
                <a:moveTo>
                  <a:pt x="2205" y="619"/>
                </a:moveTo>
                <a:cubicBezTo>
                  <a:pt x="2151" y="638"/>
                  <a:pt x="2100" y="657"/>
                  <a:pt x="2052" y="695"/>
                </a:cubicBezTo>
                <a:cubicBezTo>
                  <a:pt x="2000" y="734"/>
                  <a:pt x="2000" y="763"/>
                  <a:pt x="1991" y="822"/>
                </a:cubicBezTo>
                <a:cubicBezTo>
                  <a:pt x="2050" y="855"/>
                  <a:pt x="2097" y="852"/>
                  <a:pt x="2165" y="852"/>
                </a:cubicBezTo>
                <a:cubicBezTo>
                  <a:pt x="2230" y="852"/>
                  <a:pt x="2268" y="835"/>
                  <a:pt x="2325" y="810"/>
                </a:cubicBezTo>
                <a:cubicBezTo>
                  <a:pt x="2333" y="806"/>
                  <a:pt x="2335" y="792"/>
                  <a:pt x="2337" y="792"/>
                </a:cubicBezTo>
                <a:cubicBezTo>
                  <a:pt x="2370" y="790"/>
                  <a:pt x="2418" y="827"/>
                  <a:pt x="2467" y="817"/>
                </a:cubicBezTo>
                <a:cubicBezTo>
                  <a:pt x="2535" y="803"/>
                  <a:pt x="2598" y="749"/>
                  <a:pt x="2623" y="686"/>
                </a:cubicBezTo>
                <a:cubicBezTo>
                  <a:pt x="2650" y="616"/>
                  <a:pt x="2633" y="533"/>
                  <a:pt x="2610" y="466"/>
                </a:cubicBezTo>
                <a:cubicBezTo>
                  <a:pt x="2581" y="383"/>
                  <a:pt x="2541" y="309"/>
                  <a:pt x="2491" y="239"/>
                </a:cubicBezTo>
                <a:cubicBezTo>
                  <a:pt x="2458" y="274"/>
                  <a:pt x="2438" y="314"/>
                  <a:pt x="2430" y="375"/>
                </a:cubicBezTo>
                <a:cubicBezTo>
                  <a:pt x="2417" y="483"/>
                  <a:pt x="2425" y="567"/>
                  <a:pt x="2503" y="648"/>
                </a:cubicBezTo>
                <a:cubicBezTo>
                  <a:pt x="2553" y="699"/>
                  <a:pt x="2619" y="733"/>
                  <a:pt x="2691" y="739"/>
                </a:cubicBezTo>
                <a:cubicBezTo>
                  <a:pt x="2745" y="744"/>
                  <a:pt x="2779" y="715"/>
                  <a:pt x="2816" y="682"/>
                </a:cubicBezTo>
                <a:cubicBezTo>
                  <a:pt x="2863" y="638"/>
                  <a:pt x="2896" y="585"/>
                  <a:pt x="2957" y="560"/>
                </a:cubicBezTo>
                <a:cubicBezTo>
                  <a:pt x="2964" y="560"/>
                  <a:pt x="2972" y="560"/>
                  <a:pt x="2979" y="560"/>
                </a:cubicBezTo>
                <a:cubicBezTo>
                  <a:pt x="2991" y="599"/>
                  <a:pt x="3010" y="641"/>
                  <a:pt x="2994" y="688"/>
                </a:cubicBezTo>
                <a:cubicBezTo>
                  <a:pt x="2977" y="737"/>
                  <a:pt x="2931" y="786"/>
                  <a:pt x="2882" y="807"/>
                </a:cubicBezTo>
                <a:cubicBezTo>
                  <a:pt x="2861" y="816"/>
                  <a:pt x="2845" y="813"/>
                  <a:pt x="2824" y="814"/>
                </a:cubicBezTo>
                <a:cubicBezTo>
                  <a:pt x="2843" y="753"/>
                  <a:pt x="2857" y="737"/>
                  <a:pt x="2909" y="692"/>
                </a:cubicBezTo>
                <a:cubicBezTo>
                  <a:pt x="2971" y="637"/>
                  <a:pt x="3027" y="577"/>
                  <a:pt x="3088" y="521"/>
                </a:cubicBezTo>
                <a:cubicBezTo>
                  <a:pt x="3120" y="491"/>
                  <a:pt x="3129" y="498"/>
                  <a:pt x="3165" y="487"/>
                </a:cubicBezTo>
                <a:cubicBezTo>
                  <a:pt x="3201" y="534"/>
                  <a:pt x="3205" y="577"/>
                  <a:pt x="3207" y="637"/>
                </a:cubicBezTo>
                <a:cubicBezTo>
                  <a:pt x="3209" y="699"/>
                  <a:pt x="3207" y="760"/>
                  <a:pt x="3207" y="822"/>
                </a:cubicBezTo>
                <a:moveTo>
                  <a:pt x="2988" y="28"/>
                </a:moveTo>
                <a:cubicBezTo>
                  <a:pt x="2980" y="10"/>
                  <a:pt x="2983" y="5"/>
                  <a:pt x="2974" y="0"/>
                </a:cubicBezTo>
                <a:cubicBezTo>
                  <a:pt x="2984" y="54"/>
                  <a:pt x="2998" y="94"/>
                  <a:pt x="3031" y="142"/>
                </a:cubicBezTo>
                <a:cubicBezTo>
                  <a:pt x="3079" y="204"/>
                  <a:pt x="3096" y="224"/>
                  <a:pt x="3137" y="257"/>
                </a:cubicBezTo>
                <a:moveTo>
                  <a:pt x="3399" y="308"/>
                </a:moveTo>
                <a:cubicBezTo>
                  <a:pt x="3407" y="312"/>
                  <a:pt x="3401" y="261"/>
                  <a:pt x="3419" y="338"/>
                </a:cubicBezTo>
                <a:cubicBezTo>
                  <a:pt x="3462" y="521"/>
                  <a:pt x="3498" y="690"/>
                  <a:pt x="3577" y="861"/>
                </a:cubicBezTo>
                <a:cubicBezTo>
                  <a:pt x="3594" y="898"/>
                  <a:pt x="3610" y="934"/>
                  <a:pt x="3629" y="969"/>
                </a:cubicBezTo>
                <a:moveTo>
                  <a:pt x="3644" y="497"/>
                </a:moveTo>
                <a:cubicBezTo>
                  <a:pt x="3643" y="489"/>
                  <a:pt x="3643" y="488"/>
                  <a:pt x="3643" y="483"/>
                </a:cubicBezTo>
                <a:moveTo>
                  <a:pt x="4056" y="651"/>
                </a:moveTo>
                <a:cubicBezTo>
                  <a:pt x="4047" y="646"/>
                  <a:pt x="4045" y="644"/>
                  <a:pt x="4039" y="645"/>
                </a:cubicBezTo>
                <a:cubicBezTo>
                  <a:pt x="4041" y="688"/>
                  <a:pt x="4059" y="714"/>
                  <a:pt x="4080" y="752"/>
                </a:cubicBezTo>
                <a:cubicBezTo>
                  <a:pt x="4101" y="791"/>
                  <a:pt x="4122" y="832"/>
                  <a:pt x="4148" y="868"/>
                </a:cubicBezTo>
                <a:cubicBezTo>
                  <a:pt x="4155" y="877"/>
                  <a:pt x="4156" y="879"/>
                  <a:pt x="4162" y="882"/>
                </a:cubicBezTo>
                <a:moveTo>
                  <a:pt x="4361" y="263"/>
                </a:moveTo>
                <a:cubicBezTo>
                  <a:pt x="4393" y="293"/>
                  <a:pt x="4409" y="327"/>
                  <a:pt x="4427" y="375"/>
                </a:cubicBezTo>
                <a:cubicBezTo>
                  <a:pt x="4461" y="466"/>
                  <a:pt x="4479" y="562"/>
                  <a:pt x="4505" y="656"/>
                </a:cubicBezTo>
                <a:cubicBezTo>
                  <a:pt x="4519" y="705"/>
                  <a:pt x="4534" y="751"/>
                  <a:pt x="4540" y="804"/>
                </a:cubicBezTo>
                <a:moveTo>
                  <a:pt x="4367" y="704"/>
                </a:moveTo>
                <a:cubicBezTo>
                  <a:pt x="4386" y="670"/>
                  <a:pt x="4357" y="675"/>
                  <a:pt x="4420" y="663"/>
                </a:cubicBezTo>
                <a:cubicBezTo>
                  <a:pt x="4516" y="644"/>
                  <a:pt x="4627" y="650"/>
                  <a:pt x="4725" y="655"/>
                </a:cubicBezTo>
                <a:cubicBezTo>
                  <a:pt x="4750" y="656"/>
                  <a:pt x="4775" y="659"/>
                  <a:pt x="4800" y="659"/>
                </a:cubicBezTo>
                <a:cubicBezTo>
                  <a:pt x="4836" y="659"/>
                  <a:pt x="4946" y="678"/>
                  <a:pt x="4973" y="652"/>
                </a:cubicBezTo>
                <a:cubicBezTo>
                  <a:pt x="4986" y="640"/>
                  <a:pt x="4977" y="601"/>
                  <a:pt x="4978" y="585"/>
                </a:cubicBezTo>
                <a:cubicBezTo>
                  <a:pt x="4979" y="557"/>
                  <a:pt x="4971" y="565"/>
                  <a:pt x="4978" y="594"/>
                </a:cubicBezTo>
                <a:cubicBezTo>
                  <a:pt x="5007" y="710"/>
                  <a:pt x="5063" y="822"/>
                  <a:pt x="5103" y="937"/>
                </a:cubicBezTo>
                <a:cubicBezTo>
                  <a:pt x="5141" y="1046"/>
                  <a:pt x="5168" y="1151"/>
                  <a:pt x="5172" y="1266"/>
                </a:cubicBezTo>
                <a:cubicBezTo>
                  <a:pt x="5175" y="1345"/>
                  <a:pt x="5137" y="1385"/>
                  <a:pt x="5058" y="1396"/>
                </a:cubicBezTo>
                <a:cubicBezTo>
                  <a:pt x="4999" y="1404"/>
                  <a:pt x="4959" y="1391"/>
                  <a:pt x="4940" y="1331"/>
                </a:cubicBezTo>
                <a:cubicBezTo>
                  <a:pt x="4916" y="1255"/>
                  <a:pt x="4931" y="1171"/>
                  <a:pt x="4971" y="1106"/>
                </a:cubicBezTo>
                <a:cubicBezTo>
                  <a:pt x="5019" y="1028"/>
                  <a:pt x="5087" y="976"/>
                  <a:pt x="5166" y="93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44" name="Freeform 4"/>
          <p:cNvSpPr/>
          <p:nvPr/>
        </p:nvSpPr>
        <p:spPr>
          <a:xfrm>
            <a:off x="3203640" y="1047600"/>
            <a:ext cx="74880" cy="35280"/>
          </a:xfrm>
          <a:custGeom>
            <a:avLst/>
            <a:gdLst/>
            <a:ahLst/>
            <a:rect l="0" t="0" r="r" b="b"/>
            <a:pathLst>
              <a:path w="208" h="98">
                <a:moveTo>
                  <a:pt x="0" y="0"/>
                </a:moveTo>
                <a:cubicBezTo>
                  <a:pt x="80" y="12"/>
                  <a:pt x="139" y="54"/>
                  <a:pt x="207" y="9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45" name="Freeform 5"/>
          <p:cNvSpPr/>
          <p:nvPr/>
        </p:nvSpPr>
        <p:spPr>
          <a:xfrm>
            <a:off x="922320" y="909720"/>
            <a:ext cx="4151520" cy="609840"/>
          </a:xfrm>
          <a:custGeom>
            <a:avLst/>
            <a:gdLst/>
            <a:ahLst/>
            <a:rect l="0" t="0" r="r" b="b"/>
            <a:pathLst>
              <a:path w="11532" h="1694">
                <a:moveTo>
                  <a:pt x="2343" y="1277"/>
                </a:moveTo>
                <a:cubicBezTo>
                  <a:pt x="2336" y="1259"/>
                  <a:pt x="2332" y="1249"/>
                  <a:pt x="2328" y="1228"/>
                </a:cubicBezTo>
                <a:cubicBezTo>
                  <a:pt x="2307" y="1256"/>
                  <a:pt x="2278" y="1299"/>
                  <a:pt x="2255" y="1330"/>
                </a:cubicBezTo>
                <a:cubicBezTo>
                  <a:pt x="2188" y="1421"/>
                  <a:pt x="2108" y="1504"/>
                  <a:pt x="2055" y="1603"/>
                </a:cubicBezTo>
                <a:lnTo>
                  <a:pt x="2055" y="1604"/>
                </a:lnTo>
                <a:cubicBezTo>
                  <a:pt x="2122" y="1568"/>
                  <a:pt x="2183" y="1533"/>
                  <a:pt x="2237" y="1471"/>
                </a:cubicBezTo>
                <a:cubicBezTo>
                  <a:pt x="2275" y="1427"/>
                  <a:pt x="2325" y="1351"/>
                  <a:pt x="2308" y="1287"/>
                </a:cubicBezTo>
                <a:cubicBezTo>
                  <a:pt x="2308" y="1268"/>
                  <a:pt x="2309" y="1262"/>
                  <a:pt x="2292" y="1263"/>
                </a:cubicBezTo>
                <a:cubicBezTo>
                  <a:pt x="2236" y="1285"/>
                  <a:pt x="2201" y="1294"/>
                  <a:pt x="2164" y="1353"/>
                </a:cubicBezTo>
                <a:cubicBezTo>
                  <a:pt x="2148" y="1386"/>
                  <a:pt x="2142" y="1395"/>
                  <a:pt x="2146" y="1419"/>
                </a:cubicBezTo>
                <a:cubicBezTo>
                  <a:pt x="2200" y="1436"/>
                  <a:pt x="2234" y="1446"/>
                  <a:pt x="2306" y="1415"/>
                </a:cubicBezTo>
                <a:cubicBezTo>
                  <a:pt x="2395" y="1376"/>
                  <a:pt x="2483" y="1316"/>
                  <a:pt x="2547" y="1243"/>
                </a:cubicBezTo>
                <a:cubicBezTo>
                  <a:pt x="2600" y="1183"/>
                  <a:pt x="2621" y="1116"/>
                  <a:pt x="2629" y="1037"/>
                </a:cubicBezTo>
                <a:cubicBezTo>
                  <a:pt x="2632" y="1011"/>
                  <a:pt x="2633" y="1005"/>
                  <a:pt x="2632" y="989"/>
                </a:cubicBezTo>
                <a:cubicBezTo>
                  <a:pt x="2648" y="1016"/>
                  <a:pt x="2668" y="1045"/>
                  <a:pt x="2680" y="1088"/>
                </a:cubicBezTo>
                <a:cubicBezTo>
                  <a:pt x="2730" y="1273"/>
                  <a:pt x="2740" y="1492"/>
                  <a:pt x="2875" y="1641"/>
                </a:cubicBezTo>
                <a:cubicBezTo>
                  <a:pt x="2911" y="1680"/>
                  <a:pt x="2938" y="1686"/>
                  <a:pt x="2986" y="1693"/>
                </a:cubicBezTo>
                <a:cubicBezTo>
                  <a:pt x="2990" y="1693"/>
                  <a:pt x="2994" y="1693"/>
                  <a:pt x="2998" y="1693"/>
                </a:cubicBezTo>
                <a:cubicBezTo>
                  <a:pt x="2989" y="1636"/>
                  <a:pt x="2985" y="1623"/>
                  <a:pt x="2923" y="1591"/>
                </a:cubicBezTo>
                <a:cubicBezTo>
                  <a:pt x="2842" y="1550"/>
                  <a:pt x="2749" y="1533"/>
                  <a:pt x="2662" y="1510"/>
                </a:cubicBezTo>
                <a:cubicBezTo>
                  <a:pt x="2711" y="1471"/>
                  <a:pt x="2778" y="1447"/>
                  <a:pt x="2846" y="1425"/>
                </a:cubicBezTo>
                <a:cubicBezTo>
                  <a:pt x="3011" y="1371"/>
                  <a:pt x="3179" y="1326"/>
                  <a:pt x="3345" y="1276"/>
                </a:cubicBezTo>
                <a:moveTo>
                  <a:pt x="4063" y="885"/>
                </a:moveTo>
                <a:cubicBezTo>
                  <a:pt x="4063" y="871"/>
                  <a:pt x="4072" y="833"/>
                  <a:pt x="4054" y="842"/>
                </a:cubicBezTo>
                <a:cubicBezTo>
                  <a:pt x="3992" y="875"/>
                  <a:pt x="3925" y="963"/>
                  <a:pt x="3878" y="1013"/>
                </a:cubicBezTo>
                <a:cubicBezTo>
                  <a:pt x="3840" y="1053"/>
                  <a:pt x="3800" y="1091"/>
                  <a:pt x="3793" y="1147"/>
                </a:cubicBezTo>
                <a:cubicBezTo>
                  <a:pt x="3793" y="1149"/>
                  <a:pt x="3793" y="1152"/>
                  <a:pt x="3793" y="1154"/>
                </a:cubicBezTo>
                <a:cubicBezTo>
                  <a:pt x="3844" y="1151"/>
                  <a:pt x="3868" y="1130"/>
                  <a:pt x="3903" y="1092"/>
                </a:cubicBezTo>
                <a:cubicBezTo>
                  <a:pt x="3939" y="1052"/>
                  <a:pt x="3961" y="1001"/>
                  <a:pt x="3997" y="962"/>
                </a:cubicBezTo>
                <a:cubicBezTo>
                  <a:pt x="4013" y="944"/>
                  <a:pt x="4023" y="951"/>
                  <a:pt x="4043" y="947"/>
                </a:cubicBezTo>
                <a:cubicBezTo>
                  <a:pt x="4088" y="1011"/>
                  <a:pt x="4113" y="1077"/>
                  <a:pt x="4131" y="1154"/>
                </a:cubicBezTo>
                <a:cubicBezTo>
                  <a:pt x="4144" y="1212"/>
                  <a:pt x="4171" y="1328"/>
                  <a:pt x="4143" y="1387"/>
                </a:cubicBezTo>
                <a:cubicBezTo>
                  <a:pt x="4114" y="1449"/>
                  <a:pt x="4006" y="1461"/>
                  <a:pt x="3949" y="1448"/>
                </a:cubicBezTo>
                <a:cubicBezTo>
                  <a:pt x="3874" y="1432"/>
                  <a:pt x="3861" y="1370"/>
                  <a:pt x="3858" y="1304"/>
                </a:cubicBezTo>
                <a:cubicBezTo>
                  <a:pt x="3858" y="1237"/>
                  <a:pt x="3860" y="1211"/>
                  <a:pt x="3889" y="1171"/>
                </a:cubicBezTo>
                <a:moveTo>
                  <a:pt x="0" y="960"/>
                </a:moveTo>
                <a:cubicBezTo>
                  <a:pt x="8911" y="977"/>
                  <a:pt x="2783" y="889"/>
                  <a:pt x="4498" y="1010"/>
                </a:cubicBezTo>
                <a:cubicBezTo>
                  <a:pt x="4577" y="1016"/>
                  <a:pt x="4638" y="1079"/>
                  <a:pt x="4728" y="1078"/>
                </a:cubicBezTo>
                <a:cubicBezTo>
                  <a:pt x="4737" y="1072"/>
                  <a:pt x="4746" y="1066"/>
                  <a:pt x="4755" y="1060"/>
                </a:cubicBezTo>
                <a:cubicBezTo>
                  <a:pt x="4748" y="970"/>
                  <a:pt x="4810" y="928"/>
                  <a:pt x="4673" y="861"/>
                </a:cubicBezTo>
                <a:cubicBezTo>
                  <a:pt x="4635" y="842"/>
                  <a:pt x="4608" y="852"/>
                  <a:pt x="4572" y="839"/>
                </a:cubicBezTo>
                <a:cubicBezTo>
                  <a:pt x="4536" y="995"/>
                  <a:pt x="4522" y="1092"/>
                  <a:pt x="4742" y="1109"/>
                </a:cubicBezTo>
                <a:cubicBezTo>
                  <a:pt x="4913" y="1122"/>
                  <a:pt x="5198" y="1052"/>
                  <a:pt x="5304" y="904"/>
                </a:cubicBezTo>
                <a:cubicBezTo>
                  <a:pt x="5368" y="814"/>
                  <a:pt x="5329" y="718"/>
                  <a:pt x="5286" y="632"/>
                </a:cubicBezTo>
                <a:cubicBezTo>
                  <a:pt x="5243" y="547"/>
                  <a:pt x="5164" y="491"/>
                  <a:pt x="5104" y="434"/>
                </a:cubicBezTo>
                <a:cubicBezTo>
                  <a:pt x="5126" y="499"/>
                  <a:pt x="5136" y="556"/>
                  <a:pt x="5170" y="622"/>
                </a:cubicBezTo>
                <a:cubicBezTo>
                  <a:pt x="5258" y="795"/>
                  <a:pt x="5373" y="935"/>
                  <a:pt x="5483" y="1091"/>
                </a:cubicBezTo>
                <a:cubicBezTo>
                  <a:pt x="5498" y="1111"/>
                  <a:pt x="5505" y="1113"/>
                  <a:pt x="5502" y="1129"/>
                </a:cubicBezTo>
                <a:moveTo>
                  <a:pt x="5010" y="887"/>
                </a:moveTo>
                <a:cubicBezTo>
                  <a:pt x="5222" y="835"/>
                  <a:pt x="5438" y="798"/>
                  <a:pt x="5650" y="747"/>
                </a:cubicBezTo>
                <a:cubicBezTo>
                  <a:pt x="5733" y="727"/>
                  <a:pt x="5902" y="710"/>
                  <a:pt x="5954" y="627"/>
                </a:cubicBezTo>
                <a:cubicBezTo>
                  <a:pt x="5984" y="580"/>
                  <a:pt x="5959" y="506"/>
                  <a:pt x="5925" y="469"/>
                </a:cubicBezTo>
                <a:cubicBezTo>
                  <a:pt x="5908" y="450"/>
                  <a:pt x="5909" y="460"/>
                  <a:pt x="5897" y="450"/>
                </a:cubicBezTo>
                <a:cubicBezTo>
                  <a:pt x="5897" y="518"/>
                  <a:pt x="5894" y="584"/>
                  <a:pt x="5908" y="651"/>
                </a:cubicBezTo>
                <a:cubicBezTo>
                  <a:pt x="5939" y="801"/>
                  <a:pt x="6010" y="932"/>
                  <a:pt x="6070" y="1071"/>
                </a:cubicBezTo>
                <a:cubicBezTo>
                  <a:pt x="6072" y="1077"/>
                  <a:pt x="6074" y="1082"/>
                  <a:pt x="6076" y="1088"/>
                </a:cubicBezTo>
                <a:moveTo>
                  <a:pt x="5739" y="934"/>
                </a:moveTo>
                <a:cubicBezTo>
                  <a:pt x="5815" y="896"/>
                  <a:pt x="5900" y="877"/>
                  <a:pt x="5982" y="858"/>
                </a:cubicBezTo>
                <a:cubicBezTo>
                  <a:pt x="6091" y="832"/>
                  <a:pt x="6202" y="814"/>
                  <a:pt x="6312" y="791"/>
                </a:cubicBezTo>
                <a:cubicBezTo>
                  <a:pt x="6363" y="780"/>
                  <a:pt x="6394" y="770"/>
                  <a:pt x="6437" y="744"/>
                </a:cubicBezTo>
                <a:moveTo>
                  <a:pt x="6452" y="672"/>
                </a:moveTo>
                <a:cubicBezTo>
                  <a:pt x="6458" y="680"/>
                  <a:pt x="6503" y="723"/>
                  <a:pt x="6516" y="737"/>
                </a:cubicBezTo>
                <a:cubicBezTo>
                  <a:pt x="6569" y="794"/>
                  <a:pt x="6615" y="857"/>
                  <a:pt x="6656" y="923"/>
                </a:cubicBezTo>
                <a:cubicBezTo>
                  <a:pt x="6671" y="947"/>
                  <a:pt x="6687" y="977"/>
                  <a:pt x="6701" y="998"/>
                </a:cubicBezTo>
                <a:moveTo>
                  <a:pt x="6944" y="645"/>
                </a:moveTo>
                <a:cubicBezTo>
                  <a:pt x="6973" y="643"/>
                  <a:pt x="6984" y="629"/>
                  <a:pt x="7013" y="650"/>
                </a:cubicBezTo>
                <a:cubicBezTo>
                  <a:pt x="7050" y="677"/>
                  <a:pt x="7070" y="727"/>
                  <a:pt x="7111" y="750"/>
                </a:cubicBezTo>
                <a:cubicBezTo>
                  <a:pt x="7137" y="764"/>
                  <a:pt x="7162" y="755"/>
                  <a:pt x="7185" y="743"/>
                </a:cubicBezTo>
                <a:cubicBezTo>
                  <a:pt x="7219" y="725"/>
                  <a:pt x="7241" y="677"/>
                  <a:pt x="7261" y="645"/>
                </a:cubicBezTo>
                <a:cubicBezTo>
                  <a:pt x="7265" y="662"/>
                  <a:pt x="7262" y="672"/>
                  <a:pt x="7268" y="688"/>
                </a:cubicBezTo>
                <a:cubicBezTo>
                  <a:pt x="7295" y="760"/>
                  <a:pt x="7402" y="760"/>
                  <a:pt x="7463" y="763"/>
                </a:cubicBezTo>
                <a:cubicBezTo>
                  <a:pt x="7584" y="769"/>
                  <a:pt x="7701" y="763"/>
                  <a:pt x="7814" y="716"/>
                </a:cubicBezTo>
                <a:cubicBezTo>
                  <a:pt x="7881" y="688"/>
                  <a:pt x="7930" y="652"/>
                  <a:pt x="7926" y="576"/>
                </a:cubicBezTo>
                <a:cubicBezTo>
                  <a:pt x="7923" y="510"/>
                  <a:pt x="7872" y="484"/>
                  <a:pt x="7814" y="479"/>
                </a:cubicBezTo>
                <a:cubicBezTo>
                  <a:pt x="7746" y="473"/>
                  <a:pt x="7696" y="514"/>
                  <a:pt x="7670" y="575"/>
                </a:cubicBezTo>
                <a:cubicBezTo>
                  <a:pt x="7648" y="627"/>
                  <a:pt x="7651" y="688"/>
                  <a:pt x="7695" y="724"/>
                </a:cubicBezTo>
                <a:cubicBezTo>
                  <a:pt x="7715" y="741"/>
                  <a:pt x="7773" y="765"/>
                  <a:pt x="7800" y="748"/>
                </a:cubicBezTo>
                <a:cubicBezTo>
                  <a:pt x="7829" y="730"/>
                  <a:pt x="7848" y="683"/>
                  <a:pt x="7868" y="657"/>
                </a:cubicBezTo>
                <a:cubicBezTo>
                  <a:pt x="7895" y="623"/>
                  <a:pt x="7905" y="610"/>
                  <a:pt x="7950" y="609"/>
                </a:cubicBezTo>
                <a:cubicBezTo>
                  <a:pt x="8019" y="607"/>
                  <a:pt x="8048" y="751"/>
                  <a:pt x="8057" y="795"/>
                </a:cubicBezTo>
                <a:cubicBezTo>
                  <a:pt x="8077" y="899"/>
                  <a:pt x="8089" y="1040"/>
                  <a:pt x="8062" y="1143"/>
                </a:cubicBezTo>
                <a:cubicBezTo>
                  <a:pt x="8044" y="1211"/>
                  <a:pt x="7995" y="1263"/>
                  <a:pt x="7935" y="1294"/>
                </a:cubicBezTo>
                <a:cubicBezTo>
                  <a:pt x="7933" y="1294"/>
                  <a:pt x="7931" y="1294"/>
                  <a:pt x="7929" y="1294"/>
                </a:cubicBezTo>
                <a:cubicBezTo>
                  <a:pt x="7930" y="1218"/>
                  <a:pt x="7944" y="1185"/>
                  <a:pt x="7996" y="1125"/>
                </a:cubicBezTo>
                <a:cubicBezTo>
                  <a:pt x="8058" y="1054"/>
                  <a:pt x="8133" y="995"/>
                  <a:pt x="8204" y="933"/>
                </a:cubicBezTo>
                <a:moveTo>
                  <a:pt x="8850" y="517"/>
                </a:moveTo>
                <a:cubicBezTo>
                  <a:pt x="8841" y="539"/>
                  <a:pt x="8834" y="551"/>
                  <a:pt x="8821" y="571"/>
                </a:cubicBezTo>
                <a:cubicBezTo>
                  <a:pt x="8785" y="625"/>
                  <a:pt x="8746" y="674"/>
                  <a:pt x="8738" y="740"/>
                </a:cubicBezTo>
                <a:cubicBezTo>
                  <a:pt x="8729" y="813"/>
                  <a:pt x="8810" y="818"/>
                  <a:pt x="8864" y="822"/>
                </a:cubicBezTo>
                <a:cubicBezTo>
                  <a:pt x="8941" y="827"/>
                  <a:pt x="9023" y="820"/>
                  <a:pt x="9082" y="764"/>
                </a:cubicBezTo>
                <a:cubicBezTo>
                  <a:pt x="9122" y="726"/>
                  <a:pt x="9119" y="659"/>
                  <a:pt x="9085" y="620"/>
                </a:cubicBezTo>
                <a:cubicBezTo>
                  <a:pt x="9046" y="576"/>
                  <a:pt x="8981" y="558"/>
                  <a:pt x="8925" y="563"/>
                </a:cubicBezTo>
                <a:cubicBezTo>
                  <a:pt x="8918" y="565"/>
                  <a:pt x="8910" y="567"/>
                  <a:pt x="8903" y="569"/>
                </a:cubicBezTo>
                <a:moveTo>
                  <a:pt x="9998" y="597"/>
                </a:moveTo>
                <a:cubicBezTo>
                  <a:pt x="9969" y="572"/>
                  <a:pt x="9955" y="572"/>
                  <a:pt x="9899" y="572"/>
                </a:cubicBezTo>
                <a:cubicBezTo>
                  <a:pt x="9790" y="571"/>
                  <a:pt x="9690" y="613"/>
                  <a:pt x="9591" y="657"/>
                </a:cubicBezTo>
                <a:cubicBezTo>
                  <a:pt x="9517" y="690"/>
                  <a:pt x="9406" y="733"/>
                  <a:pt x="9366" y="812"/>
                </a:cubicBezTo>
                <a:cubicBezTo>
                  <a:pt x="9361" y="840"/>
                  <a:pt x="9360" y="849"/>
                  <a:pt x="9361" y="867"/>
                </a:cubicBezTo>
                <a:cubicBezTo>
                  <a:pt x="9428" y="894"/>
                  <a:pt x="9504" y="903"/>
                  <a:pt x="9577" y="890"/>
                </a:cubicBezTo>
                <a:cubicBezTo>
                  <a:pt x="9694" y="869"/>
                  <a:pt x="9822" y="793"/>
                  <a:pt x="9849" y="670"/>
                </a:cubicBezTo>
                <a:cubicBezTo>
                  <a:pt x="9872" y="566"/>
                  <a:pt x="9841" y="459"/>
                  <a:pt x="9808" y="361"/>
                </a:cubicBezTo>
                <a:cubicBezTo>
                  <a:pt x="9788" y="303"/>
                  <a:pt x="9767" y="228"/>
                  <a:pt x="9728" y="179"/>
                </a:cubicBezTo>
                <a:cubicBezTo>
                  <a:pt x="9724" y="179"/>
                  <a:pt x="9721" y="179"/>
                  <a:pt x="9717" y="179"/>
                </a:cubicBezTo>
                <a:cubicBezTo>
                  <a:pt x="9694" y="258"/>
                  <a:pt x="9681" y="341"/>
                  <a:pt x="9689" y="424"/>
                </a:cubicBezTo>
                <a:cubicBezTo>
                  <a:pt x="9700" y="541"/>
                  <a:pt x="9766" y="642"/>
                  <a:pt x="9855" y="717"/>
                </a:cubicBezTo>
                <a:cubicBezTo>
                  <a:pt x="9931" y="781"/>
                  <a:pt x="10008" y="800"/>
                  <a:pt x="10099" y="827"/>
                </a:cubicBezTo>
                <a:moveTo>
                  <a:pt x="10500" y="616"/>
                </a:moveTo>
                <a:cubicBezTo>
                  <a:pt x="10521" y="551"/>
                  <a:pt x="10545" y="490"/>
                  <a:pt x="10550" y="422"/>
                </a:cubicBezTo>
                <a:cubicBezTo>
                  <a:pt x="10550" y="421"/>
                  <a:pt x="10550" y="421"/>
                  <a:pt x="10550" y="420"/>
                </a:cubicBezTo>
                <a:cubicBezTo>
                  <a:pt x="10489" y="434"/>
                  <a:pt x="10439" y="478"/>
                  <a:pt x="10398" y="528"/>
                </a:cubicBezTo>
                <a:cubicBezTo>
                  <a:pt x="10365" y="569"/>
                  <a:pt x="10341" y="628"/>
                  <a:pt x="10353" y="681"/>
                </a:cubicBezTo>
                <a:cubicBezTo>
                  <a:pt x="10366" y="739"/>
                  <a:pt x="10444" y="739"/>
                  <a:pt x="10489" y="741"/>
                </a:cubicBezTo>
                <a:cubicBezTo>
                  <a:pt x="10556" y="744"/>
                  <a:pt x="10628" y="735"/>
                  <a:pt x="10659" y="665"/>
                </a:cubicBezTo>
                <a:cubicBezTo>
                  <a:pt x="10699" y="575"/>
                  <a:pt x="10653" y="470"/>
                  <a:pt x="10615" y="390"/>
                </a:cubicBezTo>
                <a:cubicBezTo>
                  <a:pt x="10565" y="286"/>
                  <a:pt x="10503" y="190"/>
                  <a:pt x="10463" y="81"/>
                </a:cubicBezTo>
                <a:cubicBezTo>
                  <a:pt x="10454" y="56"/>
                  <a:pt x="10446" y="25"/>
                  <a:pt x="10439" y="0"/>
                </a:cubicBezTo>
                <a:cubicBezTo>
                  <a:pt x="10439" y="95"/>
                  <a:pt x="10437" y="187"/>
                  <a:pt x="10452" y="282"/>
                </a:cubicBezTo>
                <a:cubicBezTo>
                  <a:pt x="10473" y="415"/>
                  <a:pt x="10516" y="544"/>
                  <a:pt x="10619" y="637"/>
                </a:cubicBezTo>
                <a:cubicBezTo>
                  <a:pt x="10635" y="648"/>
                  <a:pt x="10651" y="660"/>
                  <a:pt x="10667" y="671"/>
                </a:cubicBezTo>
                <a:moveTo>
                  <a:pt x="11044" y="453"/>
                </a:moveTo>
                <a:cubicBezTo>
                  <a:pt x="11067" y="397"/>
                  <a:pt x="11096" y="342"/>
                  <a:pt x="11106" y="282"/>
                </a:cubicBezTo>
                <a:cubicBezTo>
                  <a:pt x="11106" y="280"/>
                  <a:pt x="11106" y="277"/>
                  <a:pt x="11106" y="275"/>
                </a:cubicBezTo>
                <a:cubicBezTo>
                  <a:pt x="11061" y="288"/>
                  <a:pt x="11034" y="301"/>
                  <a:pt x="10998" y="335"/>
                </a:cubicBezTo>
                <a:cubicBezTo>
                  <a:pt x="10950" y="380"/>
                  <a:pt x="10930" y="421"/>
                  <a:pt x="10928" y="485"/>
                </a:cubicBezTo>
                <a:cubicBezTo>
                  <a:pt x="10925" y="557"/>
                  <a:pt x="11009" y="596"/>
                  <a:pt x="11065" y="628"/>
                </a:cubicBezTo>
                <a:cubicBezTo>
                  <a:pt x="11138" y="671"/>
                  <a:pt x="11225" y="701"/>
                  <a:pt x="11289" y="758"/>
                </a:cubicBezTo>
                <a:cubicBezTo>
                  <a:pt x="11328" y="793"/>
                  <a:pt x="11293" y="822"/>
                  <a:pt x="11262" y="842"/>
                </a:cubicBezTo>
                <a:cubicBezTo>
                  <a:pt x="11200" y="883"/>
                  <a:pt x="11131" y="912"/>
                  <a:pt x="11068" y="951"/>
                </a:cubicBezTo>
                <a:cubicBezTo>
                  <a:pt x="11053" y="960"/>
                  <a:pt x="11038" y="970"/>
                  <a:pt x="11023" y="979"/>
                </a:cubicBezTo>
                <a:moveTo>
                  <a:pt x="11310" y="556"/>
                </a:moveTo>
                <a:cubicBezTo>
                  <a:pt x="11291" y="558"/>
                  <a:pt x="11288" y="559"/>
                  <a:pt x="11277" y="559"/>
                </a:cubicBezTo>
                <a:cubicBezTo>
                  <a:pt x="11279" y="558"/>
                  <a:pt x="11305" y="525"/>
                  <a:pt x="11311" y="532"/>
                </a:cubicBezTo>
                <a:cubicBezTo>
                  <a:pt x="11330" y="554"/>
                  <a:pt x="11273" y="610"/>
                  <a:pt x="11262" y="622"/>
                </a:cubicBezTo>
                <a:cubicBezTo>
                  <a:pt x="11243" y="643"/>
                  <a:pt x="11221" y="663"/>
                  <a:pt x="11202" y="685"/>
                </a:cubicBezTo>
                <a:cubicBezTo>
                  <a:pt x="11214" y="649"/>
                  <a:pt x="11229" y="613"/>
                  <a:pt x="11232" y="575"/>
                </a:cubicBezTo>
                <a:cubicBezTo>
                  <a:pt x="11237" y="521"/>
                  <a:pt x="11233" y="477"/>
                  <a:pt x="11196" y="436"/>
                </a:cubicBezTo>
                <a:cubicBezTo>
                  <a:pt x="11161" y="398"/>
                  <a:pt x="11105" y="399"/>
                  <a:pt x="11064" y="427"/>
                </a:cubicBezTo>
                <a:cubicBezTo>
                  <a:pt x="10996" y="473"/>
                  <a:pt x="10949" y="557"/>
                  <a:pt x="10938" y="637"/>
                </a:cubicBezTo>
                <a:cubicBezTo>
                  <a:pt x="10928" y="708"/>
                  <a:pt x="10957" y="751"/>
                  <a:pt x="11029" y="763"/>
                </a:cubicBezTo>
                <a:cubicBezTo>
                  <a:pt x="11097" y="774"/>
                  <a:pt x="11152" y="759"/>
                  <a:pt x="11201" y="710"/>
                </a:cubicBezTo>
                <a:cubicBezTo>
                  <a:pt x="11242" y="669"/>
                  <a:pt x="11251" y="621"/>
                  <a:pt x="11253" y="566"/>
                </a:cubicBezTo>
                <a:cubicBezTo>
                  <a:pt x="11254" y="527"/>
                  <a:pt x="11252" y="502"/>
                  <a:pt x="11241" y="467"/>
                </a:cubicBezTo>
                <a:cubicBezTo>
                  <a:pt x="11195" y="462"/>
                  <a:pt x="11198" y="466"/>
                  <a:pt x="11175" y="532"/>
                </a:cubicBezTo>
                <a:cubicBezTo>
                  <a:pt x="11129" y="665"/>
                  <a:pt x="11114" y="798"/>
                  <a:pt x="11116" y="939"/>
                </a:cubicBezTo>
                <a:cubicBezTo>
                  <a:pt x="11117" y="964"/>
                  <a:pt x="11116" y="973"/>
                  <a:pt x="11137" y="976"/>
                </a:cubicBezTo>
                <a:cubicBezTo>
                  <a:pt x="11199" y="971"/>
                  <a:pt x="11232" y="951"/>
                  <a:pt x="11275" y="903"/>
                </a:cubicBezTo>
                <a:cubicBezTo>
                  <a:pt x="11324" y="848"/>
                  <a:pt x="11326" y="791"/>
                  <a:pt x="11326" y="721"/>
                </a:cubicBezTo>
                <a:cubicBezTo>
                  <a:pt x="11326" y="689"/>
                  <a:pt x="11318" y="706"/>
                  <a:pt x="11313" y="692"/>
                </a:cubicBezTo>
                <a:cubicBezTo>
                  <a:pt x="11291" y="763"/>
                  <a:pt x="11236" y="935"/>
                  <a:pt x="11299" y="996"/>
                </a:cubicBezTo>
                <a:cubicBezTo>
                  <a:pt x="11332" y="1028"/>
                  <a:pt x="11399" y="1007"/>
                  <a:pt x="11432" y="992"/>
                </a:cubicBezTo>
                <a:cubicBezTo>
                  <a:pt x="11471" y="974"/>
                  <a:pt x="11500" y="949"/>
                  <a:pt x="11531" y="92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46" name="Freeform 6"/>
          <p:cNvSpPr/>
          <p:nvPr/>
        </p:nvSpPr>
        <p:spPr>
          <a:xfrm>
            <a:off x="5490000" y="947880"/>
            <a:ext cx="1365120" cy="248040"/>
          </a:xfrm>
          <a:custGeom>
            <a:avLst/>
            <a:gdLst/>
            <a:ahLst/>
            <a:rect l="0" t="0" r="r" b="b"/>
            <a:pathLst>
              <a:path w="3792" h="689">
                <a:moveTo>
                  <a:pt x="3" y="394"/>
                </a:moveTo>
                <a:cubicBezTo>
                  <a:pt x="6" y="386"/>
                  <a:pt x="0" y="381"/>
                  <a:pt x="6" y="377"/>
                </a:cubicBezTo>
                <a:cubicBezTo>
                  <a:pt x="38" y="359"/>
                  <a:pt x="90" y="450"/>
                  <a:pt x="99" y="466"/>
                </a:cubicBezTo>
                <a:cubicBezTo>
                  <a:pt x="127" y="517"/>
                  <a:pt x="147" y="575"/>
                  <a:pt x="154" y="633"/>
                </a:cubicBezTo>
                <a:cubicBezTo>
                  <a:pt x="156" y="651"/>
                  <a:pt x="155" y="670"/>
                  <a:pt x="155" y="688"/>
                </a:cubicBezTo>
                <a:cubicBezTo>
                  <a:pt x="149" y="647"/>
                  <a:pt x="144" y="610"/>
                  <a:pt x="144" y="568"/>
                </a:cubicBezTo>
                <a:cubicBezTo>
                  <a:pt x="143" y="498"/>
                  <a:pt x="159" y="442"/>
                  <a:pt x="202" y="384"/>
                </a:cubicBezTo>
                <a:cubicBezTo>
                  <a:pt x="248" y="321"/>
                  <a:pt x="310" y="284"/>
                  <a:pt x="387" y="284"/>
                </a:cubicBezTo>
                <a:cubicBezTo>
                  <a:pt x="462" y="284"/>
                  <a:pt x="483" y="360"/>
                  <a:pt x="492" y="424"/>
                </a:cubicBezTo>
                <a:cubicBezTo>
                  <a:pt x="499" y="477"/>
                  <a:pt x="501" y="546"/>
                  <a:pt x="488" y="598"/>
                </a:cubicBezTo>
                <a:cubicBezTo>
                  <a:pt x="485" y="610"/>
                  <a:pt x="477" y="628"/>
                  <a:pt x="473" y="640"/>
                </a:cubicBezTo>
                <a:moveTo>
                  <a:pt x="679" y="339"/>
                </a:moveTo>
                <a:cubicBezTo>
                  <a:pt x="679" y="395"/>
                  <a:pt x="666" y="513"/>
                  <a:pt x="733" y="537"/>
                </a:cubicBezTo>
                <a:cubicBezTo>
                  <a:pt x="758" y="546"/>
                  <a:pt x="779" y="535"/>
                  <a:pt x="797" y="520"/>
                </a:cubicBezTo>
                <a:cubicBezTo>
                  <a:pt x="827" y="496"/>
                  <a:pt x="848" y="452"/>
                  <a:pt x="870" y="421"/>
                </a:cubicBezTo>
                <a:cubicBezTo>
                  <a:pt x="877" y="434"/>
                  <a:pt x="891" y="456"/>
                  <a:pt x="898" y="475"/>
                </a:cubicBezTo>
                <a:cubicBezTo>
                  <a:pt x="909" y="506"/>
                  <a:pt x="915" y="538"/>
                  <a:pt x="928" y="568"/>
                </a:cubicBezTo>
                <a:cubicBezTo>
                  <a:pt x="930" y="570"/>
                  <a:pt x="932" y="573"/>
                  <a:pt x="934" y="575"/>
                </a:cubicBezTo>
                <a:cubicBezTo>
                  <a:pt x="948" y="559"/>
                  <a:pt x="952" y="579"/>
                  <a:pt x="968" y="546"/>
                </a:cubicBezTo>
                <a:cubicBezTo>
                  <a:pt x="997" y="488"/>
                  <a:pt x="1019" y="431"/>
                  <a:pt x="1056" y="382"/>
                </a:cubicBezTo>
                <a:cubicBezTo>
                  <a:pt x="1079" y="404"/>
                  <a:pt x="1092" y="410"/>
                  <a:pt x="1111" y="448"/>
                </a:cubicBezTo>
                <a:cubicBezTo>
                  <a:pt x="1129" y="485"/>
                  <a:pt x="1144" y="520"/>
                  <a:pt x="1164" y="556"/>
                </a:cubicBezTo>
                <a:cubicBezTo>
                  <a:pt x="1168" y="550"/>
                  <a:pt x="1172" y="550"/>
                  <a:pt x="1182" y="534"/>
                </a:cubicBezTo>
                <a:cubicBezTo>
                  <a:pt x="1209" y="491"/>
                  <a:pt x="1235" y="421"/>
                  <a:pt x="1293" y="411"/>
                </a:cubicBezTo>
                <a:cubicBezTo>
                  <a:pt x="1333" y="404"/>
                  <a:pt x="1342" y="442"/>
                  <a:pt x="1360" y="469"/>
                </a:cubicBezTo>
                <a:cubicBezTo>
                  <a:pt x="1388" y="511"/>
                  <a:pt x="1412" y="546"/>
                  <a:pt x="1462" y="561"/>
                </a:cubicBezTo>
                <a:cubicBezTo>
                  <a:pt x="1501" y="573"/>
                  <a:pt x="1507" y="537"/>
                  <a:pt x="1522" y="511"/>
                </a:cubicBezTo>
                <a:cubicBezTo>
                  <a:pt x="1551" y="457"/>
                  <a:pt x="1568" y="400"/>
                  <a:pt x="1605" y="350"/>
                </a:cubicBezTo>
                <a:cubicBezTo>
                  <a:pt x="1620" y="328"/>
                  <a:pt x="1654" y="282"/>
                  <a:pt x="1685" y="286"/>
                </a:cubicBezTo>
                <a:cubicBezTo>
                  <a:pt x="1722" y="290"/>
                  <a:pt x="1717" y="310"/>
                  <a:pt x="1740" y="337"/>
                </a:cubicBezTo>
                <a:cubicBezTo>
                  <a:pt x="1755" y="356"/>
                  <a:pt x="1766" y="369"/>
                  <a:pt x="1783" y="383"/>
                </a:cubicBezTo>
                <a:cubicBezTo>
                  <a:pt x="1785" y="383"/>
                  <a:pt x="1786" y="383"/>
                  <a:pt x="1788" y="383"/>
                </a:cubicBezTo>
                <a:cubicBezTo>
                  <a:pt x="1791" y="353"/>
                  <a:pt x="1798" y="314"/>
                  <a:pt x="1792" y="283"/>
                </a:cubicBezTo>
                <a:cubicBezTo>
                  <a:pt x="1779" y="212"/>
                  <a:pt x="1759" y="149"/>
                  <a:pt x="1758" y="75"/>
                </a:cubicBezTo>
                <a:cubicBezTo>
                  <a:pt x="1758" y="50"/>
                  <a:pt x="1757" y="25"/>
                  <a:pt x="1757" y="0"/>
                </a:cubicBezTo>
                <a:cubicBezTo>
                  <a:pt x="1750" y="27"/>
                  <a:pt x="1739" y="67"/>
                  <a:pt x="1735" y="98"/>
                </a:cubicBezTo>
                <a:cubicBezTo>
                  <a:pt x="1724" y="174"/>
                  <a:pt x="1718" y="261"/>
                  <a:pt x="1727" y="339"/>
                </a:cubicBezTo>
                <a:cubicBezTo>
                  <a:pt x="1732" y="382"/>
                  <a:pt x="1749" y="438"/>
                  <a:pt x="1792" y="456"/>
                </a:cubicBezTo>
                <a:cubicBezTo>
                  <a:pt x="1828" y="471"/>
                  <a:pt x="1877" y="459"/>
                  <a:pt x="1910" y="443"/>
                </a:cubicBezTo>
                <a:cubicBezTo>
                  <a:pt x="1959" y="418"/>
                  <a:pt x="1999" y="377"/>
                  <a:pt x="2048" y="353"/>
                </a:cubicBezTo>
                <a:cubicBezTo>
                  <a:pt x="2069" y="342"/>
                  <a:pt x="2141" y="315"/>
                  <a:pt x="2157" y="349"/>
                </a:cubicBezTo>
                <a:cubicBezTo>
                  <a:pt x="2178" y="392"/>
                  <a:pt x="2142" y="439"/>
                  <a:pt x="2111" y="463"/>
                </a:cubicBezTo>
                <a:cubicBezTo>
                  <a:pt x="2069" y="494"/>
                  <a:pt x="2017" y="505"/>
                  <a:pt x="1966" y="504"/>
                </a:cubicBezTo>
                <a:cubicBezTo>
                  <a:pt x="1913" y="503"/>
                  <a:pt x="1943" y="497"/>
                  <a:pt x="1943" y="462"/>
                </a:cubicBezTo>
                <a:moveTo>
                  <a:pt x="2216" y="289"/>
                </a:moveTo>
                <a:cubicBezTo>
                  <a:pt x="2263" y="264"/>
                  <a:pt x="2334" y="216"/>
                  <a:pt x="2387" y="253"/>
                </a:cubicBezTo>
                <a:cubicBezTo>
                  <a:pt x="2417" y="274"/>
                  <a:pt x="2436" y="351"/>
                  <a:pt x="2459" y="382"/>
                </a:cubicBezTo>
                <a:cubicBezTo>
                  <a:pt x="2481" y="411"/>
                  <a:pt x="2518" y="449"/>
                  <a:pt x="2560" y="438"/>
                </a:cubicBezTo>
                <a:cubicBezTo>
                  <a:pt x="2592" y="429"/>
                  <a:pt x="2597" y="402"/>
                  <a:pt x="2602" y="373"/>
                </a:cubicBezTo>
                <a:cubicBezTo>
                  <a:pt x="2609" y="335"/>
                  <a:pt x="2597" y="306"/>
                  <a:pt x="2561" y="290"/>
                </a:cubicBezTo>
                <a:cubicBezTo>
                  <a:pt x="2518" y="270"/>
                  <a:pt x="2469" y="283"/>
                  <a:pt x="2439" y="317"/>
                </a:cubicBezTo>
                <a:cubicBezTo>
                  <a:pt x="2390" y="373"/>
                  <a:pt x="2385" y="463"/>
                  <a:pt x="2444" y="510"/>
                </a:cubicBezTo>
                <a:cubicBezTo>
                  <a:pt x="2520" y="570"/>
                  <a:pt x="2660" y="562"/>
                  <a:pt x="2746" y="536"/>
                </a:cubicBezTo>
                <a:cubicBezTo>
                  <a:pt x="2826" y="513"/>
                  <a:pt x="2915" y="460"/>
                  <a:pt x="2936" y="372"/>
                </a:cubicBezTo>
                <a:cubicBezTo>
                  <a:pt x="2956" y="288"/>
                  <a:pt x="2927" y="194"/>
                  <a:pt x="2923" y="112"/>
                </a:cubicBezTo>
                <a:cubicBezTo>
                  <a:pt x="2922" y="90"/>
                  <a:pt x="2923" y="66"/>
                  <a:pt x="2923" y="44"/>
                </a:cubicBezTo>
                <a:cubicBezTo>
                  <a:pt x="2955" y="99"/>
                  <a:pt x="2977" y="154"/>
                  <a:pt x="2999" y="213"/>
                </a:cubicBezTo>
                <a:cubicBezTo>
                  <a:pt x="3019" y="268"/>
                  <a:pt x="3032" y="322"/>
                  <a:pt x="3045" y="380"/>
                </a:cubicBezTo>
                <a:cubicBezTo>
                  <a:pt x="3054" y="419"/>
                  <a:pt x="3052" y="487"/>
                  <a:pt x="3093" y="508"/>
                </a:cubicBezTo>
                <a:cubicBezTo>
                  <a:pt x="3131" y="527"/>
                  <a:pt x="3221" y="527"/>
                  <a:pt x="3261" y="514"/>
                </a:cubicBezTo>
                <a:cubicBezTo>
                  <a:pt x="3289" y="499"/>
                  <a:pt x="3299" y="493"/>
                  <a:pt x="3315" y="479"/>
                </a:cubicBezTo>
                <a:moveTo>
                  <a:pt x="3791" y="167"/>
                </a:moveTo>
                <a:cubicBezTo>
                  <a:pt x="3731" y="161"/>
                  <a:pt x="3688" y="163"/>
                  <a:pt x="3633" y="190"/>
                </a:cubicBezTo>
                <a:cubicBezTo>
                  <a:pt x="3581" y="216"/>
                  <a:pt x="3526" y="261"/>
                  <a:pt x="3512" y="321"/>
                </a:cubicBezTo>
                <a:cubicBezTo>
                  <a:pt x="3497" y="387"/>
                  <a:pt x="3537" y="411"/>
                  <a:pt x="3588" y="439"/>
                </a:cubicBezTo>
                <a:cubicBezTo>
                  <a:pt x="3638" y="467"/>
                  <a:pt x="3691" y="484"/>
                  <a:pt x="3739" y="514"/>
                </a:cubicBezTo>
                <a:cubicBezTo>
                  <a:pt x="3738" y="573"/>
                  <a:pt x="3681" y="577"/>
                  <a:pt x="3631" y="599"/>
                </a:cubicBezTo>
                <a:cubicBezTo>
                  <a:pt x="3556" y="631"/>
                  <a:pt x="3482" y="653"/>
                  <a:pt x="3404" y="67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47" name="Freeform 7"/>
          <p:cNvSpPr/>
          <p:nvPr/>
        </p:nvSpPr>
        <p:spPr>
          <a:xfrm>
            <a:off x="3112560" y="1623960"/>
            <a:ext cx="27000" cy="181440"/>
          </a:xfrm>
          <a:custGeom>
            <a:avLst/>
            <a:gdLst/>
            <a:ahLst/>
            <a:rect l="0" t="0" r="r" b="b"/>
            <a:pathLst>
              <a:path w="75" h="504">
                <a:moveTo>
                  <a:pt x="65" y="0"/>
                </a:moveTo>
                <a:cubicBezTo>
                  <a:pt x="74" y="7"/>
                  <a:pt x="73" y="124"/>
                  <a:pt x="70" y="154"/>
                </a:cubicBezTo>
                <a:cubicBezTo>
                  <a:pt x="62" y="248"/>
                  <a:pt x="29" y="335"/>
                  <a:pt x="10" y="426"/>
                </a:cubicBezTo>
                <a:cubicBezTo>
                  <a:pt x="3" y="465"/>
                  <a:pt x="0" y="477"/>
                  <a:pt x="2" y="50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48" name="Freeform 8"/>
          <p:cNvSpPr/>
          <p:nvPr/>
        </p:nvSpPr>
        <p:spPr>
          <a:xfrm>
            <a:off x="3300480" y="1640520"/>
            <a:ext cx="351000" cy="230040"/>
          </a:xfrm>
          <a:custGeom>
            <a:avLst/>
            <a:gdLst/>
            <a:ahLst/>
            <a:rect l="0" t="0" r="r" b="b"/>
            <a:pathLst>
              <a:path w="975" h="639">
                <a:moveTo>
                  <a:pt x="59" y="314"/>
                </a:moveTo>
                <a:cubicBezTo>
                  <a:pt x="73" y="332"/>
                  <a:pt x="72" y="400"/>
                  <a:pt x="64" y="429"/>
                </a:cubicBezTo>
                <a:cubicBezTo>
                  <a:pt x="49" y="486"/>
                  <a:pt x="9" y="530"/>
                  <a:pt x="0" y="590"/>
                </a:cubicBezTo>
                <a:cubicBezTo>
                  <a:pt x="0" y="606"/>
                  <a:pt x="0" y="609"/>
                  <a:pt x="1" y="618"/>
                </a:cubicBezTo>
                <a:moveTo>
                  <a:pt x="355" y="58"/>
                </a:moveTo>
                <a:cubicBezTo>
                  <a:pt x="379" y="1"/>
                  <a:pt x="408" y="0"/>
                  <a:pt x="474" y="4"/>
                </a:cubicBezTo>
                <a:cubicBezTo>
                  <a:pt x="532" y="8"/>
                  <a:pt x="589" y="41"/>
                  <a:pt x="609" y="100"/>
                </a:cubicBezTo>
                <a:cubicBezTo>
                  <a:pt x="628" y="158"/>
                  <a:pt x="616" y="221"/>
                  <a:pt x="581" y="268"/>
                </a:cubicBezTo>
                <a:cubicBezTo>
                  <a:pt x="567" y="287"/>
                  <a:pt x="546" y="300"/>
                  <a:pt x="531" y="317"/>
                </a:cubicBezTo>
                <a:lnTo>
                  <a:pt x="531" y="318"/>
                </a:lnTo>
                <a:cubicBezTo>
                  <a:pt x="567" y="318"/>
                  <a:pt x="619" y="315"/>
                  <a:pt x="628" y="360"/>
                </a:cubicBezTo>
                <a:cubicBezTo>
                  <a:pt x="640" y="420"/>
                  <a:pt x="562" y="466"/>
                  <a:pt x="521" y="493"/>
                </a:cubicBezTo>
                <a:cubicBezTo>
                  <a:pt x="479" y="522"/>
                  <a:pt x="430" y="545"/>
                  <a:pt x="383" y="566"/>
                </a:cubicBezTo>
                <a:moveTo>
                  <a:pt x="959" y="250"/>
                </a:moveTo>
                <a:cubicBezTo>
                  <a:pt x="966" y="270"/>
                  <a:pt x="974" y="320"/>
                  <a:pt x="968" y="350"/>
                </a:cubicBezTo>
                <a:cubicBezTo>
                  <a:pt x="952" y="426"/>
                  <a:pt x="904" y="490"/>
                  <a:pt x="895" y="569"/>
                </a:cubicBezTo>
                <a:cubicBezTo>
                  <a:pt x="895" y="606"/>
                  <a:pt x="895" y="615"/>
                  <a:pt x="895" y="63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49" name="Freeform 9"/>
          <p:cNvSpPr/>
          <p:nvPr/>
        </p:nvSpPr>
        <p:spPr>
          <a:xfrm>
            <a:off x="3808440" y="1631880"/>
            <a:ext cx="194040" cy="213480"/>
          </a:xfrm>
          <a:custGeom>
            <a:avLst/>
            <a:gdLst/>
            <a:ahLst/>
            <a:rect l="0" t="0" r="r" b="b"/>
            <a:pathLst>
              <a:path w="539" h="593">
                <a:moveTo>
                  <a:pt x="71" y="30"/>
                </a:moveTo>
                <a:cubicBezTo>
                  <a:pt x="65" y="12"/>
                  <a:pt x="66" y="9"/>
                  <a:pt x="59" y="0"/>
                </a:cubicBezTo>
                <a:cubicBezTo>
                  <a:pt x="42" y="19"/>
                  <a:pt x="26" y="46"/>
                  <a:pt x="20" y="75"/>
                </a:cubicBezTo>
                <a:cubicBezTo>
                  <a:pt x="0" y="168"/>
                  <a:pt x="25" y="236"/>
                  <a:pt x="84" y="309"/>
                </a:cubicBezTo>
                <a:cubicBezTo>
                  <a:pt x="142" y="380"/>
                  <a:pt x="226" y="425"/>
                  <a:pt x="280" y="498"/>
                </a:cubicBezTo>
                <a:cubicBezTo>
                  <a:pt x="311" y="541"/>
                  <a:pt x="297" y="576"/>
                  <a:pt x="247" y="586"/>
                </a:cubicBezTo>
                <a:cubicBezTo>
                  <a:pt x="191" y="590"/>
                  <a:pt x="170" y="592"/>
                  <a:pt x="132" y="590"/>
                </a:cubicBezTo>
                <a:moveTo>
                  <a:pt x="99" y="44"/>
                </a:moveTo>
                <a:cubicBezTo>
                  <a:pt x="202" y="18"/>
                  <a:pt x="296" y="10"/>
                  <a:pt x="403" y="9"/>
                </a:cubicBezTo>
                <a:cubicBezTo>
                  <a:pt x="460" y="9"/>
                  <a:pt x="488" y="12"/>
                  <a:pt x="538" y="3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50" name="Freeform 10"/>
          <p:cNvSpPr/>
          <p:nvPr/>
        </p:nvSpPr>
        <p:spPr>
          <a:xfrm>
            <a:off x="2959200" y="2211120"/>
            <a:ext cx="1891080" cy="534240"/>
          </a:xfrm>
          <a:custGeom>
            <a:avLst/>
            <a:gdLst/>
            <a:ahLst/>
            <a:rect l="0" t="0" r="r" b="b"/>
            <a:pathLst>
              <a:path w="5253" h="1484">
                <a:moveTo>
                  <a:pt x="55" y="90"/>
                </a:moveTo>
                <a:cubicBezTo>
                  <a:pt x="68" y="73"/>
                  <a:pt x="77" y="60"/>
                  <a:pt x="85" y="41"/>
                </a:cubicBezTo>
                <a:cubicBezTo>
                  <a:pt x="85" y="108"/>
                  <a:pt x="83" y="173"/>
                  <a:pt x="80" y="240"/>
                </a:cubicBezTo>
                <a:cubicBezTo>
                  <a:pt x="77" y="311"/>
                  <a:pt x="73" y="382"/>
                  <a:pt x="72" y="452"/>
                </a:cubicBezTo>
                <a:cubicBezTo>
                  <a:pt x="71" y="497"/>
                  <a:pt x="58" y="566"/>
                  <a:pt x="88" y="595"/>
                </a:cubicBezTo>
                <a:moveTo>
                  <a:pt x="477" y="367"/>
                </a:moveTo>
                <a:cubicBezTo>
                  <a:pt x="449" y="404"/>
                  <a:pt x="417" y="457"/>
                  <a:pt x="383" y="495"/>
                </a:cubicBezTo>
                <a:cubicBezTo>
                  <a:pt x="286" y="602"/>
                  <a:pt x="166" y="683"/>
                  <a:pt x="63" y="782"/>
                </a:cubicBezTo>
                <a:cubicBezTo>
                  <a:pt x="28" y="816"/>
                  <a:pt x="12" y="837"/>
                  <a:pt x="0" y="881"/>
                </a:cubicBezTo>
                <a:moveTo>
                  <a:pt x="370" y="897"/>
                </a:moveTo>
                <a:cubicBezTo>
                  <a:pt x="370" y="863"/>
                  <a:pt x="364" y="852"/>
                  <a:pt x="400" y="832"/>
                </a:cubicBezTo>
                <a:cubicBezTo>
                  <a:pt x="434" y="813"/>
                  <a:pt x="513" y="795"/>
                  <a:pt x="550" y="811"/>
                </a:cubicBezTo>
                <a:cubicBezTo>
                  <a:pt x="598" y="831"/>
                  <a:pt x="610" y="904"/>
                  <a:pt x="601" y="948"/>
                </a:cubicBezTo>
                <a:cubicBezTo>
                  <a:pt x="590" y="1005"/>
                  <a:pt x="535" y="1041"/>
                  <a:pt x="492" y="1074"/>
                </a:cubicBezTo>
                <a:cubicBezTo>
                  <a:pt x="481" y="1082"/>
                  <a:pt x="469" y="1090"/>
                  <a:pt x="458" y="1098"/>
                </a:cubicBezTo>
                <a:cubicBezTo>
                  <a:pt x="492" y="1103"/>
                  <a:pt x="530" y="1103"/>
                  <a:pt x="558" y="1129"/>
                </a:cubicBezTo>
                <a:cubicBezTo>
                  <a:pt x="604" y="1173"/>
                  <a:pt x="555" y="1232"/>
                  <a:pt x="521" y="1260"/>
                </a:cubicBezTo>
                <a:cubicBezTo>
                  <a:pt x="423" y="1341"/>
                  <a:pt x="283" y="1378"/>
                  <a:pt x="157" y="1385"/>
                </a:cubicBezTo>
                <a:cubicBezTo>
                  <a:pt x="110" y="1388"/>
                  <a:pt x="64" y="1399"/>
                  <a:pt x="45" y="1358"/>
                </a:cubicBezTo>
                <a:moveTo>
                  <a:pt x="1077" y="241"/>
                </a:moveTo>
                <a:cubicBezTo>
                  <a:pt x="1102" y="252"/>
                  <a:pt x="1117" y="319"/>
                  <a:pt x="1123" y="347"/>
                </a:cubicBezTo>
                <a:cubicBezTo>
                  <a:pt x="1143" y="440"/>
                  <a:pt x="1143" y="550"/>
                  <a:pt x="1135" y="645"/>
                </a:cubicBezTo>
                <a:cubicBezTo>
                  <a:pt x="1132" y="681"/>
                  <a:pt x="1124" y="727"/>
                  <a:pt x="1104" y="757"/>
                </a:cubicBezTo>
                <a:cubicBezTo>
                  <a:pt x="1101" y="760"/>
                  <a:pt x="1099" y="763"/>
                  <a:pt x="1096" y="766"/>
                </a:cubicBezTo>
                <a:moveTo>
                  <a:pt x="889" y="648"/>
                </a:moveTo>
                <a:cubicBezTo>
                  <a:pt x="923" y="631"/>
                  <a:pt x="976" y="620"/>
                  <a:pt x="1019" y="613"/>
                </a:cubicBezTo>
                <a:cubicBezTo>
                  <a:pt x="1144" y="592"/>
                  <a:pt x="1270" y="581"/>
                  <a:pt x="1397" y="564"/>
                </a:cubicBezTo>
                <a:cubicBezTo>
                  <a:pt x="1481" y="553"/>
                  <a:pt x="1565" y="539"/>
                  <a:pt x="1649" y="525"/>
                </a:cubicBezTo>
                <a:moveTo>
                  <a:pt x="1808" y="294"/>
                </a:moveTo>
                <a:cubicBezTo>
                  <a:pt x="1836" y="267"/>
                  <a:pt x="1864" y="251"/>
                  <a:pt x="1901" y="236"/>
                </a:cubicBezTo>
                <a:cubicBezTo>
                  <a:pt x="1962" y="211"/>
                  <a:pt x="2079" y="186"/>
                  <a:pt x="2133" y="234"/>
                </a:cubicBezTo>
                <a:cubicBezTo>
                  <a:pt x="2186" y="281"/>
                  <a:pt x="2170" y="380"/>
                  <a:pt x="2146" y="436"/>
                </a:cubicBezTo>
                <a:cubicBezTo>
                  <a:pt x="2119" y="497"/>
                  <a:pt x="2070" y="548"/>
                  <a:pt x="2043" y="610"/>
                </a:cubicBezTo>
                <a:cubicBezTo>
                  <a:pt x="2038" y="628"/>
                  <a:pt x="2036" y="633"/>
                  <a:pt x="2037" y="645"/>
                </a:cubicBezTo>
                <a:cubicBezTo>
                  <a:pt x="2082" y="651"/>
                  <a:pt x="2138" y="657"/>
                  <a:pt x="2188" y="653"/>
                </a:cubicBezTo>
                <a:cubicBezTo>
                  <a:pt x="2303" y="644"/>
                  <a:pt x="2417" y="620"/>
                  <a:pt x="2531" y="604"/>
                </a:cubicBezTo>
                <a:moveTo>
                  <a:pt x="1736" y="1024"/>
                </a:moveTo>
                <a:cubicBezTo>
                  <a:pt x="1841" y="1013"/>
                  <a:pt x="1943" y="978"/>
                  <a:pt x="2046" y="953"/>
                </a:cubicBezTo>
                <a:cubicBezTo>
                  <a:pt x="2189" y="918"/>
                  <a:pt x="2332" y="891"/>
                  <a:pt x="2478" y="869"/>
                </a:cubicBezTo>
                <a:cubicBezTo>
                  <a:pt x="2543" y="859"/>
                  <a:pt x="2608" y="852"/>
                  <a:pt x="2675" y="846"/>
                </a:cubicBezTo>
                <a:moveTo>
                  <a:pt x="2055" y="1039"/>
                </a:moveTo>
                <a:cubicBezTo>
                  <a:pt x="2040" y="1086"/>
                  <a:pt x="2039" y="1130"/>
                  <a:pt x="2048" y="1180"/>
                </a:cubicBezTo>
                <a:cubicBezTo>
                  <a:pt x="2062" y="1254"/>
                  <a:pt x="2075" y="1325"/>
                  <a:pt x="2085" y="1398"/>
                </a:cubicBezTo>
                <a:cubicBezTo>
                  <a:pt x="2090" y="1440"/>
                  <a:pt x="2086" y="1480"/>
                  <a:pt x="2134" y="1483"/>
                </a:cubicBezTo>
                <a:cubicBezTo>
                  <a:pt x="2144" y="1483"/>
                  <a:pt x="2154" y="1483"/>
                  <a:pt x="2164" y="1483"/>
                </a:cubicBezTo>
                <a:moveTo>
                  <a:pt x="2495" y="1069"/>
                </a:moveTo>
                <a:cubicBezTo>
                  <a:pt x="2498" y="1048"/>
                  <a:pt x="2499" y="1034"/>
                  <a:pt x="2500" y="1014"/>
                </a:cubicBezTo>
                <a:cubicBezTo>
                  <a:pt x="2465" y="1036"/>
                  <a:pt x="2444" y="1067"/>
                  <a:pt x="2438" y="1111"/>
                </a:cubicBezTo>
                <a:cubicBezTo>
                  <a:pt x="2429" y="1174"/>
                  <a:pt x="2448" y="1204"/>
                  <a:pt x="2492" y="1247"/>
                </a:cubicBezTo>
                <a:cubicBezTo>
                  <a:pt x="2527" y="1281"/>
                  <a:pt x="2577" y="1311"/>
                  <a:pt x="2588" y="1361"/>
                </a:cubicBezTo>
                <a:cubicBezTo>
                  <a:pt x="2599" y="1409"/>
                  <a:pt x="2530" y="1417"/>
                  <a:pt x="2498" y="1420"/>
                </a:cubicBezTo>
                <a:cubicBezTo>
                  <a:pt x="2448" y="1420"/>
                  <a:pt x="2430" y="1420"/>
                  <a:pt x="2396" y="1420"/>
                </a:cubicBezTo>
                <a:moveTo>
                  <a:pt x="2486" y="1019"/>
                </a:moveTo>
                <a:cubicBezTo>
                  <a:pt x="2585" y="1002"/>
                  <a:pt x="2681" y="1000"/>
                  <a:pt x="2782" y="1000"/>
                </a:cubicBezTo>
                <a:cubicBezTo>
                  <a:pt x="2811" y="1000"/>
                  <a:pt x="2839" y="1000"/>
                  <a:pt x="2868" y="1000"/>
                </a:cubicBezTo>
                <a:moveTo>
                  <a:pt x="3371" y="299"/>
                </a:moveTo>
                <a:cubicBezTo>
                  <a:pt x="3371" y="331"/>
                  <a:pt x="3368" y="372"/>
                  <a:pt x="3365" y="407"/>
                </a:cubicBezTo>
                <a:cubicBezTo>
                  <a:pt x="3359" y="481"/>
                  <a:pt x="3355" y="560"/>
                  <a:pt x="3361" y="635"/>
                </a:cubicBezTo>
                <a:cubicBezTo>
                  <a:pt x="3364" y="679"/>
                  <a:pt x="3381" y="718"/>
                  <a:pt x="3389" y="760"/>
                </a:cubicBezTo>
                <a:cubicBezTo>
                  <a:pt x="3389" y="763"/>
                  <a:pt x="3389" y="767"/>
                  <a:pt x="3389" y="770"/>
                </a:cubicBezTo>
                <a:moveTo>
                  <a:pt x="3128" y="624"/>
                </a:moveTo>
                <a:cubicBezTo>
                  <a:pt x="3181" y="590"/>
                  <a:pt x="3265" y="590"/>
                  <a:pt x="3328" y="582"/>
                </a:cubicBezTo>
                <a:cubicBezTo>
                  <a:pt x="3468" y="565"/>
                  <a:pt x="3608" y="554"/>
                  <a:pt x="3748" y="537"/>
                </a:cubicBezTo>
                <a:cubicBezTo>
                  <a:pt x="3831" y="525"/>
                  <a:pt x="3855" y="522"/>
                  <a:pt x="3908" y="508"/>
                </a:cubicBezTo>
                <a:moveTo>
                  <a:pt x="3981" y="91"/>
                </a:moveTo>
                <a:cubicBezTo>
                  <a:pt x="3988" y="45"/>
                  <a:pt x="3985" y="49"/>
                  <a:pt x="4048" y="35"/>
                </a:cubicBezTo>
                <a:cubicBezTo>
                  <a:pt x="4123" y="18"/>
                  <a:pt x="4225" y="0"/>
                  <a:pt x="4302" y="16"/>
                </a:cubicBezTo>
                <a:cubicBezTo>
                  <a:pt x="4374" y="31"/>
                  <a:pt x="4396" y="113"/>
                  <a:pt x="4367" y="175"/>
                </a:cubicBezTo>
                <a:cubicBezTo>
                  <a:pt x="4330" y="255"/>
                  <a:pt x="4247" y="313"/>
                  <a:pt x="4193" y="381"/>
                </a:cubicBezTo>
                <a:cubicBezTo>
                  <a:pt x="4172" y="407"/>
                  <a:pt x="4169" y="419"/>
                  <a:pt x="4166" y="450"/>
                </a:cubicBezTo>
                <a:cubicBezTo>
                  <a:pt x="4200" y="457"/>
                  <a:pt x="4244" y="459"/>
                  <a:pt x="4285" y="459"/>
                </a:cubicBezTo>
                <a:cubicBezTo>
                  <a:pt x="4365" y="459"/>
                  <a:pt x="4443" y="451"/>
                  <a:pt x="4522" y="437"/>
                </a:cubicBezTo>
                <a:cubicBezTo>
                  <a:pt x="4533" y="435"/>
                  <a:pt x="4544" y="432"/>
                  <a:pt x="4555" y="430"/>
                </a:cubicBezTo>
                <a:moveTo>
                  <a:pt x="3861" y="799"/>
                </a:moveTo>
                <a:cubicBezTo>
                  <a:pt x="3971" y="788"/>
                  <a:pt x="4077" y="767"/>
                  <a:pt x="4185" y="749"/>
                </a:cubicBezTo>
                <a:cubicBezTo>
                  <a:pt x="4338" y="724"/>
                  <a:pt x="4493" y="703"/>
                  <a:pt x="4648" y="693"/>
                </a:cubicBezTo>
                <a:cubicBezTo>
                  <a:pt x="4679" y="691"/>
                  <a:pt x="4770" y="690"/>
                  <a:pt x="4797" y="690"/>
                </a:cubicBezTo>
                <a:moveTo>
                  <a:pt x="4184" y="832"/>
                </a:moveTo>
                <a:cubicBezTo>
                  <a:pt x="4184" y="878"/>
                  <a:pt x="4195" y="915"/>
                  <a:pt x="4205" y="960"/>
                </a:cubicBezTo>
                <a:cubicBezTo>
                  <a:pt x="4221" y="1032"/>
                  <a:pt x="4226" y="1110"/>
                  <a:pt x="4220" y="1183"/>
                </a:cubicBezTo>
                <a:cubicBezTo>
                  <a:pt x="4217" y="1216"/>
                  <a:pt x="4179" y="1288"/>
                  <a:pt x="4193" y="1320"/>
                </a:cubicBezTo>
                <a:cubicBezTo>
                  <a:pt x="4200" y="1335"/>
                  <a:pt x="4215" y="1327"/>
                  <a:pt x="4238" y="1326"/>
                </a:cubicBezTo>
                <a:moveTo>
                  <a:pt x="4669" y="897"/>
                </a:moveTo>
                <a:cubicBezTo>
                  <a:pt x="4674" y="874"/>
                  <a:pt x="4677" y="855"/>
                  <a:pt x="4681" y="832"/>
                </a:cubicBezTo>
                <a:cubicBezTo>
                  <a:pt x="4640" y="844"/>
                  <a:pt x="4619" y="852"/>
                  <a:pt x="4594" y="893"/>
                </a:cubicBezTo>
                <a:cubicBezTo>
                  <a:pt x="4569" y="934"/>
                  <a:pt x="4553" y="1005"/>
                  <a:pt x="4566" y="1052"/>
                </a:cubicBezTo>
                <a:cubicBezTo>
                  <a:pt x="4589" y="1135"/>
                  <a:pt x="4694" y="1169"/>
                  <a:pt x="4700" y="1259"/>
                </a:cubicBezTo>
                <a:cubicBezTo>
                  <a:pt x="4703" y="1301"/>
                  <a:pt x="4641" y="1311"/>
                  <a:pt x="4609" y="1316"/>
                </a:cubicBezTo>
                <a:cubicBezTo>
                  <a:pt x="4549" y="1325"/>
                  <a:pt x="4501" y="1320"/>
                  <a:pt x="4447" y="1299"/>
                </a:cubicBezTo>
                <a:moveTo>
                  <a:pt x="4728" y="871"/>
                </a:moveTo>
                <a:cubicBezTo>
                  <a:pt x="4813" y="849"/>
                  <a:pt x="4892" y="840"/>
                  <a:pt x="4980" y="838"/>
                </a:cubicBezTo>
                <a:cubicBezTo>
                  <a:pt x="5074" y="836"/>
                  <a:pt x="5161" y="838"/>
                  <a:pt x="5252" y="85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51" name="Freeform 11"/>
          <p:cNvSpPr/>
          <p:nvPr/>
        </p:nvSpPr>
        <p:spPr>
          <a:xfrm>
            <a:off x="2433600" y="3151080"/>
            <a:ext cx="230400" cy="162360"/>
          </a:xfrm>
          <a:custGeom>
            <a:avLst/>
            <a:gdLst/>
            <a:ahLst/>
            <a:rect l="0" t="0" r="r" b="b"/>
            <a:pathLst>
              <a:path w="640" h="451">
                <a:moveTo>
                  <a:pt x="116" y="0"/>
                </a:moveTo>
                <a:cubicBezTo>
                  <a:pt x="78" y="11"/>
                  <a:pt x="37" y="17"/>
                  <a:pt x="3" y="38"/>
                </a:cubicBezTo>
                <a:cubicBezTo>
                  <a:pt x="2" y="39"/>
                  <a:pt x="1" y="41"/>
                  <a:pt x="0" y="42"/>
                </a:cubicBezTo>
                <a:cubicBezTo>
                  <a:pt x="129" y="42"/>
                  <a:pt x="269" y="25"/>
                  <a:pt x="398" y="45"/>
                </a:cubicBezTo>
                <a:cubicBezTo>
                  <a:pt x="437" y="55"/>
                  <a:pt x="447" y="58"/>
                  <a:pt x="471" y="66"/>
                </a:cubicBezTo>
                <a:moveTo>
                  <a:pt x="52" y="450"/>
                </a:moveTo>
                <a:cubicBezTo>
                  <a:pt x="160" y="446"/>
                  <a:pt x="257" y="421"/>
                  <a:pt x="364" y="397"/>
                </a:cubicBezTo>
                <a:cubicBezTo>
                  <a:pt x="456" y="376"/>
                  <a:pt x="546" y="360"/>
                  <a:pt x="639" y="34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52" name="Freeform 12"/>
          <p:cNvSpPr/>
          <p:nvPr/>
        </p:nvSpPr>
        <p:spPr>
          <a:xfrm>
            <a:off x="3116160" y="3083040"/>
            <a:ext cx="552960" cy="547920"/>
          </a:xfrm>
          <a:custGeom>
            <a:avLst/>
            <a:gdLst/>
            <a:ahLst/>
            <a:rect l="0" t="0" r="r" b="b"/>
            <a:pathLst>
              <a:path w="1536" h="1522">
                <a:moveTo>
                  <a:pt x="636" y="27"/>
                </a:moveTo>
                <a:cubicBezTo>
                  <a:pt x="641" y="19"/>
                  <a:pt x="643" y="13"/>
                  <a:pt x="649" y="5"/>
                </a:cubicBezTo>
                <a:cubicBezTo>
                  <a:pt x="651" y="3"/>
                  <a:pt x="654" y="1"/>
                  <a:pt x="655" y="0"/>
                </a:cubicBezTo>
                <a:cubicBezTo>
                  <a:pt x="619" y="10"/>
                  <a:pt x="583" y="23"/>
                  <a:pt x="546" y="34"/>
                </a:cubicBezTo>
                <a:cubicBezTo>
                  <a:pt x="522" y="41"/>
                  <a:pt x="472" y="39"/>
                  <a:pt x="452" y="52"/>
                </a:cubicBezTo>
                <a:cubicBezTo>
                  <a:pt x="438" y="61"/>
                  <a:pt x="450" y="50"/>
                  <a:pt x="443" y="67"/>
                </a:cubicBezTo>
                <a:cubicBezTo>
                  <a:pt x="434" y="90"/>
                  <a:pt x="435" y="116"/>
                  <a:pt x="427" y="140"/>
                </a:cubicBezTo>
                <a:cubicBezTo>
                  <a:pt x="419" y="164"/>
                  <a:pt x="405" y="183"/>
                  <a:pt x="394" y="205"/>
                </a:cubicBezTo>
                <a:cubicBezTo>
                  <a:pt x="392" y="210"/>
                  <a:pt x="392" y="211"/>
                  <a:pt x="392" y="214"/>
                </a:cubicBezTo>
                <a:cubicBezTo>
                  <a:pt x="428" y="211"/>
                  <a:pt x="453" y="202"/>
                  <a:pt x="488" y="192"/>
                </a:cubicBezTo>
                <a:cubicBezTo>
                  <a:pt x="553" y="173"/>
                  <a:pt x="617" y="157"/>
                  <a:pt x="685" y="154"/>
                </a:cubicBezTo>
                <a:cubicBezTo>
                  <a:pt x="729" y="152"/>
                  <a:pt x="787" y="142"/>
                  <a:pt x="802" y="198"/>
                </a:cubicBezTo>
                <a:cubicBezTo>
                  <a:pt x="819" y="262"/>
                  <a:pt x="749" y="305"/>
                  <a:pt x="703" y="329"/>
                </a:cubicBezTo>
                <a:cubicBezTo>
                  <a:pt x="615" y="375"/>
                  <a:pt x="512" y="400"/>
                  <a:pt x="415" y="419"/>
                </a:cubicBezTo>
                <a:cubicBezTo>
                  <a:pt x="337" y="435"/>
                  <a:pt x="258" y="444"/>
                  <a:pt x="178" y="446"/>
                </a:cubicBezTo>
                <a:cubicBezTo>
                  <a:pt x="169" y="446"/>
                  <a:pt x="161" y="446"/>
                  <a:pt x="152" y="446"/>
                </a:cubicBezTo>
                <a:moveTo>
                  <a:pt x="0" y="801"/>
                </a:moveTo>
                <a:cubicBezTo>
                  <a:pt x="63" y="767"/>
                  <a:pt x="131" y="734"/>
                  <a:pt x="201" y="710"/>
                </a:cubicBezTo>
                <a:cubicBezTo>
                  <a:pt x="314" y="672"/>
                  <a:pt x="429" y="644"/>
                  <a:pt x="548" y="638"/>
                </a:cubicBezTo>
                <a:cubicBezTo>
                  <a:pt x="580" y="638"/>
                  <a:pt x="588" y="631"/>
                  <a:pt x="597" y="649"/>
                </a:cubicBezTo>
                <a:moveTo>
                  <a:pt x="192" y="989"/>
                </a:moveTo>
                <a:cubicBezTo>
                  <a:pt x="211" y="1038"/>
                  <a:pt x="237" y="1085"/>
                  <a:pt x="248" y="1137"/>
                </a:cubicBezTo>
                <a:cubicBezTo>
                  <a:pt x="262" y="1205"/>
                  <a:pt x="257" y="1282"/>
                  <a:pt x="255" y="1351"/>
                </a:cubicBezTo>
                <a:cubicBezTo>
                  <a:pt x="254" y="1379"/>
                  <a:pt x="249" y="1402"/>
                  <a:pt x="245" y="1429"/>
                </a:cubicBezTo>
                <a:moveTo>
                  <a:pt x="686" y="973"/>
                </a:moveTo>
                <a:cubicBezTo>
                  <a:pt x="683" y="939"/>
                  <a:pt x="641" y="1027"/>
                  <a:pt x="630" y="1048"/>
                </a:cubicBezTo>
                <a:cubicBezTo>
                  <a:pt x="604" y="1096"/>
                  <a:pt x="573" y="1175"/>
                  <a:pt x="601" y="1230"/>
                </a:cubicBezTo>
                <a:cubicBezTo>
                  <a:pt x="629" y="1285"/>
                  <a:pt x="697" y="1312"/>
                  <a:pt x="737" y="1356"/>
                </a:cubicBezTo>
                <a:cubicBezTo>
                  <a:pt x="763" y="1384"/>
                  <a:pt x="786" y="1436"/>
                  <a:pt x="753" y="1469"/>
                </a:cubicBezTo>
                <a:cubicBezTo>
                  <a:pt x="708" y="1513"/>
                  <a:pt x="631" y="1514"/>
                  <a:pt x="573" y="1521"/>
                </a:cubicBezTo>
                <a:moveTo>
                  <a:pt x="716" y="1093"/>
                </a:moveTo>
                <a:cubicBezTo>
                  <a:pt x="821" y="1043"/>
                  <a:pt x="905" y="1015"/>
                  <a:pt x="1022" y="1009"/>
                </a:cubicBezTo>
                <a:cubicBezTo>
                  <a:pt x="1070" y="1009"/>
                  <a:pt x="1081" y="1009"/>
                  <a:pt x="1110" y="1009"/>
                </a:cubicBezTo>
                <a:moveTo>
                  <a:pt x="1497" y="256"/>
                </a:moveTo>
                <a:cubicBezTo>
                  <a:pt x="1497" y="238"/>
                  <a:pt x="1497" y="232"/>
                  <a:pt x="1497" y="220"/>
                </a:cubicBezTo>
                <a:cubicBezTo>
                  <a:pt x="1499" y="278"/>
                  <a:pt x="1499" y="336"/>
                  <a:pt x="1499" y="394"/>
                </a:cubicBezTo>
                <a:cubicBezTo>
                  <a:pt x="1499" y="473"/>
                  <a:pt x="1503" y="544"/>
                  <a:pt x="1519" y="621"/>
                </a:cubicBezTo>
                <a:cubicBezTo>
                  <a:pt x="1525" y="653"/>
                  <a:pt x="1531" y="684"/>
                  <a:pt x="1535" y="71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53" name="Freeform 13"/>
          <p:cNvSpPr/>
          <p:nvPr/>
        </p:nvSpPr>
        <p:spPr>
          <a:xfrm>
            <a:off x="3568680" y="3186000"/>
            <a:ext cx="335160" cy="1086120"/>
          </a:xfrm>
          <a:custGeom>
            <a:avLst/>
            <a:gdLst/>
            <a:ahLst/>
            <a:rect l="0" t="0" r="r" b="b"/>
            <a:pathLst>
              <a:path w="931" h="3017">
                <a:moveTo>
                  <a:pt x="0" y="191"/>
                </a:moveTo>
                <a:cubicBezTo>
                  <a:pt x="55" y="117"/>
                  <a:pt x="192" y="101"/>
                  <a:pt x="285" y="80"/>
                </a:cubicBezTo>
                <a:cubicBezTo>
                  <a:pt x="416" y="50"/>
                  <a:pt x="547" y="26"/>
                  <a:pt x="678" y="0"/>
                </a:cubicBezTo>
                <a:moveTo>
                  <a:pt x="379" y="3016"/>
                </a:moveTo>
                <a:cubicBezTo>
                  <a:pt x="463" y="2943"/>
                  <a:pt x="541" y="2897"/>
                  <a:pt x="651" y="2866"/>
                </a:cubicBezTo>
                <a:cubicBezTo>
                  <a:pt x="722" y="2846"/>
                  <a:pt x="826" y="2824"/>
                  <a:pt x="899" y="2853"/>
                </a:cubicBezTo>
                <a:cubicBezTo>
                  <a:pt x="921" y="2868"/>
                  <a:pt x="930" y="2871"/>
                  <a:pt x="925" y="289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54" name="Freeform 14"/>
          <p:cNvSpPr/>
          <p:nvPr/>
        </p:nvSpPr>
        <p:spPr>
          <a:xfrm>
            <a:off x="2660040" y="4160520"/>
            <a:ext cx="273960" cy="132480"/>
          </a:xfrm>
          <a:custGeom>
            <a:avLst/>
            <a:gdLst/>
            <a:ahLst/>
            <a:rect l="0" t="0" r="r" b="b"/>
            <a:pathLst>
              <a:path w="761" h="368">
                <a:moveTo>
                  <a:pt x="39" y="128"/>
                </a:moveTo>
                <a:cubicBezTo>
                  <a:pt x="0" y="100"/>
                  <a:pt x="41" y="103"/>
                  <a:pt x="95" y="81"/>
                </a:cubicBezTo>
                <a:cubicBezTo>
                  <a:pt x="204" y="38"/>
                  <a:pt x="314" y="11"/>
                  <a:pt x="430" y="3"/>
                </a:cubicBezTo>
                <a:cubicBezTo>
                  <a:pt x="478" y="0"/>
                  <a:pt x="511" y="0"/>
                  <a:pt x="551" y="17"/>
                </a:cubicBezTo>
                <a:moveTo>
                  <a:pt x="95" y="367"/>
                </a:moveTo>
                <a:cubicBezTo>
                  <a:pt x="182" y="358"/>
                  <a:pt x="264" y="328"/>
                  <a:pt x="349" y="305"/>
                </a:cubicBezTo>
                <a:cubicBezTo>
                  <a:pt x="484" y="266"/>
                  <a:pt x="621" y="236"/>
                  <a:pt x="760" y="20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55" name="Freeform 15"/>
          <p:cNvSpPr/>
          <p:nvPr/>
        </p:nvSpPr>
        <p:spPr>
          <a:xfrm>
            <a:off x="3351240" y="3934080"/>
            <a:ext cx="421920" cy="517680"/>
          </a:xfrm>
          <a:custGeom>
            <a:avLst/>
            <a:gdLst/>
            <a:ahLst/>
            <a:rect l="0" t="0" r="r" b="b"/>
            <a:pathLst>
              <a:path w="1172" h="1438">
                <a:moveTo>
                  <a:pt x="738" y="54"/>
                </a:moveTo>
                <a:cubicBezTo>
                  <a:pt x="740" y="36"/>
                  <a:pt x="741" y="23"/>
                  <a:pt x="743" y="6"/>
                </a:cubicBezTo>
                <a:cubicBezTo>
                  <a:pt x="692" y="3"/>
                  <a:pt x="663" y="0"/>
                  <a:pt x="614" y="25"/>
                </a:cubicBezTo>
                <a:cubicBezTo>
                  <a:pt x="523" y="72"/>
                  <a:pt x="427" y="139"/>
                  <a:pt x="350" y="205"/>
                </a:cubicBezTo>
                <a:cubicBezTo>
                  <a:pt x="312" y="238"/>
                  <a:pt x="340" y="220"/>
                  <a:pt x="345" y="232"/>
                </a:cubicBezTo>
                <a:cubicBezTo>
                  <a:pt x="433" y="225"/>
                  <a:pt x="515" y="199"/>
                  <a:pt x="601" y="170"/>
                </a:cubicBezTo>
                <a:cubicBezTo>
                  <a:pt x="677" y="144"/>
                  <a:pt x="759" y="118"/>
                  <a:pt x="822" y="65"/>
                </a:cubicBezTo>
                <a:cubicBezTo>
                  <a:pt x="844" y="47"/>
                  <a:pt x="846" y="34"/>
                  <a:pt x="859" y="12"/>
                </a:cubicBezTo>
                <a:cubicBezTo>
                  <a:pt x="835" y="88"/>
                  <a:pt x="793" y="156"/>
                  <a:pt x="774" y="236"/>
                </a:cubicBezTo>
                <a:cubicBezTo>
                  <a:pt x="753" y="326"/>
                  <a:pt x="761" y="423"/>
                  <a:pt x="761" y="515"/>
                </a:cubicBezTo>
                <a:cubicBezTo>
                  <a:pt x="761" y="571"/>
                  <a:pt x="761" y="589"/>
                  <a:pt x="761" y="626"/>
                </a:cubicBezTo>
                <a:moveTo>
                  <a:pt x="0" y="898"/>
                </a:moveTo>
                <a:cubicBezTo>
                  <a:pt x="129" y="850"/>
                  <a:pt x="274" y="830"/>
                  <a:pt x="409" y="800"/>
                </a:cubicBezTo>
                <a:cubicBezTo>
                  <a:pt x="601" y="757"/>
                  <a:pt x="791" y="710"/>
                  <a:pt x="986" y="689"/>
                </a:cubicBezTo>
                <a:cubicBezTo>
                  <a:pt x="1033" y="684"/>
                  <a:pt x="1077" y="685"/>
                  <a:pt x="1124" y="684"/>
                </a:cubicBezTo>
                <a:moveTo>
                  <a:pt x="551" y="1000"/>
                </a:moveTo>
                <a:cubicBezTo>
                  <a:pt x="553" y="1057"/>
                  <a:pt x="574" y="1096"/>
                  <a:pt x="594" y="1149"/>
                </a:cubicBezTo>
                <a:cubicBezTo>
                  <a:pt x="618" y="1215"/>
                  <a:pt x="624" y="1274"/>
                  <a:pt x="624" y="1344"/>
                </a:cubicBezTo>
                <a:cubicBezTo>
                  <a:pt x="624" y="1381"/>
                  <a:pt x="622" y="1404"/>
                  <a:pt x="607" y="1437"/>
                </a:cubicBezTo>
                <a:moveTo>
                  <a:pt x="1035" y="966"/>
                </a:moveTo>
                <a:cubicBezTo>
                  <a:pt x="1026" y="966"/>
                  <a:pt x="1003" y="980"/>
                  <a:pt x="984" y="1012"/>
                </a:cubicBezTo>
                <a:cubicBezTo>
                  <a:pt x="954" y="1063"/>
                  <a:pt x="941" y="1127"/>
                  <a:pt x="977" y="1178"/>
                </a:cubicBezTo>
                <a:cubicBezTo>
                  <a:pt x="1018" y="1235"/>
                  <a:pt x="1089" y="1262"/>
                  <a:pt x="1140" y="1309"/>
                </a:cubicBezTo>
                <a:cubicBezTo>
                  <a:pt x="1171" y="1338"/>
                  <a:pt x="1165" y="1365"/>
                  <a:pt x="1126" y="1379"/>
                </a:cubicBezTo>
                <a:cubicBezTo>
                  <a:pt x="1080" y="1396"/>
                  <a:pt x="1012" y="1397"/>
                  <a:pt x="968" y="1373"/>
                </a:cubicBezTo>
                <a:cubicBezTo>
                  <a:pt x="933" y="1346"/>
                  <a:pt x="921" y="1337"/>
                  <a:pt x="907" y="130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56" name="Freeform 16"/>
          <p:cNvSpPr/>
          <p:nvPr/>
        </p:nvSpPr>
        <p:spPr>
          <a:xfrm>
            <a:off x="3863880" y="2986560"/>
            <a:ext cx="1102680" cy="593640"/>
          </a:xfrm>
          <a:custGeom>
            <a:avLst/>
            <a:gdLst/>
            <a:ahLst/>
            <a:rect l="0" t="0" r="r" b="b"/>
            <a:pathLst>
              <a:path w="3063" h="1649">
                <a:moveTo>
                  <a:pt x="126" y="227"/>
                </a:moveTo>
                <a:cubicBezTo>
                  <a:pt x="114" y="207"/>
                  <a:pt x="109" y="202"/>
                  <a:pt x="112" y="187"/>
                </a:cubicBezTo>
                <a:cubicBezTo>
                  <a:pt x="161" y="164"/>
                  <a:pt x="222" y="148"/>
                  <a:pt x="278" y="157"/>
                </a:cubicBezTo>
                <a:cubicBezTo>
                  <a:pt x="358" y="170"/>
                  <a:pt x="348" y="270"/>
                  <a:pt x="342" y="331"/>
                </a:cubicBezTo>
                <a:cubicBezTo>
                  <a:pt x="332" y="433"/>
                  <a:pt x="264" y="488"/>
                  <a:pt x="230" y="575"/>
                </a:cubicBezTo>
                <a:cubicBezTo>
                  <a:pt x="230" y="577"/>
                  <a:pt x="230" y="579"/>
                  <a:pt x="230" y="581"/>
                </a:cubicBezTo>
                <a:cubicBezTo>
                  <a:pt x="286" y="578"/>
                  <a:pt x="330" y="566"/>
                  <a:pt x="385" y="552"/>
                </a:cubicBezTo>
                <a:cubicBezTo>
                  <a:pt x="464" y="531"/>
                  <a:pt x="545" y="513"/>
                  <a:pt x="627" y="507"/>
                </a:cubicBezTo>
                <a:cubicBezTo>
                  <a:pt x="634" y="507"/>
                  <a:pt x="642" y="507"/>
                  <a:pt x="649" y="507"/>
                </a:cubicBezTo>
                <a:moveTo>
                  <a:pt x="0" y="939"/>
                </a:moveTo>
                <a:cubicBezTo>
                  <a:pt x="82" y="924"/>
                  <a:pt x="163" y="885"/>
                  <a:pt x="243" y="861"/>
                </a:cubicBezTo>
                <a:cubicBezTo>
                  <a:pt x="364" y="827"/>
                  <a:pt x="485" y="796"/>
                  <a:pt x="612" y="790"/>
                </a:cubicBezTo>
                <a:cubicBezTo>
                  <a:pt x="675" y="787"/>
                  <a:pt x="637" y="789"/>
                  <a:pt x="643" y="823"/>
                </a:cubicBezTo>
                <a:moveTo>
                  <a:pt x="246" y="1023"/>
                </a:moveTo>
                <a:cubicBezTo>
                  <a:pt x="286" y="1026"/>
                  <a:pt x="332" y="1032"/>
                  <a:pt x="356" y="1071"/>
                </a:cubicBezTo>
                <a:cubicBezTo>
                  <a:pt x="382" y="1113"/>
                  <a:pt x="371" y="1201"/>
                  <a:pt x="366" y="1248"/>
                </a:cubicBezTo>
                <a:cubicBezTo>
                  <a:pt x="360" y="1308"/>
                  <a:pt x="346" y="1362"/>
                  <a:pt x="345" y="1423"/>
                </a:cubicBezTo>
                <a:cubicBezTo>
                  <a:pt x="345" y="1448"/>
                  <a:pt x="345" y="1472"/>
                  <a:pt x="345" y="1496"/>
                </a:cubicBezTo>
                <a:moveTo>
                  <a:pt x="585" y="1135"/>
                </a:moveTo>
                <a:cubicBezTo>
                  <a:pt x="595" y="1129"/>
                  <a:pt x="594" y="1129"/>
                  <a:pt x="606" y="1126"/>
                </a:cubicBezTo>
                <a:cubicBezTo>
                  <a:pt x="606" y="1199"/>
                  <a:pt x="580" y="1331"/>
                  <a:pt x="619" y="1395"/>
                </a:cubicBezTo>
                <a:cubicBezTo>
                  <a:pt x="652" y="1450"/>
                  <a:pt x="722" y="1452"/>
                  <a:pt x="770" y="1486"/>
                </a:cubicBezTo>
                <a:cubicBezTo>
                  <a:pt x="786" y="1498"/>
                  <a:pt x="795" y="1532"/>
                  <a:pt x="782" y="1550"/>
                </a:cubicBezTo>
                <a:cubicBezTo>
                  <a:pt x="754" y="1587"/>
                  <a:pt x="692" y="1608"/>
                  <a:pt x="651" y="1622"/>
                </a:cubicBezTo>
                <a:cubicBezTo>
                  <a:pt x="597" y="1641"/>
                  <a:pt x="545" y="1647"/>
                  <a:pt x="488" y="1648"/>
                </a:cubicBezTo>
                <a:moveTo>
                  <a:pt x="601" y="1108"/>
                </a:moveTo>
                <a:cubicBezTo>
                  <a:pt x="627" y="1091"/>
                  <a:pt x="678" y="1073"/>
                  <a:pt x="716" y="1062"/>
                </a:cubicBezTo>
                <a:cubicBezTo>
                  <a:pt x="799" y="1038"/>
                  <a:pt x="882" y="1019"/>
                  <a:pt x="964" y="995"/>
                </a:cubicBezTo>
                <a:cubicBezTo>
                  <a:pt x="1010" y="980"/>
                  <a:pt x="1025" y="976"/>
                  <a:pt x="1052" y="957"/>
                </a:cubicBezTo>
                <a:moveTo>
                  <a:pt x="1175" y="372"/>
                </a:moveTo>
                <a:cubicBezTo>
                  <a:pt x="1175" y="350"/>
                  <a:pt x="1175" y="347"/>
                  <a:pt x="1175" y="335"/>
                </a:cubicBezTo>
                <a:cubicBezTo>
                  <a:pt x="1215" y="382"/>
                  <a:pt x="1243" y="431"/>
                  <a:pt x="1266" y="488"/>
                </a:cubicBezTo>
                <a:cubicBezTo>
                  <a:pt x="1295" y="558"/>
                  <a:pt x="1312" y="635"/>
                  <a:pt x="1322" y="711"/>
                </a:cubicBezTo>
                <a:cubicBezTo>
                  <a:pt x="1326" y="738"/>
                  <a:pt x="1325" y="764"/>
                  <a:pt x="1325" y="791"/>
                </a:cubicBezTo>
                <a:moveTo>
                  <a:pt x="1096" y="644"/>
                </a:moveTo>
                <a:cubicBezTo>
                  <a:pt x="1199" y="571"/>
                  <a:pt x="1303" y="537"/>
                  <a:pt x="1423" y="496"/>
                </a:cubicBezTo>
                <a:cubicBezTo>
                  <a:pt x="1535" y="457"/>
                  <a:pt x="1644" y="418"/>
                  <a:pt x="1754" y="377"/>
                </a:cubicBezTo>
                <a:moveTo>
                  <a:pt x="1906" y="76"/>
                </a:moveTo>
                <a:cubicBezTo>
                  <a:pt x="1922" y="45"/>
                  <a:pt x="1949" y="45"/>
                  <a:pt x="2001" y="35"/>
                </a:cubicBezTo>
                <a:cubicBezTo>
                  <a:pt x="2051" y="25"/>
                  <a:pt x="2141" y="0"/>
                  <a:pt x="2192" y="18"/>
                </a:cubicBezTo>
                <a:cubicBezTo>
                  <a:pt x="2247" y="37"/>
                  <a:pt x="2201" y="122"/>
                  <a:pt x="2183" y="144"/>
                </a:cubicBezTo>
                <a:cubicBezTo>
                  <a:pt x="2126" y="215"/>
                  <a:pt x="2045" y="263"/>
                  <a:pt x="1986" y="332"/>
                </a:cubicBezTo>
                <a:cubicBezTo>
                  <a:pt x="1962" y="360"/>
                  <a:pt x="1964" y="368"/>
                  <a:pt x="1967" y="400"/>
                </a:cubicBezTo>
                <a:cubicBezTo>
                  <a:pt x="2040" y="415"/>
                  <a:pt x="2114" y="413"/>
                  <a:pt x="2189" y="411"/>
                </a:cubicBezTo>
                <a:cubicBezTo>
                  <a:pt x="2266" y="409"/>
                  <a:pt x="2343" y="401"/>
                  <a:pt x="2420" y="395"/>
                </a:cubicBezTo>
                <a:moveTo>
                  <a:pt x="1977" y="682"/>
                </a:moveTo>
                <a:cubicBezTo>
                  <a:pt x="2158" y="635"/>
                  <a:pt x="2341" y="593"/>
                  <a:pt x="2526" y="564"/>
                </a:cubicBezTo>
                <a:cubicBezTo>
                  <a:pt x="2604" y="552"/>
                  <a:pt x="2681" y="544"/>
                  <a:pt x="2760" y="543"/>
                </a:cubicBezTo>
                <a:moveTo>
                  <a:pt x="2193" y="939"/>
                </a:moveTo>
                <a:cubicBezTo>
                  <a:pt x="2203" y="1006"/>
                  <a:pt x="2231" y="1065"/>
                  <a:pt x="2247" y="1131"/>
                </a:cubicBezTo>
                <a:cubicBezTo>
                  <a:pt x="2259" y="1181"/>
                  <a:pt x="2263" y="1248"/>
                  <a:pt x="2250" y="1300"/>
                </a:cubicBezTo>
                <a:cubicBezTo>
                  <a:pt x="2244" y="1322"/>
                  <a:pt x="2232" y="1346"/>
                  <a:pt x="2225" y="1368"/>
                </a:cubicBezTo>
                <a:moveTo>
                  <a:pt x="2615" y="861"/>
                </a:moveTo>
                <a:cubicBezTo>
                  <a:pt x="2597" y="858"/>
                  <a:pt x="2584" y="866"/>
                  <a:pt x="2561" y="888"/>
                </a:cubicBezTo>
                <a:cubicBezTo>
                  <a:pt x="2519" y="928"/>
                  <a:pt x="2507" y="976"/>
                  <a:pt x="2511" y="1033"/>
                </a:cubicBezTo>
                <a:cubicBezTo>
                  <a:pt x="2516" y="1103"/>
                  <a:pt x="2563" y="1152"/>
                  <a:pt x="2609" y="1200"/>
                </a:cubicBezTo>
                <a:cubicBezTo>
                  <a:pt x="2635" y="1227"/>
                  <a:pt x="2675" y="1254"/>
                  <a:pt x="2684" y="1293"/>
                </a:cubicBezTo>
                <a:cubicBezTo>
                  <a:pt x="2693" y="1331"/>
                  <a:pt x="2630" y="1334"/>
                  <a:pt x="2607" y="1336"/>
                </a:cubicBezTo>
                <a:cubicBezTo>
                  <a:pt x="2566" y="1339"/>
                  <a:pt x="2524" y="1335"/>
                  <a:pt x="2483" y="1333"/>
                </a:cubicBezTo>
                <a:moveTo>
                  <a:pt x="2779" y="850"/>
                </a:moveTo>
                <a:cubicBezTo>
                  <a:pt x="2851" y="821"/>
                  <a:pt x="2972" y="754"/>
                  <a:pt x="3055" y="776"/>
                </a:cubicBezTo>
                <a:cubicBezTo>
                  <a:pt x="3061" y="776"/>
                  <a:pt x="3062" y="777"/>
                  <a:pt x="3055" y="78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57" name="Freeform 17"/>
          <p:cNvSpPr/>
          <p:nvPr/>
        </p:nvSpPr>
        <p:spPr>
          <a:xfrm>
            <a:off x="8075520" y="4248000"/>
            <a:ext cx="19440" cy="205200"/>
          </a:xfrm>
          <a:custGeom>
            <a:avLst/>
            <a:gdLst/>
            <a:ahLst/>
            <a:rect l="0" t="0" r="r" b="b"/>
            <a:pathLst>
              <a:path w="54" h="570">
                <a:moveTo>
                  <a:pt x="53" y="0"/>
                </a:moveTo>
                <a:cubicBezTo>
                  <a:pt x="28" y="31"/>
                  <a:pt x="24" y="95"/>
                  <a:pt x="17" y="137"/>
                </a:cubicBezTo>
                <a:cubicBezTo>
                  <a:pt x="4" y="220"/>
                  <a:pt x="0" y="301"/>
                  <a:pt x="0" y="385"/>
                </a:cubicBezTo>
                <a:cubicBezTo>
                  <a:pt x="0" y="456"/>
                  <a:pt x="3" y="505"/>
                  <a:pt x="35" y="56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58" name="Freeform 18"/>
          <p:cNvSpPr/>
          <p:nvPr/>
        </p:nvSpPr>
        <p:spPr>
          <a:xfrm>
            <a:off x="8040600" y="4402080"/>
            <a:ext cx="205200" cy="187560"/>
          </a:xfrm>
          <a:custGeom>
            <a:avLst/>
            <a:gdLst/>
            <a:ahLst/>
            <a:rect l="0" t="0" r="r" b="b"/>
            <a:pathLst>
              <a:path w="570" h="521">
                <a:moveTo>
                  <a:pt x="569" y="0"/>
                </a:moveTo>
                <a:cubicBezTo>
                  <a:pt x="517" y="51"/>
                  <a:pt x="459" y="93"/>
                  <a:pt x="399" y="134"/>
                </a:cubicBezTo>
                <a:cubicBezTo>
                  <a:pt x="305" y="198"/>
                  <a:pt x="205" y="257"/>
                  <a:pt x="121" y="334"/>
                </a:cubicBezTo>
                <a:cubicBezTo>
                  <a:pt x="73" y="377"/>
                  <a:pt x="14" y="433"/>
                  <a:pt x="0" y="499"/>
                </a:cubicBezTo>
                <a:cubicBezTo>
                  <a:pt x="0" y="506"/>
                  <a:pt x="0" y="513"/>
                  <a:pt x="0" y="52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59" name="Freeform 19"/>
          <p:cNvSpPr/>
          <p:nvPr/>
        </p:nvSpPr>
        <p:spPr>
          <a:xfrm>
            <a:off x="7729920" y="4384080"/>
            <a:ext cx="125280" cy="18720"/>
          </a:xfrm>
          <a:custGeom>
            <a:avLst/>
            <a:gdLst/>
            <a:ahLst/>
            <a:rect l="0" t="0" r="r" b="b"/>
            <a:pathLst>
              <a:path w="348" h="52">
                <a:moveTo>
                  <a:pt x="3" y="51"/>
                </a:moveTo>
                <a:cubicBezTo>
                  <a:pt x="0" y="40"/>
                  <a:pt x="20" y="30"/>
                  <a:pt x="52" y="22"/>
                </a:cubicBezTo>
                <a:cubicBezTo>
                  <a:pt x="121" y="2"/>
                  <a:pt x="196" y="0"/>
                  <a:pt x="268" y="3"/>
                </a:cubicBezTo>
                <a:cubicBezTo>
                  <a:pt x="313" y="5"/>
                  <a:pt x="322" y="9"/>
                  <a:pt x="347" y="4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60" name="Freeform 20"/>
          <p:cNvSpPr/>
          <p:nvPr/>
        </p:nvSpPr>
        <p:spPr>
          <a:xfrm>
            <a:off x="7753320" y="4437000"/>
            <a:ext cx="138600" cy="28800"/>
          </a:xfrm>
          <a:custGeom>
            <a:avLst/>
            <a:gdLst/>
            <a:ahLst/>
            <a:rect l="0" t="0" r="r" b="b"/>
            <a:pathLst>
              <a:path w="385" h="80">
                <a:moveTo>
                  <a:pt x="0" y="79"/>
                </a:moveTo>
                <a:cubicBezTo>
                  <a:pt x="13" y="77"/>
                  <a:pt x="98" y="59"/>
                  <a:pt x="111" y="56"/>
                </a:cubicBezTo>
                <a:cubicBezTo>
                  <a:pt x="202" y="35"/>
                  <a:pt x="293" y="18"/>
                  <a:pt x="384" y="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61" name="Freeform 21"/>
          <p:cNvSpPr/>
          <p:nvPr/>
        </p:nvSpPr>
        <p:spPr>
          <a:xfrm>
            <a:off x="2840040" y="4876560"/>
            <a:ext cx="195480" cy="122760"/>
          </a:xfrm>
          <a:custGeom>
            <a:avLst/>
            <a:gdLst/>
            <a:ahLst/>
            <a:rect l="0" t="0" r="r" b="b"/>
            <a:pathLst>
              <a:path w="543" h="341">
                <a:moveTo>
                  <a:pt x="17" y="76"/>
                </a:moveTo>
                <a:cubicBezTo>
                  <a:pt x="7" y="76"/>
                  <a:pt x="6" y="76"/>
                  <a:pt x="0" y="76"/>
                </a:cubicBezTo>
                <a:cubicBezTo>
                  <a:pt x="13" y="69"/>
                  <a:pt x="16" y="67"/>
                  <a:pt x="41" y="59"/>
                </a:cubicBezTo>
                <a:cubicBezTo>
                  <a:pt x="120" y="38"/>
                  <a:pt x="201" y="19"/>
                  <a:pt x="283" y="9"/>
                </a:cubicBezTo>
                <a:cubicBezTo>
                  <a:pt x="314" y="5"/>
                  <a:pt x="340" y="0"/>
                  <a:pt x="359" y="16"/>
                </a:cubicBezTo>
                <a:moveTo>
                  <a:pt x="18" y="340"/>
                </a:moveTo>
                <a:cubicBezTo>
                  <a:pt x="78" y="340"/>
                  <a:pt x="124" y="332"/>
                  <a:pt x="185" y="313"/>
                </a:cubicBezTo>
                <a:cubicBezTo>
                  <a:pt x="304" y="275"/>
                  <a:pt x="426" y="241"/>
                  <a:pt x="542" y="19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62" name="Freeform 22"/>
          <p:cNvSpPr/>
          <p:nvPr/>
        </p:nvSpPr>
        <p:spPr>
          <a:xfrm>
            <a:off x="3406680" y="4719240"/>
            <a:ext cx="1614960" cy="546120"/>
          </a:xfrm>
          <a:custGeom>
            <a:avLst/>
            <a:gdLst/>
            <a:ahLst/>
            <a:rect l="0" t="0" r="r" b="b"/>
            <a:pathLst>
              <a:path w="4486" h="1517">
                <a:moveTo>
                  <a:pt x="419" y="134"/>
                </a:moveTo>
                <a:cubicBezTo>
                  <a:pt x="409" y="118"/>
                  <a:pt x="416" y="118"/>
                  <a:pt x="395" y="104"/>
                </a:cubicBezTo>
                <a:cubicBezTo>
                  <a:pt x="379" y="94"/>
                  <a:pt x="373" y="90"/>
                  <a:pt x="364" y="75"/>
                </a:cubicBezTo>
                <a:cubicBezTo>
                  <a:pt x="364" y="71"/>
                  <a:pt x="364" y="67"/>
                  <a:pt x="364" y="63"/>
                </a:cubicBezTo>
                <a:cubicBezTo>
                  <a:pt x="420" y="39"/>
                  <a:pt x="464" y="31"/>
                  <a:pt x="529" y="27"/>
                </a:cubicBezTo>
                <a:cubicBezTo>
                  <a:pt x="613" y="22"/>
                  <a:pt x="741" y="0"/>
                  <a:pt x="811" y="60"/>
                </a:cubicBezTo>
                <a:cubicBezTo>
                  <a:pt x="866" y="106"/>
                  <a:pt x="835" y="186"/>
                  <a:pt x="795" y="225"/>
                </a:cubicBezTo>
                <a:cubicBezTo>
                  <a:pt x="745" y="273"/>
                  <a:pt x="673" y="299"/>
                  <a:pt x="606" y="314"/>
                </a:cubicBezTo>
                <a:cubicBezTo>
                  <a:pt x="597" y="315"/>
                  <a:pt x="588" y="317"/>
                  <a:pt x="579" y="318"/>
                </a:cubicBezTo>
                <a:cubicBezTo>
                  <a:pt x="615" y="310"/>
                  <a:pt x="631" y="307"/>
                  <a:pt x="667" y="302"/>
                </a:cubicBezTo>
                <a:cubicBezTo>
                  <a:pt x="726" y="294"/>
                  <a:pt x="825" y="277"/>
                  <a:pt x="879" y="310"/>
                </a:cubicBezTo>
                <a:cubicBezTo>
                  <a:pt x="943" y="349"/>
                  <a:pt x="890" y="424"/>
                  <a:pt x="852" y="452"/>
                </a:cubicBezTo>
                <a:cubicBezTo>
                  <a:pt x="752" y="527"/>
                  <a:pt x="613" y="560"/>
                  <a:pt x="493" y="586"/>
                </a:cubicBezTo>
                <a:cubicBezTo>
                  <a:pt x="429" y="600"/>
                  <a:pt x="365" y="608"/>
                  <a:pt x="301" y="616"/>
                </a:cubicBezTo>
                <a:moveTo>
                  <a:pt x="0" y="1019"/>
                </a:moveTo>
                <a:cubicBezTo>
                  <a:pt x="2" y="1016"/>
                  <a:pt x="82" y="976"/>
                  <a:pt x="122" y="962"/>
                </a:cubicBezTo>
                <a:cubicBezTo>
                  <a:pt x="300" y="903"/>
                  <a:pt x="479" y="845"/>
                  <a:pt x="661" y="797"/>
                </a:cubicBezTo>
                <a:cubicBezTo>
                  <a:pt x="777" y="766"/>
                  <a:pt x="932" y="720"/>
                  <a:pt x="1033" y="763"/>
                </a:cubicBezTo>
                <a:moveTo>
                  <a:pt x="654" y="982"/>
                </a:moveTo>
                <a:cubicBezTo>
                  <a:pt x="635" y="986"/>
                  <a:pt x="627" y="986"/>
                  <a:pt x="612" y="997"/>
                </a:cubicBezTo>
                <a:cubicBezTo>
                  <a:pt x="583" y="1019"/>
                  <a:pt x="553" y="1056"/>
                  <a:pt x="536" y="1087"/>
                </a:cubicBezTo>
                <a:cubicBezTo>
                  <a:pt x="520" y="1114"/>
                  <a:pt x="496" y="1179"/>
                  <a:pt x="523" y="1209"/>
                </a:cubicBezTo>
                <a:cubicBezTo>
                  <a:pt x="573" y="1263"/>
                  <a:pt x="686" y="1269"/>
                  <a:pt x="753" y="1283"/>
                </a:cubicBezTo>
                <a:cubicBezTo>
                  <a:pt x="793" y="1292"/>
                  <a:pt x="905" y="1299"/>
                  <a:pt x="898" y="1361"/>
                </a:cubicBezTo>
                <a:cubicBezTo>
                  <a:pt x="891" y="1428"/>
                  <a:pt x="745" y="1454"/>
                  <a:pt x="696" y="1468"/>
                </a:cubicBezTo>
                <a:cubicBezTo>
                  <a:pt x="631" y="1487"/>
                  <a:pt x="533" y="1516"/>
                  <a:pt x="463" y="1500"/>
                </a:cubicBezTo>
                <a:cubicBezTo>
                  <a:pt x="457" y="1496"/>
                  <a:pt x="451" y="1492"/>
                  <a:pt x="445" y="1488"/>
                </a:cubicBezTo>
                <a:moveTo>
                  <a:pt x="829" y="1026"/>
                </a:moveTo>
                <a:cubicBezTo>
                  <a:pt x="908" y="980"/>
                  <a:pt x="991" y="948"/>
                  <a:pt x="1078" y="920"/>
                </a:cubicBezTo>
                <a:cubicBezTo>
                  <a:pt x="1204" y="877"/>
                  <a:pt x="1327" y="832"/>
                  <a:pt x="1449" y="779"/>
                </a:cubicBezTo>
                <a:moveTo>
                  <a:pt x="1779" y="597"/>
                </a:moveTo>
                <a:cubicBezTo>
                  <a:pt x="1773" y="597"/>
                  <a:pt x="1766" y="597"/>
                  <a:pt x="1760" y="597"/>
                </a:cubicBezTo>
                <a:cubicBezTo>
                  <a:pt x="1776" y="581"/>
                  <a:pt x="1796" y="569"/>
                  <a:pt x="1821" y="560"/>
                </a:cubicBezTo>
                <a:cubicBezTo>
                  <a:pt x="1885" y="536"/>
                  <a:pt x="1951" y="516"/>
                  <a:pt x="2019" y="508"/>
                </a:cubicBezTo>
                <a:cubicBezTo>
                  <a:pt x="2080" y="501"/>
                  <a:pt x="2175" y="487"/>
                  <a:pt x="2229" y="521"/>
                </a:cubicBezTo>
                <a:cubicBezTo>
                  <a:pt x="2236" y="528"/>
                  <a:pt x="2241" y="535"/>
                  <a:pt x="2247" y="542"/>
                </a:cubicBezTo>
                <a:moveTo>
                  <a:pt x="1945" y="889"/>
                </a:moveTo>
                <a:cubicBezTo>
                  <a:pt x="2017" y="872"/>
                  <a:pt x="2088" y="849"/>
                  <a:pt x="2161" y="834"/>
                </a:cubicBezTo>
                <a:cubicBezTo>
                  <a:pt x="2232" y="821"/>
                  <a:pt x="2256" y="817"/>
                  <a:pt x="2302" y="805"/>
                </a:cubicBezTo>
                <a:moveTo>
                  <a:pt x="2831" y="495"/>
                </a:moveTo>
                <a:cubicBezTo>
                  <a:pt x="2784" y="503"/>
                  <a:pt x="2757" y="534"/>
                  <a:pt x="2723" y="566"/>
                </a:cubicBezTo>
                <a:cubicBezTo>
                  <a:pt x="2697" y="589"/>
                  <a:pt x="2662" y="615"/>
                  <a:pt x="2662" y="653"/>
                </a:cubicBezTo>
                <a:cubicBezTo>
                  <a:pt x="2663" y="656"/>
                  <a:pt x="2663" y="658"/>
                  <a:pt x="2664" y="661"/>
                </a:cubicBezTo>
                <a:cubicBezTo>
                  <a:pt x="2723" y="666"/>
                  <a:pt x="2782" y="670"/>
                  <a:pt x="2841" y="656"/>
                </a:cubicBezTo>
                <a:cubicBezTo>
                  <a:pt x="2873" y="648"/>
                  <a:pt x="2944" y="630"/>
                  <a:pt x="2959" y="594"/>
                </a:cubicBezTo>
                <a:cubicBezTo>
                  <a:pt x="2974" y="559"/>
                  <a:pt x="2931" y="540"/>
                  <a:pt x="2905" y="529"/>
                </a:cubicBezTo>
                <a:cubicBezTo>
                  <a:pt x="2864" y="511"/>
                  <a:pt x="2818" y="503"/>
                  <a:pt x="2773" y="499"/>
                </a:cubicBezTo>
                <a:cubicBezTo>
                  <a:pt x="2741" y="496"/>
                  <a:pt x="2781" y="524"/>
                  <a:pt x="2785" y="528"/>
                </a:cubicBezTo>
                <a:moveTo>
                  <a:pt x="3322" y="661"/>
                </a:moveTo>
                <a:cubicBezTo>
                  <a:pt x="3319" y="659"/>
                  <a:pt x="3310" y="654"/>
                  <a:pt x="3309" y="649"/>
                </a:cubicBezTo>
                <a:cubicBezTo>
                  <a:pt x="3309" y="648"/>
                  <a:pt x="3309" y="647"/>
                  <a:pt x="3309" y="646"/>
                </a:cubicBezTo>
                <a:cubicBezTo>
                  <a:pt x="3315" y="639"/>
                  <a:pt x="3334" y="642"/>
                  <a:pt x="3345" y="642"/>
                </a:cubicBezTo>
                <a:cubicBezTo>
                  <a:pt x="3352" y="642"/>
                  <a:pt x="3354" y="642"/>
                  <a:pt x="3358" y="642"/>
                </a:cubicBezTo>
                <a:cubicBezTo>
                  <a:pt x="3358" y="661"/>
                  <a:pt x="3344" y="661"/>
                  <a:pt x="3327" y="665"/>
                </a:cubicBezTo>
                <a:cubicBezTo>
                  <a:pt x="3310" y="669"/>
                  <a:pt x="3293" y="668"/>
                  <a:pt x="3276" y="667"/>
                </a:cubicBezTo>
                <a:cubicBezTo>
                  <a:pt x="3276" y="651"/>
                  <a:pt x="3278" y="644"/>
                  <a:pt x="3288" y="636"/>
                </a:cubicBezTo>
                <a:moveTo>
                  <a:pt x="3869" y="219"/>
                </a:moveTo>
                <a:cubicBezTo>
                  <a:pt x="3865" y="192"/>
                  <a:pt x="3872" y="177"/>
                  <a:pt x="3838" y="210"/>
                </a:cubicBezTo>
                <a:cubicBezTo>
                  <a:pt x="3775" y="272"/>
                  <a:pt x="3728" y="357"/>
                  <a:pt x="3689" y="435"/>
                </a:cubicBezTo>
                <a:cubicBezTo>
                  <a:pt x="3658" y="498"/>
                  <a:pt x="3622" y="582"/>
                  <a:pt x="3639" y="654"/>
                </a:cubicBezTo>
                <a:cubicBezTo>
                  <a:pt x="3653" y="714"/>
                  <a:pt x="3710" y="728"/>
                  <a:pt x="3763" y="731"/>
                </a:cubicBezTo>
                <a:cubicBezTo>
                  <a:pt x="3804" y="733"/>
                  <a:pt x="3850" y="730"/>
                  <a:pt x="3864" y="684"/>
                </a:cubicBezTo>
                <a:cubicBezTo>
                  <a:pt x="3878" y="639"/>
                  <a:pt x="3860" y="599"/>
                  <a:pt x="3825" y="574"/>
                </a:cubicBezTo>
                <a:cubicBezTo>
                  <a:pt x="3786" y="544"/>
                  <a:pt x="3738" y="546"/>
                  <a:pt x="3691" y="545"/>
                </a:cubicBezTo>
                <a:cubicBezTo>
                  <a:pt x="3670" y="545"/>
                  <a:pt x="3668" y="548"/>
                  <a:pt x="3656" y="553"/>
                </a:cubicBezTo>
                <a:moveTo>
                  <a:pt x="4128" y="330"/>
                </a:moveTo>
                <a:cubicBezTo>
                  <a:pt x="4140" y="299"/>
                  <a:pt x="4152" y="288"/>
                  <a:pt x="4129" y="338"/>
                </a:cubicBezTo>
                <a:cubicBezTo>
                  <a:pt x="4098" y="405"/>
                  <a:pt x="4072" y="459"/>
                  <a:pt x="4068" y="534"/>
                </a:cubicBezTo>
                <a:cubicBezTo>
                  <a:pt x="4065" y="587"/>
                  <a:pt x="4091" y="602"/>
                  <a:pt x="4141" y="606"/>
                </a:cubicBezTo>
                <a:cubicBezTo>
                  <a:pt x="4183" y="609"/>
                  <a:pt x="4222" y="596"/>
                  <a:pt x="4231" y="551"/>
                </a:cubicBezTo>
                <a:cubicBezTo>
                  <a:pt x="4242" y="495"/>
                  <a:pt x="4201" y="455"/>
                  <a:pt x="4161" y="424"/>
                </a:cubicBezTo>
                <a:cubicBezTo>
                  <a:pt x="4119" y="390"/>
                  <a:pt x="4086" y="384"/>
                  <a:pt x="4035" y="384"/>
                </a:cubicBezTo>
                <a:moveTo>
                  <a:pt x="4244" y="331"/>
                </a:moveTo>
                <a:cubicBezTo>
                  <a:pt x="4247" y="326"/>
                  <a:pt x="4242" y="317"/>
                  <a:pt x="4247" y="314"/>
                </a:cubicBezTo>
                <a:cubicBezTo>
                  <a:pt x="4255" y="310"/>
                  <a:pt x="4280" y="313"/>
                  <a:pt x="4289" y="313"/>
                </a:cubicBezTo>
                <a:cubicBezTo>
                  <a:pt x="4340" y="313"/>
                  <a:pt x="4372" y="342"/>
                  <a:pt x="4406" y="377"/>
                </a:cubicBezTo>
                <a:cubicBezTo>
                  <a:pt x="4444" y="415"/>
                  <a:pt x="4473" y="460"/>
                  <a:pt x="4479" y="515"/>
                </a:cubicBezTo>
                <a:cubicBezTo>
                  <a:pt x="4485" y="570"/>
                  <a:pt x="4472" y="597"/>
                  <a:pt x="4428" y="631"/>
                </a:cubicBezTo>
                <a:cubicBezTo>
                  <a:pt x="4370" y="676"/>
                  <a:pt x="4299" y="690"/>
                  <a:pt x="4226" y="685"/>
                </a:cubicBezTo>
                <a:cubicBezTo>
                  <a:pt x="4181" y="682"/>
                  <a:pt x="4144" y="653"/>
                  <a:pt x="4113" y="622"/>
                </a:cubicBezTo>
                <a:cubicBezTo>
                  <a:pt x="4073" y="583"/>
                  <a:pt x="4066" y="544"/>
                  <a:pt x="4065" y="490"/>
                </a:cubicBezTo>
                <a:cubicBezTo>
                  <a:pt x="4064" y="445"/>
                  <a:pt x="4085" y="417"/>
                  <a:pt x="4113" y="384"/>
                </a:cubicBezTo>
                <a:cubicBezTo>
                  <a:pt x="4138" y="355"/>
                  <a:pt x="4165" y="336"/>
                  <a:pt x="4201" y="323"/>
                </a:cubicBezTo>
                <a:cubicBezTo>
                  <a:pt x="4229" y="313"/>
                  <a:pt x="4259" y="308"/>
                  <a:pt x="4289" y="307"/>
                </a:cubicBezTo>
                <a:cubicBezTo>
                  <a:pt x="4319" y="306"/>
                  <a:pt x="4344" y="306"/>
                  <a:pt x="4366" y="328"/>
                </a:cubicBezTo>
                <a:cubicBezTo>
                  <a:pt x="4399" y="360"/>
                  <a:pt x="4409" y="403"/>
                  <a:pt x="4418" y="445"/>
                </a:cubicBezTo>
                <a:cubicBezTo>
                  <a:pt x="4427" y="489"/>
                  <a:pt x="4427" y="531"/>
                  <a:pt x="4427" y="576"/>
                </a:cubicBezTo>
                <a:cubicBezTo>
                  <a:pt x="4427" y="618"/>
                  <a:pt x="4404" y="653"/>
                  <a:pt x="4376" y="687"/>
                </a:cubicBezTo>
                <a:cubicBezTo>
                  <a:pt x="4355" y="713"/>
                  <a:pt x="4330" y="737"/>
                  <a:pt x="4296" y="742"/>
                </a:cubicBezTo>
                <a:cubicBezTo>
                  <a:pt x="4253" y="748"/>
                  <a:pt x="4216" y="737"/>
                  <a:pt x="4180" y="715"/>
                </a:cubicBezTo>
                <a:cubicBezTo>
                  <a:pt x="4125" y="682"/>
                  <a:pt x="4077" y="629"/>
                  <a:pt x="4066" y="565"/>
                </a:cubicBezTo>
                <a:cubicBezTo>
                  <a:pt x="4058" y="516"/>
                  <a:pt x="4061" y="464"/>
                  <a:pt x="4093" y="426"/>
                </a:cubicBezTo>
                <a:cubicBezTo>
                  <a:pt x="4123" y="388"/>
                  <a:pt x="4168" y="363"/>
                  <a:pt x="4214" y="350"/>
                </a:cubicBezTo>
                <a:cubicBezTo>
                  <a:pt x="4251" y="340"/>
                  <a:pt x="4318" y="333"/>
                  <a:pt x="4354" y="347"/>
                </a:cubicBezTo>
                <a:cubicBezTo>
                  <a:pt x="4405" y="366"/>
                  <a:pt x="4422" y="423"/>
                  <a:pt x="4431" y="469"/>
                </a:cubicBezTo>
                <a:cubicBezTo>
                  <a:pt x="4438" y="503"/>
                  <a:pt x="4439" y="542"/>
                  <a:pt x="4436" y="577"/>
                </a:cubicBezTo>
                <a:cubicBezTo>
                  <a:pt x="4433" y="595"/>
                  <a:pt x="4430" y="601"/>
                  <a:pt x="4414" y="605"/>
                </a:cubicBezTo>
                <a:cubicBezTo>
                  <a:pt x="4368" y="619"/>
                  <a:pt x="4322" y="622"/>
                  <a:pt x="4272" y="618"/>
                </a:cubicBezTo>
                <a:cubicBezTo>
                  <a:pt x="4206" y="613"/>
                  <a:pt x="4144" y="587"/>
                  <a:pt x="4089" y="553"/>
                </a:cubicBezTo>
                <a:cubicBezTo>
                  <a:pt x="4042" y="523"/>
                  <a:pt x="4027" y="494"/>
                  <a:pt x="4022" y="442"/>
                </a:cubicBezTo>
                <a:cubicBezTo>
                  <a:pt x="4039" y="389"/>
                  <a:pt x="4075" y="372"/>
                  <a:pt x="4132" y="355"/>
                </a:cubicBezTo>
                <a:cubicBezTo>
                  <a:pt x="4203" y="333"/>
                  <a:pt x="4278" y="326"/>
                  <a:pt x="4353" y="324"/>
                </a:cubicBezTo>
                <a:cubicBezTo>
                  <a:pt x="4411" y="322"/>
                  <a:pt x="4447" y="312"/>
                  <a:pt x="4476" y="360"/>
                </a:cubicBezTo>
                <a:cubicBezTo>
                  <a:pt x="4475" y="429"/>
                  <a:pt x="4461" y="470"/>
                  <a:pt x="4421" y="528"/>
                </a:cubicBezTo>
                <a:cubicBezTo>
                  <a:pt x="4387" y="578"/>
                  <a:pt x="4349" y="626"/>
                  <a:pt x="4311" y="674"/>
                </a:cubicBezTo>
                <a:cubicBezTo>
                  <a:pt x="4286" y="704"/>
                  <a:pt x="4270" y="716"/>
                  <a:pt x="4232" y="717"/>
                </a:cubicBezTo>
                <a:cubicBezTo>
                  <a:pt x="4183" y="719"/>
                  <a:pt x="4154" y="705"/>
                  <a:pt x="4123" y="665"/>
                </a:cubicBezTo>
                <a:cubicBezTo>
                  <a:pt x="4088" y="621"/>
                  <a:pt x="4083" y="576"/>
                  <a:pt x="4082" y="522"/>
                </a:cubicBezTo>
                <a:cubicBezTo>
                  <a:pt x="4081" y="458"/>
                  <a:pt x="4109" y="416"/>
                  <a:pt x="4162" y="379"/>
                </a:cubicBezTo>
                <a:cubicBezTo>
                  <a:pt x="4217" y="340"/>
                  <a:pt x="4308" y="314"/>
                  <a:pt x="4375" y="331"/>
                </a:cubicBezTo>
                <a:cubicBezTo>
                  <a:pt x="4433" y="346"/>
                  <a:pt x="4440" y="401"/>
                  <a:pt x="4442" y="449"/>
                </a:cubicBezTo>
                <a:cubicBezTo>
                  <a:pt x="4444" y="502"/>
                  <a:pt x="4428" y="533"/>
                  <a:pt x="4387" y="566"/>
                </a:cubicBezTo>
                <a:cubicBezTo>
                  <a:pt x="4379" y="571"/>
                  <a:pt x="4372" y="576"/>
                  <a:pt x="4364" y="580"/>
                </a:cubicBezTo>
                <a:cubicBezTo>
                  <a:pt x="4340" y="589"/>
                  <a:pt x="4311" y="600"/>
                  <a:pt x="4283" y="594"/>
                </a:cubicBezTo>
                <a:cubicBezTo>
                  <a:pt x="4253" y="587"/>
                  <a:pt x="4251" y="557"/>
                  <a:pt x="4242" y="53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63" name="Freeform 23"/>
          <p:cNvSpPr/>
          <p:nvPr/>
        </p:nvSpPr>
        <p:spPr>
          <a:xfrm>
            <a:off x="7720200" y="4575240"/>
            <a:ext cx="584640" cy="549360"/>
          </a:xfrm>
          <a:custGeom>
            <a:avLst/>
            <a:gdLst/>
            <a:ahLst/>
            <a:rect l="0" t="0" r="r" b="b"/>
            <a:pathLst>
              <a:path w="1624" h="1526">
                <a:moveTo>
                  <a:pt x="1142" y="48"/>
                </a:moveTo>
                <a:cubicBezTo>
                  <a:pt x="1173" y="29"/>
                  <a:pt x="1203" y="23"/>
                  <a:pt x="1239" y="18"/>
                </a:cubicBezTo>
                <a:cubicBezTo>
                  <a:pt x="1271" y="14"/>
                  <a:pt x="1344" y="0"/>
                  <a:pt x="1375" y="18"/>
                </a:cubicBezTo>
                <a:cubicBezTo>
                  <a:pt x="1398" y="31"/>
                  <a:pt x="1406" y="84"/>
                  <a:pt x="1397" y="106"/>
                </a:cubicBezTo>
                <a:cubicBezTo>
                  <a:pt x="1378" y="154"/>
                  <a:pt x="1315" y="189"/>
                  <a:pt x="1276" y="220"/>
                </a:cubicBezTo>
                <a:cubicBezTo>
                  <a:pt x="1264" y="229"/>
                  <a:pt x="1261" y="230"/>
                  <a:pt x="1255" y="237"/>
                </a:cubicBezTo>
                <a:cubicBezTo>
                  <a:pt x="1257" y="237"/>
                  <a:pt x="1302" y="241"/>
                  <a:pt x="1307" y="241"/>
                </a:cubicBezTo>
                <a:cubicBezTo>
                  <a:pt x="1361" y="241"/>
                  <a:pt x="1411" y="239"/>
                  <a:pt x="1463" y="234"/>
                </a:cubicBezTo>
                <a:moveTo>
                  <a:pt x="300" y="1128"/>
                </a:moveTo>
                <a:cubicBezTo>
                  <a:pt x="300" y="1105"/>
                  <a:pt x="300" y="1081"/>
                  <a:pt x="300" y="1058"/>
                </a:cubicBezTo>
                <a:cubicBezTo>
                  <a:pt x="249" y="1075"/>
                  <a:pt x="220" y="1099"/>
                  <a:pt x="177" y="1136"/>
                </a:cubicBezTo>
                <a:cubicBezTo>
                  <a:pt x="113" y="1191"/>
                  <a:pt x="37" y="1255"/>
                  <a:pt x="15" y="1341"/>
                </a:cubicBezTo>
                <a:cubicBezTo>
                  <a:pt x="0" y="1401"/>
                  <a:pt x="8" y="1457"/>
                  <a:pt x="67" y="1485"/>
                </a:cubicBezTo>
                <a:cubicBezTo>
                  <a:pt x="122" y="1511"/>
                  <a:pt x="214" y="1507"/>
                  <a:pt x="268" y="1481"/>
                </a:cubicBezTo>
                <a:cubicBezTo>
                  <a:pt x="337" y="1447"/>
                  <a:pt x="355" y="1385"/>
                  <a:pt x="359" y="1315"/>
                </a:cubicBezTo>
                <a:cubicBezTo>
                  <a:pt x="363" y="1249"/>
                  <a:pt x="346" y="1187"/>
                  <a:pt x="294" y="1141"/>
                </a:cubicBezTo>
                <a:cubicBezTo>
                  <a:pt x="279" y="1127"/>
                  <a:pt x="235" y="1108"/>
                  <a:pt x="220" y="1130"/>
                </a:cubicBezTo>
                <a:cubicBezTo>
                  <a:pt x="220" y="1156"/>
                  <a:pt x="221" y="1167"/>
                  <a:pt x="229" y="1184"/>
                </a:cubicBezTo>
                <a:moveTo>
                  <a:pt x="656" y="1372"/>
                </a:moveTo>
                <a:cubicBezTo>
                  <a:pt x="656" y="1362"/>
                  <a:pt x="656" y="1352"/>
                  <a:pt x="656" y="1342"/>
                </a:cubicBezTo>
                <a:cubicBezTo>
                  <a:pt x="669" y="1340"/>
                  <a:pt x="679" y="1339"/>
                  <a:pt x="691" y="1337"/>
                </a:cubicBezTo>
                <a:moveTo>
                  <a:pt x="961" y="1130"/>
                </a:moveTo>
                <a:cubicBezTo>
                  <a:pt x="957" y="1121"/>
                  <a:pt x="954" y="1103"/>
                  <a:pt x="947" y="1095"/>
                </a:cubicBezTo>
                <a:cubicBezTo>
                  <a:pt x="946" y="1095"/>
                  <a:pt x="944" y="1095"/>
                  <a:pt x="943" y="1095"/>
                </a:cubicBezTo>
                <a:cubicBezTo>
                  <a:pt x="913" y="1108"/>
                  <a:pt x="896" y="1120"/>
                  <a:pt x="876" y="1154"/>
                </a:cubicBezTo>
                <a:cubicBezTo>
                  <a:pt x="850" y="1199"/>
                  <a:pt x="839" y="1260"/>
                  <a:pt x="870" y="1304"/>
                </a:cubicBezTo>
                <a:cubicBezTo>
                  <a:pt x="907" y="1358"/>
                  <a:pt x="1000" y="1381"/>
                  <a:pt x="1022" y="1442"/>
                </a:cubicBezTo>
                <a:cubicBezTo>
                  <a:pt x="1040" y="1491"/>
                  <a:pt x="941" y="1501"/>
                  <a:pt x="917" y="1505"/>
                </a:cubicBezTo>
                <a:cubicBezTo>
                  <a:pt x="873" y="1511"/>
                  <a:pt x="790" y="1525"/>
                  <a:pt x="746" y="1511"/>
                </a:cubicBezTo>
                <a:cubicBezTo>
                  <a:pt x="740" y="1507"/>
                  <a:pt x="734" y="1502"/>
                  <a:pt x="728" y="1498"/>
                </a:cubicBezTo>
                <a:moveTo>
                  <a:pt x="1004" y="1122"/>
                </a:moveTo>
                <a:cubicBezTo>
                  <a:pt x="1056" y="1103"/>
                  <a:pt x="1098" y="1101"/>
                  <a:pt x="1153" y="1101"/>
                </a:cubicBezTo>
                <a:cubicBezTo>
                  <a:pt x="1215" y="1101"/>
                  <a:pt x="1264" y="1109"/>
                  <a:pt x="1324" y="1126"/>
                </a:cubicBezTo>
                <a:cubicBezTo>
                  <a:pt x="1360" y="1136"/>
                  <a:pt x="1371" y="1140"/>
                  <a:pt x="1394" y="1144"/>
                </a:cubicBezTo>
                <a:moveTo>
                  <a:pt x="1452" y="1154"/>
                </a:moveTo>
                <a:cubicBezTo>
                  <a:pt x="1433" y="1191"/>
                  <a:pt x="1400" y="1220"/>
                  <a:pt x="1385" y="1259"/>
                </a:cubicBezTo>
                <a:cubicBezTo>
                  <a:pt x="1369" y="1301"/>
                  <a:pt x="1374" y="1341"/>
                  <a:pt x="1421" y="1354"/>
                </a:cubicBezTo>
                <a:cubicBezTo>
                  <a:pt x="1464" y="1366"/>
                  <a:pt x="1535" y="1369"/>
                  <a:pt x="1572" y="1339"/>
                </a:cubicBezTo>
                <a:cubicBezTo>
                  <a:pt x="1623" y="1299"/>
                  <a:pt x="1558" y="1248"/>
                  <a:pt x="1526" y="1228"/>
                </a:cubicBezTo>
                <a:cubicBezTo>
                  <a:pt x="1466" y="1191"/>
                  <a:pt x="1391" y="1170"/>
                  <a:pt x="1320" y="1177"/>
                </a:cubicBezTo>
                <a:cubicBezTo>
                  <a:pt x="1312" y="1179"/>
                  <a:pt x="1305" y="1182"/>
                  <a:pt x="1297" y="118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64" name="Freeform 24"/>
          <p:cNvSpPr/>
          <p:nvPr/>
        </p:nvSpPr>
        <p:spPr>
          <a:xfrm>
            <a:off x="692640" y="5317560"/>
            <a:ext cx="1091520" cy="402840"/>
          </a:xfrm>
          <a:custGeom>
            <a:avLst/>
            <a:gdLst/>
            <a:ahLst/>
            <a:rect l="0" t="0" r="r" b="b"/>
            <a:pathLst>
              <a:path w="3032" h="1119">
                <a:moveTo>
                  <a:pt x="573" y="117"/>
                </a:moveTo>
                <a:cubicBezTo>
                  <a:pt x="496" y="54"/>
                  <a:pt x="417" y="5"/>
                  <a:pt x="315" y="2"/>
                </a:cubicBezTo>
                <a:cubicBezTo>
                  <a:pt x="229" y="0"/>
                  <a:pt x="191" y="36"/>
                  <a:pt x="148" y="112"/>
                </a:cubicBezTo>
                <a:cubicBezTo>
                  <a:pt x="80" y="233"/>
                  <a:pt x="19" y="393"/>
                  <a:pt x="4" y="532"/>
                </a:cubicBezTo>
                <a:cubicBezTo>
                  <a:pt x="0" y="570"/>
                  <a:pt x="8" y="599"/>
                  <a:pt x="12" y="634"/>
                </a:cubicBezTo>
                <a:cubicBezTo>
                  <a:pt x="79" y="646"/>
                  <a:pt x="108" y="629"/>
                  <a:pt x="163" y="586"/>
                </a:cubicBezTo>
                <a:cubicBezTo>
                  <a:pt x="267" y="505"/>
                  <a:pt x="336" y="404"/>
                  <a:pt x="368" y="276"/>
                </a:cubicBezTo>
                <a:cubicBezTo>
                  <a:pt x="373" y="256"/>
                  <a:pt x="378" y="223"/>
                  <a:pt x="382" y="202"/>
                </a:cubicBezTo>
                <a:cubicBezTo>
                  <a:pt x="406" y="362"/>
                  <a:pt x="416" y="522"/>
                  <a:pt x="419" y="684"/>
                </a:cubicBezTo>
                <a:cubicBezTo>
                  <a:pt x="421" y="796"/>
                  <a:pt x="429" y="899"/>
                  <a:pt x="376" y="1001"/>
                </a:cubicBezTo>
                <a:cubicBezTo>
                  <a:pt x="349" y="1053"/>
                  <a:pt x="313" y="1094"/>
                  <a:pt x="261" y="1118"/>
                </a:cubicBezTo>
                <a:cubicBezTo>
                  <a:pt x="255" y="1118"/>
                  <a:pt x="249" y="1118"/>
                  <a:pt x="243" y="1118"/>
                </a:cubicBezTo>
                <a:cubicBezTo>
                  <a:pt x="222" y="1090"/>
                  <a:pt x="211" y="1067"/>
                  <a:pt x="209" y="1019"/>
                </a:cubicBezTo>
                <a:cubicBezTo>
                  <a:pt x="205" y="933"/>
                  <a:pt x="212" y="857"/>
                  <a:pt x="249" y="778"/>
                </a:cubicBezTo>
                <a:cubicBezTo>
                  <a:pt x="280" y="712"/>
                  <a:pt x="320" y="683"/>
                  <a:pt x="376" y="640"/>
                </a:cubicBezTo>
                <a:moveTo>
                  <a:pt x="728" y="565"/>
                </a:moveTo>
                <a:cubicBezTo>
                  <a:pt x="757" y="563"/>
                  <a:pt x="783" y="563"/>
                  <a:pt x="812" y="566"/>
                </a:cubicBezTo>
                <a:cubicBezTo>
                  <a:pt x="840" y="569"/>
                  <a:pt x="872" y="577"/>
                  <a:pt x="898" y="562"/>
                </a:cubicBezTo>
                <a:cubicBezTo>
                  <a:pt x="934" y="542"/>
                  <a:pt x="938" y="504"/>
                  <a:pt x="943" y="469"/>
                </a:cubicBezTo>
                <a:cubicBezTo>
                  <a:pt x="907" y="472"/>
                  <a:pt x="896" y="489"/>
                  <a:pt x="864" y="535"/>
                </a:cubicBezTo>
                <a:cubicBezTo>
                  <a:pt x="810" y="612"/>
                  <a:pt x="755" y="697"/>
                  <a:pt x="731" y="789"/>
                </a:cubicBezTo>
                <a:cubicBezTo>
                  <a:pt x="719" y="837"/>
                  <a:pt x="721" y="849"/>
                  <a:pt x="746" y="882"/>
                </a:cubicBezTo>
                <a:cubicBezTo>
                  <a:pt x="831" y="885"/>
                  <a:pt x="870" y="866"/>
                  <a:pt x="944" y="820"/>
                </a:cubicBezTo>
                <a:cubicBezTo>
                  <a:pt x="1050" y="754"/>
                  <a:pt x="1155" y="678"/>
                  <a:pt x="1238" y="584"/>
                </a:cubicBezTo>
                <a:cubicBezTo>
                  <a:pt x="1315" y="497"/>
                  <a:pt x="1338" y="415"/>
                  <a:pt x="1341" y="302"/>
                </a:cubicBezTo>
                <a:cubicBezTo>
                  <a:pt x="1343" y="230"/>
                  <a:pt x="1329" y="208"/>
                  <a:pt x="1293" y="167"/>
                </a:cubicBezTo>
                <a:cubicBezTo>
                  <a:pt x="1259" y="246"/>
                  <a:pt x="1260" y="325"/>
                  <a:pt x="1259" y="411"/>
                </a:cubicBezTo>
                <a:cubicBezTo>
                  <a:pt x="1258" y="522"/>
                  <a:pt x="1289" y="610"/>
                  <a:pt x="1335" y="710"/>
                </a:cubicBezTo>
                <a:cubicBezTo>
                  <a:pt x="1359" y="761"/>
                  <a:pt x="1387" y="804"/>
                  <a:pt x="1420" y="849"/>
                </a:cubicBezTo>
                <a:cubicBezTo>
                  <a:pt x="1422" y="852"/>
                  <a:pt x="1425" y="856"/>
                  <a:pt x="1427" y="859"/>
                </a:cubicBezTo>
                <a:moveTo>
                  <a:pt x="1157" y="682"/>
                </a:moveTo>
                <a:cubicBezTo>
                  <a:pt x="1268" y="611"/>
                  <a:pt x="1391" y="564"/>
                  <a:pt x="1510" y="508"/>
                </a:cubicBezTo>
                <a:cubicBezTo>
                  <a:pt x="1605" y="464"/>
                  <a:pt x="1728" y="417"/>
                  <a:pt x="1793" y="329"/>
                </a:cubicBezTo>
                <a:cubicBezTo>
                  <a:pt x="1816" y="298"/>
                  <a:pt x="1828" y="221"/>
                  <a:pt x="1789" y="197"/>
                </a:cubicBezTo>
                <a:cubicBezTo>
                  <a:pt x="1782" y="196"/>
                  <a:pt x="1776" y="196"/>
                  <a:pt x="1769" y="195"/>
                </a:cubicBezTo>
                <a:cubicBezTo>
                  <a:pt x="1747" y="259"/>
                  <a:pt x="1738" y="320"/>
                  <a:pt x="1736" y="395"/>
                </a:cubicBezTo>
                <a:cubicBezTo>
                  <a:pt x="1732" y="556"/>
                  <a:pt x="1726" y="722"/>
                  <a:pt x="1741" y="882"/>
                </a:cubicBezTo>
                <a:cubicBezTo>
                  <a:pt x="1746" y="930"/>
                  <a:pt x="1740" y="944"/>
                  <a:pt x="1726" y="978"/>
                </a:cubicBezTo>
                <a:moveTo>
                  <a:pt x="1490" y="827"/>
                </a:moveTo>
                <a:cubicBezTo>
                  <a:pt x="1555" y="770"/>
                  <a:pt x="1626" y="735"/>
                  <a:pt x="1705" y="699"/>
                </a:cubicBezTo>
                <a:cubicBezTo>
                  <a:pt x="1806" y="653"/>
                  <a:pt x="1910" y="613"/>
                  <a:pt x="2015" y="577"/>
                </a:cubicBezTo>
                <a:cubicBezTo>
                  <a:pt x="2043" y="567"/>
                  <a:pt x="2060" y="564"/>
                  <a:pt x="2087" y="559"/>
                </a:cubicBezTo>
                <a:cubicBezTo>
                  <a:pt x="2087" y="654"/>
                  <a:pt x="2087" y="813"/>
                  <a:pt x="2087" y="879"/>
                </a:cubicBezTo>
                <a:moveTo>
                  <a:pt x="1932" y="342"/>
                </a:moveTo>
                <a:cubicBezTo>
                  <a:pt x="1937" y="295"/>
                  <a:pt x="1953" y="281"/>
                  <a:pt x="1999" y="315"/>
                </a:cubicBezTo>
                <a:cubicBezTo>
                  <a:pt x="2052" y="354"/>
                  <a:pt x="2093" y="416"/>
                  <a:pt x="2136" y="465"/>
                </a:cubicBezTo>
                <a:moveTo>
                  <a:pt x="2249" y="544"/>
                </a:moveTo>
                <a:cubicBezTo>
                  <a:pt x="2254" y="548"/>
                  <a:pt x="2260" y="546"/>
                  <a:pt x="2267" y="554"/>
                </a:cubicBezTo>
                <a:cubicBezTo>
                  <a:pt x="2288" y="576"/>
                  <a:pt x="2303" y="604"/>
                  <a:pt x="2321" y="628"/>
                </a:cubicBezTo>
                <a:cubicBezTo>
                  <a:pt x="2337" y="649"/>
                  <a:pt x="2353" y="675"/>
                  <a:pt x="2378" y="686"/>
                </a:cubicBezTo>
                <a:cubicBezTo>
                  <a:pt x="2397" y="694"/>
                  <a:pt x="2405" y="685"/>
                  <a:pt x="2415" y="673"/>
                </a:cubicBezTo>
                <a:cubicBezTo>
                  <a:pt x="2439" y="642"/>
                  <a:pt x="2430" y="585"/>
                  <a:pt x="2454" y="558"/>
                </a:cubicBezTo>
                <a:cubicBezTo>
                  <a:pt x="2463" y="548"/>
                  <a:pt x="2465" y="544"/>
                  <a:pt x="2475" y="545"/>
                </a:cubicBezTo>
                <a:cubicBezTo>
                  <a:pt x="2508" y="561"/>
                  <a:pt x="2522" y="577"/>
                  <a:pt x="2552" y="603"/>
                </a:cubicBezTo>
                <a:cubicBezTo>
                  <a:pt x="2604" y="647"/>
                  <a:pt x="2669" y="647"/>
                  <a:pt x="2734" y="644"/>
                </a:cubicBezTo>
                <a:cubicBezTo>
                  <a:pt x="2808" y="640"/>
                  <a:pt x="2881" y="616"/>
                  <a:pt x="2939" y="569"/>
                </a:cubicBezTo>
                <a:cubicBezTo>
                  <a:pt x="2971" y="543"/>
                  <a:pt x="2972" y="526"/>
                  <a:pt x="2976" y="490"/>
                </a:cubicBezTo>
                <a:cubicBezTo>
                  <a:pt x="2936" y="475"/>
                  <a:pt x="2899" y="471"/>
                  <a:pt x="2861" y="498"/>
                </a:cubicBezTo>
                <a:cubicBezTo>
                  <a:pt x="2816" y="530"/>
                  <a:pt x="2775" y="588"/>
                  <a:pt x="2765" y="642"/>
                </a:cubicBezTo>
                <a:cubicBezTo>
                  <a:pt x="2765" y="664"/>
                  <a:pt x="2765" y="669"/>
                  <a:pt x="2765" y="683"/>
                </a:cubicBezTo>
                <a:cubicBezTo>
                  <a:pt x="2790" y="688"/>
                  <a:pt x="2824" y="702"/>
                  <a:pt x="2851" y="689"/>
                </a:cubicBezTo>
                <a:cubicBezTo>
                  <a:pt x="2877" y="677"/>
                  <a:pt x="2900" y="645"/>
                  <a:pt x="2914" y="621"/>
                </a:cubicBezTo>
                <a:cubicBezTo>
                  <a:pt x="2936" y="586"/>
                  <a:pt x="2951" y="565"/>
                  <a:pt x="2982" y="542"/>
                </a:cubicBezTo>
                <a:cubicBezTo>
                  <a:pt x="3004" y="575"/>
                  <a:pt x="3015" y="609"/>
                  <a:pt x="3019" y="663"/>
                </a:cubicBezTo>
                <a:cubicBezTo>
                  <a:pt x="3025" y="742"/>
                  <a:pt x="3031" y="826"/>
                  <a:pt x="3005" y="901"/>
                </a:cubicBezTo>
                <a:cubicBezTo>
                  <a:pt x="2992" y="938"/>
                  <a:pt x="2966" y="984"/>
                  <a:pt x="2930" y="1001"/>
                </a:cubicBezTo>
                <a:cubicBezTo>
                  <a:pt x="2918" y="1001"/>
                  <a:pt x="2915" y="1001"/>
                  <a:pt x="2907" y="1001"/>
                </a:cubicBezTo>
                <a:cubicBezTo>
                  <a:pt x="2900" y="940"/>
                  <a:pt x="2894" y="888"/>
                  <a:pt x="2916" y="829"/>
                </a:cubicBezTo>
                <a:cubicBezTo>
                  <a:pt x="2940" y="764"/>
                  <a:pt x="2984" y="719"/>
                  <a:pt x="3028" y="66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65" name="Freeform 25"/>
          <p:cNvSpPr/>
          <p:nvPr/>
        </p:nvSpPr>
        <p:spPr>
          <a:xfrm>
            <a:off x="2097360" y="5469840"/>
            <a:ext cx="1852200" cy="897120"/>
          </a:xfrm>
          <a:custGeom>
            <a:avLst/>
            <a:gdLst/>
            <a:ahLst/>
            <a:rect l="0" t="0" r="r" b="b"/>
            <a:pathLst>
              <a:path w="5145" h="2492">
                <a:moveTo>
                  <a:pt x="257" y="12"/>
                </a:moveTo>
                <a:cubicBezTo>
                  <a:pt x="254" y="16"/>
                  <a:pt x="250" y="1"/>
                  <a:pt x="247" y="6"/>
                </a:cubicBezTo>
                <a:cubicBezTo>
                  <a:pt x="239" y="21"/>
                  <a:pt x="230" y="26"/>
                  <a:pt x="229" y="53"/>
                </a:cubicBezTo>
                <a:cubicBezTo>
                  <a:pt x="227" y="117"/>
                  <a:pt x="277" y="211"/>
                  <a:pt x="349" y="217"/>
                </a:cubicBezTo>
                <a:cubicBezTo>
                  <a:pt x="370" y="219"/>
                  <a:pt x="386" y="208"/>
                  <a:pt x="402" y="207"/>
                </a:cubicBezTo>
                <a:cubicBezTo>
                  <a:pt x="394" y="142"/>
                  <a:pt x="403" y="118"/>
                  <a:pt x="326" y="84"/>
                </a:cubicBezTo>
                <a:cubicBezTo>
                  <a:pt x="268" y="58"/>
                  <a:pt x="177" y="43"/>
                  <a:pt x="121" y="82"/>
                </a:cubicBezTo>
                <a:cubicBezTo>
                  <a:pt x="50" y="132"/>
                  <a:pt x="0" y="281"/>
                  <a:pt x="30" y="365"/>
                </a:cubicBezTo>
                <a:cubicBezTo>
                  <a:pt x="62" y="452"/>
                  <a:pt x="186" y="442"/>
                  <a:pt x="257" y="441"/>
                </a:cubicBezTo>
                <a:cubicBezTo>
                  <a:pt x="368" y="440"/>
                  <a:pt x="473" y="404"/>
                  <a:pt x="572" y="352"/>
                </a:cubicBezTo>
                <a:cubicBezTo>
                  <a:pt x="663" y="304"/>
                  <a:pt x="710" y="252"/>
                  <a:pt x="712" y="149"/>
                </a:cubicBezTo>
                <a:cubicBezTo>
                  <a:pt x="712" y="120"/>
                  <a:pt x="712" y="113"/>
                  <a:pt x="712" y="95"/>
                </a:cubicBezTo>
                <a:cubicBezTo>
                  <a:pt x="704" y="129"/>
                  <a:pt x="689" y="179"/>
                  <a:pt x="687" y="219"/>
                </a:cubicBezTo>
                <a:cubicBezTo>
                  <a:pt x="682" y="297"/>
                  <a:pt x="666" y="440"/>
                  <a:pt x="754" y="486"/>
                </a:cubicBezTo>
                <a:cubicBezTo>
                  <a:pt x="802" y="512"/>
                  <a:pt x="842" y="514"/>
                  <a:pt x="893" y="494"/>
                </a:cubicBezTo>
                <a:cubicBezTo>
                  <a:pt x="949" y="472"/>
                  <a:pt x="987" y="368"/>
                  <a:pt x="1003" y="317"/>
                </a:cubicBezTo>
                <a:cubicBezTo>
                  <a:pt x="1028" y="236"/>
                  <a:pt x="1001" y="98"/>
                  <a:pt x="1042" y="28"/>
                </a:cubicBezTo>
                <a:cubicBezTo>
                  <a:pt x="1054" y="7"/>
                  <a:pt x="1056" y="0"/>
                  <a:pt x="1074" y="2"/>
                </a:cubicBezTo>
                <a:cubicBezTo>
                  <a:pt x="1110" y="37"/>
                  <a:pt x="1129" y="68"/>
                  <a:pt x="1157" y="118"/>
                </a:cubicBezTo>
                <a:cubicBezTo>
                  <a:pt x="1192" y="180"/>
                  <a:pt x="1231" y="229"/>
                  <a:pt x="1304" y="232"/>
                </a:cubicBezTo>
                <a:cubicBezTo>
                  <a:pt x="1366" y="234"/>
                  <a:pt x="1421" y="172"/>
                  <a:pt x="1444" y="119"/>
                </a:cubicBezTo>
                <a:cubicBezTo>
                  <a:pt x="1457" y="89"/>
                  <a:pt x="1446" y="75"/>
                  <a:pt x="1448" y="47"/>
                </a:cubicBezTo>
                <a:cubicBezTo>
                  <a:pt x="1360" y="55"/>
                  <a:pt x="1334" y="68"/>
                  <a:pt x="1260" y="132"/>
                </a:cubicBezTo>
                <a:cubicBezTo>
                  <a:pt x="1177" y="202"/>
                  <a:pt x="1052" y="302"/>
                  <a:pt x="1024" y="414"/>
                </a:cubicBezTo>
                <a:cubicBezTo>
                  <a:pt x="1024" y="424"/>
                  <a:pt x="1024" y="434"/>
                  <a:pt x="1024" y="444"/>
                </a:cubicBezTo>
                <a:cubicBezTo>
                  <a:pt x="1067" y="462"/>
                  <a:pt x="1109" y="478"/>
                  <a:pt x="1171" y="464"/>
                </a:cubicBezTo>
                <a:cubicBezTo>
                  <a:pt x="1299" y="435"/>
                  <a:pt x="1445" y="360"/>
                  <a:pt x="1532" y="260"/>
                </a:cubicBezTo>
                <a:cubicBezTo>
                  <a:pt x="1569" y="217"/>
                  <a:pt x="1581" y="168"/>
                  <a:pt x="1609" y="121"/>
                </a:cubicBezTo>
                <a:cubicBezTo>
                  <a:pt x="1613" y="115"/>
                  <a:pt x="1614" y="113"/>
                  <a:pt x="1619" y="114"/>
                </a:cubicBezTo>
                <a:cubicBezTo>
                  <a:pt x="1654" y="196"/>
                  <a:pt x="1683" y="285"/>
                  <a:pt x="1726" y="363"/>
                </a:cubicBezTo>
                <a:cubicBezTo>
                  <a:pt x="1728" y="367"/>
                  <a:pt x="1738" y="377"/>
                  <a:pt x="1739" y="379"/>
                </a:cubicBezTo>
                <a:cubicBezTo>
                  <a:pt x="1749" y="359"/>
                  <a:pt x="1764" y="330"/>
                  <a:pt x="1774" y="304"/>
                </a:cubicBezTo>
                <a:cubicBezTo>
                  <a:pt x="1801" y="232"/>
                  <a:pt x="1810" y="91"/>
                  <a:pt x="1884" y="50"/>
                </a:cubicBezTo>
                <a:cubicBezTo>
                  <a:pt x="1951" y="14"/>
                  <a:pt x="2008" y="65"/>
                  <a:pt x="2039" y="119"/>
                </a:cubicBezTo>
                <a:cubicBezTo>
                  <a:pt x="2086" y="201"/>
                  <a:pt x="2098" y="332"/>
                  <a:pt x="2080" y="424"/>
                </a:cubicBezTo>
                <a:cubicBezTo>
                  <a:pt x="2065" y="502"/>
                  <a:pt x="2014" y="575"/>
                  <a:pt x="1970" y="640"/>
                </a:cubicBezTo>
                <a:moveTo>
                  <a:pt x="1142" y="1043"/>
                </a:moveTo>
                <a:cubicBezTo>
                  <a:pt x="1126" y="1033"/>
                  <a:pt x="1089" y="1017"/>
                  <a:pt x="1081" y="1002"/>
                </a:cubicBezTo>
                <a:cubicBezTo>
                  <a:pt x="1081" y="999"/>
                  <a:pt x="1081" y="997"/>
                  <a:pt x="1081" y="994"/>
                </a:cubicBezTo>
                <a:cubicBezTo>
                  <a:pt x="1130" y="967"/>
                  <a:pt x="1172" y="962"/>
                  <a:pt x="1229" y="961"/>
                </a:cubicBezTo>
                <a:cubicBezTo>
                  <a:pt x="1314" y="959"/>
                  <a:pt x="1378" y="991"/>
                  <a:pt x="1395" y="1083"/>
                </a:cubicBezTo>
                <a:cubicBezTo>
                  <a:pt x="1412" y="1176"/>
                  <a:pt x="1365" y="1244"/>
                  <a:pt x="1299" y="1302"/>
                </a:cubicBezTo>
                <a:cubicBezTo>
                  <a:pt x="1255" y="1342"/>
                  <a:pt x="1203" y="1368"/>
                  <a:pt x="1148" y="1390"/>
                </a:cubicBezTo>
                <a:cubicBezTo>
                  <a:pt x="1206" y="1378"/>
                  <a:pt x="1260" y="1353"/>
                  <a:pt x="1317" y="1339"/>
                </a:cubicBezTo>
                <a:cubicBezTo>
                  <a:pt x="1340" y="1334"/>
                  <a:pt x="1457" y="1301"/>
                  <a:pt x="1474" y="1335"/>
                </a:cubicBezTo>
                <a:cubicBezTo>
                  <a:pt x="1474" y="1344"/>
                  <a:pt x="1474" y="1352"/>
                  <a:pt x="1474" y="1361"/>
                </a:cubicBezTo>
                <a:moveTo>
                  <a:pt x="699" y="1887"/>
                </a:moveTo>
                <a:cubicBezTo>
                  <a:pt x="805" y="1836"/>
                  <a:pt x="916" y="1798"/>
                  <a:pt x="1030" y="1768"/>
                </a:cubicBezTo>
                <a:cubicBezTo>
                  <a:pt x="1192" y="1725"/>
                  <a:pt x="1348" y="1707"/>
                  <a:pt x="1515" y="1705"/>
                </a:cubicBezTo>
                <a:cubicBezTo>
                  <a:pt x="1581" y="1705"/>
                  <a:pt x="1599" y="1702"/>
                  <a:pt x="1636" y="1723"/>
                </a:cubicBezTo>
                <a:moveTo>
                  <a:pt x="1375" y="1951"/>
                </a:moveTo>
                <a:cubicBezTo>
                  <a:pt x="1345" y="1958"/>
                  <a:pt x="1338" y="1964"/>
                  <a:pt x="1320" y="1996"/>
                </a:cubicBezTo>
                <a:cubicBezTo>
                  <a:pt x="1300" y="2031"/>
                  <a:pt x="1278" y="2084"/>
                  <a:pt x="1290" y="2125"/>
                </a:cubicBezTo>
                <a:cubicBezTo>
                  <a:pt x="1307" y="2185"/>
                  <a:pt x="1396" y="2197"/>
                  <a:pt x="1444" y="2217"/>
                </a:cubicBezTo>
                <a:cubicBezTo>
                  <a:pt x="1492" y="2237"/>
                  <a:pt x="1570" y="2255"/>
                  <a:pt x="1562" y="2321"/>
                </a:cubicBezTo>
                <a:cubicBezTo>
                  <a:pt x="1553" y="2393"/>
                  <a:pt x="1430" y="2427"/>
                  <a:pt x="1375" y="2445"/>
                </a:cubicBezTo>
                <a:cubicBezTo>
                  <a:pt x="1287" y="2475"/>
                  <a:pt x="1187" y="2491"/>
                  <a:pt x="1102" y="2455"/>
                </a:cubicBezTo>
                <a:moveTo>
                  <a:pt x="1541" y="1954"/>
                </a:moveTo>
                <a:cubicBezTo>
                  <a:pt x="1599" y="1934"/>
                  <a:pt x="1656" y="1917"/>
                  <a:pt x="1716" y="1903"/>
                </a:cubicBezTo>
                <a:cubicBezTo>
                  <a:pt x="1752" y="1895"/>
                  <a:pt x="1786" y="1889"/>
                  <a:pt x="1822" y="1888"/>
                </a:cubicBezTo>
                <a:cubicBezTo>
                  <a:pt x="1839" y="1888"/>
                  <a:pt x="1846" y="1888"/>
                  <a:pt x="1858" y="1884"/>
                </a:cubicBezTo>
                <a:moveTo>
                  <a:pt x="2459" y="1694"/>
                </a:moveTo>
                <a:cubicBezTo>
                  <a:pt x="2453" y="1687"/>
                  <a:pt x="2466" y="1684"/>
                  <a:pt x="2453" y="1679"/>
                </a:cubicBezTo>
                <a:cubicBezTo>
                  <a:pt x="2434" y="1672"/>
                  <a:pt x="2412" y="1674"/>
                  <a:pt x="2393" y="1668"/>
                </a:cubicBezTo>
                <a:cubicBezTo>
                  <a:pt x="2388" y="1667"/>
                  <a:pt x="2383" y="1663"/>
                  <a:pt x="2378" y="1661"/>
                </a:cubicBezTo>
                <a:cubicBezTo>
                  <a:pt x="2397" y="1657"/>
                  <a:pt x="2418" y="1653"/>
                  <a:pt x="2438" y="1650"/>
                </a:cubicBezTo>
                <a:cubicBezTo>
                  <a:pt x="2453" y="1648"/>
                  <a:pt x="2469" y="1646"/>
                  <a:pt x="2484" y="1644"/>
                </a:cubicBezTo>
                <a:cubicBezTo>
                  <a:pt x="2468" y="1643"/>
                  <a:pt x="2447" y="1643"/>
                  <a:pt x="2429" y="1643"/>
                </a:cubicBezTo>
                <a:cubicBezTo>
                  <a:pt x="2405" y="1643"/>
                  <a:pt x="2380" y="1643"/>
                  <a:pt x="2356" y="1643"/>
                </a:cubicBezTo>
                <a:cubicBezTo>
                  <a:pt x="2385" y="1630"/>
                  <a:pt x="2415" y="1618"/>
                  <a:pt x="2444" y="1605"/>
                </a:cubicBezTo>
                <a:cubicBezTo>
                  <a:pt x="2503" y="1578"/>
                  <a:pt x="2561" y="1547"/>
                  <a:pt x="2624" y="1527"/>
                </a:cubicBezTo>
                <a:cubicBezTo>
                  <a:pt x="2659" y="1516"/>
                  <a:pt x="2732" y="1496"/>
                  <a:pt x="2766" y="1523"/>
                </a:cubicBezTo>
                <a:cubicBezTo>
                  <a:pt x="2800" y="1550"/>
                  <a:pt x="2804" y="1615"/>
                  <a:pt x="2815" y="1654"/>
                </a:cubicBezTo>
                <a:cubicBezTo>
                  <a:pt x="2822" y="1677"/>
                  <a:pt x="2829" y="1718"/>
                  <a:pt x="2856" y="1725"/>
                </a:cubicBezTo>
                <a:cubicBezTo>
                  <a:pt x="2883" y="1732"/>
                  <a:pt x="2917" y="1724"/>
                  <a:pt x="2941" y="1712"/>
                </a:cubicBezTo>
                <a:cubicBezTo>
                  <a:pt x="2960" y="1703"/>
                  <a:pt x="2984" y="1688"/>
                  <a:pt x="2987" y="1665"/>
                </a:cubicBezTo>
                <a:cubicBezTo>
                  <a:pt x="2987" y="1656"/>
                  <a:pt x="2987" y="1654"/>
                  <a:pt x="2987" y="1648"/>
                </a:cubicBezTo>
                <a:moveTo>
                  <a:pt x="2526" y="2073"/>
                </a:moveTo>
                <a:cubicBezTo>
                  <a:pt x="2556" y="2063"/>
                  <a:pt x="2621" y="2037"/>
                  <a:pt x="2660" y="2027"/>
                </a:cubicBezTo>
                <a:cubicBezTo>
                  <a:pt x="2747" y="2004"/>
                  <a:pt x="2833" y="2000"/>
                  <a:pt x="2923" y="1999"/>
                </a:cubicBezTo>
                <a:cubicBezTo>
                  <a:pt x="2956" y="1999"/>
                  <a:pt x="2998" y="2034"/>
                  <a:pt x="3020" y="2009"/>
                </a:cubicBezTo>
                <a:cubicBezTo>
                  <a:pt x="3026" y="2002"/>
                  <a:pt x="3017" y="1994"/>
                  <a:pt x="3016" y="1985"/>
                </a:cubicBezTo>
                <a:moveTo>
                  <a:pt x="3463" y="1672"/>
                </a:moveTo>
                <a:cubicBezTo>
                  <a:pt x="3466" y="1664"/>
                  <a:pt x="3465" y="1662"/>
                  <a:pt x="3471" y="1655"/>
                </a:cubicBezTo>
                <a:cubicBezTo>
                  <a:pt x="3488" y="1636"/>
                  <a:pt x="3519" y="1617"/>
                  <a:pt x="3546" y="1626"/>
                </a:cubicBezTo>
                <a:cubicBezTo>
                  <a:pt x="3555" y="1626"/>
                  <a:pt x="3558" y="1627"/>
                  <a:pt x="3556" y="1636"/>
                </a:cubicBezTo>
                <a:cubicBezTo>
                  <a:pt x="3552" y="1659"/>
                  <a:pt x="3558" y="1665"/>
                  <a:pt x="3530" y="1674"/>
                </a:cubicBezTo>
                <a:cubicBezTo>
                  <a:pt x="3510" y="1680"/>
                  <a:pt x="3489" y="1678"/>
                  <a:pt x="3468" y="1678"/>
                </a:cubicBezTo>
                <a:cubicBezTo>
                  <a:pt x="3462" y="1678"/>
                  <a:pt x="3461" y="1678"/>
                  <a:pt x="3457" y="1678"/>
                </a:cubicBezTo>
                <a:cubicBezTo>
                  <a:pt x="3459" y="1666"/>
                  <a:pt x="3457" y="1663"/>
                  <a:pt x="3463" y="1652"/>
                </a:cubicBezTo>
                <a:cubicBezTo>
                  <a:pt x="3472" y="1637"/>
                  <a:pt x="3478" y="1634"/>
                  <a:pt x="3479" y="1615"/>
                </a:cubicBezTo>
                <a:cubicBezTo>
                  <a:pt x="3480" y="1591"/>
                  <a:pt x="3482" y="1566"/>
                  <a:pt x="3465" y="1547"/>
                </a:cubicBezTo>
                <a:cubicBezTo>
                  <a:pt x="3461" y="1544"/>
                  <a:pt x="3456" y="1540"/>
                  <a:pt x="3452" y="1537"/>
                </a:cubicBezTo>
                <a:cubicBezTo>
                  <a:pt x="3406" y="1538"/>
                  <a:pt x="3393" y="1566"/>
                  <a:pt x="3369" y="1605"/>
                </a:cubicBezTo>
                <a:cubicBezTo>
                  <a:pt x="3331" y="1669"/>
                  <a:pt x="3301" y="1739"/>
                  <a:pt x="3287" y="1813"/>
                </a:cubicBezTo>
                <a:cubicBezTo>
                  <a:pt x="3278" y="1861"/>
                  <a:pt x="3265" y="1914"/>
                  <a:pt x="3324" y="1921"/>
                </a:cubicBezTo>
                <a:cubicBezTo>
                  <a:pt x="3397" y="1930"/>
                  <a:pt x="3467" y="1913"/>
                  <a:pt x="3532" y="1877"/>
                </a:cubicBezTo>
                <a:cubicBezTo>
                  <a:pt x="3589" y="1844"/>
                  <a:pt x="3643" y="1798"/>
                  <a:pt x="3654" y="1730"/>
                </a:cubicBezTo>
                <a:cubicBezTo>
                  <a:pt x="3664" y="1668"/>
                  <a:pt x="3637" y="1622"/>
                  <a:pt x="3590" y="1585"/>
                </a:cubicBezTo>
                <a:cubicBezTo>
                  <a:pt x="3574" y="1572"/>
                  <a:pt x="3530" y="1553"/>
                  <a:pt x="3508" y="1565"/>
                </a:cubicBezTo>
                <a:cubicBezTo>
                  <a:pt x="3488" y="1575"/>
                  <a:pt x="3480" y="1623"/>
                  <a:pt x="3496" y="1640"/>
                </a:cubicBezTo>
                <a:cubicBezTo>
                  <a:pt x="3506" y="1646"/>
                  <a:pt x="3516" y="1652"/>
                  <a:pt x="3526" y="1658"/>
                </a:cubicBezTo>
                <a:moveTo>
                  <a:pt x="3848" y="1809"/>
                </a:moveTo>
                <a:cubicBezTo>
                  <a:pt x="3836" y="1809"/>
                  <a:pt x="3824" y="1809"/>
                  <a:pt x="3812" y="1809"/>
                </a:cubicBezTo>
                <a:cubicBezTo>
                  <a:pt x="3830" y="1791"/>
                  <a:pt x="3867" y="1787"/>
                  <a:pt x="3895" y="1785"/>
                </a:cubicBezTo>
                <a:cubicBezTo>
                  <a:pt x="3918" y="1784"/>
                  <a:pt x="3952" y="1778"/>
                  <a:pt x="3966" y="1795"/>
                </a:cubicBezTo>
                <a:cubicBezTo>
                  <a:pt x="3960" y="1824"/>
                  <a:pt x="3934" y="1827"/>
                  <a:pt x="3905" y="1830"/>
                </a:cubicBezTo>
                <a:cubicBezTo>
                  <a:pt x="3889" y="1831"/>
                  <a:pt x="3832" y="1840"/>
                  <a:pt x="3824" y="1819"/>
                </a:cubicBezTo>
                <a:cubicBezTo>
                  <a:pt x="3824" y="1799"/>
                  <a:pt x="3824" y="1792"/>
                  <a:pt x="3824" y="1778"/>
                </a:cubicBezTo>
                <a:moveTo>
                  <a:pt x="4132" y="1347"/>
                </a:moveTo>
                <a:cubicBezTo>
                  <a:pt x="4123" y="1394"/>
                  <a:pt x="4115" y="1441"/>
                  <a:pt x="4113" y="1489"/>
                </a:cubicBezTo>
                <a:cubicBezTo>
                  <a:pt x="4110" y="1567"/>
                  <a:pt x="4105" y="1653"/>
                  <a:pt x="4123" y="1730"/>
                </a:cubicBezTo>
                <a:cubicBezTo>
                  <a:pt x="4132" y="1768"/>
                  <a:pt x="4144" y="1789"/>
                  <a:pt x="4184" y="1791"/>
                </a:cubicBezTo>
                <a:cubicBezTo>
                  <a:pt x="4242" y="1794"/>
                  <a:pt x="4282" y="1766"/>
                  <a:pt x="4330" y="1738"/>
                </a:cubicBezTo>
                <a:cubicBezTo>
                  <a:pt x="4385" y="1706"/>
                  <a:pt x="4442" y="1667"/>
                  <a:pt x="4509" y="1658"/>
                </a:cubicBezTo>
                <a:cubicBezTo>
                  <a:pt x="4562" y="1650"/>
                  <a:pt x="4585" y="1665"/>
                  <a:pt x="4597" y="1718"/>
                </a:cubicBezTo>
                <a:cubicBezTo>
                  <a:pt x="4607" y="1763"/>
                  <a:pt x="4601" y="1813"/>
                  <a:pt x="4601" y="1860"/>
                </a:cubicBezTo>
                <a:cubicBezTo>
                  <a:pt x="4601" y="1874"/>
                  <a:pt x="4601" y="1887"/>
                  <a:pt x="4601" y="1901"/>
                </a:cubicBezTo>
                <a:moveTo>
                  <a:pt x="4749" y="1569"/>
                </a:moveTo>
                <a:cubicBezTo>
                  <a:pt x="4763" y="1560"/>
                  <a:pt x="4756" y="1524"/>
                  <a:pt x="4766" y="1586"/>
                </a:cubicBezTo>
                <a:cubicBezTo>
                  <a:pt x="4777" y="1649"/>
                  <a:pt x="4773" y="1711"/>
                  <a:pt x="4799" y="1771"/>
                </a:cubicBezTo>
                <a:cubicBezTo>
                  <a:pt x="4824" y="1830"/>
                  <a:pt x="4868" y="1858"/>
                  <a:pt x="4930" y="1864"/>
                </a:cubicBezTo>
                <a:cubicBezTo>
                  <a:pt x="4991" y="1870"/>
                  <a:pt x="5050" y="1867"/>
                  <a:pt x="5097" y="1823"/>
                </a:cubicBezTo>
                <a:cubicBezTo>
                  <a:pt x="5144" y="1780"/>
                  <a:pt x="5140" y="1711"/>
                  <a:pt x="5106" y="1661"/>
                </a:cubicBezTo>
                <a:cubicBezTo>
                  <a:pt x="5067" y="1604"/>
                  <a:pt x="4995" y="1553"/>
                  <a:pt x="4927" y="1541"/>
                </a:cubicBezTo>
                <a:cubicBezTo>
                  <a:pt x="4880" y="1533"/>
                  <a:pt x="4858" y="1537"/>
                  <a:pt x="4846" y="158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66" name="Freeform 26"/>
          <p:cNvSpPr/>
          <p:nvPr/>
        </p:nvSpPr>
        <p:spPr>
          <a:xfrm>
            <a:off x="5587200" y="5289480"/>
            <a:ext cx="1625400" cy="1277640"/>
          </a:xfrm>
          <a:custGeom>
            <a:avLst/>
            <a:gdLst/>
            <a:ahLst/>
            <a:rect l="0" t="0" r="r" b="b"/>
            <a:pathLst>
              <a:path w="4515" h="3549">
                <a:moveTo>
                  <a:pt x="111" y="0"/>
                </a:moveTo>
                <a:cubicBezTo>
                  <a:pt x="89" y="68"/>
                  <a:pt x="62" y="135"/>
                  <a:pt x="48" y="207"/>
                </a:cubicBezTo>
                <a:cubicBezTo>
                  <a:pt x="0" y="457"/>
                  <a:pt x="20" y="716"/>
                  <a:pt x="57" y="964"/>
                </a:cubicBezTo>
                <a:cubicBezTo>
                  <a:pt x="126" y="1426"/>
                  <a:pt x="183" y="1885"/>
                  <a:pt x="285" y="2341"/>
                </a:cubicBezTo>
                <a:cubicBezTo>
                  <a:pt x="343" y="2597"/>
                  <a:pt x="404" y="2844"/>
                  <a:pt x="397" y="3109"/>
                </a:cubicBezTo>
                <a:cubicBezTo>
                  <a:pt x="393" y="3261"/>
                  <a:pt x="308" y="3359"/>
                  <a:pt x="264" y="3496"/>
                </a:cubicBezTo>
                <a:cubicBezTo>
                  <a:pt x="264" y="3513"/>
                  <a:pt x="264" y="3517"/>
                  <a:pt x="264" y="3527"/>
                </a:cubicBezTo>
                <a:cubicBezTo>
                  <a:pt x="333" y="3535"/>
                  <a:pt x="387" y="3548"/>
                  <a:pt x="457" y="3522"/>
                </a:cubicBezTo>
                <a:cubicBezTo>
                  <a:pt x="469" y="3514"/>
                  <a:pt x="482" y="3505"/>
                  <a:pt x="494" y="3497"/>
                </a:cubicBezTo>
                <a:moveTo>
                  <a:pt x="1085" y="624"/>
                </a:moveTo>
                <a:cubicBezTo>
                  <a:pt x="1089" y="630"/>
                  <a:pt x="1076" y="630"/>
                  <a:pt x="1082" y="633"/>
                </a:cubicBezTo>
                <a:cubicBezTo>
                  <a:pt x="1112" y="648"/>
                  <a:pt x="1154" y="648"/>
                  <a:pt x="1187" y="644"/>
                </a:cubicBezTo>
                <a:cubicBezTo>
                  <a:pt x="1225" y="640"/>
                  <a:pt x="1253" y="612"/>
                  <a:pt x="1263" y="575"/>
                </a:cubicBezTo>
                <a:cubicBezTo>
                  <a:pt x="1272" y="540"/>
                  <a:pt x="1274" y="487"/>
                  <a:pt x="1235" y="471"/>
                </a:cubicBezTo>
                <a:cubicBezTo>
                  <a:pt x="1178" y="447"/>
                  <a:pt x="1119" y="482"/>
                  <a:pt x="1079" y="518"/>
                </a:cubicBezTo>
                <a:cubicBezTo>
                  <a:pt x="1034" y="559"/>
                  <a:pt x="998" y="620"/>
                  <a:pt x="1007" y="684"/>
                </a:cubicBezTo>
                <a:cubicBezTo>
                  <a:pt x="1016" y="746"/>
                  <a:pt x="1104" y="741"/>
                  <a:pt x="1151" y="742"/>
                </a:cubicBezTo>
                <a:cubicBezTo>
                  <a:pt x="1231" y="744"/>
                  <a:pt x="1313" y="746"/>
                  <a:pt x="1389" y="717"/>
                </a:cubicBezTo>
                <a:cubicBezTo>
                  <a:pt x="1446" y="695"/>
                  <a:pt x="1481" y="656"/>
                  <a:pt x="1496" y="598"/>
                </a:cubicBezTo>
                <a:cubicBezTo>
                  <a:pt x="1503" y="571"/>
                  <a:pt x="1505" y="539"/>
                  <a:pt x="1511" y="513"/>
                </a:cubicBezTo>
                <a:cubicBezTo>
                  <a:pt x="1526" y="536"/>
                  <a:pt x="1542" y="571"/>
                  <a:pt x="1554" y="601"/>
                </a:cubicBezTo>
                <a:cubicBezTo>
                  <a:pt x="1573" y="648"/>
                  <a:pt x="1590" y="700"/>
                  <a:pt x="1627" y="736"/>
                </a:cubicBezTo>
                <a:cubicBezTo>
                  <a:pt x="1645" y="753"/>
                  <a:pt x="1681" y="769"/>
                  <a:pt x="1706" y="757"/>
                </a:cubicBezTo>
                <a:cubicBezTo>
                  <a:pt x="1755" y="734"/>
                  <a:pt x="1764" y="617"/>
                  <a:pt x="1770" y="574"/>
                </a:cubicBezTo>
                <a:cubicBezTo>
                  <a:pt x="1779" y="512"/>
                  <a:pt x="1780" y="443"/>
                  <a:pt x="1808" y="385"/>
                </a:cubicBezTo>
                <a:cubicBezTo>
                  <a:pt x="1824" y="353"/>
                  <a:pt x="1863" y="336"/>
                  <a:pt x="1896" y="356"/>
                </a:cubicBezTo>
                <a:cubicBezTo>
                  <a:pt x="1905" y="364"/>
                  <a:pt x="1913" y="372"/>
                  <a:pt x="1922" y="380"/>
                </a:cubicBezTo>
                <a:moveTo>
                  <a:pt x="2088" y="482"/>
                </a:moveTo>
                <a:cubicBezTo>
                  <a:pt x="2089" y="486"/>
                  <a:pt x="2095" y="496"/>
                  <a:pt x="2096" y="506"/>
                </a:cubicBezTo>
                <a:cubicBezTo>
                  <a:pt x="2098" y="533"/>
                  <a:pt x="2093" y="570"/>
                  <a:pt x="2126" y="579"/>
                </a:cubicBezTo>
                <a:cubicBezTo>
                  <a:pt x="2153" y="587"/>
                  <a:pt x="2191" y="584"/>
                  <a:pt x="2215" y="571"/>
                </a:cubicBezTo>
                <a:cubicBezTo>
                  <a:pt x="2256" y="548"/>
                  <a:pt x="2257" y="513"/>
                  <a:pt x="2259" y="472"/>
                </a:cubicBezTo>
                <a:cubicBezTo>
                  <a:pt x="2205" y="469"/>
                  <a:pt x="2173" y="463"/>
                  <a:pt x="2124" y="496"/>
                </a:cubicBezTo>
                <a:cubicBezTo>
                  <a:pt x="2069" y="533"/>
                  <a:pt x="2035" y="586"/>
                  <a:pt x="2028" y="651"/>
                </a:cubicBezTo>
                <a:cubicBezTo>
                  <a:pt x="2021" y="714"/>
                  <a:pt x="2084" y="716"/>
                  <a:pt x="2132" y="718"/>
                </a:cubicBezTo>
                <a:cubicBezTo>
                  <a:pt x="2216" y="722"/>
                  <a:pt x="2295" y="718"/>
                  <a:pt x="2371" y="677"/>
                </a:cubicBezTo>
                <a:cubicBezTo>
                  <a:pt x="2428" y="647"/>
                  <a:pt x="2451" y="599"/>
                  <a:pt x="2461" y="538"/>
                </a:cubicBezTo>
                <a:cubicBezTo>
                  <a:pt x="2467" y="502"/>
                  <a:pt x="2465" y="464"/>
                  <a:pt x="2474" y="428"/>
                </a:cubicBezTo>
                <a:cubicBezTo>
                  <a:pt x="2475" y="428"/>
                  <a:pt x="2476" y="428"/>
                  <a:pt x="2477" y="428"/>
                </a:cubicBezTo>
                <a:cubicBezTo>
                  <a:pt x="2494" y="484"/>
                  <a:pt x="2504" y="541"/>
                  <a:pt x="2522" y="596"/>
                </a:cubicBezTo>
                <a:cubicBezTo>
                  <a:pt x="2530" y="621"/>
                  <a:pt x="2540" y="654"/>
                  <a:pt x="2571" y="654"/>
                </a:cubicBezTo>
                <a:cubicBezTo>
                  <a:pt x="2612" y="654"/>
                  <a:pt x="2643" y="612"/>
                  <a:pt x="2669" y="585"/>
                </a:cubicBezTo>
                <a:cubicBezTo>
                  <a:pt x="2721" y="532"/>
                  <a:pt x="2757" y="470"/>
                  <a:pt x="2806" y="415"/>
                </a:cubicBezTo>
                <a:cubicBezTo>
                  <a:pt x="2844" y="374"/>
                  <a:pt x="2877" y="355"/>
                  <a:pt x="2930" y="360"/>
                </a:cubicBezTo>
                <a:cubicBezTo>
                  <a:pt x="2938" y="432"/>
                  <a:pt x="2936" y="505"/>
                  <a:pt x="2936" y="578"/>
                </a:cubicBezTo>
                <a:cubicBezTo>
                  <a:pt x="2936" y="643"/>
                  <a:pt x="2936" y="664"/>
                  <a:pt x="2935" y="707"/>
                </a:cubicBezTo>
                <a:moveTo>
                  <a:pt x="400" y="1071"/>
                </a:moveTo>
                <a:cubicBezTo>
                  <a:pt x="414" y="1017"/>
                  <a:pt x="450" y="1026"/>
                  <a:pt x="504" y="1025"/>
                </a:cubicBezTo>
                <a:cubicBezTo>
                  <a:pt x="553" y="1024"/>
                  <a:pt x="600" y="1031"/>
                  <a:pt x="616" y="1086"/>
                </a:cubicBezTo>
                <a:cubicBezTo>
                  <a:pt x="636" y="1152"/>
                  <a:pt x="609" y="1211"/>
                  <a:pt x="570" y="1262"/>
                </a:cubicBezTo>
                <a:cubicBezTo>
                  <a:pt x="543" y="1298"/>
                  <a:pt x="510" y="1332"/>
                  <a:pt x="476" y="1362"/>
                </a:cubicBezTo>
                <a:cubicBezTo>
                  <a:pt x="536" y="1354"/>
                  <a:pt x="587" y="1339"/>
                  <a:pt x="646" y="1323"/>
                </a:cubicBezTo>
                <a:cubicBezTo>
                  <a:pt x="713" y="1306"/>
                  <a:pt x="734" y="1301"/>
                  <a:pt x="779" y="1292"/>
                </a:cubicBezTo>
                <a:moveTo>
                  <a:pt x="1284" y="1268"/>
                </a:moveTo>
                <a:cubicBezTo>
                  <a:pt x="1285" y="1306"/>
                  <a:pt x="1285" y="1344"/>
                  <a:pt x="1285" y="1382"/>
                </a:cubicBezTo>
                <a:cubicBezTo>
                  <a:pt x="1285" y="1414"/>
                  <a:pt x="1284" y="1445"/>
                  <a:pt x="1284" y="1477"/>
                </a:cubicBezTo>
                <a:cubicBezTo>
                  <a:pt x="1284" y="1487"/>
                  <a:pt x="1283" y="1490"/>
                  <a:pt x="1287" y="1495"/>
                </a:cubicBezTo>
                <a:moveTo>
                  <a:pt x="1632" y="1074"/>
                </a:moveTo>
                <a:cubicBezTo>
                  <a:pt x="1647" y="1095"/>
                  <a:pt x="1652" y="1116"/>
                  <a:pt x="1661" y="1141"/>
                </a:cubicBezTo>
                <a:cubicBezTo>
                  <a:pt x="1677" y="1185"/>
                  <a:pt x="1692" y="1229"/>
                  <a:pt x="1723" y="1264"/>
                </a:cubicBezTo>
                <a:cubicBezTo>
                  <a:pt x="1744" y="1288"/>
                  <a:pt x="1774" y="1301"/>
                  <a:pt x="1806" y="1295"/>
                </a:cubicBezTo>
                <a:cubicBezTo>
                  <a:pt x="1838" y="1290"/>
                  <a:pt x="1852" y="1255"/>
                  <a:pt x="1872" y="1233"/>
                </a:cubicBezTo>
                <a:cubicBezTo>
                  <a:pt x="1884" y="1219"/>
                  <a:pt x="1885" y="1225"/>
                  <a:pt x="1900" y="1222"/>
                </a:cubicBezTo>
                <a:cubicBezTo>
                  <a:pt x="1912" y="1262"/>
                  <a:pt x="1910" y="1303"/>
                  <a:pt x="1918" y="1345"/>
                </a:cubicBezTo>
                <a:cubicBezTo>
                  <a:pt x="1926" y="1386"/>
                  <a:pt x="1939" y="1406"/>
                  <a:pt x="1964" y="1437"/>
                </a:cubicBezTo>
                <a:moveTo>
                  <a:pt x="2188" y="1389"/>
                </a:moveTo>
                <a:cubicBezTo>
                  <a:pt x="2189" y="1379"/>
                  <a:pt x="2190" y="1378"/>
                  <a:pt x="2190" y="1373"/>
                </a:cubicBezTo>
                <a:cubicBezTo>
                  <a:pt x="2172" y="1396"/>
                  <a:pt x="2152" y="1417"/>
                  <a:pt x="2142" y="1445"/>
                </a:cubicBezTo>
                <a:cubicBezTo>
                  <a:pt x="2136" y="1463"/>
                  <a:pt x="2137" y="1480"/>
                  <a:pt x="2137" y="1498"/>
                </a:cubicBezTo>
                <a:cubicBezTo>
                  <a:pt x="2161" y="1503"/>
                  <a:pt x="2173" y="1504"/>
                  <a:pt x="2191" y="1502"/>
                </a:cubicBezTo>
                <a:moveTo>
                  <a:pt x="2778" y="972"/>
                </a:moveTo>
                <a:cubicBezTo>
                  <a:pt x="2706" y="972"/>
                  <a:pt x="2674" y="1001"/>
                  <a:pt x="2621" y="1051"/>
                </a:cubicBezTo>
                <a:cubicBezTo>
                  <a:pt x="2574" y="1096"/>
                  <a:pt x="2515" y="1163"/>
                  <a:pt x="2533" y="1235"/>
                </a:cubicBezTo>
                <a:cubicBezTo>
                  <a:pt x="2549" y="1299"/>
                  <a:pt x="2637" y="1313"/>
                  <a:pt x="2690" y="1319"/>
                </a:cubicBezTo>
                <a:cubicBezTo>
                  <a:pt x="2720" y="1323"/>
                  <a:pt x="2755" y="1319"/>
                  <a:pt x="2772" y="1313"/>
                </a:cubicBezTo>
                <a:cubicBezTo>
                  <a:pt x="2740" y="1305"/>
                  <a:pt x="2692" y="1296"/>
                  <a:pt x="2647" y="1311"/>
                </a:cubicBezTo>
                <a:cubicBezTo>
                  <a:pt x="2573" y="1336"/>
                  <a:pt x="2528" y="1383"/>
                  <a:pt x="2483" y="1443"/>
                </a:cubicBezTo>
                <a:moveTo>
                  <a:pt x="1739" y="2025"/>
                </a:moveTo>
                <a:cubicBezTo>
                  <a:pt x="1738" y="2013"/>
                  <a:pt x="1738" y="2015"/>
                  <a:pt x="1733" y="2005"/>
                </a:cubicBezTo>
                <a:cubicBezTo>
                  <a:pt x="1724" y="2031"/>
                  <a:pt x="1718" y="2061"/>
                  <a:pt x="1715" y="2090"/>
                </a:cubicBezTo>
                <a:cubicBezTo>
                  <a:pt x="1710" y="2144"/>
                  <a:pt x="1701" y="2216"/>
                  <a:pt x="1721" y="2267"/>
                </a:cubicBezTo>
                <a:cubicBezTo>
                  <a:pt x="1736" y="2306"/>
                  <a:pt x="1771" y="2333"/>
                  <a:pt x="1812" y="2338"/>
                </a:cubicBezTo>
                <a:cubicBezTo>
                  <a:pt x="1823" y="2338"/>
                  <a:pt x="1835" y="2338"/>
                  <a:pt x="1846" y="2338"/>
                </a:cubicBezTo>
                <a:moveTo>
                  <a:pt x="2126" y="2151"/>
                </a:moveTo>
                <a:cubicBezTo>
                  <a:pt x="2119" y="2155"/>
                  <a:pt x="2066" y="2203"/>
                  <a:pt x="2051" y="2220"/>
                </a:cubicBezTo>
                <a:cubicBezTo>
                  <a:pt x="2008" y="2265"/>
                  <a:pt x="1964" y="2309"/>
                  <a:pt x="1930" y="2361"/>
                </a:cubicBezTo>
                <a:cubicBezTo>
                  <a:pt x="1920" y="2376"/>
                  <a:pt x="1897" y="2414"/>
                  <a:pt x="1908" y="2435"/>
                </a:cubicBezTo>
                <a:cubicBezTo>
                  <a:pt x="1917" y="2443"/>
                  <a:pt x="1923" y="2445"/>
                  <a:pt x="1934" y="2441"/>
                </a:cubicBezTo>
                <a:moveTo>
                  <a:pt x="2041" y="2454"/>
                </a:moveTo>
                <a:cubicBezTo>
                  <a:pt x="2041" y="2461"/>
                  <a:pt x="2040" y="2465"/>
                  <a:pt x="2039" y="2471"/>
                </a:cubicBezTo>
                <a:cubicBezTo>
                  <a:pt x="2038" y="2479"/>
                  <a:pt x="2036" y="2493"/>
                  <a:pt x="2038" y="2501"/>
                </a:cubicBezTo>
                <a:cubicBezTo>
                  <a:pt x="2042" y="2518"/>
                  <a:pt x="2073" y="2517"/>
                  <a:pt x="2085" y="2518"/>
                </a:cubicBezTo>
                <a:cubicBezTo>
                  <a:pt x="2099" y="2519"/>
                  <a:pt x="2135" y="2516"/>
                  <a:pt x="2146" y="2528"/>
                </a:cubicBezTo>
                <a:cubicBezTo>
                  <a:pt x="2152" y="2535"/>
                  <a:pt x="2148" y="2565"/>
                  <a:pt x="2146" y="2572"/>
                </a:cubicBezTo>
                <a:cubicBezTo>
                  <a:pt x="2140" y="2589"/>
                  <a:pt x="2129" y="2601"/>
                  <a:pt x="2127" y="2620"/>
                </a:cubicBezTo>
                <a:cubicBezTo>
                  <a:pt x="2126" y="2626"/>
                  <a:pt x="2125" y="2638"/>
                  <a:pt x="2130" y="2642"/>
                </a:cubicBezTo>
                <a:cubicBezTo>
                  <a:pt x="2135" y="2646"/>
                  <a:pt x="2145" y="2649"/>
                  <a:pt x="2151" y="2649"/>
                </a:cubicBezTo>
                <a:cubicBezTo>
                  <a:pt x="2155" y="2649"/>
                  <a:pt x="2156" y="2649"/>
                  <a:pt x="2158" y="2649"/>
                </a:cubicBezTo>
                <a:moveTo>
                  <a:pt x="2061" y="2606"/>
                </a:moveTo>
                <a:cubicBezTo>
                  <a:pt x="2061" y="2585"/>
                  <a:pt x="2056" y="2580"/>
                  <a:pt x="2077" y="2568"/>
                </a:cubicBezTo>
                <a:cubicBezTo>
                  <a:pt x="2097" y="2557"/>
                  <a:pt x="2153" y="2544"/>
                  <a:pt x="2168" y="2567"/>
                </a:cubicBezTo>
                <a:cubicBezTo>
                  <a:pt x="2183" y="2590"/>
                  <a:pt x="2177" y="2638"/>
                  <a:pt x="2175" y="2664"/>
                </a:cubicBezTo>
                <a:cubicBezTo>
                  <a:pt x="2173" y="2700"/>
                  <a:pt x="2151" y="2731"/>
                  <a:pt x="2126" y="2757"/>
                </a:cubicBezTo>
                <a:cubicBezTo>
                  <a:pt x="2117" y="2766"/>
                  <a:pt x="2106" y="2775"/>
                  <a:pt x="2097" y="2784"/>
                </a:cubicBezTo>
                <a:cubicBezTo>
                  <a:pt x="2101" y="2785"/>
                  <a:pt x="2120" y="2788"/>
                  <a:pt x="2129" y="2788"/>
                </a:cubicBezTo>
                <a:cubicBezTo>
                  <a:pt x="2168" y="2788"/>
                  <a:pt x="2207" y="2786"/>
                  <a:pt x="2246" y="2794"/>
                </a:cubicBezTo>
                <a:cubicBezTo>
                  <a:pt x="2259" y="2797"/>
                  <a:pt x="2287" y="2808"/>
                  <a:pt x="2274" y="2829"/>
                </a:cubicBezTo>
                <a:cubicBezTo>
                  <a:pt x="2252" y="2862"/>
                  <a:pt x="2192" y="2881"/>
                  <a:pt x="2158" y="2897"/>
                </a:cubicBezTo>
                <a:cubicBezTo>
                  <a:pt x="2131" y="2910"/>
                  <a:pt x="2104" y="2918"/>
                  <a:pt x="2076" y="2926"/>
                </a:cubicBezTo>
                <a:cubicBezTo>
                  <a:pt x="2071" y="2928"/>
                  <a:pt x="2065" y="2929"/>
                  <a:pt x="2060" y="2931"/>
                </a:cubicBezTo>
                <a:moveTo>
                  <a:pt x="1952" y="2683"/>
                </a:moveTo>
                <a:cubicBezTo>
                  <a:pt x="1962" y="2646"/>
                  <a:pt x="1966" y="2639"/>
                  <a:pt x="2013" y="2622"/>
                </a:cubicBezTo>
                <a:cubicBezTo>
                  <a:pt x="2047" y="2610"/>
                  <a:pt x="2132" y="2589"/>
                  <a:pt x="2167" y="2609"/>
                </a:cubicBezTo>
                <a:cubicBezTo>
                  <a:pt x="2203" y="2630"/>
                  <a:pt x="2200" y="2714"/>
                  <a:pt x="2187" y="2745"/>
                </a:cubicBezTo>
                <a:cubicBezTo>
                  <a:pt x="2166" y="2794"/>
                  <a:pt x="2116" y="2837"/>
                  <a:pt x="2076" y="2870"/>
                </a:cubicBezTo>
                <a:cubicBezTo>
                  <a:pt x="2060" y="2883"/>
                  <a:pt x="2041" y="2896"/>
                  <a:pt x="2025" y="2908"/>
                </a:cubicBezTo>
                <a:cubicBezTo>
                  <a:pt x="2091" y="2908"/>
                  <a:pt x="2148" y="2893"/>
                  <a:pt x="2213" y="2881"/>
                </a:cubicBezTo>
                <a:cubicBezTo>
                  <a:pt x="2327" y="2860"/>
                  <a:pt x="2441" y="2837"/>
                  <a:pt x="2555" y="2824"/>
                </a:cubicBezTo>
                <a:cubicBezTo>
                  <a:pt x="2601" y="2819"/>
                  <a:pt x="2648" y="2814"/>
                  <a:pt x="2695" y="2811"/>
                </a:cubicBezTo>
                <a:moveTo>
                  <a:pt x="2406" y="2073"/>
                </a:moveTo>
                <a:cubicBezTo>
                  <a:pt x="2405" y="2079"/>
                  <a:pt x="2405" y="2138"/>
                  <a:pt x="2408" y="2153"/>
                </a:cubicBezTo>
                <a:cubicBezTo>
                  <a:pt x="2424" y="2236"/>
                  <a:pt x="2459" y="2314"/>
                  <a:pt x="2493" y="2389"/>
                </a:cubicBezTo>
                <a:cubicBezTo>
                  <a:pt x="2517" y="2442"/>
                  <a:pt x="2543" y="2493"/>
                  <a:pt x="2563" y="2548"/>
                </a:cubicBezTo>
                <a:moveTo>
                  <a:pt x="2234" y="2328"/>
                </a:moveTo>
                <a:cubicBezTo>
                  <a:pt x="2302" y="2290"/>
                  <a:pt x="2379" y="2281"/>
                  <a:pt x="2456" y="2267"/>
                </a:cubicBezTo>
                <a:cubicBezTo>
                  <a:pt x="2605" y="2240"/>
                  <a:pt x="2766" y="2229"/>
                  <a:pt x="2906" y="2169"/>
                </a:cubicBezTo>
                <a:cubicBezTo>
                  <a:pt x="2972" y="2141"/>
                  <a:pt x="3019" y="2103"/>
                  <a:pt x="3029" y="2030"/>
                </a:cubicBezTo>
                <a:cubicBezTo>
                  <a:pt x="3032" y="2004"/>
                  <a:pt x="3025" y="1991"/>
                  <a:pt x="3021" y="1971"/>
                </a:cubicBezTo>
                <a:cubicBezTo>
                  <a:pt x="2979" y="1982"/>
                  <a:pt x="2977" y="1984"/>
                  <a:pt x="2968" y="2038"/>
                </a:cubicBezTo>
                <a:cubicBezTo>
                  <a:pt x="2956" y="2115"/>
                  <a:pt x="2956" y="2206"/>
                  <a:pt x="2971" y="2283"/>
                </a:cubicBezTo>
                <a:cubicBezTo>
                  <a:pt x="2991" y="2390"/>
                  <a:pt x="3034" y="2484"/>
                  <a:pt x="3111" y="2560"/>
                </a:cubicBezTo>
                <a:moveTo>
                  <a:pt x="3272" y="2317"/>
                </a:moveTo>
                <a:cubicBezTo>
                  <a:pt x="3295" y="2334"/>
                  <a:pt x="3299" y="2349"/>
                  <a:pt x="3280" y="2390"/>
                </a:cubicBezTo>
                <a:cubicBezTo>
                  <a:pt x="3240" y="2475"/>
                  <a:pt x="3159" y="2541"/>
                  <a:pt x="3088" y="2599"/>
                </a:cubicBezTo>
                <a:cubicBezTo>
                  <a:pt x="3039" y="2639"/>
                  <a:pt x="2964" y="2674"/>
                  <a:pt x="2930" y="2729"/>
                </a:cubicBezTo>
                <a:cubicBezTo>
                  <a:pt x="2927" y="2744"/>
                  <a:pt x="2925" y="2747"/>
                  <a:pt x="2926" y="2756"/>
                </a:cubicBezTo>
                <a:moveTo>
                  <a:pt x="3281" y="2729"/>
                </a:moveTo>
                <a:cubicBezTo>
                  <a:pt x="3289" y="2723"/>
                  <a:pt x="3304" y="2705"/>
                  <a:pt x="3314" y="2702"/>
                </a:cubicBezTo>
                <a:cubicBezTo>
                  <a:pt x="3330" y="2697"/>
                  <a:pt x="3348" y="2701"/>
                  <a:pt x="3355" y="2716"/>
                </a:cubicBezTo>
                <a:cubicBezTo>
                  <a:pt x="3367" y="2741"/>
                  <a:pt x="3362" y="2777"/>
                  <a:pt x="3361" y="2804"/>
                </a:cubicBezTo>
                <a:cubicBezTo>
                  <a:pt x="3360" y="2825"/>
                  <a:pt x="3355" y="2833"/>
                  <a:pt x="3347" y="2851"/>
                </a:cubicBezTo>
                <a:cubicBezTo>
                  <a:pt x="3347" y="2852"/>
                  <a:pt x="3347" y="2852"/>
                  <a:pt x="3347" y="2853"/>
                </a:cubicBezTo>
                <a:cubicBezTo>
                  <a:pt x="3380" y="2850"/>
                  <a:pt x="3403" y="2837"/>
                  <a:pt x="3427" y="2814"/>
                </a:cubicBezTo>
                <a:cubicBezTo>
                  <a:pt x="3450" y="2788"/>
                  <a:pt x="3458" y="2778"/>
                  <a:pt x="3470" y="2758"/>
                </a:cubicBezTo>
                <a:moveTo>
                  <a:pt x="3568" y="2135"/>
                </a:moveTo>
                <a:cubicBezTo>
                  <a:pt x="3572" y="2183"/>
                  <a:pt x="3591" y="2226"/>
                  <a:pt x="3604" y="2273"/>
                </a:cubicBezTo>
                <a:cubicBezTo>
                  <a:pt x="3623" y="2343"/>
                  <a:pt x="3632" y="2417"/>
                  <a:pt x="3637" y="2489"/>
                </a:cubicBezTo>
                <a:cubicBezTo>
                  <a:pt x="3639" y="2517"/>
                  <a:pt x="3640" y="2546"/>
                  <a:pt x="3640" y="2574"/>
                </a:cubicBezTo>
                <a:moveTo>
                  <a:pt x="3477" y="2389"/>
                </a:moveTo>
                <a:cubicBezTo>
                  <a:pt x="3515" y="2342"/>
                  <a:pt x="3569" y="2330"/>
                  <a:pt x="3628" y="2310"/>
                </a:cubicBezTo>
                <a:cubicBezTo>
                  <a:pt x="3754" y="2268"/>
                  <a:pt x="3885" y="2242"/>
                  <a:pt x="4011" y="2197"/>
                </a:cubicBezTo>
                <a:moveTo>
                  <a:pt x="2371" y="2550"/>
                </a:moveTo>
                <a:cubicBezTo>
                  <a:pt x="2373" y="2534"/>
                  <a:pt x="2374" y="2524"/>
                  <a:pt x="2378" y="2508"/>
                </a:cubicBezTo>
                <a:cubicBezTo>
                  <a:pt x="2384" y="2487"/>
                  <a:pt x="2382" y="2475"/>
                  <a:pt x="2381" y="2458"/>
                </a:cubicBezTo>
                <a:cubicBezTo>
                  <a:pt x="2308" y="2464"/>
                  <a:pt x="2265" y="2498"/>
                  <a:pt x="2207" y="2543"/>
                </a:cubicBezTo>
                <a:cubicBezTo>
                  <a:pt x="2125" y="2607"/>
                  <a:pt x="2048" y="2684"/>
                  <a:pt x="2005" y="2781"/>
                </a:cubicBezTo>
                <a:cubicBezTo>
                  <a:pt x="1977" y="2845"/>
                  <a:pt x="1969" y="2917"/>
                  <a:pt x="2039" y="2950"/>
                </a:cubicBezTo>
                <a:cubicBezTo>
                  <a:pt x="2136" y="2996"/>
                  <a:pt x="2293" y="2983"/>
                  <a:pt x="2395" y="2963"/>
                </a:cubicBezTo>
                <a:cubicBezTo>
                  <a:pt x="2459" y="2950"/>
                  <a:pt x="2534" y="2931"/>
                  <a:pt x="2546" y="2860"/>
                </a:cubicBezTo>
                <a:cubicBezTo>
                  <a:pt x="2558" y="2792"/>
                  <a:pt x="2476" y="2763"/>
                  <a:pt x="2423" y="2754"/>
                </a:cubicBezTo>
                <a:cubicBezTo>
                  <a:pt x="2343" y="2741"/>
                  <a:pt x="2269" y="2750"/>
                  <a:pt x="2200" y="2792"/>
                </a:cubicBezTo>
                <a:cubicBezTo>
                  <a:pt x="2153" y="2820"/>
                  <a:pt x="2151" y="2833"/>
                  <a:pt x="2145" y="2881"/>
                </a:cubicBezTo>
                <a:cubicBezTo>
                  <a:pt x="2177" y="2930"/>
                  <a:pt x="2199" y="2926"/>
                  <a:pt x="2262" y="2943"/>
                </a:cubicBezTo>
                <a:moveTo>
                  <a:pt x="3436" y="2501"/>
                </a:moveTo>
                <a:cubicBezTo>
                  <a:pt x="3428" y="2512"/>
                  <a:pt x="3420" y="2519"/>
                  <a:pt x="3413" y="2530"/>
                </a:cubicBezTo>
                <a:cubicBezTo>
                  <a:pt x="3372" y="2591"/>
                  <a:pt x="3323" y="2644"/>
                  <a:pt x="3278" y="2702"/>
                </a:cubicBezTo>
                <a:cubicBezTo>
                  <a:pt x="3234" y="2758"/>
                  <a:pt x="3182" y="2816"/>
                  <a:pt x="3182" y="2890"/>
                </a:cubicBezTo>
                <a:cubicBezTo>
                  <a:pt x="3182" y="2941"/>
                  <a:pt x="3266" y="2931"/>
                  <a:pt x="3300" y="2932"/>
                </a:cubicBezTo>
                <a:cubicBezTo>
                  <a:pt x="3363" y="2933"/>
                  <a:pt x="3433" y="2941"/>
                  <a:pt x="3491" y="2911"/>
                </a:cubicBezTo>
                <a:cubicBezTo>
                  <a:pt x="3516" y="2898"/>
                  <a:pt x="3505" y="2888"/>
                  <a:pt x="3510" y="2867"/>
                </a:cubicBezTo>
                <a:cubicBezTo>
                  <a:pt x="3453" y="2857"/>
                  <a:pt x="3393" y="2853"/>
                  <a:pt x="3336" y="2871"/>
                </a:cubicBezTo>
                <a:cubicBezTo>
                  <a:pt x="3298" y="2883"/>
                  <a:pt x="3244" y="2909"/>
                  <a:pt x="3233" y="2950"/>
                </a:cubicBezTo>
                <a:cubicBezTo>
                  <a:pt x="3221" y="2993"/>
                  <a:pt x="3296" y="2982"/>
                  <a:pt x="3315" y="2983"/>
                </a:cubicBezTo>
                <a:moveTo>
                  <a:pt x="4158" y="1818"/>
                </a:moveTo>
                <a:cubicBezTo>
                  <a:pt x="4155" y="1856"/>
                  <a:pt x="4148" y="1916"/>
                  <a:pt x="4141" y="1960"/>
                </a:cubicBezTo>
                <a:cubicBezTo>
                  <a:pt x="4126" y="2052"/>
                  <a:pt x="4120" y="2141"/>
                  <a:pt x="4120" y="2235"/>
                </a:cubicBezTo>
                <a:cubicBezTo>
                  <a:pt x="4120" y="2302"/>
                  <a:pt x="4135" y="2346"/>
                  <a:pt x="4167" y="2403"/>
                </a:cubicBezTo>
                <a:moveTo>
                  <a:pt x="4514" y="2324"/>
                </a:moveTo>
                <a:cubicBezTo>
                  <a:pt x="4501" y="2344"/>
                  <a:pt x="4502" y="2340"/>
                  <a:pt x="4489" y="2359"/>
                </a:cubicBezTo>
                <a:cubicBezTo>
                  <a:pt x="4434" y="2438"/>
                  <a:pt x="4382" y="2519"/>
                  <a:pt x="4333" y="2602"/>
                </a:cubicBezTo>
                <a:cubicBezTo>
                  <a:pt x="4300" y="2657"/>
                  <a:pt x="4262" y="2716"/>
                  <a:pt x="4247" y="2779"/>
                </a:cubicBezTo>
                <a:cubicBezTo>
                  <a:pt x="4243" y="2796"/>
                  <a:pt x="4245" y="2812"/>
                  <a:pt x="4244" y="2829"/>
                </a:cubicBezTo>
                <a:cubicBezTo>
                  <a:pt x="4275" y="2832"/>
                  <a:pt x="4302" y="2838"/>
                  <a:pt x="4333" y="2825"/>
                </a:cubicBezTo>
                <a:cubicBezTo>
                  <a:pt x="4379" y="2806"/>
                  <a:pt x="4413" y="2764"/>
                  <a:pt x="4453" y="2735"/>
                </a:cubicBezTo>
                <a:cubicBezTo>
                  <a:pt x="4417" y="2768"/>
                  <a:pt x="4377" y="2799"/>
                  <a:pt x="4341" y="2833"/>
                </a:cubicBezTo>
                <a:cubicBezTo>
                  <a:pt x="4308" y="2864"/>
                  <a:pt x="4268" y="2903"/>
                  <a:pt x="4259" y="2949"/>
                </a:cubicBezTo>
                <a:cubicBezTo>
                  <a:pt x="4259" y="2964"/>
                  <a:pt x="4258" y="2968"/>
                  <a:pt x="4265" y="2976"/>
                </a:cubicBezTo>
                <a:cubicBezTo>
                  <a:pt x="4305" y="2984"/>
                  <a:pt x="4346" y="2988"/>
                  <a:pt x="4387" y="2984"/>
                </a:cubicBezTo>
                <a:cubicBezTo>
                  <a:pt x="4415" y="2981"/>
                  <a:pt x="4450" y="2965"/>
                  <a:pt x="4451" y="2933"/>
                </a:cubicBezTo>
                <a:cubicBezTo>
                  <a:pt x="4451" y="2928"/>
                  <a:pt x="4450" y="2927"/>
                  <a:pt x="4445" y="292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67" name="Freeform 27"/>
          <p:cNvSpPr/>
          <p:nvPr/>
        </p:nvSpPr>
        <p:spPr>
          <a:xfrm>
            <a:off x="7424280" y="5908680"/>
            <a:ext cx="702000" cy="180360"/>
          </a:xfrm>
          <a:custGeom>
            <a:avLst/>
            <a:gdLst/>
            <a:ahLst/>
            <a:rect l="0" t="0" r="r" b="b"/>
            <a:pathLst>
              <a:path w="1950" h="501">
                <a:moveTo>
                  <a:pt x="181" y="88"/>
                </a:moveTo>
                <a:cubicBezTo>
                  <a:pt x="194" y="76"/>
                  <a:pt x="201" y="72"/>
                  <a:pt x="207" y="55"/>
                </a:cubicBezTo>
                <a:cubicBezTo>
                  <a:pt x="207" y="54"/>
                  <a:pt x="207" y="53"/>
                  <a:pt x="207" y="52"/>
                </a:cubicBezTo>
                <a:cubicBezTo>
                  <a:pt x="156" y="63"/>
                  <a:pt x="119" y="101"/>
                  <a:pt x="81" y="140"/>
                </a:cubicBezTo>
                <a:cubicBezTo>
                  <a:pt x="39" y="181"/>
                  <a:pt x="0" y="227"/>
                  <a:pt x="7" y="290"/>
                </a:cubicBezTo>
                <a:cubicBezTo>
                  <a:pt x="14" y="351"/>
                  <a:pt x="116" y="349"/>
                  <a:pt x="160" y="351"/>
                </a:cubicBezTo>
                <a:cubicBezTo>
                  <a:pt x="239" y="354"/>
                  <a:pt x="324" y="359"/>
                  <a:pt x="393" y="313"/>
                </a:cubicBezTo>
                <a:cubicBezTo>
                  <a:pt x="449" y="275"/>
                  <a:pt x="446" y="198"/>
                  <a:pt x="421" y="144"/>
                </a:cubicBezTo>
                <a:cubicBezTo>
                  <a:pt x="396" y="88"/>
                  <a:pt x="338" y="25"/>
                  <a:pt x="275" y="11"/>
                </a:cubicBezTo>
                <a:cubicBezTo>
                  <a:pt x="224" y="0"/>
                  <a:pt x="199" y="29"/>
                  <a:pt x="193" y="75"/>
                </a:cubicBezTo>
                <a:cubicBezTo>
                  <a:pt x="193" y="86"/>
                  <a:pt x="193" y="98"/>
                  <a:pt x="193" y="109"/>
                </a:cubicBezTo>
                <a:moveTo>
                  <a:pt x="680" y="307"/>
                </a:moveTo>
                <a:cubicBezTo>
                  <a:pt x="683" y="301"/>
                  <a:pt x="687" y="296"/>
                  <a:pt x="688" y="290"/>
                </a:cubicBezTo>
                <a:cubicBezTo>
                  <a:pt x="688" y="288"/>
                  <a:pt x="688" y="289"/>
                  <a:pt x="688" y="293"/>
                </a:cubicBezTo>
                <a:moveTo>
                  <a:pt x="991" y="67"/>
                </a:moveTo>
                <a:cubicBezTo>
                  <a:pt x="975" y="42"/>
                  <a:pt x="961" y="41"/>
                  <a:pt x="928" y="44"/>
                </a:cubicBezTo>
                <a:cubicBezTo>
                  <a:pt x="892" y="47"/>
                  <a:pt x="895" y="115"/>
                  <a:pt x="902" y="140"/>
                </a:cubicBezTo>
                <a:cubicBezTo>
                  <a:pt x="925" y="217"/>
                  <a:pt x="1006" y="277"/>
                  <a:pt x="1062" y="330"/>
                </a:cubicBezTo>
                <a:cubicBezTo>
                  <a:pt x="1109" y="374"/>
                  <a:pt x="1153" y="416"/>
                  <a:pt x="1185" y="472"/>
                </a:cubicBezTo>
                <a:cubicBezTo>
                  <a:pt x="1172" y="500"/>
                  <a:pt x="1108" y="496"/>
                  <a:pt x="1073" y="490"/>
                </a:cubicBezTo>
                <a:cubicBezTo>
                  <a:pt x="1005" y="479"/>
                  <a:pt x="942" y="446"/>
                  <a:pt x="880" y="420"/>
                </a:cubicBezTo>
                <a:moveTo>
                  <a:pt x="1103" y="47"/>
                </a:moveTo>
                <a:cubicBezTo>
                  <a:pt x="1191" y="43"/>
                  <a:pt x="1282" y="37"/>
                  <a:pt x="1370" y="51"/>
                </a:cubicBezTo>
                <a:cubicBezTo>
                  <a:pt x="1409" y="57"/>
                  <a:pt x="1458" y="65"/>
                  <a:pt x="1494" y="83"/>
                </a:cubicBezTo>
                <a:cubicBezTo>
                  <a:pt x="1514" y="93"/>
                  <a:pt x="1510" y="94"/>
                  <a:pt x="1514" y="112"/>
                </a:cubicBezTo>
                <a:cubicBezTo>
                  <a:pt x="1523" y="150"/>
                  <a:pt x="1504" y="190"/>
                  <a:pt x="1510" y="228"/>
                </a:cubicBezTo>
                <a:cubicBezTo>
                  <a:pt x="1519" y="291"/>
                  <a:pt x="1596" y="315"/>
                  <a:pt x="1649" y="328"/>
                </a:cubicBezTo>
                <a:cubicBezTo>
                  <a:pt x="1711" y="343"/>
                  <a:pt x="1817" y="354"/>
                  <a:pt x="1879" y="334"/>
                </a:cubicBezTo>
                <a:cubicBezTo>
                  <a:pt x="1928" y="317"/>
                  <a:pt x="1949" y="244"/>
                  <a:pt x="1931" y="198"/>
                </a:cubicBezTo>
                <a:cubicBezTo>
                  <a:pt x="1904" y="132"/>
                  <a:pt x="1821" y="89"/>
                  <a:pt x="1756" y="79"/>
                </a:cubicBezTo>
                <a:cubicBezTo>
                  <a:pt x="1683" y="67"/>
                  <a:pt x="1605" y="78"/>
                  <a:pt x="1532" y="8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68" name="Freeform 28"/>
          <p:cNvSpPr/>
          <p:nvPr/>
        </p:nvSpPr>
        <p:spPr>
          <a:xfrm>
            <a:off x="6507000" y="3084840"/>
            <a:ext cx="57600" cy="17640"/>
          </a:xfrm>
          <a:custGeom>
            <a:avLst/>
            <a:gdLst/>
            <a:ahLst/>
            <a:rect l="0" t="0" r="r" b="b"/>
            <a:pathLst>
              <a:path w="160" h="49">
                <a:moveTo>
                  <a:pt x="0" y="5"/>
                </a:moveTo>
                <a:cubicBezTo>
                  <a:pt x="60" y="0"/>
                  <a:pt x="103" y="24"/>
                  <a:pt x="159" y="4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69" name="Freeform 29"/>
          <p:cNvSpPr/>
          <p:nvPr/>
        </p:nvSpPr>
        <p:spPr>
          <a:xfrm>
            <a:off x="5914800" y="2617920"/>
            <a:ext cx="585000" cy="263880"/>
          </a:xfrm>
          <a:custGeom>
            <a:avLst/>
            <a:gdLst/>
            <a:ahLst/>
            <a:rect l="0" t="0" r="r" b="b"/>
            <a:pathLst>
              <a:path w="1625" h="733">
                <a:moveTo>
                  <a:pt x="26" y="369"/>
                </a:moveTo>
                <a:cubicBezTo>
                  <a:pt x="14" y="358"/>
                  <a:pt x="12" y="355"/>
                  <a:pt x="2" y="354"/>
                </a:cubicBezTo>
                <a:cubicBezTo>
                  <a:pt x="0" y="402"/>
                  <a:pt x="1" y="449"/>
                  <a:pt x="1" y="496"/>
                </a:cubicBezTo>
                <a:cubicBezTo>
                  <a:pt x="1" y="557"/>
                  <a:pt x="2" y="616"/>
                  <a:pt x="10" y="676"/>
                </a:cubicBezTo>
                <a:cubicBezTo>
                  <a:pt x="13" y="697"/>
                  <a:pt x="16" y="713"/>
                  <a:pt x="23" y="732"/>
                </a:cubicBezTo>
                <a:moveTo>
                  <a:pt x="16" y="40"/>
                </a:moveTo>
                <a:cubicBezTo>
                  <a:pt x="17" y="21"/>
                  <a:pt x="12" y="7"/>
                  <a:pt x="25" y="0"/>
                </a:cubicBezTo>
                <a:cubicBezTo>
                  <a:pt x="48" y="50"/>
                  <a:pt x="71" y="100"/>
                  <a:pt x="96" y="149"/>
                </a:cubicBezTo>
                <a:moveTo>
                  <a:pt x="320" y="260"/>
                </a:moveTo>
                <a:cubicBezTo>
                  <a:pt x="324" y="277"/>
                  <a:pt x="338" y="330"/>
                  <a:pt x="344" y="356"/>
                </a:cubicBezTo>
                <a:cubicBezTo>
                  <a:pt x="356" y="410"/>
                  <a:pt x="368" y="467"/>
                  <a:pt x="395" y="514"/>
                </a:cubicBezTo>
                <a:cubicBezTo>
                  <a:pt x="397" y="516"/>
                  <a:pt x="398" y="519"/>
                  <a:pt x="400" y="521"/>
                </a:cubicBezTo>
                <a:cubicBezTo>
                  <a:pt x="404" y="514"/>
                  <a:pt x="416" y="485"/>
                  <a:pt x="421" y="475"/>
                </a:cubicBezTo>
                <a:cubicBezTo>
                  <a:pt x="442" y="430"/>
                  <a:pt x="475" y="390"/>
                  <a:pt x="526" y="382"/>
                </a:cubicBezTo>
                <a:cubicBezTo>
                  <a:pt x="601" y="370"/>
                  <a:pt x="647" y="396"/>
                  <a:pt x="696" y="451"/>
                </a:cubicBezTo>
                <a:cubicBezTo>
                  <a:pt x="736" y="496"/>
                  <a:pt x="766" y="552"/>
                  <a:pt x="799" y="603"/>
                </a:cubicBezTo>
                <a:moveTo>
                  <a:pt x="1479" y="164"/>
                </a:moveTo>
                <a:cubicBezTo>
                  <a:pt x="1429" y="145"/>
                  <a:pt x="1392" y="170"/>
                  <a:pt x="1349" y="200"/>
                </a:cubicBezTo>
                <a:cubicBezTo>
                  <a:pt x="1294" y="238"/>
                  <a:pt x="1222" y="295"/>
                  <a:pt x="1203" y="363"/>
                </a:cubicBezTo>
                <a:cubicBezTo>
                  <a:pt x="1185" y="429"/>
                  <a:pt x="1223" y="442"/>
                  <a:pt x="1278" y="446"/>
                </a:cubicBezTo>
                <a:cubicBezTo>
                  <a:pt x="1347" y="451"/>
                  <a:pt x="1408" y="445"/>
                  <a:pt x="1460" y="395"/>
                </a:cubicBezTo>
                <a:cubicBezTo>
                  <a:pt x="1496" y="358"/>
                  <a:pt x="1513" y="311"/>
                  <a:pt x="1517" y="262"/>
                </a:cubicBezTo>
                <a:cubicBezTo>
                  <a:pt x="1517" y="246"/>
                  <a:pt x="1517" y="243"/>
                  <a:pt x="1517" y="233"/>
                </a:cubicBezTo>
                <a:cubicBezTo>
                  <a:pt x="1518" y="286"/>
                  <a:pt x="1525" y="340"/>
                  <a:pt x="1550" y="390"/>
                </a:cubicBezTo>
                <a:cubicBezTo>
                  <a:pt x="1580" y="435"/>
                  <a:pt x="1591" y="450"/>
                  <a:pt x="1624" y="46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70" name="Freeform 30"/>
          <p:cNvSpPr/>
          <p:nvPr/>
        </p:nvSpPr>
        <p:spPr>
          <a:xfrm>
            <a:off x="6699600" y="2367000"/>
            <a:ext cx="1717920" cy="516240"/>
          </a:xfrm>
          <a:custGeom>
            <a:avLst/>
            <a:gdLst/>
            <a:ahLst/>
            <a:rect l="0" t="0" r="r" b="b"/>
            <a:pathLst>
              <a:path w="4772" h="1434">
                <a:moveTo>
                  <a:pt x="58" y="993"/>
                </a:moveTo>
                <a:cubicBezTo>
                  <a:pt x="55" y="993"/>
                  <a:pt x="0" y="998"/>
                  <a:pt x="9" y="1013"/>
                </a:cubicBezTo>
                <a:cubicBezTo>
                  <a:pt x="14" y="1012"/>
                  <a:pt x="19" y="1011"/>
                  <a:pt x="24" y="1010"/>
                </a:cubicBezTo>
                <a:cubicBezTo>
                  <a:pt x="64" y="972"/>
                  <a:pt x="79" y="937"/>
                  <a:pt x="102" y="887"/>
                </a:cubicBezTo>
                <a:cubicBezTo>
                  <a:pt x="118" y="853"/>
                  <a:pt x="131" y="826"/>
                  <a:pt x="170" y="823"/>
                </a:cubicBezTo>
                <a:cubicBezTo>
                  <a:pt x="211" y="820"/>
                  <a:pt x="242" y="876"/>
                  <a:pt x="264" y="906"/>
                </a:cubicBezTo>
                <a:cubicBezTo>
                  <a:pt x="288" y="937"/>
                  <a:pt x="308" y="971"/>
                  <a:pt x="349" y="977"/>
                </a:cubicBezTo>
                <a:cubicBezTo>
                  <a:pt x="379" y="981"/>
                  <a:pt x="389" y="962"/>
                  <a:pt x="403" y="938"/>
                </a:cubicBezTo>
                <a:cubicBezTo>
                  <a:pt x="422" y="907"/>
                  <a:pt x="434" y="870"/>
                  <a:pt x="459" y="843"/>
                </a:cubicBezTo>
                <a:cubicBezTo>
                  <a:pt x="477" y="823"/>
                  <a:pt x="506" y="805"/>
                  <a:pt x="534" y="813"/>
                </a:cubicBezTo>
                <a:cubicBezTo>
                  <a:pt x="562" y="821"/>
                  <a:pt x="571" y="849"/>
                  <a:pt x="595" y="865"/>
                </a:cubicBezTo>
                <a:cubicBezTo>
                  <a:pt x="633" y="891"/>
                  <a:pt x="688" y="886"/>
                  <a:pt x="732" y="885"/>
                </a:cubicBezTo>
                <a:cubicBezTo>
                  <a:pt x="772" y="884"/>
                  <a:pt x="811" y="877"/>
                  <a:pt x="823" y="834"/>
                </a:cubicBezTo>
                <a:cubicBezTo>
                  <a:pt x="833" y="796"/>
                  <a:pt x="817" y="770"/>
                  <a:pt x="777" y="762"/>
                </a:cubicBezTo>
                <a:cubicBezTo>
                  <a:pt x="707" y="748"/>
                  <a:pt x="650" y="770"/>
                  <a:pt x="598" y="817"/>
                </a:cubicBezTo>
                <a:cubicBezTo>
                  <a:pt x="547" y="863"/>
                  <a:pt x="515" y="921"/>
                  <a:pt x="515" y="989"/>
                </a:cubicBezTo>
                <a:cubicBezTo>
                  <a:pt x="515" y="1053"/>
                  <a:pt x="588" y="1067"/>
                  <a:pt x="641" y="1072"/>
                </a:cubicBezTo>
                <a:cubicBezTo>
                  <a:pt x="721" y="1079"/>
                  <a:pt x="803" y="1072"/>
                  <a:pt x="883" y="1069"/>
                </a:cubicBezTo>
                <a:moveTo>
                  <a:pt x="1273" y="851"/>
                </a:moveTo>
                <a:cubicBezTo>
                  <a:pt x="1273" y="823"/>
                  <a:pt x="1273" y="815"/>
                  <a:pt x="1273" y="797"/>
                </a:cubicBezTo>
                <a:cubicBezTo>
                  <a:pt x="1225" y="778"/>
                  <a:pt x="1178" y="785"/>
                  <a:pt x="1128" y="804"/>
                </a:cubicBezTo>
                <a:cubicBezTo>
                  <a:pt x="1071" y="826"/>
                  <a:pt x="998" y="863"/>
                  <a:pt x="969" y="921"/>
                </a:cubicBezTo>
                <a:cubicBezTo>
                  <a:pt x="958" y="943"/>
                  <a:pt x="963" y="963"/>
                  <a:pt x="968" y="985"/>
                </a:cubicBezTo>
                <a:cubicBezTo>
                  <a:pt x="996" y="995"/>
                  <a:pt x="1049" y="1010"/>
                  <a:pt x="1078" y="992"/>
                </a:cubicBezTo>
                <a:cubicBezTo>
                  <a:pt x="1104" y="976"/>
                  <a:pt x="1117" y="942"/>
                  <a:pt x="1142" y="924"/>
                </a:cubicBezTo>
                <a:cubicBezTo>
                  <a:pt x="1161" y="910"/>
                  <a:pt x="1177" y="913"/>
                  <a:pt x="1199" y="913"/>
                </a:cubicBezTo>
                <a:cubicBezTo>
                  <a:pt x="1228" y="984"/>
                  <a:pt x="1232" y="1051"/>
                  <a:pt x="1229" y="1129"/>
                </a:cubicBezTo>
                <a:cubicBezTo>
                  <a:pt x="1226" y="1211"/>
                  <a:pt x="1207" y="1298"/>
                  <a:pt x="1168" y="1371"/>
                </a:cubicBezTo>
                <a:cubicBezTo>
                  <a:pt x="1146" y="1412"/>
                  <a:pt x="1119" y="1433"/>
                  <a:pt x="1073" y="1433"/>
                </a:cubicBezTo>
                <a:cubicBezTo>
                  <a:pt x="1023" y="1433"/>
                  <a:pt x="1023" y="1371"/>
                  <a:pt x="1028" y="1333"/>
                </a:cubicBezTo>
                <a:cubicBezTo>
                  <a:pt x="1037" y="1263"/>
                  <a:pt x="1079" y="1207"/>
                  <a:pt x="1113" y="1147"/>
                </a:cubicBezTo>
                <a:moveTo>
                  <a:pt x="1310" y="809"/>
                </a:moveTo>
                <a:cubicBezTo>
                  <a:pt x="1341" y="776"/>
                  <a:pt x="1332" y="786"/>
                  <a:pt x="1362" y="771"/>
                </a:cubicBezTo>
                <a:cubicBezTo>
                  <a:pt x="1375" y="829"/>
                  <a:pt x="1376" y="885"/>
                  <a:pt x="1376" y="945"/>
                </a:cubicBezTo>
                <a:cubicBezTo>
                  <a:pt x="1376" y="979"/>
                  <a:pt x="1365" y="1045"/>
                  <a:pt x="1397" y="1069"/>
                </a:cubicBezTo>
                <a:cubicBezTo>
                  <a:pt x="1424" y="1089"/>
                  <a:pt x="1483" y="1081"/>
                  <a:pt x="1510" y="1066"/>
                </a:cubicBezTo>
                <a:cubicBezTo>
                  <a:pt x="1556" y="1040"/>
                  <a:pt x="1581" y="990"/>
                  <a:pt x="1596" y="942"/>
                </a:cubicBezTo>
                <a:cubicBezTo>
                  <a:pt x="1603" y="918"/>
                  <a:pt x="1601" y="882"/>
                  <a:pt x="1611" y="862"/>
                </a:cubicBezTo>
                <a:cubicBezTo>
                  <a:pt x="1613" y="862"/>
                  <a:pt x="1614" y="862"/>
                  <a:pt x="1616" y="862"/>
                </a:cubicBezTo>
                <a:cubicBezTo>
                  <a:pt x="1639" y="916"/>
                  <a:pt x="1660" y="962"/>
                  <a:pt x="1720" y="980"/>
                </a:cubicBezTo>
                <a:cubicBezTo>
                  <a:pt x="1771" y="996"/>
                  <a:pt x="1823" y="991"/>
                  <a:pt x="1861" y="955"/>
                </a:cubicBezTo>
                <a:cubicBezTo>
                  <a:pt x="1915" y="904"/>
                  <a:pt x="1926" y="824"/>
                  <a:pt x="1932" y="754"/>
                </a:cubicBezTo>
                <a:cubicBezTo>
                  <a:pt x="1936" y="706"/>
                  <a:pt x="1938" y="656"/>
                  <a:pt x="1950" y="610"/>
                </a:cubicBezTo>
                <a:cubicBezTo>
                  <a:pt x="1951" y="610"/>
                  <a:pt x="1952" y="609"/>
                  <a:pt x="1953" y="609"/>
                </a:cubicBezTo>
                <a:cubicBezTo>
                  <a:pt x="1953" y="649"/>
                  <a:pt x="1953" y="689"/>
                  <a:pt x="1953" y="730"/>
                </a:cubicBezTo>
                <a:moveTo>
                  <a:pt x="1836" y="255"/>
                </a:moveTo>
                <a:cubicBezTo>
                  <a:pt x="1821" y="216"/>
                  <a:pt x="1811" y="183"/>
                  <a:pt x="1808" y="141"/>
                </a:cubicBezTo>
                <a:cubicBezTo>
                  <a:pt x="1808" y="140"/>
                  <a:pt x="1808" y="138"/>
                  <a:pt x="1808" y="137"/>
                </a:cubicBezTo>
                <a:cubicBezTo>
                  <a:pt x="1808" y="247"/>
                  <a:pt x="1810" y="351"/>
                  <a:pt x="1793" y="459"/>
                </a:cubicBezTo>
                <a:cubicBezTo>
                  <a:pt x="1772" y="592"/>
                  <a:pt x="1726" y="722"/>
                  <a:pt x="1714" y="855"/>
                </a:cubicBezTo>
                <a:cubicBezTo>
                  <a:pt x="1708" y="920"/>
                  <a:pt x="1700" y="983"/>
                  <a:pt x="1774" y="1003"/>
                </a:cubicBezTo>
                <a:cubicBezTo>
                  <a:pt x="1892" y="1034"/>
                  <a:pt x="2025" y="980"/>
                  <a:pt x="2135" y="947"/>
                </a:cubicBezTo>
                <a:moveTo>
                  <a:pt x="2468" y="569"/>
                </a:moveTo>
                <a:cubicBezTo>
                  <a:pt x="2405" y="621"/>
                  <a:pt x="2339" y="675"/>
                  <a:pt x="2286" y="738"/>
                </a:cubicBezTo>
                <a:cubicBezTo>
                  <a:pt x="2250" y="780"/>
                  <a:pt x="2239" y="809"/>
                  <a:pt x="2239" y="862"/>
                </a:cubicBezTo>
                <a:cubicBezTo>
                  <a:pt x="2272" y="876"/>
                  <a:pt x="2311" y="888"/>
                  <a:pt x="2347" y="872"/>
                </a:cubicBezTo>
                <a:cubicBezTo>
                  <a:pt x="2393" y="852"/>
                  <a:pt x="2425" y="795"/>
                  <a:pt x="2442" y="750"/>
                </a:cubicBezTo>
                <a:cubicBezTo>
                  <a:pt x="2448" y="732"/>
                  <a:pt x="2452" y="710"/>
                  <a:pt x="2456" y="692"/>
                </a:cubicBezTo>
                <a:cubicBezTo>
                  <a:pt x="2456" y="737"/>
                  <a:pt x="2441" y="808"/>
                  <a:pt x="2466" y="846"/>
                </a:cubicBezTo>
                <a:cubicBezTo>
                  <a:pt x="2477" y="863"/>
                  <a:pt x="2520" y="870"/>
                  <a:pt x="2537" y="859"/>
                </a:cubicBezTo>
                <a:cubicBezTo>
                  <a:pt x="2582" y="828"/>
                  <a:pt x="2598" y="736"/>
                  <a:pt x="2614" y="688"/>
                </a:cubicBezTo>
                <a:cubicBezTo>
                  <a:pt x="2636" y="621"/>
                  <a:pt x="2656" y="551"/>
                  <a:pt x="2691" y="488"/>
                </a:cubicBezTo>
                <a:cubicBezTo>
                  <a:pt x="2710" y="455"/>
                  <a:pt x="2715" y="455"/>
                  <a:pt x="2748" y="451"/>
                </a:cubicBezTo>
                <a:cubicBezTo>
                  <a:pt x="2769" y="527"/>
                  <a:pt x="2772" y="617"/>
                  <a:pt x="2763" y="696"/>
                </a:cubicBezTo>
                <a:cubicBezTo>
                  <a:pt x="2755" y="763"/>
                  <a:pt x="2720" y="839"/>
                  <a:pt x="2782" y="885"/>
                </a:cubicBezTo>
                <a:cubicBezTo>
                  <a:pt x="2820" y="914"/>
                  <a:pt x="2865" y="924"/>
                  <a:pt x="2909" y="937"/>
                </a:cubicBezTo>
                <a:moveTo>
                  <a:pt x="3761" y="565"/>
                </a:moveTo>
                <a:cubicBezTo>
                  <a:pt x="3753" y="494"/>
                  <a:pt x="3736" y="477"/>
                  <a:pt x="3661" y="472"/>
                </a:cubicBezTo>
                <a:cubicBezTo>
                  <a:pt x="3558" y="465"/>
                  <a:pt x="3472" y="521"/>
                  <a:pt x="3403" y="596"/>
                </a:cubicBezTo>
                <a:cubicBezTo>
                  <a:pt x="3373" y="629"/>
                  <a:pt x="3310" y="724"/>
                  <a:pt x="3340" y="776"/>
                </a:cubicBezTo>
                <a:cubicBezTo>
                  <a:pt x="3364" y="817"/>
                  <a:pt x="3463" y="820"/>
                  <a:pt x="3501" y="807"/>
                </a:cubicBezTo>
                <a:cubicBezTo>
                  <a:pt x="3606" y="770"/>
                  <a:pt x="3649" y="652"/>
                  <a:pt x="3658" y="551"/>
                </a:cubicBezTo>
                <a:cubicBezTo>
                  <a:pt x="3673" y="383"/>
                  <a:pt x="3663" y="209"/>
                  <a:pt x="3658" y="41"/>
                </a:cubicBezTo>
                <a:cubicBezTo>
                  <a:pt x="3657" y="17"/>
                  <a:pt x="3657" y="14"/>
                  <a:pt x="3657" y="0"/>
                </a:cubicBezTo>
                <a:cubicBezTo>
                  <a:pt x="3646" y="63"/>
                  <a:pt x="3635" y="136"/>
                  <a:pt x="3627" y="203"/>
                </a:cubicBezTo>
                <a:cubicBezTo>
                  <a:pt x="3612" y="326"/>
                  <a:pt x="3591" y="471"/>
                  <a:pt x="3617" y="595"/>
                </a:cubicBezTo>
                <a:cubicBezTo>
                  <a:pt x="3635" y="680"/>
                  <a:pt x="3698" y="749"/>
                  <a:pt x="3785" y="758"/>
                </a:cubicBezTo>
                <a:cubicBezTo>
                  <a:pt x="3846" y="764"/>
                  <a:pt x="3884" y="739"/>
                  <a:pt x="3907" y="682"/>
                </a:cubicBezTo>
                <a:cubicBezTo>
                  <a:pt x="3929" y="628"/>
                  <a:pt x="3927" y="566"/>
                  <a:pt x="3948" y="510"/>
                </a:cubicBezTo>
                <a:cubicBezTo>
                  <a:pt x="3961" y="476"/>
                  <a:pt x="3960" y="492"/>
                  <a:pt x="3982" y="481"/>
                </a:cubicBezTo>
                <a:cubicBezTo>
                  <a:pt x="4008" y="554"/>
                  <a:pt x="4031" y="647"/>
                  <a:pt x="4086" y="703"/>
                </a:cubicBezTo>
                <a:cubicBezTo>
                  <a:pt x="4104" y="722"/>
                  <a:pt x="4110" y="720"/>
                  <a:pt x="4128" y="730"/>
                </a:cubicBezTo>
                <a:moveTo>
                  <a:pt x="4001" y="207"/>
                </a:moveTo>
                <a:cubicBezTo>
                  <a:pt x="3999" y="192"/>
                  <a:pt x="3998" y="191"/>
                  <a:pt x="3998" y="183"/>
                </a:cubicBezTo>
                <a:cubicBezTo>
                  <a:pt x="4024" y="213"/>
                  <a:pt x="4048" y="245"/>
                  <a:pt x="4073" y="276"/>
                </a:cubicBezTo>
                <a:moveTo>
                  <a:pt x="4367" y="471"/>
                </a:moveTo>
                <a:cubicBezTo>
                  <a:pt x="4366" y="480"/>
                  <a:pt x="4359" y="504"/>
                  <a:pt x="4368" y="517"/>
                </a:cubicBezTo>
                <a:cubicBezTo>
                  <a:pt x="4398" y="563"/>
                  <a:pt x="4465" y="555"/>
                  <a:pt x="4511" y="554"/>
                </a:cubicBezTo>
                <a:cubicBezTo>
                  <a:pt x="4562" y="552"/>
                  <a:pt x="4597" y="524"/>
                  <a:pt x="4614" y="475"/>
                </a:cubicBezTo>
                <a:cubicBezTo>
                  <a:pt x="4625" y="443"/>
                  <a:pt x="4639" y="368"/>
                  <a:pt x="4595" y="356"/>
                </a:cubicBezTo>
                <a:cubicBezTo>
                  <a:pt x="4508" y="332"/>
                  <a:pt x="4421" y="425"/>
                  <a:pt x="4373" y="481"/>
                </a:cubicBezTo>
                <a:cubicBezTo>
                  <a:pt x="4324" y="539"/>
                  <a:pt x="4263" y="647"/>
                  <a:pt x="4298" y="728"/>
                </a:cubicBezTo>
                <a:cubicBezTo>
                  <a:pt x="4333" y="808"/>
                  <a:pt x="4453" y="836"/>
                  <a:pt x="4528" y="851"/>
                </a:cubicBezTo>
                <a:cubicBezTo>
                  <a:pt x="4608" y="866"/>
                  <a:pt x="4690" y="868"/>
                  <a:pt x="4771" y="86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71" name="Freeform 31"/>
          <p:cNvSpPr/>
          <p:nvPr/>
        </p:nvSpPr>
        <p:spPr>
          <a:xfrm>
            <a:off x="5748480" y="3123720"/>
            <a:ext cx="552960" cy="246960"/>
          </a:xfrm>
          <a:custGeom>
            <a:avLst/>
            <a:gdLst/>
            <a:ahLst/>
            <a:rect l="0" t="0" r="r" b="b"/>
            <a:pathLst>
              <a:path w="1536" h="686">
                <a:moveTo>
                  <a:pt x="174" y="75"/>
                </a:moveTo>
                <a:cubicBezTo>
                  <a:pt x="142" y="71"/>
                  <a:pt x="158" y="87"/>
                  <a:pt x="158" y="138"/>
                </a:cubicBezTo>
                <a:cubicBezTo>
                  <a:pt x="158" y="243"/>
                  <a:pt x="162" y="346"/>
                  <a:pt x="176" y="450"/>
                </a:cubicBezTo>
                <a:cubicBezTo>
                  <a:pt x="187" y="529"/>
                  <a:pt x="200" y="605"/>
                  <a:pt x="204" y="685"/>
                </a:cubicBezTo>
                <a:moveTo>
                  <a:pt x="0" y="346"/>
                </a:moveTo>
                <a:cubicBezTo>
                  <a:pt x="26" y="333"/>
                  <a:pt x="53" y="321"/>
                  <a:pt x="104" y="339"/>
                </a:cubicBezTo>
                <a:cubicBezTo>
                  <a:pt x="165" y="361"/>
                  <a:pt x="217" y="396"/>
                  <a:pt x="283" y="405"/>
                </a:cubicBezTo>
                <a:cubicBezTo>
                  <a:pt x="332" y="411"/>
                  <a:pt x="405" y="418"/>
                  <a:pt x="443" y="380"/>
                </a:cubicBezTo>
                <a:cubicBezTo>
                  <a:pt x="487" y="336"/>
                  <a:pt x="482" y="247"/>
                  <a:pt x="488" y="194"/>
                </a:cubicBezTo>
                <a:cubicBezTo>
                  <a:pt x="499" y="234"/>
                  <a:pt x="507" y="278"/>
                  <a:pt x="524" y="318"/>
                </a:cubicBezTo>
                <a:cubicBezTo>
                  <a:pt x="551" y="381"/>
                  <a:pt x="595" y="424"/>
                  <a:pt x="664" y="430"/>
                </a:cubicBezTo>
                <a:cubicBezTo>
                  <a:pt x="711" y="434"/>
                  <a:pt x="733" y="417"/>
                  <a:pt x="764" y="382"/>
                </a:cubicBezTo>
                <a:cubicBezTo>
                  <a:pt x="795" y="348"/>
                  <a:pt x="821" y="307"/>
                  <a:pt x="849" y="269"/>
                </a:cubicBezTo>
                <a:cubicBezTo>
                  <a:pt x="861" y="284"/>
                  <a:pt x="881" y="312"/>
                  <a:pt x="896" y="331"/>
                </a:cubicBezTo>
                <a:cubicBezTo>
                  <a:pt x="940" y="390"/>
                  <a:pt x="1002" y="412"/>
                  <a:pt x="1073" y="406"/>
                </a:cubicBezTo>
                <a:cubicBezTo>
                  <a:pt x="1113" y="402"/>
                  <a:pt x="1125" y="364"/>
                  <a:pt x="1131" y="328"/>
                </a:cubicBezTo>
                <a:cubicBezTo>
                  <a:pt x="1135" y="305"/>
                  <a:pt x="1134" y="281"/>
                  <a:pt x="1134" y="258"/>
                </a:cubicBezTo>
                <a:cubicBezTo>
                  <a:pt x="1134" y="279"/>
                  <a:pt x="1134" y="289"/>
                  <a:pt x="1134" y="310"/>
                </a:cubicBezTo>
                <a:cubicBezTo>
                  <a:pt x="1134" y="338"/>
                  <a:pt x="1134" y="367"/>
                  <a:pt x="1134" y="395"/>
                </a:cubicBezTo>
                <a:moveTo>
                  <a:pt x="1015" y="1"/>
                </a:moveTo>
                <a:cubicBezTo>
                  <a:pt x="1029" y="0"/>
                  <a:pt x="1097" y="48"/>
                  <a:pt x="1117" y="61"/>
                </a:cubicBezTo>
                <a:moveTo>
                  <a:pt x="1470" y="138"/>
                </a:moveTo>
                <a:cubicBezTo>
                  <a:pt x="1436" y="138"/>
                  <a:pt x="1413" y="140"/>
                  <a:pt x="1387" y="165"/>
                </a:cubicBezTo>
                <a:cubicBezTo>
                  <a:pt x="1356" y="195"/>
                  <a:pt x="1338" y="259"/>
                  <a:pt x="1359" y="300"/>
                </a:cubicBezTo>
                <a:cubicBezTo>
                  <a:pt x="1392" y="364"/>
                  <a:pt x="1476" y="385"/>
                  <a:pt x="1514" y="444"/>
                </a:cubicBezTo>
                <a:cubicBezTo>
                  <a:pt x="1524" y="459"/>
                  <a:pt x="1511" y="491"/>
                  <a:pt x="1520" y="502"/>
                </a:cubicBezTo>
                <a:cubicBezTo>
                  <a:pt x="1520" y="512"/>
                  <a:pt x="1523" y="515"/>
                  <a:pt x="1535" y="51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72" name="Freeform 32"/>
          <p:cNvSpPr/>
          <p:nvPr/>
        </p:nvSpPr>
        <p:spPr>
          <a:xfrm>
            <a:off x="6555960" y="3121560"/>
            <a:ext cx="173160" cy="210960"/>
          </a:xfrm>
          <a:custGeom>
            <a:avLst/>
            <a:gdLst/>
            <a:ahLst/>
            <a:rect l="0" t="0" r="r" b="b"/>
            <a:pathLst>
              <a:path w="481" h="586">
                <a:moveTo>
                  <a:pt x="65" y="71"/>
                </a:moveTo>
                <a:cubicBezTo>
                  <a:pt x="43" y="112"/>
                  <a:pt x="23" y="157"/>
                  <a:pt x="13" y="204"/>
                </a:cubicBezTo>
                <a:cubicBezTo>
                  <a:pt x="3" y="254"/>
                  <a:pt x="0" y="310"/>
                  <a:pt x="35" y="349"/>
                </a:cubicBezTo>
                <a:cubicBezTo>
                  <a:pt x="58" y="375"/>
                  <a:pt x="82" y="382"/>
                  <a:pt x="114" y="383"/>
                </a:cubicBezTo>
                <a:moveTo>
                  <a:pt x="453" y="3"/>
                </a:moveTo>
                <a:cubicBezTo>
                  <a:pt x="383" y="3"/>
                  <a:pt x="329" y="0"/>
                  <a:pt x="275" y="55"/>
                </a:cubicBezTo>
                <a:cubicBezTo>
                  <a:pt x="231" y="99"/>
                  <a:pt x="221" y="172"/>
                  <a:pt x="257" y="224"/>
                </a:cubicBezTo>
                <a:cubicBezTo>
                  <a:pt x="302" y="290"/>
                  <a:pt x="386" y="324"/>
                  <a:pt x="439" y="383"/>
                </a:cubicBezTo>
                <a:cubicBezTo>
                  <a:pt x="480" y="427"/>
                  <a:pt x="468" y="477"/>
                  <a:pt x="431" y="517"/>
                </a:cubicBezTo>
                <a:cubicBezTo>
                  <a:pt x="389" y="555"/>
                  <a:pt x="374" y="568"/>
                  <a:pt x="339" y="58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73" name="Freeform 33"/>
          <p:cNvSpPr/>
          <p:nvPr/>
        </p:nvSpPr>
        <p:spPr>
          <a:xfrm>
            <a:off x="7425000" y="2876400"/>
            <a:ext cx="500400" cy="259200"/>
          </a:xfrm>
          <a:custGeom>
            <a:avLst/>
            <a:gdLst/>
            <a:ahLst/>
            <a:rect l="0" t="0" r="r" b="b"/>
            <a:pathLst>
              <a:path w="1390" h="720">
                <a:moveTo>
                  <a:pt x="182" y="494"/>
                </a:moveTo>
                <a:cubicBezTo>
                  <a:pt x="145" y="478"/>
                  <a:pt x="123" y="479"/>
                  <a:pt x="91" y="510"/>
                </a:cubicBezTo>
                <a:cubicBezTo>
                  <a:pt x="54" y="546"/>
                  <a:pt x="14" y="600"/>
                  <a:pt x="6" y="652"/>
                </a:cubicBezTo>
                <a:cubicBezTo>
                  <a:pt x="0" y="688"/>
                  <a:pt x="11" y="701"/>
                  <a:pt x="48" y="705"/>
                </a:cubicBezTo>
                <a:cubicBezTo>
                  <a:pt x="99" y="710"/>
                  <a:pt x="158" y="710"/>
                  <a:pt x="206" y="692"/>
                </a:cubicBezTo>
                <a:cubicBezTo>
                  <a:pt x="247" y="676"/>
                  <a:pt x="258" y="653"/>
                  <a:pt x="260" y="612"/>
                </a:cubicBezTo>
                <a:cubicBezTo>
                  <a:pt x="262" y="568"/>
                  <a:pt x="218" y="542"/>
                  <a:pt x="179" y="530"/>
                </a:cubicBezTo>
                <a:cubicBezTo>
                  <a:pt x="162" y="525"/>
                  <a:pt x="90" y="511"/>
                  <a:pt x="79" y="533"/>
                </a:cubicBezTo>
                <a:cubicBezTo>
                  <a:pt x="62" y="568"/>
                  <a:pt x="106" y="578"/>
                  <a:pt x="124" y="588"/>
                </a:cubicBezTo>
                <a:moveTo>
                  <a:pt x="810" y="613"/>
                </a:moveTo>
                <a:cubicBezTo>
                  <a:pt x="812" y="567"/>
                  <a:pt x="798" y="562"/>
                  <a:pt x="750" y="553"/>
                </a:cubicBezTo>
                <a:cubicBezTo>
                  <a:pt x="676" y="539"/>
                  <a:pt x="596" y="541"/>
                  <a:pt x="526" y="571"/>
                </a:cubicBezTo>
                <a:cubicBezTo>
                  <a:pt x="480" y="590"/>
                  <a:pt x="447" y="612"/>
                  <a:pt x="439" y="660"/>
                </a:cubicBezTo>
                <a:cubicBezTo>
                  <a:pt x="478" y="692"/>
                  <a:pt x="536" y="688"/>
                  <a:pt x="588" y="685"/>
                </a:cubicBezTo>
                <a:cubicBezTo>
                  <a:pt x="679" y="679"/>
                  <a:pt x="772" y="636"/>
                  <a:pt x="810" y="547"/>
                </a:cubicBezTo>
                <a:cubicBezTo>
                  <a:pt x="840" y="477"/>
                  <a:pt x="838" y="356"/>
                  <a:pt x="820" y="283"/>
                </a:cubicBezTo>
                <a:cubicBezTo>
                  <a:pt x="811" y="248"/>
                  <a:pt x="797" y="232"/>
                  <a:pt x="771" y="214"/>
                </a:cubicBezTo>
                <a:cubicBezTo>
                  <a:pt x="719" y="227"/>
                  <a:pt x="708" y="278"/>
                  <a:pt x="700" y="331"/>
                </a:cubicBezTo>
                <a:cubicBezTo>
                  <a:pt x="686" y="426"/>
                  <a:pt x="695" y="497"/>
                  <a:pt x="763" y="566"/>
                </a:cubicBezTo>
                <a:cubicBezTo>
                  <a:pt x="841" y="644"/>
                  <a:pt x="944" y="658"/>
                  <a:pt x="1047" y="662"/>
                </a:cubicBezTo>
                <a:moveTo>
                  <a:pt x="1256" y="503"/>
                </a:moveTo>
                <a:cubicBezTo>
                  <a:pt x="1259" y="454"/>
                  <a:pt x="1262" y="402"/>
                  <a:pt x="1256" y="353"/>
                </a:cubicBezTo>
                <a:cubicBezTo>
                  <a:pt x="1221" y="353"/>
                  <a:pt x="1205" y="355"/>
                  <a:pt x="1183" y="388"/>
                </a:cubicBezTo>
                <a:cubicBezTo>
                  <a:pt x="1154" y="427"/>
                  <a:pt x="1159" y="473"/>
                  <a:pt x="1159" y="519"/>
                </a:cubicBezTo>
                <a:cubicBezTo>
                  <a:pt x="1159" y="565"/>
                  <a:pt x="1176" y="606"/>
                  <a:pt x="1223" y="620"/>
                </a:cubicBezTo>
                <a:cubicBezTo>
                  <a:pt x="1238" y="622"/>
                  <a:pt x="1243" y="623"/>
                  <a:pt x="1253" y="622"/>
                </a:cubicBezTo>
                <a:cubicBezTo>
                  <a:pt x="1275" y="588"/>
                  <a:pt x="1285" y="565"/>
                  <a:pt x="1290" y="519"/>
                </a:cubicBezTo>
                <a:cubicBezTo>
                  <a:pt x="1297" y="453"/>
                  <a:pt x="1293" y="385"/>
                  <a:pt x="1293" y="317"/>
                </a:cubicBezTo>
                <a:cubicBezTo>
                  <a:pt x="1293" y="211"/>
                  <a:pt x="1293" y="106"/>
                  <a:pt x="1293" y="0"/>
                </a:cubicBezTo>
                <a:cubicBezTo>
                  <a:pt x="1286" y="50"/>
                  <a:pt x="1276" y="101"/>
                  <a:pt x="1270" y="151"/>
                </a:cubicBezTo>
                <a:cubicBezTo>
                  <a:pt x="1257" y="257"/>
                  <a:pt x="1254" y="365"/>
                  <a:pt x="1256" y="472"/>
                </a:cubicBezTo>
                <a:cubicBezTo>
                  <a:pt x="1258" y="556"/>
                  <a:pt x="1281" y="630"/>
                  <a:pt x="1345" y="688"/>
                </a:cubicBezTo>
                <a:cubicBezTo>
                  <a:pt x="1360" y="698"/>
                  <a:pt x="1374" y="709"/>
                  <a:pt x="1389" y="71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74" name="Freeform 34"/>
          <p:cNvSpPr/>
          <p:nvPr/>
        </p:nvSpPr>
        <p:spPr>
          <a:xfrm>
            <a:off x="6256440" y="3678120"/>
            <a:ext cx="1148040" cy="444960"/>
          </a:xfrm>
          <a:custGeom>
            <a:avLst/>
            <a:gdLst/>
            <a:ahLst/>
            <a:rect l="0" t="0" r="r" b="b"/>
            <a:pathLst>
              <a:path w="3189" h="1236">
                <a:moveTo>
                  <a:pt x="231" y="70"/>
                </a:moveTo>
                <a:cubicBezTo>
                  <a:pt x="212" y="79"/>
                  <a:pt x="209" y="107"/>
                  <a:pt x="199" y="139"/>
                </a:cubicBezTo>
                <a:cubicBezTo>
                  <a:pt x="177" y="208"/>
                  <a:pt x="152" y="274"/>
                  <a:pt x="147" y="347"/>
                </a:cubicBezTo>
                <a:cubicBezTo>
                  <a:pt x="146" y="368"/>
                  <a:pt x="146" y="382"/>
                  <a:pt x="153" y="401"/>
                </a:cubicBezTo>
                <a:moveTo>
                  <a:pt x="464" y="404"/>
                </a:moveTo>
                <a:cubicBezTo>
                  <a:pt x="402" y="404"/>
                  <a:pt x="372" y="411"/>
                  <a:pt x="320" y="450"/>
                </a:cubicBezTo>
                <a:cubicBezTo>
                  <a:pt x="253" y="502"/>
                  <a:pt x="197" y="565"/>
                  <a:pt x="141" y="626"/>
                </a:cubicBezTo>
                <a:cubicBezTo>
                  <a:pt x="93" y="680"/>
                  <a:pt x="43" y="732"/>
                  <a:pt x="0" y="789"/>
                </a:cubicBezTo>
                <a:moveTo>
                  <a:pt x="469" y="713"/>
                </a:moveTo>
                <a:cubicBezTo>
                  <a:pt x="406" y="788"/>
                  <a:pt x="327" y="848"/>
                  <a:pt x="256" y="915"/>
                </a:cubicBezTo>
                <a:cubicBezTo>
                  <a:pt x="204" y="964"/>
                  <a:pt x="142" y="1018"/>
                  <a:pt x="126" y="1091"/>
                </a:cubicBezTo>
                <a:cubicBezTo>
                  <a:pt x="126" y="1109"/>
                  <a:pt x="126" y="1113"/>
                  <a:pt x="128" y="1124"/>
                </a:cubicBezTo>
                <a:cubicBezTo>
                  <a:pt x="192" y="1127"/>
                  <a:pt x="254" y="1129"/>
                  <a:pt x="317" y="1114"/>
                </a:cubicBezTo>
                <a:cubicBezTo>
                  <a:pt x="382" y="1099"/>
                  <a:pt x="466" y="1077"/>
                  <a:pt x="506" y="1022"/>
                </a:cubicBezTo>
                <a:cubicBezTo>
                  <a:pt x="481" y="1011"/>
                  <a:pt x="436" y="1008"/>
                  <a:pt x="395" y="1009"/>
                </a:cubicBezTo>
                <a:cubicBezTo>
                  <a:pt x="327" y="1011"/>
                  <a:pt x="254" y="1018"/>
                  <a:pt x="190" y="1040"/>
                </a:cubicBezTo>
                <a:cubicBezTo>
                  <a:pt x="153" y="1053"/>
                  <a:pt x="200" y="1049"/>
                  <a:pt x="202" y="1049"/>
                </a:cubicBezTo>
                <a:moveTo>
                  <a:pt x="999" y="131"/>
                </a:moveTo>
                <a:cubicBezTo>
                  <a:pt x="974" y="151"/>
                  <a:pt x="980" y="170"/>
                  <a:pt x="980" y="218"/>
                </a:cubicBezTo>
                <a:cubicBezTo>
                  <a:pt x="980" y="312"/>
                  <a:pt x="1005" y="383"/>
                  <a:pt x="1042" y="469"/>
                </a:cubicBezTo>
                <a:cubicBezTo>
                  <a:pt x="1061" y="515"/>
                  <a:pt x="1079" y="562"/>
                  <a:pt x="1097" y="609"/>
                </a:cubicBezTo>
                <a:moveTo>
                  <a:pt x="838" y="424"/>
                </a:moveTo>
                <a:cubicBezTo>
                  <a:pt x="869" y="366"/>
                  <a:pt x="961" y="355"/>
                  <a:pt x="1029" y="341"/>
                </a:cubicBezTo>
                <a:cubicBezTo>
                  <a:pt x="1146" y="316"/>
                  <a:pt x="1267" y="308"/>
                  <a:pt x="1383" y="282"/>
                </a:cubicBezTo>
                <a:cubicBezTo>
                  <a:pt x="1407" y="275"/>
                  <a:pt x="1432" y="269"/>
                  <a:pt x="1456" y="262"/>
                </a:cubicBezTo>
                <a:moveTo>
                  <a:pt x="1635" y="0"/>
                </a:moveTo>
                <a:cubicBezTo>
                  <a:pt x="1634" y="36"/>
                  <a:pt x="1634" y="81"/>
                  <a:pt x="1634" y="118"/>
                </a:cubicBezTo>
                <a:cubicBezTo>
                  <a:pt x="1634" y="245"/>
                  <a:pt x="1626" y="370"/>
                  <a:pt x="1610" y="496"/>
                </a:cubicBezTo>
                <a:cubicBezTo>
                  <a:pt x="1602" y="554"/>
                  <a:pt x="1601" y="571"/>
                  <a:pt x="1596" y="609"/>
                </a:cubicBezTo>
                <a:moveTo>
                  <a:pt x="1870" y="586"/>
                </a:moveTo>
                <a:cubicBezTo>
                  <a:pt x="1809" y="616"/>
                  <a:pt x="1758" y="661"/>
                  <a:pt x="1701" y="702"/>
                </a:cubicBezTo>
                <a:cubicBezTo>
                  <a:pt x="1630" y="753"/>
                  <a:pt x="1554" y="801"/>
                  <a:pt x="1493" y="864"/>
                </a:cubicBezTo>
                <a:cubicBezTo>
                  <a:pt x="1465" y="892"/>
                  <a:pt x="1458" y="907"/>
                  <a:pt x="1453" y="942"/>
                </a:cubicBezTo>
                <a:moveTo>
                  <a:pt x="1805" y="917"/>
                </a:moveTo>
                <a:cubicBezTo>
                  <a:pt x="1773" y="920"/>
                  <a:pt x="1767" y="925"/>
                  <a:pt x="1739" y="947"/>
                </a:cubicBezTo>
                <a:cubicBezTo>
                  <a:pt x="1684" y="990"/>
                  <a:pt x="1628" y="1044"/>
                  <a:pt x="1587" y="1099"/>
                </a:cubicBezTo>
                <a:cubicBezTo>
                  <a:pt x="1556" y="1139"/>
                  <a:pt x="1545" y="1169"/>
                  <a:pt x="1544" y="1217"/>
                </a:cubicBezTo>
                <a:cubicBezTo>
                  <a:pt x="1597" y="1231"/>
                  <a:pt x="1658" y="1235"/>
                  <a:pt x="1714" y="1221"/>
                </a:cubicBezTo>
                <a:cubicBezTo>
                  <a:pt x="1753" y="1211"/>
                  <a:pt x="1823" y="1184"/>
                  <a:pt x="1839" y="1142"/>
                </a:cubicBezTo>
                <a:cubicBezTo>
                  <a:pt x="1839" y="1137"/>
                  <a:pt x="1839" y="1133"/>
                  <a:pt x="1839" y="1128"/>
                </a:cubicBezTo>
                <a:cubicBezTo>
                  <a:pt x="1787" y="1108"/>
                  <a:pt x="1737" y="1112"/>
                  <a:pt x="1680" y="1112"/>
                </a:cubicBezTo>
                <a:cubicBezTo>
                  <a:pt x="1645" y="1112"/>
                  <a:pt x="1611" y="1112"/>
                  <a:pt x="1577" y="1114"/>
                </a:cubicBezTo>
                <a:moveTo>
                  <a:pt x="2437" y="175"/>
                </a:moveTo>
                <a:cubicBezTo>
                  <a:pt x="2386" y="189"/>
                  <a:pt x="2394" y="245"/>
                  <a:pt x="2392" y="296"/>
                </a:cubicBezTo>
                <a:cubicBezTo>
                  <a:pt x="2388" y="380"/>
                  <a:pt x="2396" y="452"/>
                  <a:pt x="2424" y="532"/>
                </a:cubicBezTo>
                <a:cubicBezTo>
                  <a:pt x="2437" y="569"/>
                  <a:pt x="2454" y="606"/>
                  <a:pt x="2467" y="641"/>
                </a:cubicBezTo>
                <a:moveTo>
                  <a:pt x="2194" y="525"/>
                </a:moveTo>
                <a:cubicBezTo>
                  <a:pt x="2314" y="474"/>
                  <a:pt x="2443" y="448"/>
                  <a:pt x="2568" y="413"/>
                </a:cubicBezTo>
                <a:cubicBezTo>
                  <a:pt x="2666" y="386"/>
                  <a:pt x="2754" y="356"/>
                  <a:pt x="2848" y="318"/>
                </a:cubicBezTo>
                <a:moveTo>
                  <a:pt x="2893" y="21"/>
                </a:moveTo>
                <a:cubicBezTo>
                  <a:pt x="2843" y="28"/>
                  <a:pt x="2830" y="53"/>
                  <a:pt x="2822" y="106"/>
                </a:cubicBezTo>
                <a:cubicBezTo>
                  <a:pt x="2810" y="180"/>
                  <a:pt x="2816" y="265"/>
                  <a:pt x="2828" y="338"/>
                </a:cubicBezTo>
                <a:cubicBezTo>
                  <a:pt x="2840" y="409"/>
                  <a:pt x="2858" y="479"/>
                  <a:pt x="2868" y="550"/>
                </a:cubicBezTo>
                <a:moveTo>
                  <a:pt x="3188" y="515"/>
                </a:moveTo>
                <a:cubicBezTo>
                  <a:pt x="3187" y="523"/>
                  <a:pt x="3146" y="572"/>
                  <a:pt x="3102" y="606"/>
                </a:cubicBezTo>
                <a:cubicBezTo>
                  <a:pt x="2950" y="720"/>
                  <a:pt x="2747" y="799"/>
                  <a:pt x="2624" y="946"/>
                </a:cubicBezTo>
                <a:cubicBezTo>
                  <a:pt x="2589" y="986"/>
                  <a:pt x="2582" y="1040"/>
                  <a:pt x="2641" y="1050"/>
                </a:cubicBezTo>
                <a:cubicBezTo>
                  <a:pt x="2732" y="1066"/>
                  <a:pt x="2838" y="1055"/>
                  <a:pt x="2927" y="1030"/>
                </a:cubicBezTo>
                <a:cubicBezTo>
                  <a:pt x="2989" y="1012"/>
                  <a:pt x="3036" y="992"/>
                  <a:pt x="3071" y="942"/>
                </a:cubicBezTo>
                <a:cubicBezTo>
                  <a:pt x="3071" y="938"/>
                  <a:pt x="3071" y="934"/>
                  <a:pt x="3071" y="930"/>
                </a:cubicBezTo>
                <a:cubicBezTo>
                  <a:pt x="3009" y="925"/>
                  <a:pt x="2962" y="929"/>
                  <a:pt x="2904" y="954"/>
                </a:cubicBezTo>
                <a:cubicBezTo>
                  <a:pt x="2834" y="984"/>
                  <a:pt x="2743" y="1034"/>
                  <a:pt x="2728" y="1115"/>
                </a:cubicBezTo>
                <a:cubicBezTo>
                  <a:pt x="2719" y="1161"/>
                  <a:pt x="2765" y="1175"/>
                  <a:pt x="2801" y="1183"/>
                </a:cubicBezTo>
                <a:cubicBezTo>
                  <a:pt x="2825" y="1188"/>
                  <a:pt x="2882" y="1197"/>
                  <a:pt x="2904" y="1181"/>
                </a:cubicBezTo>
                <a:cubicBezTo>
                  <a:pt x="2915" y="1173"/>
                  <a:pt x="2908" y="1158"/>
                  <a:pt x="2911" y="1148"/>
                </a:cubicBezTo>
                <a:cubicBezTo>
                  <a:pt x="2897" y="1136"/>
                  <a:pt x="2909" y="1131"/>
                  <a:pt x="2881" y="1124"/>
                </a:cubicBezTo>
                <a:cubicBezTo>
                  <a:pt x="2860" y="1118"/>
                  <a:pt x="2832" y="1122"/>
                  <a:pt x="2810" y="1122"/>
                </a:cubicBezTo>
                <a:moveTo>
                  <a:pt x="2977" y="274"/>
                </a:moveTo>
                <a:cubicBezTo>
                  <a:pt x="2953" y="318"/>
                  <a:pt x="2925" y="335"/>
                  <a:pt x="2887" y="367"/>
                </a:cubicBezTo>
                <a:cubicBezTo>
                  <a:pt x="2754" y="478"/>
                  <a:pt x="2621" y="580"/>
                  <a:pt x="2497" y="699"/>
                </a:cubicBezTo>
                <a:cubicBezTo>
                  <a:pt x="2462" y="734"/>
                  <a:pt x="2426" y="767"/>
                  <a:pt x="2388" y="79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75" name="Freeform 35"/>
          <p:cNvSpPr/>
          <p:nvPr/>
        </p:nvSpPr>
        <p:spPr>
          <a:xfrm>
            <a:off x="7624800" y="3598920"/>
            <a:ext cx="505080" cy="506520"/>
          </a:xfrm>
          <a:custGeom>
            <a:avLst/>
            <a:gdLst/>
            <a:ahLst/>
            <a:rect l="0" t="0" r="r" b="b"/>
            <a:pathLst>
              <a:path w="1403" h="1407">
                <a:moveTo>
                  <a:pt x="12" y="582"/>
                </a:moveTo>
                <a:cubicBezTo>
                  <a:pt x="19" y="565"/>
                  <a:pt x="35" y="564"/>
                  <a:pt x="60" y="559"/>
                </a:cubicBezTo>
                <a:cubicBezTo>
                  <a:pt x="136" y="544"/>
                  <a:pt x="213" y="544"/>
                  <a:pt x="289" y="544"/>
                </a:cubicBezTo>
                <a:cubicBezTo>
                  <a:pt x="320" y="544"/>
                  <a:pt x="327" y="541"/>
                  <a:pt x="343" y="551"/>
                </a:cubicBezTo>
                <a:moveTo>
                  <a:pt x="0" y="713"/>
                </a:moveTo>
                <a:cubicBezTo>
                  <a:pt x="63" y="712"/>
                  <a:pt x="122" y="706"/>
                  <a:pt x="185" y="697"/>
                </a:cubicBezTo>
                <a:cubicBezTo>
                  <a:pt x="328" y="677"/>
                  <a:pt x="471" y="651"/>
                  <a:pt x="614" y="622"/>
                </a:cubicBezTo>
                <a:moveTo>
                  <a:pt x="967" y="104"/>
                </a:moveTo>
                <a:cubicBezTo>
                  <a:pt x="964" y="71"/>
                  <a:pt x="963" y="40"/>
                  <a:pt x="963" y="7"/>
                </a:cubicBezTo>
                <a:cubicBezTo>
                  <a:pt x="992" y="4"/>
                  <a:pt x="1017" y="0"/>
                  <a:pt x="1047" y="15"/>
                </a:cubicBezTo>
                <a:cubicBezTo>
                  <a:pt x="1089" y="36"/>
                  <a:pt x="1148" y="80"/>
                  <a:pt x="1152" y="131"/>
                </a:cubicBezTo>
                <a:cubicBezTo>
                  <a:pt x="1155" y="170"/>
                  <a:pt x="1139" y="176"/>
                  <a:pt x="1108" y="197"/>
                </a:cubicBezTo>
                <a:cubicBezTo>
                  <a:pt x="1081" y="215"/>
                  <a:pt x="1053" y="230"/>
                  <a:pt x="1038" y="260"/>
                </a:cubicBezTo>
                <a:cubicBezTo>
                  <a:pt x="1023" y="291"/>
                  <a:pt x="1042" y="340"/>
                  <a:pt x="1044" y="371"/>
                </a:cubicBezTo>
                <a:cubicBezTo>
                  <a:pt x="1050" y="456"/>
                  <a:pt x="1019" y="482"/>
                  <a:pt x="941" y="517"/>
                </a:cubicBezTo>
                <a:cubicBezTo>
                  <a:pt x="845" y="559"/>
                  <a:pt x="740" y="571"/>
                  <a:pt x="638" y="586"/>
                </a:cubicBezTo>
                <a:cubicBezTo>
                  <a:pt x="624" y="588"/>
                  <a:pt x="610" y="590"/>
                  <a:pt x="596" y="592"/>
                </a:cubicBezTo>
                <a:moveTo>
                  <a:pt x="1402" y="452"/>
                </a:moveTo>
                <a:cubicBezTo>
                  <a:pt x="1349" y="519"/>
                  <a:pt x="1274" y="571"/>
                  <a:pt x="1206" y="624"/>
                </a:cubicBezTo>
                <a:cubicBezTo>
                  <a:pt x="1059" y="738"/>
                  <a:pt x="896" y="851"/>
                  <a:pt x="799" y="1015"/>
                </a:cubicBezTo>
                <a:cubicBezTo>
                  <a:pt x="779" y="1055"/>
                  <a:pt x="773" y="1065"/>
                  <a:pt x="771" y="1094"/>
                </a:cubicBezTo>
                <a:moveTo>
                  <a:pt x="1380" y="916"/>
                </a:moveTo>
                <a:cubicBezTo>
                  <a:pt x="1310" y="929"/>
                  <a:pt x="1257" y="975"/>
                  <a:pt x="1198" y="1017"/>
                </a:cubicBezTo>
                <a:cubicBezTo>
                  <a:pt x="1131" y="1066"/>
                  <a:pt x="1042" y="1124"/>
                  <a:pt x="1006" y="1203"/>
                </a:cubicBezTo>
                <a:cubicBezTo>
                  <a:pt x="979" y="1265"/>
                  <a:pt x="1010" y="1291"/>
                  <a:pt x="1069" y="1298"/>
                </a:cubicBezTo>
                <a:cubicBezTo>
                  <a:pt x="1127" y="1305"/>
                  <a:pt x="1216" y="1312"/>
                  <a:pt x="1268" y="1281"/>
                </a:cubicBezTo>
                <a:cubicBezTo>
                  <a:pt x="1277" y="1268"/>
                  <a:pt x="1280" y="1265"/>
                  <a:pt x="1278" y="1255"/>
                </a:cubicBezTo>
                <a:cubicBezTo>
                  <a:pt x="1194" y="1245"/>
                  <a:pt x="1104" y="1238"/>
                  <a:pt x="1020" y="1252"/>
                </a:cubicBezTo>
                <a:cubicBezTo>
                  <a:pt x="950" y="1264"/>
                  <a:pt x="839" y="1296"/>
                  <a:pt x="804" y="1366"/>
                </a:cubicBezTo>
                <a:cubicBezTo>
                  <a:pt x="802" y="1379"/>
                  <a:pt x="799" y="1393"/>
                  <a:pt x="797" y="140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76" name="Freeform 36"/>
          <p:cNvSpPr/>
          <p:nvPr/>
        </p:nvSpPr>
        <p:spPr>
          <a:xfrm>
            <a:off x="5388840" y="3862440"/>
            <a:ext cx="148320" cy="1103760"/>
          </a:xfrm>
          <a:custGeom>
            <a:avLst/>
            <a:gdLst/>
            <a:ahLst/>
            <a:rect l="0" t="0" r="r" b="b"/>
            <a:pathLst>
              <a:path w="412" h="3066">
                <a:moveTo>
                  <a:pt x="5" y="16"/>
                </a:moveTo>
                <a:cubicBezTo>
                  <a:pt x="5" y="28"/>
                  <a:pt x="2" y="0"/>
                  <a:pt x="2" y="12"/>
                </a:cubicBezTo>
                <a:cubicBezTo>
                  <a:pt x="0" y="155"/>
                  <a:pt x="8" y="296"/>
                  <a:pt x="23" y="438"/>
                </a:cubicBezTo>
                <a:cubicBezTo>
                  <a:pt x="80" y="984"/>
                  <a:pt x="207" y="1506"/>
                  <a:pt x="333" y="2039"/>
                </a:cubicBezTo>
                <a:cubicBezTo>
                  <a:pt x="389" y="2274"/>
                  <a:pt x="411" y="2510"/>
                  <a:pt x="400" y="2751"/>
                </a:cubicBezTo>
                <a:cubicBezTo>
                  <a:pt x="396" y="2842"/>
                  <a:pt x="382" y="2999"/>
                  <a:pt x="384" y="306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77" name="Freeform 37"/>
          <p:cNvSpPr/>
          <p:nvPr/>
        </p:nvSpPr>
        <p:spPr>
          <a:xfrm>
            <a:off x="5317560" y="2017080"/>
            <a:ext cx="288360" cy="2882520"/>
          </a:xfrm>
          <a:custGeom>
            <a:avLst/>
            <a:gdLst/>
            <a:ahLst/>
            <a:rect l="0" t="0" r="r" b="b"/>
            <a:pathLst>
              <a:path w="801" h="8007">
                <a:moveTo>
                  <a:pt x="38" y="71"/>
                </a:moveTo>
                <a:cubicBezTo>
                  <a:pt x="37" y="92"/>
                  <a:pt x="0" y="0"/>
                  <a:pt x="7" y="47"/>
                </a:cubicBezTo>
                <a:cubicBezTo>
                  <a:pt x="37" y="235"/>
                  <a:pt x="90" y="421"/>
                  <a:pt x="119" y="610"/>
                </a:cubicBezTo>
                <a:cubicBezTo>
                  <a:pt x="247" y="1436"/>
                  <a:pt x="334" y="2280"/>
                  <a:pt x="408" y="3112"/>
                </a:cubicBezTo>
                <a:cubicBezTo>
                  <a:pt x="479" y="3921"/>
                  <a:pt x="512" y="4727"/>
                  <a:pt x="599" y="5535"/>
                </a:cubicBezTo>
                <a:cubicBezTo>
                  <a:pt x="652" y="6029"/>
                  <a:pt x="605" y="6520"/>
                  <a:pt x="603" y="7014"/>
                </a:cubicBezTo>
                <a:cubicBezTo>
                  <a:pt x="602" y="7328"/>
                  <a:pt x="697" y="7705"/>
                  <a:pt x="785" y="8006"/>
                </a:cubicBezTo>
                <a:cubicBezTo>
                  <a:pt x="790" y="8006"/>
                  <a:pt x="795" y="8006"/>
                  <a:pt x="800" y="800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Freeform 1"/>
          <p:cNvSpPr/>
          <p:nvPr/>
        </p:nvSpPr>
        <p:spPr>
          <a:xfrm>
            <a:off x="-150840" y="388440"/>
            <a:ext cx="1779840" cy="516600"/>
          </a:xfrm>
          <a:custGeom>
            <a:avLst/>
            <a:gdLst/>
            <a:ahLst/>
            <a:rect l="0" t="0" r="r" b="b"/>
            <a:pathLst>
              <a:path w="4944" h="1435">
                <a:moveTo>
                  <a:pt x="0" y="19"/>
                </a:moveTo>
                <a:cubicBezTo>
                  <a:pt x="12" y="15"/>
                  <a:pt x="22" y="6"/>
                  <a:pt x="33" y="3"/>
                </a:cubicBezTo>
                <a:cubicBezTo>
                  <a:pt x="46" y="0"/>
                  <a:pt x="60" y="2"/>
                  <a:pt x="73" y="2"/>
                </a:cubicBezTo>
                <a:moveTo>
                  <a:pt x="1855" y="233"/>
                </a:moveTo>
                <a:cubicBezTo>
                  <a:pt x="1847" y="224"/>
                  <a:pt x="1840" y="212"/>
                  <a:pt x="1828" y="205"/>
                </a:cubicBezTo>
                <a:cubicBezTo>
                  <a:pt x="1809" y="193"/>
                  <a:pt x="1790" y="189"/>
                  <a:pt x="1768" y="184"/>
                </a:cubicBezTo>
                <a:cubicBezTo>
                  <a:pt x="1721" y="173"/>
                  <a:pt x="1673" y="171"/>
                  <a:pt x="1626" y="162"/>
                </a:cubicBezTo>
                <a:cubicBezTo>
                  <a:pt x="1561" y="150"/>
                  <a:pt x="1500" y="133"/>
                  <a:pt x="1441" y="106"/>
                </a:cubicBezTo>
                <a:cubicBezTo>
                  <a:pt x="1438" y="103"/>
                  <a:pt x="1437" y="102"/>
                  <a:pt x="1434" y="103"/>
                </a:cubicBezTo>
                <a:cubicBezTo>
                  <a:pt x="1390" y="220"/>
                  <a:pt x="1333" y="330"/>
                  <a:pt x="1277" y="442"/>
                </a:cubicBezTo>
                <a:cubicBezTo>
                  <a:pt x="1227" y="539"/>
                  <a:pt x="1175" y="638"/>
                  <a:pt x="1164" y="747"/>
                </a:cubicBezTo>
                <a:cubicBezTo>
                  <a:pt x="1157" y="817"/>
                  <a:pt x="1180" y="866"/>
                  <a:pt x="1246" y="896"/>
                </a:cubicBezTo>
                <a:cubicBezTo>
                  <a:pt x="1317" y="929"/>
                  <a:pt x="1441" y="936"/>
                  <a:pt x="1516" y="914"/>
                </a:cubicBezTo>
                <a:cubicBezTo>
                  <a:pt x="1532" y="906"/>
                  <a:pt x="1549" y="899"/>
                  <a:pt x="1565" y="891"/>
                </a:cubicBezTo>
                <a:moveTo>
                  <a:pt x="1241" y="725"/>
                </a:moveTo>
                <a:cubicBezTo>
                  <a:pt x="1371" y="725"/>
                  <a:pt x="1496" y="723"/>
                  <a:pt x="1626" y="710"/>
                </a:cubicBezTo>
                <a:cubicBezTo>
                  <a:pt x="1815" y="689"/>
                  <a:pt x="2003" y="659"/>
                  <a:pt x="2189" y="620"/>
                </a:cubicBezTo>
                <a:cubicBezTo>
                  <a:pt x="2215" y="614"/>
                  <a:pt x="2220" y="613"/>
                  <a:pt x="2235" y="611"/>
                </a:cubicBezTo>
                <a:cubicBezTo>
                  <a:pt x="2182" y="638"/>
                  <a:pt x="2129" y="666"/>
                  <a:pt x="2077" y="697"/>
                </a:cubicBezTo>
                <a:cubicBezTo>
                  <a:pt x="1989" y="748"/>
                  <a:pt x="1901" y="793"/>
                  <a:pt x="1808" y="834"/>
                </a:cubicBezTo>
                <a:cubicBezTo>
                  <a:pt x="1747" y="861"/>
                  <a:pt x="1731" y="869"/>
                  <a:pt x="1690" y="880"/>
                </a:cubicBezTo>
                <a:moveTo>
                  <a:pt x="1707" y="746"/>
                </a:moveTo>
                <a:cubicBezTo>
                  <a:pt x="1758" y="715"/>
                  <a:pt x="1791" y="708"/>
                  <a:pt x="1853" y="712"/>
                </a:cubicBezTo>
                <a:cubicBezTo>
                  <a:pt x="1925" y="716"/>
                  <a:pt x="1976" y="756"/>
                  <a:pt x="2040" y="787"/>
                </a:cubicBezTo>
                <a:cubicBezTo>
                  <a:pt x="2090" y="808"/>
                  <a:pt x="2107" y="816"/>
                  <a:pt x="2143" y="822"/>
                </a:cubicBezTo>
                <a:moveTo>
                  <a:pt x="2566" y="559"/>
                </a:moveTo>
                <a:cubicBezTo>
                  <a:pt x="2508" y="546"/>
                  <a:pt x="2491" y="536"/>
                  <a:pt x="2431" y="576"/>
                </a:cubicBezTo>
                <a:cubicBezTo>
                  <a:pt x="2376" y="613"/>
                  <a:pt x="2241" y="719"/>
                  <a:pt x="2265" y="801"/>
                </a:cubicBezTo>
                <a:cubicBezTo>
                  <a:pt x="2284" y="866"/>
                  <a:pt x="2323" y="862"/>
                  <a:pt x="2393" y="863"/>
                </a:cubicBezTo>
                <a:cubicBezTo>
                  <a:pt x="2473" y="865"/>
                  <a:pt x="2530" y="831"/>
                  <a:pt x="2583" y="771"/>
                </a:cubicBezTo>
                <a:cubicBezTo>
                  <a:pt x="2622" y="727"/>
                  <a:pt x="2633" y="677"/>
                  <a:pt x="2650" y="623"/>
                </a:cubicBezTo>
                <a:cubicBezTo>
                  <a:pt x="2653" y="609"/>
                  <a:pt x="2653" y="607"/>
                  <a:pt x="2657" y="600"/>
                </a:cubicBezTo>
                <a:cubicBezTo>
                  <a:pt x="2665" y="625"/>
                  <a:pt x="2679" y="664"/>
                  <a:pt x="2684" y="696"/>
                </a:cubicBezTo>
                <a:cubicBezTo>
                  <a:pt x="2691" y="738"/>
                  <a:pt x="2698" y="781"/>
                  <a:pt x="2707" y="823"/>
                </a:cubicBezTo>
                <a:cubicBezTo>
                  <a:pt x="2714" y="812"/>
                  <a:pt x="2735" y="784"/>
                  <a:pt x="2744" y="768"/>
                </a:cubicBezTo>
                <a:cubicBezTo>
                  <a:pt x="2780" y="706"/>
                  <a:pt x="2818" y="610"/>
                  <a:pt x="2896" y="591"/>
                </a:cubicBezTo>
                <a:cubicBezTo>
                  <a:pt x="2950" y="578"/>
                  <a:pt x="2986" y="610"/>
                  <a:pt x="3002" y="660"/>
                </a:cubicBezTo>
                <a:cubicBezTo>
                  <a:pt x="3015" y="703"/>
                  <a:pt x="3017" y="763"/>
                  <a:pt x="3005" y="805"/>
                </a:cubicBezTo>
                <a:cubicBezTo>
                  <a:pt x="3000" y="808"/>
                  <a:pt x="2998" y="809"/>
                  <a:pt x="2994" y="808"/>
                </a:cubicBezTo>
                <a:cubicBezTo>
                  <a:pt x="2999" y="777"/>
                  <a:pt x="2990" y="758"/>
                  <a:pt x="3005" y="726"/>
                </a:cubicBezTo>
                <a:cubicBezTo>
                  <a:pt x="3035" y="665"/>
                  <a:pt x="3143" y="580"/>
                  <a:pt x="3214" y="586"/>
                </a:cubicBezTo>
                <a:cubicBezTo>
                  <a:pt x="3274" y="591"/>
                  <a:pt x="3285" y="603"/>
                  <a:pt x="3307" y="659"/>
                </a:cubicBezTo>
                <a:cubicBezTo>
                  <a:pt x="3315" y="679"/>
                  <a:pt x="3309" y="705"/>
                  <a:pt x="3311" y="725"/>
                </a:cubicBezTo>
                <a:cubicBezTo>
                  <a:pt x="3325" y="714"/>
                  <a:pt x="3344" y="698"/>
                  <a:pt x="3360" y="679"/>
                </a:cubicBezTo>
                <a:cubicBezTo>
                  <a:pt x="3407" y="625"/>
                  <a:pt x="3448" y="543"/>
                  <a:pt x="3514" y="514"/>
                </a:cubicBezTo>
                <a:cubicBezTo>
                  <a:pt x="3520" y="514"/>
                  <a:pt x="3527" y="514"/>
                  <a:pt x="3533" y="514"/>
                </a:cubicBezTo>
                <a:cubicBezTo>
                  <a:pt x="3556" y="552"/>
                  <a:pt x="3570" y="584"/>
                  <a:pt x="3581" y="631"/>
                </a:cubicBezTo>
                <a:cubicBezTo>
                  <a:pt x="3590" y="669"/>
                  <a:pt x="3601" y="696"/>
                  <a:pt x="3616" y="728"/>
                </a:cubicBezTo>
                <a:cubicBezTo>
                  <a:pt x="3643" y="712"/>
                  <a:pt x="3643" y="732"/>
                  <a:pt x="3666" y="694"/>
                </a:cubicBezTo>
                <a:cubicBezTo>
                  <a:pt x="3696" y="644"/>
                  <a:pt x="3702" y="582"/>
                  <a:pt x="3739" y="537"/>
                </a:cubicBezTo>
                <a:cubicBezTo>
                  <a:pt x="3742" y="537"/>
                  <a:pt x="3746" y="537"/>
                  <a:pt x="3749" y="537"/>
                </a:cubicBezTo>
                <a:cubicBezTo>
                  <a:pt x="3774" y="586"/>
                  <a:pt x="3789" y="634"/>
                  <a:pt x="3800" y="693"/>
                </a:cubicBezTo>
                <a:cubicBezTo>
                  <a:pt x="3815" y="771"/>
                  <a:pt x="3830" y="850"/>
                  <a:pt x="3843" y="929"/>
                </a:cubicBezTo>
                <a:cubicBezTo>
                  <a:pt x="3847" y="953"/>
                  <a:pt x="3848" y="976"/>
                  <a:pt x="3851" y="1000"/>
                </a:cubicBezTo>
                <a:cubicBezTo>
                  <a:pt x="3832" y="962"/>
                  <a:pt x="3817" y="925"/>
                  <a:pt x="3809" y="881"/>
                </a:cubicBezTo>
                <a:cubicBezTo>
                  <a:pt x="3795" y="803"/>
                  <a:pt x="3791" y="725"/>
                  <a:pt x="3791" y="647"/>
                </a:cubicBezTo>
                <a:cubicBezTo>
                  <a:pt x="3791" y="565"/>
                  <a:pt x="3810" y="470"/>
                  <a:pt x="3879" y="415"/>
                </a:cubicBezTo>
                <a:cubicBezTo>
                  <a:pt x="3925" y="378"/>
                  <a:pt x="3998" y="380"/>
                  <a:pt x="4034" y="425"/>
                </a:cubicBezTo>
                <a:cubicBezTo>
                  <a:pt x="4070" y="469"/>
                  <a:pt x="4079" y="556"/>
                  <a:pt x="4067" y="610"/>
                </a:cubicBezTo>
                <a:cubicBezTo>
                  <a:pt x="4058" y="648"/>
                  <a:pt x="4053" y="679"/>
                  <a:pt x="4010" y="687"/>
                </a:cubicBezTo>
                <a:cubicBezTo>
                  <a:pt x="3991" y="687"/>
                  <a:pt x="3985" y="687"/>
                  <a:pt x="3976" y="676"/>
                </a:cubicBezTo>
                <a:moveTo>
                  <a:pt x="4264" y="247"/>
                </a:moveTo>
                <a:cubicBezTo>
                  <a:pt x="4264" y="316"/>
                  <a:pt x="4271" y="384"/>
                  <a:pt x="4273" y="453"/>
                </a:cubicBezTo>
                <a:cubicBezTo>
                  <a:pt x="4276" y="526"/>
                  <a:pt x="4266" y="612"/>
                  <a:pt x="4298" y="680"/>
                </a:cubicBezTo>
                <a:cubicBezTo>
                  <a:pt x="4306" y="691"/>
                  <a:pt x="4314" y="702"/>
                  <a:pt x="4322" y="713"/>
                </a:cubicBezTo>
                <a:moveTo>
                  <a:pt x="4625" y="476"/>
                </a:moveTo>
                <a:cubicBezTo>
                  <a:pt x="4638" y="497"/>
                  <a:pt x="4638" y="509"/>
                  <a:pt x="4649" y="531"/>
                </a:cubicBezTo>
                <a:cubicBezTo>
                  <a:pt x="4669" y="570"/>
                  <a:pt x="4704" y="593"/>
                  <a:pt x="4747" y="598"/>
                </a:cubicBezTo>
                <a:cubicBezTo>
                  <a:pt x="4792" y="604"/>
                  <a:pt x="4832" y="600"/>
                  <a:pt x="4863" y="565"/>
                </a:cubicBezTo>
                <a:cubicBezTo>
                  <a:pt x="4886" y="538"/>
                  <a:pt x="4898" y="487"/>
                  <a:pt x="4888" y="452"/>
                </a:cubicBezTo>
                <a:cubicBezTo>
                  <a:pt x="4880" y="424"/>
                  <a:pt x="4840" y="395"/>
                  <a:pt x="4810" y="409"/>
                </a:cubicBezTo>
                <a:cubicBezTo>
                  <a:pt x="4758" y="433"/>
                  <a:pt x="4720" y="513"/>
                  <a:pt x="4709" y="565"/>
                </a:cubicBezTo>
                <a:cubicBezTo>
                  <a:pt x="4694" y="634"/>
                  <a:pt x="4706" y="697"/>
                  <a:pt x="4755" y="747"/>
                </a:cubicBezTo>
                <a:cubicBezTo>
                  <a:pt x="4807" y="802"/>
                  <a:pt x="4874" y="823"/>
                  <a:pt x="4943" y="848"/>
                </a:cubicBezTo>
                <a:moveTo>
                  <a:pt x="805" y="1238"/>
                </a:moveTo>
                <a:cubicBezTo>
                  <a:pt x="908" y="1190"/>
                  <a:pt x="937" y="1205"/>
                  <a:pt x="1049" y="1187"/>
                </a:cubicBezTo>
                <a:cubicBezTo>
                  <a:pt x="1949" y="1038"/>
                  <a:pt x="2842" y="1000"/>
                  <a:pt x="3752" y="1000"/>
                </a:cubicBezTo>
                <a:cubicBezTo>
                  <a:pt x="3937" y="1000"/>
                  <a:pt x="4121" y="1000"/>
                  <a:pt x="4306" y="1000"/>
                </a:cubicBezTo>
                <a:moveTo>
                  <a:pt x="1559" y="1434"/>
                </a:moveTo>
                <a:cubicBezTo>
                  <a:pt x="1831" y="1408"/>
                  <a:pt x="2102" y="1377"/>
                  <a:pt x="2373" y="1340"/>
                </a:cubicBezTo>
                <a:cubicBezTo>
                  <a:pt x="2889" y="1269"/>
                  <a:pt x="3400" y="1212"/>
                  <a:pt x="3921" y="1191"/>
                </a:cubicBezTo>
                <a:cubicBezTo>
                  <a:pt x="3924" y="1191"/>
                  <a:pt x="3928" y="1191"/>
                  <a:pt x="3931" y="119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79" name="Freeform 2"/>
          <p:cNvSpPr/>
          <p:nvPr/>
        </p:nvSpPr>
        <p:spPr>
          <a:xfrm>
            <a:off x="960480" y="1029240"/>
            <a:ext cx="992520" cy="365040"/>
          </a:xfrm>
          <a:custGeom>
            <a:avLst/>
            <a:gdLst/>
            <a:ahLst/>
            <a:rect l="0" t="0" r="r" b="b"/>
            <a:pathLst>
              <a:path w="2757" h="1014">
                <a:moveTo>
                  <a:pt x="114" y="320"/>
                </a:moveTo>
                <a:cubicBezTo>
                  <a:pt x="107" y="312"/>
                  <a:pt x="101" y="311"/>
                  <a:pt x="99" y="301"/>
                </a:cubicBezTo>
                <a:cubicBezTo>
                  <a:pt x="96" y="288"/>
                  <a:pt x="97" y="269"/>
                  <a:pt x="96" y="256"/>
                </a:cubicBezTo>
                <a:cubicBezTo>
                  <a:pt x="95" y="247"/>
                  <a:pt x="96" y="237"/>
                  <a:pt x="96" y="228"/>
                </a:cubicBezTo>
                <a:cubicBezTo>
                  <a:pt x="91" y="249"/>
                  <a:pt x="89" y="305"/>
                  <a:pt x="88" y="330"/>
                </a:cubicBezTo>
                <a:cubicBezTo>
                  <a:pt x="80" y="502"/>
                  <a:pt x="60" y="676"/>
                  <a:pt x="33" y="846"/>
                </a:cubicBezTo>
                <a:cubicBezTo>
                  <a:pt x="26" y="891"/>
                  <a:pt x="19" y="927"/>
                  <a:pt x="0" y="961"/>
                </a:cubicBezTo>
                <a:moveTo>
                  <a:pt x="211" y="124"/>
                </a:moveTo>
                <a:cubicBezTo>
                  <a:pt x="262" y="84"/>
                  <a:pt x="339" y="17"/>
                  <a:pt x="379" y="113"/>
                </a:cubicBezTo>
                <a:cubicBezTo>
                  <a:pt x="416" y="203"/>
                  <a:pt x="395" y="339"/>
                  <a:pt x="360" y="423"/>
                </a:cubicBezTo>
                <a:cubicBezTo>
                  <a:pt x="323" y="511"/>
                  <a:pt x="256" y="597"/>
                  <a:pt x="179" y="653"/>
                </a:cubicBezTo>
                <a:cubicBezTo>
                  <a:pt x="148" y="675"/>
                  <a:pt x="128" y="678"/>
                  <a:pt x="93" y="680"/>
                </a:cubicBezTo>
                <a:cubicBezTo>
                  <a:pt x="88" y="649"/>
                  <a:pt x="76" y="618"/>
                  <a:pt x="96" y="584"/>
                </a:cubicBezTo>
                <a:cubicBezTo>
                  <a:pt x="118" y="548"/>
                  <a:pt x="167" y="536"/>
                  <a:pt x="206" y="543"/>
                </a:cubicBezTo>
                <a:cubicBezTo>
                  <a:pt x="265" y="553"/>
                  <a:pt x="294" y="613"/>
                  <a:pt x="327" y="656"/>
                </a:cubicBezTo>
                <a:cubicBezTo>
                  <a:pt x="364" y="705"/>
                  <a:pt x="392" y="726"/>
                  <a:pt x="451" y="739"/>
                </a:cubicBezTo>
                <a:moveTo>
                  <a:pt x="600" y="543"/>
                </a:moveTo>
                <a:cubicBezTo>
                  <a:pt x="600" y="538"/>
                  <a:pt x="600" y="532"/>
                  <a:pt x="600" y="527"/>
                </a:cubicBezTo>
                <a:cubicBezTo>
                  <a:pt x="563" y="514"/>
                  <a:pt x="553" y="537"/>
                  <a:pt x="537" y="571"/>
                </a:cubicBezTo>
                <a:cubicBezTo>
                  <a:pt x="517" y="616"/>
                  <a:pt x="497" y="676"/>
                  <a:pt x="509" y="725"/>
                </a:cubicBezTo>
                <a:cubicBezTo>
                  <a:pt x="519" y="764"/>
                  <a:pt x="577" y="768"/>
                  <a:pt x="609" y="759"/>
                </a:cubicBezTo>
                <a:cubicBezTo>
                  <a:pt x="655" y="746"/>
                  <a:pt x="701" y="704"/>
                  <a:pt x="711" y="656"/>
                </a:cubicBezTo>
                <a:cubicBezTo>
                  <a:pt x="723" y="599"/>
                  <a:pt x="686" y="575"/>
                  <a:pt x="639" y="554"/>
                </a:cubicBezTo>
                <a:cubicBezTo>
                  <a:pt x="592" y="533"/>
                  <a:pt x="546" y="531"/>
                  <a:pt x="496" y="528"/>
                </a:cubicBezTo>
                <a:cubicBezTo>
                  <a:pt x="495" y="528"/>
                  <a:pt x="494" y="527"/>
                  <a:pt x="493" y="527"/>
                </a:cubicBezTo>
                <a:moveTo>
                  <a:pt x="931" y="188"/>
                </a:moveTo>
                <a:cubicBezTo>
                  <a:pt x="918" y="178"/>
                  <a:pt x="917" y="174"/>
                  <a:pt x="907" y="174"/>
                </a:cubicBezTo>
                <a:cubicBezTo>
                  <a:pt x="898" y="205"/>
                  <a:pt x="886" y="251"/>
                  <a:pt x="882" y="287"/>
                </a:cubicBezTo>
                <a:cubicBezTo>
                  <a:pt x="874" y="362"/>
                  <a:pt x="869" y="454"/>
                  <a:pt x="885" y="529"/>
                </a:cubicBezTo>
                <a:cubicBezTo>
                  <a:pt x="893" y="568"/>
                  <a:pt x="918" y="644"/>
                  <a:pt x="962" y="660"/>
                </a:cubicBezTo>
                <a:cubicBezTo>
                  <a:pt x="970" y="660"/>
                  <a:pt x="978" y="660"/>
                  <a:pt x="986" y="660"/>
                </a:cubicBezTo>
                <a:moveTo>
                  <a:pt x="1058" y="74"/>
                </a:moveTo>
                <a:cubicBezTo>
                  <a:pt x="1039" y="48"/>
                  <a:pt x="1085" y="179"/>
                  <a:pt x="1088" y="192"/>
                </a:cubicBezTo>
                <a:cubicBezTo>
                  <a:pt x="1111" y="285"/>
                  <a:pt x="1134" y="374"/>
                  <a:pt x="1164" y="464"/>
                </a:cubicBezTo>
                <a:cubicBezTo>
                  <a:pt x="1181" y="514"/>
                  <a:pt x="1198" y="564"/>
                  <a:pt x="1216" y="615"/>
                </a:cubicBezTo>
                <a:moveTo>
                  <a:pt x="1394" y="448"/>
                </a:moveTo>
                <a:cubicBezTo>
                  <a:pt x="1409" y="452"/>
                  <a:pt x="1412" y="464"/>
                  <a:pt x="1416" y="489"/>
                </a:cubicBezTo>
                <a:cubicBezTo>
                  <a:pt x="1422" y="530"/>
                  <a:pt x="1424" y="582"/>
                  <a:pt x="1418" y="623"/>
                </a:cubicBezTo>
                <a:cubicBezTo>
                  <a:pt x="1416" y="634"/>
                  <a:pt x="1409" y="650"/>
                  <a:pt x="1405" y="660"/>
                </a:cubicBezTo>
                <a:moveTo>
                  <a:pt x="1361" y="49"/>
                </a:moveTo>
                <a:cubicBezTo>
                  <a:pt x="1327" y="0"/>
                  <a:pt x="1369" y="127"/>
                  <a:pt x="1370" y="130"/>
                </a:cubicBezTo>
                <a:moveTo>
                  <a:pt x="1652" y="355"/>
                </a:moveTo>
                <a:cubicBezTo>
                  <a:pt x="1653" y="378"/>
                  <a:pt x="1654" y="399"/>
                  <a:pt x="1665" y="420"/>
                </a:cubicBezTo>
                <a:cubicBezTo>
                  <a:pt x="1682" y="455"/>
                  <a:pt x="1712" y="481"/>
                  <a:pt x="1750" y="489"/>
                </a:cubicBezTo>
                <a:cubicBezTo>
                  <a:pt x="1794" y="499"/>
                  <a:pt x="1833" y="491"/>
                  <a:pt x="1868" y="464"/>
                </a:cubicBezTo>
                <a:cubicBezTo>
                  <a:pt x="1908" y="432"/>
                  <a:pt x="1933" y="392"/>
                  <a:pt x="1943" y="344"/>
                </a:cubicBezTo>
                <a:cubicBezTo>
                  <a:pt x="1943" y="374"/>
                  <a:pt x="1936" y="414"/>
                  <a:pt x="1952" y="441"/>
                </a:cubicBezTo>
                <a:cubicBezTo>
                  <a:pt x="1986" y="477"/>
                  <a:pt x="2000" y="490"/>
                  <a:pt x="2034" y="500"/>
                </a:cubicBezTo>
                <a:moveTo>
                  <a:pt x="2493" y="479"/>
                </a:moveTo>
                <a:cubicBezTo>
                  <a:pt x="2490" y="418"/>
                  <a:pt x="2473" y="396"/>
                  <a:pt x="2420" y="363"/>
                </a:cubicBezTo>
                <a:cubicBezTo>
                  <a:pt x="2376" y="336"/>
                  <a:pt x="2314" y="311"/>
                  <a:pt x="2261" y="318"/>
                </a:cubicBezTo>
                <a:cubicBezTo>
                  <a:pt x="2207" y="325"/>
                  <a:pt x="2214" y="405"/>
                  <a:pt x="2216" y="443"/>
                </a:cubicBezTo>
                <a:cubicBezTo>
                  <a:pt x="2220" y="515"/>
                  <a:pt x="2273" y="554"/>
                  <a:pt x="2335" y="580"/>
                </a:cubicBezTo>
                <a:cubicBezTo>
                  <a:pt x="2363" y="592"/>
                  <a:pt x="2417" y="603"/>
                  <a:pt x="2448" y="591"/>
                </a:cubicBezTo>
                <a:cubicBezTo>
                  <a:pt x="2485" y="577"/>
                  <a:pt x="2484" y="501"/>
                  <a:pt x="2511" y="476"/>
                </a:cubicBezTo>
                <a:cubicBezTo>
                  <a:pt x="2521" y="467"/>
                  <a:pt x="2524" y="464"/>
                  <a:pt x="2534" y="467"/>
                </a:cubicBezTo>
                <a:cubicBezTo>
                  <a:pt x="2545" y="526"/>
                  <a:pt x="2557" y="593"/>
                  <a:pt x="2542" y="658"/>
                </a:cubicBezTo>
                <a:cubicBezTo>
                  <a:pt x="2511" y="791"/>
                  <a:pt x="2427" y="910"/>
                  <a:pt x="2319" y="990"/>
                </a:cubicBezTo>
                <a:cubicBezTo>
                  <a:pt x="2289" y="1012"/>
                  <a:pt x="2301" y="1000"/>
                  <a:pt x="2279" y="1013"/>
                </a:cubicBezTo>
                <a:cubicBezTo>
                  <a:pt x="2312" y="968"/>
                  <a:pt x="2348" y="934"/>
                  <a:pt x="2392" y="895"/>
                </a:cubicBezTo>
                <a:cubicBezTo>
                  <a:pt x="2509" y="793"/>
                  <a:pt x="2632" y="700"/>
                  <a:pt x="2756" y="60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80" name="Freeform 3"/>
          <p:cNvSpPr/>
          <p:nvPr/>
        </p:nvSpPr>
        <p:spPr>
          <a:xfrm>
            <a:off x="2302920" y="1118880"/>
            <a:ext cx="185040" cy="199080"/>
          </a:xfrm>
          <a:custGeom>
            <a:avLst/>
            <a:gdLst/>
            <a:ahLst/>
            <a:rect l="0" t="0" r="r" b="b"/>
            <a:pathLst>
              <a:path w="514" h="553">
                <a:moveTo>
                  <a:pt x="20" y="226"/>
                </a:moveTo>
                <a:cubicBezTo>
                  <a:pt x="18" y="170"/>
                  <a:pt x="0" y="96"/>
                  <a:pt x="45" y="53"/>
                </a:cubicBezTo>
                <a:cubicBezTo>
                  <a:pt x="91" y="9"/>
                  <a:pt x="188" y="0"/>
                  <a:pt x="248" y="1"/>
                </a:cubicBezTo>
                <a:cubicBezTo>
                  <a:pt x="329" y="2"/>
                  <a:pt x="331" y="104"/>
                  <a:pt x="321" y="164"/>
                </a:cubicBezTo>
                <a:cubicBezTo>
                  <a:pt x="300" y="295"/>
                  <a:pt x="201" y="402"/>
                  <a:pt x="108" y="487"/>
                </a:cubicBezTo>
                <a:cubicBezTo>
                  <a:pt x="79" y="514"/>
                  <a:pt x="49" y="534"/>
                  <a:pt x="15" y="552"/>
                </a:cubicBezTo>
                <a:cubicBezTo>
                  <a:pt x="68" y="513"/>
                  <a:pt x="117" y="476"/>
                  <a:pt x="178" y="450"/>
                </a:cubicBezTo>
                <a:cubicBezTo>
                  <a:pt x="271" y="412"/>
                  <a:pt x="385" y="390"/>
                  <a:pt x="486" y="403"/>
                </a:cubicBezTo>
                <a:cubicBezTo>
                  <a:pt x="495" y="406"/>
                  <a:pt x="504" y="408"/>
                  <a:pt x="513" y="41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81" name="Freeform 4"/>
          <p:cNvSpPr/>
          <p:nvPr/>
        </p:nvSpPr>
        <p:spPr>
          <a:xfrm>
            <a:off x="2719440" y="936720"/>
            <a:ext cx="733680" cy="271440"/>
          </a:xfrm>
          <a:custGeom>
            <a:avLst/>
            <a:gdLst/>
            <a:ahLst/>
            <a:rect l="0" t="0" r="r" b="b"/>
            <a:pathLst>
              <a:path w="2038" h="754">
                <a:moveTo>
                  <a:pt x="631" y="536"/>
                </a:moveTo>
                <a:cubicBezTo>
                  <a:pt x="628" y="506"/>
                  <a:pt x="645" y="509"/>
                  <a:pt x="616" y="489"/>
                </a:cubicBezTo>
                <a:cubicBezTo>
                  <a:pt x="557" y="449"/>
                  <a:pt x="432" y="456"/>
                  <a:pt x="367" y="463"/>
                </a:cubicBezTo>
                <a:cubicBezTo>
                  <a:pt x="263" y="473"/>
                  <a:pt x="163" y="521"/>
                  <a:pt x="80" y="582"/>
                </a:cubicBezTo>
                <a:cubicBezTo>
                  <a:pt x="24" y="623"/>
                  <a:pt x="4" y="657"/>
                  <a:pt x="0" y="723"/>
                </a:cubicBezTo>
                <a:cubicBezTo>
                  <a:pt x="68" y="749"/>
                  <a:pt x="135" y="753"/>
                  <a:pt x="207" y="729"/>
                </a:cubicBezTo>
                <a:cubicBezTo>
                  <a:pt x="355" y="679"/>
                  <a:pt x="515" y="556"/>
                  <a:pt x="579" y="412"/>
                </a:cubicBezTo>
                <a:cubicBezTo>
                  <a:pt x="620" y="320"/>
                  <a:pt x="626" y="210"/>
                  <a:pt x="629" y="111"/>
                </a:cubicBezTo>
                <a:cubicBezTo>
                  <a:pt x="630" y="74"/>
                  <a:pt x="629" y="37"/>
                  <a:pt x="629" y="0"/>
                </a:cubicBezTo>
                <a:cubicBezTo>
                  <a:pt x="611" y="28"/>
                  <a:pt x="585" y="61"/>
                  <a:pt x="571" y="104"/>
                </a:cubicBezTo>
                <a:cubicBezTo>
                  <a:pt x="541" y="194"/>
                  <a:pt x="519" y="296"/>
                  <a:pt x="531" y="393"/>
                </a:cubicBezTo>
                <a:cubicBezTo>
                  <a:pt x="542" y="483"/>
                  <a:pt x="613" y="559"/>
                  <a:pt x="695" y="594"/>
                </a:cubicBezTo>
                <a:cubicBezTo>
                  <a:pt x="732" y="610"/>
                  <a:pt x="804" y="618"/>
                  <a:pt x="842" y="598"/>
                </a:cubicBezTo>
                <a:cubicBezTo>
                  <a:pt x="884" y="576"/>
                  <a:pt x="896" y="527"/>
                  <a:pt x="902" y="485"/>
                </a:cubicBezTo>
                <a:cubicBezTo>
                  <a:pt x="906" y="455"/>
                  <a:pt x="906" y="424"/>
                  <a:pt x="910" y="394"/>
                </a:cubicBezTo>
                <a:cubicBezTo>
                  <a:pt x="910" y="393"/>
                  <a:pt x="910" y="393"/>
                  <a:pt x="911" y="393"/>
                </a:cubicBezTo>
                <a:cubicBezTo>
                  <a:pt x="917" y="443"/>
                  <a:pt x="920" y="494"/>
                  <a:pt x="930" y="543"/>
                </a:cubicBezTo>
                <a:cubicBezTo>
                  <a:pt x="936" y="575"/>
                  <a:pt x="950" y="596"/>
                  <a:pt x="963" y="619"/>
                </a:cubicBezTo>
                <a:moveTo>
                  <a:pt x="935" y="65"/>
                </a:moveTo>
                <a:cubicBezTo>
                  <a:pt x="924" y="52"/>
                  <a:pt x="922" y="49"/>
                  <a:pt x="916" y="41"/>
                </a:cubicBezTo>
                <a:cubicBezTo>
                  <a:pt x="916" y="62"/>
                  <a:pt x="916" y="84"/>
                  <a:pt x="916" y="105"/>
                </a:cubicBezTo>
                <a:moveTo>
                  <a:pt x="1287" y="333"/>
                </a:moveTo>
                <a:cubicBezTo>
                  <a:pt x="1292" y="333"/>
                  <a:pt x="1303" y="333"/>
                  <a:pt x="1298" y="333"/>
                </a:cubicBezTo>
                <a:cubicBezTo>
                  <a:pt x="1243" y="333"/>
                  <a:pt x="1185" y="324"/>
                  <a:pt x="1135" y="350"/>
                </a:cubicBezTo>
                <a:cubicBezTo>
                  <a:pt x="1082" y="379"/>
                  <a:pt x="1035" y="423"/>
                  <a:pt x="1010" y="478"/>
                </a:cubicBezTo>
                <a:cubicBezTo>
                  <a:pt x="996" y="510"/>
                  <a:pt x="986" y="582"/>
                  <a:pt x="1002" y="615"/>
                </a:cubicBezTo>
                <a:cubicBezTo>
                  <a:pt x="1024" y="659"/>
                  <a:pt x="1093" y="680"/>
                  <a:pt x="1135" y="690"/>
                </a:cubicBezTo>
                <a:cubicBezTo>
                  <a:pt x="1174" y="699"/>
                  <a:pt x="1212" y="701"/>
                  <a:pt x="1251" y="702"/>
                </a:cubicBezTo>
                <a:moveTo>
                  <a:pt x="1531" y="505"/>
                </a:moveTo>
                <a:cubicBezTo>
                  <a:pt x="1542" y="503"/>
                  <a:pt x="1565" y="494"/>
                  <a:pt x="1576" y="500"/>
                </a:cubicBezTo>
                <a:cubicBezTo>
                  <a:pt x="1591" y="508"/>
                  <a:pt x="1595" y="530"/>
                  <a:pt x="1609" y="540"/>
                </a:cubicBezTo>
                <a:cubicBezTo>
                  <a:pt x="1628" y="554"/>
                  <a:pt x="1641" y="555"/>
                  <a:pt x="1665" y="555"/>
                </a:cubicBezTo>
                <a:cubicBezTo>
                  <a:pt x="1697" y="555"/>
                  <a:pt x="1725" y="539"/>
                  <a:pt x="1746" y="515"/>
                </a:cubicBezTo>
                <a:cubicBezTo>
                  <a:pt x="1766" y="491"/>
                  <a:pt x="1767" y="456"/>
                  <a:pt x="1765" y="427"/>
                </a:cubicBezTo>
                <a:cubicBezTo>
                  <a:pt x="1762" y="388"/>
                  <a:pt x="1726" y="367"/>
                  <a:pt x="1691" y="358"/>
                </a:cubicBezTo>
                <a:cubicBezTo>
                  <a:pt x="1646" y="346"/>
                  <a:pt x="1597" y="348"/>
                  <a:pt x="1564" y="384"/>
                </a:cubicBezTo>
                <a:cubicBezTo>
                  <a:pt x="1519" y="433"/>
                  <a:pt x="1509" y="494"/>
                  <a:pt x="1507" y="557"/>
                </a:cubicBezTo>
                <a:cubicBezTo>
                  <a:pt x="1505" y="616"/>
                  <a:pt x="1524" y="656"/>
                  <a:pt x="1576" y="688"/>
                </a:cubicBezTo>
                <a:cubicBezTo>
                  <a:pt x="1638" y="725"/>
                  <a:pt x="1714" y="723"/>
                  <a:pt x="1783" y="724"/>
                </a:cubicBezTo>
                <a:cubicBezTo>
                  <a:pt x="1851" y="725"/>
                  <a:pt x="1914" y="727"/>
                  <a:pt x="1979" y="701"/>
                </a:cubicBezTo>
                <a:cubicBezTo>
                  <a:pt x="2004" y="691"/>
                  <a:pt x="2021" y="677"/>
                  <a:pt x="2037" y="657"/>
                </a:cubicBezTo>
                <a:cubicBezTo>
                  <a:pt x="2037" y="656"/>
                  <a:pt x="2037" y="656"/>
                  <a:pt x="2037" y="65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82" name="Freeform 5"/>
          <p:cNvSpPr/>
          <p:nvPr/>
        </p:nvSpPr>
        <p:spPr>
          <a:xfrm>
            <a:off x="3419640" y="1503360"/>
            <a:ext cx="1290960" cy="255960"/>
          </a:xfrm>
          <a:custGeom>
            <a:avLst/>
            <a:gdLst/>
            <a:ahLst/>
            <a:rect l="0" t="0" r="r" b="b"/>
            <a:pathLst>
              <a:path w="3586" h="711">
                <a:moveTo>
                  <a:pt x="47" y="426"/>
                </a:moveTo>
                <a:cubicBezTo>
                  <a:pt x="78" y="385"/>
                  <a:pt x="112" y="357"/>
                  <a:pt x="152" y="416"/>
                </a:cubicBezTo>
                <a:cubicBezTo>
                  <a:pt x="188" y="472"/>
                  <a:pt x="168" y="552"/>
                  <a:pt x="138" y="603"/>
                </a:cubicBezTo>
                <a:cubicBezTo>
                  <a:pt x="112" y="648"/>
                  <a:pt x="72" y="692"/>
                  <a:pt x="22" y="707"/>
                </a:cubicBezTo>
                <a:cubicBezTo>
                  <a:pt x="15" y="708"/>
                  <a:pt x="7" y="709"/>
                  <a:pt x="0" y="710"/>
                </a:cubicBezTo>
                <a:moveTo>
                  <a:pt x="3562" y="0"/>
                </a:moveTo>
                <a:cubicBezTo>
                  <a:pt x="3548" y="11"/>
                  <a:pt x="3560" y="58"/>
                  <a:pt x="3569" y="82"/>
                </a:cubicBezTo>
                <a:cubicBezTo>
                  <a:pt x="3574" y="95"/>
                  <a:pt x="3580" y="106"/>
                  <a:pt x="3585" y="11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83" name="Freeform 6"/>
          <p:cNvSpPr/>
          <p:nvPr/>
        </p:nvSpPr>
        <p:spPr>
          <a:xfrm>
            <a:off x="1033560" y="1618920"/>
            <a:ext cx="767160" cy="240480"/>
          </a:xfrm>
          <a:custGeom>
            <a:avLst/>
            <a:gdLst/>
            <a:ahLst/>
            <a:rect l="0" t="0" r="r" b="b"/>
            <a:pathLst>
              <a:path w="2131" h="668">
                <a:moveTo>
                  <a:pt x="63" y="189"/>
                </a:moveTo>
                <a:cubicBezTo>
                  <a:pt x="41" y="147"/>
                  <a:pt x="24" y="101"/>
                  <a:pt x="3" y="56"/>
                </a:cubicBezTo>
                <a:cubicBezTo>
                  <a:pt x="1" y="54"/>
                  <a:pt x="0" y="53"/>
                  <a:pt x="0" y="51"/>
                </a:cubicBezTo>
                <a:cubicBezTo>
                  <a:pt x="0" y="191"/>
                  <a:pt x="10" y="325"/>
                  <a:pt x="42" y="463"/>
                </a:cubicBezTo>
                <a:cubicBezTo>
                  <a:pt x="55" y="520"/>
                  <a:pt x="70" y="580"/>
                  <a:pt x="93" y="635"/>
                </a:cubicBezTo>
                <a:cubicBezTo>
                  <a:pt x="106" y="667"/>
                  <a:pt x="100" y="641"/>
                  <a:pt x="109" y="653"/>
                </a:cubicBezTo>
                <a:cubicBezTo>
                  <a:pt x="126" y="614"/>
                  <a:pt x="143" y="574"/>
                  <a:pt x="154" y="530"/>
                </a:cubicBezTo>
                <a:cubicBezTo>
                  <a:pt x="170" y="470"/>
                  <a:pt x="185" y="408"/>
                  <a:pt x="210" y="350"/>
                </a:cubicBezTo>
                <a:cubicBezTo>
                  <a:pt x="222" y="325"/>
                  <a:pt x="224" y="318"/>
                  <a:pt x="239" y="308"/>
                </a:cubicBezTo>
                <a:cubicBezTo>
                  <a:pt x="265" y="334"/>
                  <a:pt x="278" y="361"/>
                  <a:pt x="291" y="407"/>
                </a:cubicBezTo>
                <a:cubicBezTo>
                  <a:pt x="306" y="461"/>
                  <a:pt x="316" y="511"/>
                  <a:pt x="345" y="558"/>
                </a:cubicBezTo>
                <a:cubicBezTo>
                  <a:pt x="360" y="581"/>
                  <a:pt x="370" y="582"/>
                  <a:pt x="392" y="587"/>
                </a:cubicBezTo>
                <a:cubicBezTo>
                  <a:pt x="403" y="547"/>
                  <a:pt x="411" y="508"/>
                  <a:pt x="416" y="467"/>
                </a:cubicBezTo>
                <a:cubicBezTo>
                  <a:pt x="425" y="399"/>
                  <a:pt x="429" y="331"/>
                  <a:pt x="435" y="264"/>
                </a:cubicBezTo>
                <a:cubicBezTo>
                  <a:pt x="437" y="236"/>
                  <a:pt x="434" y="202"/>
                  <a:pt x="453" y="181"/>
                </a:cubicBezTo>
                <a:cubicBezTo>
                  <a:pt x="456" y="181"/>
                  <a:pt x="458" y="181"/>
                  <a:pt x="461" y="181"/>
                </a:cubicBezTo>
                <a:moveTo>
                  <a:pt x="561" y="85"/>
                </a:moveTo>
                <a:cubicBezTo>
                  <a:pt x="564" y="44"/>
                  <a:pt x="563" y="74"/>
                  <a:pt x="578" y="109"/>
                </a:cubicBezTo>
                <a:cubicBezTo>
                  <a:pt x="614" y="190"/>
                  <a:pt x="638" y="287"/>
                  <a:pt x="691" y="360"/>
                </a:cubicBezTo>
                <a:cubicBezTo>
                  <a:pt x="714" y="353"/>
                  <a:pt x="707" y="382"/>
                  <a:pt x="720" y="332"/>
                </a:cubicBezTo>
                <a:cubicBezTo>
                  <a:pt x="731" y="290"/>
                  <a:pt x="734" y="244"/>
                  <a:pt x="737" y="200"/>
                </a:cubicBezTo>
                <a:cubicBezTo>
                  <a:pt x="738" y="188"/>
                  <a:pt x="742" y="184"/>
                  <a:pt x="743" y="179"/>
                </a:cubicBezTo>
                <a:cubicBezTo>
                  <a:pt x="757" y="215"/>
                  <a:pt x="771" y="254"/>
                  <a:pt x="786" y="290"/>
                </a:cubicBezTo>
                <a:cubicBezTo>
                  <a:pt x="811" y="350"/>
                  <a:pt x="841" y="384"/>
                  <a:pt x="908" y="395"/>
                </a:cubicBezTo>
                <a:cubicBezTo>
                  <a:pt x="926" y="396"/>
                  <a:pt x="944" y="397"/>
                  <a:pt x="962" y="398"/>
                </a:cubicBezTo>
                <a:moveTo>
                  <a:pt x="1340" y="295"/>
                </a:moveTo>
                <a:cubicBezTo>
                  <a:pt x="1370" y="259"/>
                  <a:pt x="1384" y="243"/>
                  <a:pt x="1386" y="197"/>
                </a:cubicBezTo>
                <a:cubicBezTo>
                  <a:pt x="1353" y="184"/>
                  <a:pt x="1321" y="171"/>
                  <a:pt x="1277" y="179"/>
                </a:cubicBezTo>
                <a:cubicBezTo>
                  <a:pt x="1224" y="188"/>
                  <a:pt x="1178" y="229"/>
                  <a:pt x="1168" y="284"/>
                </a:cubicBezTo>
                <a:cubicBezTo>
                  <a:pt x="1158" y="336"/>
                  <a:pt x="1172" y="373"/>
                  <a:pt x="1220" y="397"/>
                </a:cubicBezTo>
                <a:cubicBezTo>
                  <a:pt x="1264" y="420"/>
                  <a:pt x="1316" y="415"/>
                  <a:pt x="1363" y="415"/>
                </a:cubicBezTo>
                <a:cubicBezTo>
                  <a:pt x="1404" y="415"/>
                  <a:pt x="1434" y="391"/>
                  <a:pt x="1471" y="388"/>
                </a:cubicBezTo>
                <a:cubicBezTo>
                  <a:pt x="1488" y="387"/>
                  <a:pt x="1481" y="386"/>
                  <a:pt x="1492" y="395"/>
                </a:cubicBezTo>
                <a:cubicBezTo>
                  <a:pt x="1515" y="414"/>
                  <a:pt x="1515" y="419"/>
                  <a:pt x="1550" y="420"/>
                </a:cubicBezTo>
                <a:cubicBezTo>
                  <a:pt x="1604" y="421"/>
                  <a:pt x="1643" y="387"/>
                  <a:pt x="1680" y="350"/>
                </a:cubicBezTo>
                <a:cubicBezTo>
                  <a:pt x="1727" y="303"/>
                  <a:pt x="1762" y="242"/>
                  <a:pt x="1778" y="177"/>
                </a:cubicBezTo>
                <a:cubicBezTo>
                  <a:pt x="1788" y="133"/>
                  <a:pt x="1794" y="73"/>
                  <a:pt x="1768" y="33"/>
                </a:cubicBezTo>
                <a:cubicBezTo>
                  <a:pt x="1747" y="0"/>
                  <a:pt x="1741" y="11"/>
                  <a:pt x="1714" y="5"/>
                </a:cubicBezTo>
                <a:cubicBezTo>
                  <a:pt x="1685" y="70"/>
                  <a:pt x="1682" y="126"/>
                  <a:pt x="1681" y="196"/>
                </a:cubicBezTo>
                <a:cubicBezTo>
                  <a:pt x="1680" y="283"/>
                  <a:pt x="1695" y="355"/>
                  <a:pt x="1736" y="433"/>
                </a:cubicBezTo>
                <a:cubicBezTo>
                  <a:pt x="1757" y="467"/>
                  <a:pt x="1763" y="477"/>
                  <a:pt x="1781" y="495"/>
                </a:cubicBezTo>
                <a:moveTo>
                  <a:pt x="1556" y="330"/>
                </a:moveTo>
                <a:cubicBezTo>
                  <a:pt x="1589" y="296"/>
                  <a:pt x="1671" y="298"/>
                  <a:pt x="1720" y="293"/>
                </a:cubicBezTo>
                <a:cubicBezTo>
                  <a:pt x="1857" y="278"/>
                  <a:pt x="1994" y="277"/>
                  <a:pt x="2130" y="27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84" name="Freeform 7"/>
          <p:cNvSpPr/>
          <p:nvPr/>
        </p:nvSpPr>
        <p:spPr>
          <a:xfrm>
            <a:off x="2003400" y="1631520"/>
            <a:ext cx="148320" cy="197640"/>
          </a:xfrm>
          <a:custGeom>
            <a:avLst/>
            <a:gdLst/>
            <a:ahLst/>
            <a:rect l="0" t="0" r="r" b="b"/>
            <a:pathLst>
              <a:path w="412" h="549">
                <a:moveTo>
                  <a:pt x="96" y="321"/>
                </a:moveTo>
                <a:cubicBezTo>
                  <a:pt x="75" y="290"/>
                  <a:pt x="74" y="281"/>
                  <a:pt x="41" y="272"/>
                </a:cubicBezTo>
                <a:cubicBezTo>
                  <a:pt x="41" y="338"/>
                  <a:pt x="35" y="407"/>
                  <a:pt x="46" y="473"/>
                </a:cubicBezTo>
                <a:cubicBezTo>
                  <a:pt x="50" y="495"/>
                  <a:pt x="54" y="520"/>
                  <a:pt x="65" y="540"/>
                </a:cubicBezTo>
                <a:moveTo>
                  <a:pt x="14" y="12"/>
                </a:moveTo>
                <a:cubicBezTo>
                  <a:pt x="9" y="3"/>
                  <a:pt x="8" y="0"/>
                  <a:pt x="0" y="2"/>
                </a:cubicBezTo>
                <a:cubicBezTo>
                  <a:pt x="0" y="33"/>
                  <a:pt x="10" y="50"/>
                  <a:pt x="37" y="69"/>
                </a:cubicBezTo>
                <a:cubicBezTo>
                  <a:pt x="48" y="75"/>
                  <a:pt x="60" y="82"/>
                  <a:pt x="71" y="88"/>
                </a:cubicBezTo>
                <a:moveTo>
                  <a:pt x="238" y="156"/>
                </a:moveTo>
                <a:cubicBezTo>
                  <a:pt x="219" y="166"/>
                  <a:pt x="203" y="178"/>
                  <a:pt x="198" y="201"/>
                </a:cubicBezTo>
                <a:cubicBezTo>
                  <a:pt x="187" y="250"/>
                  <a:pt x="200" y="280"/>
                  <a:pt x="234" y="314"/>
                </a:cubicBezTo>
                <a:cubicBezTo>
                  <a:pt x="278" y="358"/>
                  <a:pt x="337" y="385"/>
                  <a:pt x="380" y="430"/>
                </a:cubicBezTo>
                <a:cubicBezTo>
                  <a:pt x="411" y="463"/>
                  <a:pt x="407" y="502"/>
                  <a:pt x="372" y="528"/>
                </a:cubicBezTo>
                <a:cubicBezTo>
                  <a:pt x="360" y="535"/>
                  <a:pt x="348" y="541"/>
                  <a:pt x="336" y="54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85" name="Freeform 8"/>
          <p:cNvSpPr/>
          <p:nvPr/>
        </p:nvSpPr>
        <p:spPr>
          <a:xfrm>
            <a:off x="2475000" y="1660680"/>
            <a:ext cx="512280" cy="160560"/>
          </a:xfrm>
          <a:custGeom>
            <a:avLst/>
            <a:gdLst/>
            <a:ahLst/>
            <a:rect l="0" t="0" r="r" b="b"/>
            <a:pathLst>
              <a:path w="1423" h="446">
                <a:moveTo>
                  <a:pt x="266" y="31"/>
                </a:moveTo>
                <a:cubicBezTo>
                  <a:pt x="257" y="16"/>
                  <a:pt x="254" y="11"/>
                  <a:pt x="249" y="0"/>
                </a:cubicBezTo>
                <a:cubicBezTo>
                  <a:pt x="230" y="16"/>
                  <a:pt x="234" y="38"/>
                  <a:pt x="233" y="78"/>
                </a:cubicBezTo>
                <a:cubicBezTo>
                  <a:pt x="231" y="200"/>
                  <a:pt x="233" y="323"/>
                  <a:pt x="233" y="445"/>
                </a:cubicBezTo>
                <a:moveTo>
                  <a:pt x="0" y="355"/>
                </a:moveTo>
                <a:cubicBezTo>
                  <a:pt x="52" y="317"/>
                  <a:pt x="94" y="300"/>
                  <a:pt x="169" y="284"/>
                </a:cubicBezTo>
                <a:cubicBezTo>
                  <a:pt x="269" y="262"/>
                  <a:pt x="383" y="255"/>
                  <a:pt x="466" y="187"/>
                </a:cubicBezTo>
                <a:cubicBezTo>
                  <a:pt x="502" y="158"/>
                  <a:pt x="493" y="139"/>
                  <a:pt x="503" y="103"/>
                </a:cubicBezTo>
                <a:cubicBezTo>
                  <a:pt x="492" y="139"/>
                  <a:pt x="477" y="177"/>
                  <a:pt x="472" y="215"/>
                </a:cubicBezTo>
                <a:cubicBezTo>
                  <a:pt x="468" y="247"/>
                  <a:pt x="460" y="304"/>
                  <a:pt x="487" y="325"/>
                </a:cubicBezTo>
                <a:cubicBezTo>
                  <a:pt x="510" y="342"/>
                  <a:pt x="559" y="338"/>
                  <a:pt x="584" y="328"/>
                </a:cubicBezTo>
                <a:cubicBezTo>
                  <a:pt x="647" y="298"/>
                  <a:pt x="687" y="219"/>
                  <a:pt x="737" y="172"/>
                </a:cubicBezTo>
                <a:cubicBezTo>
                  <a:pt x="761" y="149"/>
                  <a:pt x="783" y="134"/>
                  <a:pt x="816" y="132"/>
                </a:cubicBezTo>
                <a:cubicBezTo>
                  <a:pt x="819" y="133"/>
                  <a:pt x="823" y="134"/>
                  <a:pt x="826" y="135"/>
                </a:cubicBezTo>
                <a:cubicBezTo>
                  <a:pt x="853" y="187"/>
                  <a:pt x="866" y="224"/>
                  <a:pt x="933" y="230"/>
                </a:cubicBezTo>
                <a:cubicBezTo>
                  <a:pt x="1001" y="236"/>
                  <a:pt x="1053" y="227"/>
                  <a:pt x="1109" y="188"/>
                </a:cubicBezTo>
                <a:cubicBezTo>
                  <a:pt x="1147" y="162"/>
                  <a:pt x="1179" y="129"/>
                  <a:pt x="1228" y="130"/>
                </a:cubicBezTo>
                <a:cubicBezTo>
                  <a:pt x="1262" y="130"/>
                  <a:pt x="1269" y="148"/>
                  <a:pt x="1297" y="163"/>
                </a:cubicBezTo>
                <a:cubicBezTo>
                  <a:pt x="1328" y="179"/>
                  <a:pt x="1370" y="189"/>
                  <a:pt x="1397" y="160"/>
                </a:cubicBezTo>
                <a:cubicBezTo>
                  <a:pt x="1409" y="147"/>
                  <a:pt x="1422" y="109"/>
                  <a:pt x="1412" y="92"/>
                </a:cubicBezTo>
                <a:cubicBezTo>
                  <a:pt x="1380" y="38"/>
                  <a:pt x="1209" y="70"/>
                  <a:pt x="1169" y="88"/>
                </a:cubicBezTo>
                <a:cubicBezTo>
                  <a:pt x="1114" y="111"/>
                  <a:pt x="1053" y="185"/>
                  <a:pt x="1079" y="252"/>
                </a:cubicBezTo>
                <a:cubicBezTo>
                  <a:pt x="1110" y="329"/>
                  <a:pt x="1243" y="353"/>
                  <a:pt x="1312" y="367"/>
                </a:cubicBezTo>
                <a:cubicBezTo>
                  <a:pt x="1339" y="371"/>
                  <a:pt x="1367" y="375"/>
                  <a:pt x="1394" y="37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86" name="Freeform 9"/>
          <p:cNvSpPr/>
          <p:nvPr/>
        </p:nvSpPr>
        <p:spPr>
          <a:xfrm>
            <a:off x="3399840" y="1478520"/>
            <a:ext cx="1758960" cy="447840"/>
          </a:xfrm>
          <a:custGeom>
            <a:avLst/>
            <a:gdLst/>
            <a:ahLst/>
            <a:rect l="0" t="0" r="r" b="b"/>
            <a:pathLst>
              <a:path w="4886" h="1244">
                <a:moveTo>
                  <a:pt x="41" y="560"/>
                </a:moveTo>
                <a:cubicBezTo>
                  <a:pt x="9" y="565"/>
                  <a:pt x="6" y="578"/>
                  <a:pt x="4" y="612"/>
                </a:cubicBezTo>
                <a:cubicBezTo>
                  <a:pt x="0" y="680"/>
                  <a:pt x="3" y="747"/>
                  <a:pt x="16" y="812"/>
                </a:cubicBezTo>
                <a:cubicBezTo>
                  <a:pt x="28" y="870"/>
                  <a:pt x="45" y="931"/>
                  <a:pt x="65" y="986"/>
                </a:cubicBezTo>
                <a:cubicBezTo>
                  <a:pt x="72" y="1005"/>
                  <a:pt x="76" y="1040"/>
                  <a:pt x="82" y="1013"/>
                </a:cubicBezTo>
                <a:moveTo>
                  <a:pt x="510" y="808"/>
                </a:moveTo>
                <a:cubicBezTo>
                  <a:pt x="500" y="811"/>
                  <a:pt x="475" y="827"/>
                  <a:pt x="464" y="818"/>
                </a:cubicBezTo>
                <a:cubicBezTo>
                  <a:pt x="437" y="797"/>
                  <a:pt x="442" y="757"/>
                  <a:pt x="442" y="725"/>
                </a:cubicBezTo>
                <a:cubicBezTo>
                  <a:pt x="442" y="671"/>
                  <a:pt x="474" y="626"/>
                  <a:pt x="521" y="599"/>
                </a:cubicBezTo>
                <a:cubicBezTo>
                  <a:pt x="558" y="578"/>
                  <a:pt x="625" y="572"/>
                  <a:pt x="664" y="593"/>
                </a:cubicBezTo>
                <a:cubicBezTo>
                  <a:pt x="703" y="615"/>
                  <a:pt x="712" y="661"/>
                  <a:pt x="734" y="695"/>
                </a:cubicBezTo>
                <a:cubicBezTo>
                  <a:pt x="746" y="714"/>
                  <a:pt x="764" y="720"/>
                  <a:pt x="786" y="716"/>
                </a:cubicBezTo>
                <a:cubicBezTo>
                  <a:pt x="815" y="710"/>
                  <a:pt x="850" y="656"/>
                  <a:pt x="868" y="636"/>
                </a:cubicBezTo>
                <a:cubicBezTo>
                  <a:pt x="887" y="613"/>
                  <a:pt x="897" y="597"/>
                  <a:pt x="923" y="589"/>
                </a:cubicBezTo>
                <a:cubicBezTo>
                  <a:pt x="926" y="589"/>
                  <a:pt x="929" y="589"/>
                  <a:pt x="932" y="589"/>
                </a:cubicBezTo>
                <a:cubicBezTo>
                  <a:pt x="958" y="623"/>
                  <a:pt x="982" y="661"/>
                  <a:pt x="1016" y="688"/>
                </a:cubicBezTo>
                <a:cubicBezTo>
                  <a:pt x="1075" y="733"/>
                  <a:pt x="1137" y="739"/>
                  <a:pt x="1208" y="740"/>
                </a:cubicBezTo>
                <a:cubicBezTo>
                  <a:pt x="1259" y="741"/>
                  <a:pt x="1318" y="733"/>
                  <a:pt x="1332" y="674"/>
                </a:cubicBezTo>
                <a:cubicBezTo>
                  <a:pt x="1345" y="619"/>
                  <a:pt x="1322" y="576"/>
                  <a:pt x="1279" y="545"/>
                </a:cubicBezTo>
                <a:cubicBezTo>
                  <a:pt x="1228" y="508"/>
                  <a:pt x="1174" y="498"/>
                  <a:pt x="1113" y="496"/>
                </a:cubicBezTo>
                <a:cubicBezTo>
                  <a:pt x="1075" y="495"/>
                  <a:pt x="1041" y="519"/>
                  <a:pt x="1055" y="564"/>
                </a:cubicBezTo>
                <a:cubicBezTo>
                  <a:pt x="1061" y="573"/>
                  <a:pt x="1066" y="583"/>
                  <a:pt x="1072" y="592"/>
                </a:cubicBezTo>
                <a:moveTo>
                  <a:pt x="1468" y="216"/>
                </a:moveTo>
                <a:cubicBezTo>
                  <a:pt x="1453" y="201"/>
                  <a:pt x="1453" y="197"/>
                  <a:pt x="1441" y="193"/>
                </a:cubicBezTo>
                <a:cubicBezTo>
                  <a:pt x="1429" y="234"/>
                  <a:pt x="1423" y="278"/>
                  <a:pt x="1422" y="325"/>
                </a:cubicBezTo>
                <a:cubicBezTo>
                  <a:pt x="1420" y="405"/>
                  <a:pt x="1430" y="468"/>
                  <a:pt x="1486" y="528"/>
                </a:cubicBezTo>
                <a:cubicBezTo>
                  <a:pt x="1521" y="567"/>
                  <a:pt x="1558" y="580"/>
                  <a:pt x="1609" y="582"/>
                </a:cubicBezTo>
                <a:cubicBezTo>
                  <a:pt x="1650" y="583"/>
                  <a:pt x="1676" y="557"/>
                  <a:pt x="1706" y="532"/>
                </a:cubicBezTo>
                <a:cubicBezTo>
                  <a:pt x="1735" y="508"/>
                  <a:pt x="1761" y="483"/>
                  <a:pt x="1799" y="478"/>
                </a:cubicBezTo>
                <a:cubicBezTo>
                  <a:pt x="1851" y="471"/>
                  <a:pt x="1852" y="511"/>
                  <a:pt x="1849" y="553"/>
                </a:cubicBezTo>
                <a:cubicBezTo>
                  <a:pt x="1845" y="611"/>
                  <a:pt x="1810" y="665"/>
                  <a:pt x="1759" y="693"/>
                </a:cubicBezTo>
                <a:cubicBezTo>
                  <a:pt x="1716" y="716"/>
                  <a:pt x="1610" y="730"/>
                  <a:pt x="1571" y="695"/>
                </a:cubicBezTo>
                <a:cubicBezTo>
                  <a:pt x="1568" y="688"/>
                  <a:pt x="1565" y="681"/>
                  <a:pt x="1562" y="674"/>
                </a:cubicBezTo>
                <a:moveTo>
                  <a:pt x="2326" y="447"/>
                </a:moveTo>
                <a:cubicBezTo>
                  <a:pt x="2310" y="463"/>
                  <a:pt x="2300" y="471"/>
                  <a:pt x="2279" y="481"/>
                </a:cubicBezTo>
                <a:cubicBezTo>
                  <a:pt x="2198" y="518"/>
                  <a:pt x="2107" y="542"/>
                  <a:pt x="2040" y="603"/>
                </a:cubicBezTo>
                <a:cubicBezTo>
                  <a:pt x="2015" y="636"/>
                  <a:pt x="2007" y="645"/>
                  <a:pt x="2004" y="672"/>
                </a:cubicBezTo>
                <a:cubicBezTo>
                  <a:pt x="2039" y="716"/>
                  <a:pt x="2038" y="721"/>
                  <a:pt x="2114" y="722"/>
                </a:cubicBezTo>
                <a:cubicBezTo>
                  <a:pt x="2198" y="724"/>
                  <a:pt x="2288" y="692"/>
                  <a:pt x="2350" y="629"/>
                </a:cubicBezTo>
                <a:cubicBezTo>
                  <a:pt x="2375" y="604"/>
                  <a:pt x="2373" y="586"/>
                  <a:pt x="2379" y="556"/>
                </a:cubicBezTo>
                <a:cubicBezTo>
                  <a:pt x="2379" y="555"/>
                  <a:pt x="2379" y="554"/>
                  <a:pt x="2379" y="553"/>
                </a:cubicBezTo>
                <a:cubicBezTo>
                  <a:pt x="2388" y="582"/>
                  <a:pt x="2372" y="583"/>
                  <a:pt x="2397" y="608"/>
                </a:cubicBezTo>
                <a:cubicBezTo>
                  <a:pt x="2444" y="656"/>
                  <a:pt x="2555" y="626"/>
                  <a:pt x="2602" y="605"/>
                </a:cubicBezTo>
                <a:cubicBezTo>
                  <a:pt x="2685" y="569"/>
                  <a:pt x="2805" y="501"/>
                  <a:pt x="2835" y="408"/>
                </a:cubicBezTo>
                <a:cubicBezTo>
                  <a:pt x="2861" y="326"/>
                  <a:pt x="2826" y="248"/>
                  <a:pt x="2783" y="180"/>
                </a:cubicBezTo>
                <a:cubicBezTo>
                  <a:pt x="2752" y="131"/>
                  <a:pt x="2716" y="86"/>
                  <a:pt x="2654" y="90"/>
                </a:cubicBezTo>
                <a:cubicBezTo>
                  <a:pt x="2586" y="95"/>
                  <a:pt x="2555" y="187"/>
                  <a:pt x="2544" y="243"/>
                </a:cubicBezTo>
                <a:cubicBezTo>
                  <a:pt x="2528" y="329"/>
                  <a:pt x="2534" y="404"/>
                  <a:pt x="2602" y="464"/>
                </a:cubicBezTo>
                <a:cubicBezTo>
                  <a:pt x="2654" y="510"/>
                  <a:pt x="2726" y="516"/>
                  <a:pt x="2792" y="511"/>
                </a:cubicBezTo>
                <a:cubicBezTo>
                  <a:pt x="2848" y="507"/>
                  <a:pt x="2892" y="476"/>
                  <a:pt x="2938" y="447"/>
                </a:cubicBezTo>
                <a:cubicBezTo>
                  <a:pt x="2975" y="424"/>
                  <a:pt x="3060" y="355"/>
                  <a:pt x="3109" y="381"/>
                </a:cubicBezTo>
                <a:cubicBezTo>
                  <a:pt x="3150" y="403"/>
                  <a:pt x="3142" y="458"/>
                  <a:pt x="3141" y="498"/>
                </a:cubicBezTo>
                <a:cubicBezTo>
                  <a:pt x="3139" y="549"/>
                  <a:pt x="3119" y="597"/>
                  <a:pt x="3070" y="619"/>
                </a:cubicBezTo>
                <a:cubicBezTo>
                  <a:pt x="3036" y="635"/>
                  <a:pt x="2995" y="632"/>
                  <a:pt x="2971" y="605"/>
                </a:cubicBezTo>
                <a:cubicBezTo>
                  <a:pt x="2949" y="580"/>
                  <a:pt x="2951" y="520"/>
                  <a:pt x="2968" y="493"/>
                </a:cubicBezTo>
                <a:cubicBezTo>
                  <a:pt x="2976" y="484"/>
                  <a:pt x="2985" y="475"/>
                  <a:pt x="2993" y="466"/>
                </a:cubicBezTo>
                <a:moveTo>
                  <a:pt x="3174" y="377"/>
                </a:moveTo>
                <a:cubicBezTo>
                  <a:pt x="3217" y="374"/>
                  <a:pt x="3259" y="363"/>
                  <a:pt x="3283" y="408"/>
                </a:cubicBezTo>
                <a:cubicBezTo>
                  <a:pt x="3315" y="468"/>
                  <a:pt x="3305" y="549"/>
                  <a:pt x="3313" y="614"/>
                </a:cubicBezTo>
                <a:cubicBezTo>
                  <a:pt x="3316" y="641"/>
                  <a:pt x="3316" y="672"/>
                  <a:pt x="3340" y="681"/>
                </a:cubicBezTo>
                <a:moveTo>
                  <a:pt x="3144" y="68"/>
                </a:moveTo>
                <a:cubicBezTo>
                  <a:pt x="3143" y="64"/>
                  <a:pt x="3143" y="59"/>
                  <a:pt x="3142" y="55"/>
                </a:cubicBezTo>
                <a:cubicBezTo>
                  <a:pt x="3142" y="103"/>
                  <a:pt x="3140" y="149"/>
                  <a:pt x="3150" y="196"/>
                </a:cubicBezTo>
                <a:moveTo>
                  <a:pt x="3416" y="160"/>
                </a:moveTo>
                <a:cubicBezTo>
                  <a:pt x="3414" y="192"/>
                  <a:pt x="3417" y="232"/>
                  <a:pt x="3420" y="268"/>
                </a:cubicBezTo>
                <a:cubicBezTo>
                  <a:pt x="3425" y="340"/>
                  <a:pt x="3431" y="410"/>
                  <a:pt x="3443" y="481"/>
                </a:cubicBezTo>
                <a:cubicBezTo>
                  <a:pt x="3452" y="534"/>
                  <a:pt x="3457" y="604"/>
                  <a:pt x="3481" y="654"/>
                </a:cubicBezTo>
                <a:cubicBezTo>
                  <a:pt x="3483" y="657"/>
                  <a:pt x="3486" y="659"/>
                  <a:pt x="3488" y="662"/>
                </a:cubicBezTo>
                <a:moveTo>
                  <a:pt x="3683" y="433"/>
                </a:moveTo>
                <a:cubicBezTo>
                  <a:pt x="3684" y="458"/>
                  <a:pt x="3693" y="484"/>
                  <a:pt x="3701" y="512"/>
                </a:cubicBezTo>
                <a:cubicBezTo>
                  <a:pt x="3713" y="555"/>
                  <a:pt x="3719" y="600"/>
                  <a:pt x="3735" y="643"/>
                </a:cubicBezTo>
                <a:cubicBezTo>
                  <a:pt x="3742" y="662"/>
                  <a:pt x="3747" y="672"/>
                  <a:pt x="3762" y="683"/>
                </a:cubicBezTo>
                <a:moveTo>
                  <a:pt x="3919" y="460"/>
                </a:moveTo>
                <a:cubicBezTo>
                  <a:pt x="3919" y="459"/>
                  <a:pt x="3916" y="443"/>
                  <a:pt x="3919" y="437"/>
                </a:cubicBezTo>
                <a:cubicBezTo>
                  <a:pt x="3945" y="389"/>
                  <a:pt x="4017" y="364"/>
                  <a:pt x="4069" y="372"/>
                </a:cubicBezTo>
                <a:cubicBezTo>
                  <a:pt x="4114" y="379"/>
                  <a:pt x="4128" y="404"/>
                  <a:pt x="4147" y="447"/>
                </a:cubicBezTo>
                <a:cubicBezTo>
                  <a:pt x="4170" y="498"/>
                  <a:pt x="4183" y="579"/>
                  <a:pt x="4226" y="618"/>
                </a:cubicBezTo>
                <a:cubicBezTo>
                  <a:pt x="4243" y="635"/>
                  <a:pt x="4276" y="658"/>
                  <a:pt x="4302" y="644"/>
                </a:cubicBezTo>
                <a:cubicBezTo>
                  <a:pt x="4341" y="623"/>
                  <a:pt x="4368" y="569"/>
                  <a:pt x="4390" y="533"/>
                </a:cubicBezTo>
                <a:cubicBezTo>
                  <a:pt x="4427" y="473"/>
                  <a:pt x="4434" y="419"/>
                  <a:pt x="4439" y="351"/>
                </a:cubicBezTo>
                <a:lnTo>
                  <a:pt x="4440" y="351"/>
                </a:lnTo>
                <a:cubicBezTo>
                  <a:pt x="4443" y="360"/>
                  <a:pt x="4448" y="341"/>
                  <a:pt x="4451" y="358"/>
                </a:cubicBezTo>
                <a:cubicBezTo>
                  <a:pt x="4460" y="416"/>
                  <a:pt x="4476" y="472"/>
                  <a:pt x="4488" y="530"/>
                </a:cubicBezTo>
                <a:cubicBezTo>
                  <a:pt x="4511" y="640"/>
                  <a:pt x="4514" y="745"/>
                  <a:pt x="4514" y="856"/>
                </a:cubicBezTo>
                <a:cubicBezTo>
                  <a:pt x="4514" y="957"/>
                  <a:pt x="4532" y="1078"/>
                  <a:pt x="4502" y="1176"/>
                </a:cubicBezTo>
                <a:cubicBezTo>
                  <a:pt x="4488" y="1222"/>
                  <a:pt x="4462" y="1237"/>
                  <a:pt x="4418" y="1241"/>
                </a:cubicBezTo>
                <a:cubicBezTo>
                  <a:pt x="4395" y="1243"/>
                  <a:pt x="4375" y="1240"/>
                  <a:pt x="4368" y="1216"/>
                </a:cubicBezTo>
                <a:cubicBezTo>
                  <a:pt x="4355" y="1174"/>
                  <a:pt x="4402" y="1145"/>
                  <a:pt x="4430" y="1123"/>
                </a:cubicBezTo>
                <a:cubicBezTo>
                  <a:pt x="4520" y="1051"/>
                  <a:pt x="4621" y="979"/>
                  <a:pt x="4732" y="943"/>
                </a:cubicBezTo>
                <a:cubicBezTo>
                  <a:pt x="4772" y="930"/>
                  <a:pt x="4885" y="932"/>
                  <a:pt x="4850" y="910"/>
                </a:cubicBezTo>
                <a:cubicBezTo>
                  <a:pt x="4836" y="901"/>
                  <a:pt x="4805" y="909"/>
                  <a:pt x="4789" y="908"/>
                </a:cubicBezTo>
                <a:moveTo>
                  <a:pt x="3833" y="37"/>
                </a:moveTo>
                <a:cubicBezTo>
                  <a:pt x="3840" y="35"/>
                  <a:pt x="3835" y="0"/>
                  <a:pt x="3848" y="58"/>
                </a:cubicBezTo>
                <a:cubicBezTo>
                  <a:pt x="3868" y="148"/>
                  <a:pt x="3867" y="242"/>
                  <a:pt x="3875" y="333"/>
                </a:cubicBezTo>
                <a:cubicBezTo>
                  <a:pt x="3884" y="432"/>
                  <a:pt x="3891" y="531"/>
                  <a:pt x="3894" y="631"/>
                </a:cubicBezTo>
                <a:moveTo>
                  <a:pt x="3737" y="351"/>
                </a:moveTo>
                <a:cubicBezTo>
                  <a:pt x="3825" y="345"/>
                  <a:pt x="3913" y="348"/>
                  <a:pt x="4001" y="346"/>
                </a:cubicBezTo>
                <a:cubicBezTo>
                  <a:pt x="4030" y="345"/>
                  <a:pt x="4061" y="344"/>
                  <a:pt x="4090" y="34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87" name="Freeform 10"/>
          <p:cNvSpPr/>
          <p:nvPr/>
        </p:nvSpPr>
        <p:spPr>
          <a:xfrm>
            <a:off x="5375160" y="1579680"/>
            <a:ext cx="462240" cy="270360"/>
          </a:xfrm>
          <a:custGeom>
            <a:avLst/>
            <a:gdLst/>
            <a:ahLst/>
            <a:rect l="0" t="0" r="r" b="b"/>
            <a:pathLst>
              <a:path w="1284" h="751">
                <a:moveTo>
                  <a:pt x="0" y="240"/>
                </a:moveTo>
                <a:cubicBezTo>
                  <a:pt x="9" y="240"/>
                  <a:pt x="5" y="227"/>
                  <a:pt x="5" y="220"/>
                </a:cubicBezTo>
                <a:moveTo>
                  <a:pt x="480" y="293"/>
                </a:moveTo>
                <a:cubicBezTo>
                  <a:pt x="487" y="271"/>
                  <a:pt x="490" y="252"/>
                  <a:pt x="494" y="229"/>
                </a:cubicBezTo>
                <a:cubicBezTo>
                  <a:pt x="432" y="250"/>
                  <a:pt x="382" y="294"/>
                  <a:pt x="337" y="343"/>
                </a:cubicBezTo>
                <a:cubicBezTo>
                  <a:pt x="302" y="382"/>
                  <a:pt x="218" y="487"/>
                  <a:pt x="264" y="547"/>
                </a:cubicBezTo>
                <a:cubicBezTo>
                  <a:pt x="295" y="587"/>
                  <a:pt x="372" y="585"/>
                  <a:pt x="416" y="581"/>
                </a:cubicBezTo>
                <a:cubicBezTo>
                  <a:pt x="469" y="576"/>
                  <a:pt x="519" y="545"/>
                  <a:pt x="543" y="496"/>
                </a:cubicBezTo>
                <a:cubicBezTo>
                  <a:pt x="564" y="454"/>
                  <a:pt x="559" y="383"/>
                  <a:pt x="552" y="337"/>
                </a:cubicBezTo>
                <a:cubicBezTo>
                  <a:pt x="546" y="301"/>
                  <a:pt x="531" y="265"/>
                  <a:pt x="521" y="230"/>
                </a:cubicBezTo>
                <a:cubicBezTo>
                  <a:pt x="594" y="226"/>
                  <a:pt x="668" y="216"/>
                  <a:pt x="740" y="200"/>
                </a:cubicBezTo>
                <a:cubicBezTo>
                  <a:pt x="802" y="186"/>
                  <a:pt x="889" y="170"/>
                  <a:pt x="936" y="123"/>
                </a:cubicBezTo>
                <a:cubicBezTo>
                  <a:pt x="955" y="104"/>
                  <a:pt x="964" y="37"/>
                  <a:pt x="953" y="12"/>
                </a:cubicBezTo>
                <a:cubicBezTo>
                  <a:pt x="946" y="3"/>
                  <a:pt x="944" y="0"/>
                  <a:pt x="936" y="0"/>
                </a:cubicBezTo>
                <a:cubicBezTo>
                  <a:pt x="892" y="30"/>
                  <a:pt x="864" y="57"/>
                  <a:pt x="838" y="114"/>
                </a:cubicBezTo>
                <a:cubicBezTo>
                  <a:pt x="793" y="214"/>
                  <a:pt x="785" y="332"/>
                  <a:pt x="795" y="441"/>
                </a:cubicBezTo>
                <a:cubicBezTo>
                  <a:pt x="803" y="531"/>
                  <a:pt x="850" y="612"/>
                  <a:pt x="856" y="702"/>
                </a:cubicBezTo>
                <a:cubicBezTo>
                  <a:pt x="856" y="728"/>
                  <a:pt x="857" y="734"/>
                  <a:pt x="853" y="750"/>
                </a:cubicBezTo>
                <a:moveTo>
                  <a:pt x="754" y="574"/>
                </a:moveTo>
                <a:cubicBezTo>
                  <a:pt x="818" y="533"/>
                  <a:pt x="877" y="527"/>
                  <a:pt x="954" y="524"/>
                </a:cubicBezTo>
                <a:cubicBezTo>
                  <a:pt x="1063" y="519"/>
                  <a:pt x="1174" y="523"/>
                  <a:pt x="1283" y="52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88" name="Freeform 11"/>
          <p:cNvSpPr/>
          <p:nvPr/>
        </p:nvSpPr>
        <p:spPr>
          <a:xfrm>
            <a:off x="2365200" y="2043000"/>
            <a:ext cx="1518480" cy="353880"/>
          </a:xfrm>
          <a:custGeom>
            <a:avLst/>
            <a:gdLst/>
            <a:ahLst/>
            <a:rect l="0" t="0" r="r" b="b"/>
            <a:pathLst>
              <a:path w="4218" h="983">
                <a:moveTo>
                  <a:pt x="628" y="75"/>
                </a:moveTo>
                <a:cubicBezTo>
                  <a:pt x="635" y="57"/>
                  <a:pt x="639" y="45"/>
                  <a:pt x="637" y="24"/>
                </a:cubicBezTo>
                <a:cubicBezTo>
                  <a:pt x="637" y="17"/>
                  <a:pt x="637" y="15"/>
                  <a:pt x="635" y="11"/>
                </a:cubicBezTo>
                <a:cubicBezTo>
                  <a:pt x="597" y="0"/>
                  <a:pt x="574" y="2"/>
                  <a:pt x="539" y="25"/>
                </a:cubicBezTo>
                <a:cubicBezTo>
                  <a:pt x="486" y="58"/>
                  <a:pt x="429" y="108"/>
                  <a:pt x="405" y="167"/>
                </a:cubicBezTo>
                <a:cubicBezTo>
                  <a:pt x="396" y="190"/>
                  <a:pt x="384" y="252"/>
                  <a:pt x="417" y="261"/>
                </a:cubicBezTo>
                <a:cubicBezTo>
                  <a:pt x="475" y="277"/>
                  <a:pt x="525" y="240"/>
                  <a:pt x="567" y="206"/>
                </a:cubicBezTo>
                <a:cubicBezTo>
                  <a:pt x="611" y="170"/>
                  <a:pt x="644" y="126"/>
                  <a:pt x="668" y="75"/>
                </a:cubicBezTo>
                <a:cubicBezTo>
                  <a:pt x="677" y="56"/>
                  <a:pt x="681" y="34"/>
                  <a:pt x="689" y="15"/>
                </a:cubicBezTo>
                <a:cubicBezTo>
                  <a:pt x="689" y="16"/>
                  <a:pt x="689" y="16"/>
                  <a:pt x="689" y="17"/>
                </a:cubicBezTo>
                <a:cubicBezTo>
                  <a:pt x="689" y="121"/>
                  <a:pt x="679" y="223"/>
                  <a:pt x="674" y="328"/>
                </a:cubicBezTo>
                <a:cubicBezTo>
                  <a:pt x="669" y="418"/>
                  <a:pt x="661" y="518"/>
                  <a:pt x="675" y="608"/>
                </a:cubicBezTo>
                <a:cubicBezTo>
                  <a:pt x="676" y="614"/>
                  <a:pt x="689" y="640"/>
                  <a:pt x="670" y="629"/>
                </a:cubicBezTo>
                <a:cubicBezTo>
                  <a:pt x="659" y="613"/>
                  <a:pt x="655" y="607"/>
                  <a:pt x="650" y="595"/>
                </a:cubicBezTo>
                <a:moveTo>
                  <a:pt x="858" y="172"/>
                </a:moveTo>
                <a:cubicBezTo>
                  <a:pt x="880" y="164"/>
                  <a:pt x="883" y="163"/>
                  <a:pt x="907" y="186"/>
                </a:cubicBezTo>
                <a:cubicBezTo>
                  <a:pt x="941" y="219"/>
                  <a:pt x="958" y="266"/>
                  <a:pt x="998" y="293"/>
                </a:cubicBezTo>
                <a:cubicBezTo>
                  <a:pt x="1031" y="316"/>
                  <a:pt x="1107" y="329"/>
                  <a:pt x="1143" y="305"/>
                </a:cubicBezTo>
                <a:cubicBezTo>
                  <a:pt x="1177" y="283"/>
                  <a:pt x="1180" y="234"/>
                  <a:pt x="1176" y="197"/>
                </a:cubicBezTo>
                <a:cubicBezTo>
                  <a:pt x="1171" y="153"/>
                  <a:pt x="1122" y="128"/>
                  <a:pt x="1082" y="121"/>
                </a:cubicBezTo>
                <a:cubicBezTo>
                  <a:pt x="1019" y="111"/>
                  <a:pt x="971" y="123"/>
                  <a:pt x="934" y="178"/>
                </a:cubicBezTo>
                <a:cubicBezTo>
                  <a:pt x="891" y="241"/>
                  <a:pt x="883" y="323"/>
                  <a:pt x="881" y="397"/>
                </a:cubicBezTo>
                <a:cubicBezTo>
                  <a:pt x="880" y="442"/>
                  <a:pt x="869" y="498"/>
                  <a:pt x="922" y="518"/>
                </a:cubicBezTo>
                <a:cubicBezTo>
                  <a:pt x="982" y="540"/>
                  <a:pt x="1064" y="519"/>
                  <a:pt x="1119" y="498"/>
                </a:cubicBezTo>
                <a:cubicBezTo>
                  <a:pt x="1209" y="464"/>
                  <a:pt x="1311" y="412"/>
                  <a:pt x="1374" y="338"/>
                </a:cubicBezTo>
                <a:cubicBezTo>
                  <a:pt x="1401" y="306"/>
                  <a:pt x="1405" y="279"/>
                  <a:pt x="1405" y="238"/>
                </a:cubicBezTo>
                <a:cubicBezTo>
                  <a:pt x="1405" y="230"/>
                  <a:pt x="1405" y="228"/>
                  <a:pt x="1405" y="223"/>
                </a:cubicBezTo>
                <a:moveTo>
                  <a:pt x="819" y="141"/>
                </a:moveTo>
                <a:cubicBezTo>
                  <a:pt x="818" y="151"/>
                  <a:pt x="821" y="144"/>
                  <a:pt x="819" y="154"/>
                </a:cubicBezTo>
                <a:cubicBezTo>
                  <a:pt x="794" y="297"/>
                  <a:pt x="776" y="427"/>
                  <a:pt x="776" y="572"/>
                </a:cubicBezTo>
                <a:cubicBezTo>
                  <a:pt x="776" y="632"/>
                  <a:pt x="783" y="690"/>
                  <a:pt x="784" y="751"/>
                </a:cubicBezTo>
                <a:cubicBezTo>
                  <a:pt x="785" y="789"/>
                  <a:pt x="786" y="798"/>
                  <a:pt x="745" y="805"/>
                </a:cubicBezTo>
                <a:cubicBezTo>
                  <a:pt x="685" y="816"/>
                  <a:pt x="617" y="804"/>
                  <a:pt x="559" y="789"/>
                </a:cubicBezTo>
                <a:cubicBezTo>
                  <a:pt x="412" y="750"/>
                  <a:pt x="268" y="688"/>
                  <a:pt x="132" y="618"/>
                </a:cubicBezTo>
                <a:cubicBezTo>
                  <a:pt x="96" y="599"/>
                  <a:pt x="0" y="584"/>
                  <a:pt x="28" y="555"/>
                </a:cubicBezTo>
                <a:cubicBezTo>
                  <a:pt x="37" y="546"/>
                  <a:pt x="53" y="558"/>
                  <a:pt x="65" y="554"/>
                </a:cubicBezTo>
                <a:moveTo>
                  <a:pt x="1580" y="79"/>
                </a:moveTo>
                <a:cubicBezTo>
                  <a:pt x="1581" y="67"/>
                  <a:pt x="1582" y="37"/>
                  <a:pt x="1583" y="79"/>
                </a:cubicBezTo>
                <a:cubicBezTo>
                  <a:pt x="1586" y="157"/>
                  <a:pt x="1581" y="236"/>
                  <a:pt x="1593" y="315"/>
                </a:cubicBezTo>
                <a:cubicBezTo>
                  <a:pt x="1606" y="411"/>
                  <a:pt x="1648" y="495"/>
                  <a:pt x="1695" y="579"/>
                </a:cubicBezTo>
                <a:cubicBezTo>
                  <a:pt x="1700" y="588"/>
                  <a:pt x="1705" y="596"/>
                  <a:pt x="1710" y="605"/>
                </a:cubicBezTo>
                <a:moveTo>
                  <a:pt x="1377" y="426"/>
                </a:moveTo>
                <a:cubicBezTo>
                  <a:pt x="1503" y="408"/>
                  <a:pt x="1629" y="397"/>
                  <a:pt x="1755" y="380"/>
                </a:cubicBezTo>
                <a:cubicBezTo>
                  <a:pt x="1863" y="365"/>
                  <a:pt x="2066" y="356"/>
                  <a:pt x="2137" y="255"/>
                </a:cubicBezTo>
                <a:cubicBezTo>
                  <a:pt x="2175" y="200"/>
                  <a:pt x="2132" y="148"/>
                  <a:pt x="2095" y="114"/>
                </a:cubicBezTo>
                <a:cubicBezTo>
                  <a:pt x="2067" y="88"/>
                  <a:pt x="2035" y="66"/>
                  <a:pt x="1997" y="63"/>
                </a:cubicBezTo>
                <a:cubicBezTo>
                  <a:pt x="1994" y="65"/>
                  <a:pt x="1991" y="66"/>
                  <a:pt x="1988" y="68"/>
                </a:cubicBezTo>
                <a:cubicBezTo>
                  <a:pt x="1980" y="132"/>
                  <a:pt x="1979" y="198"/>
                  <a:pt x="1982" y="263"/>
                </a:cubicBezTo>
                <a:cubicBezTo>
                  <a:pt x="1986" y="352"/>
                  <a:pt x="2006" y="439"/>
                  <a:pt x="2022" y="527"/>
                </a:cubicBezTo>
                <a:cubicBezTo>
                  <a:pt x="2030" y="569"/>
                  <a:pt x="2038" y="610"/>
                  <a:pt x="2044" y="653"/>
                </a:cubicBezTo>
                <a:moveTo>
                  <a:pt x="1840" y="500"/>
                </a:moveTo>
                <a:cubicBezTo>
                  <a:pt x="1965" y="464"/>
                  <a:pt x="2094" y="455"/>
                  <a:pt x="2221" y="436"/>
                </a:cubicBezTo>
                <a:cubicBezTo>
                  <a:pt x="2324" y="420"/>
                  <a:pt x="2421" y="403"/>
                  <a:pt x="2518" y="365"/>
                </a:cubicBezTo>
                <a:moveTo>
                  <a:pt x="2556" y="286"/>
                </a:moveTo>
                <a:cubicBezTo>
                  <a:pt x="2549" y="277"/>
                  <a:pt x="2546" y="274"/>
                  <a:pt x="2537" y="277"/>
                </a:cubicBezTo>
                <a:cubicBezTo>
                  <a:pt x="2511" y="298"/>
                  <a:pt x="2510" y="334"/>
                  <a:pt x="2509" y="369"/>
                </a:cubicBezTo>
                <a:cubicBezTo>
                  <a:pt x="2507" y="416"/>
                  <a:pt x="2508" y="451"/>
                  <a:pt x="2531" y="493"/>
                </a:cubicBezTo>
                <a:cubicBezTo>
                  <a:pt x="2540" y="510"/>
                  <a:pt x="2557" y="542"/>
                  <a:pt x="2576" y="551"/>
                </a:cubicBezTo>
                <a:cubicBezTo>
                  <a:pt x="2578" y="551"/>
                  <a:pt x="2581" y="551"/>
                  <a:pt x="2583" y="551"/>
                </a:cubicBezTo>
                <a:moveTo>
                  <a:pt x="2257" y="66"/>
                </a:moveTo>
                <a:cubicBezTo>
                  <a:pt x="2275" y="46"/>
                  <a:pt x="2341" y="60"/>
                  <a:pt x="2370" y="68"/>
                </a:cubicBezTo>
                <a:cubicBezTo>
                  <a:pt x="2413" y="85"/>
                  <a:pt x="2426" y="90"/>
                  <a:pt x="2452" y="107"/>
                </a:cubicBezTo>
                <a:moveTo>
                  <a:pt x="2696" y="236"/>
                </a:moveTo>
                <a:cubicBezTo>
                  <a:pt x="2742" y="248"/>
                  <a:pt x="2785" y="260"/>
                  <a:pt x="2827" y="286"/>
                </a:cubicBezTo>
                <a:cubicBezTo>
                  <a:pt x="2881" y="320"/>
                  <a:pt x="2920" y="361"/>
                  <a:pt x="2979" y="382"/>
                </a:cubicBezTo>
                <a:cubicBezTo>
                  <a:pt x="2981" y="382"/>
                  <a:pt x="2984" y="382"/>
                  <a:pt x="2986" y="382"/>
                </a:cubicBezTo>
                <a:cubicBezTo>
                  <a:pt x="3000" y="351"/>
                  <a:pt x="3010" y="319"/>
                  <a:pt x="3021" y="286"/>
                </a:cubicBezTo>
                <a:cubicBezTo>
                  <a:pt x="3033" y="248"/>
                  <a:pt x="3041" y="210"/>
                  <a:pt x="3070" y="182"/>
                </a:cubicBezTo>
                <a:cubicBezTo>
                  <a:pt x="3082" y="176"/>
                  <a:pt x="3085" y="174"/>
                  <a:pt x="3094" y="176"/>
                </a:cubicBezTo>
                <a:cubicBezTo>
                  <a:pt x="3109" y="197"/>
                  <a:pt x="3128" y="238"/>
                  <a:pt x="3149" y="263"/>
                </a:cubicBezTo>
                <a:cubicBezTo>
                  <a:pt x="3211" y="335"/>
                  <a:pt x="3326" y="338"/>
                  <a:pt x="3412" y="344"/>
                </a:cubicBezTo>
                <a:cubicBezTo>
                  <a:pt x="3532" y="353"/>
                  <a:pt x="3668" y="364"/>
                  <a:pt x="3784" y="328"/>
                </a:cubicBezTo>
                <a:cubicBezTo>
                  <a:pt x="3842" y="310"/>
                  <a:pt x="3904" y="275"/>
                  <a:pt x="3902" y="207"/>
                </a:cubicBezTo>
                <a:cubicBezTo>
                  <a:pt x="3900" y="153"/>
                  <a:pt x="3860" y="127"/>
                  <a:pt x="3808" y="114"/>
                </a:cubicBezTo>
                <a:cubicBezTo>
                  <a:pt x="3747" y="99"/>
                  <a:pt x="3669" y="99"/>
                  <a:pt x="3618" y="140"/>
                </a:cubicBezTo>
                <a:cubicBezTo>
                  <a:pt x="3548" y="196"/>
                  <a:pt x="3564" y="305"/>
                  <a:pt x="3628" y="356"/>
                </a:cubicBezTo>
                <a:cubicBezTo>
                  <a:pt x="3672" y="391"/>
                  <a:pt x="3751" y="416"/>
                  <a:pt x="3808" y="403"/>
                </a:cubicBezTo>
                <a:cubicBezTo>
                  <a:pt x="3848" y="394"/>
                  <a:pt x="3855" y="383"/>
                  <a:pt x="3872" y="343"/>
                </a:cubicBezTo>
                <a:cubicBezTo>
                  <a:pt x="3884" y="315"/>
                  <a:pt x="3896" y="282"/>
                  <a:pt x="3906" y="263"/>
                </a:cubicBezTo>
                <a:cubicBezTo>
                  <a:pt x="3940" y="302"/>
                  <a:pt x="3969" y="355"/>
                  <a:pt x="3994" y="413"/>
                </a:cubicBezTo>
                <a:cubicBezTo>
                  <a:pt x="4063" y="570"/>
                  <a:pt x="4139" y="730"/>
                  <a:pt x="4148" y="905"/>
                </a:cubicBezTo>
                <a:cubicBezTo>
                  <a:pt x="4152" y="976"/>
                  <a:pt x="4108" y="978"/>
                  <a:pt x="4048" y="980"/>
                </a:cubicBezTo>
                <a:cubicBezTo>
                  <a:pt x="3971" y="982"/>
                  <a:pt x="3955" y="927"/>
                  <a:pt x="3952" y="860"/>
                </a:cubicBezTo>
                <a:cubicBezTo>
                  <a:pt x="3949" y="777"/>
                  <a:pt x="4003" y="725"/>
                  <a:pt x="4065" y="675"/>
                </a:cubicBezTo>
                <a:cubicBezTo>
                  <a:pt x="4139" y="622"/>
                  <a:pt x="4165" y="603"/>
                  <a:pt x="4217" y="57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89" name="Freeform 12"/>
          <p:cNvSpPr/>
          <p:nvPr/>
        </p:nvSpPr>
        <p:spPr>
          <a:xfrm>
            <a:off x="4190760" y="2138760"/>
            <a:ext cx="657720" cy="156960"/>
          </a:xfrm>
          <a:custGeom>
            <a:avLst/>
            <a:gdLst/>
            <a:ahLst/>
            <a:rect l="0" t="0" r="r" b="b"/>
            <a:pathLst>
              <a:path w="1827" h="436">
                <a:moveTo>
                  <a:pt x="358" y="106"/>
                </a:moveTo>
                <a:cubicBezTo>
                  <a:pt x="358" y="93"/>
                  <a:pt x="360" y="83"/>
                  <a:pt x="362" y="72"/>
                </a:cubicBezTo>
                <a:cubicBezTo>
                  <a:pt x="320" y="82"/>
                  <a:pt x="285" y="92"/>
                  <a:pt x="247" y="115"/>
                </a:cubicBezTo>
                <a:cubicBezTo>
                  <a:pt x="210" y="140"/>
                  <a:pt x="194" y="164"/>
                  <a:pt x="192" y="207"/>
                </a:cubicBezTo>
                <a:cubicBezTo>
                  <a:pt x="190" y="255"/>
                  <a:pt x="261" y="277"/>
                  <a:pt x="298" y="295"/>
                </a:cubicBezTo>
                <a:cubicBezTo>
                  <a:pt x="342" y="319"/>
                  <a:pt x="380" y="338"/>
                  <a:pt x="419" y="366"/>
                </a:cubicBezTo>
                <a:cubicBezTo>
                  <a:pt x="430" y="427"/>
                  <a:pt x="346" y="414"/>
                  <a:pt x="300" y="416"/>
                </a:cubicBezTo>
                <a:cubicBezTo>
                  <a:pt x="223" y="419"/>
                  <a:pt x="108" y="435"/>
                  <a:pt x="35" y="402"/>
                </a:cubicBezTo>
                <a:cubicBezTo>
                  <a:pt x="9" y="380"/>
                  <a:pt x="0" y="374"/>
                  <a:pt x="8" y="349"/>
                </a:cubicBezTo>
                <a:moveTo>
                  <a:pt x="547" y="40"/>
                </a:moveTo>
                <a:cubicBezTo>
                  <a:pt x="547" y="79"/>
                  <a:pt x="531" y="159"/>
                  <a:pt x="552" y="194"/>
                </a:cubicBezTo>
                <a:cubicBezTo>
                  <a:pt x="577" y="236"/>
                  <a:pt x="642" y="230"/>
                  <a:pt x="683" y="231"/>
                </a:cubicBezTo>
                <a:cubicBezTo>
                  <a:pt x="733" y="232"/>
                  <a:pt x="790" y="224"/>
                  <a:pt x="824" y="181"/>
                </a:cubicBezTo>
                <a:cubicBezTo>
                  <a:pt x="842" y="158"/>
                  <a:pt x="844" y="112"/>
                  <a:pt x="830" y="90"/>
                </a:cubicBezTo>
                <a:cubicBezTo>
                  <a:pt x="803" y="97"/>
                  <a:pt x="801" y="102"/>
                  <a:pt x="791" y="136"/>
                </a:cubicBezTo>
                <a:cubicBezTo>
                  <a:pt x="779" y="176"/>
                  <a:pt x="776" y="225"/>
                  <a:pt x="800" y="261"/>
                </a:cubicBezTo>
                <a:cubicBezTo>
                  <a:pt x="819" y="289"/>
                  <a:pt x="843" y="302"/>
                  <a:pt x="872" y="319"/>
                </a:cubicBezTo>
                <a:moveTo>
                  <a:pt x="981" y="46"/>
                </a:moveTo>
                <a:cubicBezTo>
                  <a:pt x="998" y="23"/>
                  <a:pt x="1009" y="0"/>
                  <a:pt x="1052" y="19"/>
                </a:cubicBezTo>
                <a:cubicBezTo>
                  <a:pt x="1099" y="39"/>
                  <a:pt x="1128" y="103"/>
                  <a:pt x="1145" y="147"/>
                </a:cubicBezTo>
                <a:cubicBezTo>
                  <a:pt x="1155" y="174"/>
                  <a:pt x="1176" y="255"/>
                  <a:pt x="1153" y="279"/>
                </a:cubicBezTo>
                <a:cubicBezTo>
                  <a:pt x="1148" y="279"/>
                  <a:pt x="1148" y="279"/>
                  <a:pt x="1145" y="279"/>
                </a:cubicBezTo>
                <a:cubicBezTo>
                  <a:pt x="1145" y="248"/>
                  <a:pt x="1145" y="229"/>
                  <a:pt x="1157" y="200"/>
                </a:cubicBezTo>
                <a:cubicBezTo>
                  <a:pt x="1171" y="166"/>
                  <a:pt x="1195" y="130"/>
                  <a:pt x="1229" y="110"/>
                </a:cubicBezTo>
                <a:cubicBezTo>
                  <a:pt x="1259" y="92"/>
                  <a:pt x="1298" y="97"/>
                  <a:pt x="1317" y="127"/>
                </a:cubicBezTo>
                <a:cubicBezTo>
                  <a:pt x="1340" y="163"/>
                  <a:pt x="1343" y="210"/>
                  <a:pt x="1354" y="250"/>
                </a:cubicBezTo>
                <a:cubicBezTo>
                  <a:pt x="1361" y="276"/>
                  <a:pt x="1365" y="268"/>
                  <a:pt x="1377" y="279"/>
                </a:cubicBezTo>
                <a:cubicBezTo>
                  <a:pt x="1390" y="252"/>
                  <a:pt x="1403" y="225"/>
                  <a:pt x="1413" y="196"/>
                </a:cubicBezTo>
                <a:cubicBezTo>
                  <a:pt x="1428" y="154"/>
                  <a:pt x="1442" y="108"/>
                  <a:pt x="1474" y="74"/>
                </a:cubicBezTo>
                <a:cubicBezTo>
                  <a:pt x="1508" y="39"/>
                  <a:pt x="1547" y="21"/>
                  <a:pt x="1596" y="23"/>
                </a:cubicBezTo>
                <a:cubicBezTo>
                  <a:pt x="1653" y="25"/>
                  <a:pt x="1689" y="89"/>
                  <a:pt x="1709" y="138"/>
                </a:cubicBezTo>
                <a:cubicBezTo>
                  <a:pt x="1730" y="188"/>
                  <a:pt x="1734" y="249"/>
                  <a:pt x="1782" y="284"/>
                </a:cubicBezTo>
                <a:cubicBezTo>
                  <a:pt x="1797" y="292"/>
                  <a:pt x="1811" y="299"/>
                  <a:pt x="1826" y="30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90" name="Freeform 13"/>
          <p:cNvSpPr/>
          <p:nvPr/>
        </p:nvSpPr>
        <p:spPr>
          <a:xfrm>
            <a:off x="5072400" y="2113200"/>
            <a:ext cx="317520" cy="146160"/>
          </a:xfrm>
          <a:custGeom>
            <a:avLst/>
            <a:gdLst/>
            <a:ahLst/>
            <a:rect l="0" t="0" r="r" b="b"/>
            <a:pathLst>
              <a:path w="882" h="406">
                <a:moveTo>
                  <a:pt x="273" y="126"/>
                </a:moveTo>
                <a:cubicBezTo>
                  <a:pt x="265" y="106"/>
                  <a:pt x="264" y="75"/>
                  <a:pt x="236" y="79"/>
                </a:cubicBezTo>
                <a:cubicBezTo>
                  <a:pt x="187" y="86"/>
                  <a:pt x="134" y="148"/>
                  <a:pt x="102" y="182"/>
                </a:cubicBezTo>
                <a:cubicBezTo>
                  <a:pt x="63" y="224"/>
                  <a:pt x="18" y="276"/>
                  <a:pt x="6" y="333"/>
                </a:cubicBezTo>
                <a:cubicBezTo>
                  <a:pt x="0" y="362"/>
                  <a:pt x="4" y="360"/>
                  <a:pt x="25" y="364"/>
                </a:cubicBezTo>
                <a:moveTo>
                  <a:pt x="141" y="301"/>
                </a:moveTo>
                <a:cubicBezTo>
                  <a:pt x="177" y="254"/>
                  <a:pt x="205" y="214"/>
                  <a:pt x="219" y="154"/>
                </a:cubicBezTo>
                <a:cubicBezTo>
                  <a:pt x="223" y="131"/>
                  <a:pt x="225" y="111"/>
                  <a:pt x="233" y="89"/>
                </a:cubicBezTo>
                <a:cubicBezTo>
                  <a:pt x="265" y="92"/>
                  <a:pt x="273" y="126"/>
                  <a:pt x="286" y="153"/>
                </a:cubicBezTo>
                <a:cubicBezTo>
                  <a:pt x="310" y="203"/>
                  <a:pt x="332" y="256"/>
                  <a:pt x="385" y="282"/>
                </a:cubicBezTo>
                <a:cubicBezTo>
                  <a:pt x="427" y="302"/>
                  <a:pt x="475" y="296"/>
                  <a:pt x="520" y="296"/>
                </a:cubicBezTo>
                <a:moveTo>
                  <a:pt x="732" y="226"/>
                </a:moveTo>
                <a:cubicBezTo>
                  <a:pt x="775" y="177"/>
                  <a:pt x="782" y="156"/>
                  <a:pt x="783" y="91"/>
                </a:cubicBezTo>
                <a:cubicBezTo>
                  <a:pt x="783" y="53"/>
                  <a:pt x="770" y="18"/>
                  <a:pt x="729" y="9"/>
                </a:cubicBezTo>
                <a:cubicBezTo>
                  <a:pt x="689" y="0"/>
                  <a:pt x="682" y="38"/>
                  <a:pt x="679" y="70"/>
                </a:cubicBezTo>
                <a:cubicBezTo>
                  <a:pt x="673" y="129"/>
                  <a:pt x="680" y="176"/>
                  <a:pt x="717" y="225"/>
                </a:cubicBezTo>
                <a:cubicBezTo>
                  <a:pt x="754" y="273"/>
                  <a:pt x="807" y="309"/>
                  <a:pt x="851" y="350"/>
                </a:cubicBezTo>
                <a:cubicBezTo>
                  <a:pt x="870" y="368"/>
                  <a:pt x="877" y="374"/>
                  <a:pt x="881" y="397"/>
                </a:cubicBezTo>
                <a:cubicBezTo>
                  <a:pt x="863" y="402"/>
                  <a:pt x="834" y="405"/>
                  <a:pt x="808" y="405"/>
                </a:cubicBezTo>
                <a:cubicBezTo>
                  <a:pt x="801" y="405"/>
                  <a:pt x="793" y="405"/>
                  <a:pt x="786" y="40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91" name="Freeform 14"/>
          <p:cNvSpPr/>
          <p:nvPr/>
        </p:nvSpPr>
        <p:spPr>
          <a:xfrm>
            <a:off x="5663520" y="2071800"/>
            <a:ext cx="212040" cy="311400"/>
          </a:xfrm>
          <a:custGeom>
            <a:avLst/>
            <a:gdLst/>
            <a:ahLst/>
            <a:rect l="0" t="0" r="r" b="b"/>
            <a:pathLst>
              <a:path w="589" h="865">
                <a:moveTo>
                  <a:pt x="588" y="23"/>
                </a:moveTo>
                <a:cubicBezTo>
                  <a:pt x="545" y="8"/>
                  <a:pt x="514" y="5"/>
                  <a:pt x="456" y="9"/>
                </a:cubicBezTo>
                <a:cubicBezTo>
                  <a:pt x="330" y="19"/>
                  <a:pt x="172" y="24"/>
                  <a:pt x="70" y="111"/>
                </a:cubicBezTo>
                <a:cubicBezTo>
                  <a:pt x="41" y="135"/>
                  <a:pt x="0" y="208"/>
                  <a:pt x="43" y="241"/>
                </a:cubicBezTo>
                <a:cubicBezTo>
                  <a:pt x="109" y="290"/>
                  <a:pt x="255" y="270"/>
                  <a:pt x="324" y="245"/>
                </a:cubicBezTo>
                <a:cubicBezTo>
                  <a:pt x="392" y="221"/>
                  <a:pt x="440" y="176"/>
                  <a:pt x="469" y="111"/>
                </a:cubicBezTo>
                <a:cubicBezTo>
                  <a:pt x="485" y="77"/>
                  <a:pt x="492" y="36"/>
                  <a:pt x="502" y="0"/>
                </a:cubicBezTo>
                <a:cubicBezTo>
                  <a:pt x="502" y="56"/>
                  <a:pt x="502" y="109"/>
                  <a:pt x="493" y="164"/>
                </a:cubicBezTo>
                <a:cubicBezTo>
                  <a:pt x="479" y="250"/>
                  <a:pt x="458" y="334"/>
                  <a:pt x="446" y="421"/>
                </a:cubicBezTo>
                <a:cubicBezTo>
                  <a:pt x="430" y="530"/>
                  <a:pt x="419" y="637"/>
                  <a:pt x="403" y="745"/>
                </a:cubicBezTo>
                <a:cubicBezTo>
                  <a:pt x="402" y="753"/>
                  <a:pt x="380" y="852"/>
                  <a:pt x="391" y="860"/>
                </a:cubicBezTo>
                <a:cubicBezTo>
                  <a:pt x="397" y="864"/>
                  <a:pt x="403" y="836"/>
                  <a:pt x="410" y="824"/>
                </a:cubicBezTo>
                <a:cubicBezTo>
                  <a:pt x="423" y="802"/>
                  <a:pt x="430" y="797"/>
                  <a:pt x="450" y="784"/>
                </a:cubicBezTo>
                <a:cubicBezTo>
                  <a:pt x="456" y="782"/>
                  <a:pt x="461" y="779"/>
                  <a:pt x="467" y="77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92" name="Freeform 15"/>
          <p:cNvSpPr/>
          <p:nvPr/>
        </p:nvSpPr>
        <p:spPr>
          <a:xfrm>
            <a:off x="6097680" y="1950480"/>
            <a:ext cx="64080" cy="385560"/>
          </a:xfrm>
          <a:custGeom>
            <a:avLst/>
            <a:gdLst/>
            <a:ahLst/>
            <a:rect l="0" t="0" r="r" b="b"/>
            <a:pathLst>
              <a:path w="178" h="1071">
                <a:moveTo>
                  <a:pt x="23" y="1029"/>
                </a:moveTo>
                <a:cubicBezTo>
                  <a:pt x="22" y="1029"/>
                  <a:pt x="22" y="1029"/>
                  <a:pt x="21" y="1029"/>
                </a:cubicBezTo>
                <a:cubicBezTo>
                  <a:pt x="22" y="1041"/>
                  <a:pt x="28" y="1030"/>
                  <a:pt x="38" y="1038"/>
                </a:cubicBezTo>
                <a:cubicBezTo>
                  <a:pt x="45" y="1044"/>
                  <a:pt x="43" y="1053"/>
                  <a:pt x="43" y="1061"/>
                </a:cubicBezTo>
                <a:cubicBezTo>
                  <a:pt x="34" y="1062"/>
                  <a:pt x="3" y="1070"/>
                  <a:pt x="0" y="1057"/>
                </a:cubicBezTo>
                <a:cubicBezTo>
                  <a:pt x="0" y="1051"/>
                  <a:pt x="0" y="1044"/>
                  <a:pt x="0" y="1038"/>
                </a:cubicBezTo>
                <a:moveTo>
                  <a:pt x="67" y="221"/>
                </a:moveTo>
                <a:cubicBezTo>
                  <a:pt x="76" y="213"/>
                  <a:pt x="79" y="215"/>
                  <a:pt x="81" y="202"/>
                </a:cubicBezTo>
                <a:cubicBezTo>
                  <a:pt x="84" y="182"/>
                  <a:pt x="65" y="172"/>
                  <a:pt x="54" y="157"/>
                </a:cubicBezTo>
                <a:cubicBezTo>
                  <a:pt x="36" y="135"/>
                  <a:pt x="18" y="112"/>
                  <a:pt x="15" y="82"/>
                </a:cubicBezTo>
                <a:cubicBezTo>
                  <a:pt x="11" y="50"/>
                  <a:pt x="20" y="37"/>
                  <a:pt x="49" y="22"/>
                </a:cubicBezTo>
                <a:cubicBezTo>
                  <a:pt x="69" y="11"/>
                  <a:pt x="116" y="0"/>
                  <a:pt x="138" y="9"/>
                </a:cubicBezTo>
                <a:cubicBezTo>
                  <a:pt x="177" y="25"/>
                  <a:pt x="134" y="111"/>
                  <a:pt x="125" y="128"/>
                </a:cubicBezTo>
                <a:cubicBezTo>
                  <a:pt x="79" y="215"/>
                  <a:pt x="26" y="290"/>
                  <a:pt x="15" y="391"/>
                </a:cubicBezTo>
                <a:cubicBezTo>
                  <a:pt x="11" y="420"/>
                  <a:pt x="2" y="474"/>
                  <a:pt x="23" y="497"/>
                </a:cubicBezTo>
                <a:cubicBezTo>
                  <a:pt x="35" y="510"/>
                  <a:pt x="57" y="507"/>
                  <a:pt x="72" y="507"/>
                </a:cubicBezTo>
                <a:cubicBezTo>
                  <a:pt x="86" y="507"/>
                  <a:pt x="105" y="503"/>
                  <a:pt x="116" y="512"/>
                </a:cubicBezTo>
                <a:cubicBezTo>
                  <a:pt x="117" y="514"/>
                  <a:pt x="118" y="517"/>
                  <a:pt x="119" y="51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93" name="Freeform 16"/>
          <p:cNvSpPr/>
          <p:nvPr/>
        </p:nvSpPr>
        <p:spPr>
          <a:xfrm>
            <a:off x="479520" y="2874960"/>
            <a:ext cx="2652480" cy="279720"/>
          </a:xfrm>
          <a:custGeom>
            <a:avLst/>
            <a:gdLst/>
            <a:ahLst/>
            <a:rect l="0" t="0" r="r" b="b"/>
            <a:pathLst>
              <a:path w="7368" h="777">
                <a:moveTo>
                  <a:pt x="152" y="157"/>
                </a:moveTo>
                <a:cubicBezTo>
                  <a:pt x="136" y="134"/>
                  <a:pt x="123" y="118"/>
                  <a:pt x="118" y="89"/>
                </a:cubicBezTo>
                <a:cubicBezTo>
                  <a:pt x="114" y="67"/>
                  <a:pt x="120" y="40"/>
                  <a:pt x="106" y="20"/>
                </a:cubicBezTo>
                <a:cubicBezTo>
                  <a:pt x="101" y="13"/>
                  <a:pt x="94" y="7"/>
                  <a:pt x="88" y="0"/>
                </a:cubicBezTo>
                <a:cubicBezTo>
                  <a:pt x="87" y="15"/>
                  <a:pt x="85" y="25"/>
                  <a:pt x="85" y="40"/>
                </a:cubicBezTo>
                <a:cubicBezTo>
                  <a:pt x="82" y="140"/>
                  <a:pt x="77" y="240"/>
                  <a:pt x="72" y="340"/>
                </a:cubicBezTo>
                <a:cubicBezTo>
                  <a:pt x="67" y="437"/>
                  <a:pt x="54" y="533"/>
                  <a:pt x="39" y="630"/>
                </a:cubicBezTo>
                <a:cubicBezTo>
                  <a:pt x="32" y="677"/>
                  <a:pt x="22" y="722"/>
                  <a:pt x="18" y="769"/>
                </a:cubicBezTo>
                <a:moveTo>
                  <a:pt x="0" y="188"/>
                </a:moveTo>
                <a:cubicBezTo>
                  <a:pt x="8" y="170"/>
                  <a:pt x="10" y="154"/>
                  <a:pt x="42" y="177"/>
                </a:cubicBezTo>
                <a:cubicBezTo>
                  <a:pt x="112" y="228"/>
                  <a:pt x="149" y="326"/>
                  <a:pt x="191" y="398"/>
                </a:cubicBezTo>
                <a:cubicBezTo>
                  <a:pt x="220" y="448"/>
                  <a:pt x="254" y="503"/>
                  <a:pt x="301" y="539"/>
                </a:cubicBezTo>
                <a:cubicBezTo>
                  <a:pt x="326" y="554"/>
                  <a:pt x="333" y="559"/>
                  <a:pt x="352" y="559"/>
                </a:cubicBezTo>
                <a:moveTo>
                  <a:pt x="409" y="234"/>
                </a:moveTo>
                <a:cubicBezTo>
                  <a:pt x="403" y="183"/>
                  <a:pt x="398" y="135"/>
                  <a:pt x="397" y="85"/>
                </a:cubicBezTo>
                <a:cubicBezTo>
                  <a:pt x="397" y="195"/>
                  <a:pt x="389" y="307"/>
                  <a:pt x="400" y="416"/>
                </a:cubicBezTo>
                <a:cubicBezTo>
                  <a:pt x="407" y="484"/>
                  <a:pt x="427" y="540"/>
                  <a:pt x="459" y="601"/>
                </a:cubicBezTo>
                <a:moveTo>
                  <a:pt x="634" y="343"/>
                </a:moveTo>
                <a:cubicBezTo>
                  <a:pt x="622" y="317"/>
                  <a:pt x="643" y="377"/>
                  <a:pt x="652" y="404"/>
                </a:cubicBezTo>
                <a:cubicBezTo>
                  <a:pt x="669" y="454"/>
                  <a:pt x="682" y="506"/>
                  <a:pt x="707" y="553"/>
                </a:cubicBezTo>
                <a:cubicBezTo>
                  <a:pt x="721" y="579"/>
                  <a:pt x="740" y="619"/>
                  <a:pt x="771" y="627"/>
                </a:cubicBezTo>
                <a:cubicBezTo>
                  <a:pt x="781" y="627"/>
                  <a:pt x="783" y="627"/>
                  <a:pt x="789" y="627"/>
                </a:cubicBezTo>
                <a:cubicBezTo>
                  <a:pt x="798" y="601"/>
                  <a:pt x="795" y="573"/>
                  <a:pt x="795" y="545"/>
                </a:cubicBezTo>
                <a:cubicBezTo>
                  <a:pt x="795" y="521"/>
                  <a:pt x="795" y="497"/>
                  <a:pt x="795" y="473"/>
                </a:cubicBezTo>
                <a:cubicBezTo>
                  <a:pt x="826" y="476"/>
                  <a:pt x="835" y="496"/>
                  <a:pt x="850" y="523"/>
                </a:cubicBezTo>
                <a:cubicBezTo>
                  <a:pt x="864" y="550"/>
                  <a:pt x="873" y="578"/>
                  <a:pt x="883" y="608"/>
                </a:cubicBezTo>
                <a:moveTo>
                  <a:pt x="935" y="535"/>
                </a:moveTo>
                <a:cubicBezTo>
                  <a:pt x="935" y="518"/>
                  <a:pt x="925" y="472"/>
                  <a:pt x="946" y="464"/>
                </a:cubicBezTo>
                <a:cubicBezTo>
                  <a:pt x="978" y="451"/>
                  <a:pt x="999" y="478"/>
                  <a:pt x="1013" y="501"/>
                </a:cubicBezTo>
                <a:cubicBezTo>
                  <a:pt x="1039" y="545"/>
                  <a:pt x="1049" y="598"/>
                  <a:pt x="1050" y="649"/>
                </a:cubicBezTo>
                <a:cubicBezTo>
                  <a:pt x="1050" y="657"/>
                  <a:pt x="1050" y="658"/>
                  <a:pt x="1050" y="663"/>
                </a:cubicBezTo>
                <a:cubicBezTo>
                  <a:pt x="1055" y="642"/>
                  <a:pt x="1058" y="616"/>
                  <a:pt x="1065" y="595"/>
                </a:cubicBezTo>
                <a:cubicBezTo>
                  <a:pt x="1076" y="558"/>
                  <a:pt x="1094" y="515"/>
                  <a:pt x="1128" y="494"/>
                </a:cubicBezTo>
                <a:cubicBezTo>
                  <a:pt x="1156" y="477"/>
                  <a:pt x="1189" y="483"/>
                  <a:pt x="1208" y="507"/>
                </a:cubicBezTo>
                <a:cubicBezTo>
                  <a:pt x="1238" y="546"/>
                  <a:pt x="1245" y="601"/>
                  <a:pt x="1260" y="646"/>
                </a:cubicBezTo>
                <a:cubicBezTo>
                  <a:pt x="1266" y="637"/>
                  <a:pt x="1271" y="631"/>
                  <a:pt x="1277" y="613"/>
                </a:cubicBezTo>
                <a:cubicBezTo>
                  <a:pt x="1290" y="573"/>
                  <a:pt x="1304" y="534"/>
                  <a:pt x="1334" y="504"/>
                </a:cubicBezTo>
                <a:cubicBezTo>
                  <a:pt x="1354" y="484"/>
                  <a:pt x="1398" y="468"/>
                  <a:pt x="1426" y="479"/>
                </a:cubicBezTo>
                <a:cubicBezTo>
                  <a:pt x="1469" y="495"/>
                  <a:pt x="1487" y="556"/>
                  <a:pt x="1516" y="588"/>
                </a:cubicBezTo>
                <a:cubicBezTo>
                  <a:pt x="1547" y="622"/>
                  <a:pt x="1570" y="626"/>
                  <a:pt x="1613" y="636"/>
                </a:cubicBezTo>
                <a:moveTo>
                  <a:pt x="1841" y="229"/>
                </a:moveTo>
                <a:cubicBezTo>
                  <a:pt x="1822" y="188"/>
                  <a:pt x="1801" y="148"/>
                  <a:pt x="1780" y="108"/>
                </a:cubicBezTo>
                <a:cubicBezTo>
                  <a:pt x="1771" y="138"/>
                  <a:pt x="1770" y="193"/>
                  <a:pt x="1770" y="233"/>
                </a:cubicBezTo>
                <a:cubicBezTo>
                  <a:pt x="1770" y="323"/>
                  <a:pt x="1769" y="397"/>
                  <a:pt x="1808" y="480"/>
                </a:cubicBezTo>
                <a:cubicBezTo>
                  <a:pt x="1825" y="516"/>
                  <a:pt x="1849" y="556"/>
                  <a:pt x="1891" y="562"/>
                </a:cubicBezTo>
                <a:cubicBezTo>
                  <a:pt x="1934" y="568"/>
                  <a:pt x="1961" y="544"/>
                  <a:pt x="1995" y="522"/>
                </a:cubicBezTo>
                <a:cubicBezTo>
                  <a:pt x="2034" y="497"/>
                  <a:pt x="2072" y="472"/>
                  <a:pt x="2119" y="466"/>
                </a:cubicBezTo>
                <a:cubicBezTo>
                  <a:pt x="2138" y="466"/>
                  <a:pt x="2142" y="466"/>
                  <a:pt x="2153" y="467"/>
                </a:cubicBezTo>
                <a:cubicBezTo>
                  <a:pt x="2156" y="514"/>
                  <a:pt x="2155" y="547"/>
                  <a:pt x="2119" y="584"/>
                </a:cubicBezTo>
                <a:cubicBezTo>
                  <a:pt x="2085" y="618"/>
                  <a:pt x="2049" y="625"/>
                  <a:pt x="2004" y="626"/>
                </a:cubicBezTo>
                <a:cubicBezTo>
                  <a:pt x="1965" y="627"/>
                  <a:pt x="1988" y="579"/>
                  <a:pt x="1995" y="559"/>
                </a:cubicBezTo>
                <a:moveTo>
                  <a:pt x="2252" y="405"/>
                </a:moveTo>
                <a:cubicBezTo>
                  <a:pt x="2255" y="441"/>
                  <a:pt x="2254" y="480"/>
                  <a:pt x="2262" y="515"/>
                </a:cubicBezTo>
                <a:cubicBezTo>
                  <a:pt x="2273" y="562"/>
                  <a:pt x="2299" y="573"/>
                  <a:pt x="2344" y="575"/>
                </a:cubicBezTo>
                <a:cubicBezTo>
                  <a:pt x="2414" y="579"/>
                  <a:pt x="2483" y="531"/>
                  <a:pt x="2471" y="454"/>
                </a:cubicBezTo>
                <a:cubicBezTo>
                  <a:pt x="2464" y="409"/>
                  <a:pt x="2405" y="383"/>
                  <a:pt x="2365" y="375"/>
                </a:cubicBezTo>
                <a:cubicBezTo>
                  <a:pt x="2315" y="365"/>
                  <a:pt x="2277" y="377"/>
                  <a:pt x="2256" y="427"/>
                </a:cubicBezTo>
                <a:cubicBezTo>
                  <a:pt x="2238" y="470"/>
                  <a:pt x="2232" y="545"/>
                  <a:pt x="2262" y="584"/>
                </a:cubicBezTo>
                <a:cubicBezTo>
                  <a:pt x="2301" y="633"/>
                  <a:pt x="2387" y="626"/>
                  <a:pt x="2441" y="623"/>
                </a:cubicBezTo>
                <a:cubicBezTo>
                  <a:pt x="2516" y="619"/>
                  <a:pt x="2591" y="590"/>
                  <a:pt x="2644" y="535"/>
                </a:cubicBezTo>
                <a:cubicBezTo>
                  <a:pt x="2690" y="488"/>
                  <a:pt x="2687" y="424"/>
                  <a:pt x="2713" y="368"/>
                </a:cubicBezTo>
                <a:cubicBezTo>
                  <a:pt x="2741" y="306"/>
                  <a:pt x="2800" y="254"/>
                  <a:pt x="2872" y="265"/>
                </a:cubicBezTo>
                <a:cubicBezTo>
                  <a:pt x="2951" y="277"/>
                  <a:pt x="2938" y="384"/>
                  <a:pt x="2938" y="442"/>
                </a:cubicBezTo>
                <a:cubicBezTo>
                  <a:pt x="2938" y="522"/>
                  <a:pt x="2908" y="590"/>
                  <a:pt x="2893" y="667"/>
                </a:cubicBezTo>
                <a:cubicBezTo>
                  <a:pt x="2890" y="693"/>
                  <a:pt x="2889" y="699"/>
                  <a:pt x="2890" y="715"/>
                </a:cubicBezTo>
                <a:cubicBezTo>
                  <a:pt x="2932" y="731"/>
                  <a:pt x="2975" y="734"/>
                  <a:pt x="3029" y="735"/>
                </a:cubicBezTo>
                <a:moveTo>
                  <a:pt x="3804" y="338"/>
                </a:moveTo>
                <a:cubicBezTo>
                  <a:pt x="3774" y="310"/>
                  <a:pt x="3773" y="306"/>
                  <a:pt x="3738" y="295"/>
                </a:cubicBezTo>
                <a:cubicBezTo>
                  <a:pt x="3734" y="295"/>
                  <a:pt x="3731" y="295"/>
                  <a:pt x="3727" y="295"/>
                </a:cubicBezTo>
                <a:cubicBezTo>
                  <a:pt x="3697" y="332"/>
                  <a:pt x="3677" y="375"/>
                  <a:pt x="3670" y="423"/>
                </a:cubicBezTo>
                <a:cubicBezTo>
                  <a:pt x="3662" y="479"/>
                  <a:pt x="3662" y="532"/>
                  <a:pt x="3723" y="553"/>
                </a:cubicBezTo>
                <a:cubicBezTo>
                  <a:pt x="3811" y="584"/>
                  <a:pt x="3915" y="546"/>
                  <a:pt x="3975" y="479"/>
                </a:cubicBezTo>
                <a:cubicBezTo>
                  <a:pt x="4019" y="430"/>
                  <a:pt x="4030" y="352"/>
                  <a:pt x="3997" y="294"/>
                </a:cubicBezTo>
                <a:cubicBezTo>
                  <a:pt x="3949" y="210"/>
                  <a:pt x="3845" y="137"/>
                  <a:pt x="3747" y="143"/>
                </a:cubicBezTo>
                <a:cubicBezTo>
                  <a:pt x="3737" y="146"/>
                  <a:pt x="3726" y="148"/>
                  <a:pt x="3716" y="151"/>
                </a:cubicBezTo>
                <a:cubicBezTo>
                  <a:pt x="3691" y="215"/>
                  <a:pt x="3675" y="273"/>
                  <a:pt x="3736" y="323"/>
                </a:cubicBezTo>
                <a:cubicBezTo>
                  <a:pt x="3821" y="391"/>
                  <a:pt x="3946" y="387"/>
                  <a:pt x="4048" y="388"/>
                </a:cubicBezTo>
                <a:cubicBezTo>
                  <a:pt x="4137" y="389"/>
                  <a:pt x="4238" y="376"/>
                  <a:pt x="4300" y="302"/>
                </a:cubicBezTo>
                <a:cubicBezTo>
                  <a:pt x="4332" y="264"/>
                  <a:pt x="4325" y="200"/>
                  <a:pt x="4300" y="161"/>
                </a:cubicBezTo>
                <a:cubicBezTo>
                  <a:pt x="4280" y="131"/>
                  <a:pt x="4266" y="136"/>
                  <a:pt x="4240" y="123"/>
                </a:cubicBezTo>
                <a:cubicBezTo>
                  <a:pt x="4217" y="171"/>
                  <a:pt x="4210" y="216"/>
                  <a:pt x="4209" y="281"/>
                </a:cubicBezTo>
                <a:cubicBezTo>
                  <a:pt x="4208" y="389"/>
                  <a:pt x="4225" y="489"/>
                  <a:pt x="4251" y="594"/>
                </a:cubicBezTo>
                <a:cubicBezTo>
                  <a:pt x="4266" y="655"/>
                  <a:pt x="4285" y="715"/>
                  <a:pt x="4300" y="776"/>
                </a:cubicBezTo>
                <a:moveTo>
                  <a:pt x="4038" y="500"/>
                </a:moveTo>
                <a:cubicBezTo>
                  <a:pt x="4159" y="477"/>
                  <a:pt x="4282" y="469"/>
                  <a:pt x="4405" y="463"/>
                </a:cubicBezTo>
                <a:cubicBezTo>
                  <a:pt x="4514" y="458"/>
                  <a:pt x="4622" y="453"/>
                  <a:pt x="4731" y="443"/>
                </a:cubicBezTo>
                <a:moveTo>
                  <a:pt x="5268" y="40"/>
                </a:moveTo>
                <a:cubicBezTo>
                  <a:pt x="5256" y="28"/>
                  <a:pt x="5256" y="23"/>
                  <a:pt x="5246" y="24"/>
                </a:cubicBezTo>
                <a:cubicBezTo>
                  <a:pt x="5257" y="73"/>
                  <a:pt x="5273" y="120"/>
                  <a:pt x="5286" y="169"/>
                </a:cubicBezTo>
                <a:cubicBezTo>
                  <a:pt x="5310" y="260"/>
                  <a:pt x="5327" y="353"/>
                  <a:pt x="5352" y="443"/>
                </a:cubicBezTo>
                <a:cubicBezTo>
                  <a:pt x="5366" y="495"/>
                  <a:pt x="5384" y="545"/>
                  <a:pt x="5404" y="596"/>
                </a:cubicBezTo>
                <a:moveTo>
                  <a:pt x="5122" y="425"/>
                </a:moveTo>
                <a:cubicBezTo>
                  <a:pt x="5163" y="400"/>
                  <a:pt x="5221" y="382"/>
                  <a:pt x="5282" y="370"/>
                </a:cubicBezTo>
                <a:cubicBezTo>
                  <a:pt x="5396" y="347"/>
                  <a:pt x="5511" y="329"/>
                  <a:pt x="5625" y="309"/>
                </a:cubicBezTo>
                <a:cubicBezTo>
                  <a:pt x="5685" y="298"/>
                  <a:pt x="5745" y="282"/>
                  <a:pt x="5806" y="278"/>
                </a:cubicBezTo>
                <a:cubicBezTo>
                  <a:pt x="5816" y="277"/>
                  <a:pt x="5826" y="277"/>
                  <a:pt x="5836" y="277"/>
                </a:cubicBezTo>
                <a:cubicBezTo>
                  <a:pt x="5837" y="300"/>
                  <a:pt x="5838" y="322"/>
                  <a:pt x="5839" y="345"/>
                </a:cubicBezTo>
                <a:cubicBezTo>
                  <a:pt x="5840" y="386"/>
                  <a:pt x="5840" y="455"/>
                  <a:pt x="5889" y="471"/>
                </a:cubicBezTo>
                <a:cubicBezTo>
                  <a:pt x="5929" y="484"/>
                  <a:pt x="5979" y="476"/>
                  <a:pt x="6015" y="457"/>
                </a:cubicBezTo>
                <a:cubicBezTo>
                  <a:pt x="6048" y="440"/>
                  <a:pt x="6083" y="406"/>
                  <a:pt x="6071" y="364"/>
                </a:cubicBezTo>
                <a:cubicBezTo>
                  <a:pt x="6053" y="302"/>
                  <a:pt x="5950" y="292"/>
                  <a:pt x="5898" y="288"/>
                </a:cubicBezTo>
                <a:cubicBezTo>
                  <a:pt x="5860" y="285"/>
                  <a:pt x="5764" y="271"/>
                  <a:pt x="5740" y="316"/>
                </a:cubicBezTo>
                <a:cubicBezTo>
                  <a:pt x="5740" y="322"/>
                  <a:pt x="5740" y="328"/>
                  <a:pt x="5740" y="334"/>
                </a:cubicBezTo>
                <a:moveTo>
                  <a:pt x="6304" y="61"/>
                </a:moveTo>
                <a:cubicBezTo>
                  <a:pt x="6302" y="44"/>
                  <a:pt x="6302" y="30"/>
                  <a:pt x="6301" y="13"/>
                </a:cubicBezTo>
                <a:cubicBezTo>
                  <a:pt x="6301" y="61"/>
                  <a:pt x="6300" y="109"/>
                  <a:pt x="6300" y="157"/>
                </a:cubicBezTo>
                <a:cubicBezTo>
                  <a:pt x="6300" y="273"/>
                  <a:pt x="6321" y="386"/>
                  <a:pt x="6382" y="486"/>
                </a:cubicBezTo>
                <a:cubicBezTo>
                  <a:pt x="6400" y="511"/>
                  <a:pt x="6405" y="519"/>
                  <a:pt x="6419" y="533"/>
                </a:cubicBezTo>
                <a:moveTo>
                  <a:pt x="6212" y="375"/>
                </a:moveTo>
                <a:cubicBezTo>
                  <a:pt x="6306" y="357"/>
                  <a:pt x="6399" y="352"/>
                  <a:pt x="6494" y="345"/>
                </a:cubicBezTo>
                <a:cubicBezTo>
                  <a:pt x="6624" y="335"/>
                  <a:pt x="6754" y="327"/>
                  <a:pt x="6883" y="313"/>
                </a:cubicBezTo>
                <a:cubicBezTo>
                  <a:pt x="6842" y="319"/>
                  <a:pt x="6836" y="322"/>
                  <a:pt x="6798" y="337"/>
                </a:cubicBezTo>
                <a:cubicBezTo>
                  <a:pt x="6750" y="356"/>
                  <a:pt x="6674" y="388"/>
                  <a:pt x="6650" y="439"/>
                </a:cubicBezTo>
                <a:cubicBezTo>
                  <a:pt x="6650" y="446"/>
                  <a:pt x="6649" y="452"/>
                  <a:pt x="6649" y="459"/>
                </a:cubicBezTo>
                <a:cubicBezTo>
                  <a:pt x="6683" y="482"/>
                  <a:pt x="6707" y="490"/>
                  <a:pt x="6767" y="491"/>
                </a:cubicBezTo>
                <a:cubicBezTo>
                  <a:pt x="6824" y="492"/>
                  <a:pt x="6875" y="489"/>
                  <a:pt x="6923" y="454"/>
                </a:cubicBezTo>
                <a:cubicBezTo>
                  <a:pt x="6949" y="435"/>
                  <a:pt x="6955" y="412"/>
                  <a:pt x="6971" y="387"/>
                </a:cubicBezTo>
                <a:lnTo>
                  <a:pt x="6972" y="387"/>
                </a:lnTo>
                <a:cubicBezTo>
                  <a:pt x="6989" y="418"/>
                  <a:pt x="7005" y="453"/>
                  <a:pt x="7029" y="480"/>
                </a:cubicBezTo>
                <a:cubicBezTo>
                  <a:pt x="7082" y="539"/>
                  <a:pt x="7161" y="562"/>
                  <a:pt x="7238" y="550"/>
                </a:cubicBezTo>
                <a:cubicBezTo>
                  <a:pt x="7301" y="541"/>
                  <a:pt x="7340" y="484"/>
                  <a:pt x="7352" y="425"/>
                </a:cubicBezTo>
                <a:cubicBezTo>
                  <a:pt x="7367" y="352"/>
                  <a:pt x="7359" y="266"/>
                  <a:pt x="7339" y="196"/>
                </a:cubicBezTo>
                <a:cubicBezTo>
                  <a:pt x="7323" y="140"/>
                  <a:pt x="7301" y="74"/>
                  <a:pt x="7271" y="24"/>
                </a:cubicBezTo>
                <a:cubicBezTo>
                  <a:pt x="7266" y="16"/>
                  <a:pt x="7267" y="12"/>
                  <a:pt x="7261" y="13"/>
                </a:cubicBezTo>
                <a:cubicBezTo>
                  <a:pt x="7252" y="63"/>
                  <a:pt x="7246" y="111"/>
                  <a:pt x="7245" y="162"/>
                </a:cubicBezTo>
                <a:cubicBezTo>
                  <a:pt x="7242" y="279"/>
                  <a:pt x="7244" y="383"/>
                  <a:pt x="7299" y="488"/>
                </a:cubicBezTo>
                <a:cubicBezTo>
                  <a:pt x="7308" y="502"/>
                  <a:pt x="7316" y="515"/>
                  <a:pt x="7325" y="52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94" name="Freeform 17"/>
          <p:cNvSpPr/>
          <p:nvPr/>
        </p:nvSpPr>
        <p:spPr>
          <a:xfrm>
            <a:off x="3421080" y="2965320"/>
            <a:ext cx="1232280" cy="241560"/>
          </a:xfrm>
          <a:custGeom>
            <a:avLst/>
            <a:gdLst/>
            <a:ahLst/>
            <a:rect l="0" t="0" r="r" b="b"/>
            <a:pathLst>
              <a:path w="3423" h="671">
                <a:moveTo>
                  <a:pt x="357" y="198"/>
                </a:moveTo>
                <a:cubicBezTo>
                  <a:pt x="378" y="166"/>
                  <a:pt x="396" y="143"/>
                  <a:pt x="399" y="106"/>
                </a:cubicBezTo>
                <a:cubicBezTo>
                  <a:pt x="346" y="94"/>
                  <a:pt x="282" y="94"/>
                  <a:pt x="228" y="109"/>
                </a:cubicBezTo>
                <a:cubicBezTo>
                  <a:pt x="169" y="124"/>
                  <a:pt x="82" y="162"/>
                  <a:pt x="62" y="227"/>
                </a:cubicBezTo>
                <a:cubicBezTo>
                  <a:pt x="42" y="291"/>
                  <a:pt x="92" y="319"/>
                  <a:pt x="143" y="341"/>
                </a:cubicBezTo>
                <a:cubicBezTo>
                  <a:pt x="183" y="358"/>
                  <a:pt x="369" y="387"/>
                  <a:pt x="384" y="434"/>
                </a:cubicBezTo>
                <a:cubicBezTo>
                  <a:pt x="384" y="446"/>
                  <a:pt x="383" y="451"/>
                  <a:pt x="373" y="455"/>
                </a:cubicBezTo>
                <a:cubicBezTo>
                  <a:pt x="274" y="467"/>
                  <a:pt x="172" y="469"/>
                  <a:pt x="72" y="465"/>
                </a:cubicBezTo>
                <a:cubicBezTo>
                  <a:pt x="33" y="463"/>
                  <a:pt x="22" y="454"/>
                  <a:pt x="0" y="445"/>
                </a:cubicBezTo>
                <a:moveTo>
                  <a:pt x="541" y="159"/>
                </a:moveTo>
                <a:cubicBezTo>
                  <a:pt x="514" y="186"/>
                  <a:pt x="485" y="213"/>
                  <a:pt x="466" y="248"/>
                </a:cubicBezTo>
                <a:cubicBezTo>
                  <a:pt x="451" y="275"/>
                  <a:pt x="433" y="327"/>
                  <a:pt x="456" y="355"/>
                </a:cubicBezTo>
                <a:cubicBezTo>
                  <a:pt x="477" y="381"/>
                  <a:pt x="591" y="372"/>
                  <a:pt x="617" y="365"/>
                </a:cubicBezTo>
                <a:cubicBezTo>
                  <a:pt x="665" y="353"/>
                  <a:pt x="716" y="319"/>
                  <a:pt x="731" y="271"/>
                </a:cubicBezTo>
                <a:cubicBezTo>
                  <a:pt x="738" y="248"/>
                  <a:pt x="734" y="219"/>
                  <a:pt x="734" y="195"/>
                </a:cubicBezTo>
                <a:cubicBezTo>
                  <a:pt x="741" y="249"/>
                  <a:pt x="749" y="299"/>
                  <a:pt x="775" y="348"/>
                </a:cubicBezTo>
                <a:cubicBezTo>
                  <a:pt x="791" y="378"/>
                  <a:pt x="806" y="394"/>
                  <a:pt x="836" y="405"/>
                </a:cubicBezTo>
                <a:cubicBezTo>
                  <a:pt x="840" y="405"/>
                  <a:pt x="843" y="405"/>
                  <a:pt x="847" y="405"/>
                </a:cubicBezTo>
                <a:cubicBezTo>
                  <a:pt x="861" y="381"/>
                  <a:pt x="870" y="357"/>
                  <a:pt x="878" y="327"/>
                </a:cubicBezTo>
                <a:cubicBezTo>
                  <a:pt x="890" y="281"/>
                  <a:pt x="902" y="230"/>
                  <a:pt x="951" y="210"/>
                </a:cubicBezTo>
                <a:cubicBezTo>
                  <a:pt x="988" y="195"/>
                  <a:pt x="1034" y="199"/>
                  <a:pt x="1059" y="231"/>
                </a:cubicBezTo>
                <a:cubicBezTo>
                  <a:pt x="1087" y="268"/>
                  <a:pt x="1103" y="363"/>
                  <a:pt x="1080" y="406"/>
                </a:cubicBezTo>
                <a:cubicBezTo>
                  <a:pt x="1073" y="412"/>
                  <a:pt x="1071" y="415"/>
                  <a:pt x="1065" y="413"/>
                </a:cubicBezTo>
                <a:cubicBezTo>
                  <a:pt x="1064" y="408"/>
                  <a:pt x="1055" y="381"/>
                  <a:pt x="1060" y="367"/>
                </a:cubicBezTo>
                <a:cubicBezTo>
                  <a:pt x="1083" y="308"/>
                  <a:pt x="1156" y="254"/>
                  <a:pt x="1214" y="235"/>
                </a:cubicBezTo>
                <a:cubicBezTo>
                  <a:pt x="1248" y="224"/>
                  <a:pt x="1318" y="213"/>
                  <a:pt x="1347" y="241"/>
                </a:cubicBezTo>
                <a:cubicBezTo>
                  <a:pt x="1381" y="274"/>
                  <a:pt x="1371" y="346"/>
                  <a:pt x="1369" y="389"/>
                </a:cubicBezTo>
                <a:cubicBezTo>
                  <a:pt x="1367" y="402"/>
                  <a:pt x="1367" y="404"/>
                  <a:pt x="1367" y="412"/>
                </a:cubicBezTo>
                <a:cubicBezTo>
                  <a:pt x="1391" y="381"/>
                  <a:pt x="1414" y="354"/>
                  <a:pt x="1443" y="327"/>
                </a:cubicBezTo>
                <a:cubicBezTo>
                  <a:pt x="1484" y="289"/>
                  <a:pt x="1540" y="225"/>
                  <a:pt x="1601" y="227"/>
                </a:cubicBezTo>
                <a:cubicBezTo>
                  <a:pt x="1642" y="229"/>
                  <a:pt x="1639" y="262"/>
                  <a:pt x="1646" y="297"/>
                </a:cubicBezTo>
                <a:cubicBezTo>
                  <a:pt x="1652" y="331"/>
                  <a:pt x="1659" y="360"/>
                  <a:pt x="1670" y="392"/>
                </a:cubicBezTo>
                <a:moveTo>
                  <a:pt x="1875" y="333"/>
                </a:moveTo>
                <a:cubicBezTo>
                  <a:pt x="1884" y="313"/>
                  <a:pt x="1891" y="280"/>
                  <a:pt x="1917" y="274"/>
                </a:cubicBezTo>
                <a:cubicBezTo>
                  <a:pt x="1959" y="264"/>
                  <a:pt x="1968" y="300"/>
                  <a:pt x="1981" y="333"/>
                </a:cubicBezTo>
                <a:cubicBezTo>
                  <a:pt x="2006" y="397"/>
                  <a:pt x="2013" y="466"/>
                  <a:pt x="2027" y="533"/>
                </a:cubicBezTo>
                <a:cubicBezTo>
                  <a:pt x="2037" y="580"/>
                  <a:pt x="2051" y="625"/>
                  <a:pt x="2071" y="670"/>
                </a:cubicBezTo>
                <a:moveTo>
                  <a:pt x="2024" y="609"/>
                </a:moveTo>
                <a:cubicBezTo>
                  <a:pt x="1996" y="554"/>
                  <a:pt x="1977" y="505"/>
                  <a:pt x="1974" y="442"/>
                </a:cubicBezTo>
                <a:cubicBezTo>
                  <a:pt x="1970" y="374"/>
                  <a:pt x="1984" y="337"/>
                  <a:pt x="2029" y="286"/>
                </a:cubicBezTo>
                <a:cubicBezTo>
                  <a:pt x="2064" y="247"/>
                  <a:pt x="2100" y="219"/>
                  <a:pt x="2155" y="221"/>
                </a:cubicBezTo>
                <a:cubicBezTo>
                  <a:pt x="2200" y="223"/>
                  <a:pt x="2199" y="296"/>
                  <a:pt x="2188" y="328"/>
                </a:cubicBezTo>
                <a:cubicBezTo>
                  <a:pt x="2171" y="376"/>
                  <a:pt x="2121" y="425"/>
                  <a:pt x="2078" y="451"/>
                </a:cubicBezTo>
                <a:cubicBezTo>
                  <a:pt x="2061" y="462"/>
                  <a:pt x="2050" y="460"/>
                  <a:pt x="2032" y="464"/>
                </a:cubicBezTo>
                <a:moveTo>
                  <a:pt x="2398" y="0"/>
                </a:moveTo>
                <a:cubicBezTo>
                  <a:pt x="2401" y="46"/>
                  <a:pt x="2415" y="90"/>
                  <a:pt x="2425" y="135"/>
                </a:cubicBezTo>
                <a:cubicBezTo>
                  <a:pt x="2441" y="207"/>
                  <a:pt x="2459" y="279"/>
                  <a:pt x="2477" y="351"/>
                </a:cubicBezTo>
                <a:cubicBezTo>
                  <a:pt x="2481" y="366"/>
                  <a:pt x="2484" y="380"/>
                  <a:pt x="2488" y="395"/>
                </a:cubicBezTo>
                <a:moveTo>
                  <a:pt x="2589" y="218"/>
                </a:moveTo>
                <a:cubicBezTo>
                  <a:pt x="2614" y="187"/>
                  <a:pt x="2601" y="200"/>
                  <a:pt x="2631" y="185"/>
                </a:cubicBezTo>
                <a:cubicBezTo>
                  <a:pt x="2654" y="208"/>
                  <a:pt x="2663" y="223"/>
                  <a:pt x="2680" y="260"/>
                </a:cubicBezTo>
                <a:cubicBezTo>
                  <a:pt x="2697" y="296"/>
                  <a:pt x="2716" y="320"/>
                  <a:pt x="2756" y="328"/>
                </a:cubicBezTo>
                <a:cubicBezTo>
                  <a:pt x="2791" y="336"/>
                  <a:pt x="2827" y="334"/>
                  <a:pt x="2853" y="310"/>
                </a:cubicBezTo>
                <a:cubicBezTo>
                  <a:pt x="2874" y="290"/>
                  <a:pt x="2888" y="256"/>
                  <a:pt x="2882" y="227"/>
                </a:cubicBezTo>
                <a:cubicBezTo>
                  <a:pt x="2874" y="187"/>
                  <a:pt x="2851" y="189"/>
                  <a:pt x="2811" y="188"/>
                </a:cubicBezTo>
                <a:cubicBezTo>
                  <a:pt x="2752" y="187"/>
                  <a:pt x="2709" y="227"/>
                  <a:pt x="2679" y="276"/>
                </a:cubicBezTo>
                <a:cubicBezTo>
                  <a:pt x="2660" y="307"/>
                  <a:pt x="2639" y="379"/>
                  <a:pt x="2664" y="414"/>
                </a:cubicBezTo>
                <a:cubicBezTo>
                  <a:pt x="2710" y="478"/>
                  <a:pt x="2822" y="469"/>
                  <a:pt x="2889" y="468"/>
                </a:cubicBezTo>
                <a:cubicBezTo>
                  <a:pt x="2975" y="467"/>
                  <a:pt x="3057" y="440"/>
                  <a:pt x="3135" y="403"/>
                </a:cubicBezTo>
                <a:cubicBezTo>
                  <a:pt x="3186" y="379"/>
                  <a:pt x="3240" y="349"/>
                  <a:pt x="3250" y="289"/>
                </a:cubicBezTo>
                <a:cubicBezTo>
                  <a:pt x="3257" y="249"/>
                  <a:pt x="3244" y="220"/>
                  <a:pt x="3208" y="201"/>
                </a:cubicBezTo>
                <a:cubicBezTo>
                  <a:pt x="3181" y="187"/>
                  <a:pt x="3154" y="190"/>
                  <a:pt x="3140" y="214"/>
                </a:cubicBezTo>
                <a:cubicBezTo>
                  <a:pt x="3122" y="245"/>
                  <a:pt x="3130" y="311"/>
                  <a:pt x="3143" y="341"/>
                </a:cubicBezTo>
                <a:cubicBezTo>
                  <a:pt x="3179" y="424"/>
                  <a:pt x="3270" y="477"/>
                  <a:pt x="3339" y="528"/>
                </a:cubicBezTo>
                <a:cubicBezTo>
                  <a:pt x="3374" y="554"/>
                  <a:pt x="3400" y="574"/>
                  <a:pt x="3422" y="606"/>
                </a:cubicBezTo>
                <a:cubicBezTo>
                  <a:pt x="3365" y="623"/>
                  <a:pt x="3308" y="636"/>
                  <a:pt x="3247" y="64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95" name="Freeform 18"/>
          <p:cNvSpPr/>
          <p:nvPr/>
        </p:nvSpPr>
        <p:spPr>
          <a:xfrm>
            <a:off x="4925880" y="3048480"/>
            <a:ext cx="275040" cy="136080"/>
          </a:xfrm>
          <a:custGeom>
            <a:avLst/>
            <a:gdLst/>
            <a:ahLst/>
            <a:rect l="0" t="0" r="r" b="b"/>
            <a:pathLst>
              <a:path w="764" h="378">
                <a:moveTo>
                  <a:pt x="0" y="110"/>
                </a:moveTo>
                <a:cubicBezTo>
                  <a:pt x="13" y="81"/>
                  <a:pt x="17" y="71"/>
                  <a:pt x="50" y="57"/>
                </a:cubicBezTo>
                <a:cubicBezTo>
                  <a:pt x="139" y="17"/>
                  <a:pt x="250" y="16"/>
                  <a:pt x="346" y="12"/>
                </a:cubicBezTo>
                <a:cubicBezTo>
                  <a:pt x="421" y="9"/>
                  <a:pt x="509" y="0"/>
                  <a:pt x="581" y="18"/>
                </a:cubicBezTo>
                <a:cubicBezTo>
                  <a:pt x="616" y="27"/>
                  <a:pt x="627" y="36"/>
                  <a:pt x="636" y="64"/>
                </a:cubicBezTo>
                <a:moveTo>
                  <a:pt x="76" y="377"/>
                </a:moveTo>
                <a:cubicBezTo>
                  <a:pt x="185" y="377"/>
                  <a:pt x="288" y="366"/>
                  <a:pt x="397" y="353"/>
                </a:cubicBezTo>
                <a:cubicBezTo>
                  <a:pt x="507" y="340"/>
                  <a:pt x="616" y="332"/>
                  <a:pt x="726" y="331"/>
                </a:cubicBezTo>
                <a:cubicBezTo>
                  <a:pt x="738" y="331"/>
                  <a:pt x="751" y="331"/>
                  <a:pt x="763" y="33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96" name="Freeform 19"/>
          <p:cNvSpPr/>
          <p:nvPr/>
        </p:nvSpPr>
        <p:spPr>
          <a:xfrm>
            <a:off x="3684600" y="4089240"/>
            <a:ext cx="8280" cy="5040"/>
          </a:xfrm>
          <a:custGeom>
            <a:avLst/>
            <a:gdLst/>
            <a:ahLst/>
            <a:rect l="0" t="0" r="r" b="b"/>
            <a:pathLst>
              <a:path w="23" h="14">
                <a:moveTo>
                  <a:pt x="0" y="0"/>
                </a:moveTo>
                <a:cubicBezTo>
                  <a:pt x="6" y="13"/>
                  <a:pt x="7" y="8"/>
                  <a:pt x="22" y="1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97" name="Freeform 20"/>
          <p:cNvSpPr/>
          <p:nvPr/>
        </p:nvSpPr>
        <p:spPr>
          <a:xfrm>
            <a:off x="493200" y="3751200"/>
            <a:ext cx="883440" cy="228960"/>
          </a:xfrm>
          <a:custGeom>
            <a:avLst/>
            <a:gdLst/>
            <a:ahLst/>
            <a:rect l="0" t="0" r="r" b="b"/>
            <a:pathLst>
              <a:path w="2454" h="636">
                <a:moveTo>
                  <a:pt x="114" y="349"/>
                </a:moveTo>
                <a:cubicBezTo>
                  <a:pt x="79" y="315"/>
                  <a:pt x="44" y="283"/>
                  <a:pt x="8" y="252"/>
                </a:cubicBezTo>
                <a:cubicBezTo>
                  <a:pt x="3" y="248"/>
                  <a:pt x="0" y="249"/>
                  <a:pt x="1" y="245"/>
                </a:cubicBezTo>
                <a:cubicBezTo>
                  <a:pt x="17" y="286"/>
                  <a:pt x="36" y="332"/>
                  <a:pt x="53" y="374"/>
                </a:cubicBezTo>
                <a:cubicBezTo>
                  <a:pt x="78" y="437"/>
                  <a:pt x="94" y="502"/>
                  <a:pt x="111" y="568"/>
                </a:cubicBezTo>
                <a:cubicBezTo>
                  <a:pt x="114" y="581"/>
                  <a:pt x="117" y="623"/>
                  <a:pt x="126" y="635"/>
                </a:cubicBezTo>
                <a:cubicBezTo>
                  <a:pt x="130" y="635"/>
                  <a:pt x="131" y="635"/>
                  <a:pt x="133" y="635"/>
                </a:cubicBezTo>
                <a:cubicBezTo>
                  <a:pt x="144" y="612"/>
                  <a:pt x="157" y="580"/>
                  <a:pt x="169" y="554"/>
                </a:cubicBezTo>
                <a:cubicBezTo>
                  <a:pt x="187" y="515"/>
                  <a:pt x="211" y="472"/>
                  <a:pt x="244" y="444"/>
                </a:cubicBezTo>
                <a:cubicBezTo>
                  <a:pt x="278" y="415"/>
                  <a:pt x="322" y="406"/>
                  <a:pt x="365" y="410"/>
                </a:cubicBezTo>
                <a:cubicBezTo>
                  <a:pt x="409" y="414"/>
                  <a:pt x="442" y="455"/>
                  <a:pt x="466" y="490"/>
                </a:cubicBezTo>
                <a:cubicBezTo>
                  <a:pt x="478" y="507"/>
                  <a:pt x="487" y="520"/>
                  <a:pt x="500" y="535"/>
                </a:cubicBezTo>
                <a:cubicBezTo>
                  <a:pt x="500" y="483"/>
                  <a:pt x="499" y="432"/>
                  <a:pt x="493" y="380"/>
                </a:cubicBezTo>
                <a:cubicBezTo>
                  <a:pt x="492" y="369"/>
                  <a:pt x="489" y="355"/>
                  <a:pt x="487" y="345"/>
                </a:cubicBezTo>
                <a:moveTo>
                  <a:pt x="715" y="147"/>
                </a:moveTo>
                <a:cubicBezTo>
                  <a:pt x="715" y="138"/>
                  <a:pt x="715" y="129"/>
                  <a:pt x="715" y="120"/>
                </a:cubicBezTo>
                <a:cubicBezTo>
                  <a:pt x="720" y="139"/>
                  <a:pt x="729" y="175"/>
                  <a:pt x="733" y="196"/>
                </a:cubicBezTo>
                <a:cubicBezTo>
                  <a:pt x="746" y="260"/>
                  <a:pt x="755" y="326"/>
                  <a:pt x="775" y="389"/>
                </a:cubicBezTo>
                <a:cubicBezTo>
                  <a:pt x="783" y="414"/>
                  <a:pt x="798" y="464"/>
                  <a:pt x="830" y="471"/>
                </a:cubicBezTo>
                <a:cubicBezTo>
                  <a:pt x="860" y="477"/>
                  <a:pt x="879" y="471"/>
                  <a:pt x="899" y="449"/>
                </a:cubicBezTo>
                <a:cubicBezTo>
                  <a:pt x="927" y="418"/>
                  <a:pt x="944" y="347"/>
                  <a:pt x="985" y="330"/>
                </a:cubicBezTo>
                <a:cubicBezTo>
                  <a:pt x="1021" y="313"/>
                  <a:pt x="1033" y="362"/>
                  <a:pt x="1042" y="387"/>
                </a:cubicBezTo>
                <a:cubicBezTo>
                  <a:pt x="1061" y="439"/>
                  <a:pt x="1071" y="492"/>
                  <a:pt x="1121" y="524"/>
                </a:cubicBezTo>
                <a:cubicBezTo>
                  <a:pt x="1162" y="550"/>
                  <a:pt x="1243" y="554"/>
                  <a:pt x="1290" y="545"/>
                </a:cubicBezTo>
                <a:cubicBezTo>
                  <a:pt x="1342" y="535"/>
                  <a:pt x="1382" y="496"/>
                  <a:pt x="1402" y="449"/>
                </a:cubicBezTo>
                <a:cubicBezTo>
                  <a:pt x="1417" y="414"/>
                  <a:pt x="1415" y="373"/>
                  <a:pt x="1417" y="335"/>
                </a:cubicBezTo>
                <a:cubicBezTo>
                  <a:pt x="1429" y="350"/>
                  <a:pt x="1432" y="353"/>
                  <a:pt x="1442" y="379"/>
                </a:cubicBezTo>
                <a:cubicBezTo>
                  <a:pt x="1463" y="432"/>
                  <a:pt x="1475" y="492"/>
                  <a:pt x="1497" y="542"/>
                </a:cubicBezTo>
                <a:moveTo>
                  <a:pt x="1414" y="130"/>
                </a:moveTo>
                <a:cubicBezTo>
                  <a:pt x="1408" y="116"/>
                  <a:pt x="1405" y="115"/>
                  <a:pt x="1406" y="107"/>
                </a:cubicBezTo>
                <a:cubicBezTo>
                  <a:pt x="1439" y="151"/>
                  <a:pt x="1478" y="184"/>
                  <a:pt x="1520" y="220"/>
                </a:cubicBezTo>
                <a:moveTo>
                  <a:pt x="1920" y="292"/>
                </a:moveTo>
                <a:cubicBezTo>
                  <a:pt x="1888" y="273"/>
                  <a:pt x="1857" y="264"/>
                  <a:pt x="1818" y="270"/>
                </a:cubicBezTo>
                <a:cubicBezTo>
                  <a:pt x="1766" y="278"/>
                  <a:pt x="1732" y="336"/>
                  <a:pt x="1721" y="384"/>
                </a:cubicBezTo>
                <a:cubicBezTo>
                  <a:pt x="1709" y="439"/>
                  <a:pt x="1715" y="489"/>
                  <a:pt x="1770" y="515"/>
                </a:cubicBezTo>
                <a:cubicBezTo>
                  <a:pt x="1784" y="519"/>
                  <a:pt x="1798" y="523"/>
                  <a:pt x="1812" y="527"/>
                </a:cubicBezTo>
                <a:moveTo>
                  <a:pt x="2094" y="13"/>
                </a:moveTo>
                <a:cubicBezTo>
                  <a:pt x="2091" y="9"/>
                  <a:pt x="2088" y="4"/>
                  <a:pt x="2085" y="0"/>
                </a:cubicBezTo>
                <a:cubicBezTo>
                  <a:pt x="2082" y="23"/>
                  <a:pt x="2079" y="70"/>
                  <a:pt x="2082" y="97"/>
                </a:cubicBezTo>
                <a:cubicBezTo>
                  <a:pt x="2089" y="170"/>
                  <a:pt x="2123" y="238"/>
                  <a:pt x="2152" y="304"/>
                </a:cubicBezTo>
                <a:cubicBezTo>
                  <a:pt x="2167" y="339"/>
                  <a:pt x="2179" y="383"/>
                  <a:pt x="2200" y="413"/>
                </a:cubicBezTo>
                <a:cubicBezTo>
                  <a:pt x="2202" y="415"/>
                  <a:pt x="2205" y="415"/>
                  <a:pt x="2206" y="417"/>
                </a:cubicBezTo>
                <a:cubicBezTo>
                  <a:pt x="2210" y="384"/>
                  <a:pt x="2217" y="355"/>
                  <a:pt x="2234" y="326"/>
                </a:cubicBezTo>
                <a:cubicBezTo>
                  <a:pt x="2259" y="282"/>
                  <a:pt x="2290" y="263"/>
                  <a:pt x="2339" y="267"/>
                </a:cubicBezTo>
                <a:cubicBezTo>
                  <a:pt x="2389" y="271"/>
                  <a:pt x="2411" y="325"/>
                  <a:pt x="2425" y="367"/>
                </a:cubicBezTo>
                <a:cubicBezTo>
                  <a:pt x="2441" y="415"/>
                  <a:pt x="2446" y="467"/>
                  <a:pt x="2453" y="51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98" name="Freeform 21"/>
          <p:cNvSpPr/>
          <p:nvPr/>
        </p:nvSpPr>
        <p:spPr>
          <a:xfrm>
            <a:off x="1654200" y="3805560"/>
            <a:ext cx="524160" cy="115920"/>
          </a:xfrm>
          <a:custGeom>
            <a:avLst/>
            <a:gdLst/>
            <a:ahLst/>
            <a:rect l="0" t="0" r="r" b="b"/>
            <a:pathLst>
              <a:path w="1456" h="322">
                <a:moveTo>
                  <a:pt x="297" y="109"/>
                </a:moveTo>
                <a:cubicBezTo>
                  <a:pt x="282" y="93"/>
                  <a:pt x="281" y="81"/>
                  <a:pt x="266" y="61"/>
                </a:cubicBezTo>
                <a:cubicBezTo>
                  <a:pt x="251" y="41"/>
                  <a:pt x="246" y="40"/>
                  <a:pt x="221" y="34"/>
                </a:cubicBezTo>
                <a:cubicBezTo>
                  <a:pt x="167" y="21"/>
                  <a:pt x="124" y="48"/>
                  <a:pt x="88" y="86"/>
                </a:cubicBezTo>
                <a:cubicBezTo>
                  <a:pt x="57" y="118"/>
                  <a:pt x="0" y="213"/>
                  <a:pt x="30" y="262"/>
                </a:cubicBezTo>
                <a:cubicBezTo>
                  <a:pt x="58" y="309"/>
                  <a:pt x="179" y="308"/>
                  <a:pt x="223" y="296"/>
                </a:cubicBezTo>
                <a:cubicBezTo>
                  <a:pt x="265" y="284"/>
                  <a:pt x="300" y="243"/>
                  <a:pt x="318" y="205"/>
                </a:cubicBezTo>
                <a:cubicBezTo>
                  <a:pt x="328" y="185"/>
                  <a:pt x="335" y="156"/>
                  <a:pt x="345" y="139"/>
                </a:cubicBezTo>
                <a:cubicBezTo>
                  <a:pt x="347" y="139"/>
                  <a:pt x="348" y="139"/>
                  <a:pt x="350" y="139"/>
                </a:cubicBezTo>
                <a:cubicBezTo>
                  <a:pt x="365" y="169"/>
                  <a:pt x="377" y="206"/>
                  <a:pt x="398" y="232"/>
                </a:cubicBezTo>
                <a:cubicBezTo>
                  <a:pt x="418" y="257"/>
                  <a:pt x="442" y="282"/>
                  <a:pt x="478" y="271"/>
                </a:cubicBezTo>
                <a:cubicBezTo>
                  <a:pt x="520" y="258"/>
                  <a:pt x="557" y="173"/>
                  <a:pt x="579" y="140"/>
                </a:cubicBezTo>
                <a:cubicBezTo>
                  <a:pt x="608" y="98"/>
                  <a:pt x="638" y="55"/>
                  <a:pt x="683" y="29"/>
                </a:cubicBezTo>
                <a:cubicBezTo>
                  <a:pt x="710" y="13"/>
                  <a:pt x="756" y="2"/>
                  <a:pt x="783" y="25"/>
                </a:cubicBezTo>
                <a:cubicBezTo>
                  <a:pt x="818" y="55"/>
                  <a:pt x="797" y="180"/>
                  <a:pt x="797" y="222"/>
                </a:cubicBezTo>
                <a:cubicBezTo>
                  <a:pt x="797" y="235"/>
                  <a:pt x="797" y="237"/>
                  <a:pt x="797" y="245"/>
                </a:cubicBezTo>
                <a:cubicBezTo>
                  <a:pt x="829" y="235"/>
                  <a:pt x="846" y="235"/>
                  <a:pt x="877" y="212"/>
                </a:cubicBezTo>
                <a:cubicBezTo>
                  <a:pt x="922" y="180"/>
                  <a:pt x="965" y="131"/>
                  <a:pt x="1019" y="114"/>
                </a:cubicBezTo>
                <a:cubicBezTo>
                  <a:pt x="1044" y="106"/>
                  <a:pt x="1076" y="103"/>
                  <a:pt x="1101" y="112"/>
                </a:cubicBezTo>
                <a:cubicBezTo>
                  <a:pt x="1143" y="127"/>
                  <a:pt x="1176" y="156"/>
                  <a:pt x="1222" y="166"/>
                </a:cubicBezTo>
                <a:cubicBezTo>
                  <a:pt x="1273" y="177"/>
                  <a:pt x="1349" y="182"/>
                  <a:pt x="1398" y="166"/>
                </a:cubicBezTo>
                <a:cubicBezTo>
                  <a:pt x="1432" y="155"/>
                  <a:pt x="1455" y="132"/>
                  <a:pt x="1451" y="96"/>
                </a:cubicBezTo>
                <a:cubicBezTo>
                  <a:pt x="1446" y="53"/>
                  <a:pt x="1409" y="28"/>
                  <a:pt x="1369" y="15"/>
                </a:cubicBezTo>
                <a:cubicBezTo>
                  <a:pt x="1322" y="0"/>
                  <a:pt x="1286" y="7"/>
                  <a:pt x="1256" y="46"/>
                </a:cubicBezTo>
                <a:cubicBezTo>
                  <a:pt x="1212" y="103"/>
                  <a:pt x="1182" y="204"/>
                  <a:pt x="1240" y="259"/>
                </a:cubicBezTo>
                <a:cubicBezTo>
                  <a:pt x="1290" y="306"/>
                  <a:pt x="1357" y="313"/>
                  <a:pt x="1421" y="32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699" name="Freeform 22"/>
          <p:cNvSpPr/>
          <p:nvPr/>
        </p:nvSpPr>
        <p:spPr>
          <a:xfrm>
            <a:off x="2540160" y="3743280"/>
            <a:ext cx="802800" cy="343080"/>
          </a:xfrm>
          <a:custGeom>
            <a:avLst/>
            <a:gdLst/>
            <a:ahLst/>
            <a:rect l="0" t="0" r="r" b="b"/>
            <a:pathLst>
              <a:path w="2230" h="953">
                <a:moveTo>
                  <a:pt x="229" y="26"/>
                </a:moveTo>
                <a:cubicBezTo>
                  <a:pt x="245" y="12"/>
                  <a:pt x="251" y="9"/>
                  <a:pt x="266" y="0"/>
                </a:cubicBezTo>
                <a:cubicBezTo>
                  <a:pt x="276" y="45"/>
                  <a:pt x="281" y="96"/>
                  <a:pt x="284" y="146"/>
                </a:cubicBezTo>
                <a:cubicBezTo>
                  <a:pt x="289" y="233"/>
                  <a:pt x="291" y="318"/>
                  <a:pt x="305" y="403"/>
                </a:cubicBezTo>
                <a:cubicBezTo>
                  <a:pt x="314" y="459"/>
                  <a:pt x="330" y="510"/>
                  <a:pt x="350" y="563"/>
                </a:cubicBezTo>
                <a:moveTo>
                  <a:pt x="0" y="375"/>
                </a:moveTo>
                <a:cubicBezTo>
                  <a:pt x="149" y="345"/>
                  <a:pt x="300" y="329"/>
                  <a:pt x="452" y="305"/>
                </a:cubicBezTo>
                <a:cubicBezTo>
                  <a:pt x="530" y="293"/>
                  <a:pt x="641" y="289"/>
                  <a:pt x="698" y="225"/>
                </a:cubicBezTo>
                <a:cubicBezTo>
                  <a:pt x="724" y="196"/>
                  <a:pt x="712" y="159"/>
                  <a:pt x="688" y="142"/>
                </a:cubicBezTo>
                <a:cubicBezTo>
                  <a:pt x="645" y="114"/>
                  <a:pt x="580" y="181"/>
                  <a:pt x="558" y="208"/>
                </a:cubicBezTo>
                <a:cubicBezTo>
                  <a:pt x="529" y="243"/>
                  <a:pt x="494" y="334"/>
                  <a:pt x="521" y="380"/>
                </a:cubicBezTo>
                <a:cubicBezTo>
                  <a:pt x="557" y="441"/>
                  <a:pt x="627" y="448"/>
                  <a:pt x="689" y="450"/>
                </a:cubicBezTo>
                <a:cubicBezTo>
                  <a:pt x="843" y="456"/>
                  <a:pt x="1000" y="289"/>
                  <a:pt x="1151" y="331"/>
                </a:cubicBezTo>
                <a:cubicBezTo>
                  <a:pt x="1226" y="352"/>
                  <a:pt x="1234" y="457"/>
                  <a:pt x="1298" y="497"/>
                </a:cubicBezTo>
                <a:cubicBezTo>
                  <a:pt x="1343" y="525"/>
                  <a:pt x="1442" y="532"/>
                  <a:pt x="1492" y="514"/>
                </a:cubicBezTo>
                <a:cubicBezTo>
                  <a:pt x="1534" y="499"/>
                  <a:pt x="1536" y="457"/>
                  <a:pt x="1549" y="433"/>
                </a:cubicBezTo>
                <a:cubicBezTo>
                  <a:pt x="1557" y="457"/>
                  <a:pt x="1539" y="477"/>
                  <a:pt x="1562" y="497"/>
                </a:cubicBezTo>
                <a:cubicBezTo>
                  <a:pt x="1595" y="525"/>
                  <a:pt x="1638" y="503"/>
                  <a:pt x="1671" y="501"/>
                </a:cubicBezTo>
                <a:cubicBezTo>
                  <a:pt x="1656" y="448"/>
                  <a:pt x="1675" y="421"/>
                  <a:pt x="1611" y="388"/>
                </a:cubicBezTo>
                <a:cubicBezTo>
                  <a:pt x="1570" y="367"/>
                  <a:pt x="1508" y="361"/>
                  <a:pt x="1468" y="387"/>
                </a:cubicBezTo>
                <a:cubicBezTo>
                  <a:pt x="1428" y="413"/>
                  <a:pt x="1371" y="506"/>
                  <a:pt x="1400" y="556"/>
                </a:cubicBezTo>
                <a:cubicBezTo>
                  <a:pt x="1438" y="622"/>
                  <a:pt x="1583" y="617"/>
                  <a:pt x="1644" y="600"/>
                </a:cubicBezTo>
                <a:cubicBezTo>
                  <a:pt x="1730" y="576"/>
                  <a:pt x="1780" y="523"/>
                  <a:pt x="1819" y="447"/>
                </a:cubicBezTo>
                <a:cubicBezTo>
                  <a:pt x="1829" y="428"/>
                  <a:pt x="1837" y="404"/>
                  <a:pt x="1846" y="384"/>
                </a:cubicBezTo>
                <a:cubicBezTo>
                  <a:pt x="1852" y="391"/>
                  <a:pt x="1868" y="406"/>
                  <a:pt x="1877" y="417"/>
                </a:cubicBezTo>
                <a:cubicBezTo>
                  <a:pt x="1920" y="469"/>
                  <a:pt x="1964" y="496"/>
                  <a:pt x="2037" y="483"/>
                </a:cubicBezTo>
                <a:cubicBezTo>
                  <a:pt x="2129" y="465"/>
                  <a:pt x="2157" y="388"/>
                  <a:pt x="2184" y="308"/>
                </a:cubicBezTo>
                <a:cubicBezTo>
                  <a:pt x="2189" y="290"/>
                  <a:pt x="2190" y="286"/>
                  <a:pt x="2193" y="275"/>
                </a:cubicBezTo>
                <a:cubicBezTo>
                  <a:pt x="2182" y="324"/>
                  <a:pt x="2168" y="375"/>
                  <a:pt x="2158" y="425"/>
                </a:cubicBezTo>
                <a:cubicBezTo>
                  <a:pt x="2133" y="548"/>
                  <a:pt x="2124" y="695"/>
                  <a:pt x="2161" y="815"/>
                </a:cubicBezTo>
                <a:cubicBezTo>
                  <a:pt x="2173" y="854"/>
                  <a:pt x="2193" y="905"/>
                  <a:pt x="2218" y="938"/>
                </a:cubicBezTo>
                <a:cubicBezTo>
                  <a:pt x="2221" y="943"/>
                  <a:pt x="2223" y="945"/>
                  <a:pt x="2225" y="947"/>
                </a:cubicBezTo>
                <a:cubicBezTo>
                  <a:pt x="2229" y="952"/>
                  <a:pt x="2221" y="925"/>
                  <a:pt x="2227" y="93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00" name="Freeform 23"/>
          <p:cNvSpPr/>
          <p:nvPr/>
        </p:nvSpPr>
        <p:spPr>
          <a:xfrm>
            <a:off x="3619440" y="3845160"/>
            <a:ext cx="80640" cy="198720"/>
          </a:xfrm>
          <a:custGeom>
            <a:avLst/>
            <a:gdLst/>
            <a:ahLst/>
            <a:rect l="0" t="0" r="r" b="b"/>
            <a:pathLst>
              <a:path w="224" h="552">
                <a:moveTo>
                  <a:pt x="177" y="179"/>
                </a:moveTo>
                <a:cubicBezTo>
                  <a:pt x="157" y="175"/>
                  <a:pt x="156" y="167"/>
                  <a:pt x="141" y="151"/>
                </a:cubicBezTo>
                <a:cubicBezTo>
                  <a:pt x="117" y="125"/>
                  <a:pt x="93" y="99"/>
                  <a:pt x="67" y="75"/>
                </a:cubicBezTo>
                <a:cubicBezTo>
                  <a:pt x="44" y="53"/>
                  <a:pt x="21" y="31"/>
                  <a:pt x="0" y="8"/>
                </a:cubicBezTo>
                <a:cubicBezTo>
                  <a:pt x="24" y="5"/>
                  <a:pt x="70" y="0"/>
                  <a:pt x="100" y="8"/>
                </a:cubicBezTo>
                <a:cubicBezTo>
                  <a:pt x="158" y="23"/>
                  <a:pt x="202" y="64"/>
                  <a:pt x="210" y="125"/>
                </a:cubicBezTo>
                <a:cubicBezTo>
                  <a:pt x="223" y="220"/>
                  <a:pt x="180" y="281"/>
                  <a:pt x="127" y="353"/>
                </a:cubicBezTo>
                <a:cubicBezTo>
                  <a:pt x="79" y="418"/>
                  <a:pt x="37" y="477"/>
                  <a:pt x="3" y="55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01" name="Freeform 24"/>
          <p:cNvSpPr/>
          <p:nvPr/>
        </p:nvSpPr>
        <p:spPr>
          <a:xfrm>
            <a:off x="533520" y="4581360"/>
            <a:ext cx="498960" cy="306720"/>
          </a:xfrm>
          <a:custGeom>
            <a:avLst/>
            <a:gdLst/>
            <a:ahLst/>
            <a:rect l="0" t="0" r="r" b="b"/>
            <a:pathLst>
              <a:path w="1386" h="852">
                <a:moveTo>
                  <a:pt x="140" y="97"/>
                </a:moveTo>
                <a:cubicBezTo>
                  <a:pt x="135" y="63"/>
                  <a:pt x="133" y="32"/>
                  <a:pt x="116" y="3"/>
                </a:cubicBezTo>
                <a:cubicBezTo>
                  <a:pt x="115" y="2"/>
                  <a:pt x="114" y="1"/>
                  <a:pt x="113" y="0"/>
                </a:cubicBezTo>
                <a:cubicBezTo>
                  <a:pt x="106" y="51"/>
                  <a:pt x="100" y="106"/>
                  <a:pt x="96" y="159"/>
                </a:cubicBezTo>
                <a:cubicBezTo>
                  <a:pt x="85" y="295"/>
                  <a:pt x="88" y="433"/>
                  <a:pt x="88" y="569"/>
                </a:cubicBezTo>
                <a:cubicBezTo>
                  <a:pt x="88" y="663"/>
                  <a:pt x="88" y="757"/>
                  <a:pt x="97" y="851"/>
                </a:cubicBezTo>
                <a:moveTo>
                  <a:pt x="0" y="597"/>
                </a:moveTo>
                <a:cubicBezTo>
                  <a:pt x="23" y="558"/>
                  <a:pt x="35" y="561"/>
                  <a:pt x="93" y="553"/>
                </a:cubicBezTo>
                <a:cubicBezTo>
                  <a:pt x="181" y="541"/>
                  <a:pt x="270" y="539"/>
                  <a:pt x="358" y="530"/>
                </a:cubicBezTo>
                <a:cubicBezTo>
                  <a:pt x="412" y="525"/>
                  <a:pt x="496" y="526"/>
                  <a:pt x="538" y="483"/>
                </a:cubicBezTo>
                <a:cubicBezTo>
                  <a:pt x="563" y="458"/>
                  <a:pt x="549" y="393"/>
                  <a:pt x="540" y="365"/>
                </a:cubicBezTo>
                <a:cubicBezTo>
                  <a:pt x="523" y="312"/>
                  <a:pt x="492" y="262"/>
                  <a:pt x="469" y="211"/>
                </a:cubicBezTo>
                <a:cubicBezTo>
                  <a:pt x="462" y="195"/>
                  <a:pt x="455" y="181"/>
                  <a:pt x="447" y="166"/>
                </a:cubicBezTo>
                <a:cubicBezTo>
                  <a:pt x="446" y="223"/>
                  <a:pt x="445" y="281"/>
                  <a:pt x="444" y="338"/>
                </a:cubicBezTo>
                <a:cubicBezTo>
                  <a:pt x="443" y="452"/>
                  <a:pt x="444" y="563"/>
                  <a:pt x="444" y="675"/>
                </a:cubicBezTo>
                <a:moveTo>
                  <a:pt x="664" y="490"/>
                </a:moveTo>
                <a:cubicBezTo>
                  <a:pt x="661" y="481"/>
                  <a:pt x="643" y="559"/>
                  <a:pt x="637" y="583"/>
                </a:cubicBezTo>
                <a:cubicBezTo>
                  <a:pt x="630" y="612"/>
                  <a:pt x="611" y="697"/>
                  <a:pt x="637" y="724"/>
                </a:cubicBezTo>
                <a:cubicBezTo>
                  <a:pt x="664" y="751"/>
                  <a:pt x="740" y="749"/>
                  <a:pt x="772" y="736"/>
                </a:cubicBezTo>
                <a:cubicBezTo>
                  <a:pt x="820" y="717"/>
                  <a:pt x="846" y="671"/>
                  <a:pt x="851" y="622"/>
                </a:cubicBezTo>
                <a:cubicBezTo>
                  <a:pt x="857" y="561"/>
                  <a:pt x="822" y="525"/>
                  <a:pt x="772" y="496"/>
                </a:cubicBezTo>
                <a:cubicBezTo>
                  <a:pt x="736" y="475"/>
                  <a:pt x="701" y="473"/>
                  <a:pt x="661" y="473"/>
                </a:cubicBezTo>
                <a:moveTo>
                  <a:pt x="972" y="462"/>
                </a:moveTo>
                <a:cubicBezTo>
                  <a:pt x="972" y="498"/>
                  <a:pt x="957" y="568"/>
                  <a:pt x="982" y="597"/>
                </a:cubicBezTo>
                <a:cubicBezTo>
                  <a:pt x="999" y="617"/>
                  <a:pt x="1029" y="612"/>
                  <a:pt x="1052" y="612"/>
                </a:cubicBezTo>
                <a:cubicBezTo>
                  <a:pt x="1086" y="612"/>
                  <a:pt x="1107" y="600"/>
                  <a:pt x="1133" y="578"/>
                </a:cubicBezTo>
                <a:cubicBezTo>
                  <a:pt x="1153" y="561"/>
                  <a:pt x="1169" y="545"/>
                  <a:pt x="1197" y="543"/>
                </a:cubicBezTo>
                <a:cubicBezTo>
                  <a:pt x="1229" y="540"/>
                  <a:pt x="1243" y="554"/>
                  <a:pt x="1268" y="573"/>
                </a:cubicBezTo>
                <a:cubicBezTo>
                  <a:pt x="1289" y="589"/>
                  <a:pt x="1328" y="612"/>
                  <a:pt x="1356" y="600"/>
                </a:cubicBezTo>
                <a:cubicBezTo>
                  <a:pt x="1385" y="588"/>
                  <a:pt x="1379" y="540"/>
                  <a:pt x="1379" y="516"/>
                </a:cubicBezTo>
                <a:cubicBezTo>
                  <a:pt x="1380" y="468"/>
                  <a:pt x="1353" y="433"/>
                  <a:pt x="1309" y="409"/>
                </a:cubicBezTo>
                <a:cubicBezTo>
                  <a:pt x="1276" y="392"/>
                  <a:pt x="1207" y="381"/>
                  <a:pt x="1170" y="395"/>
                </a:cubicBezTo>
                <a:cubicBezTo>
                  <a:pt x="1166" y="399"/>
                  <a:pt x="1162" y="403"/>
                  <a:pt x="1158" y="40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02" name="Freeform 25"/>
          <p:cNvSpPr/>
          <p:nvPr/>
        </p:nvSpPr>
        <p:spPr>
          <a:xfrm>
            <a:off x="1242360" y="4573080"/>
            <a:ext cx="596520" cy="235800"/>
          </a:xfrm>
          <a:custGeom>
            <a:avLst/>
            <a:gdLst/>
            <a:ahLst/>
            <a:rect l="0" t="0" r="r" b="b"/>
            <a:pathLst>
              <a:path w="1657" h="655">
                <a:moveTo>
                  <a:pt x="2" y="370"/>
                </a:moveTo>
                <a:cubicBezTo>
                  <a:pt x="4" y="396"/>
                  <a:pt x="0" y="408"/>
                  <a:pt x="16" y="440"/>
                </a:cubicBezTo>
                <a:cubicBezTo>
                  <a:pt x="59" y="522"/>
                  <a:pt x="135" y="582"/>
                  <a:pt x="228" y="594"/>
                </a:cubicBezTo>
                <a:cubicBezTo>
                  <a:pt x="267" y="599"/>
                  <a:pt x="321" y="604"/>
                  <a:pt x="352" y="578"/>
                </a:cubicBezTo>
                <a:cubicBezTo>
                  <a:pt x="377" y="557"/>
                  <a:pt x="379" y="515"/>
                  <a:pt x="387" y="485"/>
                </a:cubicBezTo>
                <a:cubicBezTo>
                  <a:pt x="432" y="487"/>
                  <a:pt x="457" y="507"/>
                  <a:pt x="499" y="522"/>
                </a:cubicBezTo>
                <a:cubicBezTo>
                  <a:pt x="570" y="545"/>
                  <a:pt x="661" y="550"/>
                  <a:pt x="734" y="541"/>
                </a:cubicBezTo>
                <a:cubicBezTo>
                  <a:pt x="805" y="532"/>
                  <a:pt x="892" y="504"/>
                  <a:pt x="931" y="439"/>
                </a:cubicBezTo>
                <a:cubicBezTo>
                  <a:pt x="971" y="373"/>
                  <a:pt x="921" y="312"/>
                  <a:pt x="865" y="282"/>
                </a:cubicBezTo>
                <a:cubicBezTo>
                  <a:pt x="820" y="258"/>
                  <a:pt x="750" y="248"/>
                  <a:pt x="706" y="277"/>
                </a:cubicBezTo>
                <a:cubicBezTo>
                  <a:pt x="670" y="300"/>
                  <a:pt x="634" y="375"/>
                  <a:pt x="654" y="418"/>
                </a:cubicBezTo>
                <a:cubicBezTo>
                  <a:pt x="674" y="464"/>
                  <a:pt x="742" y="461"/>
                  <a:pt x="780" y="468"/>
                </a:cubicBezTo>
                <a:moveTo>
                  <a:pt x="1148" y="313"/>
                </a:moveTo>
                <a:cubicBezTo>
                  <a:pt x="1148" y="302"/>
                  <a:pt x="1149" y="294"/>
                  <a:pt x="1146" y="285"/>
                </a:cubicBezTo>
                <a:cubicBezTo>
                  <a:pt x="1136" y="298"/>
                  <a:pt x="1134" y="321"/>
                  <a:pt x="1132" y="342"/>
                </a:cubicBezTo>
                <a:cubicBezTo>
                  <a:pt x="1129" y="375"/>
                  <a:pt x="1121" y="421"/>
                  <a:pt x="1139" y="451"/>
                </a:cubicBezTo>
                <a:cubicBezTo>
                  <a:pt x="1150" y="463"/>
                  <a:pt x="1152" y="467"/>
                  <a:pt x="1163" y="467"/>
                </a:cubicBezTo>
                <a:moveTo>
                  <a:pt x="1133" y="23"/>
                </a:moveTo>
                <a:cubicBezTo>
                  <a:pt x="1118" y="0"/>
                  <a:pt x="1148" y="79"/>
                  <a:pt x="1154" y="87"/>
                </a:cubicBezTo>
                <a:cubicBezTo>
                  <a:pt x="1161" y="96"/>
                  <a:pt x="1169" y="104"/>
                  <a:pt x="1176" y="113"/>
                </a:cubicBezTo>
                <a:moveTo>
                  <a:pt x="1376" y="108"/>
                </a:moveTo>
                <a:cubicBezTo>
                  <a:pt x="1379" y="133"/>
                  <a:pt x="1378" y="146"/>
                  <a:pt x="1379" y="172"/>
                </a:cubicBezTo>
                <a:cubicBezTo>
                  <a:pt x="1383" y="243"/>
                  <a:pt x="1386" y="315"/>
                  <a:pt x="1395" y="387"/>
                </a:cubicBezTo>
                <a:cubicBezTo>
                  <a:pt x="1400" y="429"/>
                  <a:pt x="1408" y="471"/>
                  <a:pt x="1420" y="511"/>
                </a:cubicBezTo>
                <a:cubicBezTo>
                  <a:pt x="1424" y="523"/>
                  <a:pt x="1423" y="526"/>
                  <a:pt x="1429" y="529"/>
                </a:cubicBezTo>
                <a:moveTo>
                  <a:pt x="1535" y="85"/>
                </a:moveTo>
                <a:cubicBezTo>
                  <a:pt x="1555" y="102"/>
                  <a:pt x="1556" y="126"/>
                  <a:pt x="1563" y="157"/>
                </a:cubicBezTo>
                <a:cubicBezTo>
                  <a:pt x="1589" y="270"/>
                  <a:pt x="1593" y="384"/>
                  <a:pt x="1593" y="500"/>
                </a:cubicBezTo>
                <a:cubicBezTo>
                  <a:pt x="1593" y="543"/>
                  <a:pt x="1586" y="604"/>
                  <a:pt x="1623" y="637"/>
                </a:cubicBezTo>
                <a:cubicBezTo>
                  <a:pt x="1634" y="643"/>
                  <a:pt x="1645" y="648"/>
                  <a:pt x="1656" y="65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03" name="Freeform 26"/>
          <p:cNvSpPr/>
          <p:nvPr/>
        </p:nvSpPr>
        <p:spPr>
          <a:xfrm>
            <a:off x="2050920" y="4655160"/>
            <a:ext cx="492480" cy="155520"/>
          </a:xfrm>
          <a:custGeom>
            <a:avLst/>
            <a:gdLst/>
            <a:ahLst/>
            <a:rect l="0" t="0" r="r" b="b"/>
            <a:pathLst>
              <a:path w="1368" h="432">
                <a:moveTo>
                  <a:pt x="12" y="180"/>
                </a:moveTo>
                <a:cubicBezTo>
                  <a:pt x="4" y="162"/>
                  <a:pt x="2" y="158"/>
                  <a:pt x="0" y="146"/>
                </a:cubicBezTo>
                <a:cubicBezTo>
                  <a:pt x="0" y="189"/>
                  <a:pt x="6" y="226"/>
                  <a:pt x="16" y="268"/>
                </a:cubicBezTo>
                <a:cubicBezTo>
                  <a:pt x="25" y="305"/>
                  <a:pt x="39" y="355"/>
                  <a:pt x="73" y="376"/>
                </a:cubicBezTo>
                <a:cubicBezTo>
                  <a:pt x="105" y="397"/>
                  <a:pt x="158" y="397"/>
                  <a:pt x="194" y="393"/>
                </a:cubicBezTo>
                <a:cubicBezTo>
                  <a:pt x="230" y="389"/>
                  <a:pt x="252" y="373"/>
                  <a:pt x="266" y="342"/>
                </a:cubicBezTo>
                <a:cubicBezTo>
                  <a:pt x="271" y="332"/>
                  <a:pt x="272" y="320"/>
                  <a:pt x="275" y="309"/>
                </a:cubicBezTo>
                <a:cubicBezTo>
                  <a:pt x="294" y="312"/>
                  <a:pt x="292" y="311"/>
                  <a:pt x="313" y="322"/>
                </a:cubicBezTo>
                <a:cubicBezTo>
                  <a:pt x="364" y="349"/>
                  <a:pt x="422" y="364"/>
                  <a:pt x="481" y="356"/>
                </a:cubicBezTo>
                <a:cubicBezTo>
                  <a:pt x="529" y="348"/>
                  <a:pt x="565" y="308"/>
                  <a:pt x="573" y="261"/>
                </a:cubicBezTo>
                <a:cubicBezTo>
                  <a:pt x="584" y="199"/>
                  <a:pt x="563" y="151"/>
                  <a:pt x="524" y="103"/>
                </a:cubicBezTo>
                <a:cubicBezTo>
                  <a:pt x="489" y="60"/>
                  <a:pt x="445" y="17"/>
                  <a:pt x="387" y="8"/>
                </a:cubicBezTo>
                <a:cubicBezTo>
                  <a:pt x="336" y="0"/>
                  <a:pt x="322" y="25"/>
                  <a:pt x="319" y="70"/>
                </a:cubicBezTo>
                <a:cubicBezTo>
                  <a:pt x="319" y="105"/>
                  <a:pt x="321" y="118"/>
                  <a:pt x="347" y="132"/>
                </a:cubicBezTo>
                <a:moveTo>
                  <a:pt x="784" y="145"/>
                </a:moveTo>
                <a:cubicBezTo>
                  <a:pt x="784" y="154"/>
                  <a:pt x="784" y="144"/>
                  <a:pt x="784" y="153"/>
                </a:cubicBezTo>
                <a:cubicBezTo>
                  <a:pt x="784" y="177"/>
                  <a:pt x="794" y="190"/>
                  <a:pt x="817" y="199"/>
                </a:cubicBezTo>
                <a:cubicBezTo>
                  <a:pt x="836" y="206"/>
                  <a:pt x="875" y="206"/>
                  <a:pt x="893" y="199"/>
                </a:cubicBezTo>
                <a:cubicBezTo>
                  <a:pt x="916" y="190"/>
                  <a:pt x="938" y="166"/>
                  <a:pt x="941" y="142"/>
                </a:cubicBezTo>
                <a:cubicBezTo>
                  <a:pt x="945" y="115"/>
                  <a:pt x="943" y="89"/>
                  <a:pt x="919" y="74"/>
                </a:cubicBezTo>
                <a:cubicBezTo>
                  <a:pt x="893" y="57"/>
                  <a:pt x="836" y="51"/>
                  <a:pt x="810" y="71"/>
                </a:cubicBezTo>
                <a:cubicBezTo>
                  <a:pt x="763" y="105"/>
                  <a:pt x="727" y="183"/>
                  <a:pt x="719" y="238"/>
                </a:cubicBezTo>
                <a:cubicBezTo>
                  <a:pt x="708" y="312"/>
                  <a:pt x="732" y="352"/>
                  <a:pt x="795" y="387"/>
                </a:cubicBezTo>
                <a:cubicBezTo>
                  <a:pt x="872" y="431"/>
                  <a:pt x="964" y="429"/>
                  <a:pt x="1050" y="430"/>
                </a:cubicBezTo>
                <a:cubicBezTo>
                  <a:pt x="1161" y="431"/>
                  <a:pt x="1260" y="425"/>
                  <a:pt x="1367" y="40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04" name="Freeform 27"/>
          <p:cNvSpPr/>
          <p:nvPr/>
        </p:nvSpPr>
        <p:spPr>
          <a:xfrm>
            <a:off x="2766960" y="4707000"/>
            <a:ext cx="540000" cy="149760"/>
          </a:xfrm>
          <a:custGeom>
            <a:avLst/>
            <a:gdLst/>
            <a:ahLst/>
            <a:rect l="0" t="0" r="r" b="b"/>
            <a:pathLst>
              <a:path w="1500" h="416">
                <a:moveTo>
                  <a:pt x="8" y="144"/>
                </a:moveTo>
                <a:cubicBezTo>
                  <a:pt x="9" y="120"/>
                  <a:pt x="16" y="87"/>
                  <a:pt x="8" y="63"/>
                </a:cubicBezTo>
                <a:cubicBezTo>
                  <a:pt x="6" y="57"/>
                  <a:pt x="2" y="50"/>
                  <a:pt x="0" y="44"/>
                </a:cubicBezTo>
                <a:cubicBezTo>
                  <a:pt x="38" y="59"/>
                  <a:pt x="62" y="88"/>
                  <a:pt x="79" y="127"/>
                </a:cubicBezTo>
                <a:cubicBezTo>
                  <a:pt x="98" y="170"/>
                  <a:pt x="93" y="221"/>
                  <a:pt x="113" y="263"/>
                </a:cubicBezTo>
                <a:cubicBezTo>
                  <a:pt x="125" y="289"/>
                  <a:pt x="166" y="295"/>
                  <a:pt x="192" y="287"/>
                </a:cubicBezTo>
                <a:cubicBezTo>
                  <a:pt x="242" y="271"/>
                  <a:pt x="291" y="219"/>
                  <a:pt x="326" y="181"/>
                </a:cubicBezTo>
                <a:cubicBezTo>
                  <a:pt x="359" y="146"/>
                  <a:pt x="383" y="107"/>
                  <a:pt x="404" y="63"/>
                </a:cubicBezTo>
                <a:cubicBezTo>
                  <a:pt x="409" y="52"/>
                  <a:pt x="411" y="49"/>
                  <a:pt x="413" y="42"/>
                </a:cubicBezTo>
                <a:cubicBezTo>
                  <a:pt x="413" y="101"/>
                  <a:pt x="412" y="158"/>
                  <a:pt x="463" y="198"/>
                </a:cubicBezTo>
                <a:cubicBezTo>
                  <a:pt x="495" y="217"/>
                  <a:pt x="505" y="223"/>
                  <a:pt x="529" y="228"/>
                </a:cubicBezTo>
                <a:moveTo>
                  <a:pt x="723" y="166"/>
                </a:moveTo>
                <a:cubicBezTo>
                  <a:pt x="743" y="133"/>
                  <a:pt x="761" y="106"/>
                  <a:pt x="764" y="66"/>
                </a:cubicBezTo>
                <a:cubicBezTo>
                  <a:pt x="766" y="44"/>
                  <a:pt x="764" y="22"/>
                  <a:pt x="764" y="0"/>
                </a:cubicBezTo>
                <a:cubicBezTo>
                  <a:pt x="765" y="11"/>
                  <a:pt x="771" y="46"/>
                  <a:pt x="776" y="63"/>
                </a:cubicBezTo>
                <a:cubicBezTo>
                  <a:pt x="799" y="139"/>
                  <a:pt x="841" y="202"/>
                  <a:pt x="885" y="267"/>
                </a:cubicBezTo>
                <a:cubicBezTo>
                  <a:pt x="910" y="304"/>
                  <a:pt x="935" y="337"/>
                  <a:pt x="938" y="383"/>
                </a:cubicBezTo>
                <a:cubicBezTo>
                  <a:pt x="940" y="407"/>
                  <a:pt x="932" y="411"/>
                  <a:pt x="909" y="414"/>
                </a:cubicBezTo>
                <a:cubicBezTo>
                  <a:pt x="904" y="415"/>
                  <a:pt x="900" y="414"/>
                  <a:pt x="895" y="415"/>
                </a:cubicBezTo>
                <a:moveTo>
                  <a:pt x="1055" y="138"/>
                </a:moveTo>
                <a:cubicBezTo>
                  <a:pt x="1053" y="129"/>
                  <a:pt x="1054" y="126"/>
                  <a:pt x="1049" y="118"/>
                </a:cubicBezTo>
                <a:cubicBezTo>
                  <a:pt x="1048" y="118"/>
                  <a:pt x="1048" y="117"/>
                  <a:pt x="1047" y="117"/>
                </a:cubicBezTo>
                <a:cubicBezTo>
                  <a:pt x="1067" y="117"/>
                  <a:pt x="1087" y="118"/>
                  <a:pt x="1107" y="118"/>
                </a:cubicBezTo>
                <a:cubicBezTo>
                  <a:pt x="1146" y="118"/>
                  <a:pt x="1188" y="122"/>
                  <a:pt x="1226" y="114"/>
                </a:cubicBezTo>
                <a:cubicBezTo>
                  <a:pt x="1247" y="110"/>
                  <a:pt x="1266" y="101"/>
                  <a:pt x="1284" y="91"/>
                </a:cubicBezTo>
                <a:cubicBezTo>
                  <a:pt x="1283" y="82"/>
                  <a:pt x="1292" y="77"/>
                  <a:pt x="1283" y="66"/>
                </a:cubicBezTo>
                <a:cubicBezTo>
                  <a:pt x="1266" y="47"/>
                  <a:pt x="1212" y="45"/>
                  <a:pt x="1189" y="44"/>
                </a:cubicBezTo>
                <a:cubicBezTo>
                  <a:pt x="1164" y="43"/>
                  <a:pt x="1134" y="38"/>
                  <a:pt x="1113" y="54"/>
                </a:cubicBezTo>
                <a:cubicBezTo>
                  <a:pt x="1073" y="86"/>
                  <a:pt x="1048" y="146"/>
                  <a:pt x="1038" y="194"/>
                </a:cubicBezTo>
                <a:cubicBezTo>
                  <a:pt x="1033" y="221"/>
                  <a:pt x="1025" y="282"/>
                  <a:pt x="1044" y="305"/>
                </a:cubicBezTo>
                <a:cubicBezTo>
                  <a:pt x="1077" y="344"/>
                  <a:pt x="1150" y="343"/>
                  <a:pt x="1195" y="345"/>
                </a:cubicBezTo>
                <a:cubicBezTo>
                  <a:pt x="1263" y="348"/>
                  <a:pt x="1327" y="345"/>
                  <a:pt x="1393" y="329"/>
                </a:cubicBezTo>
                <a:cubicBezTo>
                  <a:pt x="1433" y="320"/>
                  <a:pt x="1463" y="306"/>
                  <a:pt x="1499" y="28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05" name="Freeform 28"/>
          <p:cNvSpPr/>
          <p:nvPr/>
        </p:nvSpPr>
        <p:spPr>
          <a:xfrm>
            <a:off x="3510720" y="4513320"/>
            <a:ext cx="1233000" cy="243360"/>
          </a:xfrm>
          <a:custGeom>
            <a:avLst/>
            <a:gdLst/>
            <a:ahLst/>
            <a:rect l="0" t="0" r="r" b="b"/>
            <a:pathLst>
              <a:path w="3425" h="676">
                <a:moveTo>
                  <a:pt x="39" y="381"/>
                </a:moveTo>
                <a:cubicBezTo>
                  <a:pt x="27" y="381"/>
                  <a:pt x="16" y="382"/>
                  <a:pt x="5" y="377"/>
                </a:cubicBezTo>
                <a:cubicBezTo>
                  <a:pt x="4" y="376"/>
                  <a:pt x="4" y="375"/>
                  <a:pt x="3" y="374"/>
                </a:cubicBezTo>
                <a:cubicBezTo>
                  <a:pt x="5" y="373"/>
                  <a:pt x="0" y="370"/>
                  <a:pt x="2" y="368"/>
                </a:cubicBezTo>
                <a:cubicBezTo>
                  <a:pt x="16" y="358"/>
                  <a:pt x="45" y="356"/>
                  <a:pt x="64" y="355"/>
                </a:cubicBezTo>
                <a:cubicBezTo>
                  <a:pt x="105" y="353"/>
                  <a:pt x="125" y="354"/>
                  <a:pt x="150" y="390"/>
                </a:cubicBezTo>
                <a:cubicBezTo>
                  <a:pt x="187" y="444"/>
                  <a:pt x="183" y="504"/>
                  <a:pt x="183" y="566"/>
                </a:cubicBezTo>
                <a:cubicBezTo>
                  <a:pt x="183" y="600"/>
                  <a:pt x="180" y="633"/>
                  <a:pt x="150" y="655"/>
                </a:cubicBezTo>
                <a:cubicBezTo>
                  <a:pt x="138" y="664"/>
                  <a:pt x="104" y="675"/>
                  <a:pt x="90" y="667"/>
                </a:cubicBezTo>
                <a:cubicBezTo>
                  <a:pt x="70" y="657"/>
                  <a:pt x="73" y="636"/>
                  <a:pt x="73" y="611"/>
                </a:cubicBezTo>
                <a:cubicBezTo>
                  <a:pt x="72" y="563"/>
                  <a:pt x="78" y="536"/>
                  <a:pt x="109" y="497"/>
                </a:cubicBezTo>
                <a:cubicBezTo>
                  <a:pt x="152" y="442"/>
                  <a:pt x="207" y="408"/>
                  <a:pt x="276" y="401"/>
                </a:cubicBezTo>
                <a:cubicBezTo>
                  <a:pt x="329" y="396"/>
                  <a:pt x="351" y="411"/>
                  <a:pt x="372" y="460"/>
                </a:cubicBezTo>
                <a:cubicBezTo>
                  <a:pt x="391" y="504"/>
                  <a:pt x="392" y="553"/>
                  <a:pt x="393" y="600"/>
                </a:cubicBezTo>
                <a:cubicBezTo>
                  <a:pt x="393" y="614"/>
                  <a:pt x="394" y="634"/>
                  <a:pt x="397" y="642"/>
                </a:cubicBezTo>
                <a:moveTo>
                  <a:pt x="497" y="382"/>
                </a:moveTo>
                <a:cubicBezTo>
                  <a:pt x="509" y="381"/>
                  <a:pt x="509" y="367"/>
                  <a:pt x="525" y="387"/>
                </a:cubicBezTo>
                <a:cubicBezTo>
                  <a:pt x="556" y="425"/>
                  <a:pt x="570" y="476"/>
                  <a:pt x="593" y="518"/>
                </a:cubicBezTo>
                <a:cubicBezTo>
                  <a:pt x="611" y="552"/>
                  <a:pt x="631" y="592"/>
                  <a:pt x="673" y="599"/>
                </a:cubicBezTo>
                <a:cubicBezTo>
                  <a:pt x="717" y="606"/>
                  <a:pt x="749" y="592"/>
                  <a:pt x="779" y="561"/>
                </a:cubicBezTo>
                <a:cubicBezTo>
                  <a:pt x="810" y="529"/>
                  <a:pt x="826" y="488"/>
                  <a:pt x="837" y="446"/>
                </a:cubicBezTo>
                <a:cubicBezTo>
                  <a:pt x="844" y="420"/>
                  <a:pt x="849" y="390"/>
                  <a:pt x="862" y="372"/>
                </a:cubicBezTo>
                <a:cubicBezTo>
                  <a:pt x="876" y="394"/>
                  <a:pt x="886" y="422"/>
                  <a:pt x="896" y="450"/>
                </a:cubicBezTo>
                <a:cubicBezTo>
                  <a:pt x="910" y="490"/>
                  <a:pt x="926" y="533"/>
                  <a:pt x="968" y="551"/>
                </a:cubicBezTo>
                <a:cubicBezTo>
                  <a:pt x="997" y="563"/>
                  <a:pt x="1031" y="558"/>
                  <a:pt x="1061" y="558"/>
                </a:cubicBezTo>
                <a:moveTo>
                  <a:pt x="1108" y="358"/>
                </a:moveTo>
                <a:cubicBezTo>
                  <a:pt x="1106" y="349"/>
                  <a:pt x="1106" y="342"/>
                  <a:pt x="1105" y="332"/>
                </a:cubicBezTo>
                <a:cubicBezTo>
                  <a:pt x="1144" y="362"/>
                  <a:pt x="1174" y="382"/>
                  <a:pt x="1207" y="425"/>
                </a:cubicBezTo>
                <a:cubicBezTo>
                  <a:pt x="1231" y="456"/>
                  <a:pt x="1249" y="490"/>
                  <a:pt x="1269" y="522"/>
                </a:cubicBezTo>
                <a:cubicBezTo>
                  <a:pt x="1273" y="527"/>
                  <a:pt x="1274" y="527"/>
                  <a:pt x="1274" y="531"/>
                </a:cubicBezTo>
                <a:cubicBezTo>
                  <a:pt x="1275" y="489"/>
                  <a:pt x="1263" y="444"/>
                  <a:pt x="1295" y="411"/>
                </a:cubicBezTo>
                <a:cubicBezTo>
                  <a:pt x="1339" y="366"/>
                  <a:pt x="1416" y="358"/>
                  <a:pt x="1467" y="390"/>
                </a:cubicBezTo>
                <a:cubicBezTo>
                  <a:pt x="1507" y="416"/>
                  <a:pt x="1508" y="453"/>
                  <a:pt x="1524" y="490"/>
                </a:cubicBezTo>
                <a:cubicBezTo>
                  <a:pt x="1535" y="447"/>
                  <a:pt x="1526" y="419"/>
                  <a:pt x="1566" y="384"/>
                </a:cubicBezTo>
                <a:cubicBezTo>
                  <a:pt x="1611" y="345"/>
                  <a:pt x="1684" y="344"/>
                  <a:pt x="1741" y="351"/>
                </a:cubicBezTo>
                <a:cubicBezTo>
                  <a:pt x="1814" y="360"/>
                  <a:pt x="1864" y="431"/>
                  <a:pt x="1934" y="447"/>
                </a:cubicBezTo>
                <a:cubicBezTo>
                  <a:pt x="1969" y="455"/>
                  <a:pt x="1998" y="445"/>
                  <a:pt x="2020" y="418"/>
                </a:cubicBezTo>
                <a:cubicBezTo>
                  <a:pt x="2087" y="335"/>
                  <a:pt x="2064" y="200"/>
                  <a:pt x="2064" y="103"/>
                </a:cubicBezTo>
                <a:cubicBezTo>
                  <a:pt x="2064" y="69"/>
                  <a:pt x="2064" y="34"/>
                  <a:pt x="2064" y="0"/>
                </a:cubicBezTo>
                <a:cubicBezTo>
                  <a:pt x="2067" y="52"/>
                  <a:pt x="2069" y="105"/>
                  <a:pt x="2071" y="158"/>
                </a:cubicBezTo>
                <a:cubicBezTo>
                  <a:pt x="2073" y="222"/>
                  <a:pt x="2069" y="396"/>
                  <a:pt x="2147" y="433"/>
                </a:cubicBezTo>
                <a:cubicBezTo>
                  <a:pt x="2167" y="442"/>
                  <a:pt x="2189" y="431"/>
                  <a:pt x="2207" y="426"/>
                </a:cubicBezTo>
                <a:cubicBezTo>
                  <a:pt x="2277" y="405"/>
                  <a:pt x="2344" y="343"/>
                  <a:pt x="2425" y="368"/>
                </a:cubicBezTo>
                <a:cubicBezTo>
                  <a:pt x="2468" y="381"/>
                  <a:pt x="2485" y="425"/>
                  <a:pt x="2472" y="470"/>
                </a:cubicBezTo>
                <a:cubicBezTo>
                  <a:pt x="2453" y="536"/>
                  <a:pt x="2391" y="553"/>
                  <a:pt x="2329" y="556"/>
                </a:cubicBezTo>
                <a:cubicBezTo>
                  <a:pt x="2284" y="558"/>
                  <a:pt x="2277" y="540"/>
                  <a:pt x="2276" y="500"/>
                </a:cubicBezTo>
                <a:cubicBezTo>
                  <a:pt x="2274" y="434"/>
                  <a:pt x="2331" y="382"/>
                  <a:pt x="2378" y="342"/>
                </a:cubicBezTo>
                <a:cubicBezTo>
                  <a:pt x="2431" y="296"/>
                  <a:pt x="2514" y="258"/>
                  <a:pt x="2587" y="280"/>
                </a:cubicBezTo>
                <a:cubicBezTo>
                  <a:pt x="2658" y="302"/>
                  <a:pt x="2674" y="394"/>
                  <a:pt x="2745" y="412"/>
                </a:cubicBezTo>
                <a:cubicBezTo>
                  <a:pt x="2773" y="419"/>
                  <a:pt x="2818" y="415"/>
                  <a:pt x="2839" y="395"/>
                </a:cubicBezTo>
                <a:cubicBezTo>
                  <a:pt x="2868" y="367"/>
                  <a:pt x="2861" y="307"/>
                  <a:pt x="2834" y="284"/>
                </a:cubicBezTo>
                <a:cubicBezTo>
                  <a:pt x="2786" y="243"/>
                  <a:pt x="2704" y="245"/>
                  <a:pt x="2651" y="271"/>
                </a:cubicBezTo>
                <a:cubicBezTo>
                  <a:pt x="2585" y="304"/>
                  <a:pt x="2510" y="387"/>
                  <a:pt x="2498" y="461"/>
                </a:cubicBezTo>
                <a:cubicBezTo>
                  <a:pt x="2488" y="522"/>
                  <a:pt x="2532" y="527"/>
                  <a:pt x="2581" y="541"/>
                </a:cubicBezTo>
                <a:cubicBezTo>
                  <a:pt x="2674" y="568"/>
                  <a:pt x="2801" y="527"/>
                  <a:pt x="2884" y="490"/>
                </a:cubicBezTo>
                <a:cubicBezTo>
                  <a:pt x="2986" y="443"/>
                  <a:pt x="3049" y="387"/>
                  <a:pt x="3064" y="274"/>
                </a:cubicBezTo>
                <a:cubicBezTo>
                  <a:pt x="3068" y="242"/>
                  <a:pt x="3065" y="212"/>
                  <a:pt x="3073" y="182"/>
                </a:cubicBezTo>
                <a:cubicBezTo>
                  <a:pt x="3075" y="182"/>
                  <a:pt x="3078" y="182"/>
                  <a:pt x="3080" y="182"/>
                </a:cubicBezTo>
                <a:cubicBezTo>
                  <a:pt x="3098" y="201"/>
                  <a:pt x="3114" y="195"/>
                  <a:pt x="3128" y="235"/>
                </a:cubicBezTo>
                <a:cubicBezTo>
                  <a:pt x="3156" y="314"/>
                  <a:pt x="3152" y="400"/>
                  <a:pt x="3137" y="480"/>
                </a:cubicBezTo>
                <a:cubicBezTo>
                  <a:pt x="3128" y="528"/>
                  <a:pt x="3101" y="563"/>
                  <a:pt x="3148" y="593"/>
                </a:cubicBezTo>
                <a:cubicBezTo>
                  <a:pt x="3212" y="634"/>
                  <a:pt x="3354" y="610"/>
                  <a:pt x="3424" y="61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06" name="Freeform 29"/>
          <p:cNvSpPr/>
          <p:nvPr/>
        </p:nvSpPr>
        <p:spPr>
          <a:xfrm>
            <a:off x="4978080" y="4552920"/>
            <a:ext cx="408600" cy="241560"/>
          </a:xfrm>
          <a:custGeom>
            <a:avLst/>
            <a:gdLst/>
            <a:ahLst/>
            <a:rect l="0" t="0" r="r" b="b"/>
            <a:pathLst>
              <a:path w="1135" h="671">
                <a:moveTo>
                  <a:pt x="225" y="343"/>
                </a:moveTo>
                <a:cubicBezTo>
                  <a:pt x="209" y="320"/>
                  <a:pt x="199" y="298"/>
                  <a:pt x="178" y="280"/>
                </a:cubicBezTo>
                <a:cubicBezTo>
                  <a:pt x="149" y="256"/>
                  <a:pt x="113" y="256"/>
                  <a:pt x="77" y="259"/>
                </a:cubicBezTo>
                <a:cubicBezTo>
                  <a:pt x="33" y="262"/>
                  <a:pt x="11" y="293"/>
                  <a:pt x="6" y="336"/>
                </a:cubicBezTo>
                <a:cubicBezTo>
                  <a:pt x="0" y="389"/>
                  <a:pt x="28" y="416"/>
                  <a:pt x="78" y="429"/>
                </a:cubicBezTo>
                <a:cubicBezTo>
                  <a:pt x="128" y="443"/>
                  <a:pt x="194" y="441"/>
                  <a:pt x="237" y="415"/>
                </a:cubicBezTo>
                <a:cubicBezTo>
                  <a:pt x="282" y="388"/>
                  <a:pt x="289" y="349"/>
                  <a:pt x="290" y="300"/>
                </a:cubicBezTo>
                <a:cubicBezTo>
                  <a:pt x="291" y="257"/>
                  <a:pt x="274" y="236"/>
                  <a:pt x="250" y="203"/>
                </a:cubicBezTo>
                <a:cubicBezTo>
                  <a:pt x="246" y="196"/>
                  <a:pt x="247" y="193"/>
                  <a:pt x="242" y="194"/>
                </a:cubicBezTo>
                <a:cubicBezTo>
                  <a:pt x="267" y="222"/>
                  <a:pt x="286" y="237"/>
                  <a:pt x="329" y="246"/>
                </a:cubicBezTo>
                <a:cubicBezTo>
                  <a:pt x="394" y="260"/>
                  <a:pt x="492" y="268"/>
                  <a:pt x="557" y="250"/>
                </a:cubicBezTo>
                <a:cubicBezTo>
                  <a:pt x="610" y="235"/>
                  <a:pt x="614" y="191"/>
                  <a:pt x="611" y="144"/>
                </a:cubicBezTo>
                <a:cubicBezTo>
                  <a:pt x="608" y="96"/>
                  <a:pt x="582" y="53"/>
                  <a:pt x="554" y="15"/>
                </a:cubicBezTo>
                <a:cubicBezTo>
                  <a:pt x="549" y="10"/>
                  <a:pt x="545" y="5"/>
                  <a:pt x="540" y="0"/>
                </a:cubicBezTo>
                <a:cubicBezTo>
                  <a:pt x="495" y="20"/>
                  <a:pt x="485" y="36"/>
                  <a:pt x="466" y="95"/>
                </a:cubicBezTo>
                <a:cubicBezTo>
                  <a:pt x="439" y="180"/>
                  <a:pt x="432" y="291"/>
                  <a:pt x="460" y="379"/>
                </a:cubicBezTo>
                <a:cubicBezTo>
                  <a:pt x="491" y="477"/>
                  <a:pt x="567" y="558"/>
                  <a:pt x="617" y="646"/>
                </a:cubicBezTo>
                <a:cubicBezTo>
                  <a:pt x="625" y="659"/>
                  <a:pt x="628" y="661"/>
                  <a:pt x="627" y="670"/>
                </a:cubicBezTo>
                <a:moveTo>
                  <a:pt x="386" y="510"/>
                </a:moveTo>
                <a:cubicBezTo>
                  <a:pt x="504" y="486"/>
                  <a:pt x="621" y="472"/>
                  <a:pt x="741" y="462"/>
                </a:cubicBezTo>
                <a:cubicBezTo>
                  <a:pt x="872" y="451"/>
                  <a:pt x="1003" y="444"/>
                  <a:pt x="1134" y="43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07" name="Freeform 30"/>
          <p:cNvSpPr/>
          <p:nvPr/>
        </p:nvSpPr>
        <p:spPr>
          <a:xfrm>
            <a:off x="5626080" y="4537080"/>
            <a:ext cx="1146600" cy="252720"/>
          </a:xfrm>
          <a:custGeom>
            <a:avLst/>
            <a:gdLst/>
            <a:ahLst/>
            <a:rect l="0" t="0" r="r" b="b"/>
            <a:pathLst>
              <a:path w="3185" h="702">
                <a:moveTo>
                  <a:pt x="214" y="217"/>
                </a:moveTo>
                <a:cubicBezTo>
                  <a:pt x="186" y="191"/>
                  <a:pt x="172" y="180"/>
                  <a:pt x="132" y="178"/>
                </a:cubicBezTo>
                <a:cubicBezTo>
                  <a:pt x="100" y="177"/>
                  <a:pt x="56" y="169"/>
                  <a:pt x="44" y="209"/>
                </a:cubicBezTo>
                <a:cubicBezTo>
                  <a:pt x="30" y="253"/>
                  <a:pt x="61" y="277"/>
                  <a:pt x="94" y="299"/>
                </a:cubicBezTo>
                <a:cubicBezTo>
                  <a:pt x="151" y="337"/>
                  <a:pt x="218" y="363"/>
                  <a:pt x="266" y="413"/>
                </a:cubicBezTo>
                <a:cubicBezTo>
                  <a:pt x="300" y="448"/>
                  <a:pt x="304" y="483"/>
                  <a:pt x="257" y="501"/>
                </a:cubicBezTo>
                <a:cubicBezTo>
                  <a:pt x="196" y="524"/>
                  <a:pt x="115" y="520"/>
                  <a:pt x="51" y="516"/>
                </a:cubicBezTo>
                <a:cubicBezTo>
                  <a:pt x="8" y="513"/>
                  <a:pt x="7" y="512"/>
                  <a:pt x="0" y="478"/>
                </a:cubicBezTo>
                <a:moveTo>
                  <a:pt x="737" y="124"/>
                </a:moveTo>
                <a:cubicBezTo>
                  <a:pt x="669" y="128"/>
                  <a:pt x="625" y="155"/>
                  <a:pt x="567" y="192"/>
                </a:cubicBezTo>
                <a:cubicBezTo>
                  <a:pt x="531" y="215"/>
                  <a:pt x="455" y="256"/>
                  <a:pt x="469" y="312"/>
                </a:cubicBezTo>
                <a:cubicBezTo>
                  <a:pt x="482" y="365"/>
                  <a:pt x="571" y="354"/>
                  <a:pt x="607" y="355"/>
                </a:cubicBezTo>
                <a:cubicBezTo>
                  <a:pt x="665" y="356"/>
                  <a:pt x="728" y="353"/>
                  <a:pt x="769" y="305"/>
                </a:cubicBezTo>
                <a:cubicBezTo>
                  <a:pt x="789" y="282"/>
                  <a:pt x="790" y="243"/>
                  <a:pt x="786" y="214"/>
                </a:cubicBezTo>
                <a:cubicBezTo>
                  <a:pt x="783" y="188"/>
                  <a:pt x="782" y="214"/>
                  <a:pt x="773" y="204"/>
                </a:cubicBezTo>
                <a:cubicBezTo>
                  <a:pt x="765" y="232"/>
                  <a:pt x="753" y="281"/>
                  <a:pt x="766" y="309"/>
                </a:cubicBezTo>
                <a:cubicBezTo>
                  <a:pt x="784" y="351"/>
                  <a:pt x="835" y="372"/>
                  <a:pt x="876" y="376"/>
                </a:cubicBezTo>
                <a:cubicBezTo>
                  <a:pt x="886" y="376"/>
                  <a:pt x="895" y="376"/>
                  <a:pt x="905" y="376"/>
                </a:cubicBezTo>
                <a:moveTo>
                  <a:pt x="984" y="279"/>
                </a:moveTo>
                <a:cubicBezTo>
                  <a:pt x="1002" y="244"/>
                  <a:pt x="1020" y="191"/>
                  <a:pt x="1064" y="182"/>
                </a:cubicBezTo>
                <a:cubicBezTo>
                  <a:pt x="1105" y="173"/>
                  <a:pt x="1120" y="210"/>
                  <a:pt x="1127" y="244"/>
                </a:cubicBezTo>
                <a:cubicBezTo>
                  <a:pt x="1136" y="291"/>
                  <a:pt x="1135" y="353"/>
                  <a:pt x="1122" y="399"/>
                </a:cubicBezTo>
                <a:cubicBezTo>
                  <a:pt x="1114" y="427"/>
                  <a:pt x="1106" y="430"/>
                  <a:pt x="1090" y="444"/>
                </a:cubicBezTo>
                <a:cubicBezTo>
                  <a:pt x="1089" y="444"/>
                  <a:pt x="1087" y="444"/>
                  <a:pt x="1086" y="444"/>
                </a:cubicBezTo>
                <a:cubicBezTo>
                  <a:pt x="1084" y="396"/>
                  <a:pt x="1081" y="347"/>
                  <a:pt x="1094" y="301"/>
                </a:cubicBezTo>
                <a:cubicBezTo>
                  <a:pt x="1110" y="246"/>
                  <a:pt x="1137" y="198"/>
                  <a:pt x="1181" y="161"/>
                </a:cubicBezTo>
                <a:cubicBezTo>
                  <a:pt x="1202" y="144"/>
                  <a:pt x="1214" y="140"/>
                  <a:pt x="1239" y="137"/>
                </a:cubicBezTo>
                <a:cubicBezTo>
                  <a:pt x="1259" y="169"/>
                  <a:pt x="1266" y="192"/>
                  <a:pt x="1267" y="242"/>
                </a:cubicBezTo>
                <a:cubicBezTo>
                  <a:pt x="1268" y="278"/>
                  <a:pt x="1267" y="313"/>
                  <a:pt x="1265" y="349"/>
                </a:cubicBezTo>
                <a:cubicBezTo>
                  <a:pt x="1255" y="391"/>
                  <a:pt x="1253" y="362"/>
                  <a:pt x="1264" y="343"/>
                </a:cubicBezTo>
                <a:cubicBezTo>
                  <a:pt x="1301" y="286"/>
                  <a:pt x="1357" y="238"/>
                  <a:pt x="1409" y="196"/>
                </a:cubicBezTo>
                <a:cubicBezTo>
                  <a:pt x="1466" y="150"/>
                  <a:pt x="1524" y="117"/>
                  <a:pt x="1598" y="110"/>
                </a:cubicBezTo>
                <a:cubicBezTo>
                  <a:pt x="1666" y="103"/>
                  <a:pt x="1688" y="140"/>
                  <a:pt x="1692" y="202"/>
                </a:cubicBezTo>
                <a:cubicBezTo>
                  <a:pt x="1697" y="274"/>
                  <a:pt x="1664" y="318"/>
                  <a:pt x="1635" y="380"/>
                </a:cubicBezTo>
                <a:cubicBezTo>
                  <a:pt x="1631" y="390"/>
                  <a:pt x="1627" y="399"/>
                  <a:pt x="1623" y="409"/>
                </a:cubicBezTo>
                <a:moveTo>
                  <a:pt x="1880" y="229"/>
                </a:moveTo>
                <a:cubicBezTo>
                  <a:pt x="1880" y="309"/>
                  <a:pt x="1886" y="392"/>
                  <a:pt x="1874" y="472"/>
                </a:cubicBezTo>
                <a:cubicBezTo>
                  <a:pt x="1865" y="536"/>
                  <a:pt x="1846" y="596"/>
                  <a:pt x="1842" y="661"/>
                </a:cubicBezTo>
                <a:cubicBezTo>
                  <a:pt x="1841" y="672"/>
                  <a:pt x="1842" y="685"/>
                  <a:pt x="1842" y="696"/>
                </a:cubicBezTo>
                <a:moveTo>
                  <a:pt x="1863" y="374"/>
                </a:moveTo>
                <a:cubicBezTo>
                  <a:pt x="1885" y="325"/>
                  <a:pt x="1904" y="277"/>
                  <a:pt x="1956" y="253"/>
                </a:cubicBezTo>
                <a:cubicBezTo>
                  <a:pt x="1977" y="243"/>
                  <a:pt x="1999" y="246"/>
                  <a:pt x="2021" y="247"/>
                </a:cubicBezTo>
                <a:cubicBezTo>
                  <a:pt x="2034" y="293"/>
                  <a:pt x="2038" y="338"/>
                  <a:pt x="2011" y="382"/>
                </a:cubicBezTo>
                <a:cubicBezTo>
                  <a:pt x="1982" y="428"/>
                  <a:pt x="1926" y="465"/>
                  <a:pt x="1872" y="474"/>
                </a:cubicBezTo>
                <a:cubicBezTo>
                  <a:pt x="1834" y="481"/>
                  <a:pt x="1827" y="479"/>
                  <a:pt x="1826" y="444"/>
                </a:cubicBezTo>
                <a:moveTo>
                  <a:pt x="2358" y="0"/>
                </a:moveTo>
                <a:cubicBezTo>
                  <a:pt x="2358" y="78"/>
                  <a:pt x="2342" y="150"/>
                  <a:pt x="2336" y="227"/>
                </a:cubicBezTo>
                <a:cubicBezTo>
                  <a:pt x="2331" y="285"/>
                  <a:pt x="2324" y="356"/>
                  <a:pt x="2355" y="406"/>
                </a:cubicBezTo>
                <a:cubicBezTo>
                  <a:pt x="2374" y="428"/>
                  <a:pt x="2379" y="435"/>
                  <a:pt x="2396" y="443"/>
                </a:cubicBezTo>
                <a:moveTo>
                  <a:pt x="2554" y="227"/>
                </a:moveTo>
                <a:cubicBezTo>
                  <a:pt x="2559" y="208"/>
                  <a:pt x="2567" y="177"/>
                  <a:pt x="2562" y="226"/>
                </a:cubicBezTo>
                <a:cubicBezTo>
                  <a:pt x="2559" y="258"/>
                  <a:pt x="2535" y="322"/>
                  <a:pt x="2551" y="353"/>
                </a:cubicBezTo>
                <a:cubicBezTo>
                  <a:pt x="2569" y="387"/>
                  <a:pt x="2630" y="395"/>
                  <a:pt x="2663" y="388"/>
                </a:cubicBezTo>
                <a:cubicBezTo>
                  <a:pt x="2714" y="378"/>
                  <a:pt x="2755" y="324"/>
                  <a:pt x="2785" y="285"/>
                </a:cubicBezTo>
                <a:cubicBezTo>
                  <a:pt x="2817" y="243"/>
                  <a:pt x="2836" y="200"/>
                  <a:pt x="2832" y="146"/>
                </a:cubicBezTo>
                <a:cubicBezTo>
                  <a:pt x="2830" y="138"/>
                  <a:pt x="2829" y="131"/>
                  <a:pt x="2827" y="123"/>
                </a:cubicBezTo>
                <a:cubicBezTo>
                  <a:pt x="2737" y="100"/>
                  <a:pt x="2670" y="113"/>
                  <a:pt x="2584" y="154"/>
                </a:cubicBezTo>
                <a:cubicBezTo>
                  <a:pt x="2510" y="189"/>
                  <a:pt x="2401" y="246"/>
                  <a:pt x="2376" y="331"/>
                </a:cubicBezTo>
                <a:cubicBezTo>
                  <a:pt x="2353" y="408"/>
                  <a:pt x="2472" y="413"/>
                  <a:pt x="2514" y="416"/>
                </a:cubicBezTo>
                <a:cubicBezTo>
                  <a:pt x="2542" y="416"/>
                  <a:pt x="2569" y="416"/>
                  <a:pt x="2597" y="416"/>
                </a:cubicBezTo>
                <a:moveTo>
                  <a:pt x="3067" y="305"/>
                </a:moveTo>
                <a:cubicBezTo>
                  <a:pt x="3093" y="280"/>
                  <a:pt x="3123" y="241"/>
                  <a:pt x="3160" y="232"/>
                </a:cubicBezTo>
                <a:cubicBezTo>
                  <a:pt x="3174" y="232"/>
                  <a:pt x="3178" y="231"/>
                  <a:pt x="3184" y="239"/>
                </a:cubicBezTo>
                <a:cubicBezTo>
                  <a:pt x="3184" y="303"/>
                  <a:pt x="3177" y="362"/>
                  <a:pt x="3168" y="425"/>
                </a:cubicBezTo>
                <a:cubicBezTo>
                  <a:pt x="3159" y="487"/>
                  <a:pt x="3163" y="559"/>
                  <a:pt x="3143" y="619"/>
                </a:cubicBezTo>
                <a:cubicBezTo>
                  <a:pt x="3122" y="683"/>
                  <a:pt x="3066" y="697"/>
                  <a:pt x="3005" y="701"/>
                </a:cubicBezTo>
                <a:cubicBezTo>
                  <a:pt x="2982" y="701"/>
                  <a:pt x="2959" y="701"/>
                  <a:pt x="2936" y="70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08" name="Freeform 31"/>
          <p:cNvSpPr/>
          <p:nvPr/>
        </p:nvSpPr>
        <p:spPr>
          <a:xfrm>
            <a:off x="7242120" y="4486320"/>
            <a:ext cx="256320" cy="187560"/>
          </a:xfrm>
          <a:custGeom>
            <a:avLst/>
            <a:gdLst/>
            <a:ahLst/>
            <a:rect l="0" t="0" r="r" b="b"/>
            <a:pathLst>
              <a:path w="712" h="521">
                <a:moveTo>
                  <a:pt x="143" y="33"/>
                </a:moveTo>
                <a:cubicBezTo>
                  <a:pt x="143" y="22"/>
                  <a:pt x="143" y="11"/>
                  <a:pt x="143" y="0"/>
                </a:cubicBezTo>
                <a:cubicBezTo>
                  <a:pt x="146" y="37"/>
                  <a:pt x="146" y="77"/>
                  <a:pt x="146" y="114"/>
                </a:cubicBezTo>
                <a:cubicBezTo>
                  <a:pt x="146" y="183"/>
                  <a:pt x="128" y="246"/>
                  <a:pt x="112" y="313"/>
                </a:cubicBezTo>
                <a:cubicBezTo>
                  <a:pt x="102" y="356"/>
                  <a:pt x="100" y="394"/>
                  <a:pt x="100" y="437"/>
                </a:cubicBezTo>
                <a:moveTo>
                  <a:pt x="0" y="355"/>
                </a:moveTo>
                <a:cubicBezTo>
                  <a:pt x="69" y="339"/>
                  <a:pt x="134" y="335"/>
                  <a:pt x="205" y="334"/>
                </a:cubicBezTo>
                <a:cubicBezTo>
                  <a:pt x="262" y="333"/>
                  <a:pt x="327" y="324"/>
                  <a:pt x="380" y="347"/>
                </a:cubicBezTo>
                <a:cubicBezTo>
                  <a:pt x="420" y="364"/>
                  <a:pt x="430" y="391"/>
                  <a:pt x="431" y="431"/>
                </a:cubicBezTo>
                <a:cubicBezTo>
                  <a:pt x="432" y="459"/>
                  <a:pt x="430" y="487"/>
                  <a:pt x="428" y="515"/>
                </a:cubicBezTo>
                <a:cubicBezTo>
                  <a:pt x="428" y="517"/>
                  <a:pt x="428" y="518"/>
                  <a:pt x="428" y="520"/>
                </a:cubicBezTo>
                <a:cubicBezTo>
                  <a:pt x="490" y="520"/>
                  <a:pt x="532" y="507"/>
                  <a:pt x="587" y="477"/>
                </a:cubicBezTo>
                <a:cubicBezTo>
                  <a:pt x="628" y="455"/>
                  <a:pt x="687" y="429"/>
                  <a:pt x="699" y="379"/>
                </a:cubicBezTo>
                <a:cubicBezTo>
                  <a:pt x="711" y="328"/>
                  <a:pt x="675" y="313"/>
                  <a:pt x="630" y="309"/>
                </a:cubicBezTo>
                <a:cubicBezTo>
                  <a:pt x="573" y="309"/>
                  <a:pt x="551" y="310"/>
                  <a:pt x="512" y="32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09" name="Freeform 32"/>
          <p:cNvSpPr/>
          <p:nvPr/>
        </p:nvSpPr>
        <p:spPr>
          <a:xfrm>
            <a:off x="-5573880" y="-4570920"/>
            <a:ext cx="360" cy="360"/>
          </a:xfrm>
          <a:custGeom>
            <a:avLst/>
            <a:gdLst/>
            <a:ah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</p:sp>
      <p:sp>
        <p:nvSpPr>
          <p:cNvPr id="710" name="Freeform 33"/>
          <p:cNvSpPr/>
          <p:nvPr/>
        </p:nvSpPr>
        <p:spPr>
          <a:xfrm>
            <a:off x="2957760" y="5015880"/>
            <a:ext cx="7162200" cy="377280"/>
          </a:xfrm>
          <a:custGeom>
            <a:avLst/>
            <a:gdLst/>
            <a:ahLst/>
            <a:rect l="0" t="0" r="r" b="b"/>
            <a:pathLst>
              <a:path w="19895" h="1048">
                <a:moveTo>
                  <a:pt x="214" y="341"/>
                </a:moveTo>
                <a:cubicBezTo>
                  <a:pt x="217" y="299"/>
                  <a:pt x="222" y="245"/>
                  <a:pt x="217" y="203"/>
                </a:cubicBezTo>
                <a:cubicBezTo>
                  <a:pt x="214" y="179"/>
                  <a:pt x="195" y="168"/>
                  <a:pt x="181" y="166"/>
                </a:cubicBezTo>
                <a:cubicBezTo>
                  <a:pt x="142" y="162"/>
                  <a:pt x="119" y="178"/>
                  <a:pt x="88" y="210"/>
                </a:cubicBezTo>
                <a:cubicBezTo>
                  <a:pt x="49" y="248"/>
                  <a:pt x="11" y="296"/>
                  <a:pt x="5" y="364"/>
                </a:cubicBezTo>
                <a:cubicBezTo>
                  <a:pt x="0" y="408"/>
                  <a:pt x="26" y="408"/>
                  <a:pt x="52" y="410"/>
                </a:cubicBezTo>
                <a:cubicBezTo>
                  <a:pt x="89" y="412"/>
                  <a:pt x="117" y="402"/>
                  <a:pt x="145" y="371"/>
                </a:cubicBezTo>
                <a:cubicBezTo>
                  <a:pt x="171" y="342"/>
                  <a:pt x="179" y="299"/>
                  <a:pt x="194" y="260"/>
                </a:cubicBezTo>
                <a:cubicBezTo>
                  <a:pt x="198" y="248"/>
                  <a:pt x="203" y="243"/>
                  <a:pt x="208" y="236"/>
                </a:cubicBezTo>
                <a:cubicBezTo>
                  <a:pt x="220" y="291"/>
                  <a:pt x="216" y="348"/>
                  <a:pt x="216" y="405"/>
                </a:cubicBezTo>
                <a:cubicBezTo>
                  <a:pt x="216" y="498"/>
                  <a:pt x="204" y="591"/>
                  <a:pt x="181" y="678"/>
                </a:cubicBezTo>
                <a:cubicBezTo>
                  <a:pt x="165" y="734"/>
                  <a:pt x="145" y="789"/>
                  <a:pt x="112" y="831"/>
                </a:cubicBezTo>
                <a:cubicBezTo>
                  <a:pt x="96" y="852"/>
                  <a:pt x="90" y="844"/>
                  <a:pt x="72" y="848"/>
                </a:cubicBezTo>
                <a:cubicBezTo>
                  <a:pt x="65" y="814"/>
                  <a:pt x="60" y="768"/>
                  <a:pt x="69" y="734"/>
                </a:cubicBezTo>
                <a:cubicBezTo>
                  <a:pt x="78" y="701"/>
                  <a:pt x="99" y="670"/>
                  <a:pt x="114" y="642"/>
                </a:cubicBezTo>
                <a:moveTo>
                  <a:pt x="302" y="464"/>
                </a:moveTo>
                <a:cubicBezTo>
                  <a:pt x="341" y="447"/>
                  <a:pt x="380" y="435"/>
                  <a:pt x="420" y="425"/>
                </a:cubicBezTo>
                <a:cubicBezTo>
                  <a:pt x="462" y="415"/>
                  <a:pt x="506" y="408"/>
                  <a:pt x="547" y="393"/>
                </a:cubicBezTo>
                <a:cubicBezTo>
                  <a:pt x="572" y="383"/>
                  <a:pt x="595" y="369"/>
                  <a:pt x="614" y="344"/>
                </a:cubicBezTo>
                <a:cubicBezTo>
                  <a:pt x="615" y="340"/>
                  <a:pt x="616" y="336"/>
                  <a:pt x="618" y="332"/>
                </a:cubicBezTo>
                <a:cubicBezTo>
                  <a:pt x="613" y="303"/>
                  <a:pt x="615" y="297"/>
                  <a:pt x="587" y="293"/>
                </a:cubicBezTo>
                <a:cubicBezTo>
                  <a:pt x="542" y="287"/>
                  <a:pt x="513" y="308"/>
                  <a:pt x="480" y="348"/>
                </a:cubicBezTo>
                <a:cubicBezTo>
                  <a:pt x="434" y="402"/>
                  <a:pt x="396" y="472"/>
                  <a:pt x="390" y="557"/>
                </a:cubicBezTo>
                <a:cubicBezTo>
                  <a:pt x="387" y="610"/>
                  <a:pt x="407" y="623"/>
                  <a:pt x="443" y="626"/>
                </a:cubicBezTo>
                <a:cubicBezTo>
                  <a:pt x="503" y="632"/>
                  <a:pt x="549" y="617"/>
                  <a:pt x="603" y="578"/>
                </a:cubicBezTo>
                <a:cubicBezTo>
                  <a:pt x="679" y="522"/>
                  <a:pt x="755" y="449"/>
                  <a:pt x="806" y="354"/>
                </a:cubicBezTo>
                <a:cubicBezTo>
                  <a:pt x="833" y="302"/>
                  <a:pt x="843" y="244"/>
                  <a:pt x="845" y="181"/>
                </a:cubicBezTo>
                <a:cubicBezTo>
                  <a:pt x="846" y="162"/>
                  <a:pt x="844" y="142"/>
                  <a:pt x="844" y="125"/>
                </a:cubicBezTo>
                <a:cubicBezTo>
                  <a:pt x="820" y="153"/>
                  <a:pt x="806" y="181"/>
                  <a:pt x="792" y="230"/>
                </a:cubicBezTo>
                <a:cubicBezTo>
                  <a:pt x="772" y="297"/>
                  <a:pt x="765" y="361"/>
                  <a:pt x="768" y="432"/>
                </a:cubicBezTo>
                <a:cubicBezTo>
                  <a:pt x="770" y="478"/>
                  <a:pt x="786" y="497"/>
                  <a:pt x="812" y="520"/>
                </a:cubicBezTo>
                <a:moveTo>
                  <a:pt x="672" y="432"/>
                </a:moveTo>
                <a:cubicBezTo>
                  <a:pt x="682" y="422"/>
                  <a:pt x="666" y="420"/>
                  <a:pt x="710" y="410"/>
                </a:cubicBezTo>
                <a:cubicBezTo>
                  <a:pt x="800" y="391"/>
                  <a:pt x="889" y="376"/>
                  <a:pt x="980" y="369"/>
                </a:cubicBezTo>
                <a:cubicBezTo>
                  <a:pt x="1075" y="362"/>
                  <a:pt x="1171" y="357"/>
                  <a:pt x="1266" y="350"/>
                </a:cubicBezTo>
                <a:moveTo>
                  <a:pt x="1918" y="191"/>
                </a:moveTo>
                <a:cubicBezTo>
                  <a:pt x="1909" y="162"/>
                  <a:pt x="1887" y="166"/>
                  <a:pt x="1864" y="166"/>
                </a:cubicBezTo>
                <a:cubicBezTo>
                  <a:pt x="1811" y="165"/>
                  <a:pt x="1772" y="192"/>
                  <a:pt x="1728" y="233"/>
                </a:cubicBezTo>
                <a:cubicBezTo>
                  <a:pt x="1692" y="267"/>
                  <a:pt x="1647" y="314"/>
                  <a:pt x="1625" y="368"/>
                </a:cubicBezTo>
                <a:cubicBezTo>
                  <a:pt x="1621" y="389"/>
                  <a:pt x="1619" y="394"/>
                  <a:pt x="1620" y="407"/>
                </a:cubicBezTo>
                <a:cubicBezTo>
                  <a:pt x="1657" y="421"/>
                  <a:pt x="1700" y="423"/>
                  <a:pt x="1739" y="410"/>
                </a:cubicBezTo>
                <a:cubicBezTo>
                  <a:pt x="1781" y="396"/>
                  <a:pt x="1832" y="364"/>
                  <a:pt x="1861" y="317"/>
                </a:cubicBezTo>
                <a:cubicBezTo>
                  <a:pt x="1883" y="283"/>
                  <a:pt x="1884" y="243"/>
                  <a:pt x="1884" y="201"/>
                </a:cubicBezTo>
                <a:cubicBezTo>
                  <a:pt x="1884" y="200"/>
                  <a:pt x="1884" y="198"/>
                  <a:pt x="1884" y="197"/>
                </a:cubicBezTo>
                <a:cubicBezTo>
                  <a:pt x="1888" y="215"/>
                  <a:pt x="1895" y="243"/>
                  <a:pt x="1898" y="264"/>
                </a:cubicBezTo>
                <a:cubicBezTo>
                  <a:pt x="1902" y="307"/>
                  <a:pt x="1903" y="354"/>
                  <a:pt x="1914" y="395"/>
                </a:cubicBezTo>
                <a:cubicBezTo>
                  <a:pt x="1920" y="415"/>
                  <a:pt x="1927" y="419"/>
                  <a:pt x="1940" y="427"/>
                </a:cubicBezTo>
                <a:moveTo>
                  <a:pt x="1998" y="323"/>
                </a:moveTo>
                <a:cubicBezTo>
                  <a:pt x="2008" y="288"/>
                  <a:pt x="2017" y="246"/>
                  <a:pt x="2045" y="228"/>
                </a:cubicBezTo>
                <a:cubicBezTo>
                  <a:pt x="2073" y="210"/>
                  <a:pt x="2110" y="218"/>
                  <a:pt x="2132" y="246"/>
                </a:cubicBezTo>
                <a:cubicBezTo>
                  <a:pt x="2160" y="283"/>
                  <a:pt x="2161" y="334"/>
                  <a:pt x="2162" y="383"/>
                </a:cubicBezTo>
                <a:cubicBezTo>
                  <a:pt x="2162" y="415"/>
                  <a:pt x="2156" y="440"/>
                  <a:pt x="2134" y="456"/>
                </a:cubicBezTo>
                <a:cubicBezTo>
                  <a:pt x="2128" y="460"/>
                  <a:pt x="2123" y="458"/>
                  <a:pt x="2117" y="459"/>
                </a:cubicBezTo>
                <a:cubicBezTo>
                  <a:pt x="2117" y="418"/>
                  <a:pt x="2123" y="401"/>
                  <a:pt x="2141" y="368"/>
                </a:cubicBezTo>
                <a:cubicBezTo>
                  <a:pt x="2168" y="316"/>
                  <a:pt x="2201" y="269"/>
                  <a:pt x="2248" y="254"/>
                </a:cubicBezTo>
                <a:cubicBezTo>
                  <a:pt x="2272" y="246"/>
                  <a:pt x="2304" y="238"/>
                  <a:pt x="2308" y="279"/>
                </a:cubicBezTo>
                <a:cubicBezTo>
                  <a:pt x="2311" y="304"/>
                  <a:pt x="2298" y="368"/>
                  <a:pt x="2310" y="388"/>
                </a:cubicBezTo>
                <a:cubicBezTo>
                  <a:pt x="2316" y="392"/>
                  <a:pt x="2322" y="396"/>
                  <a:pt x="2328" y="400"/>
                </a:cubicBezTo>
                <a:moveTo>
                  <a:pt x="2670" y="159"/>
                </a:moveTo>
                <a:cubicBezTo>
                  <a:pt x="2643" y="136"/>
                  <a:pt x="2614" y="123"/>
                  <a:pt x="2580" y="134"/>
                </a:cubicBezTo>
                <a:cubicBezTo>
                  <a:pt x="2543" y="145"/>
                  <a:pt x="2507" y="186"/>
                  <a:pt x="2500" y="238"/>
                </a:cubicBezTo>
                <a:cubicBezTo>
                  <a:pt x="2492" y="296"/>
                  <a:pt x="2513" y="319"/>
                  <a:pt x="2547" y="346"/>
                </a:cubicBezTo>
                <a:cubicBezTo>
                  <a:pt x="2571" y="364"/>
                  <a:pt x="2610" y="373"/>
                  <a:pt x="2629" y="401"/>
                </a:cubicBezTo>
                <a:cubicBezTo>
                  <a:pt x="2629" y="404"/>
                  <a:pt x="2629" y="407"/>
                  <a:pt x="2630" y="410"/>
                </a:cubicBezTo>
                <a:cubicBezTo>
                  <a:pt x="2610" y="422"/>
                  <a:pt x="2580" y="430"/>
                  <a:pt x="2550" y="431"/>
                </a:cubicBezTo>
                <a:cubicBezTo>
                  <a:pt x="2521" y="432"/>
                  <a:pt x="2493" y="431"/>
                  <a:pt x="2465" y="431"/>
                </a:cubicBezTo>
                <a:moveTo>
                  <a:pt x="2772" y="170"/>
                </a:moveTo>
                <a:cubicBezTo>
                  <a:pt x="2772" y="180"/>
                  <a:pt x="2773" y="226"/>
                  <a:pt x="2773" y="243"/>
                </a:cubicBezTo>
                <a:cubicBezTo>
                  <a:pt x="2773" y="273"/>
                  <a:pt x="2763" y="331"/>
                  <a:pt x="2779" y="357"/>
                </a:cubicBezTo>
                <a:cubicBezTo>
                  <a:pt x="2795" y="384"/>
                  <a:pt x="2825" y="384"/>
                  <a:pt x="2848" y="382"/>
                </a:cubicBezTo>
                <a:cubicBezTo>
                  <a:pt x="2884" y="379"/>
                  <a:pt x="2893" y="353"/>
                  <a:pt x="2916" y="319"/>
                </a:cubicBezTo>
                <a:cubicBezTo>
                  <a:pt x="2926" y="304"/>
                  <a:pt x="2952" y="248"/>
                  <a:pt x="2974" y="266"/>
                </a:cubicBezTo>
                <a:cubicBezTo>
                  <a:pt x="2987" y="277"/>
                  <a:pt x="2984" y="304"/>
                  <a:pt x="2998" y="315"/>
                </a:cubicBezTo>
                <a:cubicBezTo>
                  <a:pt x="3010" y="324"/>
                  <a:pt x="3041" y="331"/>
                  <a:pt x="3055" y="323"/>
                </a:cubicBezTo>
                <a:cubicBezTo>
                  <a:pt x="3080" y="308"/>
                  <a:pt x="3073" y="277"/>
                  <a:pt x="3075" y="247"/>
                </a:cubicBezTo>
                <a:cubicBezTo>
                  <a:pt x="3078" y="204"/>
                  <a:pt x="3059" y="173"/>
                  <a:pt x="3045" y="137"/>
                </a:cubicBezTo>
                <a:cubicBezTo>
                  <a:pt x="3038" y="119"/>
                  <a:pt x="3032" y="101"/>
                  <a:pt x="3027" y="82"/>
                </a:cubicBezTo>
                <a:cubicBezTo>
                  <a:pt x="3027" y="81"/>
                  <a:pt x="3027" y="80"/>
                  <a:pt x="3027" y="79"/>
                </a:cubicBezTo>
                <a:cubicBezTo>
                  <a:pt x="3072" y="79"/>
                  <a:pt x="3114" y="86"/>
                  <a:pt x="3158" y="97"/>
                </a:cubicBezTo>
                <a:cubicBezTo>
                  <a:pt x="3200" y="107"/>
                  <a:pt x="3242" y="118"/>
                  <a:pt x="3282" y="136"/>
                </a:cubicBezTo>
                <a:cubicBezTo>
                  <a:pt x="3305" y="146"/>
                  <a:pt x="3325" y="173"/>
                  <a:pt x="3348" y="178"/>
                </a:cubicBezTo>
                <a:cubicBezTo>
                  <a:pt x="3365" y="182"/>
                  <a:pt x="3379" y="178"/>
                  <a:pt x="3393" y="167"/>
                </a:cubicBezTo>
                <a:cubicBezTo>
                  <a:pt x="3411" y="154"/>
                  <a:pt x="3403" y="142"/>
                  <a:pt x="3409" y="124"/>
                </a:cubicBezTo>
                <a:cubicBezTo>
                  <a:pt x="3392" y="111"/>
                  <a:pt x="3384" y="96"/>
                  <a:pt x="3353" y="94"/>
                </a:cubicBezTo>
                <a:cubicBezTo>
                  <a:pt x="3303" y="91"/>
                  <a:pt x="3272" y="99"/>
                  <a:pt x="3232" y="144"/>
                </a:cubicBezTo>
                <a:cubicBezTo>
                  <a:pt x="3195" y="188"/>
                  <a:pt x="3176" y="228"/>
                  <a:pt x="3174" y="293"/>
                </a:cubicBezTo>
                <a:cubicBezTo>
                  <a:pt x="3172" y="353"/>
                  <a:pt x="3217" y="355"/>
                  <a:pt x="3253" y="358"/>
                </a:cubicBezTo>
                <a:cubicBezTo>
                  <a:pt x="3313" y="363"/>
                  <a:pt x="3369" y="356"/>
                  <a:pt x="3426" y="329"/>
                </a:cubicBezTo>
                <a:cubicBezTo>
                  <a:pt x="3473" y="307"/>
                  <a:pt x="3528" y="275"/>
                  <a:pt x="3556" y="214"/>
                </a:cubicBezTo>
                <a:cubicBezTo>
                  <a:pt x="3570" y="179"/>
                  <a:pt x="3567" y="127"/>
                  <a:pt x="3564" y="89"/>
                </a:cubicBezTo>
                <a:cubicBezTo>
                  <a:pt x="3564" y="69"/>
                  <a:pt x="3565" y="50"/>
                  <a:pt x="3553" y="35"/>
                </a:cubicBezTo>
                <a:cubicBezTo>
                  <a:pt x="3550" y="30"/>
                  <a:pt x="3553" y="54"/>
                  <a:pt x="3551" y="52"/>
                </a:cubicBezTo>
                <a:cubicBezTo>
                  <a:pt x="3575" y="76"/>
                  <a:pt x="3601" y="97"/>
                  <a:pt x="3625" y="121"/>
                </a:cubicBezTo>
                <a:cubicBezTo>
                  <a:pt x="3651" y="144"/>
                  <a:pt x="3670" y="168"/>
                  <a:pt x="3676" y="211"/>
                </a:cubicBezTo>
                <a:cubicBezTo>
                  <a:pt x="3680" y="236"/>
                  <a:pt x="3661" y="297"/>
                  <a:pt x="3668" y="315"/>
                </a:cubicBezTo>
                <a:cubicBezTo>
                  <a:pt x="3683" y="348"/>
                  <a:pt x="3701" y="348"/>
                  <a:pt x="3733" y="355"/>
                </a:cubicBezTo>
                <a:cubicBezTo>
                  <a:pt x="3793" y="368"/>
                  <a:pt x="3850" y="366"/>
                  <a:pt x="3910" y="366"/>
                </a:cubicBezTo>
                <a:moveTo>
                  <a:pt x="4974" y="108"/>
                </a:moveTo>
                <a:cubicBezTo>
                  <a:pt x="4947" y="70"/>
                  <a:pt x="4922" y="48"/>
                  <a:pt x="4884" y="31"/>
                </a:cubicBezTo>
                <a:cubicBezTo>
                  <a:pt x="4837" y="10"/>
                  <a:pt x="4774" y="0"/>
                  <a:pt x="4725" y="11"/>
                </a:cubicBezTo>
                <a:cubicBezTo>
                  <a:pt x="4684" y="20"/>
                  <a:pt x="4624" y="56"/>
                  <a:pt x="4606" y="112"/>
                </a:cubicBezTo>
                <a:cubicBezTo>
                  <a:pt x="4590" y="162"/>
                  <a:pt x="4614" y="199"/>
                  <a:pt x="4646" y="218"/>
                </a:cubicBezTo>
                <a:cubicBezTo>
                  <a:pt x="4690" y="245"/>
                  <a:pt x="4757" y="248"/>
                  <a:pt x="4804" y="238"/>
                </a:cubicBezTo>
                <a:cubicBezTo>
                  <a:pt x="4840" y="230"/>
                  <a:pt x="4878" y="202"/>
                  <a:pt x="4894" y="154"/>
                </a:cubicBezTo>
                <a:cubicBezTo>
                  <a:pt x="4902" y="132"/>
                  <a:pt x="4903" y="100"/>
                  <a:pt x="4904" y="75"/>
                </a:cubicBezTo>
                <a:cubicBezTo>
                  <a:pt x="4904" y="73"/>
                  <a:pt x="4904" y="71"/>
                  <a:pt x="4904" y="69"/>
                </a:cubicBezTo>
                <a:cubicBezTo>
                  <a:pt x="4906" y="83"/>
                  <a:pt x="4911" y="121"/>
                  <a:pt x="4912" y="137"/>
                </a:cubicBezTo>
                <a:cubicBezTo>
                  <a:pt x="4917" y="244"/>
                  <a:pt x="4914" y="352"/>
                  <a:pt x="4914" y="457"/>
                </a:cubicBezTo>
                <a:cubicBezTo>
                  <a:pt x="4914" y="527"/>
                  <a:pt x="4914" y="599"/>
                  <a:pt x="4911" y="668"/>
                </a:cubicBezTo>
                <a:cubicBezTo>
                  <a:pt x="4911" y="692"/>
                  <a:pt x="4908" y="717"/>
                  <a:pt x="4906" y="741"/>
                </a:cubicBezTo>
                <a:cubicBezTo>
                  <a:pt x="4906" y="742"/>
                  <a:pt x="4906" y="742"/>
                  <a:pt x="4906" y="741"/>
                </a:cubicBezTo>
                <a:moveTo>
                  <a:pt x="4664" y="214"/>
                </a:moveTo>
                <a:cubicBezTo>
                  <a:pt x="4661" y="197"/>
                  <a:pt x="4659" y="196"/>
                  <a:pt x="4646" y="186"/>
                </a:cubicBezTo>
                <a:cubicBezTo>
                  <a:pt x="4625" y="169"/>
                  <a:pt x="4600" y="161"/>
                  <a:pt x="4575" y="159"/>
                </a:cubicBezTo>
                <a:cubicBezTo>
                  <a:pt x="4533" y="156"/>
                  <a:pt x="4491" y="153"/>
                  <a:pt x="4456" y="190"/>
                </a:cubicBezTo>
                <a:cubicBezTo>
                  <a:pt x="4437" y="210"/>
                  <a:pt x="4415" y="260"/>
                  <a:pt x="4427" y="295"/>
                </a:cubicBezTo>
                <a:cubicBezTo>
                  <a:pt x="4445" y="343"/>
                  <a:pt x="4507" y="357"/>
                  <a:pt x="4539" y="372"/>
                </a:cubicBezTo>
                <a:cubicBezTo>
                  <a:pt x="4567" y="385"/>
                  <a:pt x="4620" y="399"/>
                  <a:pt x="4633" y="443"/>
                </a:cubicBezTo>
                <a:cubicBezTo>
                  <a:pt x="4633" y="464"/>
                  <a:pt x="4633" y="470"/>
                  <a:pt x="4632" y="484"/>
                </a:cubicBezTo>
                <a:cubicBezTo>
                  <a:pt x="4582" y="519"/>
                  <a:pt x="4539" y="531"/>
                  <a:pt x="4483" y="533"/>
                </a:cubicBezTo>
                <a:cubicBezTo>
                  <a:pt x="4447" y="534"/>
                  <a:pt x="4430" y="535"/>
                  <a:pt x="4401" y="513"/>
                </a:cubicBezTo>
                <a:cubicBezTo>
                  <a:pt x="4402" y="460"/>
                  <a:pt x="4423" y="453"/>
                  <a:pt x="4455" y="424"/>
                </a:cubicBezTo>
                <a:moveTo>
                  <a:pt x="1477" y="292"/>
                </a:moveTo>
                <a:cubicBezTo>
                  <a:pt x="19894" y="5"/>
                  <a:pt x="3434" y="279"/>
                  <a:pt x="4680" y="204"/>
                </a:cubicBezTo>
                <a:cubicBezTo>
                  <a:pt x="4696" y="203"/>
                  <a:pt x="4701" y="203"/>
                  <a:pt x="4711" y="203"/>
                </a:cubicBezTo>
                <a:cubicBezTo>
                  <a:pt x="4739" y="295"/>
                  <a:pt x="4768" y="389"/>
                  <a:pt x="4802" y="461"/>
                </a:cubicBezTo>
                <a:cubicBezTo>
                  <a:pt x="4834" y="443"/>
                  <a:pt x="4856" y="469"/>
                  <a:pt x="4884" y="421"/>
                </a:cubicBezTo>
                <a:cubicBezTo>
                  <a:pt x="4920" y="361"/>
                  <a:pt x="4920" y="256"/>
                  <a:pt x="4929" y="190"/>
                </a:cubicBezTo>
                <a:cubicBezTo>
                  <a:pt x="4947" y="316"/>
                  <a:pt x="4946" y="429"/>
                  <a:pt x="5023" y="508"/>
                </a:cubicBezTo>
                <a:cubicBezTo>
                  <a:pt x="5031" y="509"/>
                  <a:pt x="5040" y="509"/>
                  <a:pt x="5048" y="510"/>
                </a:cubicBezTo>
                <a:moveTo>
                  <a:pt x="5152" y="168"/>
                </a:moveTo>
                <a:cubicBezTo>
                  <a:pt x="5175" y="145"/>
                  <a:pt x="5190" y="158"/>
                  <a:pt x="5209" y="190"/>
                </a:cubicBezTo>
                <a:cubicBezTo>
                  <a:pt x="5237" y="238"/>
                  <a:pt x="5250" y="300"/>
                  <a:pt x="5262" y="358"/>
                </a:cubicBezTo>
                <a:cubicBezTo>
                  <a:pt x="5267" y="384"/>
                  <a:pt x="5270" y="405"/>
                  <a:pt x="5271" y="431"/>
                </a:cubicBezTo>
                <a:cubicBezTo>
                  <a:pt x="5269" y="403"/>
                  <a:pt x="5264" y="361"/>
                  <a:pt x="5270" y="334"/>
                </a:cubicBezTo>
                <a:cubicBezTo>
                  <a:pt x="5281" y="292"/>
                  <a:pt x="5306" y="284"/>
                  <a:pt x="5334" y="283"/>
                </a:cubicBezTo>
                <a:cubicBezTo>
                  <a:pt x="5364" y="281"/>
                  <a:pt x="5386" y="305"/>
                  <a:pt x="5405" y="334"/>
                </a:cubicBezTo>
                <a:cubicBezTo>
                  <a:pt x="5412" y="345"/>
                  <a:pt x="5415" y="356"/>
                  <a:pt x="5420" y="368"/>
                </a:cubicBezTo>
                <a:cubicBezTo>
                  <a:pt x="5421" y="342"/>
                  <a:pt x="5422" y="320"/>
                  <a:pt x="5429" y="295"/>
                </a:cubicBezTo>
                <a:cubicBezTo>
                  <a:pt x="5454" y="205"/>
                  <a:pt x="5508" y="174"/>
                  <a:pt x="5574" y="171"/>
                </a:cubicBezTo>
                <a:cubicBezTo>
                  <a:pt x="5630" y="168"/>
                  <a:pt x="5661" y="208"/>
                  <a:pt x="5684" y="276"/>
                </a:cubicBezTo>
                <a:cubicBezTo>
                  <a:pt x="5704" y="335"/>
                  <a:pt x="5702" y="400"/>
                  <a:pt x="5715" y="460"/>
                </a:cubicBezTo>
                <a:moveTo>
                  <a:pt x="6697" y="171"/>
                </a:moveTo>
                <a:cubicBezTo>
                  <a:pt x="6670" y="139"/>
                  <a:pt x="6623" y="133"/>
                  <a:pt x="6586" y="147"/>
                </a:cubicBezTo>
                <a:cubicBezTo>
                  <a:pt x="6550" y="162"/>
                  <a:pt x="6515" y="217"/>
                  <a:pt x="6499" y="261"/>
                </a:cubicBezTo>
                <a:cubicBezTo>
                  <a:pt x="6492" y="281"/>
                  <a:pt x="6494" y="296"/>
                  <a:pt x="6493" y="317"/>
                </a:cubicBezTo>
                <a:cubicBezTo>
                  <a:pt x="6520" y="332"/>
                  <a:pt x="6552" y="335"/>
                  <a:pt x="6581" y="330"/>
                </a:cubicBezTo>
                <a:cubicBezTo>
                  <a:pt x="6635" y="320"/>
                  <a:pt x="6677" y="277"/>
                  <a:pt x="6711" y="223"/>
                </a:cubicBezTo>
                <a:cubicBezTo>
                  <a:pt x="6723" y="203"/>
                  <a:pt x="6736" y="177"/>
                  <a:pt x="6748" y="160"/>
                </a:cubicBezTo>
                <a:cubicBezTo>
                  <a:pt x="6750" y="196"/>
                  <a:pt x="6754" y="253"/>
                  <a:pt x="6748" y="292"/>
                </a:cubicBezTo>
                <a:cubicBezTo>
                  <a:pt x="6736" y="375"/>
                  <a:pt x="6707" y="453"/>
                  <a:pt x="6690" y="536"/>
                </a:cubicBezTo>
                <a:cubicBezTo>
                  <a:pt x="6678" y="598"/>
                  <a:pt x="6673" y="657"/>
                  <a:pt x="6675" y="721"/>
                </a:cubicBezTo>
                <a:cubicBezTo>
                  <a:pt x="6675" y="736"/>
                  <a:pt x="6674" y="743"/>
                  <a:pt x="6684" y="751"/>
                </a:cubicBezTo>
                <a:cubicBezTo>
                  <a:pt x="6686" y="751"/>
                  <a:pt x="6688" y="751"/>
                  <a:pt x="6690" y="751"/>
                </a:cubicBezTo>
                <a:moveTo>
                  <a:pt x="7416" y="564"/>
                </a:moveTo>
                <a:cubicBezTo>
                  <a:pt x="7421" y="554"/>
                  <a:pt x="7427" y="543"/>
                  <a:pt x="7430" y="532"/>
                </a:cubicBezTo>
                <a:cubicBezTo>
                  <a:pt x="7430" y="528"/>
                  <a:pt x="7430" y="525"/>
                  <a:pt x="7431" y="521"/>
                </a:cubicBezTo>
                <a:cubicBezTo>
                  <a:pt x="7418" y="513"/>
                  <a:pt x="7405" y="504"/>
                  <a:pt x="7392" y="493"/>
                </a:cubicBezTo>
                <a:cubicBezTo>
                  <a:pt x="7384" y="485"/>
                  <a:pt x="7365" y="468"/>
                  <a:pt x="7370" y="450"/>
                </a:cubicBezTo>
                <a:cubicBezTo>
                  <a:pt x="7376" y="429"/>
                  <a:pt x="7393" y="424"/>
                  <a:pt x="7410" y="422"/>
                </a:cubicBezTo>
                <a:cubicBezTo>
                  <a:pt x="7432" y="419"/>
                  <a:pt x="7466" y="416"/>
                  <a:pt x="7488" y="427"/>
                </a:cubicBezTo>
                <a:cubicBezTo>
                  <a:pt x="7515" y="441"/>
                  <a:pt x="7515" y="470"/>
                  <a:pt x="7516" y="504"/>
                </a:cubicBezTo>
                <a:cubicBezTo>
                  <a:pt x="7516" y="565"/>
                  <a:pt x="7487" y="614"/>
                  <a:pt x="7463" y="662"/>
                </a:cubicBezTo>
                <a:cubicBezTo>
                  <a:pt x="7443" y="705"/>
                  <a:pt x="7408" y="751"/>
                  <a:pt x="7402" y="804"/>
                </a:cubicBezTo>
                <a:cubicBezTo>
                  <a:pt x="7402" y="820"/>
                  <a:pt x="7402" y="825"/>
                  <a:pt x="7402" y="836"/>
                </a:cubicBezTo>
                <a:moveTo>
                  <a:pt x="7548" y="956"/>
                </a:moveTo>
                <a:cubicBezTo>
                  <a:pt x="7541" y="943"/>
                  <a:pt x="7539" y="943"/>
                  <a:pt x="7538" y="934"/>
                </a:cubicBezTo>
                <a:cubicBezTo>
                  <a:pt x="7546" y="950"/>
                  <a:pt x="7551" y="962"/>
                  <a:pt x="7549" y="983"/>
                </a:cubicBezTo>
                <a:cubicBezTo>
                  <a:pt x="7547" y="1019"/>
                  <a:pt x="7516" y="1031"/>
                  <a:pt x="7494" y="1040"/>
                </a:cubicBezTo>
                <a:cubicBezTo>
                  <a:pt x="7482" y="1045"/>
                  <a:pt x="7469" y="1047"/>
                  <a:pt x="7456" y="1047"/>
                </a:cubicBezTo>
                <a:cubicBezTo>
                  <a:pt x="7461" y="1022"/>
                  <a:pt x="7470" y="1018"/>
                  <a:pt x="7487" y="99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Freeform 1"/>
          <p:cNvSpPr/>
          <p:nvPr/>
        </p:nvSpPr>
        <p:spPr>
          <a:xfrm>
            <a:off x="1200240" y="649800"/>
            <a:ext cx="575280" cy="218880"/>
          </a:xfrm>
          <a:custGeom>
            <a:avLst/>
            <a:gdLst/>
            <a:ahLst/>
            <a:rect l="0" t="0" r="r" b="b"/>
            <a:pathLst>
              <a:path w="1598" h="608">
                <a:moveTo>
                  <a:pt x="315" y="21"/>
                </a:moveTo>
                <a:cubicBezTo>
                  <a:pt x="314" y="20"/>
                  <a:pt x="309" y="0"/>
                  <a:pt x="309" y="3"/>
                </a:cubicBezTo>
                <a:cubicBezTo>
                  <a:pt x="299" y="59"/>
                  <a:pt x="306" y="122"/>
                  <a:pt x="306" y="178"/>
                </a:cubicBezTo>
                <a:cubicBezTo>
                  <a:pt x="306" y="269"/>
                  <a:pt x="301" y="363"/>
                  <a:pt x="309" y="454"/>
                </a:cubicBezTo>
                <a:cubicBezTo>
                  <a:pt x="313" y="501"/>
                  <a:pt x="322" y="547"/>
                  <a:pt x="333" y="593"/>
                </a:cubicBezTo>
                <a:cubicBezTo>
                  <a:pt x="334" y="598"/>
                  <a:pt x="336" y="602"/>
                  <a:pt x="337" y="607"/>
                </a:cubicBezTo>
                <a:moveTo>
                  <a:pt x="0" y="389"/>
                </a:moveTo>
                <a:cubicBezTo>
                  <a:pt x="16" y="379"/>
                  <a:pt x="3" y="374"/>
                  <a:pt x="58" y="366"/>
                </a:cubicBezTo>
                <a:cubicBezTo>
                  <a:pt x="236" y="340"/>
                  <a:pt x="417" y="342"/>
                  <a:pt x="597" y="342"/>
                </a:cubicBezTo>
                <a:cubicBezTo>
                  <a:pt x="626" y="342"/>
                  <a:pt x="688" y="348"/>
                  <a:pt x="712" y="338"/>
                </a:cubicBezTo>
                <a:cubicBezTo>
                  <a:pt x="712" y="330"/>
                  <a:pt x="711" y="327"/>
                  <a:pt x="703" y="325"/>
                </a:cubicBezTo>
                <a:cubicBezTo>
                  <a:pt x="687" y="351"/>
                  <a:pt x="687" y="291"/>
                  <a:pt x="679" y="347"/>
                </a:cubicBezTo>
                <a:cubicBezTo>
                  <a:pt x="672" y="393"/>
                  <a:pt x="686" y="426"/>
                  <a:pt x="720" y="458"/>
                </a:cubicBezTo>
                <a:cubicBezTo>
                  <a:pt x="752" y="488"/>
                  <a:pt x="785" y="495"/>
                  <a:pt x="827" y="495"/>
                </a:cubicBezTo>
                <a:cubicBezTo>
                  <a:pt x="870" y="494"/>
                  <a:pt x="887" y="484"/>
                  <a:pt x="910" y="447"/>
                </a:cubicBezTo>
                <a:cubicBezTo>
                  <a:pt x="928" y="418"/>
                  <a:pt x="945" y="386"/>
                  <a:pt x="962" y="360"/>
                </a:cubicBezTo>
                <a:cubicBezTo>
                  <a:pt x="982" y="376"/>
                  <a:pt x="985" y="372"/>
                  <a:pt x="1004" y="404"/>
                </a:cubicBezTo>
                <a:cubicBezTo>
                  <a:pt x="1021" y="434"/>
                  <a:pt x="1031" y="459"/>
                  <a:pt x="1056" y="481"/>
                </a:cubicBezTo>
                <a:cubicBezTo>
                  <a:pt x="1061" y="482"/>
                  <a:pt x="1062" y="482"/>
                  <a:pt x="1065" y="482"/>
                </a:cubicBezTo>
                <a:cubicBezTo>
                  <a:pt x="1069" y="448"/>
                  <a:pt x="1071" y="414"/>
                  <a:pt x="1071" y="380"/>
                </a:cubicBezTo>
                <a:cubicBezTo>
                  <a:pt x="1071" y="353"/>
                  <a:pt x="1056" y="269"/>
                  <a:pt x="1076" y="247"/>
                </a:cubicBezTo>
                <a:cubicBezTo>
                  <a:pt x="1094" y="228"/>
                  <a:pt x="1140" y="231"/>
                  <a:pt x="1164" y="234"/>
                </a:cubicBezTo>
                <a:cubicBezTo>
                  <a:pt x="1220" y="240"/>
                  <a:pt x="1273" y="264"/>
                  <a:pt x="1329" y="271"/>
                </a:cubicBezTo>
                <a:cubicBezTo>
                  <a:pt x="1368" y="276"/>
                  <a:pt x="1408" y="274"/>
                  <a:pt x="1447" y="279"/>
                </a:cubicBezTo>
                <a:cubicBezTo>
                  <a:pt x="1449" y="280"/>
                  <a:pt x="1451" y="281"/>
                  <a:pt x="1453" y="282"/>
                </a:cubicBezTo>
                <a:cubicBezTo>
                  <a:pt x="1451" y="294"/>
                  <a:pt x="1456" y="306"/>
                  <a:pt x="1451" y="321"/>
                </a:cubicBezTo>
                <a:cubicBezTo>
                  <a:pt x="1442" y="347"/>
                  <a:pt x="1436" y="363"/>
                  <a:pt x="1431" y="389"/>
                </a:cubicBezTo>
                <a:cubicBezTo>
                  <a:pt x="1456" y="391"/>
                  <a:pt x="1488" y="399"/>
                  <a:pt x="1514" y="392"/>
                </a:cubicBezTo>
                <a:cubicBezTo>
                  <a:pt x="1543" y="384"/>
                  <a:pt x="1579" y="360"/>
                  <a:pt x="1589" y="331"/>
                </a:cubicBezTo>
                <a:cubicBezTo>
                  <a:pt x="1597" y="308"/>
                  <a:pt x="1586" y="284"/>
                  <a:pt x="1566" y="273"/>
                </a:cubicBezTo>
                <a:cubicBezTo>
                  <a:pt x="1540" y="259"/>
                  <a:pt x="1487" y="257"/>
                  <a:pt x="1462" y="272"/>
                </a:cubicBezTo>
                <a:cubicBezTo>
                  <a:pt x="1438" y="286"/>
                  <a:pt x="1430" y="314"/>
                  <a:pt x="1417" y="33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12" name="Freeform 2"/>
          <p:cNvSpPr/>
          <p:nvPr/>
        </p:nvSpPr>
        <p:spPr>
          <a:xfrm>
            <a:off x="2108160" y="593280"/>
            <a:ext cx="817920" cy="221400"/>
          </a:xfrm>
          <a:custGeom>
            <a:avLst/>
            <a:gdLst/>
            <a:ahLst/>
            <a:rect l="0" t="0" r="r" b="b"/>
            <a:pathLst>
              <a:path w="2272" h="615">
                <a:moveTo>
                  <a:pt x="381" y="361"/>
                </a:moveTo>
                <a:cubicBezTo>
                  <a:pt x="369" y="336"/>
                  <a:pt x="389" y="333"/>
                  <a:pt x="347" y="337"/>
                </a:cubicBezTo>
                <a:cubicBezTo>
                  <a:pt x="271" y="344"/>
                  <a:pt x="184" y="426"/>
                  <a:pt x="129" y="472"/>
                </a:cubicBezTo>
                <a:cubicBezTo>
                  <a:pt x="93" y="502"/>
                  <a:pt x="68" y="534"/>
                  <a:pt x="41" y="569"/>
                </a:cubicBezTo>
                <a:cubicBezTo>
                  <a:pt x="59" y="570"/>
                  <a:pt x="0" y="604"/>
                  <a:pt x="71" y="579"/>
                </a:cubicBezTo>
                <a:cubicBezTo>
                  <a:pt x="210" y="533"/>
                  <a:pt x="320" y="398"/>
                  <a:pt x="372" y="265"/>
                </a:cubicBezTo>
                <a:cubicBezTo>
                  <a:pt x="398" y="198"/>
                  <a:pt x="402" y="131"/>
                  <a:pt x="403" y="60"/>
                </a:cubicBezTo>
                <a:cubicBezTo>
                  <a:pt x="387" y="111"/>
                  <a:pt x="368" y="164"/>
                  <a:pt x="357" y="219"/>
                </a:cubicBezTo>
                <a:cubicBezTo>
                  <a:pt x="343" y="287"/>
                  <a:pt x="335" y="369"/>
                  <a:pt x="376" y="430"/>
                </a:cubicBezTo>
                <a:cubicBezTo>
                  <a:pt x="409" y="480"/>
                  <a:pt x="485" y="503"/>
                  <a:pt x="542" y="488"/>
                </a:cubicBezTo>
                <a:cubicBezTo>
                  <a:pt x="606" y="471"/>
                  <a:pt x="640" y="400"/>
                  <a:pt x="654" y="343"/>
                </a:cubicBezTo>
                <a:cubicBezTo>
                  <a:pt x="670" y="357"/>
                  <a:pt x="681" y="364"/>
                  <a:pt x="697" y="389"/>
                </a:cubicBezTo>
                <a:cubicBezTo>
                  <a:pt x="731" y="443"/>
                  <a:pt x="765" y="499"/>
                  <a:pt x="826" y="525"/>
                </a:cubicBezTo>
                <a:cubicBezTo>
                  <a:pt x="830" y="525"/>
                  <a:pt x="835" y="525"/>
                  <a:pt x="839" y="525"/>
                </a:cubicBezTo>
                <a:moveTo>
                  <a:pt x="697" y="23"/>
                </a:moveTo>
                <a:cubicBezTo>
                  <a:pt x="712" y="0"/>
                  <a:pt x="766" y="74"/>
                  <a:pt x="784" y="94"/>
                </a:cubicBezTo>
                <a:cubicBezTo>
                  <a:pt x="826" y="145"/>
                  <a:pt x="840" y="162"/>
                  <a:pt x="875" y="189"/>
                </a:cubicBezTo>
                <a:moveTo>
                  <a:pt x="1190" y="299"/>
                </a:moveTo>
                <a:cubicBezTo>
                  <a:pt x="1140" y="325"/>
                  <a:pt x="1100" y="354"/>
                  <a:pt x="1070" y="405"/>
                </a:cubicBezTo>
                <a:cubicBezTo>
                  <a:pt x="1051" y="438"/>
                  <a:pt x="1029" y="509"/>
                  <a:pt x="1048" y="547"/>
                </a:cubicBezTo>
                <a:cubicBezTo>
                  <a:pt x="1071" y="570"/>
                  <a:pt x="1079" y="578"/>
                  <a:pt x="1101" y="586"/>
                </a:cubicBezTo>
                <a:moveTo>
                  <a:pt x="1673" y="338"/>
                </a:moveTo>
                <a:cubicBezTo>
                  <a:pt x="1685" y="346"/>
                  <a:pt x="1678" y="313"/>
                  <a:pt x="1689" y="343"/>
                </a:cubicBezTo>
                <a:cubicBezTo>
                  <a:pt x="1704" y="380"/>
                  <a:pt x="1687" y="415"/>
                  <a:pt x="1737" y="431"/>
                </a:cubicBezTo>
                <a:cubicBezTo>
                  <a:pt x="1788" y="447"/>
                  <a:pt x="1852" y="438"/>
                  <a:pt x="1898" y="416"/>
                </a:cubicBezTo>
                <a:cubicBezTo>
                  <a:pt x="1945" y="393"/>
                  <a:pt x="1973" y="363"/>
                  <a:pt x="1976" y="311"/>
                </a:cubicBezTo>
                <a:cubicBezTo>
                  <a:pt x="1976" y="304"/>
                  <a:pt x="1976" y="296"/>
                  <a:pt x="1976" y="289"/>
                </a:cubicBezTo>
                <a:cubicBezTo>
                  <a:pt x="1919" y="264"/>
                  <a:pt x="1856" y="265"/>
                  <a:pt x="1794" y="286"/>
                </a:cubicBezTo>
                <a:cubicBezTo>
                  <a:pt x="1718" y="312"/>
                  <a:pt x="1648" y="362"/>
                  <a:pt x="1636" y="445"/>
                </a:cubicBezTo>
                <a:cubicBezTo>
                  <a:pt x="1623" y="542"/>
                  <a:pt x="1767" y="564"/>
                  <a:pt x="1833" y="579"/>
                </a:cubicBezTo>
                <a:cubicBezTo>
                  <a:pt x="1977" y="612"/>
                  <a:pt x="2124" y="612"/>
                  <a:pt x="2271" y="61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13" name="Freeform 3"/>
          <p:cNvSpPr/>
          <p:nvPr/>
        </p:nvSpPr>
        <p:spPr>
          <a:xfrm>
            <a:off x="835560" y="1050840"/>
            <a:ext cx="563400" cy="178200"/>
          </a:xfrm>
          <a:custGeom>
            <a:avLst/>
            <a:gdLst/>
            <a:ahLst/>
            <a:rect l="0" t="0" r="r" b="b"/>
            <a:pathLst>
              <a:path w="1565" h="495">
                <a:moveTo>
                  <a:pt x="49" y="145"/>
                </a:moveTo>
                <a:cubicBezTo>
                  <a:pt x="53" y="145"/>
                  <a:pt x="45" y="139"/>
                  <a:pt x="49" y="141"/>
                </a:cubicBezTo>
                <a:cubicBezTo>
                  <a:pt x="79" y="157"/>
                  <a:pt x="107" y="172"/>
                  <a:pt x="140" y="181"/>
                </a:cubicBezTo>
                <a:cubicBezTo>
                  <a:pt x="177" y="191"/>
                  <a:pt x="220" y="189"/>
                  <a:pt x="258" y="187"/>
                </a:cubicBezTo>
                <a:cubicBezTo>
                  <a:pt x="277" y="185"/>
                  <a:pt x="282" y="185"/>
                  <a:pt x="289" y="175"/>
                </a:cubicBezTo>
                <a:cubicBezTo>
                  <a:pt x="295" y="152"/>
                  <a:pt x="300" y="137"/>
                  <a:pt x="275" y="126"/>
                </a:cubicBezTo>
                <a:cubicBezTo>
                  <a:pt x="238" y="110"/>
                  <a:pt x="172" y="104"/>
                  <a:pt x="134" y="113"/>
                </a:cubicBezTo>
                <a:cubicBezTo>
                  <a:pt x="80" y="126"/>
                  <a:pt x="36" y="175"/>
                  <a:pt x="18" y="226"/>
                </a:cubicBezTo>
                <a:cubicBezTo>
                  <a:pt x="0" y="277"/>
                  <a:pt x="1" y="342"/>
                  <a:pt x="42" y="379"/>
                </a:cubicBezTo>
                <a:cubicBezTo>
                  <a:pt x="103" y="433"/>
                  <a:pt x="201" y="432"/>
                  <a:pt x="278" y="434"/>
                </a:cubicBezTo>
                <a:cubicBezTo>
                  <a:pt x="304" y="434"/>
                  <a:pt x="330" y="434"/>
                  <a:pt x="356" y="434"/>
                </a:cubicBezTo>
                <a:moveTo>
                  <a:pt x="719" y="151"/>
                </a:moveTo>
                <a:cubicBezTo>
                  <a:pt x="653" y="151"/>
                  <a:pt x="612" y="157"/>
                  <a:pt x="555" y="195"/>
                </a:cubicBezTo>
                <a:cubicBezTo>
                  <a:pt x="516" y="220"/>
                  <a:pt x="481" y="250"/>
                  <a:pt x="474" y="297"/>
                </a:cubicBezTo>
                <a:cubicBezTo>
                  <a:pt x="469" y="335"/>
                  <a:pt x="526" y="327"/>
                  <a:pt x="549" y="325"/>
                </a:cubicBezTo>
                <a:cubicBezTo>
                  <a:pt x="605" y="321"/>
                  <a:pt x="655" y="294"/>
                  <a:pt x="699" y="259"/>
                </a:cubicBezTo>
                <a:cubicBezTo>
                  <a:pt x="714" y="248"/>
                  <a:pt x="726" y="231"/>
                  <a:pt x="737" y="216"/>
                </a:cubicBezTo>
                <a:cubicBezTo>
                  <a:pt x="737" y="245"/>
                  <a:pt x="722" y="321"/>
                  <a:pt x="747" y="342"/>
                </a:cubicBezTo>
                <a:cubicBezTo>
                  <a:pt x="756" y="346"/>
                  <a:pt x="765" y="349"/>
                  <a:pt x="774" y="353"/>
                </a:cubicBezTo>
                <a:moveTo>
                  <a:pt x="1163" y="197"/>
                </a:moveTo>
                <a:cubicBezTo>
                  <a:pt x="1161" y="181"/>
                  <a:pt x="1163" y="175"/>
                  <a:pt x="1133" y="185"/>
                </a:cubicBezTo>
                <a:cubicBezTo>
                  <a:pt x="1080" y="202"/>
                  <a:pt x="1028" y="248"/>
                  <a:pt x="993" y="290"/>
                </a:cubicBezTo>
                <a:cubicBezTo>
                  <a:pt x="983" y="302"/>
                  <a:pt x="947" y="366"/>
                  <a:pt x="966" y="384"/>
                </a:cubicBezTo>
                <a:cubicBezTo>
                  <a:pt x="998" y="413"/>
                  <a:pt x="1079" y="390"/>
                  <a:pt x="1114" y="384"/>
                </a:cubicBezTo>
                <a:moveTo>
                  <a:pt x="1309" y="0"/>
                </a:moveTo>
                <a:cubicBezTo>
                  <a:pt x="1314" y="19"/>
                  <a:pt x="1322" y="51"/>
                  <a:pt x="1324" y="76"/>
                </a:cubicBezTo>
                <a:cubicBezTo>
                  <a:pt x="1328" y="136"/>
                  <a:pt x="1327" y="196"/>
                  <a:pt x="1327" y="257"/>
                </a:cubicBezTo>
                <a:cubicBezTo>
                  <a:pt x="1327" y="284"/>
                  <a:pt x="1327" y="312"/>
                  <a:pt x="1327" y="339"/>
                </a:cubicBezTo>
                <a:cubicBezTo>
                  <a:pt x="1327" y="336"/>
                  <a:pt x="1321" y="325"/>
                  <a:pt x="1321" y="311"/>
                </a:cubicBezTo>
                <a:cubicBezTo>
                  <a:pt x="1320" y="275"/>
                  <a:pt x="1320" y="241"/>
                  <a:pt x="1349" y="215"/>
                </a:cubicBezTo>
                <a:cubicBezTo>
                  <a:pt x="1371" y="196"/>
                  <a:pt x="1414" y="194"/>
                  <a:pt x="1437" y="212"/>
                </a:cubicBezTo>
                <a:cubicBezTo>
                  <a:pt x="1481" y="248"/>
                  <a:pt x="1508" y="319"/>
                  <a:pt x="1524" y="370"/>
                </a:cubicBezTo>
                <a:cubicBezTo>
                  <a:pt x="1538" y="413"/>
                  <a:pt x="1547" y="452"/>
                  <a:pt x="1564" y="49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14" name="Freeform 4"/>
          <p:cNvSpPr/>
          <p:nvPr/>
        </p:nvSpPr>
        <p:spPr>
          <a:xfrm>
            <a:off x="1645200" y="1083960"/>
            <a:ext cx="518760" cy="121320"/>
          </a:xfrm>
          <a:custGeom>
            <a:avLst/>
            <a:gdLst/>
            <a:ahLst/>
            <a:rect l="0" t="0" r="r" b="b"/>
            <a:pathLst>
              <a:path w="1441" h="337">
                <a:moveTo>
                  <a:pt x="258" y="127"/>
                </a:moveTo>
                <a:cubicBezTo>
                  <a:pt x="217" y="117"/>
                  <a:pt x="168" y="120"/>
                  <a:pt x="128" y="140"/>
                </a:cubicBezTo>
                <a:cubicBezTo>
                  <a:pt x="81" y="164"/>
                  <a:pt x="24" y="212"/>
                  <a:pt x="10" y="266"/>
                </a:cubicBezTo>
                <a:cubicBezTo>
                  <a:pt x="0" y="307"/>
                  <a:pt x="12" y="327"/>
                  <a:pt x="52" y="333"/>
                </a:cubicBezTo>
                <a:cubicBezTo>
                  <a:pt x="66" y="334"/>
                  <a:pt x="81" y="335"/>
                  <a:pt x="95" y="336"/>
                </a:cubicBezTo>
                <a:moveTo>
                  <a:pt x="677" y="111"/>
                </a:moveTo>
                <a:cubicBezTo>
                  <a:pt x="645" y="107"/>
                  <a:pt x="620" y="109"/>
                  <a:pt x="583" y="127"/>
                </a:cubicBezTo>
                <a:cubicBezTo>
                  <a:pt x="530" y="153"/>
                  <a:pt x="468" y="191"/>
                  <a:pt x="436" y="242"/>
                </a:cubicBezTo>
                <a:cubicBezTo>
                  <a:pt x="424" y="261"/>
                  <a:pt x="427" y="274"/>
                  <a:pt x="433" y="293"/>
                </a:cubicBezTo>
                <a:cubicBezTo>
                  <a:pt x="491" y="295"/>
                  <a:pt x="526" y="288"/>
                  <a:pt x="576" y="256"/>
                </a:cubicBezTo>
                <a:cubicBezTo>
                  <a:pt x="626" y="224"/>
                  <a:pt x="661" y="184"/>
                  <a:pt x="698" y="140"/>
                </a:cubicBezTo>
                <a:cubicBezTo>
                  <a:pt x="707" y="130"/>
                  <a:pt x="719" y="117"/>
                  <a:pt x="726" y="108"/>
                </a:cubicBezTo>
                <a:cubicBezTo>
                  <a:pt x="726" y="140"/>
                  <a:pt x="721" y="181"/>
                  <a:pt x="732" y="211"/>
                </a:cubicBezTo>
                <a:cubicBezTo>
                  <a:pt x="745" y="228"/>
                  <a:pt x="750" y="234"/>
                  <a:pt x="765" y="237"/>
                </a:cubicBezTo>
                <a:moveTo>
                  <a:pt x="939" y="38"/>
                </a:moveTo>
                <a:cubicBezTo>
                  <a:pt x="953" y="10"/>
                  <a:pt x="959" y="2"/>
                  <a:pt x="993" y="6"/>
                </a:cubicBezTo>
                <a:cubicBezTo>
                  <a:pt x="1037" y="11"/>
                  <a:pt x="1057" y="55"/>
                  <a:pt x="1063" y="95"/>
                </a:cubicBezTo>
                <a:cubicBezTo>
                  <a:pt x="1066" y="118"/>
                  <a:pt x="1071" y="175"/>
                  <a:pt x="1060" y="197"/>
                </a:cubicBezTo>
                <a:cubicBezTo>
                  <a:pt x="1057" y="199"/>
                  <a:pt x="1054" y="202"/>
                  <a:pt x="1051" y="204"/>
                </a:cubicBezTo>
                <a:cubicBezTo>
                  <a:pt x="1030" y="197"/>
                  <a:pt x="1025" y="213"/>
                  <a:pt x="1020" y="181"/>
                </a:cubicBezTo>
                <a:cubicBezTo>
                  <a:pt x="1012" y="135"/>
                  <a:pt x="1027" y="98"/>
                  <a:pt x="1058" y="64"/>
                </a:cubicBezTo>
                <a:cubicBezTo>
                  <a:pt x="1101" y="17"/>
                  <a:pt x="1151" y="0"/>
                  <a:pt x="1211" y="1"/>
                </a:cubicBezTo>
                <a:cubicBezTo>
                  <a:pt x="1267" y="2"/>
                  <a:pt x="1300" y="51"/>
                  <a:pt x="1328" y="95"/>
                </a:cubicBezTo>
                <a:cubicBezTo>
                  <a:pt x="1365" y="152"/>
                  <a:pt x="1389" y="198"/>
                  <a:pt x="1440" y="24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15" name="Freeform 5"/>
          <p:cNvSpPr/>
          <p:nvPr/>
        </p:nvSpPr>
        <p:spPr>
          <a:xfrm>
            <a:off x="2409480" y="1002240"/>
            <a:ext cx="694440" cy="188640"/>
          </a:xfrm>
          <a:custGeom>
            <a:avLst/>
            <a:gdLst/>
            <a:ahLst/>
            <a:rect l="0" t="0" r="r" b="b"/>
            <a:pathLst>
              <a:path w="1929" h="524">
                <a:moveTo>
                  <a:pt x="49" y="35"/>
                </a:moveTo>
                <a:cubicBezTo>
                  <a:pt x="34" y="10"/>
                  <a:pt x="35" y="0"/>
                  <a:pt x="16" y="4"/>
                </a:cubicBezTo>
                <a:cubicBezTo>
                  <a:pt x="11" y="42"/>
                  <a:pt x="9" y="81"/>
                  <a:pt x="6" y="119"/>
                </a:cubicBezTo>
                <a:cubicBezTo>
                  <a:pt x="0" y="190"/>
                  <a:pt x="1" y="261"/>
                  <a:pt x="1" y="334"/>
                </a:cubicBezTo>
                <a:cubicBezTo>
                  <a:pt x="1" y="371"/>
                  <a:pt x="1" y="408"/>
                  <a:pt x="1" y="445"/>
                </a:cubicBezTo>
                <a:cubicBezTo>
                  <a:pt x="34" y="433"/>
                  <a:pt x="54" y="416"/>
                  <a:pt x="83" y="394"/>
                </a:cubicBezTo>
                <a:cubicBezTo>
                  <a:pt x="126" y="361"/>
                  <a:pt x="171" y="320"/>
                  <a:pt x="222" y="299"/>
                </a:cubicBezTo>
                <a:cubicBezTo>
                  <a:pt x="253" y="286"/>
                  <a:pt x="294" y="284"/>
                  <a:pt x="316" y="311"/>
                </a:cubicBezTo>
                <a:cubicBezTo>
                  <a:pt x="350" y="353"/>
                  <a:pt x="341" y="413"/>
                  <a:pt x="392" y="443"/>
                </a:cubicBezTo>
                <a:cubicBezTo>
                  <a:pt x="403" y="447"/>
                  <a:pt x="414" y="452"/>
                  <a:pt x="425" y="456"/>
                </a:cubicBezTo>
                <a:moveTo>
                  <a:pt x="753" y="314"/>
                </a:moveTo>
                <a:cubicBezTo>
                  <a:pt x="753" y="289"/>
                  <a:pt x="748" y="278"/>
                  <a:pt x="717" y="289"/>
                </a:cubicBezTo>
                <a:cubicBezTo>
                  <a:pt x="672" y="304"/>
                  <a:pt x="623" y="348"/>
                  <a:pt x="598" y="387"/>
                </a:cubicBezTo>
                <a:cubicBezTo>
                  <a:pt x="584" y="408"/>
                  <a:pt x="587" y="426"/>
                  <a:pt x="587" y="449"/>
                </a:cubicBezTo>
                <a:cubicBezTo>
                  <a:pt x="619" y="457"/>
                  <a:pt x="660" y="464"/>
                  <a:pt x="692" y="449"/>
                </a:cubicBezTo>
                <a:cubicBezTo>
                  <a:pt x="726" y="434"/>
                  <a:pt x="753" y="395"/>
                  <a:pt x="771" y="364"/>
                </a:cubicBezTo>
                <a:cubicBezTo>
                  <a:pt x="776" y="356"/>
                  <a:pt x="778" y="349"/>
                  <a:pt x="783" y="342"/>
                </a:cubicBezTo>
                <a:cubicBezTo>
                  <a:pt x="791" y="364"/>
                  <a:pt x="797" y="391"/>
                  <a:pt x="807" y="413"/>
                </a:cubicBezTo>
                <a:cubicBezTo>
                  <a:pt x="819" y="439"/>
                  <a:pt x="832" y="446"/>
                  <a:pt x="856" y="459"/>
                </a:cubicBezTo>
                <a:moveTo>
                  <a:pt x="984" y="307"/>
                </a:moveTo>
                <a:cubicBezTo>
                  <a:pt x="995" y="289"/>
                  <a:pt x="1007" y="261"/>
                  <a:pt x="1035" y="274"/>
                </a:cubicBezTo>
                <a:cubicBezTo>
                  <a:pt x="1073" y="290"/>
                  <a:pt x="1093" y="366"/>
                  <a:pt x="1108" y="400"/>
                </a:cubicBezTo>
                <a:cubicBezTo>
                  <a:pt x="1119" y="424"/>
                  <a:pt x="1135" y="489"/>
                  <a:pt x="1162" y="503"/>
                </a:cubicBezTo>
                <a:cubicBezTo>
                  <a:pt x="1172" y="506"/>
                  <a:pt x="1175" y="507"/>
                  <a:pt x="1182" y="506"/>
                </a:cubicBezTo>
                <a:cubicBezTo>
                  <a:pt x="1200" y="471"/>
                  <a:pt x="1206" y="432"/>
                  <a:pt x="1214" y="393"/>
                </a:cubicBezTo>
                <a:cubicBezTo>
                  <a:pt x="1224" y="346"/>
                  <a:pt x="1231" y="296"/>
                  <a:pt x="1256" y="252"/>
                </a:cubicBezTo>
                <a:cubicBezTo>
                  <a:pt x="1282" y="208"/>
                  <a:pt x="1314" y="179"/>
                  <a:pt x="1366" y="172"/>
                </a:cubicBezTo>
                <a:cubicBezTo>
                  <a:pt x="1395" y="172"/>
                  <a:pt x="1404" y="172"/>
                  <a:pt x="1421" y="183"/>
                </a:cubicBezTo>
                <a:moveTo>
                  <a:pt x="1679" y="288"/>
                </a:moveTo>
                <a:cubicBezTo>
                  <a:pt x="1702" y="281"/>
                  <a:pt x="1724" y="280"/>
                  <a:pt x="1749" y="280"/>
                </a:cubicBezTo>
                <a:cubicBezTo>
                  <a:pt x="1794" y="280"/>
                  <a:pt x="1848" y="288"/>
                  <a:pt x="1891" y="273"/>
                </a:cubicBezTo>
                <a:cubicBezTo>
                  <a:pt x="1916" y="265"/>
                  <a:pt x="1925" y="255"/>
                  <a:pt x="1928" y="231"/>
                </a:cubicBezTo>
                <a:cubicBezTo>
                  <a:pt x="1917" y="193"/>
                  <a:pt x="1876" y="198"/>
                  <a:pt x="1839" y="197"/>
                </a:cubicBezTo>
                <a:cubicBezTo>
                  <a:pt x="1765" y="195"/>
                  <a:pt x="1708" y="210"/>
                  <a:pt x="1655" y="266"/>
                </a:cubicBezTo>
                <a:cubicBezTo>
                  <a:pt x="1625" y="297"/>
                  <a:pt x="1596" y="363"/>
                  <a:pt x="1618" y="407"/>
                </a:cubicBezTo>
                <a:cubicBezTo>
                  <a:pt x="1644" y="458"/>
                  <a:pt x="1723" y="486"/>
                  <a:pt x="1773" y="503"/>
                </a:cubicBezTo>
                <a:cubicBezTo>
                  <a:pt x="1815" y="515"/>
                  <a:pt x="1827" y="519"/>
                  <a:pt x="1855" y="52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16" name="Freeform 6"/>
          <p:cNvSpPr/>
          <p:nvPr/>
        </p:nvSpPr>
        <p:spPr>
          <a:xfrm>
            <a:off x="1034640" y="1460520"/>
            <a:ext cx="776880" cy="243360"/>
          </a:xfrm>
          <a:custGeom>
            <a:avLst/>
            <a:gdLst/>
            <a:ahLst/>
            <a:rect l="0" t="0" r="r" b="b"/>
            <a:pathLst>
              <a:path w="2158" h="676">
                <a:moveTo>
                  <a:pt x="21" y="5"/>
                </a:moveTo>
                <a:cubicBezTo>
                  <a:pt x="15" y="3"/>
                  <a:pt x="8" y="2"/>
                  <a:pt x="2" y="0"/>
                </a:cubicBezTo>
                <a:cubicBezTo>
                  <a:pt x="2" y="152"/>
                  <a:pt x="0" y="304"/>
                  <a:pt x="3" y="457"/>
                </a:cubicBezTo>
                <a:moveTo>
                  <a:pt x="306" y="437"/>
                </a:moveTo>
                <a:cubicBezTo>
                  <a:pt x="299" y="474"/>
                  <a:pt x="275" y="499"/>
                  <a:pt x="255" y="530"/>
                </a:cubicBezTo>
                <a:cubicBezTo>
                  <a:pt x="227" y="573"/>
                  <a:pt x="200" y="616"/>
                  <a:pt x="176" y="661"/>
                </a:cubicBezTo>
                <a:cubicBezTo>
                  <a:pt x="174" y="666"/>
                  <a:pt x="171" y="670"/>
                  <a:pt x="169" y="675"/>
                </a:cubicBezTo>
                <a:moveTo>
                  <a:pt x="493" y="271"/>
                </a:moveTo>
                <a:cubicBezTo>
                  <a:pt x="523" y="244"/>
                  <a:pt x="552" y="214"/>
                  <a:pt x="598" y="227"/>
                </a:cubicBezTo>
                <a:cubicBezTo>
                  <a:pt x="637" y="239"/>
                  <a:pt x="637" y="299"/>
                  <a:pt x="639" y="331"/>
                </a:cubicBezTo>
                <a:cubicBezTo>
                  <a:pt x="641" y="370"/>
                  <a:pt x="646" y="418"/>
                  <a:pt x="623" y="450"/>
                </a:cubicBezTo>
                <a:cubicBezTo>
                  <a:pt x="606" y="474"/>
                  <a:pt x="577" y="488"/>
                  <a:pt x="551" y="499"/>
                </a:cubicBezTo>
                <a:cubicBezTo>
                  <a:pt x="549" y="500"/>
                  <a:pt x="547" y="500"/>
                  <a:pt x="545" y="501"/>
                </a:cubicBezTo>
                <a:cubicBezTo>
                  <a:pt x="564" y="503"/>
                  <a:pt x="579" y="504"/>
                  <a:pt x="598" y="504"/>
                </a:cubicBezTo>
                <a:cubicBezTo>
                  <a:pt x="676" y="504"/>
                  <a:pt x="753" y="494"/>
                  <a:pt x="830" y="486"/>
                </a:cubicBezTo>
                <a:moveTo>
                  <a:pt x="1014" y="475"/>
                </a:moveTo>
                <a:cubicBezTo>
                  <a:pt x="1014" y="510"/>
                  <a:pt x="1000" y="576"/>
                  <a:pt x="1017" y="606"/>
                </a:cubicBezTo>
                <a:cubicBezTo>
                  <a:pt x="1021" y="609"/>
                  <a:pt x="1024" y="611"/>
                  <a:pt x="1028" y="614"/>
                </a:cubicBezTo>
                <a:moveTo>
                  <a:pt x="1220" y="248"/>
                </a:moveTo>
                <a:cubicBezTo>
                  <a:pt x="1268" y="209"/>
                  <a:pt x="1309" y="199"/>
                  <a:pt x="1372" y="196"/>
                </a:cubicBezTo>
                <a:cubicBezTo>
                  <a:pt x="1441" y="193"/>
                  <a:pt x="1464" y="205"/>
                  <a:pt x="1469" y="274"/>
                </a:cubicBezTo>
                <a:cubicBezTo>
                  <a:pt x="1473" y="327"/>
                  <a:pt x="1447" y="357"/>
                  <a:pt x="1406" y="387"/>
                </a:cubicBezTo>
                <a:cubicBezTo>
                  <a:pt x="1390" y="398"/>
                  <a:pt x="1382" y="399"/>
                  <a:pt x="1366" y="404"/>
                </a:cubicBezTo>
                <a:cubicBezTo>
                  <a:pt x="1396" y="400"/>
                  <a:pt x="1425" y="397"/>
                  <a:pt x="1455" y="397"/>
                </a:cubicBezTo>
                <a:cubicBezTo>
                  <a:pt x="1499" y="396"/>
                  <a:pt x="1520" y="410"/>
                  <a:pt x="1517" y="457"/>
                </a:cubicBezTo>
                <a:cubicBezTo>
                  <a:pt x="1514" y="510"/>
                  <a:pt x="1444" y="537"/>
                  <a:pt x="1403" y="557"/>
                </a:cubicBezTo>
                <a:cubicBezTo>
                  <a:pt x="1364" y="576"/>
                  <a:pt x="1320" y="590"/>
                  <a:pt x="1278" y="603"/>
                </a:cubicBezTo>
                <a:cubicBezTo>
                  <a:pt x="1277" y="603"/>
                  <a:pt x="1276" y="603"/>
                  <a:pt x="1275" y="603"/>
                </a:cubicBezTo>
                <a:moveTo>
                  <a:pt x="1712" y="445"/>
                </a:moveTo>
                <a:cubicBezTo>
                  <a:pt x="1714" y="460"/>
                  <a:pt x="1715" y="488"/>
                  <a:pt x="1711" y="506"/>
                </a:cubicBezTo>
                <a:cubicBezTo>
                  <a:pt x="1701" y="550"/>
                  <a:pt x="1681" y="590"/>
                  <a:pt x="1676" y="636"/>
                </a:cubicBezTo>
                <a:cubicBezTo>
                  <a:pt x="1676" y="651"/>
                  <a:pt x="1676" y="653"/>
                  <a:pt x="1676" y="661"/>
                </a:cubicBezTo>
                <a:moveTo>
                  <a:pt x="1923" y="153"/>
                </a:moveTo>
                <a:cubicBezTo>
                  <a:pt x="1925" y="165"/>
                  <a:pt x="1933" y="218"/>
                  <a:pt x="1935" y="239"/>
                </a:cubicBezTo>
                <a:cubicBezTo>
                  <a:pt x="1940" y="288"/>
                  <a:pt x="1941" y="339"/>
                  <a:pt x="1967" y="383"/>
                </a:cubicBezTo>
                <a:cubicBezTo>
                  <a:pt x="1978" y="401"/>
                  <a:pt x="1996" y="410"/>
                  <a:pt x="2017" y="404"/>
                </a:cubicBezTo>
                <a:cubicBezTo>
                  <a:pt x="2043" y="396"/>
                  <a:pt x="2054" y="370"/>
                  <a:pt x="2080" y="361"/>
                </a:cubicBezTo>
                <a:cubicBezTo>
                  <a:pt x="2087" y="359"/>
                  <a:pt x="2089" y="359"/>
                  <a:pt x="2094" y="359"/>
                </a:cubicBezTo>
                <a:cubicBezTo>
                  <a:pt x="2104" y="397"/>
                  <a:pt x="2102" y="436"/>
                  <a:pt x="2111" y="474"/>
                </a:cubicBezTo>
                <a:cubicBezTo>
                  <a:pt x="2120" y="511"/>
                  <a:pt x="2133" y="531"/>
                  <a:pt x="2157" y="55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17" name="Freeform 7"/>
          <p:cNvSpPr/>
          <p:nvPr/>
        </p:nvSpPr>
        <p:spPr>
          <a:xfrm>
            <a:off x="1922400" y="1620720"/>
            <a:ext cx="360" cy="49680"/>
          </a:xfrm>
          <a:custGeom>
            <a:avLst/>
            <a:gdLst/>
            <a:ahLst/>
            <a:rect l="0" t="0" r="r" b="b"/>
            <a:pathLst>
              <a:path w="1" h="138">
                <a:moveTo>
                  <a:pt x="0" y="0"/>
                </a:moveTo>
                <a:cubicBezTo>
                  <a:pt x="0" y="45"/>
                  <a:pt x="0" y="92"/>
                  <a:pt x="0" y="13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18" name="Freeform 8"/>
          <p:cNvSpPr/>
          <p:nvPr/>
        </p:nvSpPr>
        <p:spPr>
          <a:xfrm>
            <a:off x="2031840" y="1452600"/>
            <a:ext cx="476640" cy="262440"/>
          </a:xfrm>
          <a:custGeom>
            <a:avLst/>
            <a:gdLst/>
            <a:ahLst/>
            <a:rect l="0" t="0" r="r" b="b"/>
            <a:pathLst>
              <a:path w="1324" h="729">
                <a:moveTo>
                  <a:pt x="30" y="213"/>
                </a:moveTo>
                <a:cubicBezTo>
                  <a:pt x="28" y="238"/>
                  <a:pt x="23" y="251"/>
                  <a:pt x="21" y="276"/>
                </a:cubicBezTo>
                <a:cubicBezTo>
                  <a:pt x="17" y="325"/>
                  <a:pt x="20" y="359"/>
                  <a:pt x="51" y="400"/>
                </a:cubicBezTo>
                <a:cubicBezTo>
                  <a:pt x="73" y="428"/>
                  <a:pt x="107" y="448"/>
                  <a:pt x="119" y="483"/>
                </a:cubicBezTo>
                <a:cubicBezTo>
                  <a:pt x="127" y="506"/>
                  <a:pt x="125" y="522"/>
                  <a:pt x="102" y="529"/>
                </a:cubicBezTo>
                <a:cubicBezTo>
                  <a:pt x="67" y="539"/>
                  <a:pt x="33" y="533"/>
                  <a:pt x="0" y="523"/>
                </a:cubicBezTo>
                <a:moveTo>
                  <a:pt x="170" y="179"/>
                </a:moveTo>
                <a:cubicBezTo>
                  <a:pt x="230" y="171"/>
                  <a:pt x="290" y="173"/>
                  <a:pt x="350" y="173"/>
                </a:cubicBezTo>
                <a:cubicBezTo>
                  <a:pt x="405" y="173"/>
                  <a:pt x="423" y="173"/>
                  <a:pt x="460" y="177"/>
                </a:cubicBezTo>
                <a:moveTo>
                  <a:pt x="782" y="470"/>
                </a:moveTo>
                <a:cubicBezTo>
                  <a:pt x="739" y="530"/>
                  <a:pt x="700" y="592"/>
                  <a:pt x="663" y="657"/>
                </a:cubicBezTo>
                <a:cubicBezTo>
                  <a:pt x="647" y="681"/>
                  <a:pt x="635" y="703"/>
                  <a:pt x="625" y="728"/>
                </a:cubicBezTo>
                <a:moveTo>
                  <a:pt x="1323" y="0"/>
                </a:moveTo>
                <a:cubicBezTo>
                  <a:pt x="1227" y="37"/>
                  <a:pt x="1148" y="99"/>
                  <a:pt x="1070" y="169"/>
                </a:cubicBezTo>
                <a:cubicBezTo>
                  <a:pt x="1024" y="210"/>
                  <a:pt x="931" y="290"/>
                  <a:pt x="952" y="368"/>
                </a:cubicBezTo>
                <a:cubicBezTo>
                  <a:pt x="966" y="418"/>
                  <a:pt x="1058" y="404"/>
                  <a:pt x="1094" y="402"/>
                </a:cubicBezTo>
                <a:cubicBezTo>
                  <a:pt x="1130" y="400"/>
                  <a:pt x="1140" y="398"/>
                  <a:pt x="1161" y="374"/>
                </a:cubicBezTo>
                <a:cubicBezTo>
                  <a:pt x="1126" y="367"/>
                  <a:pt x="1071" y="361"/>
                  <a:pt x="1024" y="374"/>
                </a:cubicBezTo>
                <a:cubicBezTo>
                  <a:pt x="971" y="387"/>
                  <a:pt x="932" y="409"/>
                  <a:pt x="888" y="43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19" name="Freeform 9"/>
          <p:cNvSpPr/>
          <p:nvPr/>
        </p:nvSpPr>
        <p:spPr>
          <a:xfrm>
            <a:off x="3135240" y="1522440"/>
            <a:ext cx="276120" cy="151200"/>
          </a:xfrm>
          <a:custGeom>
            <a:avLst/>
            <a:gdLst/>
            <a:ahLst/>
            <a:rect l="0" t="0" r="r" b="b"/>
            <a:pathLst>
              <a:path w="767" h="420">
                <a:moveTo>
                  <a:pt x="107" y="88"/>
                </a:moveTo>
                <a:cubicBezTo>
                  <a:pt x="94" y="88"/>
                  <a:pt x="81" y="88"/>
                  <a:pt x="68" y="88"/>
                </a:cubicBezTo>
                <a:cubicBezTo>
                  <a:pt x="68" y="88"/>
                  <a:pt x="37" y="88"/>
                  <a:pt x="49" y="88"/>
                </a:cubicBezTo>
                <a:cubicBezTo>
                  <a:pt x="150" y="88"/>
                  <a:pt x="252" y="88"/>
                  <a:pt x="353" y="85"/>
                </a:cubicBezTo>
                <a:cubicBezTo>
                  <a:pt x="437" y="83"/>
                  <a:pt x="465" y="82"/>
                  <a:pt x="521" y="81"/>
                </a:cubicBezTo>
                <a:moveTo>
                  <a:pt x="57" y="322"/>
                </a:moveTo>
                <a:cubicBezTo>
                  <a:pt x="12" y="341"/>
                  <a:pt x="23" y="338"/>
                  <a:pt x="0" y="357"/>
                </a:cubicBezTo>
                <a:cubicBezTo>
                  <a:pt x="69" y="365"/>
                  <a:pt x="132" y="359"/>
                  <a:pt x="201" y="345"/>
                </a:cubicBezTo>
                <a:cubicBezTo>
                  <a:pt x="334" y="317"/>
                  <a:pt x="460" y="273"/>
                  <a:pt x="588" y="227"/>
                </a:cubicBezTo>
                <a:moveTo>
                  <a:pt x="421" y="0"/>
                </a:moveTo>
                <a:cubicBezTo>
                  <a:pt x="446" y="8"/>
                  <a:pt x="459" y="11"/>
                  <a:pt x="485" y="17"/>
                </a:cubicBezTo>
                <a:cubicBezTo>
                  <a:pt x="564" y="36"/>
                  <a:pt x="650" y="52"/>
                  <a:pt x="710" y="108"/>
                </a:cubicBezTo>
                <a:cubicBezTo>
                  <a:pt x="752" y="148"/>
                  <a:pt x="766" y="217"/>
                  <a:pt x="725" y="262"/>
                </a:cubicBezTo>
                <a:cubicBezTo>
                  <a:pt x="669" y="324"/>
                  <a:pt x="534" y="338"/>
                  <a:pt x="496" y="409"/>
                </a:cubicBezTo>
                <a:cubicBezTo>
                  <a:pt x="496" y="412"/>
                  <a:pt x="496" y="416"/>
                  <a:pt x="496" y="41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20" name="Freeform 10"/>
          <p:cNvSpPr/>
          <p:nvPr/>
        </p:nvSpPr>
        <p:spPr>
          <a:xfrm>
            <a:off x="3674160" y="1402560"/>
            <a:ext cx="1107720" cy="225360"/>
          </a:xfrm>
          <a:custGeom>
            <a:avLst/>
            <a:gdLst/>
            <a:ahLst/>
            <a:rect l="0" t="0" r="r" b="b"/>
            <a:pathLst>
              <a:path w="3077" h="626">
                <a:moveTo>
                  <a:pt x="561" y="27"/>
                </a:moveTo>
                <a:cubicBezTo>
                  <a:pt x="537" y="0"/>
                  <a:pt x="517" y="2"/>
                  <a:pt x="479" y="2"/>
                </a:cubicBezTo>
                <a:cubicBezTo>
                  <a:pt x="404" y="1"/>
                  <a:pt x="335" y="50"/>
                  <a:pt x="278" y="94"/>
                </a:cubicBezTo>
                <a:cubicBezTo>
                  <a:pt x="199" y="151"/>
                  <a:pt x="127" y="220"/>
                  <a:pt x="74" y="303"/>
                </a:cubicBezTo>
                <a:cubicBezTo>
                  <a:pt x="43" y="351"/>
                  <a:pt x="0" y="441"/>
                  <a:pt x="22" y="501"/>
                </a:cubicBezTo>
                <a:cubicBezTo>
                  <a:pt x="51" y="581"/>
                  <a:pt x="181" y="595"/>
                  <a:pt x="249" y="603"/>
                </a:cubicBezTo>
                <a:cubicBezTo>
                  <a:pt x="312" y="610"/>
                  <a:pt x="418" y="625"/>
                  <a:pt x="480" y="603"/>
                </a:cubicBezTo>
                <a:cubicBezTo>
                  <a:pt x="483" y="599"/>
                  <a:pt x="486" y="596"/>
                  <a:pt x="489" y="592"/>
                </a:cubicBezTo>
                <a:cubicBezTo>
                  <a:pt x="445" y="558"/>
                  <a:pt x="406" y="545"/>
                  <a:pt x="333" y="539"/>
                </a:cubicBezTo>
                <a:cubicBezTo>
                  <a:pt x="251" y="531"/>
                  <a:pt x="133" y="516"/>
                  <a:pt x="55" y="553"/>
                </a:cubicBezTo>
                <a:cubicBezTo>
                  <a:pt x="35" y="570"/>
                  <a:pt x="28" y="571"/>
                  <a:pt x="32" y="589"/>
                </a:cubicBezTo>
                <a:moveTo>
                  <a:pt x="1398" y="245"/>
                </a:moveTo>
                <a:cubicBezTo>
                  <a:pt x="1403" y="225"/>
                  <a:pt x="1405" y="213"/>
                  <a:pt x="1405" y="193"/>
                </a:cubicBezTo>
                <a:cubicBezTo>
                  <a:pt x="1331" y="184"/>
                  <a:pt x="1281" y="198"/>
                  <a:pt x="1213" y="232"/>
                </a:cubicBezTo>
                <a:cubicBezTo>
                  <a:pt x="1134" y="272"/>
                  <a:pt x="1019" y="333"/>
                  <a:pt x="991" y="426"/>
                </a:cubicBezTo>
                <a:cubicBezTo>
                  <a:pt x="975" y="481"/>
                  <a:pt x="994" y="512"/>
                  <a:pt x="1049" y="526"/>
                </a:cubicBezTo>
                <a:cubicBezTo>
                  <a:pt x="1069" y="528"/>
                  <a:pt x="1088" y="531"/>
                  <a:pt x="1108" y="534"/>
                </a:cubicBezTo>
                <a:moveTo>
                  <a:pt x="1735" y="294"/>
                </a:moveTo>
                <a:cubicBezTo>
                  <a:pt x="1708" y="274"/>
                  <a:pt x="1682" y="266"/>
                  <a:pt x="1648" y="283"/>
                </a:cubicBezTo>
                <a:cubicBezTo>
                  <a:pt x="1606" y="304"/>
                  <a:pt x="1560" y="345"/>
                  <a:pt x="1546" y="392"/>
                </a:cubicBezTo>
                <a:cubicBezTo>
                  <a:pt x="1534" y="429"/>
                  <a:pt x="1547" y="450"/>
                  <a:pt x="1585" y="455"/>
                </a:cubicBezTo>
                <a:cubicBezTo>
                  <a:pt x="1629" y="461"/>
                  <a:pt x="1684" y="460"/>
                  <a:pt x="1721" y="433"/>
                </a:cubicBezTo>
                <a:cubicBezTo>
                  <a:pt x="1739" y="420"/>
                  <a:pt x="1759" y="377"/>
                  <a:pt x="1740" y="356"/>
                </a:cubicBezTo>
                <a:cubicBezTo>
                  <a:pt x="1709" y="322"/>
                  <a:pt x="1655" y="321"/>
                  <a:pt x="1614" y="320"/>
                </a:cubicBezTo>
                <a:cubicBezTo>
                  <a:pt x="1591" y="319"/>
                  <a:pt x="1563" y="310"/>
                  <a:pt x="1557" y="336"/>
                </a:cubicBezTo>
                <a:moveTo>
                  <a:pt x="1735" y="294"/>
                </a:moveTo>
                <a:cubicBezTo>
                  <a:pt x="1769" y="292"/>
                  <a:pt x="1803" y="291"/>
                  <a:pt x="1837" y="289"/>
                </a:cubicBezTo>
                <a:cubicBezTo>
                  <a:pt x="1833" y="300"/>
                  <a:pt x="1833" y="254"/>
                  <a:pt x="1831" y="300"/>
                </a:cubicBezTo>
                <a:cubicBezTo>
                  <a:pt x="1829" y="336"/>
                  <a:pt x="1830" y="365"/>
                  <a:pt x="1857" y="394"/>
                </a:cubicBezTo>
                <a:cubicBezTo>
                  <a:pt x="1882" y="419"/>
                  <a:pt x="1910" y="425"/>
                  <a:pt x="1944" y="426"/>
                </a:cubicBezTo>
                <a:cubicBezTo>
                  <a:pt x="1978" y="427"/>
                  <a:pt x="1989" y="417"/>
                  <a:pt x="2006" y="389"/>
                </a:cubicBezTo>
                <a:cubicBezTo>
                  <a:pt x="2016" y="372"/>
                  <a:pt x="2021" y="355"/>
                  <a:pt x="2027" y="337"/>
                </a:cubicBezTo>
                <a:cubicBezTo>
                  <a:pt x="2027" y="359"/>
                  <a:pt x="2023" y="384"/>
                  <a:pt x="2033" y="403"/>
                </a:cubicBezTo>
                <a:cubicBezTo>
                  <a:pt x="2044" y="425"/>
                  <a:pt x="2058" y="429"/>
                  <a:pt x="2079" y="438"/>
                </a:cubicBezTo>
                <a:moveTo>
                  <a:pt x="2152" y="416"/>
                </a:moveTo>
                <a:cubicBezTo>
                  <a:pt x="2162" y="395"/>
                  <a:pt x="2169" y="372"/>
                  <a:pt x="2178" y="350"/>
                </a:cubicBezTo>
                <a:cubicBezTo>
                  <a:pt x="2185" y="334"/>
                  <a:pt x="2192" y="333"/>
                  <a:pt x="2200" y="324"/>
                </a:cubicBezTo>
                <a:cubicBezTo>
                  <a:pt x="2209" y="340"/>
                  <a:pt x="2219" y="363"/>
                  <a:pt x="2223" y="389"/>
                </a:cubicBezTo>
                <a:cubicBezTo>
                  <a:pt x="2226" y="406"/>
                  <a:pt x="2223" y="445"/>
                  <a:pt x="2242" y="457"/>
                </a:cubicBezTo>
                <a:cubicBezTo>
                  <a:pt x="2257" y="467"/>
                  <a:pt x="2288" y="460"/>
                  <a:pt x="2302" y="453"/>
                </a:cubicBezTo>
                <a:cubicBezTo>
                  <a:pt x="2351" y="428"/>
                  <a:pt x="2380" y="392"/>
                  <a:pt x="2439" y="387"/>
                </a:cubicBezTo>
                <a:cubicBezTo>
                  <a:pt x="2467" y="385"/>
                  <a:pt x="2492" y="387"/>
                  <a:pt x="2518" y="394"/>
                </a:cubicBezTo>
                <a:cubicBezTo>
                  <a:pt x="2564" y="406"/>
                  <a:pt x="2623" y="409"/>
                  <a:pt x="2667" y="389"/>
                </a:cubicBezTo>
                <a:cubicBezTo>
                  <a:pt x="2706" y="369"/>
                  <a:pt x="2737" y="335"/>
                  <a:pt x="2743" y="292"/>
                </a:cubicBezTo>
                <a:cubicBezTo>
                  <a:pt x="2749" y="248"/>
                  <a:pt x="2741" y="211"/>
                  <a:pt x="2721" y="173"/>
                </a:cubicBezTo>
                <a:cubicBezTo>
                  <a:pt x="2710" y="151"/>
                  <a:pt x="2696" y="142"/>
                  <a:pt x="2682" y="129"/>
                </a:cubicBezTo>
                <a:cubicBezTo>
                  <a:pt x="2679" y="168"/>
                  <a:pt x="2679" y="207"/>
                  <a:pt x="2679" y="247"/>
                </a:cubicBezTo>
                <a:cubicBezTo>
                  <a:pt x="2679" y="312"/>
                  <a:pt x="2684" y="368"/>
                  <a:pt x="2705" y="431"/>
                </a:cubicBezTo>
                <a:cubicBezTo>
                  <a:pt x="2714" y="457"/>
                  <a:pt x="2728" y="505"/>
                  <a:pt x="2751" y="524"/>
                </a:cubicBezTo>
                <a:cubicBezTo>
                  <a:pt x="2753" y="524"/>
                  <a:pt x="2756" y="524"/>
                  <a:pt x="2758" y="524"/>
                </a:cubicBezTo>
                <a:moveTo>
                  <a:pt x="2557" y="244"/>
                </a:moveTo>
                <a:cubicBezTo>
                  <a:pt x="2632" y="221"/>
                  <a:pt x="2706" y="213"/>
                  <a:pt x="2784" y="211"/>
                </a:cubicBezTo>
                <a:cubicBezTo>
                  <a:pt x="2883" y="208"/>
                  <a:pt x="2978" y="212"/>
                  <a:pt x="3076" y="22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21" name="Freeform 11"/>
          <p:cNvSpPr/>
          <p:nvPr/>
        </p:nvSpPr>
        <p:spPr>
          <a:xfrm>
            <a:off x="7525800" y="1937520"/>
            <a:ext cx="104040" cy="99360"/>
          </a:xfrm>
          <a:custGeom>
            <a:avLst/>
            <a:gdLst/>
            <a:ahLst/>
            <a:rect l="0" t="0" r="r" b="b"/>
            <a:pathLst>
              <a:path w="289" h="276">
                <a:moveTo>
                  <a:pt x="288" y="31"/>
                </a:moveTo>
                <a:cubicBezTo>
                  <a:pt x="273" y="0"/>
                  <a:pt x="243" y="12"/>
                  <a:pt x="212" y="23"/>
                </a:cubicBezTo>
                <a:cubicBezTo>
                  <a:pt x="150" y="44"/>
                  <a:pt x="67" y="77"/>
                  <a:pt x="29" y="135"/>
                </a:cubicBezTo>
                <a:cubicBezTo>
                  <a:pt x="0" y="179"/>
                  <a:pt x="20" y="229"/>
                  <a:pt x="65" y="250"/>
                </a:cubicBezTo>
                <a:cubicBezTo>
                  <a:pt x="118" y="275"/>
                  <a:pt x="180" y="269"/>
                  <a:pt x="236" y="27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22" name="Freeform 12"/>
          <p:cNvSpPr/>
          <p:nvPr/>
        </p:nvSpPr>
        <p:spPr>
          <a:xfrm>
            <a:off x="1487880" y="1953720"/>
            <a:ext cx="620640" cy="237240"/>
          </a:xfrm>
          <a:custGeom>
            <a:avLst/>
            <a:gdLst/>
            <a:ahLst/>
            <a:rect l="0" t="0" r="r" b="b"/>
            <a:pathLst>
              <a:path w="1724" h="659">
                <a:moveTo>
                  <a:pt x="4" y="236"/>
                </a:moveTo>
                <a:cubicBezTo>
                  <a:pt x="4" y="193"/>
                  <a:pt x="4" y="150"/>
                  <a:pt x="4" y="107"/>
                </a:cubicBezTo>
                <a:cubicBezTo>
                  <a:pt x="4" y="202"/>
                  <a:pt x="0" y="297"/>
                  <a:pt x="7" y="392"/>
                </a:cubicBezTo>
                <a:cubicBezTo>
                  <a:pt x="12" y="461"/>
                  <a:pt x="18" y="534"/>
                  <a:pt x="34" y="602"/>
                </a:cubicBezTo>
                <a:cubicBezTo>
                  <a:pt x="39" y="625"/>
                  <a:pt x="45" y="640"/>
                  <a:pt x="59" y="658"/>
                </a:cubicBezTo>
                <a:moveTo>
                  <a:pt x="75" y="194"/>
                </a:moveTo>
                <a:cubicBezTo>
                  <a:pt x="72" y="168"/>
                  <a:pt x="56" y="103"/>
                  <a:pt x="72" y="78"/>
                </a:cubicBezTo>
                <a:cubicBezTo>
                  <a:pt x="77" y="78"/>
                  <a:pt x="82" y="78"/>
                  <a:pt x="87" y="78"/>
                </a:cubicBezTo>
                <a:cubicBezTo>
                  <a:pt x="133" y="118"/>
                  <a:pt x="160" y="172"/>
                  <a:pt x="189" y="226"/>
                </a:cubicBezTo>
                <a:cubicBezTo>
                  <a:pt x="221" y="285"/>
                  <a:pt x="256" y="348"/>
                  <a:pt x="263" y="416"/>
                </a:cubicBezTo>
                <a:cubicBezTo>
                  <a:pt x="268" y="465"/>
                  <a:pt x="255" y="489"/>
                  <a:pt x="205" y="496"/>
                </a:cubicBezTo>
                <a:cubicBezTo>
                  <a:pt x="163" y="501"/>
                  <a:pt x="135" y="492"/>
                  <a:pt x="117" y="452"/>
                </a:cubicBezTo>
                <a:cubicBezTo>
                  <a:pt x="108" y="432"/>
                  <a:pt x="111" y="415"/>
                  <a:pt x="114" y="395"/>
                </a:cubicBezTo>
                <a:cubicBezTo>
                  <a:pt x="170" y="384"/>
                  <a:pt x="210" y="382"/>
                  <a:pt x="259" y="417"/>
                </a:cubicBezTo>
                <a:cubicBezTo>
                  <a:pt x="330" y="468"/>
                  <a:pt x="369" y="555"/>
                  <a:pt x="439" y="609"/>
                </a:cubicBezTo>
                <a:moveTo>
                  <a:pt x="503" y="366"/>
                </a:moveTo>
                <a:cubicBezTo>
                  <a:pt x="515" y="354"/>
                  <a:pt x="486" y="327"/>
                  <a:pt x="523" y="345"/>
                </a:cubicBezTo>
                <a:cubicBezTo>
                  <a:pt x="561" y="363"/>
                  <a:pt x="589" y="426"/>
                  <a:pt x="621" y="454"/>
                </a:cubicBezTo>
                <a:cubicBezTo>
                  <a:pt x="647" y="476"/>
                  <a:pt x="684" y="503"/>
                  <a:pt x="721" y="497"/>
                </a:cubicBezTo>
                <a:cubicBezTo>
                  <a:pt x="757" y="490"/>
                  <a:pt x="765" y="461"/>
                  <a:pt x="773" y="424"/>
                </a:cubicBezTo>
                <a:cubicBezTo>
                  <a:pt x="778" y="398"/>
                  <a:pt x="776" y="372"/>
                  <a:pt x="776" y="346"/>
                </a:cubicBezTo>
                <a:cubicBezTo>
                  <a:pt x="776" y="365"/>
                  <a:pt x="771" y="347"/>
                  <a:pt x="776" y="366"/>
                </a:cubicBezTo>
                <a:cubicBezTo>
                  <a:pt x="801" y="452"/>
                  <a:pt x="875" y="504"/>
                  <a:pt x="964" y="496"/>
                </a:cubicBezTo>
                <a:cubicBezTo>
                  <a:pt x="1035" y="488"/>
                  <a:pt x="1083" y="429"/>
                  <a:pt x="1107" y="365"/>
                </a:cubicBezTo>
                <a:cubicBezTo>
                  <a:pt x="1132" y="298"/>
                  <a:pt x="1126" y="215"/>
                  <a:pt x="1097" y="151"/>
                </a:cubicBezTo>
                <a:cubicBezTo>
                  <a:pt x="1075" y="104"/>
                  <a:pt x="1027" y="27"/>
                  <a:pt x="976" y="6"/>
                </a:cubicBezTo>
                <a:cubicBezTo>
                  <a:pt x="959" y="1"/>
                  <a:pt x="954" y="0"/>
                  <a:pt x="942" y="1"/>
                </a:cubicBezTo>
                <a:cubicBezTo>
                  <a:pt x="927" y="92"/>
                  <a:pt x="919" y="183"/>
                  <a:pt x="958" y="269"/>
                </a:cubicBezTo>
                <a:cubicBezTo>
                  <a:pt x="990" y="340"/>
                  <a:pt x="1086" y="476"/>
                  <a:pt x="1176" y="478"/>
                </a:cubicBezTo>
                <a:cubicBezTo>
                  <a:pt x="1220" y="479"/>
                  <a:pt x="1229" y="461"/>
                  <a:pt x="1248" y="423"/>
                </a:cubicBezTo>
                <a:cubicBezTo>
                  <a:pt x="1275" y="370"/>
                  <a:pt x="1294" y="318"/>
                  <a:pt x="1361" y="315"/>
                </a:cubicBezTo>
                <a:cubicBezTo>
                  <a:pt x="1407" y="313"/>
                  <a:pt x="1431" y="336"/>
                  <a:pt x="1468" y="359"/>
                </a:cubicBezTo>
                <a:cubicBezTo>
                  <a:pt x="1517" y="389"/>
                  <a:pt x="1555" y="398"/>
                  <a:pt x="1612" y="397"/>
                </a:cubicBezTo>
                <a:cubicBezTo>
                  <a:pt x="1648" y="396"/>
                  <a:pt x="1682" y="380"/>
                  <a:pt x="1698" y="345"/>
                </a:cubicBezTo>
                <a:cubicBezTo>
                  <a:pt x="1700" y="327"/>
                  <a:pt x="1701" y="321"/>
                  <a:pt x="1700" y="310"/>
                </a:cubicBezTo>
                <a:cubicBezTo>
                  <a:pt x="1661" y="296"/>
                  <a:pt x="1629" y="281"/>
                  <a:pt x="1583" y="290"/>
                </a:cubicBezTo>
                <a:cubicBezTo>
                  <a:pt x="1522" y="301"/>
                  <a:pt x="1489" y="365"/>
                  <a:pt x="1504" y="424"/>
                </a:cubicBezTo>
                <a:cubicBezTo>
                  <a:pt x="1520" y="486"/>
                  <a:pt x="1597" y="499"/>
                  <a:pt x="1650" y="502"/>
                </a:cubicBezTo>
                <a:cubicBezTo>
                  <a:pt x="1674" y="502"/>
                  <a:pt x="1699" y="502"/>
                  <a:pt x="1723" y="50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23" name="Freeform 13"/>
          <p:cNvSpPr/>
          <p:nvPr/>
        </p:nvSpPr>
        <p:spPr>
          <a:xfrm>
            <a:off x="2341440" y="1954080"/>
            <a:ext cx="349560" cy="240120"/>
          </a:xfrm>
          <a:custGeom>
            <a:avLst/>
            <a:gdLst/>
            <a:ahLst/>
            <a:rect l="0" t="0" r="r" b="b"/>
            <a:pathLst>
              <a:path w="971" h="667">
                <a:moveTo>
                  <a:pt x="0" y="318"/>
                </a:moveTo>
                <a:cubicBezTo>
                  <a:pt x="91" y="269"/>
                  <a:pt x="195" y="224"/>
                  <a:pt x="266" y="146"/>
                </a:cubicBezTo>
                <a:cubicBezTo>
                  <a:pt x="294" y="115"/>
                  <a:pt x="271" y="123"/>
                  <a:pt x="282" y="100"/>
                </a:cubicBezTo>
                <a:cubicBezTo>
                  <a:pt x="230" y="116"/>
                  <a:pt x="205" y="124"/>
                  <a:pt x="169" y="174"/>
                </a:cubicBezTo>
                <a:cubicBezTo>
                  <a:pt x="137" y="219"/>
                  <a:pt x="111" y="308"/>
                  <a:pt x="166" y="347"/>
                </a:cubicBezTo>
                <a:cubicBezTo>
                  <a:pt x="214" y="380"/>
                  <a:pt x="288" y="376"/>
                  <a:pt x="330" y="339"/>
                </a:cubicBezTo>
                <a:cubicBezTo>
                  <a:pt x="382" y="292"/>
                  <a:pt x="369" y="230"/>
                  <a:pt x="325" y="186"/>
                </a:cubicBezTo>
                <a:cubicBezTo>
                  <a:pt x="282" y="143"/>
                  <a:pt x="230" y="118"/>
                  <a:pt x="176" y="96"/>
                </a:cubicBezTo>
                <a:cubicBezTo>
                  <a:pt x="185" y="100"/>
                  <a:pt x="243" y="123"/>
                  <a:pt x="266" y="127"/>
                </a:cubicBezTo>
                <a:cubicBezTo>
                  <a:pt x="336" y="140"/>
                  <a:pt x="443" y="154"/>
                  <a:pt x="512" y="132"/>
                </a:cubicBezTo>
                <a:cubicBezTo>
                  <a:pt x="553" y="119"/>
                  <a:pt x="557" y="95"/>
                  <a:pt x="556" y="58"/>
                </a:cubicBezTo>
                <a:cubicBezTo>
                  <a:pt x="555" y="27"/>
                  <a:pt x="532" y="15"/>
                  <a:pt x="510" y="0"/>
                </a:cubicBezTo>
                <a:cubicBezTo>
                  <a:pt x="509" y="0"/>
                  <a:pt x="508" y="0"/>
                  <a:pt x="507" y="0"/>
                </a:cubicBezTo>
                <a:cubicBezTo>
                  <a:pt x="509" y="78"/>
                  <a:pt x="531" y="139"/>
                  <a:pt x="558" y="212"/>
                </a:cubicBezTo>
                <a:cubicBezTo>
                  <a:pt x="598" y="322"/>
                  <a:pt x="638" y="434"/>
                  <a:pt x="677" y="544"/>
                </a:cubicBezTo>
                <a:cubicBezTo>
                  <a:pt x="693" y="588"/>
                  <a:pt x="702" y="621"/>
                  <a:pt x="706" y="666"/>
                </a:cubicBezTo>
                <a:moveTo>
                  <a:pt x="525" y="566"/>
                </a:moveTo>
                <a:cubicBezTo>
                  <a:pt x="585" y="518"/>
                  <a:pt x="653" y="493"/>
                  <a:pt x="728" y="474"/>
                </a:cubicBezTo>
                <a:cubicBezTo>
                  <a:pt x="808" y="454"/>
                  <a:pt x="889" y="448"/>
                  <a:pt x="970" y="43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24" name="Freeform 14"/>
          <p:cNvSpPr/>
          <p:nvPr/>
        </p:nvSpPr>
        <p:spPr>
          <a:xfrm>
            <a:off x="2913120" y="1882800"/>
            <a:ext cx="1349640" cy="332280"/>
          </a:xfrm>
          <a:custGeom>
            <a:avLst/>
            <a:gdLst/>
            <a:ahLst/>
            <a:rect l="0" t="0" r="r" b="b"/>
            <a:pathLst>
              <a:path w="3749" h="923">
                <a:moveTo>
                  <a:pt x="47" y="505"/>
                </a:moveTo>
                <a:cubicBezTo>
                  <a:pt x="47" y="497"/>
                  <a:pt x="47" y="488"/>
                  <a:pt x="47" y="480"/>
                </a:cubicBezTo>
                <a:cubicBezTo>
                  <a:pt x="47" y="508"/>
                  <a:pt x="47" y="526"/>
                  <a:pt x="47" y="554"/>
                </a:cubicBezTo>
                <a:cubicBezTo>
                  <a:pt x="47" y="635"/>
                  <a:pt x="42" y="715"/>
                  <a:pt x="61" y="794"/>
                </a:cubicBezTo>
                <a:cubicBezTo>
                  <a:pt x="72" y="838"/>
                  <a:pt x="92" y="883"/>
                  <a:pt x="124" y="915"/>
                </a:cubicBezTo>
                <a:cubicBezTo>
                  <a:pt x="127" y="917"/>
                  <a:pt x="130" y="920"/>
                  <a:pt x="133" y="922"/>
                </a:cubicBezTo>
                <a:moveTo>
                  <a:pt x="21" y="476"/>
                </a:moveTo>
                <a:cubicBezTo>
                  <a:pt x="28" y="409"/>
                  <a:pt x="35" y="381"/>
                  <a:pt x="108" y="374"/>
                </a:cubicBezTo>
                <a:cubicBezTo>
                  <a:pt x="175" y="368"/>
                  <a:pt x="161" y="468"/>
                  <a:pt x="158" y="512"/>
                </a:cubicBezTo>
                <a:cubicBezTo>
                  <a:pt x="153" y="583"/>
                  <a:pt x="119" y="646"/>
                  <a:pt x="60" y="688"/>
                </a:cubicBezTo>
                <a:cubicBezTo>
                  <a:pt x="40" y="702"/>
                  <a:pt x="23" y="706"/>
                  <a:pt x="0" y="709"/>
                </a:cubicBezTo>
                <a:moveTo>
                  <a:pt x="354" y="716"/>
                </a:moveTo>
                <a:cubicBezTo>
                  <a:pt x="349" y="723"/>
                  <a:pt x="345" y="729"/>
                  <a:pt x="340" y="736"/>
                </a:cubicBezTo>
                <a:cubicBezTo>
                  <a:pt x="341" y="681"/>
                  <a:pt x="354" y="641"/>
                  <a:pt x="381" y="591"/>
                </a:cubicBezTo>
                <a:cubicBezTo>
                  <a:pt x="410" y="537"/>
                  <a:pt x="457" y="471"/>
                  <a:pt x="523" y="456"/>
                </a:cubicBezTo>
                <a:cubicBezTo>
                  <a:pt x="567" y="447"/>
                  <a:pt x="570" y="485"/>
                  <a:pt x="581" y="518"/>
                </a:cubicBezTo>
                <a:cubicBezTo>
                  <a:pt x="592" y="550"/>
                  <a:pt x="598" y="605"/>
                  <a:pt x="626" y="627"/>
                </a:cubicBezTo>
                <a:cubicBezTo>
                  <a:pt x="655" y="649"/>
                  <a:pt x="694" y="629"/>
                  <a:pt x="717" y="612"/>
                </a:cubicBezTo>
                <a:cubicBezTo>
                  <a:pt x="770" y="572"/>
                  <a:pt x="819" y="519"/>
                  <a:pt x="865" y="471"/>
                </a:cubicBezTo>
                <a:cubicBezTo>
                  <a:pt x="888" y="445"/>
                  <a:pt x="888" y="447"/>
                  <a:pt x="914" y="438"/>
                </a:cubicBezTo>
                <a:cubicBezTo>
                  <a:pt x="926" y="473"/>
                  <a:pt x="935" y="511"/>
                  <a:pt x="953" y="541"/>
                </a:cubicBezTo>
                <a:cubicBezTo>
                  <a:pt x="972" y="572"/>
                  <a:pt x="997" y="588"/>
                  <a:pt x="1033" y="584"/>
                </a:cubicBezTo>
                <a:cubicBezTo>
                  <a:pt x="1066" y="581"/>
                  <a:pt x="1094" y="544"/>
                  <a:pt x="1101" y="512"/>
                </a:cubicBezTo>
                <a:cubicBezTo>
                  <a:pt x="1109" y="477"/>
                  <a:pt x="1102" y="447"/>
                  <a:pt x="1080" y="421"/>
                </a:cubicBezTo>
                <a:cubicBezTo>
                  <a:pt x="1074" y="414"/>
                  <a:pt x="1073" y="410"/>
                  <a:pt x="1068" y="402"/>
                </a:cubicBezTo>
                <a:moveTo>
                  <a:pt x="1679" y="395"/>
                </a:moveTo>
                <a:cubicBezTo>
                  <a:pt x="1707" y="388"/>
                  <a:pt x="1724" y="381"/>
                  <a:pt x="1746" y="371"/>
                </a:cubicBezTo>
                <a:cubicBezTo>
                  <a:pt x="1706" y="367"/>
                  <a:pt x="1641" y="360"/>
                  <a:pt x="1595" y="366"/>
                </a:cubicBezTo>
                <a:cubicBezTo>
                  <a:pt x="1528" y="375"/>
                  <a:pt x="1428" y="399"/>
                  <a:pt x="1380" y="453"/>
                </a:cubicBezTo>
                <a:cubicBezTo>
                  <a:pt x="1377" y="460"/>
                  <a:pt x="1375" y="469"/>
                  <a:pt x="1372" y="476"/>
                </a:cubicBezTo>
                <a:cubicBezTo>
                  <a:pt x="1387" y="529"/>
                  <a:pt x="1438" y="522"/>
                  <a:pt x="1491" y="523"/>
                </a:cubicBezTo>
                <a:cubicBezTo>
                  <a:pt x="1581" y="525"/>
                  <a:pt x="1658" y="507"/>
                  <a:pt x="1732" y="450"/>
                </a:cubicBezTo>
                <a:cubicBezTo>
                  <a:pt x="1797" y="402"/>
                  <a:pt x="1813" y="339"/>
                  <a:pt x="1810" y="262"/>
                </a:cubicBezTo>
                <a:cubicBezTo>
                  <a:pt x="1807" y="186"/>
                  <a:pt x="1768" y="125"/>
                  <a:pt x="1732" y="60"/>
                </a:cubicBezTo>
                <a:cubicBezTo>
                  <a:pt x="1719" y="38"/>
                  <a:pt x="1703" y="18"/>
                  <a:pt x="1689" y="0"/>
                </a:cubicBezTo>
                <a:cubicBezTo>
                  <a:pt x="1689" y="64"/>
                  <a:pt x="1686" y="124"/>
                  <a:pt x="1701" y="187"/>
                </a:cubicBezTo>
                <a:cubicBezTo>
                  <a:pt x="1726" y="292"/>
                  <a:pt x="1778" y="376"/>
                  <a:pt x="1849" y="455"/>
                </a:cubicBezTo>
                <a:moveTo>
                  <a:pt x="2197" y="316"/>
                </a:moveTo>
                <a:cubicBezTo>
                  <a:pt x="2182" y="288"/>
                  <a:pt x="2194" y="337"/>
                  <a:pt x="2194" y="349"/>
                </a:cubicBezTo>
                <a:cubicBezTo>
                  <a:pt x="2194" y="391"/>
                  <a:pt x="2196" y="428"/>
                  <a:pt x="2230" y="457"/>
                </a:cubicBezTo>
                <a:cubicBezTo>
                  <a:pt x="2259" y="484"/>
                  <a:pt x="2308" y="486"/>
                  <a:pt x="2346" y="482"/>
                </a:cubicBezTo>
                <a:cubicBezTo>
                  <a:pt x="2400" y="477"/>
                  <a:pt x="2445" y="443"/>
                  <a:pt x="2477" y="400"/>
                </a:cubicBezTo>
                <a:cubicBezTo>
                  <a:pt x="2497" y="374"/>
                  <a:pt x="2502" y="347"/>
                  <a:pt x="2503" y="316"/>
                </a:cubicBezTo>
                <a:cubicBezTo>
                  <a:pt x="2503" y="338"/>
                  <a:pt x="2492" y="403"/>
                  <a:pt x="2507" y="420"/>
                </a:cubicBezTo>
                <a:cubicBezTo>
                  <a:pt x="2539" y="436"/>
                  <a:pt x="2551" y="442"/>
                  <a:pt x="2577" y="444"/>
                </a:cubicBezTo>
                <a:moveTo>
                  <a:pt x="3078" y="319"/>
                </a:moveTo>
                <a:cubicBezTo>
                  <a:pt x="3078" y="286"/>
                  <a:pt x="3084" y="261"/>
                  <a:pt x="3043" y="253"/>
                </a:cubicBezTo>
                <a:cubicBezTo>
                  <a:pt x="2982" y="242"/>
                  <a:pt x="2926" y="258"/>
                  <a:pt x="2876" y="292"/>
                </a:cubicBezTo>
                <a:cubicBezTo>
                  <a:pt x="2825" y="326"/>
                  <a:pt x="2785" y="369"/>
                  <a:pt x="2777" y="431"/>
                </a:cubicBezTo>
                <a:cubicBezTo>
                  <a:pt x="2769" y="498"/>
                  <a:pt x="2852" y="498"/>
                  <a:pt x="2896" y="500"/>
                </a:cubicBezTo>
                <a:cubicBezTo>
                  <a:pt x="2918" y="500"/>
                  <a:pt x="2940" y="500"/>
                  <a:pt x="2962" y="500"/>
                </a:cubicBezTo>
                <a:moveTo>
                  <a:pt x="3485" y="37"/>
                </a:moveTo>
                <a:cubicBezTo>
                  <a:pt x="3480" y="24"/>
                  <a:pt x="3481" y="21"/>
                  <a:pt x="3475" y="16"/>
                </a:cubicBezTo>
                <a:cubicBezTo>
                  <a:pt x="3468" y="35"/>
                  <a:pt x="3459" y="66"/>
                  <a:pt x="3454" y="87"/>
                </a:cubicBezTo>
                <a:cubicBezTo>
                  <a:pt x="3438" y="156"/>
                  <a:pt x="3432" y="231"/>
                  <a:pt x="3437" y="302"/>
                </a:cubicBezTo>
                <a:cubicBezTo>
                  <a:pt x="3440" y="340"/>
                  <a:pt x="3454" y="375"/>
                  <a:pt x="3472" y="408"/>
                </a:cubicBezTo>
                <a:cubicBezTo>
                  <a:pt x="3474" y="411"/>
                  <a:pt x="3476" y="414"/>
                  <a:pt x="3478" y="417"/>
                </a:cubicBezTo>
                <a:moveTo>
                  <a:pt x="3275" y="331"/>
                </a:moveTo>
                <a:cubicBezTo>
                  <a:pt x="3363" y="308"/>
                  <a:pt x="3452" y="304"/>
                  <a:pt x="3542" y="296"/>
                </a:cubicBezTo>
                <a:cubicBezTo>
                  <a:pt x="3644" y="287"/>
                  <a:pt x="3679" y="283"/>
                  <a:pt x="3748" y="27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25" name="Freeform 15"/>
          <p:cNvSpPr/>
          <p:nvPr/>
        </p:nvSpPr>
        <p:spPr>
          <a:xfrm>
            <a:off x="5104440" y="1594800"/>
            <a:ext cx="3589200" cy="604080"/>
          </a:xfrm>
          <a:custGeom>
            <a:avLst/>
            <a:gdLst/>
            <a:ahLst/>
            <a:rect l="0" t="0" r="r" b="b"/>
            <a:pathLst>
              <a:path w="9970" h="1678">
                <a:moveTo>
                  <a:pt x="60" y="1131"/>
                </a:moveTo>
                <a:cubicBezTo>
                  <a:pt x="57" y="1132"/>
                  <a:pt x="53" y="1132"/>
                  <a:pt x="50" y="1133"/>
                </a:cubicBezTo>
                <a:cubicBezTo>
                  <a:pt x="0" y="1133"/>
                  <a:pt x="81" y="1127"/>
                  <a:pt x="87" y="1125"/>
                </a:cubicBezTo>
                <a:cubicBezTo>
                  <a:pt x="202" y="1097"/>
                  <a:pt x="314" y="1074"/>
                  <a:pt x="433" y="1066"/>
                </a:cubicBezTo>
                <a:cubicBezTo>
                  <a:pt x="554" y="1058"/>
                  <a:pt x="676" y="1060"/>
                  <a:pt x="797" y="1060"/>
                </a:cubicBezTo>
                <a:moveTo>
                  <a:pt x="572" y="1049"/>
                </a:moveTo>
                <a:cubicBezTo>
                  <a:pt x="552" y="1057"/>
                  <a:pt x="561" y="1026"/>
                  <a:pt x="555" y="1082"/>
                </a:cubicBezTo>
                <a:cubicBezTo>
                  <a:pt x="546" y="1161"/>
                  <a:pt x="531" y="1237"/>
                  <a:pt x="514" y="1314"/>
                </a:cubicBezTo>
                <a:cubicBezTo>
                  <a:pt x="494" y="1402"/>
                  <a:pt x="473" y="1487"/>
                  <a:pt x="469" y="1577"/>
                </a:cubicBezTo>
                <a:cubicBezTo>
                  <a:pt x="466" y="1641"/>
                  <a:pt x="481" y="1655"/>
                  <a:pt x="537" y="1677"/>
                </a:cubicBezTo>
                <a:moveTo>
                  <a:pt x="752" y="1166"/>
                </a:moveTo>
                <a:cubicBezTo>
                  <a:pt x="762" y="1209"/>
                  <a:pt x="773" y="1251"/>
                  <a:pt x="785" y="1293"/>
                </a:cubicBezTo>
                <a:cubicBezTo>
                  <a:pt x="808" y="1378"/>
                  <a:pt x="841" y="1452"/>
                  <a:pt x="881" y="1530"/>
                </a:cubicBezTo>
                <a:cubicBezTo>
                  <a:pt x="884" y="1536"/>
                  <a:pt x="885" y="1537"/>
                  <a:pt x="886" y="1541"/>
                </a:cubicBezTo>
                <a:cubicBezTo>
                  <a:pt x="889" y="1514"/>
                  <a:pt x="890" y="1486"/>
                  <a:pt x="897" y="1459"/>
                </a:cubicBezTo>
                <a:cubicBezTo>
                  <a:pt x="909" y="1415"/>
                  <a:pt x="933" y="1369"/>
                  <a:pt x="976" y="1349"/>
                </a:cubicBezTo>
                <a:cubicBezTo>
                  <a:pt x="1008" y="1334"/>
                  <a:pt x="1055" y="1336"/>
                  <a:pt x="1080" y="1359"/>
                </a:cubicBezTo>
                <a:cubicBezTo>
                  <a:pt x="1105" y="1382"/>
                  <a:pt x="1112" y="1430"/>
                  <a:pt x="1144" y="1446"/>
                </a:cubicBezTo>
                <a:cubicBezTo>
                  <a:pt x="1162" y="1455"/>
                  <a:pt x="1183" y="1451"/>
                  <a:pt x="1196" y="1437"/>
                </a:cubicBezTo>
                <a:cubicBezTo>
                  <a:pt x="1243" y="1385"/>
                  <a:pt x="1244" y="1328"/>
                  <a:pt x="1323" y="1304"/>
                </a:cubicBezTo>
                <a:cubicBezTo>
                  <a:pt x="1384" y="1285"/>
                  <a:pt x="1467" y="1286"/>
                  <a:pt x="1529" y="1297"/>
                </a:cubicBezTo>
                <a:cubicBezTo>
                  <a:pt x="1562" y="1303"/>
                  <a:pt x="1593" y="1314"/>
                  <a:pt x="1627" y="1316"/>
                </a:cubicBezTo>
                <a:cubicBezTo>
                  <a:pt x="1653" y="1318"/>
                  <a:pt x="1653" y="1312"/>
                  <a:pt x="1671" y="1301"/>
                </a:cubicBezTo>
                <a:cubicBezTo>
                  <a:pt x="1669" y="1278"/>
                  <a:pt x="1678" y="1270"/>
                  <a:pt x="1660" y="1253"/>
                </a:cubicBezTo>
                <a:cubicBezTo>
                  <a:pt x="1635" y="1229"/>
                  <a:pt x="1555" y="1245"/>
                  <a:pt x="1530" y="1257"/>
                </a:cubicBezTo>
                <a:cubicBezTo>
                  <a:pt x="1450" y="1294"/>
                  <a:pt x="1340" y="1418"/>
                  <a:pt x="1376" y="1516"/>
                </a:cubicBezTo>
                <a:cubicBezTo>
                  <a:pt x="1400" y="1584"/>
                  <a:pt x="1512" y="1587"/>
                  <a:pt x="1568" y="1593"/>
                </a:cubicBezTo>
                <a:cubicBezTo>
                  <a:pt x="1639" y="1601"/>
                  <a:pt x="1710" y="1601"/>
                  <a:pt x="1782" y="1602"/>
                </a:cubicBezTo>
                <a:moveTo>
                  <a:pt x="2437" y="1435"/>
                </a:moveTo>
                <a:cubicBezTo>
                  <a:pt x="2441" y="1406"/>
                  <a:pt x="2454" y="1350"/>
                  <a:pt x="2440" y="1323"/>
                </a:cubicBezTo>
                <a:cubicBezTo>
                  <a:pt x="2426" y="1294"/>
                  <a:pt x="2370" y="1297"/>
                  <a:pt x="2346" y="1301"/>
                </a:cubicBezTo>
                <a:cubicBezTo>
                  <a:pt x="2293" y="1309"/>
                  <a:pt x="2228" y="1347"/>
                  <a:pt x="2207" y="1399"/>
                </a:cubicBezTo>
                <a:cubicBezTo>
                  <a:pt x="2184" y="1455"/>
                  <a:pt x="2219" y="1491"/>
                  <a:pt x="2267" y="1514"/>
                </a:cubicBezTo>
                <a:cubicBezTo>
                  <a:pt x="2332" y="1544"/>
                  <a:pt x="2406" y="1552"/>
                  <a:pt x="2471" y="1581"/>
                </a:cubicBezTo>
                <a:cubicBezTo>
                  <a:pt x="2493" y="1594"/>
                  <a:pt x="2500" y="1595"/>
                  <a:pt x="2503" y="1612"/>
                </a:cubicBezTo>
                <a:cubicBezTo>
                  <a:pt x="2481" y="1646"/>
                  <a:pt x="2411" y="1645"/>
                  <a:pt x="2367" y="1647"/>
                </a:cubicBezTo>
                <a:cubicBezTo>
                  <a:pt x="2329" y="1649"/>
                  <a:pt x="2221" y="1665"/>
                  <a:pt x="2194" y="1626"/>
                </a:cubicBezTo>
                <a:cubicBezTo>
                  <a:pt x="2194" y="1600"/>
                  <a:pt x="2201" y="1589"/>
                  <a:pt x="2228" y="1582"/>
                </a:cubicBezTo>
                <a:moveTo>
                  <a:pt x="2993" y="1241"/>
                </a:moveTo>
                <a:cubicBezTo>
                  <a:pt x="2942" y="1262"/>
                  <a:pt x="2906" y="1288"/>
                  <a:pt x="2860" y="1320"/>
                </a:cubicBezTo>
                <a:cubicBezTo>
                  <a:pt x="2813" y="1353"/>
                  <a:pt x="2739" y="1394"/>
                  <a:pt x="2720" y="1453"/>
                </a:cubicBezTo>
                <a:cubicBezTo>
                  <a:pt x="2720" y="1471"/>
                  <a:pt x="2719" y="1476"/>
                  <a:pt x="2729" y="1483"/>
                </a:cubicBezTo>
                <a:cubicBezTo>
                  <a:pt x="2806" y="1486"/>
                  <a:pt x="2860" y="1479"/>
                  <a:pt x="2930" y="1442"/>
                </a:cubicBezTo>
                <a:cubicBezTo>
                  <a:pt x="2979" y="1416"/>
                  <a:pt x="3047" y="1375"/>
                  <a:pt x="3067" y="1320"/>
                </a:cubicBezTo>
                <a:cubicBezTo>
                  <a:pt x="3069" y="1301"/>
                  <a:pt x="3069" y="1297"/>
                  <a:pt x="3069" y="1286"/>
                </a:cubicBezTo>
                <a:cubicBezTo>
                  <a:pt x="3042" y="1277"/>
                  <a:pt x="3019" y="1273"/>
                  <a:pt x="2998" y="1298"/>
                </a:cubicBezTo>
                <a:cubicBezTo>
                  <a:pt x="2978" y="1322"/>
                  <a:pt x="2966" y="1375"/>
                  <a:pt x="2987" y="1402"/>
                </a:cubicBezTo>
                <a:cubicBezTo>
                  <a:pt x="3018" y="1441"/>
                  <a:pt x="3077" y="1445"/>
                  <a:pt x="3121" y="1442"/>
                </a:cubicBezTo>
                <a:cubicBezTo>
                  <a:pt x="3130" y="1441"/>
                  <a:pt x="3140" y="1439"/>
                  <a:pt x="3149" y="1438"/>
                </a:cubicBezTo>
                <a:moveTo>
                  <a:pt x="3222" y="1288"/>
                </a:moveTo>
                <a:cubicBezTo>
                  <a:pt x="3230" y="1265"/>
                  <a:pt x="3233" y="1228"/>
                  <a:pt x="3262" y="1222"/>
                </a:cubicBezTo>
                <a:cubicBezTo>
                  <a:pt x="3305" y="1214"/>
                  <a:pt x="3321" y="1258"/>
                  <a:pt x="3334" y="1290"/>
                </a:cubicBezTo>
                <a:cubicBezTo>
                  <a:pt x="3354" y="1340"/>
                  <a:pt x="3364" y="1394"/>
                  <a:pt x="3375" y="1446"/>
                </a:cubicBezTo>
                <a:cubicBezTo>
                  <a:pt x="3378" y="1461"/>
                  <a:pt x="3380" y="1464"/>
                  <a:pt x="3379" y="1473"/>
                </a:cubicBezTo>
                <a:cubicBezTo>
                  <a:pt x="3381" y="1441"/>
                  <a:pt x="3384" y="1412"/>
                  <a:pt x="3392" y="1380"/>
                </a:cubicBezTo>
                <a:cubicBezTo>
                  <a:pt x="3401" y="1345"/>
                  <a:pt x="3419" y="1304"/>
                  <a:pt x="3455" y="1288"/>
                </a:cubicBezTo>
                <a:cubicBezTo>
                  <a:pt x="3492" y="1272"/>
                  <a:pt x="3533" y="1282"/>
                  <a:pt x="3557" y="1311"/>
                </a:cubicBezTo>
                <a:cubicBezTo>
                  <a:pt x="3588" y="1347"/>
                  <a:pt x="3588" y="1392"/>
                  <a:pt x="3603" y="1434"/>
                </a:cubicBezTo>
                <a:cubicBezTo>
                  <a:pt x="3606" y="1445"/>
                  <a:pt x="3605" y="1448"/>
                  <a:pt x="3612" y="1451"/>
                </a:cubicBezTo>
                <a:cubicBezTo>
                  <a:pt x="3632" y="1428"/>
                  <a:pt x="3652" y="1394"/>
                  <a:pt x="3671" y="1366"/>
                </a:cubicBezTo>
                <a:cubicBezTo>
                  <a:pt x="3699" y="1325"/>
                  <a:pt x="3728" y="1280"/>
                  <a:pt x="3764" y="1244"/>
                </a:cubicBezTo>
                <a:cubicBezTo>
                  <a:pt x="3780" y="1228"/>
                  <a:pt x="3805" y="1210"/>
                  <a:pt x="3825" y="1230"/>
                </a:cubicBezTo>
                <a:cubicBezTo>
                  <a:pt x="3852" y="1257"/>
                  <a:pt x="3838" y="1332"/>
                  <a:pt x="3844" y="1367"/>
                </a:cubicBezTo>
                <a:cubicBezTo>
                  <a:pt x="3852" y="1414"/>
                  <a:pt x="3872" y="1437"/>
                  <a:pt x="3919" y="1442"/>
                </a:cubicBezTo>
                <a:cubicBezTo>
                  <a:pt x="3929" y="1442"/>
                  <a:pt x="3940" y="1442"/>
                  <a:pt x="3950" y="1442"/>
                </a:cubicBezTo>
                <a:moveTo>
                  <a:pt x="4061" y="1276"/>
                </a:moveTo>
                <a:cubicBezTo>
                  <a:pt x="4061" y="1257"/>
                  <a:pt x="4061" y="1239"/>
                  <a:pt x="4061" y="1220"/>
                </a:cubicBezTo>
                <a:cubicBezTo>
                  <a:pt x="4071" y="1265"/>
                  <a:pt x="4079" y="1312"/>
                  <a:pt x="4090" y="1357"/>
                </a:cubicBezTo>
                <a:cubicBezTo>
                  <a:pt x="4110" y="1439"/>
                  <a:pt x="4134" y="1517"/>
                  <a:pt x="4171" y="1593"/>
                </a:cubicBezTo>
                <a:cubicBezTo>
                  <a:pt x="4184" y="1619"/>
                  <a:pt x="4198" y="1643"/>
                  <a:pt x="4216" y="1664"/>
                </a:cubicBezTo>
                <a:cubicBezTo>
                  <a:pt x="4206" y="1605"/>
                  <a:pt x="4184" y="1550"/>
                  <a:pt x="4178" y="1489"/>
                </a:cubicBezTo>
                <a:cubicBezTo>
                  <a:pt x="4170" y="1407"/>
                  <a:pt x="4166" y="1321"/>
                  <a:pt x="4202" y="1246"/>
                </a:cubicBezTo>
                <a:cubicBezTo>
                  <a:pt x="4229" y="1189"/>
                  <a:pt x="4274" y="1131"/>
                  <a:pt x="4338" y="1116"/>
                </a:cubicBezTo>
                <a:cubicBezTo>
                  <a:pt x="4345" y="1116"/>
                  <a:pt x="4352" y="1116"/>
                  <a:pt x="4359" y="1116"/>
                </a:cubicBezTo>
                <a:cubicBezTo>
                  <a:pt x="4368" y="1183"/>
                  <a:pt x="4363" y="1229"/>
                  <a:pt x="4332" y="1290"/>
                </a:cubicBezTo>
                <a:cubicBezTo>
                  <a:pt x="4314" y="1326"/>
                  <a:pt x="4281" y="1381"/>
                  <a:pt x="4238" y="1392"/>
                </a:cubicBezTo>
                <a:cubicBezTo>
                  <a:pt x="4206" y="1400"/>
                  <a:pt x="4207" y="1388"/>
                  <a:pt x="4195" y="1365"/>
                </a:cubicBezTo>
                <a:moveTo>
                  <a:pt x="4428" y="898"/>
                </a:moveTo>
                <a:cubicBezTo>
                  <a:pt x="4432" y="963"/>
                  <a:pt x="4440" y="1029"/>
                  <a:pt x="4450" y="1094"/>
                </a:cubicBezTo>
                <a:cubicBezTo>
                  <a:pt x="4461" y="1169"/>
                  <a:pt x="4478" y="1244"/>
                  <a:pt x="4518" y="1310"/>
                </a:cubicBezTo>
                <a:cubicBezTo>
                  <a:pt x="4544" y="1344"/>
                  <a:pt x="4551" y="1355"/>
                  <a:pt x="4574" y="1372"/>
                </a:cubicBezTo>
                <a:moveTo>
                  <a:pt x="4654" y="1214"/>
                </a:moveTo>
                <a:cubicBezTo>
                  <a:pt x="4662" y="1184"/>
                  <a:pt x="4660" y="1167"/>
                  <a:pt x="4691" y="1163"/>
                </a:cubicBezTo>
                <a:cubicBezTo>
                  <a:pt x="4721" y="1174"/>
                  <a:pt x="4733" y="1201"/>
                  <a:pt x="4757" y="1225"/>
                </a:cubicBezTo>
                <a:cubicBezTo>
                  <a:pt x="4789" y="1258"/>
                  <a:pt x="4818" y="1263"/>
                  <a:pt x="4862" y="1264"/>
                </a:cubicBezTo>
                <a:cubicBezTo>
                  <a:pt x="4914" y="1265"/>
                  <a:pt x="4946" y="1251"/>
                  <a:pt x="4976" y="1207"/>
                </a:cubicBezTo>
                <a:cubicBezTo>
                  <a:pt x="4994" y="1181"/>
                  <a:pt x="5013" y="1117"/>
                  <a:pt x="4991" y="1087"/>
                </a:cubicBezTo>
                <a:cubicBezTo>
                  <a:pt x="4962" y="1045"/>
                  <a:pt x="4892" y="1069"/>
                  <a:pt x="4862" y="1091"/>
                </a:cubicBezTo>
                <a:cubicBezTo>
                  <a:pt x="4808" y="1131"/>
                  <a:pt x="4770" y="1189"/>
                  <a:pt x="4769" y="1256"/>
                </a:cubicBezTo>
                <a:cubicBezTo>
                  <a:pt x="4768" y="1334"/>
                  <a:pt x="4872" y="1341"/>
                  <a:pt x="4930" y="1346"/>
                </a:cubicBezTo>
                <a:cubicBezTo>
                  <a:pt x="5019" y="1348"/>
                  <a:pt x="5052" y="1349"/>
                  <a:pt x="5113" y="1348"/>
                </a:cubicBezTo>
                <a:moveTo>
                  <a:pt x="5702" y="1003"/>
                </a:moveTo>
                <a:cubicBezTo>
                  <a:pt x="5683" y="947"/>
                  <a:pt x="5660" y="946"/>
                  <a:pt x="5599" y="944"/>
                </a:cubicBezTo>
                <a:cubicBezTo>
                  <a:pt x="5547" y="943"/>
                  <a:pt x="5516" y="958"/>
                  <a:pt x="5510" y="1012"/>
                </a:cubicBezTo>
                <a:cubicBezTo>
                  <a:pt x="5504" y="1075"/>
                  <a:pt x="5551" y="1107"/>
                  <a:pt x="5599" y="1138"/>
                </a:cubicBezTo>
                <a:cubicBezTo>
                  <a:pt x="5639" y="1164"/>
                  <a:pt x="5711" y="1185"/>
                  <a:pt x="5738" y="1227"/>
                </a:cubicBezTo>
                <a:cubicBezTo>
                  <a:pt x="5738" y="1231"/>
                  <a:pt x="5738" y="1234"/>
                  <a:pt x="5738" y="1238"/>
                </a:cubicBezTo>
                <a:cubicBezTo>
                  <a:pt x="5713" y="1243"/>
                  <a:pt x="5668" y="1247"/>
                  <a:pt x="5634" y="1246"/>
                </a:cubicBezTo>
                <a:cubicBezTo>
                  <a:pt x="5599" y="1245"/>
                  <a:pt x="5592" y="1245"/>
                  <a:pt x="5580" y="1218"/>
                </a:cubicBezTo>
                <a:moveTo>
                  <a:pt x="5910" y="968"/>
                </a:moveTo>
                <a:cubicBezTo>
                  <a:pt x="5910" y="1002"/>
                  <a:pt x="5910" y="1019"/>
                  <a:pt x="5910" y="1053"/>
                </a:cubicBezTo>
                <a:cubicBezTo>
                  <a:pt x="5910" y="1136"/>
                  <a:pt x="5926" y="1202"/>
                  <a:pt x="5971" y="1273"/>
                </a:cubicBezTo>
                <a:cubicBezTo>
                  <a:pt x="6006" y="1329"/>
                  <a:pt x="6053" y="1385"/>
                  <a:pt x="6107" y="1423"/>
                </a:cubicBezTo>
                <a:cubicBezTo>
                  <a:pt x="6122" y="1432"/>
                  <a:pt x="6123" y="1434"/>
                  <a:pt x="6133" y="1435"/>
                </a:cubicBezTo>
                <a:moveTo>
                  <a:pt x="5942" y="1067"/>
                </a:moveTo>
                <a:cubicBezTo>
                  <a:pt x="5971" y="1000"/>
                  <a:pt x="6008" y="976"/>
                  <a:pt x="6084" y="961"/>
                </a:cubicBezTo>
                <a:cubicBezTo>
                  <a:pt x="6126" y="953"/>
                  <a:pt x="6224" y="935"/>
                  <a:pt x="6242" y="989"/>
                </a:cubicBezTo>
                <a:cubicBezTo>
                  <a:pt x="6264" y="1054"/>
                  <a:pt x="6217" y="1105"/>
                  <a:pt x="6168" y="1138"/>
                </a:cubicBezTo>
                <a:cubicBezTo>
                  <a:pt x="6133" y="1162"/>
                  <a:pt x="6091" y="1173"/>
                  <a:pt x="6051" y="1184"/>
                </a:cubicBezTo>
                <a:moveTo>
                  <a:pt x="6432" y="994"/>
                </a:moveTo>
                <a:cubicBezTo>
                  <a:pt x="6428" y="988"/>
                  <a:pt x="6423" y="975"/>
                  <a:pt x="6417" y="973"/>
                </a:cubicBezTo>
                <a:cubicBezTo>
                  <a:pt x="6402" y="968"/>
                  <a:pt x="6381" y="974"/>
                  <a:pt x="6368" y="981"/>
                </a:cubicBezTo>
                <a:cubicBezTo>
                  <a:pt x="6349" y="991"/>
                  <a:pt x="6335" y="1007"/>
                  <a:pt x="6333" y="1029"/>
                </a:cubicBezTo>
                <a:cubicBezTo>
                  <a:pt x="6331" y="1048"/>
                  <a:pt x="6329" y="1076"/>
                  <a:pt x="6342" y="1091"/>
                </a:cubicBezTo>
                <a:cubicBezTo>
                  <a:pt x="6365" y="1117"/>
                  <a:pt x="6406" y="1131"/>
                  <a:pt x="6439" y="1136"/>
                </a:cubicBezTo>
                <a:cubicBezTo>
                  <a:pt x="6477" y="1142"/>
                  <a:pt x="6521" y="1145"/>
                  <a:pt x="6556" y="1126"/>
                </a:cubicBezTo>
                <a:cubicBezTo>
                  <a:pt x="6596" y="1104"/>
                  <a:pt x="6625" y="1066"/>
                  <a:pt x="6636" y="1023"/>
                </a:cubicBezTo>
                <a:cubicBezTo>
                  <a:pt x="6641" y="1002"/>
                  <a:pt x="6640" y="982"/>
                  <a:pt x="6640" y="961"/>
                </a:cubicBezTo>
                <a:cubicBezTo>
                  <a:pt x="6637" y="994"/>
                  <a:pt x="6632" y="1012"/>
                  <a:pt x="6630" y="1045"/>
                </a:cubicBezTo>
                <a:cubicBezTo>
                  <a:pt x="6627" y="1104"/>
                  <a:pt x="6627" y="1127"/>
                  <a:pt x="6669" y="1166"/>
                </a:cubicBezTo>
                <a:moveTo>
                  <a:pt x="7213" y="1055"/>
                </a:moveTo>
                <a:cubicBezTo>
                  <a:pt x="7214" y="1035"/>
                  <a:pt x="7214" y="1020"/>
                  <a:pt x="7220" y="1002"/>
                </a:cubicBezTo>
                <a:cubicBezTo>
                  <a:pt x="7221" y="1002"/>
                  <a:pt x="7222" y="1002"/>
                  <a:pt x="7223" y="1002"/>
                </a:cubicBezTo>
                <a:cubicBezTo>
                  <a:pt x="7226" y="1024"/>
                  <a:pt x="7229" y="1049"/>
                  <a:pt x="7238" y="1070"/>
                </a:cubicBezTo>
                <a:cubicBezTo>
                  <a:pt x="7252" y="1102"/>
                  <a:pt x="7271" y="1108"/>
                  <a:pt x="7304" y="1109"/>
                </a:cubicBezTo>
                <a:cubicBezTo>
                  <a:pt x="7349" y="1110"/>
                  <a:pt x="7380" y="1082"/>
                  <a:pt x="7405" y="1047"/>
                </a:cubicBezTo>
                <a:cubicBezTo>
                  <a:pt x="7427" y="1017"/>
                  <a:pt x="7425" y="989"/>
                  <a:pt x="7421" y="954"/>
                </a:cubicBezTo>
                <a:cubicBezTo>
                  <a:pt x="7358" y="945"/>
                  <a:pt x="7321" y="959"/>
                  <a:pt x="7269" y="999"/>
                </a:cubicBezTo>
                <a:cubicBezTo>
                  <a:pt x="7201" y="1051"/>
                  <a:pt x="7138" y="1115"/>
                  <a:pt x="7126" y="1202"/>
                </a:cubicBezTo>
                <a:cubicBezTo>
                  <a:pt x="7109" y="1323"/>
                  <a:pt x="7230" y="1357"/>
                  <a:pt x="7316" y="1399"/>
                </a:cubicBezTo>
                <a:moveTo>
                  <a:pt x="8647" y="968"/>
                </a:moveTo>
                <a:cubicBezTo>
                  <a:pt x="8631" y="979"/>
                  <a:pt x="8603" y="1000"/>
                  <a:pt x="8580" y="1027"/>
                </a:cubicBezTo>
                <a:cubicBezTo>
                  <a:pt x="8514" y="1105"/>
                  <a:pt x="8449" y="1185"/>
                  <a:pt x="8415" y="1283"/>
                </a:cubicBezTo>
                <a:cubicBezTo>
                  <a:pt x="8391" y="1352"/>
                  <a:pt x="8376" y="1448"/>
                  <a:pt x="8443" y="1495"/>
                </a:cubicBezTo>
                <a:cubicBezTo>
                  <a:pt x="8529" y="1556"/>
                  <a:pt x="8657" y="1550"/>
                  <a:pt x="8757" y="1551"/>
                </a:cubicBezTo>
                <a:cubicBezTo>
                  <a:pt x="8784" y="1551"/>
                  <a:pt x="8811" y="1551"/>
                  <a:pt x="8838" y="1551"/>
                </a:cubicBezTo>
                <a:moveTo>
                  <a:pt x="9028" y="1126"/>
                </a:moveTo>
                <a:cubicBezTo>
                  <a:pt x="9029" y="1174"/>
                  <a:pt x="9031" y="1223"/>
                  <a:pt x="9042" y="1270"/>
                </a:cubicBezTo>
                <a:cubicBezTo>
                  <a:pt x="9058" y="1334"/>
                  <a:pt x="9083" y="1391"/>
                  <a:pt x="9133" y="1435"/>
                </a:cubicBezTo>
                <a:cubicBezTo>
                  <a:pt x="9184" y="1480"/>
                  <a:pt x="9248" y="1482"/>
                  <a:pt x="9313" y="1481"/>
                </a:cubicBezTo>
                <a:cubicBezTo>
                  <a:pt x="9376" y="1480"/>
                  <a:pt x="9437" y="1451"/>
                  <a:pt x="9479" y="1402"/>
                </a:cubicBezTo>
                <a:cubicBezTo>
                  <a:pt x="9529" y="1343"/>
                  <a:pt x="9532" y="1271"/>
                  <a:pt x="9533" y="1198"/>
                </a:cubicBezTo>
                <a:cubicBezTo>
                  <a:pt x="9534" y="1162"/>
                  <a:pt x="9543" y="1105"/>
                  <a:pt x="9525" y="1071"/>
                </a:cubicBezTo>
                <a:cubicBezTo>
                  <a:pt x="9522" y="1064"/>
                  <a:pt x="9515" y="1056"/>
                  <a:pt x="9506" y="1059"/>
                </a:cubicBezTo>
                <a:cubicBezTo>
                  <a:pt x="9500" y="1061"/>
                  <a:pt x="9508" y="1064"/>
                  <a:pt x="9504" y="1071"/>
                </a:cubicBezTo>
                <a:moveTo>
                  <a:pt x="9826" y="973"/>
                </a:moveTo>
                <a:cubicBezTo>
                  <a:pt x="9831" y="940"/>
                  <a:pt x="9837" y="935"/>
                  <a:pt x="9873" y="933"/>
                </a:cubicBezTo>
                <a:cubicBezTo>
                  <a:pt x="9919" y="931"/>
                  <a:pt x="9933" y="947"/>
                  <a:pt x="9946" y="992"/>
                </a:cubicBezTo>
                <a:cubicBezTo>
                  <a:pt x="9967" y="1064"/>
                  <a:pt x="9964" y="1145"/>
                  <a:pt x="9965" y="1220"/>
                </a:cubicBezTo>
                <a:cubicBezTo>
                  <a:pt x="9966" y="1292"/>
                  <a:pt x="9969" y="1363"/>
                  <a:pt x="9969" y="1435"/>
                </a:cubicBezTo>
                <a:cubicBezTo>
                  <a:pt x="9969" y="1511"/>
                  <a:pt x="9958" y="1516"/>
                  <a:pt x="9889" y="1547"/>
                </a:cubicBezTo>
                <a:moveTo>
                  <a:pt x="8176" y="119"/>
                </a:moveTo>
                <a:cubicBezTo>
                  <a:pt x="8195" y="82"/>
                  <a:pt x="8204" y="60"/>
                  <a:pt x="8208" y="19"/>
                </a:cubicBezTo>
                <a:cubicBezTo>
                  <a:pt x="8154" y="10"/>
                  <a:pt x="8087" y="0"/>
                  <a:pt x="8026" y="10"/>
                </a:cubicBezTo>
                <a:cubicBezTo>
                  <a:pt x="7932" y="26"/>
                  <a:pt x="7818" y="67"/>
                  <a:pt x="7763" y="151"/>
                </a:cubicBezTo>
                <a:cubicBezTo>
                  <a:pt x="7711" y="230"/>
                  <a:pt x="7753" y="306"/>
                  <a:pt x="7816" y="359"/>
                </a:cubicBezTo>
                <a:cubicBezTo>
                  <a:pt x="7896" y="426"/>
                  <a:pt x="8067" y="467"/>
                  <a:pt x="8107" y="573"/>
                </a:cubicBezTo>
                <a:cubicBezTo>
                  <a:pt x="8140" y="660"/>
                  <a:pt x="7976" y="697"/>
                  <a:pt x="7928" y="713"/>
                </a:cubicBezTo>
                <a:cubicBezTo>
                  <a:pt x="7842" y="742"/>
                  <a:pt x="7728" y="754"/>
                  <a:pt x="7655" y="813"/>
                </a:cubicBezTo>
                <a:cubicBezTo>
                  <a:pt x="7650" y="821"/>
                  <a:pt x="7644" y="829"/>
                  <a:pt x="7639" y="83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26" name="Freeform 16"/>
          <p:cNvSpPr/>
          <p:nvPr/>
        </p:nvSpPr>
        <p:spPr>
          <a:xfrm>
            <a:off x="2215800" y="2595600"/>
            <a:ext cx="268200" cy="186840"/>
          </a:xfrm>
          <a:custGeom>
            <a:avLst/>
            <a:gdLst/>
            <a:ahLst/>
            <a:rect l="0" t="0" r="r" b="b"/>
            <a:pathLst>
              <a:path w="745" h="519">
                <a:moveTo>
                  <a:pt x="736" y="101"/>
                </a:moveTo>
                <a:cubicBezTo>
                  <a:pt x="744" y="47"/>
                  <a:pt x="687" y="31"/>
                  <a:pt x="636" y="22"/>
                </a:cubicBezTo>
                <a:cubicBezTo>
                  <a:pt x="505" y="0"/>
                  <a:pt x="395" y="67"/>
                  <a:pt x="291" y="135"/>
                </a:cubicBezTo>
                <a:cubicBezTo>
                  <a:pt x="197" y="198"/>
                  <a:pt x="68" y="287"/>
                  <a:pt x="30" y="400"/>
                </a:cubicBezTo>
                <a:cubicBezTo>
                  <a:pt x="0" y="487"/>
                  <a:pt x="71" y="503"/>
                  <a:pt x="142" y="509"/>
                </a:cubicBezTo>
                <a:cubicBezTo>
                  <a:pt x="255" y="518"/>
                  <a:pt x="361" y="508"/>
                  <a:pt x="465" y="463"/>
                </a:cubicBezTo>
                <a:cubicBezTo>
                  <a:pt x="515" y="442"/>
                  <a:pt x="527" y="431"/>
                  <a:pt x="538" y="386"/>
                </a:cubicBezTo>
                <a:cubicBezTo>
                  <a:pt x="495" y="340"/>
                  <a:pt x="413" y="349"/>
                  <a:pt x="347" y="352"/>
                </a:cubicBezTo>
                <a:cubicBezTo>
                  <a:pt x="317" y="353"/>
                  <a:pt x="165" y="360"/>
                  <a:pt x="160" y="411"/>
                </a:cubicBezTo>
                <a:cubicBezTo>
                  <a:pt x="164" y="414"/>
                  <a:pt x="168" y="416"/>
                  <a:pt x="172" y="41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27" name="Freeform 17"/>
          <p:cNvSpPr/>
          <p:nvPr/>
        </p:nvSpPr>
        <p:spPr>
          <a:xfrm>
            <a:off x="2798640" y="2470680"/>
            <a:ext cx="524160" cy="293400"/>
          </a:xfrm>
          <a:custGeom>
            <a:avLst/>
            <a:gdLst/>
            <a:ahLst/>
            <a:rect l="0" t="0" r="r" b="b"/>
            <a:pathLst>
              <a:path w="1456" h="815">
                <a:moveTo>
                  <a:pt x="367" y="268"/>
                </a:moveTo>
                <a:cubicBezTo>
                  <a:pt x="367" y="251"/>
                  <a:pt x="367" y="236"/>
                  <a:pt x="367" y="219"/>
                </a:cubicBezTo>
                <a:cubicBezTo>
                  <a:pt x="332" y="260"/>
                  <a:pt x="296" y="312"/>
                  <a:pt x="265" y="361"/>
                </a:cubicBezTo>
                <a:cubicBezTo>
                  <a:pt x="208" y="452"/>
                  <a:pt x="159" y="544"/>
                  <a:pt x="116" y="641"/>
                </a:cubicBezTo>
                <a:cubicBezTo>
                  <a:pt x="91" y="698"/>
                  <a:pt x="72" y="753"/>
                  <a:pt x="59" y="814"/>
                </a:cubicBezTo>
                <a:moveTo>
                  <a:pt x="0" y="349"/>
                </a:moveTo>
                <a:cubicBezTo>
                  <a:pt x="40" y="349"/>
                  <a:pt x="76" y="361"/>
                  <a:pt x="119" y="380"/>
                </a:cubicBezTo>
                <a:cubicBezTo>
                  <a:pt x="253" y="437"/>
                  <a:pt x="367" y="524"/>
                  <a:pt x="480" y="613"/>
                </a:cubicBezTo>
                <a:cubicBezTo>
                  <a:pt x="536" y="657"/>
                  <a:pt x="592" y="699"/>
                  <a:pt x="650" y="739"/>
                </a:cubicBezTo>
                <a:moveTo>
                  <a:pt x="1436" y="42"/>
                </a:moveTo>
                <a:cubicBezTo>
                  <a:pt x="1413" y="9"/>
                  <a:pt x="1394" y="0"/>
                  <a:pt x="1332" y="13"/>
                </a:cubicBezTo>
                <a:cubicBezTo>
                  <a:pt x="1220" y="36"/>
                  <a:pt x="1119" y="116"/>
                  <a:pt x="1042" y="196"/>
                </a:cubicBezTo>
                <a:cubicBezTo>
                  <a:pt x="970" y="270"/>
                  <a:pt x="930" y="341"/>
                  <a:pt x="930" y="445"/>
                </a:cubicBezTo>
                <a:cubicBezTo>
                  <a:pt x="930" y="526"/>
                  <a:pt x="1004" y="556"/>
                  <a:pt x="1076" y="565"/>
                </a:cubicBezTo>
                <a:cubicBezTo>
                  <a:pt x="1175" y="576"/>
                  <a:pt x="1274" y="565"/>
                  <a:pt x="1366" y="528"/>
                </a:cubicBezTo>
                <a:cubicBezTo>
                  <a:pt x="1420" y="506"/>
                  <a:pt x="1436" y="495"/>
                  <a:pt x="1455" y="447"/>
                </a:cubicBezTo>
                <a:cubicBezTo>
                  <a:pt x="1418" y="386"/>
                  <a:pt x="1341" y="398"/>
                  <a:pt x="1269" y="397"/>
                </a:cubicBezTo>
                <a:cubicBezTo>
                  <a:pt x="1156" y="396"/>
                  <a:pt x="1053" y="414"/>
                  <a:pt x="954" y="472"/>
                </a:cubicBezTo>
                <a:cubicBezTo>
                  <a:pt x="926" y="495"/>
                  <a:pt x="915" y="498"/>
                  <a:pt x="920" y="52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28" name="Freeform 18"/>
          <p:cNvSpPr/>
          <p:nvPr/>
        </p:nvSpPr>
        <p:spPr>
          <a:xfrm>
            <a:off x="3813120" y="2523960"/>
            <a:ext cx="182880" cy="14760"/>
          </a:xfrm>
          <a:custGeom>
            <a:avLst/>
            <a:gdLst/>
            <a:ahLst/>
            <a:rect l="0" t="0" r="r" b="b"/>
            <a:pathLst>
              <a:path w="508" h="41">
                <a:moveTo>
                  <a:pt x="0" y="40"/>
                </a:moveTo>
                <a:cubicBezTo>
                  <a:pt x="7" y="25"/>
                  <a:pt x="32" y="26"/>
                  <a:pt x="62" y="21"/>
                </a:cubicBezTo>
                <a:cubicBezTo>
                  <a:pt x="156" y="5"/>
                  <a:pt x="248" y="1"/>
                  <a:pt x="342" y="0"/>
                </a:cubicBezTo>
                <a:cubicBezTo>
                  <a:pt x="402" y="0"/>
                  <a:pt x="449" y="5"/>
                  <a:pt x="507" y="1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29" name="Freeform 19"/>
          <p:cNvSpPr/>
          <p:nvPr/>
        </p:nvSpPr>
        <p:spPr>
          <a:xfrm>
            <a:off x="5733360" y="2513160"/>
            <a:ext cx="359640" cy="204120"/>
          </a:xfrm>
          <a:custGeom>
            <a:avLst/>
            <a:gdLst/>
            <a:ahLst/>
            <a:rect l="0" t="0" r="r" b="b"/>
            <a:pathLst>
              <a:path w="999" h="567">
                <a:moveTo>
                  <a:pt x="152" y="107"/>
                </a:moveTo>
                <a:cubicBezTo>
                  <a:pt x="146" y="101"/>
                  <a:pt x="145" y="102"/>
                  <a:pt x="139" y="92"/>
                </a:cubicBezTo>
                <a:cubicBezTo>
                  <a:pt x="134" y="84"/>
                  <a:pt x="129" y="77"/>
                  <a:pt x="124" y="69"/>
                </a:cubicBezTo>
                <a:cubicBezTo>
                  <a:pt x="122" y="67"/>
                  <a:pt x="122" y="67"/>
                  <a:pt x="122" y="65"/>
                </a:cubicBezTo>
                <a:cubicBezTo>
                  <a:pt x="195" y="60"/>
                  <a:pt x="307" y="36"/>
                  <a:pt x="373" y="71"/>
                </a:cubicBezTo>
                <a:cubicBezTo>
                  <a:pt x="405" y="87"/>
                  <a:pt x="400" y="127"/>
                  <a:pt x="375" y="146"/>
                </a:cubicBezTo>
                <a:cubicBezTo>
                  <a:pt x="326" y="183"/>
                  <a:pt x="250" y="207"/>
                  <a:pt x="189" y="215"/>
                </a:cubicBezTo>
                <a:cubicBezTo>
                  <a:pt x="188" y="215"/>
                  <a:pt x="186" y="215"/>
                  <a:pt x="185" y="215"/>
                </a:cubicBezTo>
                <a:cubicBezTo>
                  <a:pt x="232" y="215"/>
                  <a:pt x="274" y="216"/>
                  <a:pt x="318" y="235"/>
                </a:cubicBezTo>
                <a:cubicBezTo>
                  <a:pt x="380" y="262"/>
                  <a:pt x="412" y="306"/>
                  <a:pt x="419" y="372"/>
                </a:cubicBezTo>
                <a:cubicBezTo>
                  <a:pt x="427" y="447"/>
                  <a:pt x="362" y="493"/>
                  <a:pt x="299" y="520"/>
                </a:cubicBezTo>
                <a:cubicBezTo>
                  <a:pt x="227" y="551"/>
                  <a:pt x="147" y="552"/>
                  <a:pt x="70" y="553"/>
                </a:cubicBezTo>
                <a:cubicBezTo>
                  <a:pt x="54" y="553"/>
                  <a:pt x="0" y="566"/>
                  <a:pt x="6" y="534"/>
                </a:cubicBezTo>
                <a:cubicBezTo>
                  <a:pt x="10" y="529"/>
                  <a:pt x="14" y="525"/>
                  <a:pt x="18" y="520"/>
                </a:cubicBezTo>
                <a:moveTo>
                  <a:pt x="960" y="0"/>
                </a:moveTo>
                <a:cubicBezTo>
                  <a:pt x="939" y="29"/>
                  <a:pt x="923" y="50"/>
                  <a:pt x="899" y="77"/>
                </a:cubicBezTo>
                <a:cubicBezTo>
                  <a:pt x="820" y="166"/>
                  <a:pt x="710" y="252"/>
                  <a:pt x="686" y="376"/>
                </a:cubicBezTo>
                <a:cubicBezTo>
                  <a:pt x="676" y="427"/>
                  <a:pt x="685" y="457"/>
                  <a:pt x="740" y="467"/>
                </a:cubicBezTo>
                <a:cubicBezTo>
                  <a:pt x="804" y="477"/>
                  <a:pt x="885" y="474"/>
                  <a:pt x="949" y="464"/>
                </a:cubicBezTo>
                <a:cubicBezTo>
                  <a:pt x="977" y="455"/>
                  <a:pt x="984" y="455"/>
                  <a:pt x="998" y="443"/>
                </a:cubicBezTo>
                <a:cubicBezTo>
                  <a:pt x="992" y="397"/>
                  <a:pt x="940" y="397"/>
                  <a:pt x="900" y="393"/>
                </a:cubicBezTo>
                <a:cubicBezTo>
                  <a:pt x="839" y="387"/>
                  <a:pt x="774" y="388"/>
                  <a:pt x="715" y="39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30" name="Freeform 20"/>
          <p:cNvSpPr/>
          <p:nvPr/>
        </p:nvSpPr>
        <p:spPr>
          <a:xfrm>
            <a:off x="6267600" y="2459160"/>
            <a:ext cx="1382040" cy="201600"/>
          </a:xfrm>
          <a:custGeom>
            <a:avLst/>
            <a:gdLst/>
            <a:ahLst/>
            <a:rect l="0" t="0" r="r" b="b"/>
            <a:pathLst>
              <a:path w="3839" h="560">
                <a:moveTo>
                  <a:pt x="124" y="284"/>
                </a:moveTo>
                <a:cubicBezTo>
                  <a:pt x="76" y="277"/>
                  <a:pt x="66" y="281"/>
                  <a:pt x="38" y="324"/>
                </a:cubicBezTo>
                <a:cubicBezTo>
                  <a:pt x="11" y="365"/>
                  <a:pt x="0" y="410"/>
                  <a:pt x="5" y="459"/>
                </a:cubicBezTo>
                <a:cubicBezTo>
                  <a:pt x="11" y="522"/>
                  <a:pt x="78" y="538"/>
                  <a:pt x="132" y="545"/>
                </a:cubicBezTo>
                <a:cubicBezTo>
                  <a:pt x="196" y="553"/>
                  <a:pt x="284" y="559"/>
                  <a:pt x="338" y="518"/>
                </a:cubicBezTo>
                <a:cubicBezTo>
                  <a:pt x="383" y="484"/>
                  <a:pt x="357" y="432"/>
                  <a:pt x="325" y="405"/>
                </a:cubicBezTo>
                <a:cubicBezTo>
                  <a:pt x="281" y="368"/>
                  <a:pt x="175" y="357"/>
                  <a:pt x="143" y="319"/>
                </a:cubicBezTo>
                <a:cubicBezTo>
                  <a:pt x="147" y="319"/>
                  <a:pt x="150" y="319"/>
                  <a:pt x="154" y="319"/>
                </a:cubicBezTo>
                <a:moveTo>
                  <a:pt x="647" y="253"/>
                </a:moveTo>
                <a:cubicBezTo>
                  <a:pt x="646" y="272"/>
                  <a:pt x="644" y="300"/>
                  <a:pt x="644" y="321"/>
                </a:cubicBezTo>
                <a:cubicBezTo>
                  <a:pt x="644" y="375"/>
                  <a:pt x="658" y="406"/>
                  <a:pt x="708" y="432"/>
                </a:cubicBezTo>
                <a:cubicBezTo>
                  <a:pt x="755" y="457"/>
                  <a:pt x="851" y="466"/>
                  <a:pt x="896" y="436"/>
                </a:cubicBezTo>
                <a:cubicBezTo>
                  <a:pt x="915" y="423"/>
                  <a:pt x="926" y="395"/>
                  <a:pt x="945" y="384"/>
                </a:cubicBezTo>
                <a:cubicBezTo>
                  <a:pt x="951" y="384"/>
                  <a:pt x="953" y="384"/>
                  <a:pt x="957" y="384"/>
                </a:cubicBezTo>
                <a:cubicBezTo>
                  <a:pt x="980" y="423"/>
                  <a:pt x="1000" y="472"/>
                  <a:pt x="1042" y="495"/>
                </a:cubicBezTo>
                <a:cubicBezTo>
                  <a:pt x="1088" y="521"/>
                  <a:pt x="1175" y="524"/>
                  <a:pt x="1223" y="502"/>
                </a:cubicBezTo>
                <a:cubicBezTo>
                  <a:pt x="1307" y="464"/>
                  <a:pt x="1331" y="371"/>
                  <a:pt x="1329" y="288"/>
                </a:cubicBezTo>
                <a:cubicBezTo>
                  <a:pt x="1327" y="203"/>
                  <a:pt x="1281" y="129"/>
                  <a:pt x="1236" y="58"/>
                </a:cubicBezTo>
                <a:cubicBezTo>
                  <a:pt x="1219" y="30"/>
                  <a:pt x="1204" y="20"/>
                  <a:pt x="1184" y="0"/>
                </a:cubicBezTo>
                <a:cubicBezTo>
                  <a:pt x="1173" y="41"/>
                  <a:pt x="1166" y="95"/>
                  <a:pt x="1169" y="146"/>
                </a:cubicBezTo>
                <a:cubicBezTo>
                  <a:pt x="1174" y="237"/>
                  <a:pt x="1216" y="310"/>
                  <a:pt x="1251" y="393"/>
                </a:cubicBezTo>
                <a:cubicBezTo>
                  <a:pt x="1267" y="433"/>
                  <a:pt x="1271" y="444"/>
                  <a:pt x="1281" y="469"/>
                </a:cubicBezTo>
                <a:moveTo>
                  <a:pt x="1132" y="342"/>
                </a:moveTo>
                <a:cubicBezTo>
                  <a:pt x="1211" y="325"/>
                  <a:pt x="1289" y="322"/>
                  <a:pt x="1370" y="314"/>
                </a:cubicBezTo>
                <a:cubicBezTo>
                  <a:pt x="1466" y="305"/>
                  <a:pt x="1562" y="293"/>
                  <a:pt x="1658" y="282"/>
                </a:cubicBezTo>
                <a:cubicBezTo>
                  <a:pt x="1689" y="279"/>
                  <a:pt x="1716" y="275"/>
                  <a:pt x="1746" y="270"/>
                </a:cubicBezTo>
                <a:cubicBezTo>
                  <a:pt x="1706" y="275"/>
                  <a:pt x="1681" y="295"/>
                  <a:pt x="1652" y="324"/>
                </a:cubicBezTo>
                <a:cubicBezTo>
                  <a:pt x="1625" y="351"/>
                  <a:pt x="1611" y="373"/>
                  <a:pt x="1610" y="410"/>
                </a:cubicBezTo>
                <a:cubicBezTo>
                  <a:pt x="1609" y="446"/>
                  <a:pt x="1677" y="448"/>
                  <a:pt x="1704" y="450"/>
                </a:cubicBezTo>
                <a:cubicBezTo>
                  <a:pt x="1750" y="450"/>
                  <a:pt x="1766" y="450"/>
                  <a:pt x="1797" y="450"/>
                </a:cubicBezTo>
                <a:moveTo>
                  <a:pt x="2068" y="281"/>
                </a:moveTo>
                <a:cubicBezTo>
                  <a:pt x="2068" y="272"/>
                  <a:pt x="2068" y="262"/>
                  <a:pt x="2068" y="251"/>
                </a:cubicBezTo>
                <a:cubicBezTo>
                  <a:pt x="2034" y="265"/>
                  <a:pt x="2012" y="277"/>
                  <a:pt x="1985" y="306"/>
                </a:cubicBezTo>
                <a:cubicBezTo>
                  <a:pt x="1960" y="334"/>
                  <a:pt x="1942" y="365"/>
                  <a:pt x="1946" y="404"/>
                </a:cubicBezTo>
                <a:cubicBezTo>
                  <a:pt x="1947" y="408"/>
                  <a:pt x="1949" y="413"/>
                  <a:pt x="1950" y="417"/>
                </a:cubicBezTo>
                <a:cubicBezTo>
                  <a:pt x="1993" y="424"/>
                  <a:pt x="2047" y="431"/>
                  <a:pt x="2090" y="422"/>
                </a:cubicBezTo>
                <a:cubicBezTo>
                  <a:pt x="2132" y="414"/>
                  <a:pt x="2178" y="386"/>
                  <a:pt x="2186" y="342"/>
                </a:cubicBezTo>
                <a:cubicBezTo>
                  <a:pt x="2195" y="288"/>
                  <a:pt x="2139" y="267"/>
                  <a:pt x="2098" y="251"/>
                </a:cubicBezTo>
                <a:cubicBezTo>
                  <a:pt x="2084" y="246"/>
                  <a:pt x="2032" y="228"/>
                  <a:pt x="2017" y="242"/>
                </a:cubicBezTo>
                <a:cubicBezTo>
                  <a:pt x="2017" y="258"/>
                  <a:pt x="2018" y="264"/>
                  <a:pt x="2029" y="271"/>
                </a:cubicBezTo>
                <a:moveTo>
                  <a:pt x="2338" y="239"/>
                </a:moveTo>
                <a:cubicBezTo>
                  <a:pt x="2342" y="215"/>
                  <a:pt x="2336" y="209"/>
                  <a:pt x="2363" y="205"/>
                </a:cubicBezTo>
                <a:cubicBezTo>
                  <a:pt x="2409" y="198"/>
                  <a:pt x="2426" y="225"/>
                  <a:pt x="2446" y="262"/>
                </a:cubicBezTo>
                <a:cubicBezTo>
                  <a:pt x="2465" y="295"/>
                  <a:pt x="2480" y="338"/>
                  <a:pt x="2485" y="378"/>
                </a:cubicBezTo>
                <a:cubicBezTo>
                  <a:pt x="2485" y="392"/>
                  <a:pt x="2485" y="395"/>
                  <a:pt x="2485" y="403"/>
                </a:cubicBezTo>
                <a:cubicBezTo>
                  <a:pt x="2461" y="393"/>
                  <a:pt x="2460" y="412"/>
                  <a:pt x="2453" y="375"/>
                </a:cubicBezTo>
                <a:cubicBezTo>
                  <a:pt x="2443" y="324"/>
                  <a:pt x="2473" y="276"/>
                  <a:pt x="2502" y="239"/>
                </a:cubicBezTo>
                <a:cubicBezTo>
                  <a:pt x="2535" y="194"/>
                  <a:pt x="2579" y="157"/>
                  <a:pt x="2635" y="149"/>
                </a:cubicBezTo>
                <a:cubicBezTo>
                  <a:pt x="2683" y="142"/>
                  <a:pt x="2701" y="157"/>
                  <a:pt x="2706" y="205"/>
                </a:cubicBezTo>
                <a:cubicBezTo>
                  <a:pt x="2711" y="249"/>
                  <a:pt x="2707" y="282"/>
                  <a:pt x="2683" y="318"/>
                </a:cubicBezTo>
                <a:cubicBezTo>
                  <a:pt x="2680" y="321"/>
                  <a:pt x="2678" y="325"/>
                  <a:pt x="2675" y="328"/>
                </a:cubicBezTo>
                <a:cubicBezTo>
                  <a:pt x="2683" y="307"/>
                  <a:pt x="2689" y="296"/>
                  <a:pt x="2703" y="279"/>
                </a:cubicBezTo>
                <a:cubicBezTo>
                  <a:pt x="2755" y="221"/>
                  <a:pt x="2819" y="138"/>
                  <a:pt x="2897" y="111"/>
                </a:cubicBezTo>
                <a:cubicBezTo>
                  <a:pt x="2938" y="97"/>
                  <a:pt x="2955" y="109"/>
                  <a:pt x="2959" y="152"/>
                </a:cubicBezTo>
                <a:cubicBezTo>
                  <a:pt x="2962" y="183"/>
                  <a:pt x="2939" y="301"/>
                  <a:pt x="2975" y="312"/>
                </a:cubicBezTo>
                <a:cubicBezTo>
                  <a:pt x="2981" y="312"/>
                  <a:pt x="2988" y="312"/>
                  <a:pt x="2994" y="312"/>
                </a:cubicBezTo>
                <a:moveTo>
                  <a:pt x="3164" y="124"/>
                </a:moveTo>
                <a:cubicBezTo>
                  <a:pt x="3168" y="106"/>
                  <a:pt x="3169" y="101"/>
                  <a:pt x="3176" y="92"/>
                </a:cubicBezTo>
                <a:cubicBezTo>
                  <a:pt x="3205" y="98"/>
                  <a:pt x="3202" y="89"/>
                  <a:pt x="3228" y="114"/>
                </a:cubicBezTo>
                <a:cubicBezTo>
                  <a:pt x="3262" y="148"/>
                  <a:pt x="3284" y="185"/>
                  <a:pt x="3329" y="207"/>
                </a:cubicBezTo>
                <a:cubicBezTo>
                  <a:pt x="3378" y="230"/>
                  <a:pt x="3440" y="236"/>
                  <a:pt x="3481" y="207"/>
                </a:cubicBezTo>
                <a:cubicBezTo>
                  <a:pt x="3486" y="161"/>
                  <a:pt x="3489" y="134"/>
                  <a:pt x="3445" y="106"/>
                </a:cubicBezTo>
                <a:cubicBezTo>
                  <a:pt x="3400" y="79"/>
                  <a:pt x="3327" y="81"/>
                  <a:pt x="3281" y="104"/>
                </a:cubicBezTo>
                <a:cubicBezTo>
                  <a:pt x="3221" y="136"/>
                  <a:pt x="3174" y="195"/>
                  <a:pt x="3164" y="263"/>
                </a:cubicBezTo>
                <a:cubicBezTo>
                  <a:pt x="3153" y="334"/>
                  <a:pt x="3259" y="337"/>
                  <a:pt x="3308" y="340"/>
                </a:cubicBezTo>
                <a:cubicBezTo>
                  <a:pt x="3417" y="346"/>
                  <a:pt x="3525" y="340"/>
                  <a:pt x="3629" y="304"/>
                </a:cubicBezTo>
                <a:cubicBezTo>
                  <a:pt x="3708" y="277"/>
                  <a:pt x="3783" y="237"/>
                  <a:pt x="3815" y="156"/>
                </a:cubicBezTo>
                <a:cubicBezTo>
                  <a:pt x="3829" y="121"/>
                  <a:pt x="3838" y="52"/>
                  <a:pt x="3803" y="27"/>
                </a:cubicBezTo>
                <a:cubicBezTo>
                  <a:pt x="3795" y="25"/>
                  <a:pt x="3788" y="22"/>
                  <a:pt x="3780" y="20"/>
                </a:cubicBezTo>
                <a:cubicBezTo>
                  <a:pt x="3726" y="27"/>
                  <a:pt x="3704" y="57"/>
                  <a:pt x="3690" y="112"/>
                </a:cubicBezTo>
                <a:cubicBezTo>
                  <a:pt x="3673" y="180"/>
                  <a:pt x="3680" y="255"/>
                  <a:pt x="3709" y="315"/>
                </a:cubicBezTo>
                <a:cubicBezTo>
                  <a:pt x="3730" y="360"/>
                  <a:pt x="3766" y="404"/>
                  <a:pt x="3775" y="454"/>
                </a:cubicBezTo>
                <a:cubicBezTo>
                  <a:pt x="3784" y="508"/>
                  <a:pt x="3729" y="520"/>
                  <a:pt x="3690" y="53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31" name="Freeform 21"/>
          <p:cNvSpPr/>
          <p:nvPr/>
        </p:nvSpPr>
        <p:spPr>
          <a:xfrm>
            <a:off x="2251440" y="3375000"/>
            <a:ext cx="92160" cy="168480"/>
          </a:xfrm>
          <a:custGeom>
            <a:avLst/>
            <a:gdLst/>
            <a:ahLst/>
            <a:rect l="0" t="0" r="r" b="b"/>
            <a:pathLst>
              <a:path w="256" h="468">
                <a:moveTo>
                  <a:pt x="255" y="0"/>
                </a:moveTo>
                <a:cubicBezTo>
                  <a:pt x="164" y="11"/>
                  <a:pt x="113" y="37"/>
                  <a:pt x="63" y="123"/>
                </a:cubicBezTo>
                <a:cubicBezTo>
                  <a:pt x="26" y="186"/>
                  <a:pt x="0" y="305"/>
                  <a:pt x="30" y="377"/>
                </a:cubicBezTo>
                <a:cubicBezTo>
                  <a:pt x="68" y="429"/>
                  <a:pt x="80" y="446"/>
                  <a:pt x="118" y="46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32" name="Freeform 22"/>
          <p:cNvSpPr/>
          <p:nvPr/>
        </p:nvSpPr>
        <p:spPr>
          <a:xfrm>
            <a:off x="1967040" y="3347640"/>
            <a:ext cx="185040" cy="207360"/>
          </a:xfrm>
          <a:custGeom>
            <a:avLst/>
            <a:gdLst/>
            <a:ahLst/>
            <a:rect l="0" t="0" r="r" b="b"/>
            <a:pathLst>
              <a:path w="514" h="576">
                <a:moveTo>
                  <a:pt x="121" y="273"/>
                </a:moveTo>
                <a:cubicBezTo>
                  <a:pt x="105" y="208"/>
                  <a:pt x="89" y="182"/>
                  <a:pt x="22" y="169"/>
                </a:cubicBezTo>
                <a:cubicBezTo>
                  <a:pt x="15" y="168"/>
                  <a:pt x="7" y="168"/>
                  <a:pt x="0" y="167"/>
                </a:cubicBezTo>
                <a:cubicBezTo>
                  <a:pt x="3" y="172"/>
                  <a:pt x="32" y="225"/>
                  <a:pt x="34" y="228"/>
                </a:cubicBezTo>
                <a:cubicBezTo>
                  <a:pt x="77" y="313"/>
                  <a:pt x="104" y="406"/>
                  <a:pt x="121" y="500"/>
                </a:cubicBezTo>
                <a:cubicBezTo>
                  <a:pt x="123" y="515"/>
                  <a:pt x="123" y="517"/>
                  <a:pt x="123" y="526"/>
                </a:cubicBezTo>
                <a:cubicBezTo>
                  <a:pt x="123" y="467"/>
                  <a:pt x="125" y="427"/>
                  <a:pt x="144" y="369"/>
                </a:cubicBezTo>
                <a:cubicBezTo>
                  <a:pt x="172" y="285"/>
                  <a:pt x="209" y="202"/>
                  <a:pt x="262" y="129"/>
                </a:cubicBezTo>
                <a:cubicBezTo>
                  <a:pt x="299" y="79"/>
                  <a:pt x="371" y="0"/>
                  <a:pt x="444" y="23"/>
                </a:cubicBezTo>
                <a:cubicBezTo>
                  <a:pt x="513" y="44"/>
                  <a:pt x="491" y="205"/>
                  <a:pt x="489" y="253"/>
                </a:cubicBezTo>
                <a:cubicBezTo>
                  <a:pt x="485" y="364"/>
                  <a:pt x="453" y="467"/>
                  <a:pt x="433" y="57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33" name="Freeform 23"/>
          <p:cNvSpPr/>
          <p:nvPr/>
        </p:nvSpPr>
        <p:spPr>
          <a:xfrm>
            <a:off x="2441520" y="3265920"/>
            <a:ext cx="331920" cy="351720"/>
          </a:xfrm>
          <a:custGeom>
            <a:avLst/>
            <a:gdLst/>
            <a:ahLst/>
            <a:rect l="0" t="0" r="r" b="b"/>
            <a:pathLst>
              <a:path w="922" h="977">
                <a:moveTo>
                  <a:pt x="225" y="434"/>
                </a:moveTo>
                <a:cubicBezTo>
                  <a:pt x="198" y="433"/>
                  <a:pt x="199" y="431"/>
                  <a:pt x="197" y="470"/>
                </a:cubicBezTo>
                <a:cubicBezTo>
                  <a:pt x="194" y="532"/>
                  <a:pt x="202" y="577"/>
                  <a:pt x="234" y="631"/>
                </a:cubicBezTo>
                <a:cubicBezTo>
                  <a:pt x="261" y="676"/>
                  <a:pt x="300" y="717"/>
                  <a:pt x="318" y="766"/>
                </a:cubicBezTo>
                <a:cubicBezTo>
                  <a:pt x="336" y="815"/>
                  <a:pt x="318" y="840"/>
                  <a:pt x="272" y="859"/>
                </a:cubicBezTo>
                <a:cubicBezTo>
                  <a:pt x="200" y="888"/>
                  <a:pt x="120" y="885"/>
                  <a:pt x="44" y="885"/>
                </a:cubicBezTo>
                <a:cubicBezTo>
                  <a:pt x="39" y="885"/>
                  <a:pt x="35" y="885"/>
                  <a:pt x="30" y="885"/>
                </a:cubicBezTo>
                <a:moveTo>
                  <a:pt x="603" y="381"/>
                </a:moveTo>
                <a:cubicBezTo>
                  <a:pt x="650" y="361"/>
                  <a:pt x="724" y="360"/>
                  <a:pt x="775" y="382"/>
                </a:cubicBezTo>
                <a:cubicBezTo>
                  <a:pt x="865" y="421"/>
                  <a:pt x="902" y="513"/>
                  <a:pt x="911" y="604"/>
                </a:cubicBezTo>
                <a:cubicBezTo>
                  <a:pt x="921" y="703"/>
                  <a:pt x="893" y="777"/>
                  <a:pt x="823" y="846"/>
                </a:cubicBezTo>
                <a:cubicBezTo>
                  <a:pt x="768" y="901"/>
                  <a:pt x="696" y="942"/>
                  <a:pt x="626" y="972"/>
                </a:cubicBezTo>
                <a:moveTo>
                  <a:pt x="324" y="530"/>
                </a:moveTo>
                <a:cubicBezTo>
                  <a:pt x="306" y="528"/>
                  <a:pt x="293" y="529"/>
                  <a:pt x="280" y="516"/>
                </a:cubicBezTo>
                <a:cubicBezTo>
                  <a:pt x="272" y="507"/>
                  <a:pt x="265" y="501"/>
                  <a:pt x="254" y="496"/>
                </a:cubicBezTo>
                <a:cubicBezTo>
                  <a:pt x="239" y="490"/>
                  <a:pt x="223" y="488"/>
                  <a:pt x="208" y="484"/>
                </a:cubicBezTo>
                <a:cubicBezTo>
                  <a:pt x="201" y="482"/>
                  <a:pt x="200" y="480"/>
                  <a:pt x="196" y="478"/>
                </a:cubicBezTo>
                <a:cubicBezTo>
                  <a:pt x="197" y="469"/>
                  <a:pt x="196" y="465"/>
                  <a:pt x="205" y="459"/>
                </a:cubicBezTo>
                <a:cubicBezTo>
                  <a:pt x="224" y="445"/>
                  <a:pt x="246" y="436"/>
                  <a:pt x="269" y="429"/>
                </a:cubicBezTo>
                <a:cubicBezTo>
                  <a:pt x="312" y="416"/>
                  <a:pt x="356" y="406"/>
                  <a:pt x="400" y="396"/>
                </a:cubicBezTo>
                <a:cubicBezTo>
                  <a:pt x="435" y="389"/>
                  <a:pt x="468" y="380"/>
                  <a:pt x="502" y="372"/>
                </a:cubicBezTo>
                <a:lnTo>
                  <a:pt x="503" y="372"/>
                </a:lnTo>
                <a:cubicBezTo>
                  <a:pt x="483" y="372"/>
                  <a:pt x="459" y="363"/>
                  <a:pt x="458" y="384"/>
                </a:cubicBezTo>
                <a:cubicBezTo>
                  <a:pt x="458" y="388"/>
                  <a:pt x="458" y="391"/>
                  <a:pt x="458" y="395"/>
                </a:cubicBezTo>
                <a:moveTo>
                  <a:pt x="401" y="452"/>
                </a:moveTo>
                <a:cubicBezTo>
                  <a:pt x="407" y="438"/>
                  <a:pt x="412" y="429"/>
                  <a:pt x="412" y="414"/>
                </a:cubicBezTo>
                <a:cubicBezTo>
                  <a:pt x="412" y="393"/>
                  <a:pt x="404" y="392"/>
                  <a:pt x="384" y="384"/>
                </a:cubicBezTo>
                <a:cubicBezTo>
                  <a:pt x="316" y="356"/>
                  <a:pt x="197" y="363"/>
                  <a:pt x="128" y="378"/>
                </a:cubicBezTo>
                <a:cubicBezTo>
                  <a:pt x="88" y="387"/>
                  <a:pt x="43" y="407"/>
                  <a:pt x="18" y="440"/>
                </a:cubicBezTo>
                <a:cubicBezTo>
                  <a:pt x="0" y="464"/>
                  <a:pt x="1" y="505"/>
                  <a:pt x="18" y="530"/>
                </a:cubicBezTo>
                <a:cubicBezTo>
                  <a:pt x="45" y="570"/>
                  <a:pt x="102" y="594"/>
                  <a:pt x="146" y="608"/>
                </a:cubicBezTo>
                <a:cubicBezTo>
                  <a:pt x="196" y="624"/>
                  <a:pt x="246" y="626"/>
                  <a:pt x="299" y="628"/>
                </a:cubicBezTo>
                <a:cubicBezTo>
                  <a:pt x="344" y="629"/>
                  <a:pt x="385" y="630"/>
                  <a:pt x="419" y="663"/>
                </a:cubicBezTo>
                <a:cubicBezTo>
                  <a:pt x="446" y="690"/>
                  <a:pt x="446" y="718"/>
                  <a:pt x="446" y="754"/>
                </a:cubicBezTo>
                <a:cubicBezTo>
                  <a:pt x="447" y="797"/>
                  <a:pt x="439" y="831"/>
                  <a:pt x="415" y="868"/>
                </a:cubicBezTo>
                <a:cubicBezTo>
                  <a:pt x="389" y="907"/>
                  <a:pt x="354" y="940"/>
                  <a:pt x="310" y="957"/>
                </a:cubicBezTo>
                <a:cubicBezTo>
                  <a:pt x="261" y="976"/>
                  <a:pt x="211" y="974"/>
                  <a:pt x="160" y="974"/>
                </a:cubicBezTo>
                <a:cubicBezTo>
                  <a:pt x="114" y="974"/>
                  <a:pt x="79" y="953"/>
                  <a:pt x="52" y="913"/>
                </a:cubicBezTo>
                <a:cubicBezTo>
                  <a:pt x="30" y="881"/>
                  <a:pt x="19" y="841"/>
                  <a:pt x="16" y="802"/>
                </a:cubicBezTo>
                <a:cubicBezTo>
                  <a:pt x="14" y="777"/>
                  <a:pt x="17" y="753"/>
                  <a:pt x="19" y="729"/>
                </a:cubicBezTo>
                <a:moveTo>
                  <a:pt x="549" y="31"/>
                </a:moveTo>
                <a:cubicBezTo>
                  <a:pt x="544" y="0"/>
                  <a:pt x="545" y="48"/>
                  <a:pt x="545" y="50"/>
                </a:cubicBezTo>
                <a:cubicBezTo>
                  <a:pt x="540" y="118"/>
                  <a:pt x="526" y="184"/>
                  <a:pt x="514" y="251"/>
                </a:cubicBezTo>
                <a:cubicBezTo>
                  <a:pt x="506" y="296"/>
                  <a:pt x="498" y="343"/>
                  <a:pt x="494" y="389"/>
                </a:cubicBezTo>
                <a:cubicBezTo>
                  <a:pt x="494" y="395"/>
                  <a:pt x="495" y="397"/>
                  <a:pt x="493" y="400"/>
                </a:cubicBezTo>
                <a:cubicBezTo>
                  <a:pt x="491" y="374"/>
                  <a:pt x="491" y="347"/>
                  <a:pt x="488" y="321"/>
                </a:cubicBezTo>
                <a:cubicBezTo>
                  <a:pt x="485" y="289"/>
                  <a:pt x="483" y="258"/>
                  <a:pt x="483" y="225"/>
                </a:cubicBezTo>
                <a:cubicBezTo>
                  <a:pt x="480" y="262"/>
                  <a:pt x="481" y="289"/>
                  <a:pt x="481" y="326"/>
                </a:cubicBezTo>
                <a:cubicBezTo>
                  <a:pt x="481" y="385"/>
                  <a:pt x="481" y="403"/>
                  <a:pt x="494" y="44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34" name="Freeform 24"/>
          <p:cNvSpPr/>
          <p:nvPr/>
        </p:nvSpPr>
        <p:spPr>
          <a:xfrm>
            <a:off x="2957400" y="3524040"/>
            <a:ext cx="214560" cy="67320"/>
          </a:xfrm>
          <a:custGeom>
            <a:avLst/>
            <a:gdLst/>
            <a:ahLst/>
            <a:rect l="0" t="0" r="r" b="b"/>
            <a:pathLst>
              <a:path w="596" h="187">
                <a:moveTo>
                  <a:pt x="0" y="8"/>
                </a:moveTo>
                <a:cubicBezTo>
                  <a:pt x="127" y="8"/>
                  <a:pt x="257" y="0"/>
                  <a:pt x="386" y="11"/>
                </a:cubicBezTo>
                <a:cubicBezTo>
                  <a:pt x="432" y="18"/>
                  <a:pt x="442" y="20"/>
                  <a:pt x="471" y="22"/>
                </a:cubicBezTo>
                <a:moveTo>
                  <a:pt x="23" y="186"/>
                </a:moveTo>
                <a:cubicBezTo>
                  <a:pt x="148" y="169"/>
                  <a:pt x="271" y="160"/>
                  <a:pt x="399" y="153"/>
                </a:cubicBezTo>
                <a:cubicBezTo>
                  <a:pt x="500" y="147"/>
                  <a:pt x="530" y="146"/>
                  <a:pt x="595" y="13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35" name="Freeform 25"/>
          <p:cNvSpPr/>
          <p:nvPr/>
        </p:nvSpPr>
        <p:spPr>
          <a:xfrm>
            <a:off x="3330720" y="3283560"/>
            <a:ext cx="416160" cy="286920"/>
          </a:xfrm>
          <a:custGeom>
            <a:avLst/>
            <a:gdLst/>
            <a:ahLst/>
            <a:rect l="0" t="0" r="r" b="b"/>
            <a:pathLst>
              <a:path w="1156" h="797">
                <a:moveTo>
                  <a:pt x="64" y="395"/>
                </a:moveTo>
                <a:cubicBezTo>
                  <a:pt x="50" y="370"/>
                  <a:pt x="38" y="349"/>
                  <a:pt x="31" y="322"/>
                </a:cubicBezTo>
                <a:cubicBezTo>
                  <a:pt x="74" y="300"/>
                  <a:pt x="116" y="302"/>
                  <a:pt x="164" y="302"/>
                </a:cubicBezTo>
                <a:cubicBezTo>
                  <a:pt x="214" y="302"/>
                  <a:pt x="256" y="311"/>
                  <a:pt x="265" y="368"/>
                </a:cubicBezTo>
                <a:cubicBezTo>
                  <a:pt x="273" y="418"/>
                  <a:pt x="262" y="463"/>
                  <a:pt x="227" y="501"/>
                </a:cubicBezTo>
                <a:cubicBezTo>
                  <a:pt x="204" y="526"/>
                  <a:pt x="174" y="541"/>
                  <a:pt x="143" y="553"/>
                </a:cubicBezTo>
                <a:cubicBezTo>
                  <a:pt x="191" y="553"/>
                  <a:pt x="238" y="546"/>
                  <a:pt x="282" y="568"/>
                </a:cubicBezTo>
                <a:cubicBezTo>
                  <a:pt x="333" y="593"/>
                  <a:pt x="342" y="635"/>
                  <a:pt x="344" y="687"/>
                </a:cubicBezTo>
                <a:cubicBezTo>
                  <a:pt x="346" y="748"/>
                  <a:pt x="308" y="770"/>
                  <a:pt x="252" y="783"/>
                </a:cubicBezTo>
                <a:cubicBezTo>
                  <a:pt x="197" y="796"/>
                  <a:pt x="127" y="795"/>
                  <a:pt x="73" y="779"/>
                </a:cubicBezTo>
                <a:cubicBezTo>
                  <a:pt x="42" y="770"/>
                  <a:pt x="23" y="755"/>
                  <a:pt x="0" y="734"/>
                </a:cubicBezTo>
                <a:moveTo>
                  <a:pt x="1155" y="8"/>
                </a:moveTo>
                <a:cubicBezTo>
                  <a:pt x="1098" y="0"/>
                  <a:pt x="1058" y="0"/>
                  <a:pt x="1004" y="25"/>
                </a:cubicBezTo>
                <a:cubicBezTo>
                  <a:pt x="922" y="62"/>
                  <a:pt x="855" y="116"/>
                  <a:pt x="797" y="184"/>
                </a:cubicBezTo>
                <a:cubicBezTo>
                  <a:pt x="740" y="251"/>
                  <a:pt x="695" y="328"/>
                  <a:pt x="668" y="411"/>
                </a:cubicBezTo>
                <a:cubicBezTo>
                  <a:pt x="650" y="466"/>
                  <a:pt x="630" y="561"/>
                  <a:pt x="654" y="618"/>
                </a:cubicBezTo>
                <a:cubicBezTo>
                  <a:pt x="690" y="702"/>
                  <a:pt x="803" y="722"/>
                  <a:pt x="882" y="728"/>
                </a:cubicBezTo>
                <a:cubicBezTo>
                  <a:pt x="948" y="733"/>
                  <a:pt x="1028" y="742"/>
                  <a:pt x="1089" y="714"/>
                </a:cubicBezTo>
                <a:cubicBezTo>
                  <a:pt x="1124" y="698"/>
                  <a:pt x="1126" y="680"/>
                  <a:pt x="1134" y="648"/>
                </a:cubicBezTo>
                <a:cubicBezTo>
                  <a:pt x="1116" y="586"/>
                  <a:pt x="1063" y="589"/>
                  <a:pt x="999" y="587"/>
                </a:cubicBezTo>
                <a:cubicBezTo>
                  <a:pt x="905" y="584"/>
                  <a:pt x="819" y="596"/>
                  <a:pt x="739" y="649"/>
                </a:cubicBezTo>
                <a:cubicBezTo>
                  <a:pt x="730" y="657"/>
                  <a:pt x="722" y="665"/>
                  <a:pt x="713" y="67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36" name="Freeform 26"/>
          <p:cNvSpPr/>
          <p:nvPr/>
        </p:nvSpPr>
        <p:spPr>
          <a:xfrm>
            <a:off x="3955320" y="4595760"/>
            <a:ext cx="39240" cy="12960"/>
          </a:xfrm>
          <a:custGeom>
            <a:avLst/>
            <a:gdLst/>
            <a:ahLst/>
            <a:rect l="0" t="0" r="r" b="b"/>
            <a:pathLst>
              <a:path w="109" h="36">
                <a:moveTo>
                  <a:pt x="2" y="35"/>
                </a:moveTo>
                <a:cubicBezTo>
                  <a:pt x="2" y="14"/>
                  <a:pt x="0" y="10"/>
                  <a:pt x="8" y="0"/>
                </a:cubicBezTo>
                <a:cubicBezTo>
                  <a:pt x="50" y="1"/>
                  <a:pt x="69" y="7"/>
                  <a:pt x="108" y="2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37" name="Freeform 27"/>
          <p:cNvSpPr/>
          <p:nvPr/>
        </p:nvSpPr>
        <p:spPr>
          <a:xfrm>
            <a:off x="885600" y="4141800"/>
            <a:ext cx="15120" cy="162360"/>
          </a:xfrm>
          <a:custGeom>
            <a:avLst/>
            <a:gdLst/>
            <a:ahLst/>
            <a:rect l="0" t="0" r="r" b="b"/>
            <a:pathLst>
              <a:path w="42" h="451">
                <a:moveTo>
                  <a:pt x="31" y="31"/>
                </a:moveTo>
                <a:cubicBezTo>
                  <a:pt x="33" y="18"/>
                  <a:pt x="36" y="12"/>
                  <a:pt x="41" y="0"/>
                </a:cubicBezTo>
                <a:cubicBezTo>
                  <a:pt x="40" y="53"/>
                  <a:pt x="27" y="101"/>
                  <a:pt x="15" y="153"/>
                </a:cubicBezTo>
                <a:cubicBezTo>
                  <a:pt x="1" y="222"/>
                  <a:pt x="1" y="288"/>
                  <a:pt x="1" y="357"/>
                </a:cubicBezTo>
                <a:cubicBezTo>
                  <a:pt x="1" y="406"/>
                  <a:pt x="0" y="420"/>
                  <a:pt x="12" y="45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38" name="Freeform 28"/>
          <p:cNvSpPr/>
          <p:nvPr/>
        </p:nvSpPr>
        <p:spPr>
          <a:xfrm>
            <a:off x="1049400" y="4336920"/>
            <a:ext cx="27360" cy="78120"/>
          </a:xfrm>
          <a:custGeom>
            <a:avLst/>
            <a:gdLst/>
            <a:ahLst/>
            <a:rect l="0" t="0" r="r" b="b"/>
            <a:pathLst>
              <a:path w="76" h="217">
                <a:moveTo>
                  <a:pt x="75" y="0"/>
                </a:moveTo>
                <a:cubicBezTo>
                  <a:pt x="48" y="9"/>
                  <a:pt x="44" y="48"/>
                  <a:pt x="33" y="74"/>
                </a:cubicBezTo>
                <a:cubicBezTo>
                  <a:pt x="15" y="123"/>
                  <a:pt x="3" y="165"/>
                  <a:pt x="0" y="21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39" name="Freeform 29"/>
          <p:cNvSpPr/>
          <p:nvPr/>
        </p:nvSpPr>
        <p:spPr>
          <a:xfrm>
            <a:off x="1219320" y="4221360"/>
            <a:ext cx="1502280" cy="306720"/>
          </a:xfrm>
          <a:custGeom>
            <a:avLst/>
            <a:gdLst/>
            <a:ahLst/>
            <a:rect l="0" t="0" r="r" b="b"/>
            <a:pathLst>
              <a:path w="4173" h="852">
                <a:moveTo>
                  <a:pt x="0" y="39"/>
                </a:moveTo>
                <a:cubicBezTo>
                  <a:pt x="0" y="19"/>
                  <a:pt x="0" y="16"/>
                  <a:pt x="0" y="4"/>
                </a:cubicBezTo>
                <a:cubicBezTo>
                  <a:pt x="32" y="4"/>
                  <a:pt x="54" y="0"/>
                  <a:pt x="70" y="33"/>
                </a:cubicBezTo>
                <a:cubicBezTo>
                  <a:pt x="99" y="92"/>
                  <a:pt x="104" y="202"/>
                  <a:pt x="89" y="264"/>
                </a:cubicBezTo>
                <a:cubicBezTo>
                  <a:pt x="79" y="307"/>
                  <a:pt x="52" y="340"/>
                  <a:pt x="28" y="375"/>
                </a:cubicBezTo>
                <a:cubicBezTo>
                  <a:pt x="26" y="379"/>
                  <a:pt x="25" y="379"/>
                  <a:pt x="25" y="382"/>
                </a:cubicBezTo>
                <a:cubicBezTo>
                  <a:pt x="87" y="381"/>
                  <a:pt x="146" y="374"/>
                  <a:pt x="207" y="367"/>
                </a:cubicBezTo>
                <a:cubicBezTo>
                  <a:pt x="224" y="365"/>
                  <a:pt x="241" y="363"/>
                  <a:pt x="258" y="361"/>
                </a:cubicBezTo>
                <a:moveTo>
                  <a:pt x="453" y="333"/>
                </a:moveTo>
                <a:cubicBezTo>
                  <a:pt x="457" y="354"/>
                  <a:pt x="458" y="388"/>
                  <a:pt x="452" y="409"/>
                </a:cubicBezTo>
                <a:cubicBezTo>
                  <a:pt x="438" y="458"/>
                  <a:pt x="399" y="498"/>
                  <a:pt x="390" y="548"/>
                </a:cubicBezTo>
                <a:cubicBezTo>
                  <a:pt x="390" y="567"/>
                  <a:pt x="390" y="571"/>
                  <a:pt x="390" y="582"/>
                </a:cubicBezTo>
                <a:moveTo>
                  <a:pt x="850" y="42"/>
                </a:moveTo>
                <a:cubicBezTo>
                  <a:pt x="866" y="24"/>
                  <a:pt x="895" y="29"/>
                  <a:pt x="916" y="48"/>
                </a:cubicBezTo>
                <a:cubicBezTo>
                  <a:pt x="952" y="82"/>
                  <a:pt x="944" y="143"/>
                  <a:pt x="944" y="187"/>
                </a:cubicBezTo>
                <a:cubicBezTo>
                  <a:pt x="944" y="217"/>
                  <a:pt x="940" y="247"/>
                  <a:pt x="939" y="277"/>
                </a:cubicBezTo>
                <a:cubicBezTo>
                  <a:pt x="939" y="281"/>
                  <a:pt x="939" y="282"/>
                  <a:pt x="939" y="285"/>
                </a:cubicBezTo>
                <a:cubicBezTo>
                  <a:pt x="961" y="289"/>
                  <a:pt x="987" y="290"/>
                  <a:pt x="1005" y="305"/>
                </a:cubicBezTo>
                <a:cubicBezTo>
                  <a:pt x="1039" y="332"/>
                  <a:pt x="1019" y="380"/>
                  <a:pt x="995" y="405"/>
                </a:cubicBezTo>
                <a:cubicBezTo>
                  <a:pt x="946" y="456"/>
                  <a:pt x="878" y="472"/>
                  <a:pt x="814" y="492"/>
                </a:cubicBezTo>
                <a:moveTo>
                  <a:pt x="1484" y="465"/>
                </a:moveTo>
                <a:cubicBezTo>
                  <a:pt x="1438" y="508"/>
                  <a:pt x="1409" y="555"/>
                  <a:pt x="1375" y="607"/>
                </a:cubicBezTo>
                <a:cubicBezTo>
                  <a:pt x="1350" y="644"/>
                  <a:pt x="1347" y="667"/>
                  <a:pt x="1347" y="711"/>
                </a:cubicBezTo>
                <a:moveTo>
                  <a:pt x="1809" y="144"/>
                </a:moveTo>
                <a:cubicBezTo>
                  <a:pt x="1809" y="130"/>
                  <a:pt x="1809" y="127"/>
                  <a:pt x="1809" y="119"/>
                </a:cubicBezTo>
                <a:cubicBezTo>
                  <a:pt x="1809" y="224"/>
                  <a:pt x="1793" y="343"/>
                  <a:pt x="1818" y="447"/>
                </a:cubicBezTo>
                <a:cubicBezTo>
                  <a:pt x="1825" y="474"/>
                  <a:pt x="1834" y="500"/>
                  <a:pt x="1864" y="503"/>
                </a:cubicBezTo>
                <a:cubicBezTo>
                  <a:pt x="1904" y="507"/>
                  <a:pt x="1923" y="477"/>
                  <a:pt x="1951" y="455"/>
                </a:cubicBezTo>
                <a:cubicBezTo>
                  <a:pt x="1982" y="431"/>
                  <a:pt x="2011" y="409"/>
                  <a:pt x="2051" y="406"/>
                </a:cubicBezTo>
                <a:cubicBezTo>
                  <a:pt x="2095" y="402"/>
                  <a:pt x="2092" y="454"/>
                  <a:pt x="2095" y="486"/>
                </a:cubicBezTo>
                <a:cubicBezTo>
                  <a:pt x="2099" y="524"/>
                  <a:pt x="2103" y="552"/>
                  <a:pt x="2115" y="588"/>
                </a:cubicBezTo>
                <a:moveTo>
                  <a:pt x="2534" y="522"/>
                </a:moveTo>
                <a:cubicBezTo>
                  <a:pt x="2530" y="561"/>
                  <a:pt x="2507" y="592"/>
                  <a:pt x="2486" y="625"/>
                </a:cubicBezTo>
                <a:cubicBezTo>
                  <a:pt x="2462" y="662"/>
                  <a:pt x="2431" y="697"/>
                  <a:pt x="2423" y="742"/>
                </a:cubicBezTo>
                <a:cubicBezTo>
                  <a:pt x="2423" y="745"/>
                  <a:pt x="2423" y="748"/>
                  <a:pt x="2423" y="751"/>
                </a:cubicBezTo>
                <a:moveTo>
                  <a:pt x="2995" y="210"/>
                </a:moveTo>
                <a:cubicBezTo>
                  <a:pt x="2941" y="204"/>
                  <a:pt x="2920" y="202"/>
                  <a:pt x="2889" y="251"/>
                </a:cubicBezTo>
                <a:cubicBezTo>
                  <a:pt x="2872" y="279"/>
                  <a:pt x="2861" y="325"/>
                  <a:pt x="2886" y="352"/>
                </a:cubicBezTo>
                <a:cubicBezTo>
                  <a:pt x="2921" y="390"/>
                  <a:pt x="2982" y="409"/>
                  <a:pt x="3025" y="437"/>
                </a:cubicBezTo>
                <a:cubicBezTo>
                  <a:pt x="3063" y="462"/>
                  <a:pt x="3101" y="489"/>
                  <a:pt x="3101" y="537"/>
                </a:cubicBezTo>
                <a:cubicBezTo>
                  <a:pt x="3101" y="592"/>
                  <a:pt x="3009" y="590"/>
                  <a:pt x="2971" y="592"/>
                </a:cubicBezTo>
                <a:cubicBezTo>
                  <a:pt x="2954" y="592"/>
                  <a:pt x="2936" y="592"/>
                  <a:pt x="2919" y="592"/>
                </a:cubicBezTo>
                <a:moveTo>
                  <a:pt x="2931" y="172"/>
                </a:moveTo>
                <a:cubicBezTo>
                  <a:pt x="3008" y="140"/>
                  <a:pt x="3075" y="139"/>
                  <a:pt x="3159" y="138"/>
                </a:cubicBezTo>
                <a:cubicBezTo>
                  <a:pt x="3216" y="138"/>
                  <a:pt x="3271" y="140"/>
                  <a:pt x="3328" y="146"/>
                </a:cubicBezTo>
                <a:moveTo>
                  <a:pt x="3563" y="525"/>
                </a:moveTo>
                <a:cubicBezTo>
                  <a:pt x="3530" y="580"/>
                  <a:pt x="3524" y="638"/>
                  <a:pt x="3498" y="697"/>
                </a:cubicBezTo>
                <a:cubicBezTo>
                  <a:pt x="3474" y="751"/>
                  <a:pt x="3439" y="799"/>
                  <a:pt x="3411" y="851"/>
                </a:cubicBezTo>
                <a:moveTo>
                  <a:pt x="4172" y="129"/>
                </a:moveTo>
                <a:cubicBezTo>
                  <a:pt x="4107" y="134"/>
                  <a:pt x="4077" y="169"/>
                  <a:pt x="4026" y="210"/>
                </a:cubicBezTo>
                <a:cubicBezTo>
                  <a:pt x="3969" y="254"/>
                  <a:pt x="3921" y="291"/>
                  <a:pt x="3927" y="370"/>
                </a:cubicBezTo>
                <a:cubicBezTo>
                  <a:pt x="3931" y="424"/>
                  <a:pt x="3991" y="450"/>
                  <a:pt x="4037" y="461"/>
                </a:cubicBezTo>
                <a:cubicBezTo>
                  <a:pt x="4074" y="470"/>
                  <a:pt x="4117" y="466"/>
                  <a:pt x="4155" y="465"/>
                </a:cubicBezTo>
                <a:cubicBezTo>
                  <a:pt x="4165" y="464"/>
                  <a:pt x="4168" y="465"/>
                  <a:pt x="4166" y="457"/>
                </a:cubicBezTo>
                <a:cubicBezTo>
                  <a:pt x="4140" y="452"/>
                  <a:pt x="4092" y="443"/>
                  <a:pt x="4059" y="450"/>
                </a:cubicBezTo>
                <a:cubicBezTo>
                  <a:pt x="4012" y="459"/>
                  <a:pt x="3981" y="480"/>
                  <a:pt x="3973" y="52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40" name="Freeform 30"/>
          <p:cNvSpPr/>
          <p:nvPr/>
        </p:nvSpPr>
        <p:spPr>
          <a:xfrm>
            <a:off x="3046320" y="3938760"/>
            <a:ext cx="6840" cy="21240"/>
          </a:xfrm>
          <a:custGeom>
            <a:avLst/>
            <a:gdLst/>
            <a:ahLst/>
            <a:rect l="0" t="0" r="r" b="b"/>
            <a:pathLst>
              <a:path w="19" h="59">
                <a:moveTo>
                  <a:pt x="18" y="47"/>
                </a:moveTo>
                <a:cubicBezTo>
                  <a:pt x="7" y="54"/>
                  <a:pt x="7" y="58"/>
                  <a:pt x="0" y="57"/>
                </a:cubicBezTo>
                <a:cubicBezTo>
                  <a:pt x="0" y="33"/>
                  <a:pt x="2" y="20"/>
                  <a:pt x="18" y="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41" name="Freeform 31"/>
          <p:cNvSpPr/>
          <p:nvPr/>
        </p:nvSpPr>
        <p:spPr>
          <a:xfrm>
            <a:off x="3336840" y="4199040"/>
            <a:ext cx="286200" cy="206640"/>
          </a:xfrm>
          <a:custGeom>
            <a:avLst/>
            <a:gdLst/>
            <a:ahLst/>
            <a:rect l="0" t="0" r="r" b="b"/>
            <a:pathLst>
              <a:path w="795" h="574">
                <a:moveTo>
                  <a:pt x="596" y="130"/>
                </a:moveTo>
                <a:cubicBezTo>
                  <a:pt x="619" y="87"/>
                  <a:pt x="638" y="46"/>
                  <a:pt x="654" y="0"/>
                </a:cubicBezTo>
                <a:cubicBezTo>
                  <a:pt x="571" y="68"/>
                  <a:pt x="491" y="138"/>
                  <a:pt x="411" y="209"/>
                </a:cubicBezTo>
                <a:cubicBezTo>
                  <a:pt x="311" y="297"/>
                  <a:pt x="216" y="389"/>
                  <a:pt x="117" y="476"/>
                </a:cubicBezTo>
                <a:cubicBezTo>
                  <a:pt x="79" y="510"/>
                  <a:pt x="40" y="542"/>
                  <a:pt x="0" y="573"/>
                </a:cubicBezTo>
                <a:moveTo>
                  <a:pt x="182" y="50"/>
                </a:moveTo>
                <a:cubicBezTo>
                  <a:pt x="204" y="92"/>
                  <a:pt x="233" y="141"/>
                  <a:pt x="267" y="179"/>
                </a:cubicBezTo>
                <a:cubicBezTo>
                  <a:pt x="390" y="320"/>
                  <a:pt x="563" y="430"/>
                  <a:pt x="722" y="525"/>
                </a:cubicBezTo>
                <a:cubicBezTo>
                  <a:pt x="746" y="539"/>
                  <a:pt x="770" y="552"/>
                  <a:pt x="794" y="56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42" name="Freeform 32"/>
          <p:cNvSpPr/>
          <p:nvPr/>
        </p:nvSpPr>
        <p:spPr>
          <a:xfrm>
            <a:off x="4087440" y="4149720"/>
            <a:ext cx="21240" cy="147960"/>
          </a:xfrm>
          <a:custGeom>
            <a:avLst/>
            <a:gdLst/>
            <a:ahLst/>
            <a:rect l="0" t="0" r="r" b="b"/>
            <a:pathLst>
              <a:path w="59" h="411">
                <a:moveTo>
                  <a:pt x="15" y="11"/>
                </a:moveTo>
                <a:cubicBezTo>
                  <a:pt x="8" y="4"/>
                  <a:pt x="7" y="2"/>
                  <a:pt x="1" y="0"/>
                </a:cubicBezTo>
                <a:cubicBezTo>
                  <a:pt x="1" y="43"/>
                  <a:pt x="0" y="86"/>
                  <a:pt x="6" y="129"/>
                </a:cubicBezTo>
                <a:cubicBezTo>
                  <a:pt x="14" y="191"/>
                  <a:pt x="23" y="252"/>
                  <a:pt x="30" y="314"/>
                </a:cubicBezTo>
                <a:cubicBezTo>
                  <a:pt x="34" y="355"/>
                  <a:pt x="40" y="376"/>
                  <a:pt x="58" y="41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43" name="Freeform 33"/>
          <p:cNvSpPr/>
          <p:nvPr/>
        </p:nvSpPr>
        <p:spPr>
          <a:xfrm>
            <a:off x="4311360" y="4119480"/>
            <a:ext cx="435600" cy="260640"/>
          </a:xfrm>
          <a:custGeom>
            <a:avLst/>
            <a:gdLst/>
            <a:ahLst/>
            <a:rect l="0" t="0" r="r" b="b"/>
            <a:pathLst>
              <a:path w="1210" h="724">
                <a:moveTo>
                  <a:pt x="68" y="467"/>
                </a:moveTo>
                <a:cubicBezTo>
                  <a:pt x="68" y="504"/>
                  <a:pt x="69" y="532"/>
                  <a:pt x="55" y="567"/>
                </a:cubicBezTo>
                <a:cubicBezTo>
                  <a:pt x="36" y="615"/>
                  <a:pt x="5" y="640"/>
                  <a:pt x="1" y="693"/>
                </a:cubicBezTo>
                <a:cubicBezTo>
                  <a:pt x="1" y="711"/>
                  <a:pt x="0" y="716"/>
                  <a:pt x="11" y="723"/>
                </a:cubicBezTo>
                <a:moveTo>
                  <a:pt x="423" y="62"/>
                </a:moveTo>
                <a:cubicBezTo>
                  <a:pt x="474" y="0"/>
                  <a:pt x="548" y="5"/>
                  <a:pt x="632" y="14"/>
                </a:cubicBezTo>
                <a:cubicBezTo>
                  <a:pt x="708" y="22"/>
                  <a:pt x="808" y="46"/>
                  <a:pt x="826" y="131"/>
                </a:cubicBezTo>
                <a:cubicBezTo>
                  <a:pt x="843" y="212"/>
                  <a:pt x="772" y="271"/>
                  <a:pt x="715" y="312"/>
                </a:cubicBezTo>
                <a:cubicBezTo>
                  <a:pt x="669" y="346"/>
                  <a:pt x="592" y="369"/>
                  <a:pt x="556" y="413"/>
                </a:cubicBezTo>
                <a:cubicBezTo>
                  <a:pt x="549" y="423"/>
                  <a:pt x="546" y="425"/>
                  <a:pt x="548" y="433"/>
                </a:cubicBezTo>
                <a:cubicBezTo>
                  <a:pt x="606" y="440"/>
                  <a:pt x="666" y="443"/>
                  <a:pt x="726" y="443"/>
                </a:cubicBezTo>
                <a:cubicBezTo>
                  <a:pt x="798" y="443"/>
                  <a:pt x="870" y="443"/>
                  <a:pt x="942" y="443"/>
                </a:cubicBezTo>
                <a:moveTo>
                  <a:pt x="1157" y="478"/>
                </a:moveTo>
                <a:cubicBezTo>
                  <a:pt x="1163" y="516"/>
                  <a:pt x="1172" y="550"/>
                  <a:pt x="1183" y="587"/>
                </a:cubicBezTo>
                <a:cubicBezTo>
                  <a:pt x="1192" y="616"/>
                  <a:pt x="1195" y="642"/>
                  <a:pt x="1209" y="66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44" name="Freeform 34"/>
          <p:cNvSpPr/>
          <p:nvPr/>
        </p:nvSpPr>
        <p:spPr>
          <a:xfrm>
            <a:off x="4896000" y="4157640"/>
            <a:ext cx="178200" cy="198720"/>
          </a:xfrm>
          <a:custGeom>
            <a:avLst/>
            <a:gdLst/>
            <a:ahLst/>
            <a:rect l="0" t="0" r="r" b="b"/>
            <a:pathLst>
              <a:path w="495" h="552">
                <a:moveTo>
                  <a:pt x="150" y="40"/>
                </a:moveTo>
                <a:cubicBezTo>
                  <a:pt x="144" y="17"/>
                  <a:pt x="143" y="13"/>
                  <a:pt x="138" y="0"/>
                </a:cubicBezTo>
                <a:cubicBezTo>
                  <a:pt x="145" y="17"/>
                  <a:pt x="153" y="34"/>
                  <a:pt x="162" y="52"/>
                </a:cubicBezTo>
                <a:cubicBezTo>
                  <a:pt x="181" y="88"/>
                  <a:pt x="189" y="119"/>
                  <a:pt x="190" y="160"/>
                </a:cubicBezTo>
                <a:cubicBezTo>
                  <a:pt x="190" y="168"/>
                  <a:pt x="183" y="179"/>
                  <a:pt x="189" y="184"/>
                </a:cubicBezTo>
                <a:cubicBezTo>
                  <a:pt x="205" y="198"/>
                  <a:pt x="228" y="195"/>
                  <a:pt x="244" y="216"/>
                </a:cubicBezTo>
                <a:cubicBezTo>
                  <a:pt x="280" y="263"/>
                  <a:pt x="244" y="305"/>
                  <a:pt x="205" y="332"/>
                </a:cubicBezTo>
                <a:cubicBezTo>
                  <a:pt x="150" y="370"/>
                  <a:pt x="75" y="395"/>
                  <a:pt x="9" y="407"/>
                </a:cubicBezTo>
                <a:cubicBezTo>
                  <a:pt x="6" y="407"/>
                  <a:pt x="3" y="407"/>
                  <a:pt x="0" y="407"/>
                </a:cubicBezTo>
                <a:moveTo>
                  <a:pt x="494" y="341"/>
                </a:moveTo>
                <a:cubicBezTo>
                  <a:pt x="472" y="361"/>
                  <a:pt x="458" y="394"/>
                  <a:pt x="441" y="420"/>
                </a:cubicBezTo>
                <a:cubicBezTo>
                  <a:pt x="419" y="454"/>
                  <a:pt x="407" y="482"/>
                  <a:pt x="412" y="523"/>
                </a:cubicBezTo>
                <a:cubicBezTo>
                  <a:pt x="416" y="541"/>
                  <a:pt x="418" y="547"/>
                  <a:pt x="432" y="55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45" name="Freeform 35"/>
          <p:cNvSpPr/>
          <p:nvPr/>
        </p:nvSpPr>
        <p:spPr>
          <a:xfrm>
            <a:off x="5234400" y="4106520"/>
            <a:ext cx="676080" cy="273600"/>
          </a:xfrm>
          <a:custGeom>
            <a:avLst/>
            <a:gdLst/>
            <a:ahLst/>
            <a:rect l="0" t="0" r="r" b="b"/>
            <a:pathLst>
              <a:path w="1878" h="760">
                <a:moveTo>
                  <a:pt x="32" y="88"/>
                </a:moveTo>
                <a:cubicBezTo>
                  <a:pt x="26" y="144"/>
                  <a:pt x="25" y="200"/>
                  <a:pt x="20" y="257"/>
                </a:cubicBezTo>
                <a:cubicBezTo>
                  <a:pt x="17" y="296"/>
                  <a:pt x="0" y="371"/>
                  <a:pt x="28" y="406"/>
                </a:cubicBezTo>
                <a:cubicBezTo>
                  <a:pt x="51" y="434"/>
                  <a:pt x="106" y="430"/>
                  <a:pt x="137" y="427"/>
                </a:cubicBezTo>
                <a:cubicBezTo>
                  <a:pt x="184" y="423"/>
                  <a:pt x="224" y="400"/>
                  <a:pt x="267" y="389"/>
                </a:cubicBezTo>
                <a:cubicBezTo>
                  <a:pt x="280" y="386"/>
                  <a:pt x="292" y="387"/>
                  <a:pt x="305" y="386"/>
                </a:cubicBezTo>
                <a:cubicBezTo>
                  <a:pt x="305" y="429"/>
                  <a:pt x="304" y="466"/>
                  <a:pt x="296" y="508"/>
                </a:cubicBezTo>
                <a:cubicBezTo>
                  <a:pt x="291" y="536"/>
                  <a:pt x="289" y="543"/>
                  <a:pt x="290" y="561"/>
                </a:cubicBezTo>
                <a:moveTo>
                  <a:pt x="750" y="529"/>
                </a:moveTo>
                <a:cubicBezTo>
                  <a:pt x="749" y="530"/>
                  <a:pt x="731" y="571"/>
                  <a:pt x="725" y="579"/>
                </a:cubicBezTo>
                <a:cubicBezTo>
                  <a:pt x="703" y="616"/>
                  <a:pt x="656" y="634"/>
                  <a:pt x="643" y="676"/>
                </a:cubicBezTo>
                <a:cubicBezTo>
                  <a:pt x="643" y="681"/>
                  <a:pt x="643" y="686"/>
                  <a:pt x="643" y="691"/>
                </a:cubicBezTo>
                <a:moveTo>
                  <a:pt x="1190" y="130"/>
                </a:moveTo>
                <a:cubicBezTo>
                  <a:pt x="1197" y="93"/>
                  <a:pt x="1180" y="163"/>
                  <a:pt x="1179" y="166"/>
                </a:cubicBezTo>
                <a:cubicBezTo>
                  <a:pt x="1158" y="215"/>
                  <a:pt x="1142" y="256"/>
                  <a:pt x="1144" y="312"/>
                </a:cubicBezTo>
                <a:cubicBezTo>
                  <a:pt x="1146" y="372"/>
                  <a:pt x="1193" y="407"/>
                  <a:pt x="1236" y="443"/>
                </a:cubicBezTo>
                <a:cubicBezTo>
                  <a:pt x="1270" y="472"/>
                  <a:pt x="1322" y="497"/>
                  <a:pt x="1333" y="543"/>
                </a:cubicBezTo>
                <a:cubicBezTo>
                  <a:pt x="1333" y="548"/>
                  <a:pt x="1333" y="554"/>
                  <a:pt x="1333" y="559"/>
                </a:cubicBezTo>
                <a:cubicBezTo>
                  <a:pt x="1288" y="573"/>
                  <a:pt x="1230" y="581"/>
                  <a:pt x="1182" y="572"/>
                </a:cubicBezTo>
                <a:cubicBezTo>
                  <a:pt x="1139" y="557"/>
                  <a:pt x="1124" y="552"/>
                  <a:pt x="1098" y="534"/>
                </a:cubicBezTo>
                <a:moveTo>
                  <a:pt x="1246" y="56"/>
                </a:moveTo>
                <a:cubicBezTo>
                  <a:pt x="1282" y="0"/>
                  <a:pt x="1298" y="2"/>
                  <a:pt x="1367" y="1"/>
                </a:cubicBezTo>
                <a:cubicBezTo>
                  <a:pt x="1462" y="0"/>
                  <a:pt x="1542" y="8"/>
                  <a:pt x="1633" y="35"/>
                </a:cubicBezTo>
                <a:cubicBezTo>
                  <a:pt x="1689" y="54"/>
                  <a:pt x="1707" y="59"/>
                  <a:pt x="1745" y="72"/>
                </a:cubicBezTo>
                <a:moveTo>
                  <a:pt x="1859" y="474"/>
                </a:moveTo>
                <a:cubicBezTo>
                  <a:pt x="1859" y="524"/>
                  <a:pt x="1869" y="570"/>
                  <a:pt x="1872" y="618"/>
                </a:cubicBezTo>
                <a:cubicBezTo>
                  <a:pt x="1877" y="687"/>
                  <a:pt x="1871" y="712"/>
                  <a:pt x="1823" y="75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46" name="Freeform 36"/>
          <p:cNvSpPr/>
          <p:nvPr/>
        </p:nvSpPr>
        <p:spPr>
          <a:xfrm>
            <a:off x="6106320" y="4019400"/>
            <a:ext cx="219600" cy="206640"/>
          </a:xfrm>
          <a:custGeom>
            <a:avLst/>
            <a:gdLst/>
            <a:ahLst/>
            <a:rect l="0" t="0" r="r" b="b"/>
            <a:pathLst>
              <a:path w="610" h="574">
                <a:moveTo>
                  <a:pt x="606" y="46"/>
                </a:moveTo>
                <a:cubicBezTo>
                  <a:pt x="606" y="18"/>
                  <a:pt x="609" y="11"/>
                  <a:pt x="594" y="0"/>
                </a:cubicBezTo>
                <a:cubicBezTo>
                  <a:pt x="529" y="20"/>
                  <a:pt x="465" y="46"/>
                  <a:pt x="401" y="74"/>
                </a:cubicBezTo>
                <a:cubicBezTo>
                  <a:pt x="262" y="134"/>
                  <a:pt x="98" y="205"/>
                  <a:pt x="27" y="349"/>
                </a:cubicBezTo>
                <a:cubicBezTo>
                  <a:pt x="0" y="405"/>
                  <a:pt x="8" y="470"/>
                  <a:pt x="56" y="508"/>
                </a:cubicBezTo>
                <a:cubicBezTo>
                  <a:pt x="116" y="556"/>
                  <a:pt x="197" y="558"/>
                  <a:pt x="269" y="560"/>
                </a:cubicBezTo>
                <a:cubicBezTo>
                  <a:pt x="310" y="561"/>
                  <a:pt x="330" y="562"/>
                  <a:pt x="363" y="546"/>
                </a:cubicBezTo>
                <a:cubicBezTo>
                  <a:pt x="340" y="521"/>
                  <a:pt x="309" y="525"/>
                  <a:pt x="260" y="528"/>
                </a:cubicBezTo>
                <a:cubicBezTo>
                  <a:pt x="174" y="533"/>
                  <a:pt x="94" y="554"/>
                  <a:pt x="11" y="57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47" name="Freeform 37"/>
          <p:cNvSpPr/>
          <p:nvPr/>
        </p:nvSpPr>
        <p:spPr>
          <a:xfrm>
            <a:off x="6575040" y="4576680"/>
            <a:ext cx="69120" cy="84600"/>
          </a:xfrm>
          <a:custGeom>
            <a:avLst/>
            <a:gdLst/>
            <a:ahLst/>
            <a:rect l="0" t="0" r="r" b="b"/>
            <a:pathLst>
              <a:path w="192" h="235">
                <a:moveTo>
                  <a:pt x="191" y="11"/>
                </a:moveTo>
                <a:cubicBezTo>
                  <a:pt x="191" y="7"/>
                  <a:pt x="191" y="4"/>
                  <a:pt x="191" y="0"/>
                </a:cubicBezTo>
                <a:cubicBezTo>
                  <a:pt x="151" y="19"/>
                  <a:pt x="128" y="40"/>
                  <a:pt x="94" y="74"/>
                </a:cubicBezTo>
                <a:cubicBezTo>
                  <a:pt x="58" y="111"/>
                  <a:pt x="23" y="155"/>
                  <a:pt x="5" y="204"/>
                </a:cubicBezTo>
                <a:cubicBezTo>
                  <a:pt x="2" y="220"/>
                  <a:pt x="0" y="224"/>
                  <a:pt x="1" y="23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48" name="Freeform 38"/>
          <p:cNvSpPr/>
          <p:nvPr/>
        </p:nvSpPr>
        <p:spPr>
          <a:xfrm>
            <a:off x="2589120" y="4655160"/>
            <a:ext cx="527400" cy="114120"/>
          </a:xfrm>
          <a:custGeom>
            <a:avLst/>
            <a:gdLst/>
            <a:ahLst/>
            <a:rect l="0" t="0" r="r" b="b"/>
            <a:pathLst>
              <a:path w="1465" h="317">
                <a:moveTo>
                  <a:pt x="15" y="75"/>
                </a:moveTo>
                <a:cubicBezTo>
                  <a:pt x="6" y="63"/>
                  <a:pt x="2" y="59"/>
                  <a:pt x="0" y="44"/>
                </a:cubicBezTo>
                <a:cubicBezTo>
                  <a:pt x="43" y="47"/>
                  <a:pt x="55" y="47"/>
                  <a:pt x="90" y="78"/>
                </a:cubicBezTo>
                <a:cubicBezTo>
                  <a:pt x="125" y="109"/>
                  <a:pt x="151" y="150"/>
                  <a:pt x="157" y="198"/>
                </a:cubicBezTo>
                <a:cubicBezTo>
                  <a:pt x="158" y="202"/>
                  <a:pt x="157" y="245"/>
                  <a:pt x="157" y="240"/>
                </a:cubicBezTo>
                <a:cubicBezTo>
                  <a:pt x="157" y="193"/>
                  <a:pt x="151" y="141"/>
                  <a:pt x="162" y="94"/>
                </a:cubicBezTo>
                <a:cubicBezTo>
                  <a:pt x="167" y="72"/>
                  <a:pt x="176" y="52"/>
                  <a:pt x="188" y="32"/>
                </a:cubicBezTo>
                <a:cubicBezTo>
                  <a:pt x="220" y="30"/>
                  <a:pt x="224" y="47"/>
                  <a:pt x="233" y="80"/>
                </a:cubicBezTo>
                <a:cubicBezTo>
                  <a:pt x="244" y="122"/>
                  <a:pt x="242" y="167"/>
                  <a:pt x="242" y="210"/>
                </a:cubicBezTo>
                <a:cubicBezTo>
                  <a:pt x="242" y="215"/>
                  <a:pt x="242" y="219"/>
                  <a:pt x="242" y="224"/>
                </a:cubicBezTo>
                <a:moveTo>
                  <a:pt x="264" y="191"/>
                </a:moveTo>
                <a:cubicBezTo>
                  <a:pt x="291" y="144"/>
                  <a:pt x="319" y="95"/>
                  <a:pt x="366" y="68"/>
                </a:cubicBezTo>
                <a:cubicBezTo>
                  <a:pt x="390" y="54"/>
                  <a:pt x="443" y="40"/>
                  <a:pt x="466" y="65"/>
                </a:cubicBezTo>
                <a:cubicBezTo>
                  <a:pt x="496" y="95"/>
                  <a:pt x="490" y="154"/>
                  <a:pt x="494" y="194"/>
                </a:cubicBezTo>
                <a:cubicBezTo>
                  <a:pt x="497" y="221"/>
                  <a:pt x="501" y="233"/>
                  <a:pt x="515" y="253"/>
                </a:cubicBezTo>
                <a:moveTo>
                  <a:pt x="746" y="15"/>
                </a:moveTo>
                <a:cubicBezTo>
                  <a:pt x="728" y="0"/>
                  <a:pt x="691" y="50"/>
                  <a:pt x="675" y="68"/>
                </a:cubicBezTo>
                <a:cubicBezTo>
                  <a:pt x="645" y="101"/>
                  <a:pt x="610" y="140"/>
                  <a:pt x="607" y="187"/>
                </a:cubicBezTo>
                <a:cubicBezTo>
                  <a:pt x="607" y="190"/>
                  <a:pt x="607" y="192"/>
                  <a:pt x="607" y="195"/>
                </a:cubicBezTo>
                <a:cubicBezTo>
                  <a:pt x="636" y="199"/>
                  <a:pt x="666" y="200"/>
                  <a:pt x="695" y="198"/>
                </a:cubicBezTo>
                <a:cubicBezTo>
                  <a:pt x="724" y="196"/>
                  <a:pt x="748" y="181"/>
                  <a:pt x="776" y="177"/>
                </a:cubicBezTo>
                <a:cubicBezTo>
                  <a:pt x="777" y="177"/>
                  <a:pt x="778" y="177"/>
                  <a:pt x="779" y="177"/>
                </a:cubicBezTo>
                <a:cubicBezTo>
                  <a:pt x="779" y="186"/>
                  <a:pt x="774" y="210"/>
                  <a:pt x="783" y="216"/>
                </a:cubicBezTo>
                <a:cubicBezTo>
                  <a:pt x="788" y="217"/>
                  <a:pt x="792" y="219"/>
                  <a:pt x="797" y="220"/>
                </a:cubicBezTo>
                <a:moveTo>
                  <a:pt x="1286" y="28"/>
                </a:moveTo>
                <a:cubicBezTo>
                  <a:pt x="1287" y="1"/>
                  <a:pt x="1213" y="84"/>
                  <a:pt x="1205" y="91"/>
                </a:cubicBezTo>
                <a:cubicBezTo>
                  <a:pt x="1147" y="148"/>
                  <a:pt x="1085" y="213"/>
                  <a:pt x="1056" y="291"/>
                </a:cubicBezTo>
                <a:cubicBezTo>
                  <a:pt x="1053" y="305"/>
                  <a:pt x="1051" y="307"/>
                  <a:pt x="1052" y="316"/>
                </a:cubicBezTo>
                <a:moveTo>
                  <a:pt x="1104" y="126"/>
                </a:moveTo>
                <a:cubicBezTo>
                  <a:pt x="1108" y="111"/>
                  <a:pt x="1108" y="111"/>
                  <a:pt x="1131" y="122"/>
                </a:cubicBezTo>
                <a:cubicBezTo>
                  <a:pt x="1199" y="153"/>
                  <a:pt x="1265" y="193"/>
                  <a:pt x="1331" y="229"/>
                </a:cubicBezTo>
                <a:cubicBezTo>
                  <a:pt x="1396" y="261"/>
                  <a:pt x="1418" y="273"/>
                  <a:pt x="1464" y="29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49" name="Freeform 39"/>
          <p:cNvSpPr/>
          <p:nvPr/>
        </p:nvSpPr>
        <p:spPr>
          <a:xfrm>
            <a:off x="3735360" y="4659480"/>
            <a:ext cx="533880" cy="86040"/>
          </a:xfrm>
          <a:custGeom>
            <a:avLst/>
            <a:gdLst/>
            <a:ahLst/>
            <a:rect l="0" t="0" r="r" b="b"/>
            <a:pathLst>
              <a:path w="1483" h="239">
                <a:moveTo>
                  <a:pt x="14" y="55"/>
                </a:moveTo>
                <a:cubicBezTo>
                  <a:pt x="4" y="39"/>
                  <a:pt x="1" y="35"/>
                  <a:pt x="0" y="11"/>
                </a:cubicBezTo>
                <a:cubicBezTo>
                  <a:pt x="32" y="6"/>
                  <a:pt x="64" y="2"/>
                  <a:pt x="92" y="22"/>
                </a:cubicBezTo>
                <a:cubicBezTo>
                  <a:pt x="136" y="53"/>
                  <a:pt x="165" y="124"/>
                  <a:pt x="154" y="177"/>
                </a:cubicBezTo>
                <a:cubicBezTo>
                  <a:pt x="149" y="200"/>
                  <a:pt x="149" y="179"/>
                  <a:pt x="147" y="180"/>
                </a:cubicBezTo>
                <a:cubicBezTo>
                  <a:pt x="152" y="133"/>
                  <a:pt x="171" y="107"/>
                  <a:pt x="201" y="70"/>
                </a:cubicBezTo>
                <a:cubicBezTo>
                  <a:pt x="230" y="35"/>
                  <a:pt x="260" y="10"/>
                  <a:pt x="306" y="5"/>
                </a:cubicBezTo>
                <a:cubicBezTo>
                  <a:pt x="354" y="0"/>
                  <a:pt x="357" y="32"/>
                  <a:pt x="359" y="72"/>
                </a:cubicBezTo>
                <a:cubicBezTo>
                  <a:pt x="361" y="103"/>
                  <a:pt x="365" y="146"/>
                  <a:pt x="353" y="175"/>
                </a:cubicBezTo>
                <a:cubicBezTo>
                  <a:pt x="351" y="177"/>
                  <a:pt x="350" y="180"/>
                  <a:pt x="348" y="182"/>
                </a:cubicBezTo>
                <a:cubicBezTo>
                  <a:pt x="346" y="172"/>
                  <a:pt x="343" y="169"/>
                  <a:pt x="343" y="159"/>
                </a:cubicBezTo>
                <a:cubicBezTo>
                  <a:pt x="342" y="123"/>
                  <a:pt x="364" y="88"/>
                  <a:pt x="389" y="62"/>
                </a:cubicBezTo>
                <a:cubicBezTo>
                  <a:pt x="418" y="31"/>
                  <a:pt x="449" y="28"/>
                  <a:pt x="489" y="27"/>
                </a:cubicBezTo>
                <a:cubicBezTo>
                  <a:pt x="535" y="26"/>
                  <a:pt x="558" y="64"/>
                  <a:pt x="578" y="102"/>
                </a:cubicBezTo>
                <a:cubicBezTo>
                  <a:pt x="590" y="124"/>
                  <a:pt x="595" y="163"/>
                  <a:pt x="616" y="180"/>
                </a:cubicBezTo>
                <a:cubicBezTo>
                  <a:pt x="620" y="182"/>
                  <a:pt x="623" y="183"/>
                  <a:pt x="627" y="185"/>
                </a:cubicBezTo>
                <a:moveTo>
                  <a:pt x="816" y="8"/>
                </a:moveTo>
                <a:cubicBezTo>
                  <a:pt x="828" y="6"/>
                  <a:pt x="825" y="16"/>
                  <a:pt x="822" y="38"/>
                </a:cubicBezTo>
                <a:cubicBezTo>
                  <a:pt x="816" y="87"/>
                  <a:pt x="790" y="127"/>
                  <a:pt x="786" y="177"/>
                </a:cubicBezTo>
                <a:cubicBezTo>
                  <a:pt x="786" y="185"/>
                  <a:pt x="786" y="186"/>
                  <a:pt x="786" y="190"/>
                </a:cubicBezTo>
                <a:moveTo>
                  <a:pt x="987" y="6"/>
                </a:moveTo>
                <a:cubicBezTo>
                  <a:pt x="988" y="34"/>
                  <a:pt x="990" y="60"/>
                  <a:pt x="997" y="88"/>
                </a:cubicBezTo>
                <a:cubicBezTo>
                  <a:pt x="1003" y="114"/>
                  <a:pt x="1020" y="174"/>
                  <a:pt x="1052" y="177"/>
                </a:cubicBezTo>
                <a:cubicBezTo>
                  <a:pt x="1080" y="180"/>
                  <a:pt x="1086" y="155"/>
                  <a:pt x="1100" y="135"/>
                </a:cubicBezTo>
                <a:cubicBezTo>
                  <a:pt x="1121" y="106"/>
                  <a:pt x="1143" y="68"/>
                  <a:pt x="1177" y="52"/>
                </a:cubicBezTo>
                <a:cubicBezTo>
                  <a:pt x="1216" y="33"/>
                  <a:pt x="1257" y="51"/>
                  <a:pt x="1287" y="75"/>
                </a:cubicBezTo>
                <a:cubicBezTo>
                  <a:pt x="1355" y="128"/>
                  <a:pt x="1411" y="188"/>
                  <a:pt x="1482" y="23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50" name="Freeform 40"/>
          <p:cNvSpPr/>
          <p:nvPr/>
        </p:nvSpPr>
        <p:spPr>
          <a:xfrm>
            <a:off x="6116760" y="4540320"/>
            <a:ext cx="554400" cy="146520"/>
          </a:xfrm>
          <a:custGeom>
            <a:avLst/>
            <a:gdLst/>
            <a:ahLst/>
            <a:rect l="0" t="0" r="r" b="b"/>
            <a:pathLst>
              <a:path w="1540" h="407">
                <a:moveTo>
                  <a:pt x="0" y="18"/>
                </a:moveTo>
                <a:cubicBezTo>
                  <a:pt x="1" y="12"/>
                  <a:pt x="1" y="6"/>
                  <a:pt x="2" y="0"/>
                </a:cubicBezTo>
                <a:cubicBezTo>
                  <a:pt x="39" y="1"/>
                  <a:pt x="70" y="4"/>
                  <a:pt x="102" y="25"/>
                </a:cubicBezTo>
                <a:cubicBezTo>
                  <a:pt x="127" y="42"/>
                  <a:pt x="147" y="69"/>
                  <a:pt x="151" y="99"/>
                </a:cubicBezTo>
                <a:cubicBezTo>
                  <a:pt x="153" y="112"/>
                  <a:pt x="151" y="127"/>
                  <a:pt x="151" y="141"/>
                </a:cubicBezTo>
                <a:cubicBezTo>
                  <a:pt x="168" y="133"/>
                  <a:pt x="172" y="130"/>
                  <a:pt x="192" y="129"/>
                </a:cubicBezTo>
                <a:cubicBezTo>
                  <a:pt x="220" y="127"/>
                  <a:pt x="232" y="131"/>
                  <a:pt x="239" y="161"/>
                </a:cubicBezTo>
                <a:cubicBezTo>
                  <a:pt x="244" y="181"/>
                  <a:pt x="241" y="206"/>
                  <a:pt x="242" y="227"/>
                </a:cubicBezTo>
                <a:cubicBezTo>
                  <a:pt x="264" y="227"/>
                  <a:pt x="271" y="229"/>
                  <a:pt x="289" y="213"/>
                </a:cubicBezTo>
                <a:cubicBezTo>
                  <a:pt x="315" y="190"/>
                  <a:pt x="336" y="163"/>
                  <a:pt x="361" y="139"/>
                </a:cubicBezTo>
                <a:cubicBezTo>
                  <a:pt x="387" y="114"/>
                  <a:pt x="406" y="104"/>
                  <a:pt x="441" y="103"/>
                </a:cubicBezTo>
                <a:cubicBezTo>
                  <a:pt x="480" y="102"/>
                  <a:pt x="500" y="136"/>
                  <a:pt x="517" y="168"/>
                </a:cubicBezTo>
                <a:cubicBezTo>
                  <a:pt x="532" y="196"/>
                  <a:pt x="541" y="225"/>
                  <a:pt x="559" y="250"/>
                </a:cubicBezTo>
                <a:moveTo>
                  <a:pt x="888" y="93"/>
                </a:moveTo>
                <a:cubicBezTo>
                  <a:pt x="871" y="85"/>
                  <a:pt x="819" y="124"/>
                  <a:pt x="795" y="141"/>
                </a:cubicBezTo>
                <a:cubicBezTo>
                  <a:pt x="764" y="162"/>
                  <a:pt x="740" y="181"/>
                  <a:pt x="737" y="220"/>
                </a:cubicBezTo>
                <a:cubicBezTo>
                  <a:pt x="735" y="249"/>
                  <a:pt x="792" y="240"/>
                  <a:pt x="809" y="240"/>
                </a:cubicBezTo>
                <a:cubicBezTo>
                  <a:pt x="856" y="240"/>
                  <a:pt x="889" y="237"/>
                  <a:pt x="930" y="213"/>
                </a:cubicBezTo>
                <a:cubicBezTo>
                  <a:pt x="947" y="202"/>
                  <a:pt x="956" y="188"/>
                  <a:pt x="971" y="177"/>
                </a:cubicBezTo>
                <a:cubicBezTo>
                  <a:pt x="973" y="177"/>
                  <a:pt x="973" y="177"/>
                  <a:pt x="974" y="177"/>
                </a:cubicBezTo>
                <a:cubicBezTo>
                  <a:pt x="980" y="194"/>
                  <a:pt x="988" y="219"/>
                  <a:pt x="993" y="240"/>
                </a:cubicBezTo>
                <a:cubicBezTo>
                  <a:pt x="1003" y="280"/>
                  <a:pt x="1019" y="283"/>
                  <a:pt x="1056" y="295"/>
                </a:cubicBezTo>
                <a:moveTo>
                  <a:pt x="1242" y="167"/>
                </a:moveTo>
                <a:cubicBezTo>
                  <a:pt x="1295" y="171"/>
                  <a:pt x="1323" y="195"/>
                  <a:pt x="1366" y="227"/>
                </a:cubicBezTo>
                <a:cubicBezTo>
                  <a:pt x="1427" y="272"/>
                  <a:pt x="1497" y="318"/>
                  <a:pt x="1534" y="388"/>
                </a:cubicBezTo>
                <a:cubicBezTo>
                  <a:pt x="1536" y="394"/>
                  <a:pt x="1537" y="400"/>
                  <a:pt x="1539" y="40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51" name="Freeform 41"/>
          <p:cNvSpPr/>
          <p:nvPr/>
        </p:nvSpPr>
        <p:spPr>
          <a:xfrm>
            <a:off x="6348600" y="5234400"/>
            <a:ext cx="95400" cy="122400"/>
          </a:xfrm>
          <a:custGeom>
            <a:avLst/>
            <a:gdLst/>
            <a:ahLst/>
            <a:rect l="0" t="0" r="r" b="b"/>
            <a:pathLst>
              <a:path w="265" h="340">
                <a:moveTo>
                  <a:pt x="264" y="30"/>
                </a:moveTo>
                <a:cubicBezTo>
                  <a:pt x="222" y="0"/>
                  <a:pt x="186" y="2"/>
                  <a:pt x="138" y="30"/>
                </a:cubicBezTo>
                <a:cubicBezTo>
                  <a:pt x="73" y="68"/>
                  <a:pt x="21" y="122"/>
                  <a:pt x="10" y="198"/>
                </a:cubicBezTo>
                <a:cubicBezTo>
                  <a:pt x="0" y="265"/>
                  <a:pt x="37" y="309"/>
                  <a:pt x="102" y="330"/>
                </a:cubicBezTo>
                <a:cubicBezTo>
                  <a:pt x="119" y="333"/>
                  <a:pt x="136" y="336"/>
                  <a:pt x="152" y="33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52" name="Freeform 42"/>
          <p:cNvSpPr/>
          <p:nvPr/>
        </p:nvSpPr>
        <p:spPr>
          <a:xfrm>
            <a:off x="1070640" y="5244120"/>
            <a:ext cx="483840" cy="215640"/>
          </a:xfrm>
          <a:custGeom>
            <a:avLst/>
            <a:gdLst/>
            <a:ahLst/>
            <a:rect l="0" t="0" r="r" b="b"/>
            <a:pathLst>
              <a:path w="1344" h="599">
                <a:moveTo>
                  <a:pt x="498" y="92"/>
                </a:moveTo>
                <a:cubicBezTo>
                  <a:pt x="493" y="70"/>
                  <a:pt x="495" y="65"/>
                  <a:pt x="479" y="46"/>
                </a:cubicBezTo>
                <a:cubicBezTo>
                  <a:pt x="473" y="39"/>
                  <a:pt x="460" y="21"/>
                  <a:pt x="453" y="16"/>
                </a:cubicBezTo>
                <a:cubicBezTo>
                  <a:pt x="443" y="9"/>
                  <a:pt x="448" y="11"/>
                  <a:pt x="432" y="9"/>
                </a:cubicBezTo>
                <a:cubicBezTo>
                  <a:pt x="371" y="0"/>
                  <a:pt x="314" y="25"/>
                  <a:pt x="263" y="57"/>
                </a:cubicBezTo>
                <a:cubicBezTo>
                  <a:pt x="174" y="112"/>
                  <a:pt x="93" y="195"/>
                  <a:pt x="49" y="292"/>
                </a:cubicBezTo>
                <a:cubicBezTo>
                  <a:pt x="16" y="364"/>
                  <a:pt x="0" y="465"/>
                  <a:pt x="64" y="521"/>
                </a:cubicBezTo>
                <a:cubicBezTo>
                  <a:pt x="122" y="572"/>
                  <a:pt x="205" y="580"/>
                  <a:pt x="275" y="598"/>
                </a:cubicBezTo>
                <a:moveTo>
                  <a:pt x="851" y="304"/>
                </a:moveTo>
                <a:cubicBezTo>
                  <a:pt x="821" y="281"/>
                  <a:pt x="793" y="267"/>
                  <a:pt x="757" y="297"/>
                </a:cubicBezTo>
                <a:cubicBezTo>
                  <a:pt x="716" y="331"/>
                  <a:pt x="686" y="390"/>
                  <a:pt x="675" y="442"/>
                </a:cubicBezTo>
                <a:cubicBezTo>
                  <a:pt x="670" y="466"/>
                  <a:pt x="671" y="483"/>
                  <a:pt x="678" y="503"/>
                </a:cubicBezTo>
                <a:cubicBezTo>
                  <a:pt x="730" y="505"/>
                  <a:pt x="759" y="500"/>
                  <a:pt x="801" y="462"/>
                </a:cubicBezTo>
                <a:cubicBezTo>
                  <a:pt x="836" y="430"/>
                  <a:pt x="866" y="385"/>
                  <a:pt x="884" y="343"/>
                </a:cubicBezTo>
                <a:cubicBezTo>
                  <a:pt x="890" y="328"/>
                  <a:pt x="886" y="334"/>
                  <a:pt x="889" y="343"/>
                </a:cubicBezTo>
                <a:cubicBezTo>
                  <a:pt x="874" y="382"/>
                  <a:pt x="858" y="414"/>
                  <a:pt x="856" y="457"/>
                </a:cubicBezTo>
                <a:cubicBezTo>
                  <a:pt x="856" y="463"/>
                  <a:pt x="856" y="470"/>
                  <a:pt x="856" y="476"/>
                </a:cubicBezTo>
                <a:moveTo>
                  <a:pt x="1018" y="281"/>
                </a:moveTo>
                <a:cubicBezTo>
                  <a:pt x="1018" y="277"/>
                  <a:pt x="1018" y="272"/>
                  <a:pt x="1018" y="268"/>
                </a:cubicBezTo>
                <a:cubicBezTo>
                  <a:pt x="1037" y="264"/>
                  <a:pt x="1041" y="267"/>
                  <a:pt x="1053" y="295"/>
                </a:cubicBezTo>
                <a:cubicBezTo>
                  <a:pt x="1074" y="342"/>
                  <a:pt x="1082" y="396"/>
                  <a:pt x="1090" y="448"/>
                </a:cubicBezTo>
                <a:cubicBezTo>
                  <a:pt x="1092" y="464"/>
                  <a:pt x="1094" y="479"/>
                  <a:pt x="1096" y="494"/>
                </a:cubicBezTo>
                <a:cubicBezTo>
                  <a:pt x="1094" y="456"/>
                  <a:pt x="1090" y="417"/>
                  <a:pt x="1090" y="379"/>
                </a:cubicBezTo>
                <a:cubicBezTo>
                  <a:pt x="1090" y="336"/>
                  <a:pt x="1091" y="284"/>
                  <a:pt x="1128" y="254"/>
                </a:cubicBezTo>
                <a:cubicBezTo>
                  <a:pt x="1165" y="224"/>
                  <a:pt x="1211" y="258"/>
                  <a:pt x="1232" y="287"/>
                </a:cubicBezTo>
                <a:cubicBezTo>
                  <a:pt x="1282" y="352"/>
                  <a:pt x="1285" y="434"/>
                  <a:pt x="1305" y="512"/>
                </a:cubicBezTo>
                <a:cubicBezTo>
                  <a:pt x="1319" y="559"/>
                  <a:pt x="1322" y="572"/>
                  <a:pt x="1343" y="59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53" name="Freeform 43"/>
          <p:cNvSpPr/>
          <p:nvPr/>
        </p:nvSpPr>
        <p:spPr>
          <a:xfrm>
            <a:off x="1938240" y="5284800"/>
            <a:ext cx="326160" cy="144720"/>
          </a:xfrm>
          <a:custGeom>
            <a:avLst/>
            <a:gdLst/>
            <a:ahLst/>
            <a:rect l="0" t="0" r="r" b="b"/>
            <a:pathLst>
              <a:path w="906" h="402">
                <a:moveTo>
                  <a:pt x="17" y="209"/>
                </a:moveTo>
                <a:cubicBezTo>
                  <a:pt x="6" y="200"/>
                  <a:pt x="3" y="200"/>
                  <a:pt x="0" y="194"/>
                </a:cubicBezTo>
                <a:cubicBezTo>
                  <a:pt x="9" y="231"/>
                  <a:pt x="21" y="261"/>
                  <a:pt x="38" y="298"/>
                </a:cubicBezTo>
                <a:cubicBezTo>
                  <a:pt x="52" y="328"/>
                  <a:pt x="70" y="376"/>
                  <a:pt x="105" y="388"/>
                </a:cubicBezTo>
                <a:cubicBezTo>
                  <a:pt x="142" y="401"/>
                  <a:pt x="174" y="382"/>
                  <a:pt x="199" y="357"/>
                </a:cubicBezTo>
                <a:cubicBezTo>
                  <a:pt x="232" y="323"/>
                  <a:pt x="260" y="216"/>
                  <a:pt x="308" y="204"/>
                </a:cubicBezTo>
                <a:cubicBezTo>
                  <a:pt x="341" y="198"/>
                  <a:pt x="351" y="217"/>
                  <a:pt x="363" y="243"/>
                </a:cubicBezTo>
                <a:cubicBezTo>
                  <a:pt x="380" y="278"/>
                  <a:pt x="376" y="313"/>
                  <a:pt x="415" y="327"/>
                </a:cubicBezTo>
                <a:cubicBezTo>
                  <a:pt x="419" y="327"/>
                  <a:pt x="424" y="327"/>
                  <a:pt x="428" y="327"/>
                </a:cubicBezTo>
                <a:cubicBezTo>
                  <a:pt x="447" y="289"/>
                  <a:pt x="463" y="254"/>
                  <a:pt x="475" y="212"/>
                </a:cubicBezTo>
                <a:cubicBezTo>
                  <a:pt x="490" y="163"/>
                  <a:pt x="506" y="100"/>
                  <a:pt x="547" y="63"/>
                </a:cubicBezTo>
                <a:cubicBezTo>
                  <a:pt x="564" y="48"/>
                  <a:pt x="603" y="40"/>
                  <a:pt x="625" y="47"/>
                </a:cubicBezTo>
                <a:cubicBezTo>
                  <a:pt x="656" y="57"/>
                  <a:pt x="682" y="88"/>
                  <a:pt x="711" y="104"/>
                </a:cubicBezTo>
                <a:cubicBezTo>
                  <a:pt x="735" y="117"/>
                  <a:pt x="761" y="125"/>
                  <a:pt x="787" y="128"/>
                </a:cubicBezTo>
                <a:cubicBezTo>
                  <a:pt x="800" y="130"/>
                  <a:pt x="824" y="132"/>
                  <a:pt x="835" y="124"/>
                </a:cubicBezTo>
                <a:cubicBezTo>
                  <a:pt x="849" y="115"/>
                  <a:pt x="883" y="84"/>
                  <a:pt x="893" y="71"/>
                </a:cubicBezTo>
                <a:cubicBezTo>
                  <a:pt x="902" y="61"/>
                  <a:pt x="905" y="55"/>
                  <a:pt x="904" y="39"/>
                </a:cubicBezTo>
                <a:cubicBezTo>
                  <a:pt x="901" y="9"/>
                  <a:pt x="878" y="6"/>
                  <a:pt x="850" y="4"/>
                </a:cubicBezTo>
                <a:cubicBezTo>
                  <a:pt x="790" y="0"/>
                  <a:pt x="747" y="20"/>
                  <a:pt x="705" y="64"/>
                </a:cubicBezTo>
                <a:cubicBezTo>
                  <a:pt x="665" y="106"/>
                  <a:pt x="635" y="168"/>
                  <a:pt x="647" y="226"/>
                </a:cubicBezTo>
                <a:cubicBezTo>
                  <a:pt x="661" y="298"/>
                  <a:pt x="751" y="306"/>
                  <a:pt x="808" y="31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54" name="Freeform 44"/>
          <p:cNvSpPr/>
          <p:nvPr/>
        </p:nvSpPr>
        <p:spPr>
          <a:xfrm>
            <a:off x="2682720" y="5275440"/>
            <a:ext cx="473400" cy="147960"/>
          </a:xfrm>
          <a:custGeom>
            <a:avLst/>
            <a:gdLst/>
            <a:ahLst/>
            <a:rect l="0" t="0" r="r" b="b"/>
            <a:pathLst>
              <a:path w="1315" h="411">
                <a:moveTo>
                  <a:pt x="8" y="161"/>
                </a:moveTo>
                <a:cubicBezTo>
                  <a:pt x="2" y="143"/>
                  <a:pt x="0" y="142"/>
                  <a:pt x="0" y="132"/>
                </a:cubicBezTo>
                <a:cubicBezTo>
                  <a:pt x="39" y="152"/>
                  <a:pt x="51" y="162"/>
                  <a:pt x="78" y="206"/>
                </a:cubicBezTo>
                <a:cubicBezTo>
                  <a:pt x="96" y="235"/>
                  <a:pt x="114" y="284"/>
                  <a:pt x="149" y="300"/>
                </a:cubicBezTo>
                <a:cubicBezTo>
                  <a:pt x="181" y="314"/>
                  <a:pt x="210" y="300"/>
                  <a:pt x="233" y="279"/>
                </a:cubicBezTo>
                <a:cubicBezTo>
                  <a:pt x="265" y="249"/>
                  <a:pt x="288" y="203"/>
                  <a:pt x="308" y="165"/>
                </a:cubicBezTo>
                <a:cubicBezTo>
                  <a:pt x="311" y="160"/>
                  <a:pt x="322" y="143"/>
                  <a:pt x="324" y="139"/>
                </a:cubicBezTo>
                <a:cubicBezTo>
                  <a:pt x="324" y="179"/>
                  <a:pt x="311" y="235"/>
                  <a:pt x="340" y="266"/>
                </a:cubicBezTo>
                <a:cubicBezTo>
                  <a:pt x="367" y="295"/>
                  <a:pt x="432" y="297"/>
                  <a:pt x="466" y="286"/>
                </a:cubicBezTo>
                <a:cubicBezTo>
                  <a:pt x="559" y="256"/>
                  <a:pt x="610" y="165"/>
                  <a:pt x="616" y="75"/>
                </a:cubicBezTo>
                <a:cubicBezTo>
                  <a:pt x="617" y="65"/>
                  <a:pt x="616" y="54"/>
                  <a:pt x="616" y="44"/>
                </a:cubicBezTo>
                <a:cubicBezTo>
                  <a:pt x="624" y="59"/>
                  <a:pt x="638" y="88"/>
                  <a:pt x="646" y="104"/>
                </a:cubicBezTo>
                <a:cubicBezTo>
                  <a:pt x="677" y="162"/>
                  <a:pt x="720" y="210"/>
                  <a:pt x="762" y="260"/>
                </a:cubicBezTo>
                <a:cubicBezTo>
                  <a:pt x="785" y="287"/>
                  <a:pt x="807" y="313"/>
                  <a:pt x="829" y="341"/>
                </a:cubicBezTo>
                <a:cubicBezTo>
                  <a:pt x="830" y="342"/>
                  <a:pt x="830" y="343"/>
                  <a:pt x="831" y="344"/>
                </a:cubicBezTo>
                <a:cubicBezTo>
                  <a:pt x="820" y="315"/>
                  <a:pt x="808" y="292"/>
                  <a:pt x="804" y="260"/>
                </a:cubicBezTo>
                <a:cubicBezTo>
                  <a:pt x="800" y="223"/>
                  <a:pt x="795" y="194"/>
                  <a:pt x="820" y="165"/>
                </a:cubicBezTo>
                <a:cubicBezTo>
                  <a:pt x="876" y="101"/>
                  <a:pt x="999" y="95"/>
                  <a:pt x="1077" y="94"/>
                </a:cubicBezTo>
                <a:cubicBezTo>
                  <a:pt x="1090" y="94"/>
                  <a:pt x="1138" y="102"/>
                  <a:pt x="1150" y="90"/>
                </a:cubicBezTo>
                <a:cubicBezTo>
                  <a:pt x="1159" y="81"/>
                  <a:pt x="1164" y="24"/>
                  <a:pt x="1153" y="17"/>
                </a:cubicBezTo>
                <a:cubicBezTo>
                  <a:pt x="1125" y="0"/>
                  <a:pt x="1070" y="10"/>
                  <a:pt x="1044" y="25"/>
                </a:cubicBezTo>
                <a:cubicBezTo>
                  <a:pt x="990" y="57"/>
                  <a:pt x="949" y="115"/>
                  <a:pt x="938" y="175"/>
                </a:cubicBezTo>
                <a:cubicBezTo>
                  <a:pt x="925" y="243"/>
                  <a:pt x="935" y="299"/>
                  <a:pt x="993" y="342"/>
                </a:cubicBezTo>
                <a:cubicBezTo>
                  <a:pt x="1084" y="410"/>
                  <a:pt x="1207" y="407"/>
                  <a:pt x="1314" y="40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55" name="Freeform 45"/>
          <p:cNvSpPr/>
          <p:nvPr/>
        </p:nvSpPr>
        <p:spPr>
          <a:xfrm>
            <a:off x="3552840" y="5191200"/>
            <a:ext cx="1932480" cy="338400"/>
          </a:xfrm>
          <a:custGeom>
            <a:avLst/>
            <a:gdLst/>
            <a:ahLst/>
            <a:rect l="0" t="0" r="r" b="b"/>
            <a:pathLst>
              <a:path w="5368" h="940">
                <a:moveTo>
                  <a:pt x="180" y="424"/>
                </a:moveTo>
                <a:cubicBezTo>
                  <a:pt x="189" y="413"/>
                  <a:pt x="190" y="412"/>
                  <a:pt x="195" y="407"/>
                </a:cubicBezTo>
                <a:cubicBezTo>
                  <a:pt x="136" y="422"/>
                  <a:pt x="99" y="455"/>
                  <a:pt x="61" y="506"/>
                </a:cubicBezTo>
                <a:cubicBezTo>
                  <a:pt x="29" y="549"/>
                  <a:pt x="4" y="599"/>
                  <a:pt x="0" y="653"/>
                </a:cubicBezTo>
                <a:cubicBezTo>
                  <a:pt x="0" y="672"/>
                  <a:pt x="0" y="677"/>
                  <a:pt x="3" y="688"/>
                </a:cubicBezTo>
                <a:cubicBezTo>
                  <a:pt x="53" y="696"/>
                  <a:pt x="93" y="699"/>
                  <a:pt x="141" y="677"/>
                </a:cubicBezTo>
                <a:cubicBezTo>
                  <a:pt x="213" y="644"/>
                  <a:pt x="276" y="590"/>
                  <a:pt x="337" y="542"/>
                </a:cubicBezTo>
                <a:cubicBezTo>
                  <a:pt x="377" y="511"/>
                  <a:pt x="403" y="492"/>
                  <a:pt x="449" y="476"/>
                </a:cubicBezTo>
                <a:cubicBezTo>
                  <a:pt x="501" y="492"/>
                  <a:pt x="489" y="553"/>
                  <a:pt x="486" y="606"/>
                </a:cubicBezTo>
                <a:cubicBezTo>
                  <a:pt x="482" y="691"/>
                  <a:pt x="444" y="765"/>
                  <a:pt x="392" y="831"/>
                </a:cubicBezTo>
                <a:cubicBezTo>
                  <a:pt x="354" y="879"/>
                  <a:pt x="301" y="924"/>
                  <a:pt x="240" y="938"/>
                </a:cubicBezTo>
                <a:cubicBezTo>
                  <a:pt x="215" y="939"/>
                  <a:pt x="209" y="939"/>
                  <a:pt x="193" y="939"/>
                </a:cubicBezTo>
                <a:cubicBezTo>
                  <a:pt x="183" y="904"/>
                  <a:pt x="173" y="878"/>
                  <a:pt x="192" y="836"/>
                </a:cubicBezTo>
                <a:cubicBezTo>
                  <a:pt x="200" y="823"/>
                  <a:pt x="207" y="810"/>
                  <a:pt x="215" y="797"/>
                </a:cubicBezTo>
                <a:moveTo>
                  <a:pt x="544" y="520"/>
                </a:moveTo>
                <a:cubicBezTo>
                  <a:pt x="566" y="545"/>
                  <a:pt x="588" y="577"/>
                  <a:pt x="614" y="599"/>
                </a:cubicBezTo>
                <a:cubicBezTo>
                  <a:pt x="657" y="637"/>
                  <a:pt x="743" y="640"/>
                  <a:pt x="796" y="623"/>
                </a:cubicBezTo>
                <a:cubicBezTo>
                  <a:pt x="851" y="606"/>
                  <a:pt x="904" y="557"/>
                  <a:pt x="925" y="504"/>
                </a:cubicBezTo>
                <a:cubicBezTo>
                  <a:pt x="945" y="455"/>
                  <a:pt x="940" y="401"/>
                  <a:pt x="900" y="367"/>
                </a:cubicBezTo>
                <a:cubicBezTo>
                  <a:pt x="860" y="334"/>
                  <a:pt x="791" y="329"/>
                  <a:pt x="748" y="357"/>
                </a:cubicBezTo>
                <a:cubicBezTo>
                  <a:pt x="679" y="402"/>
                  <a:pt x="645" y="509"/>
                  <a:pt x="661" y="588"/>
                </a:cubicBezTo>
                <a:cubicBezTo>
                  <a:pt x="675" y="658"/>
                  <a:pt x="750" y="666"/>
                  <a:pt x="808" y="669"/>
                </a:cubicBezTo>
                <a:cubicBezTo>
                  <a:pt x="890" y="674"/>
                  <a:pt x="962" y="657"/>
                  <a:pt x="1024" y="600"/>
                </a:cubicBezTo>
                <a:cubicBezTo>
                  <a:pt x="1077" y="551"/>
                  <a:pt x="1098" y="487"/>
                  <a:pt x="1103" y="416"/>
                </a:cubicBezTo>
                <a:cubicBezTo>
                  <a:pt x="1106" y="379"/>
                  <a:pt x="1103" y="340"/>
                  <a:pt x="1103" y="303"/>
                </a:cubicBezTo>
                <a:cubicBezTo>
                  <a:pt x="1116" y="323"/>
                  <a:pt x="1134" y="352"/>
                  <a:pt x="1146" y="377"/>
                </a:cubicBezTo>
                <a:cubicBezTo>
                  <a:pt x="1179" y="447"/>
                  <a:pt x="1197" y="554"/>
                  <a:pt x="1242" y="615"/>
                </a:cubicBezTo>
                <a:cubicBezTo>
                  <a:pt x="1246" y="620"/>
                  <a:pt x="1253" y="619"/>
                  <a:pt x="1256" y="625"/>
                </a:cubicBezTo>
                <a:cubicBezTo>
                  <a:pt x="1269" y="577"/>
                  <a:pt x="1280" y="529"/>
                  <a:pt x="1295" y="481"/>
                </a:cubicBezTo>
                <a:cubicBezTo>
                  <a:pt x="1310" y="433"/>
                  <a:pt x="1336" y="343"/>
                  <a:pt x="1391" y="327"/>
                </a:cubicBezTo>
                <a:cubicBezTo>
                  <a:pt x="1442" y="312"/>
                  <a:pt x="1476" y="346"/>
                  <a:pt x="1498" y="389"/>
                </a:cubicBezTo>
                <a:cubicBezTo>
                  <a:pt x="1528" y="447"/>
                  <a:pt x="1528" y="514"/>
                  <a:pt x="1542" y="576"/>
                </a:cubicBezTo>
                <a:cubicBezTo>
                  <a:pt x="1550" y="605"/>
                  <a:pt x="1551" y="613"/>
                  <a:pt x="1562" y="628"/>
                </a:cubicBezTo>
                <a:moveTo>
                  <a:pt x="1740" y="354"/>
                </a:moveTo>
                <a:cubicBezTo>
                  <a:pt x="1755" y="323"/>
                  <a:pt x="1735" y="330"/>
                  <a:pt x="1771" y="323"/>
                </a:cubicBezTo>
                <a:cubicBezTo>
                  <a:pt x="1808" y="316"/>
                  <a:pt x="1847" y="362"/>
                  <a:pt x="1877" y="378"/>
                </a:cubicBezTo>
                <a:cubicBezTo>
                  <a:pt x="1929" y="405"/>
                  <a:pt x="1975" y="413"/>
                  <a:pt x="2032" y="414"/>
                </a:cubicBezTo>
                <a:cubicBezTo>
                  <a:pt x="2069" y="415"/>
                  <a:pt x="2105" y="420"/>
                  <a:pt x="2114" y="375"/>
                </a:cubicBezTo>
                <a:cubicBezTo>
                  <a:pt x="2123" y="329"/>
                  <a:pt x="2096" y="304"/>
                  <a:pt x="2055" y="288"/>
                </a:cubicBezTo>
                <a:cubicBezTo>
                  <a:pt x="1991" y="264"/>
                  <a:pt x="1910" y="270"/>
                  <a:pt x="1853" y="305"/>
                </a:cubicBezTo>
                <a:cubicBezTo>
                  <a:pt x="1784" y="348"/>
                  <a:pt x="1685" y="497"/>
                  <a:pt x="1744" y="581"/>
                </a:cubicBezTo>
                <a:cubicBezTo>
                  <a:pt x="1785" y="639"/>
                  <a:pt x="1897" y="628"/>
                  <a:pt x="1956" y="626"/>
                </a:cubicBezTo>
                <a:cubicBezTo>
                  <a:pt x="2052" y="622"/>
                  <a:pt x="2139" y="585"/>
                  <a:pt x="2216" y="527"/>
                </a:cubicBezTo>
                <a:cubicBezTo>
                  <a:pt x="2307" y="458"/>
                  <a:pt x="2334" y="361"/>
                  <a:pt x="2390" y="269"/>
                </a:cubicBezTo>
                <a:cubicBezTo>
                  <a:pt x="2413" y="231"/>
                  <a:pt x="2428" y="225"/>
                  <a:pt x="2465" y="212"/>
                </a:cubicBezTo>
                <a:cubicBezTo>
                  <a:pt x="2472" y="248"/>
                  <a:pt x="2481" y="294"/>
                  <a:pt x="2475" y="336"/>
                </a:cubicBezTo>
                <a:cubicBezTo>
                  <a:pt x="2468" y="386"/>
                  <a:pt x="2446" y="428"/>
                  <a:pt x="2451" y="481"/>
                </a:cubicBezTo>
                <a:cubicBezTo>
                  <a:pt x="2456" y="539"/>
                  <a:pt x="2527" y="527"/>
                  <a:pt x="2568" y="527"/>
                </a:cubicBezTo>
                <a:cubicBezTo>
                  <a:pt x="2589" y="527"/>
                  <a:pt x="2611" y="527"/>
                  <a:pt x="2632" y="527"/>
                </a:cubicBezTo>
                <a:moveTo>
                  <a:pt x="3028" y="314"/>
                </a:moveTo>
                <a:cubicBezTo>
                  <a:pt x="2991" y="286"/>
                  <a:pt x="2975" y="273"/>
                  <a:pt x="2911" y="279"/>
                </a:cubicBezTo>
                <a:cubicBezTo>
                  <a:pt x="2848" y="285"/>
                  <a:pt x="2777" y="312"/>
                  <a:pt x="2737" y="363"/>
                </a:cubicBezTo>
                <a:cubicBezTo>
                  <a:pt x="2715" y="391"/>
                  <a:pt x="2730" y="402"/>
                  <a:pt x="2732" y="429"/>
                </a:cubicBezTo>
                <a:cubicBezTo>
                  <a:pt x="2790" y="447"/>
                  <a:pt x="2849" y="453"/>
                  <a:pt x="2911" y="447"/>
                </a:cubicBezTo>
                <a:cubicBezTo>
                  <a:pt x="2971" y="441"/>
                  <a:pt x="3026" y="416"/>
                  <a:pt x="3057" y="363"/>
                </a:cubicBezTo>
                <a:cubicBezTo>
                  <a:pt x="3061" y="352"/>
                  <a:pt x="3063" y="349"/>
                  <a:pt x="3062" y="341"/>
                </a:cubicBezTo>
                <a:cubicBezTo>
                  <a:pt x="3080" y="376"/>
                  <a:pt x="3090" y="398"/>
                  <a:pt x="3129" y="416"/>
                </a:cubicBezTo>
                <a:cubicBezTo>
                  <a:pt x="3197" y="448"/>
                  <a:pt x="3307" y="448"/>
                  <a:pt x="3379" y="434"/>
                </a:cubicBezTo>
                <a:cubicBezTo>
                  <a:pt x="3466" y="417"/>
                  <a:pt x="3562" y="371"/>
                  <a:pt x="3612" y="295"/>
                </a:cubicBezTo>
                <a:cubicBezTo>
                  <a:pt x="3647" y="242"/>
                  <a:pt x="3646" y="154"/>
                  <a:pt x="3624" y="96"/>
                </a:cubicBezTo>
                <a:cubicBezTo>
                  <a:pt x="3606" y="48"/>
                  <a:pt x="3578" y="25"/>
                  <a:pt x="3544" y="0"/>
                </a:cubicBezTo>
                <a:cubicBezTo>
                  <a:pt x="3513" y="47"/>
                  <a:pt x="3493" y="90"/>
                  <a:pt x="3487" y="159"/>
                </a:cubicBezTo>
                <a:cubicBezTo>
                  <a:pt x="3479" y="254"/>
                  <a:pt x="3485" y="339"/>
                  <a:pt x="3523" y="426"/>
                </a:cubicBezTo>
                <a:cubicBezTo>
                  <a:pt x="3547" y="484"/>
                  <a:pt x="3581" y="537"/>
                  <a:pt x="3612" y="590"/>
                </a:cubicBezTo>
                <a:moveTo>
                  <a:pt x="3359" y="385"/>
                </a:moveTo>
                <a:cubicBezTo>
                  <a:pt x="3380" y="349"/>
                  <a:pt x="3454" y="347"/>
                  <a:pt x="3499" y="341"/>
                </a:cubicBezTo>
                <a:cubicBezTo>
                  <a:pt x="3587" y="329"/>
                  <a:pt x="3675" y="322"/>
                  <a:pt x="3763" y="309"/>
                </a:cubicBezTo>
                <a:cubicBezTo>
                  <a:pt x="3791" y="305"/>
                  <a:pt x="3819" y="299"/>
                  <a:pt x="3846" y="292"/>
                </a:cubicBezTo>
                <a:cubicBezTo>
                  <a:pt x="3846" y="330"/>
                  <a:pt x="3840" y="372"/>
                  <a:pt x="3848" y="409"/>
                </a:cubicBezTo>
                <a:cubicBezTo>
                  <a:pt x="3850" y="417"/>
                  <a:pt x="3854" y="426"/>
                  <a:pt x="3857" y="434"/>
                </a:cubicBezTo>
                <a:moveTo>
                  <a:pt x="3788" y="77"/>
                </a:moveTo>
                <a:cubicBezTo>
                  <a:pt x="3788" y="59"/>
                  <a:pt x="3787" y="55"/>
                  <a:pt x="3790" y="45"/>
                </a:cubicBezTo>
                <a:cubicBezTo>
                  <a:pt x="3837" y="45"/>
                  <a:pt x="3850" y="62"/>
                  <a:pt x="3881" y="99"/>
                </a:cubicBezTo>
                <a:cubicBezTo>
                  <a:pt x="3890" y="111"/>
                  <a:pt x="3900" y="123"/>
                  <a:pt x="3909" y="135"/>
                </a:cubicBezTo>
                <a:moveTo>
                  <a:pt x="4122" y="334"/>
                </a:moveTo>
                <a:cubicBezTo>
                  <a:pt x="4135" y="325"/>
                  <a:pt x="4136" y="312"/>
                  <a:pt x="4154" y="310"/>
                </a:cubicBezTo>
                <a:cubicBezTo>
                  <a:pt x="4180" y="307"/>
                  <a:pt x="4187" y="317"/>
                  <a:pt x="4207" y="331"/>
                </a:cubicBezTo>
                <a:cubicBezTo>
                  <a:pt x="4252" y="363"/>
                  <a:pt x="4308" y="409"/>
                  <a:pt x="4361" y="363"/>
                </a:cubicBezTo>
                <a:cubicBezTo>
                  <a:pt x="4389" y="339"/>
                  <a:pt x="4395" y="302"/>
                  <a:pt x="4412" y="272"/>
                </a:cubicBezTo>
                <a:cubicBezTo>
                  <a:pt x="4415" y="266"/>
                  <a:pt x="4415" y="265"/>
                  <a:pt x="4419" y="264"/>
                </a:cubicBezTo>
                <a:cubicBezTo>
                  <a:pt x="4433" y="274"/>
                  <a:pt x="4455" y="295"/>
                  <a:pt x="4470" y="305"/>
                </a:cubicBezTo>
                <a:cubicBezTo>
                  <a:pt x="4602" y="388"/>
                  <a:pt x="4774" y="386"/>
                  <a:pt x="4922" y="387"/>
                </a:cubicBezTo>
                <a:cubicBezTo>
                  <a:pt x="4993" y="388"/>
                  <a:pt x="5112" y="401"/>
                  <a:pt x="5165" y="336"/>
                </a:cubicBezTo>
                <a:cubicBezTo>
                  <a:pt x="5214" y="276"/>
                  <a:pt x="5136" y="225"/>
                  <a:pt x="5091" y="205"/>
                </a:cubicBezTo>
                <a:cubicBezTo>
                  <a:pt x="5013" y="171"/>
                  <a:pt x="4899" y="165"/>
                  <a:pt x="4817" y="189"/>
                </a:cubicBezTo>
                <a:cubicBezTo>
                  <a:pt x="4753" y="208"/>
                  <a:pt x="4733" y="241"/>
                  <a:pt x="4717" y="298"/>
                </a:cubicBezTo>
                <a:cubicBezTo>
                  <a:pt x="4717" y="306"/>
                  <a:pt x="4717" y="313"/>
                  <a:pt x="4717" y="321"/>
                </a:cubicBezTo>
                <a:cubicBezTo>
                  <a:pt x="4760" y="346"/>
                  <a:pt x="4776" y="356"/>
                  <a:pt x="4831" y="357"/>
                </a:cubicBezTo>
                <a:cubicBezTo>
                  <a:pt x="4880" y="358"/>
                  <a:pt x="4907" y="329"/>
                  <a:pt x="4948" y="307"/>
                </a:cubicBezTo>
                <a:cubicBezTo>
                  <a:pt x="4983" y="288"/>
                  <a:pt x="5027" y="270"/>
                  <a:pt x="5068" y="279"/>
                </a:cubicBezTo>
                <a:cubicBezTo>
                  <a:pt x="5136" y="294"/>
                  <a:pt x="5142" y="396"/>
                  <a:pt x="5145" y="450"/>
                </a:cubicBezTo>
                <a:cubicBezTo>
                  <a:pt x="5152" y="562"/>
                  <a:pt x="5140" y="669"/>
                  <a:pt x="5087" y="768"/>
                </a:cubicBezTo>
                <a:cubicBezTo>
                  <a:pt x="5047" y="842"/>
                  <a:pt x="4964" y="890"/>
                  <a:pt x="4878" y="869"/>
                </a:cubicBezTo>
                <a:cubicBezTo>
                  <a:pt x="4827" y="857"/>
                  <a:pt x="4818" y="790"/>
                  <a:pt x="4829" y="747"/>
                </a:cubicBezTo>
                <a:cubicBezTo>
                  <a:pt x="4853" y="658"/>
                  <a:pt x="4962" y="584"/>
                  <a:pt x="5032" y="537"/>
                </a:cubicBezTo>
                <a:cubicBezTo>
                  <a:pt x="5137" y="466"/>
                  <a:pt x="5251" y="427"/>
                  <a:pt x="5367" y="38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56" name="Freeform 46"/>
          <p:cNvSpPr/>
          <p:nvPr/>
        </p:nvSpPr>
        <p:spPr>
          <a:xfrm>
            <a:off x="5761080" y="5151240"/>
            <a:ext cx="1308600" cy="297720"/>
          </a:xfrm>
          <a:custGeom>
            <a:avLst/>
            <a:gdLst/>
            <a:ahLst/>
            <a:rect l="0" t="0" r="r" b="b"/>
            <a:pathLst>
              <a:path w="3635" h="827">
                <a:moveTo>
                  <a:pt x="506" y="105"/>
                </a:moveTo>
                <a:cubicBezTo>
                  <a:pt x="458" y="71"/>
                  <a:pt x="392" y="44"/>
                  <a:pt x="328" y="61"/>
                </a:cubicBezTo>
                <a:cubicBezTo>
                  <a:pt x="224" y="89"/>
                  <a:pt x="191" y="211"/>
                  <a:pt x="185" y="305"/>
                </a:cubicBezTo>
                <a:cubicBezTo>
                  <a:pt x="178" y="417"/>
                  <a:pt x="213" y="501"/>
                  <a:pt x="267" y="594"/>
                </a:cubicBezTo>
                <a:cubicBezTo>
                  <a:pt x="303" y="657"/>
                  <a:pt x="367" y="720"/>
                  <a:pt x="383" y="793"/>
                </a:cubicBezTo>
                <a:cubicBezTo>
                  <a:pt x="383" y="812"/>
                  <a:pt x="383" y="815"/>
                  <a:pt x="382" y="826"/>
                </a:cubicBezTo>
                <a:moveTo>
                  <a:pt x="0" y="527"/>
                </a:moveTo>
                <a:cubicBezTo>
                  <a:pt x="95" y="497"/>
                  <a:pt x="194" y="493"/>
                  <a:pt x="294" y="484"/>
                </a:cubicBezTo>
                <a:cubicBezTo>
                  <a:pt x="416" y="474"/>
                  <a:pt x="554" y="480"/>
                  <a:pt x="669" y="433"/>
                </a:cubicBezTo>
                <a:cubicBezTo>
                  <a:pt x="694" y="423"/>
                  <a:pt x="685" y="417"/>
                  <a:pt x="698" y="406"/>
                </a:cubicBezTo>
                <a:cubicBezTo>
                  <a:pt x="673" y="412"/>
                  <a:pt x="658" y="414"/>
                  <a:pt x="643" y="441"/>
                </a:cubicBezTo>
                <a:cubicBezTo>
                  <a:pt x="631" y="462"/>
                  <a:pt x="630" y="499"/>
                  <a:pt x="653" y="511"/>
                </a:cubicBezTo>
                <a:cubicBezTo>
                  <a:pt x="682" y="527"/>
                  <a:pt x="735" y="529"/>
                  <a:pt x="766" y="523"/>
                </a:cubicBezTo>
                <a:cubicBezTo>
                  <a:pt x="820" y="513"/>
                  <a:pt x="834" y="471"/>
                  <a:pt x="871" y="441"/>
                </a:cubicBezTo>
                <a:cubicBezTo>
                  <a:pt x="884" y="431"/>
                  <a:pt x="879" y="439"/>
                  <a:pt x="877" y="464"/>
                </a:cubicBezTo>
                <a:cubicBezTo>
                  <a:pt x="873" y="491"/>
                  <a:pt x="872" y="499"/>
                  <a:pt x="868" y="516"/>
                </a:cubicBezTo>
                <a:moveTo>
                  <a:pt x="997" y="369"/>
                </a:moveTo>
                <a:cubicBezTo>
                  <a:pt x="997" y="344"/>
                  <a:pt x="987" y="314"/>
                  <a:pt x="1019" y="309"/>
                </a:cubicBezTo>
                <a:cubicBezTo>
                  <a:pt x="1067" y="302"/>
                  <a:pt x="1094" y="322"/>
                  <a:pt x="1119" y="362"/>
                </a:cubicBezTo>
                <a:cubicBezTo>
                  <a:pt x="1145" y="403"/>
                  <a:pt x="1150" y="450"/>
                  <a:pt x="1156" y="498"/>
                </a:cubicBezTo>
                <a:cubicBezTo>
                  <a:pt x="1158" y="511"/>
                  <a:pt x="1162" y="526"/>
                  <a:pt x="1165" y="534"/>
                </a:cubicBezTo>
                <a:cubicBezTo>
                  <a:pt x="1178" y="508"/>
                  <a:pt x="1190" y="479"/>
                  <a:pt x="1202" y="451"/>
                </a:cubicBezTo>
                <a:cubicBezTo>
                  <a:pt x="1216" y="418"/>
                  <a:pt x="1231" y="380"/>
                  <a:pt x="1250" y="350"/>
                </a:cubicBezTo>
                <a:cubicBezTo>
                  <a:pt x="1259" y="336"/>
                  <a:pt x="1274" y="331"/>
                  <a:pt x="1286" y="346"/>
                </a:cubicBezTo>
                <a:cubicBezTo>
                  <a:pt x="1318" y="384"/>
                  <a:pt x="1334" y="437"/>
                  <a:pt x="1364" y="476"/>
                </a:cubicBezTo>
                <a:cubicBezTo>
                  <a:pt x="1373" y="485"/>
                  <a:pt x="1381" y="496"/>
                  <a:pt x="1390" y="505"/>
                </a:cubicBezTo>
                <a:moveTo>
                  <a:pt x="2041" y="5"/>
                </a:moveTo>
                <a:cubicBezTo>
                  <a:pt x="2027" y="46"/>
                  <a:pt x="2014" y="97"/>
                  <a:pt x="2010" y="147"/>
                </a:cubicBezTo>
                <a:cubicBezTo>
                  <a:pt x="2002" y="233"/>
                  <a:pt x="1993" y="331"/>
                  <a:pt x="2024" y="416"/>
                </a:cubicBezTo>
                <a:cubicBezTo>
                  <a:pt x="2041" y="462"/>
                  <a:pt x="2072" y="498"/>
                  <a:pt x="2103" y="535"/>
                </a:cubicBezTo>
                <a:moveTo>
                  <a:pt x="1903" y="353"/>
                </a:moveTo>
                <a:cubicBezTo>
                  <a:pt x="1972" y="332"/>
                  <a:pt x="2040" y="330"/>
                  <a:pt x="2111" y="323"/>
                </a:cubicBezTo>
                <a:cubicBezTo>
                  <a:pt x="2182" y="316"/>
                  <a:pt x="2252" y="308"/>
                  <a:pt x="2321" y="292"/>
                </a:cubicBezTo>
                <a:cubicBezTo>
                  <a:pt x="2339" y="288"/>
                  <a:pt x="2354" y="283"/>
                  <a:pt x="2372" y="282"/>
                </a:cubicBezTo>
                <a:cubicBezTo>
                  <a:pt x="2372" y="350"/>
                  <a:pt x="2371" y="420"/>
                  <a:pt x="2373" y="487"/>
                </a:cubicBezTo>
                <a:moveTo>
                  <a:pt x="2344" y="1"/>
                </a:moveTo>
                <a:cubicBezTo>
                  <a:pt x="2373" y="0"/>
                  <a:pt x="2408" y="12"/>
                  <a:pt x="2451" y="42"/>
                </a:cubicBezTo>
                <a:cubicBezTo>
                  <a:pt x="2508" y="80"/>
                  <a:pt x="2658" y="162"/>
                  <a:pt x="2686" y="229"/>
                </a:cubicBezTo>
                <a:cubicBezTo>
                  <a:pt x="2700" y="262"/>
                  <a:pt x="2685" y="276"/>
                  <a:pt x="2664" y="300"/>
                </a:cubicBezTo>
                <a:cubicBezTo>
                  <a:pt x="2638" y="329"/>
                  <a:pt x="2608" y="349"/>
                  <a:pt x="2592" y="385"/>
                </a:cubicBezTo>
                <a:cubicBezTo>
                  <a:pt x="2592" y="390"/>
                  <a:pt x="2592" y="394"/>
                  <a:pt x="2592" y="399"/>
                </a:cubicBezTo>
                <a:cubicBezTo>
                  <a:pt x="2618" y="409"/>
                  <a:pt x="2649" y="419"/>
                  <a:pt x="2685" y="415"/>
                </a:cubicBezTo>
                <a:cubicBezTo>
                  <a:pt x="2723" y="409"/>
                  <a:pt x="2757" y="381"/>
                  <a:pt x="2766" y="342"/>
                </a:cubicBezTo>
                <a:cubicBezTo>
                  <a:pt x="2773" y="311"/>
                  <a:pt x="2772" y="266"/>
                  <a:pt x="2748" y="243"/>
                </a:cubicBezTo>
                <a:cubicBezTo>
                  <a:pt x="2737" y="234"/>
                  <a:pt x="2726" y="230"/>
                  <a:pt x="2715" y="223"/>
                </a:cubicBezTo>
                <a:cubicBezTo>
                  <a:pt x="2765" y="219"/>
                  <a:pt x="2815" y="211"/>
                  <a:pt x="2865" y="202"/>
                </a:cubicBezTo>
                <a:cubicBezTo>
                  <a:pt x="2903" y="195"/>
                  <a:pt x="2978" y="165"/>
                  <a:pt x="3010" y="196"/>
                </a:cubicBezTo>
                <a:cubicBezTo>
                  <a:pt x="3034" y="219"/>
                  <a:pt x="3013" y="311"/>
                  <a:pt x="3006" y="337"/>
                </a:cubicBezTo>
                <a:cubicBezTo>
                  <a:pt x="2999" y="365"/>
                  <a:pt x="2990" y="390"/>
                  <a:pt x="2985" y="420"/>
                </a:cubicBezTo>
                <a:cubicBezTo>
                  <a:pt x="2979" y="407"/>
                  <a:pt x="2971" y="390"/>
                  <a:pt x="2968" y="369"/>
                </a:cubicBezTo>
                <a:cubicBezTo>
                  <a:pt x="2962" y="323"/>
                  <a:pt x="2954" y="258"/>
                  <a:pt x="2970" y="215"/>
                </a:cubicBezTo>
                <a:cubicBezTo>
                  <a:pt x="3000" y="135"/>
                  <a:pt x="3085" y="93"/>
                  <a:pt x="3163" y="90"/>
                </a:cubicBezTo>
                <a:cubicBezTo>
                  <a:pt x="3222" y="88"/>
                  <a:pt x="3245" y="140"/>
                  <a:pt x="3264" y="191"/>
                </a:cubicBezTo>
                <a:cubicBezTo>
                  <a:pt x="3294" y="273"/>
                  <a:pt x="3295" y="358"/>
                  <a:pt x="3304" y="444"/>
                </a:cubicBezTo>
                <a:cubicBezTo>
                  <a:pt x="3306" y="454"/>
                  <a:pt x="3307" y="463"/>
                  <a:pt x="3309" y="473"/>
                </a:cubicBezTo>
                <a:moveTo>
                  <a:pt x="3634" y="420"/>
                </a:moveTo>
                <a:cubicBezTo>
                  <a:pt x="3619" y="461"/>
                  <a:pt x="3590" y="501"/>
                  <a:pt x="3571" y="541"/>
                </a:cubicBezTo>
                <a:cubicBezTo>
                  <a:pt x="3551" y="587"/>
                  <a:pt x="3545" y="601"/>
                  <a:pt x="3535" y="63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57" name="Freeform 47"/>
          <p:cNvSpPr/>
          <p:nvPr/>
        </p:nvSpPr>
        <p:spPr>
          <a:xfrm>
            <a:off x="2924280" y="5681520"/>
            <a:ext cx="3313440" cy="173520"/>
          </a:xfrm>
          <a:custGeom>
            <a:avLst/>
            <a:gdLst/>
            <a:ahLst/>
            <a:rect l="0" t="0" r="r" b="b"/>
            <a:pathLst>
              <a:path w="9204" h="482">
                <a:moveTo>
                  <a:pt x="0" y="31"/>
                </a:moveTo>
                <a:cubicBezTo>
                  <a:pt x="33" y="84"/>
                  <a:pt x="72" y="132"/>
                  <a:pt x="110" y="181"/>
                </a:cubicBezTo>
                <a:moveTo>
                  <a:pt x="4473" y="0"/>
                </a:moveTo>
                <a:cubicBezTo>
                  <a:pt x="4526" y="10"/>
                  <a:pt x="4561" y="60"/>
                  <a:pt x="4598" y="99"/>
                </a:cubicBezTo>
                <a:cubicBezTo>
                  <a:pt x="4615" y="116"/>
                  <a:pt x="4631" y="134"/>
                  <a:pt x="4647" y="151"/>
                </a:cubicBezTo>
                <a:moveTo>
                  <a:pt x="6501" y="10"/>
                </a:moveTo>
                <a:cubicBezTo>
                  <a:pt x="6527" y="54"/>
                  <a:pt x="6555" y="89"/>
                  <a:pt x="6589" y="128"/>
                </a:cubicBezTo>
                <a:moveTo>
                  <a:pt x="9200" y="40"/>
                </a:moveTo>
                <a:cubicBezTo>
                  <a:pt x="9135" y="43"/>
                  <a:pt x="9115" y="97"/>
                  <a:pt x="9082" y="152"/>
                </a:cubicBezTo>
                <a:cubicBezTo>
                  <a:pt x="9038" y="225"/>
                  <a:pt x="9004" y="304"/>
                  <a:pt x="9010" y="391"/>
                </a:cubicBezTo>
                <a:cubicBezTo>
                  <a:pt x="9015" y="464"/>
                  <a:pt x="9082" y="477"/>
                  <a:pt x="9143" y="481"/>
                </a:cubicBezTo>
                <a:cubicBezTo>
                  <a:pt x="9163" y="481"/>
                  <a:pt x="9183" y="481"/>
                  <a:pt x="9203" y="48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58" name="Freeform 48"/>
          <p:cNvSpPr/>
          <p:nvPr/>
        </p:nvSpPr>
        <p:spPr>
          <a:xfrm>
            <a:off x="946800" y="5582880"/>
            <a:ext cx="4959000" cy="432360"/>
          </a:xfrm>
          <a:custGeom>
            <a:avLst/>
            <a:gdLst/>
            <a:ahLst/>
            <a:rect l="0" t="0" r="r" b="b"/>
            <a:pathLst>
              <a:path w="13775" h="1201">
                <a:moveTo>
                  <a:pt x="367" y="657"/>
                </a:moveTo>
                <a:cubicBezTo>
                  <a:pt x="362" y="638"/>
                  <a:pt x="354" y="620"/>
                  <a:pt x="348" y="602"/>
                </a:cubicBezTo>
                <a:cubicBezTo>
                  <a:pt x="342" y="583"/>
                  <a:pt x="339" y="566"/>
                  <a:pt x="336" y="547"/>
                </a:cubicBezTo>
                <a:cubicBezTo>
                  <a:pt x="335" y="541"/>
                  <a:pt x="335" y="537"/>
                  <a:pt x="334" y="531"/>
                </a:cubicBezTo>
                <a:cubicBezTo>
                  <a:pt x="334" y="711"/>
                  <a:pt x="328" y="892"/>
                  <a:pt x="337" y="1072"/>
                </a:cubicBezTo>
                <a:cubicBezTo>
                  <a:pt x="339" y="1115"/>
                  <a:pt x="339" y="1159"/>
                  <a:pt x="352" y="1200"/>
                </a:cubicBezTo>
                <a:moveTo>
                  <a:pt x="303" y="568"/>
                </a:moveTo>
                <a:cubicBezTo>
                  <a:pt x="323" y="515"/>
                  <a:pt x="341" y="484"/>
                  <a:pt x="404" y="475"/>
                </a:cubicBezTo>
                <a:cubicBezTo>
                  <a:pt x="472" y="466"/>
                  <a:pt x="497" y="533"/>
                  <a:pt x="507" y="589"/>
                </a:cubicBezTo>
                <a:cubicBezTo>
                  <a:pt x="519" y="659"/>
                  <a:pt x="515" y="731"/>
                  <a:pt x="470" y="787"/>
                </a:cubicBezTo>
                <a:cubicBezTo>
                  <a:pt x="441" y="822"/>
                  <a:pt x="399" y="844"/>
                  <a:pt x="359" y="863"/>
                </a:cubicBezTo>
                <a:moveTo>
                  <a:pt x="731" y="693"/>
                </a:moveTo>
                <a:cubicBezTo>
                  <a:pt x="707" y="732"/>
                  <a:pt x="679" y="769"/>
                  <a:pt x="662" y="812"/>
                </a:cubicBezTo>
                <a:cubicBezTo>
                  <a:pt x="653" y="835"/>
                  <a:pt x="630" y="903"/>
                  <a:pt x="651" y="926"/>
                </a:cubicBezTo>
                <a:cubicBezTo>
                  <a:pt x="677" y="955"/>
                  <a:pt x="751" y="931"/>
                  <a:pt x="776" y="918"/>
                </a:cubicBezTo>
                <a:cubicBezTo>
                  <a:pt x="820" y="896"/>
                  <a:pt x="864" y="860"/>
                  <a:pt x="874" y="809"/>
                </a:cubicBezTo>
                <a:cubicBezTo>
                  <a:pt x="883" y="763"/>
                  <a:pt x="858" y="739"/>
                  <a:pt x="820" y="719"/>
                </a:cubicBezTo>
                <a:cubicBezTo>
                  <a:pt x="787" y="702"/>
                  <a:pt x="751" y="696"/>
                  <a:pt x="715" y="690"/>
                </a:cubicBezTo>
                <a:moveTo>
                  <a:pt x="980" y="369"/>
                </a:moveTo>
                <a:cubicBezTo>
                  <a:pt x="980" y="378"/>
                  <a:pt x="980" y="467"/>
                  <a:pt x="980" y="495"/>
                </a:cubicBezTo>
                <a:cubicBezTo>
                  <a:pt x="980" y="579"/>
                  <a:pt x="988" y="656"/>
                  <a:pt x="1010" y="737"/>
                </a:cubicBezTo>
                <a:cubicBezTo>
                  <a:pt x="1021" y="779"/>
                  <a:pt x="1037" y="817"/>
                  <a:pt x="1054" y="856"/>
                </a:cubicBezTo>
                <a:moveTo>
                  <a:pt x="1225" y="678"/>
                </a:moveTo>
                <a:cubicBezTo>
                  <a:pt x="1229" y="676"/>
                  <a:pt x="1223" y="649"/>
                  <a:pt x="1236" y="684"/>
                </a:cubicBezTo>
                <a:cubicBezTo>
                  <a:pt x="1252" y="728"/>
                  <a:pt x="1257" y="776"/>
                  <a:pt x="1284" y="816"/>
                </a:cubicBezTo>
                <a:cubicBezTo>
                  <a:pt x="1308" y="851"/>
                  <a:pt x="1335" y="862"/>
                  <a:pt x="1375" y="863"/>
                </a:cubicBezTo>
                <a:cubicBezTo>
                  <a:pt x="1412" y="864"/>
                  <a:pt x="1423" y="845"/>
                  <a:pt x="1432" y="811"/>
                </a:cubicBezTo>
                <a:cubicBezTo>
                  <a:pt x="1438" y="789"/>
                  <a:pt x="1438" y="768"/>
                  <a:pt x="1438" y="746"/>
                </a:cubicBezTo>
                <a:cubicBezTo>
                  <a:pt x="1447" y="771"/>
                  <a:pt x="1456" y="804"/>
                  <a:pt x="1462" y="832"/>
                </a:cubicBezTo>
                <a:cubicBezTo>
                  <a:pt x="1474" y="889"/>
                  <a:pt x="1485" y="950"/>
                  <a:pt x="1509" y="1003"/>
                </a:cubicBezTo>
                <a:cubicBezTo>
                  <a:pt x="1525" y="1031"/>
                  <a:pt x="1529" y="1040"/>
                  <a:pt x="1544" y="1055"/>
                </a:cubicBezTo>
                <a:moveTo>
                  <a:pt x="1648" y="718"/>
                </a:moveTo>
                <a:cubicBezTo>
                  <a:pt x="1648" y="713"/>
                  <a:pt x="1648" y="709"/>
                  <a:pt x="1648" y="704"/>
                </a:cubicBezTo>
                <a:cubicBezTo>
                  <a:pt x="1679" y="702"/>
                  <a:pt x="1685" y="697"/>
                  <a:pt x="1699" y="733"/>
                </a:cubicBezTo>
                <a:cubicBezTo>
                  <a:pt x="1715" y="775"/>
                  <a:pt x="1719" y="824"/>
                  <a:pt x="1726" y="868"/>
                </a:cubicBezTo>
                <a:cubicBezTo>
                  <a:pt x="1728" y="885"/>
                  <a:pt x="1730" y="901"/>
                  <a:pt x="1732" y="918"/>
                </a:cubicBezTo>
                <a:cubicBezTo>
                  <a:pt x="1733" y="913"/>
                  <a:pt x="1740" y="886"/>
                  <a:pt x="1741" y="879"/>
                </a:cubicBezTo>
                <a:cubicBezTo>
                  <a:pt x="1748" y="841"/>
                  <a:pt x="1754" y="796"/>
                  <a:pt x="1774" y="763"/>
                </a:cubicBezTo>
                <a:cubicBezTo>
                  <a:pt x="1794" y="729"/>
                  <a:pt x="1822" y="720"/>
                  <a:pt x="1859" y="723"/>
                </a:cubicBezTo>
                <a:cubicBezTo>
                  <a:pt x="1903" y="726"/>
                  <a:pt x="1923" y="773"/>
                  <a:pt x="1932" y="811"/>
                </a:cubicBezTo>
                <a:cubicBezTo>
                  <a:pt x="1939" y="839"/>
                  <a:pt x="1939" y="870"/>
                  <a:pt x="1939" y="899"/>
                </a:cubicBezTo>
                <a:cubicBezTo>
                  <a:pt x="1939" y="911"/>
                  <a:pt x="1939" y="915"/>
                  <a:pt x="1939" y="899"/>
                </a:cubicBezTo>
                <a:cubicBezTo>
                  <a:pt x="1939" y="893"/>
                  <a:pt x="1939" y="891"/>
                  <a:pt x="1939" y="887"/>
                </a:cubicBezTo>
                <a:moveTo>
                  <a:pt x="2111" y="799"/>
                </a:moveTo>
                <a:cubicBezTo>
                  <a:pt x="2111" y="785"/>
                  <a:pt x="2114" y="770"/>
                  <a:pt x="2102" y="759"/>
                </a:cubicBezTo>
                <a:cubicBezTo>
                  <a:pt x="2096" y="756"/>
                  <a:pt x="2094" y="755"/>
                  <a:pt x="2090" y="756"/>
                </a:cubicBezTo>
                <a:cubicBezTo>
                  <a:pt x="2065" y="765"/>
                  <a:pt x="2062" y="796"/>
                  <a:pt x="2060" y="823"/>
                </a:cubicBezTo>
                <a:cubicBezTo>
                  <a:pt x="2057" y="869"/>
                  <a:pt x="2067" y="903"/>
                  <a:pt x="2116" y="918"/>
                </a:cubicBezTo>
                <a:cubicBezTo>
                  <a:pt x="2157" y="931"/>
                  <a:pt x="2223" y="926"/>
                  <a:pt x="2263" y="915"/>
                </a:cubicBezTo>
                <a:cubicBezTo>
                  <a:pt x="2299" y="905"/>
                  <a:pt x="2335" y="891"/>
                  <a:pt x="2337" y="852"/>
                </a:cubicBezTo>
                <a:cubicBezTo>
                  <a:pt x="2339" y="808"/>
                  <a:pt x="2273" y="788"/>
                  <a:pt x="2239" y="773"/>
                </a:cubicBezTo>
                <a:cubicBezTo>
                  <a:pt x="2218" y="764"/>
                  <a:pt x="2185" y="748"/>
                  <a:pt x="2161" y="752"/>
                </a:cubicBezTo>
                <a:cubicBezTo>
                  <a:pt x="2163" y="753"/>
                  <a:pt x="2164" y="755"/>
                  <a:pt x="2166" y="756"/>
                </a:cubicBezTo>
                <a:moveTo>
                  <a:pt x="2314" y="740"/>
                </a:moveTo>
                <a:cubicBezTo>
                  <a:pt x="2303" y="730"/>
                  <a:pt x="2292" y="720"/>
                  <a:pt x="2284" y="709"/>
                </a:cubicBezTo>
                <a:cubicBezTo>
                  <a:pt x="2284" y="708"/>
                  <a:pt x="2284" y="706"/>
                  <a:pt x="2284" y="705"/>
                </a:cubicBezTo>
                <a:cubicBezTo>
                  <a:pt x="2324" y="702"/>
                  <a:pt x="2370" y="694"/>
                  <a:pt x="2411" y="709"/>
                </a:cubicBezTo>
                <a:cubicBezTo>
                  <a:pt x="2475" y="732"/>
                  <a:pt x="2519" y="789"/>
                  <a:pt x="2552" y="845"/>
                </a:cubicBezTo>
                <a:cubicBezTo>
                  <a:pt x="2573" y="881"/>
                  <a:pt x="2586" y="917"/>
                  <a:pt x="2588" y="959"/>
                </a:cubicBezTo>
                <a:cubicBezTo>
                  <a:pt x="2588" y="963"/>
                  <a:pt x="2588" y="968"/>
                  <a:pt x="2588" y="972"/>
                </a:cubicBezTo>
                <a:cubicBezTo>
                  <a:pt x="2564" y="975"/>
                  <a:pt x="2547" y="983"/>
                  <a:pt x="2527" y="962"/>
                </a:cubicBezTo>
                <a:cubicBezTo>
                  <a:pt x="2498" y="931"/>
                  <a:pt x="2495" y="892"/>
                  <a:pt x="2494" y="853"/>
                </a:cubicBezTo>
                <a:cubicBezTo>
                  <a:pt x="2493" y="801"/>
                  <a:pt x="2512" y="774"/>
                  <a:pt x="2561" y="752"/>
                </a:cubicBezTo>
                <a:cubicBezTo>
                  <a:pt x="2601" y="734"/>
                  <a:pt x="2669" y="725"/>
                  <a:pt x="2709" y="747"/>
                </a:cubicBezTo>
                <a:cubicBezTo>
                  <a:pt x="2751" y="770"/>
                  <a:pt x="2783" y="822"/>
                  <a:pt x="2810" y="860"/>
                </a:cubicBezTo>
                <a:cubicBezTo>
                  <a:pt x="2818" y="872"/>
                  <a:pt x="2824" y="906"/>
                  <a:pt x="2831" y="914"/>
                </a:cubicBezTo>
                <a:cubicBezTo>
                  <a:pt x="2831" y="909"/>
                  <a:pt x="2831" y="903"/>
                  <a:pt x="2831" y="898"/>
                </a:cubicBezTo>
                <a:cubicBezTo>
                  <a:pt x="2832" y="854"/>
                  <a:pt x="2837" y="823"/>
                  <a:pt x="2864" y="786"/>
                </a:cubicBezTo>
                <a:cubicBezTo>
                  <a:pt x="2891" y="749"/>
                  <a:pt x="2933" y="710"/>
                  <a:pt x="2980" y="702"/>
                </a:cubicBezTo>
                <a:cubicBezTo>
                  <a:pt x="3037" y="692"/>
                  <a:pt x="3080" y="705"/>
                  <a:pt x="3113" y="752"/>
                </a:cubicBezTo>
                <a:cubicBezTo>
                  <a:pt x="3146" y="799"/>
                  <a:pt x="3158" y="858"/>
                  <a:pt x="3165" y="914"/>
                </a:cubicBezTo>
                <a:cubicBezTo>
                  <a:pt x="3168" y="937"/>
                  <a:pt x="3161" y="972"/>
                  <a:pt x="3174" y="991"/>
                </a:cubicBezTo>
                <a:cubicBezTo>
                  <a:pt x="3177" y="991"/>
                  <a:pt x="3180" y="991"/>
                  <a:pt x="3183" y="991"/>
                </a:cubicBezTo>
                <a:moveTo>
                  <a:pt x="3310" y="724"/>
                </a:moveTo>
                <a:cubicBezTo>
                  <a:pt x="3326" y="744"/>
                  <a:pt x="3339" y="773"/>
                  <a:pt x="3349" y="802"/>
                </a:cubicBezTo>
                <a:cubicBezTo>
                  <a:pt x="3368" y="857"/>
                  <a:pt x="3384" y="912"/>
                  <a:pt x="3408" y="965"/>
                </a:cubicBezTo>
                <a:cubicBezTo>
                  <a:pt x="3417" y="985"/>
                  <a:pt x="3422" y="998"/>
                  <a:pt x="3429" y="1018"/>
                </a:cubicBezTo>
                <a:moveTo>
                  <a:pt x="3158" y="493"/>
                </a:moveTo>
                <a:cubicBezTo>
                  <a:pt x="3195" y="529"/>
                  <a:pt x="3230" y="567"/>
                  <a:pt x="3265" y="604"/>
                </a:cubicBezTo>
                <a:moveTo>
                  <a:pt x="3844" y="733"/>
                </a:moveTo>
                <a:cubicBezTo>
                  <a:pt x="3782" y="736"/>
                  <a:pt x="3725" y="744"/>
                  <a:pt x="3665" y="763"/>
                </a:cubicBezTo>
                <a:cubicBezTo>
                  <a:pt x="3624" y="776"/>
                  <a:pt x="3530" y="808"/>
                  <a:pt x="3538" y="868"/>
                </a:cubicBezTo>
                <a:cubicBezTo>
                  <a:pt x="3544" y="913"/>
                  <a:pt x="3576" y="913"/>
                  <a:pt x="3620" y="915"/>
                </a:cubicBezTo>
                <a:cubicBezTo>
                  <a:pt x="3674" y="918"/>
                  <a:pt x="3736" y="922"/>
                  <a:pt x="3787" y="901"/>
                </a:cubicBezTo>
                <a:cubicBezTo>
                  <a:pt x="3805" y="894"/>
                  <a:pt x="3810" y="863"/>
                  <a:pt x="3829" y="863"/>
                </a:cubicBezTo>
                <a:cubicBezTo>
                  <a:pt x="3834" y="863"/>
                  <a:pt x="3851" y="889"/>
                  <a:pt x="3859" y="893"/>
                </a:cubicBezTo>
                <a:cubicBezTo>
                  <a:pt x="3890" y="907"/>
                  <a:pt x="3956" y="905"/>
                  <a:pt x="3987" y="894"/>
                </a:cubicBezTo>
                <a:cubicBezTo>
                  <a:pt x="4049" y="873"/>
                  <a:pt x="4124" y="813"/>
                  <a:pt x="4142" y="749"/>
                </a:cubicBezTo>
                <a:cubicBezTo>
                  <a:pt x="4160" y="685"/>
                  <a:pt x="4144" y="614"/>
                  <a:pt x="4124" y="554"/>
                </a:cubicBezTo>
                <a:cubicBezTo>
                  <a:pt x="4109" y="508"/>
                  <a:pt x="4091" y="454"/>
                  <a:pt x="4063" y="414"/>
                </a:cubicBezTo>
                <a:cubicBezTo>
                  <a:pt x="4061" y="412"/>
                  <a:pt x="4059" y="411"/>
                  <a:pt x="4057" y="409"/>
                </a:cubicBezTo>
                <a:cubicBezTo>
                  <a:pt x="4056" y="429"/>
                  <a:pt x="4054" y="469"/>
                  <a:pt x="4054" y="490"/>
                </a:cubicBezTo>
                <a:cubicBezTo>
                  <a:pt x="4054" y="575"/>
                  <a:pt x="4061" y="648"/>
                  <a:pt x="4084" y="730"/>
                </a:cubicBezTo>
                <a:cubicBezTo>
                  <a:pt x="4100" y="789"/>
                  <a:pt x="4122" y="854"/>
                  <a:pt x="4163" y="901"/>
                </a:cubicBezTo>
                <a:cubicBezTo>
                  <a:pt x="4188" y="930"/>
                  <a:pt x="4224" y="946"/>
                  <a:pt x="4260" y="956"/>
                </a:cubicBezTo>
                <a:cubicBezTo>
                  <a:pt x="4282" y="961"/>
                  <a:pt x="4290" y="963"/>
                  <a:pt x="4305" y="963"/>
                </a:cubicBezTo>
                <a:moveTo>
                  <a:pt x="167" y="116"/>
                </a:moveTo>
                <a:cubicBezTo>
                  <a:pt x="137" y="70"/>
                  <a:pt x="115" y="34"/>
                  <a:pt x="67" y="6"/>
                </a:cubicBezTo>
                <a:cubicBezTo>
                  <a:pt x="56" y="0"/>
                  <a:pt x="49" y="5"/>
                  <a:pt x="39" y="1"/>
                </a:cubicBezTo>
                <a:cubicBezTo>
                  <a:pt x="23" y="32"/>
                  <a:pt x="16" y="57"/>
                  <a:pt x="14" y="98"/>
                </a:cubicBezTo>
                <a:cubicBezTo>
                  <a:pt x="5" y="354"/>
                  <a:pt x="26" y="608"/>
                  <a:pt x="33" y="863"/>
                </a:cubicBezTo>
                <a:cubicBezTo>
                  <a:pt x="34" y="890"/>
                  <a:pt x="33" y="918"/>
                  <a:pt x="33" y="945"/>
                </a:cubicBezTo>
                <a:cubicBezTo>
                  <a:pt x="51" y="927"/>
                  <a:pt x="68" y="907"/>
                  <a:pt x="85" y="883"/>
                </a:cubicBezTo>
                <a:cubicBezTo>
                  <a:pt x="124" y="829"/>
                  <a:pt x="172" y="771"/>
                  <a:pt x="230" y="736"/>
                </a:cubicBezTo>
                <a:cubicBezTo>
                  <a:pt x="258" y="719"/>
                  <a:pt x="335" y="683"/>
                  <a:pt x="358" y="726"/>
                </a:cubicBezTo>
                <a:cubicBezTo>
                  <a:pt x="391" y="787"/>
                  <a:pt x="362" y="881"/>
                  <a:pt x="331" y="934"/>
                </a:cubicBezTo>
                <a:cubicBezTo>
                  <a:pt x="276" y="1028"/>
                  <a:pt x="175" y="1103"/>
                  <a:pt x="66" y="1113"/>
                </a:cubicBezTo>
                <a:cubicBezTo>
                  <a:pt x="42" y="1113"/>
                  <a:pt x="36" y="1113"/>
                  <a:pt x="21" y="1110"/>
                </a:cubicBezTo>
                <a:cubicBezTo>
                  <a:pt x="14" y="1071"/>
                  <a:pt x="0" y="1044"/>
                  <a:pt x="27" y="1005"/>
                </a:cubicBezTo>
                <a:cubicBezTo>
                  <a:pt x="58" y="972"/>
                  <a:pt x="69" y="960"/>
                  <a:pt x="91" y="939"/>
                </a:cubicBezTo>
                <a:moveTo>
                  <a:pt x="467" y="599"/>
                </a:moveTo>
                <a:cubicBezTo>
                  <a:pt x="480" y="631"/>
                  <a:pt x="486" y="667"/>
                  <a:pt x="491" y="705"/>
                </a:cubicBezTo>
                <a:cubicBezTo>
                  <a:pt x="499" y="768"/>
                  <a:pt x="507" y="829"/>
                  <a:pt x="527" y="890"/>
                </a:cubicBezTo>
                <a:cubicBezTo>
                  <a:pt x="538" y="924"/>
                  <a:pt x="552" y="957"/>
                  <a:pt x="573" y="987"/>
                </a:cubicBezTo>
                <a:cubicBezTo>
                  <a:pt x="578" y="993"/>
                  <a:pt x="579" y="996"/>
                  <a:pt x="585" y="994"/>
                </a:cubicBezTo>
                <a:moveTo>
                  <a:pt x="573" y="392"/>
                </a:moveTo>
                <a:cubicBezTo>
                  <a:pt x="573" y="388"/>
                  <a:pt x="571" y="372"/>
                  <a:pt x="571" y="370"/>
                </a:cubicBezTo>
                <a:cubicBezTo>
                  <a:pt x="564" y="410"/>
                  <a:pt x="561" y="447"/>
                  <a:pt x="561" y="488"/>
                </a:cubicBezTo>
                <a:cubicBezTo>
                  <a:pt x="561" y="542"/>
                  <a:pt x="578" y="560"/>
                  <a:pt x="621" y="589"/>
                </a:cubicBezTo>
                <a:moveTo>
                  <a:pt x="729" y="772"/>
                </a:moveTo>
                <a:cubicBezTo>
                  <a:pt x="722" y="763"/>
                  <a:pt x="707" y="733"/>
                  <a:pt x="710" y="744"/>
                </a:cubicBezTo>
                <a:cubicBezTo>
                  <a:pt x="724" y="800"/>
                  <a:pt x="771" y="854"/>
                  <a:pt x="797" y="905"/>
                </a:cubicBezTo>
                <a:cubicBezTo>
                  <a:pt x="822" y="953"/>
                  <a:pt x="841" y="1002"/>
                  <a:pt x="864" y="1051"/>
                </a:cubicBezTo>
                <a:cubicBezTo>
                  <a:pt x="870" y="1061"/>
                  <a:pt x="871" y="1063"/>
                  <a:pt x="874" y="1070"/>
                </a:cubicBezTo>
                <a:cubicBezTo>
                  <a:pt x="874" y="975"/>
                  <a:pt x="852" y="852"/>
                  <a:pt x="888" y="764"/>
                </a:cubicBezTo>
                <a:cubicBezTo>
                  <a:pt x="908" y="714"/>
                  <a:pt x="959" y="683"/>
                  <a:pt x="1013" y="697"/>
                </a:cubicBezTo>
                <a:cubicBezTo>
                  <a:pt x="1082" y="714"/>
                  <a:pt x="1114" y="791"/>
                  <a:pt x="1147" y="846"/>
                </a:cubicBezTo>
                <a:cubicBezTo>
                  <a:pt x="1180" y="901"/>
                  <a:pt x="1211" y="955"/>
                  <a:pt x="1252" y="1004"/>
                </a:cubicBezTo>
                <a:cubicBezTo>
                  <a:pt x="1270" y="1023"/>
                  <a:pt x="1274" y="1027"/>
                  <a:pt x="1286" y="1038"/>
                </a:cubicBezTo>
                <a:moveTo>
                  <a:pt x="1450" y="806"/>
                </a:moveTo>
                <a:cubicBezTo>
                  <a:pt x="1438" y="805"/>
                  <a:pt x="1425" y="805"/>
                  <a:pt x="1413" y="804"/>
                </a:cubicBezTo>
                <a:cubicBezTo>
                  <a:pt x="1412" y="804"/>
                  <a:pt x="1411" y="804"/>
                  <a:pt x="1410" y="804"/>
                </a:cubicBezTo>
                <a:cubicBezTo>
                  <a:pt x="1407" y="847"/>
                  <a:pt x="1402" y="896"/>
                  <a:pt x="1408" y="939"/>
                </a:cubicBezTo>
                <a:cubicBezTo>
                  <a:pt x="1415" y="986"/>
                  <a:pt x="1441" y="1025"/>
                  <a:pt x="1489" y="1035"/>
                </a:cubicBezTo>
                <a:cubicBezTo>
                  <a:pt x="1540" y="1046"/>
                  <a:pt x="1588" y="1032"/>
                  <a:pt x="1630" y="1004"/>
                </a:cubicBezTo>
                <a:cubicBezTo>
                  <a:pt x="1676" y="973"/>
                  <a:pt x="1696" y="940"/>
                  <a:pt x="1699" y="886"/>
                </a:cubicBezTo>
                <a:cubicBezTo>
                  <a:pt x="1701" y="839"/>
                  <a:pt x="1659" y="812"/>
                  <a:pt x="1620" y="793"/>
                </a:cubicBezTo>
                <a:cubicBezTo>
                  <a:pt x="1600" y="783"/>
                  <a:pt x="1586" y="783"/>
                  <a:pt x="1565" y="783"/>
                </a:cubicBezTo>
                <a:moveTo>
                  <a:pt x="1774" y="787"/>
                </a:moveTo>
                <a:cubicBezTo>
                  <a:pt x="1776" y="783"/>
                  <a:pt x="1769" y="765"/>
                  <a:pt x="1780" y="770"/>
                </a:cubicBezTo>
                <a:cubicBezTo>
                  <a:pt x="1805" y="782"/>
                  <a:pt x="1833" y="844"/>
                  <a:pt x="1854" y="865"/>
                </a:cubicBezTo>
                <a:cubicBezTo>
                  <a:pt x="1887" y="898"/>
                  <a:pt x="1924" y="909"/>
                  <a:pt x="1970" y="911"/>
                </a:cubicBezTo>
                <a:cubicBezTo>
                  <a:pt x="2062" y="916"/>
                  <a:pt x="2147" y="901"/>
                  <a:pt x="2237" y="888"/>
                </a:cubicBezTo>
                <a:cubicBezTo>
                  <a:pt x="2328" y="875"/>
                  <a:pt x="2419" y="877"/>
                  <a:pt x="2510" y="877"/>
                </a:cubicBezTo>
                <a:cubicBezTo>
                  <a:pt x="2577" y="877"/>
                  <a:pt x="2642" y="882"/>
                  <a:pt x="2709" y="888"/>
                </a:cubicBezTo>
                <a:moveTo>
                  <a:pt x="2275" y="928"/>
                </a:moveTo>
                <a:cubicBezTo>
                  <a:pt x="2087" y="928"/>
                  <a:pt x="1915" y="948"/>
                  <a:pt x="1730" y="972"/>
                </a:cubicBezTo>
                <a:cubicBezTo>
                  <a:pt x="1576" y="992"/>
                  <a:pt x="1322" y="1043"/>
                  <a:pt x="1170" y="991"/>
                </a:cubicBezTo>
                <a:cubicBezTo>
                  <a:pt x="1155" y="982"/>
                  <a:pt x="1150" y="981"/>
                  <a:pt x="1150" y="969"/>
                </a:cubicBezTo>
                <a:cubicBezTo>
                  <a:pt x="1175" y="944"/>
                  <a:pt x="1152" y="935"/>
                  <a:pt x="1208" y="912"/>
                </a:cubicBezTo>
                <a:cubicBezTo>
                  <a:pt x="1374" y="845"/>
                  <a:pt x="1597" y="844"/>
                  <a:pt x="1771" y="822"/>
                </a:cubicBezTo>
                <a:cubicBezTo>
                  <a:pt x="2079" y="784"/>
                  <a:pt x="2390" y="758"/>
                  <a:pt x="2700" y="734"/>
                </a:cubicBezTo>
                <a:cubicBezTo>
                  <a:pt x="3137" y="700"/>
                  <a:pt x="3571" y="700"/>
                  <a:pt x="4008" y="690"/>
                </a:cubicBezTo>
                <a:cubicBezTo>
                  <a:pt x="4118" y="685"/>
                  <a:pt x="4148" y="684"/>
                  <a:pt x="4218" y="681"/>
                </a:cubicBezTo>
                <a:moveTo>
                  <a:pt x="2212" y="829"/>
                </a:moveTo>
                <a:cubicBezTo>
                  <a:pt x="1668" y="884"/>
                  <a:pt x="1138" y="994"/>
                  <a:pt x="598" y="1069"/>
                </a:cubicBezTo>
                <a:cubicBezTo>
                  <a:pt x="520" y="1078"/>
                  <a:pt x="501" y="1080"/>
                  <a:pt x="452" y="1084"/>
                </a:cubicBezTo>
                <a:cubicBezTo>
                  <a:pt x="495" y="1088"/>
                  <a:pt x="458" y="1087"/>
                  <a:pt x="500" y="1081"/>
                </a:cubicBezTo>
                <a:cubicBezTo>
                  <a:pt x="1126" y="989"/>
                  <a:pt x="1748" y="848"/>
                  <a:pt x="2382" y="822"/>
                </a:cubicBezTo>
                <a:cubicBezTo>
                  <a:pt x="2746" y="807"/>
                  <a:pt x="3102" y="824"/>
                  <a:pt x="3462" y="880"/>
                </a:cubicBezTo>
                <a:cubicBezTo>
                  <a:pt x="3547" y="893"/>
                  <a:pt x="3575" y="897"/>
                  <a:pt x="3632" y="901"/>
                </a:cubicBezTo>
                <a:moveTo>
                  <a:pt x="5116" y="403"/>
                </a:moveTo>
                <a:cubicBezTo>
                  <a:pt x="5089" y="385"/>
                  <a:pt x="5063" y="361"/>
                  <a:pt x="5034" y="348"/>
                </a:cubicBezTo>
                <a:cubicBezTo>
                  <a:pt x="5034" y="461"/>
                  <a:pt x="5023" y="579"/>
                  <a:pt x="5043" y="691"/>
                </a:cubicBezTo>
                <a:cubicBezTo>
                  <a:pt x="5048" y="719"/>
                  <a:pt x="5057" y="776"/>
                  <a:pt x="5087" y="791"/>
                </a:cubicBezTo>
                <a:cubicBezTo>
                  <a:pt x="5110" y="802"/>
                  <a:pt x="5129" y="784"/>
                  <a:pt x="5143" y="770"/>
                </a:cubicBezTo>
                <a:cubicBezTo>
                  <a:pt x="5186" y="728"/>
                  <a:pt x="5221" y="675"/>
                  <a:pt x="5285" y="671"/>
                </a:cubicBezTo>
                <a:cubicBezTo>
                  <a:pt x="5289" y="671"/>
                  <a:pt x="5293" y="671"/>
                  <a:pt x="5297" y="671"/>
                </a:cubicBezTo>
                <a:cubicBezTo>
                  <a:pt x="5307" y="712"/>
                  <a:pt x="5313" y="750"/>
                  <a:pt x="5285" y="787"/>
                </a:cubicBezTo>
                <a:cubicBezTo>
                  <a:pt x="5253" y="830"/>
                  <a:pt x="5196" y="850"/>
                  <a:pt x="5145" y="855"/>
                </a:cubicBezTo>
                <a:cubicBezTo>
                  <a:pt x="5117" y="855"/>
                  <a:pt x="5110" y="855"/>
                  <a:pt x="5092" y="855"/>
                </a:cubicBezTo>
                <a:cubicBezTo>
                  <a:pt x="5083" y="817"/>
                  <a:pt x="5087" y="807"/>
                  <a:pt x="5098" y="769"/>
                </a:cubicBezTo>
                <a:moveTo>
                  <a:pt x="5517" y="604"/>
                </a:moveTo>
                <a:cubicBezTo>
                  <a:pt x="5517" y="648"/>
                  <a:pt x="5521" y="693"/>
                  <a:pt x="5516" y="737"/>
                </a:cubicBezTo>
                <a:cubicBezTo>
                  <a:pt x="5515" y="745"/>
                  <a:pt x="5505" y="780"/>
                  <a:pt x="5512" y="788"/>
                </a:cubicBezTo>
                <a:cubicBezTo>
                  <a:pt x="5518" y="788"/>
                  <a:pt x="5521" y="788"/>
                  <a:pt x="5525" y="788"/>
                </a:cubicBezTo>
                <a:moveTo>
                  <a:pt x="5826" y="640"/>
                </a:moveTo>
                <a:cubicBezTo>
                  <a:pt x="5834" y="667"/>
                  <a:pt x="5841" y="692"/>
                  <a:pt x="5853" y="718"/>
                </a:cubicBezTo>
                <a:cubicBezTo>
                  <a:pt x="5859" y="731"/>
                  <a:pt x="5871" y="766"/>
                  <a:pt x="5887" y="772"/>
                </a:cubicBezTo>
                <a:cubicBezTo>
                  <a:pt x="5910" y="781"/>
                  <a:pt x="5919" y="758"/>
                  <a:pt x="5929" y="743"/>
                </a:cubicBezTo>
                <a:cubicBezTo>
                  <a:pt x="5957" y="700"/>
                  <a:pt x="5979" y="655"/>
                  <a:pt x="6008" y="613"/>
                </a:cubicBezTo>
                <a:cubicBezTo>
                  <a:pt x="6023" y="591"/>
                  <a:pt x="6057" y="556"/>
                  <a:pt x="6089" y="572"/>
                </a:cubicBezTo>
                <a:cubicBezTo>
                  <a:pt x="6132" y="593"/>
                  <a:pt x="6140" y="666"/>
                  <a:pt x="6154" y="705"/>
                </a:cubicBezTo>
                <a:cubicBezTo>
                  <a:pt x="6167" y="738"/>
                  <a:pt x="6171" y="748"/>
                  <a:pt x="6187" y="766"/>
                </a:cubicBezTo>
                <a:moveTo>
                  <a:pt x="6529" y="602"/>
                </a:moveTo>
                <a:cubicBezTo>
                  <a:pt x="6529" y="586"/>
                  <a:pt x="6531" y="582"/>
                  <a:pt x="6523" y="575"/>
                </a:cubicBezTo>
                <a:cubicBezTo>
                  <a:pt x="6494" y="585"/>
                  <a:pt x="6474" y="629"/>
                  <a:pt x="6463" y="658"/>
                </a:cubicBezTo>
                <a:cubicBezTo>
                  <a:pt x="6454" y="681"/>
                  <a:pt x="6433" y="750"/>
                  <a:pt x="6453" y="774"/>
                </a:cubicBezTo>
                <a:cubicBezTo>
                  <a:pt x="6464" y="786"/>
                  <a:pt x="6511" y="791"/>
                  <a:pt x="6524" y="780"/>
                </a:cubicBezTo>
                <a:cubicBezTo>
                  <a:pt x="6552" y="756"/>
                  <a:pt x="6545" y="708"/>
                  <a:pt x="6545" y="677"/>
                </a:cubicBezTo>
                <a:cubicBezTo>
                  <a:pt x="6545" y="643"/>
                  <a:pt x="6524" y="627"/>
                  <a:pt x="6518" y="595"/>
                </a:cubicBezTo>
                <a:cubicBezTo>
                  <a:pt x="6518" y="584"/>
                  <a:pt x="6518" y="581"/>
                  <a:pt x="6518" y="574"/>
                </a:cubicBezTo>
                <a:moveTo>
                  <a:pt x="6803" y="569"/>
                </a:moveTo>
                <a:cubicBezTo>
                  <a:pt x="6803" y="564"/>
                  <a:pt x="6803" y="559"/>
                  <a:pt x="6803" y="554"/>
                </a:cubicBezTo>
                <a:cubicBezTo>
                  <a:pt x="6815" y="593"/>
                  <a:pt x="6824" y="635"/>
                  <a:pt x="6839" y="673"/>
                </a:cubicBezTo>
                <a:cubicBezTo>
                  <a:pt x="6851" y="703"/>
                  <a:pt x="6868" y="747"/>
                  <a:pt x="6901" y="762"/>
                </a:cubicBezTo>
                <a:cubicBezTo>
                  <a:pt x="6930" y="776"/>
                  <a:pt x="6952" y="762"/>
                  <a:pt x="6972" y="743"/>
                </a:cubicBezTo>
                <a:cubicBezTo>
                  <a:pt x="7009" y="708"/>
                  <a:pt x="7036" y="665"/>
                  <a:pt x="7066" y="624"/>
                </a:cubicBezTo>
                <a:cubicBezTo>
                  <a:pt x="7084" y="601"/>
                  <a:pt x="7092" y="590"/>
                  <a:pt x="7116" y="579"/>
                </a:cubicBezTo>
                <a:cubicBezTo>
                  <a:pt x="7124" y="613"/>
                  <a:pt x="7127" y="646"/>
                  <a:pt x="7127" y="684"/>
                </a:cubicBezTo>
                <a:cubicBezTo>
                  <a:pt x="7127" y="713"/>
                  <a:pt x="7128" y="734"/>
                  <a:pt x="7136" y="757"/>
                </a:cubicBezTo>
                <a:cubicBezTo>
                  <a:pt x="7168" y="750"/>
                  <a:pt x="7176" y="744"/>
                  <a:pt x="7197" y="712"/>
                </a:cubicBezTo>
                <a:cubicBezTo>
                  <a:pt x="7220" y="677"/>
                  <a:pt x="7236" y="640"/>
                  <a:pt x="7257" y="604"/>
                </a:cubicBezTo>
                <a:cubicBezTo>
                  <a:pt x="7264" y="592"/>
                  <a:pt x="7266" y="589"/>
                  <a:pt x="7274" y="585"/>
                </a:cubicBezTo>
                <a:cubicBezTo>
                  <a:pt x="7301" y="597"/>
                  <a:pt x="7302" y="603"/>
                  <a:pt x="7314" y="636"/>
                </a:cubicBezTo>
                <a:cubicBezTo>
                  <a:pt x="7327" y="673"/>
                  <a:pt x="7331" y="711"/>
                  <a:pt x="7365" y="736"/>
                </a:cubicBezTo>
                <a:cubicBezTo>
                  <a:pt x="7396" y="759"/>
                  <a:pt x="7434" y="752"/>
                  <a:pt x="7469" y="747"/>
                </a:cubicBezTo>
                <a:moveTo>
                  <a:pt x="7594" y="595"/>
                </a:moveTo>
                <a:cubicBezTo>
                  <a:pt x="7598" y="573"/>
                  <a:pt x="7602" y="552"/>
                  <a:pt x="7603" y="530"/>
                </a:cubicBezTo>
                <a:cubicBezTo>
                  <a:pt x="7603" y="603"/>
                  <a:pt x="7588" y="692"/>
                  <a:pt x="7605" y="763"/>
                </a:cubicBezTo>
                <a:cubicBezTo>
                  <a:pt x="7612" y="791"/>
                  <a:pt x="7626" y="805"/>
                  <a:pt x="7646" y="822"/>
                </a:cubicBezTo>
                <a:moveTo>
                  <a:pt x="7547" y="361"/>
                </a:moveTo>
                <a:cubicBezTo>
                  <a:pt x="7551" y="343"/>
                  <a:pt x="7614" y="427"/>
                  <a:pt x="7627" y="441"/>
                </a:cubicBezTo>
                <a:moveTo>
                  <a:pt x="8212" y="612"/>
                </a:moveTo>
                <a:cubicBezTo>
                  <a:pt x="8126" y="606"/>
                  <a:pt x="8058" y="597"/>
                  <a:pt x="7979" y="637"/>
                </a:cubicBezTo>
                <a:cubicBezTo>
                  <a:pt x="7941" y="656"/>
                  <a:pt x="7893" y="693"/>
                  <a:pt x="7905" y="743"/>
                </a:cubicBezTo>
                <a:cubicBezTo>
                  <a:pt x="7916" y="789"/>
                  <a:pt x="8007" y="776"/>
                  <a:pt x="8040" y="776"/>
                </a:cubicBezTo>
                <a:cubicBezTo>
                  <a:pt x="8102" y="776"/>
                  <a:pt x="8155" y="761"/>
                  <a:pt x="8213" y="740"/>
                </a:cubicBezTo>
                <a:cubicBezTo>
                  <a:pt x="8223" y="737"/>
                  <a:pt x="8264" y="712"/>
                  <a:pt x="8276" y="716"/>
                </a:cubicBezTo>
                <a:cubicBezTo>
                  <a:pt x="8283" y="718"/>
                  <a:pt x="8282" y="740"/>
                  <a:pt x="8297" y="744"/>
                </a:cubicBezTo>
                <a:cubicBezTo>
                  <a:pt x="8337" y="754"/>
                  <a:pt x="8372" y="738"/>
                  <a:pt x="8402" y="712"/>
                </a:cubicBezTo>
                <a:cubicBezTo>
                  <a:pt x="8452" y="669"/>
                  <a:pt x="8484" y="605"/>
                  <a:pt x="8495" y="540"/>
                </a:cubicBezTo>
                <a:cubicBezTo>
                  <a:pt x="8506" y="473"/>
                  <a:pt x="8505" y="391"/>
                  <a:pt x="8499" y="323"/>
                </a:cubicBezTo>
                <a:cubicBezTo>
                  <a:pt x="8497" y="301"/>
                  <a:pt x="8490" y="283"/>
                  <a:pt x="8485" y="263"/>
                </a:cubicBezTo>
                <a:cubicBezTo>
                  <a:pt x="8473" y="296"/>
                  <a:pt x="8461" y="342"/>
                  <a:pt x="8455" y="380"/>
                </a:cubicBezTo>
                <a:cubicBezTo>
                  <a:pt x="8443" y="458"/>
                  <a:pt x="8433" y="558"/>
                  <a:pt x="8450" y="636"/>
                </a:cubicBezTo>
                <a:cubicBezTo>
                  <a:pt x="8460" y="683"/>
                  <a:pt x="8490" y="739"/>
                  <a:pt x="8528" y="770"/>
                </a:cubicBezTo>
                <a:cubicBezTo>
                  <a:pt x="8552" y="784"/>
                  <a:pt x="8560" y="789"/>
                  <a:pt x="8580" y="790"/>
                </a:cubicBezTo>
                <a:moveTo>
                  <a:pt x="8959" y="706"/>
                </a:moveTo>
                <a:cubicBezTo>
                  <a:pt x="8960" y="709"/>
                  <a:pt x="8967" y="746"/>
                  <a:pt x="8967" y="753"/>
                </a:cubicBezTo>
                <a:cubicBezTo>
                  <a:pt x="8969" y="821"/>
                  <a:pt x="8960" y="867"/>
                  <a:pt x="8929" y="928"/>
                </a:cubicBezTo>
                <a:cubicBezTo>
                  <a:pt x="8908" y="964"/>
                  <a:pt x="8903" y="975"/>
                  <a:pt x="8887" y="997"/>
                </a:cubicBezTo>
                <a:moveTo>
                  <a:pt x="9690" y="390"/>
                </a:moveTo>
                <a:cubicBezTo>
                  <a:pt x="9700" y="362"/>
                  <a:pt x="9708" y="337"/>
                  <a:pt x="9709" y="308"/>
                </a:cubicBezTo>
                <a:cubicBezTo>
                  <a:pt x="9710" y="275"/>
                  <a:pt x="9699" y="260"/>
                  <a:pt x="9665" y="256"/>
                </a:cubicBezTo>
                <a:cubicBezTo>
                  <a:pt x="9603" y="249"/>
                  <a:pt x="9560" y="295"/>
                  <a:pt x="9529" y="343"/>
                </a:cubicBezTo>
                <a:cubicBezTo>
                  <a:pt x="9485" y="410"/>
                  <a:pt x="9467" y="520"/>
                  <a:pt x="9489" y="598"/>
                </a:cubicBezTo>
                <a:cubicBezTo>
                  <a:pt x="9515" y="689"/>
                  <a:pt x="9601" y="750"/>
                  <a:pt x="9639" y="835"/>
                </a:cubicBezTo>
                <a:cubicBezTo>
                  <a:pt x="9654" y="869"/>
                  <a:pt x="9663" y="913"/>
                  <a:pt x="9623" y="928"/>
                </a:cubicBezTo>
                <a:cubicBezTo>
                  <a:pt x="9610" y="931"/>
                  <a:pt x="9596" y="933"/>
                  <a:pt x="9583" y="936"/>
                </a:cubicBezTo>
                <a:moveTo>
                  <a:pt x="9503" y="706"/>
                </a:moveTo>
                <a:cubicBezTo>
                  <a:pt x="9594" y="662"/>
                  <a:pt x="9684" y="626"/>
                  <a:pt x="9781" y="597"/>
                </a:cubicBezTo>
                <a:cubicBezTo>
                  <a:pt x="9823" y="584"/>
                  <a:pt x="9939" y="542"/>
                  <a:pt x="9985" y="568"/>
                </a:cubicBezTo>
                <a:cubicBezTo>
                  <a:pt x="10012" y="583"/>
                  <a:pt x="9998" y="678"/>
                  <a:pt x="9994" y="701"/>
                </a:cubicBezTo>
                <a:cubicBezTo>
                  <a:pt x="9988" y="735"/>
                  <a:pt x="9973" y="768"/>
                  <a:pt x="9964" y="802"/>
                </a:cubicBezTo>
                <a:cubicBezTo>
                  <a:pt x="9958" y="823"/>
                  <a:pt x="9964" y="802"/>
                  <a:pt x="9961" y="804"/>
                </a:cubicBezTo>
                <a:moveTo>
                  <a:pt x="10504" y="599"/>
                </a:moveTo>
                <a:cubicBezTo>
                  <a:pt x="10494" y="583"/>
                  <a:pt x="10496" y="588"/>
                  <a:pt x="10483" y="579"/>
                </a:cubicBezTo>
                <a:cubicBezTo>
                  <a:pt x="10483" y="604"/>
                  <a:pt x="10477" y="631"/>
                  <a:pt x="10493" y="653"/>
                </a:cubicBezTo>
                <a:cubicBezTo>
                  <a:pt x="10518" y="688"/>
                  <a:pt x="10568" y="691"/>
                  <a:pt x="10606" y="693"/>
                </a:cubicBezTo>
                <a:cubicBezTo>
                  <a:pt x="10652" y="695"/>
                  <a:pt x="10689" y="696"/>
                  <a:pt x="10725" y="665"/>
                </a:cubicBezTo>
                <a:cubicBezTo>
                  <a:pt x="10740" y="652"/>
                  <a:pt x="10751" y="634"/>
                  <a:pt x="10763" y="619"/>
                </a:cubicBezTo>
                <a:cubicBezTo>
                  <a:pt x="10777" y="633"/>
                  <a:pt x="10789" y="651"/>
                  <a:pt x="10807" y="661"/>
                </a:cubicBezTo>
                <a:cubicBezTo>
                  <a:pt x="10852" y="679"/>
                  <a:pt x="10871" y="686"/>
                  <a:pt x="10906" y="691"/>
                </a:cubicBezTo>
                <a:moveTo>
                  <a:pt x="11335" y="713"/>
                </a:moveTo>
                <a:cubicBezTo>
                  <a:pt x="11389" y="707"/>
                  <a:pt x="11494" y="712"/>
                  <a:pt x="11520" y="645"/>
                </a:cubicBezTo>
                <a:cubicBezTo>
                  <a:pt x="11520" y="636"/>
                  <a:pt x="11520" y="627"/>
                  <a:pt x="11520" y="618"/>
                </a:cubicBezTo>
                <a:cubicBezTo>
                  <a:pt x="11493" y="562"/>
                  <a:pt x="11439" y="562"/>
                  <a:pt x="11374" y="567"/>
                </a:cubicBezTo>
                <a:cubicBezTo>
                  <a:pt x="11306" y="573"/>
                  <a:pt x="11232" y="601"/>
                  <a:pt x="11198" y="663"/>
                </a:cubicBezTo>
                <a:cubicBezTo>
                  <a:pt x="11190" y="691"/>
                  <a:pt x="11187" y="700"/>
                  <a:pt x="11189" y="719"/>
                </a:cubicBezTo>
                <a:cubicBezTo>
                  <a:pt x="11223" y="762"/>
                  <a:pt x="11265" y="762"/>
                  <a:pt x="11322" y="760"/>
                </a:cubicBezTo>
                <a:cubicBezTo>
                  <a:pt x="11404" y="758"/>
                  <a:pt x="11472" y="719"/>
                  <a:pt x="11517" y="650"/>
                </a:cubicBezTo>
                <a:cubicBezTo>
                  <a:pt x="11526" y="631"/>
                  <a:pt x="11536" y="611"/>
                  <a:pt x="11545" y="592"/>
                </a:cubicBezTo>
                <a:moveTo>
                  <a:pt x="11553" y="333"/>
                </a:moveTo>
                <a:cubicBezTo>
                  <a:pt x="11546" y="293"/>
                  <a:pt x="11545" y="201"/>
                  <a:pt x="11522" y="166"/>
                </a:cubicBezTo>
                <a:cubicBezTo>
                  <a:pt x="11518" y="161"/>
                  <a:pt x="11516" y="160"/>
                  <a:pt x="11511" y="165"/>
                </a:cubicBezTo>
                <a:cubicBezTo>
                  <a:pt x="11478" y="274"/>
                  <a:pt x="11454" y="375"/>
                  <a:pt x="11451" y="489"/>
                </a:cubicBezTo>
                <a:cubicBezTo>
                  <a:pt x="11448" y="584"/>
                  <a:pt x="11471" y="638"/>
                  <a:pt x="11526" y="712"/>
                </a:cubicBezTo>
                <a:moveTo>
                  <a:pt x="12021" y="633"/>
                </a:moveTo>
                <a:cubicBezTo>
                  <a:pt x="12007" y="602"/>
                  <a:pt x="11989" y="580"/>
                  <a:pt x="11972" y="551"/>
                </a:cubicBezTo>
                <a:cubicBezTo>
                  <a:pt x="11968" y="544"/>
                  <a:pt x="11968" y="544"/>
                  <a:pt x="11965" y="541"/>
                </a:cubicBezTo>
                <a:cubicBezTo>
                  <a:pt x="11955" y="586"/>
                  <a:pt x="11946" y="632"/>
                  <a:pt x="11944" y="678"/>
                </a:cubicBezTo>
                <a:cubicBezTo>
                  <a:pt x="11943" y="704"/>
                  <a:pt x="11935" y="771"/>
                  <a:pt x="11951" y="788"/>
                </a:cubicBezTo>
                <a:moveTo>
                  <a:pt x="12440" y="562"/>
                </a:moveTo>
                <a:cubicBezTo>
                  <a:pt x="12457" y="576"/>
                  <a:pt x="12453" y="588"/>
                  <a:pt x="12463" y="608"/>
                </a:cubicBezTo>
                <a:cubicBezTo>
                  <a:pt x="12484" y="649"/>
                  <a:pt x="12518" y="673"/>
                  <a:pt x="12562" y="683"/>
                </a:cubicBezTo>
                <a:cubicBezTo>
                  <a:pt x="12600" y="691"/>
                  <a:pt x="12656" y="697"/>
                  <a:pt x="12686" y="670"/>
                </a:cubicBezTo>
                <a:cubicBezTo>
                  <a:pt x="12713" y="646"/>
                  <a:pt x="12716" y="606"/>
                  <a:pt x="12725" y="574"/>
                </a:cubicBezTo>
                <a:cubicBezTo>
                  <a:pt x="12733" y="546"/>
                  <a:pt x="12768" y="543"/>
                  <a:pt x="12794" y="552"/>
                </a:cubicBezTo>
                <a:cubicBezTo>
                  <a:pt x="12860" y="574"/>
                  <a:pt x="12920" y="618"/>
                  <a:pt x="12985" y="644"/>
                </a:cubicBezTo>
                <a:cubicBezTo>
                  <a:pt x="13039" y="664"/>
                  <a:pt x="13056" y="671"/>
                  <a:pt x="13094" y="678"/>
                </a:cubicBezTo>
                <a:moveTo>
                  <a:pt x="13295" y="694"/>
                </a:moveTo>
                <a:cubicBezTo>
                  <a:pt x="13348" y="671"/>
                  <a:pt x="13357" y="657"/>
                  <a:pt x="13359" y="598"/>
                </a:cubicBezTo>
                <a:cubicBezTo>
                  <a:pt x="13360" y="552"/>
                  <a:pt x="13359" y="527"/>
                  <a:pt x="13309" y="523"/>
                </a:cubicBezTo>
                <a:cubicBezTo>
                  <a:pt x="13264" y="520"/>
                  <a:pt x="13234" y="552"/>
                  <a:pt x="13218" y="592"/>
                </a:cubicBezTo>
                <a:cubicBezTo>
                  <a:pt x="13207" y="620"/>
                  <a:pt x="13202" y="663"/>
                  <a:pt x="13231" y="678"/>
                </a:cubicBezTo>
                <a:cubicBezTo>
                  <a:pt x="13252" y="689"/>
                  <a:pt x="13304" y="690"/>
                  <a:pt x="13325" y="678"/>
                </a:cubicBezTo>
                <a:cubicBezTo>
                  <a:pt x="13364" y="656"/>
                  <a:pt x="13381" y="593"/>
                  <a:pt x="13428" y="582"/>
                </a:cubicBezTo>
                <a:cubicBezTo>
                  <a:pt x="13471" y="572"/>
                  <a:pt x="13492" y="630"/>
                  <a:pt x="13504" y="660"/>
                </a:cubicBezTo>
                <a:cubicBezTo>
                  <a:pt x="13530" y="727"/>
                  <a:pt x="13538" y="806"/>
                  <a:pt x="13541" y="877"/>
                </a:cubicBezTo>
                <a:cubicBezTo>
                  <a:pt x="13543" y="916"/>
                  <a:pt x="13555" y="976"/>
                  <a:pt x="13517" y="997"/>
                </a:cubicBezTo>
                <a:cubicBezTo>
                  <a:pt x="13498" y="1007"/>
                  <a:pt x="13457" y="1011"/>
                  <a:pt x="13444" y="991"/>
                </a:cubicBezTo>
                <a:cubicBezTo>
                  <a:pt x="13423" y="958"/>
                  <a:pt x="13443" y="916"/>
                  <a:pt x="13468" y="895"/>
                </a:cubicBezTo>
                <a:cubicBezTo>
                  <a:pt x="13552" y="824"/>
                  <a:pt x="13672" y="798"/>
                  <a:pt x="13774" y="76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59" name="Freeform 49"/>
          <p:cNvSpPr/>
          <p:nvPr/>
        </p:nvSpPr>
        <p:spPr>
          <a:xfrm>
            <a:off x="6292800" y="5516640"/>
            <a:ext cx="1867320" cy="428400"/>
          </a:xfrm>
          <a:custGeom>
            <a:avLst/>
            <a:gdLst/>
            <a:ahLst/>
            <a:rect l="0" t="0" r="r" b="b"/>
            <a:pathLst>
              <a:path w="5187" h="1190">
                <a:moveTo>
                  <a:pt x="157" y="671"/>
                </a:moveTo>
                <a:cubicBezTo>
                  <a:pt x="157" y="635"/>
                  <a:pt x="157" y="627"/>
                  <a:pt x="157" y="605"/>
                </a:cubicBezTo>
                <a:cubicBezTo>
                  <a:pt x="109" y="598"/>
                  <a:pt x="88" y="643"/>
                  <a:pt x="65" y="682"/>
                </a:cubicBezTo>
                <a:cubicBezTo>
                  <a:pt x="44" y="717"/>
                  <a:pt x="0" y="810"/>
                  <a:pt x="27" y="853"/>
                </a:cubicBezTo>
                <a:cubicBezTo>
                  <a:pt x="51" y="892"/>
                  <a:pt x="161" y="887"/>
                  <a:pt x="196" y="876"/>
                </a:cubicBezTo>
                <a:cubicBezTo>
                  <a:pt x="266" y="855"/>
                  <a:pt x="291" y="802"/>
                  <a:pt x="295" y="736"/>
                </a:cubicBezTo>
                <a:cubicBezTo>
                  <a:pt x="299" y="674"/>
                  <a:pt x="282" y="622"/>
                  <a:pt x="253" y="567"/>
                </a:cubicBezTo>
                <a:cubicBezTo>
                  <a:pt x="229" y="522"/>
                  <a:pt x="236" y="562"/>
                  <a:pt x="241" y="585"/>
                </a:cubicBezTo>
                <a:moveTo>
                  <a:pt x="440" y="695"/>
                </a:moveTo>
                <a:cubicBezTo>
                  <a:pt x="484" y="692"/>
                  <a:pt x="528" y="693"/>
                  <a:pt x="572" y="693"/>
                </a:cubicBezTo>
                <a:cubicBezTo>
                  <a:pt x="621" y="693"/>
                  <a:pt x="678" y="701"/>
                  <a:pt x="726" y="691"/>
                </a:cubicBezTo>
                <a:cubicBezTo>
                  <a:pt x="734" y="688"/>
                  <a:pt x="742" y="685"/>
                  <a:pt x="750" y="682"/>
                </a:cubicBezTo>
                <a:moveTo>
                  <a:pt x="925" y="590"/>
                </a:moveTo>
                <a:cubicBezTo>
                  <a:pt x="931" y="588"/>
                  <a:pt x="921" y="577"/>
                  <a:pt x="929" y="576"/>
                </a:cubicBezTo>
                <a:cubicBezTo>
                  <a:pt x="967" y="569"/>
                  <a:pt x="1000" y="590"/>
                  <a:pt x="1036" y="596"/>
                </a:cubicBezTo>
                <a:cubicBezTo>
                  <a:pt x="1057" y="599"/>
                  <a:pt x="1088" y="605"/>
                  <a:pt x="1108" y="593"/>
                </a:cubicBezTo>
                <a:cubicBezTo>
                  <a:pt x="1149" y="567"/>
                  <a:pt x="1131" y="497"/>
                  <a:pt x="1129" y="460"/>
                </a:cubicBezTo>
                <a:cubicBezTo>
                  <a:pt x="1083" y="467"/>
                  <a:pt x="1070" y="458"/>
                  <a:pt x="1022" y="491"/>
                </a:cubicBezTo>
                <a:cubicBezTo>
                  <a:pt x="959" y="533"/>
                  <a:pt x="856" y="611"/>
                  <a:pt x="868" y="698"/>
                </a:cubicBezTo>
                <a:cubicBezTo>
                  <a:pt x="876" y="754"/>
                  <a:pt x="941" y="762"/>
                  <a:pt x="992" y="766"/>
                </a:cubicBezTo>
                <a:cubicBezTo>
                  <a:pt x="1067" y="772"/>
                  <a:pt x="1153" y="774"/>
                  <a:pt x="1226" y="756"/>
                </a:cubicBezTo>
                <a:cubicBezTo>
                  <a:pt x="1361" y="724"/>
                  <a:pt x="1502" y="633"/>
                  <a:pt x="1540" y="493"/>
                </a:cubicBezTo>
                <a:cubicBezTo>
                  <a:pt x="1544" y="480"/>
                  <a:pt x="1539" y="469"/>
                  <a:pt x="1542" y="456"/>
                </a:cubicBezTo>
                <a:cubicBezTo>
                  <a:pt x="1513" y="475"/>
                  <a:pt x="1495" y="478"/>
                  <a:pt x="1471" y="513"/>
                </a:cubicBezTo>
                <a:cubicBezTo>
                  <a:pt x="1438" y="560"/>
                  <a:pt x="1437" y="607"/>
                  <a:pt x="1434" y="661"/>
                </a:cubicBezTo>
                <a:cubicBezTo>
                  <a:pt x="1432" y="704"/>
                  <a:pt x="1431" y="722"/>
                  <a:pt x="1467" y="746"/>
                </a:cubicBezTo>
                <a:cubicBezTo>
                  <a:pt x="1491" y="762"/>
                  <a:pt x="1531" y="763"/>
                  <a:pt x="1553" y="747"/>
                </a:cubicBezTo>
                <a:cubicBezTo>
                  <a:pt x="1616" y="704"/>
                  <a:pt x="1681" y="584"/>
                  <a:pt x="1698" y="510"/>
                </a:cubicBezTo>
                <a:cubicBezTo>
                  <a:pt x="1699" y="505"/>
                  <a:pt x="1696" y="496"/>
                  <a:pt x="1698" y="490"/>
                </a:cubicBezTo>
                <a:cubicBezTo>
                  <a:pt x="1682" y="533"/>
                  <a:pt x="1664" y="578"/>
                  <a:pt x="1652" y="623"/>
                </a:cubicBezTo>
                <a:cubicBezTo>
                  <a:pt x="1613" y="767"/>
                  <a:pt x="1584" y="925"/>
                  <a:pt x="1578" y="1074"/>
                </a:cubicBezTo>
                <a:cubicBezTo>
                  <a:pt x="1576" y="1120"/>
                  <a:pt x="1567" y="1155"/>
                  <a:pt x="1616" y="1172"/>
                </a:cubicBezTo>
                <a:cubicBezTo>
                  <a:pt x="1665" y="1189"/>
                  <a:pt x="1733" y="1161"/>
                  <a:pt x="1775" y="1140"/>
                </a:cubicBezTo>
                <a:cubicBezTo>
                  <a:pt x="1900" y="1079"/>
                  <a:pt x="1971" y="998"/>
                  <a:pt x="1974" y="857"/>
                </a:cubicBezTo>
                <a:cubicBezTo>
                  <a:pt x="1976" y="780"/>
                  <a:pt x="1942" y="674"/>
                  <a:pt x="1864" y="637"/>
                </a:cubicBezTo>
                <a:cubicBezTo>
                  <a:pt x="1824" y="617"/>
                  <a:pt x="1784" y="618"/>
                  <a:pt x="1741" y="624"/>
                </a:cubicBezTo>
                <a:cubicBezTo>
                  <a:pt x="1741" y="626"/>
                  <a:pt x="1741" y="629"/>
                  <a:pt x="1741" y="631"/>
                </a:cubicBezTo>
                <a:cubicBezTo>
                  <a:pt x="1767" y="635"/>
                  <a:pt x="1814" y="643"/>
                  <a:pt x="1850" y="642"/>
                </a:cubicBezTo>
                <a:cubicBezTo>
                  <a:pt x="1924" y="640"/>
                  <a:pt x="1996" y="616"/>
                  <a:pt x="2065" y="587"/>
                </a:cubicBezTo>
                <a:cubicBezTo>
                  <a:pt x="2133" y="558"/>
                  <a:pt x="2185" y="536"/>
                  <a:pt x="2256" y="527"/>
                </a:cubicBezTo>
                <a:cubicBezTo>
                  <a:pt x="2243" y="605"/>
                  <a:pt x="2221" y="655"/>
                  <a:pt x="2189" y="730"/>
                </a:cubicBezTo>
                <a:cubicBezTo>
                  <a:pt x="2170" y="773"/>
                  <a:pt x="2131" y="873"/>
                  <a:pt x="2155" y="924"/>
                </a:cubicBezTo>
                <a:cubicBezTo>
                  <a:pt x="2186" y="990"/>
                  <a:pt x="2284" y="999"/>
                  <a:pt x="2346" y="1002"/>
                </a:cubicBezTo>
                <a:cubicBezTo>
                  <a:pt x="2392" y="1004"/>
                  <a:pt x="2460" y="1016"/>
                  <a:pt x="2483" y="963"/>
                </a:cubicBezTo>
                <a:cubicBezTo>
                  <a:pt x="2517" y="886"/>
                  <a:pt x="2449" y="805"/>
                  <a:pt x="2405" y="751"/>
                </a:cubicBezTo>
                <a:cubicBezTo>
                  <a:pt x="2361" y="698"/>
                  <a:pt x="2292" y="646"/>
                  <a:pt x="2262" y="582"/>
                </a:cubicBezTo>
                <a:cubicBezTo>
                  <a:pt x="2262" y="572"/>
                  <a:pt x="2262" y="569"/>
                  <a:pt x="2262" y="563"/>
                </a:cubicBezTo>
                <a:cubicBezTo>
                  <a:pt x="2393" y="520"/>
                  <a:pt x="2534" y="485"/>
                  <a:pt x="2671" y="476"/>
                </a:cubicBezTo>
                <a:cubicBezTo>
                  <a:pt x="2693" y="475"/>
                  <a:pt x="2715" y="475"/>
                  <a:pt x="2737" y="474"/>
                </a:cubicBezTo>
                <a:cubicBezTo>
                  <a:pt x="2733" y="525"/>
                  <a:pt x="2722" y="554"/>
                  <a:pt x="2704" y="603"/>
                </a:cubicBezTo>
                <a:cubicBezTo>
                  <a:pt x="2687" y="648"/>
                  <a:pt x="2664" y="724"/>
                  <a:pt x="2686" y="770"/>
                </a:cubicBezTo>
                <a:cubicBezTo>
                  <a:pt x="2697" y="774"/>
                  <a:pt x="2700" y="775"/>
                  <a:pt x="2707" y="774"/>
                </a:cubicBezTo>
                <a:moveTo>
                  <a:pt x="2758" y="356"/>
                </a:moveTo>
                <a:cubicBezTo>
                  <a:pt x="2757" y="340"/>
                  <a:pt x="2757" y="328"/>
                  <a:pt x="2755" y="313"/>
                </a:cubicBezTo>
                <a:cubicBezTo>
                  <a:pt x="2791" y="351"/>
                  <a:pt x="2822" y="382"/>
                  <a:pt x="2865" y="411"/>
                </a:cubicBezTo>
                <a:moveTo>
                  <a:pt x="3208" y="258"/>
                </a:moveTo>
                <a:cubicBezTo>
                  <a:pt x="3170" y="238"/>
                  <a:pt x="3156" y="264"/>
                  <a:pt x="3126" y="293"/>
                </a:cubicBezTo>
                <a:cubicBezTo>
                  <a:pt x="3072" y="347"/>
                  <a:pt x="3026" y="404"/>
                  <a:pt x="3008" y="479"/>
                </a:cubicBezTo>
                <a:cubicBezTo>
                  <a:pt x="2995" y="535"/>
                  <a:pt x="2991" y="602"/>
                  <a:pt x="3034" y="644"/>
                </a:cubicBezTo>
                <a:cubicBezTo>
                  <a:pt x="3069" y="679"/>
                  <a:pt x="3106" y="676"/>
                  <a:pt x="3151" y="679"/>
                </a:cubicBezTo>
                <a:moveTo>
                  <a:pt x="3519" y="329"/>
                </a:moveTo>
                <a:cubicBezTo>
                  <a:pt x="3521" y="324"/>
                  <a:pt x="3523" y="320"/>
                  <a:pt x="3525" y="315"/>
                </a:cubicBezTo>
                <a:cubicBezTo>
                  <a:pt x="3527" y="328"/>
                  <a:pt x="3531" y="368"/>
                  <a:pt x="3528" y="385"/>
                </a:cubicBezTo>
                <a:cubicBezTo>
                  <a:pt x="3520" y="437"/>
                  <a:pt x="3490" y="481"/>
                  <a:pt x="3474" y="530"/>
                </a:cubicBezTo>
                <a:cubicBezTo>
                  <a:pt x="3468" y="548"/>
                  <a:pt x="3468" y="561"/>
                  <a:pt x="3468" y="579"/>
                </a:cubicBezTo>
                <a:moveTo>
                  <a:pt x="3607" y="115"/>
                </a:moveTo>
                <a:cubicBezTo>
                  <a:pt x="3628" y="112"/>
                  <a:pt x="3632" y="133"/>
                  <a:pt x="3637" y="150"/>
                </a:cubicBezTo>
                <a:cubicBezTo>
                  <a:pt x="3649" y="193"/>
                  <a:pt x="3643" y="240"/>
                  <a:pt x="3662" y="282"/>
                </a:cubicBezTo>
                <a:cubicBezTo>
                  <a:pt x="3668" y="292"/>
                  <a:pt x="3674" y="302"/>
                  <a:pt x="3680" y="312"/>
                </a:cubicBezTo>
                <a:moveTo>
                  <a:pt x="3782" y="374"/>
                </a:moveTo>
                <a:cubicBezTo>
                  <a:pt x="3875" y="396"/>
                  <a:pt x="4011" y="410"/>
                  <a:pt x="4104" y="391"/>
                </a:cubicBezTo>
                <a:cubicBezTo>
                  <a:pt x="4137" y="384"/>
                  <a:pt x="4122" y="375"/>
                  <a:pt x="4129" y="349"/>
                </a:cubicBezTo>
                <a:cubicBezTo>
                  <a:pt x="4103" y="333"/>
                  <a:pt x="4079" y="323"/>
                  <a:pt x="4033" y="329"/>
                </a:cubicBezTo>
                <a:cubicBezTo>
                  <a:pt x="3972" y="337"/>
                  <a:pt x="3904" y="366"/>
                  <a:pt x="3858" y="408"/>
                </a:cubicBezTo>
                <a:cubicBezTo>
                  <a:pt x="3828" y="435"/>
                  <a:pt x="3836" y="451"/>
                  <a:pt x="3829" y="484"/>
                </a:cubicBezTo>
                <a:cubicBezTo>
                  <a:pt x="3870" y="493"/>
                  <a:pt x="3906" y="502"/>
                  <a:pt x="3952" y="491"/>
                </a:cubicBezTo>
                <a:cubicBezTo>
                  <a:pt x="4025" y="473"/>
                  <a:pt x="4096" y="436"/>
                  <a:pt x="4158" y="395"/>
                </a:cubicBezTo>
                <a:cubicBezTo>
                  <a:pt x="4211" y="360"/>
                  <a:pt x="4253" y="316"/>
                  <a:pt x="4314" y="296"/>
                </a:cubicBezTo>
                <a:cubicBezTo>
                  <a:pt x="4319" y="296"/>
                  <a:pt x="4323" y="296"/>
                  <a:pt x="4328" y="296"/>
                </a:cubicBezTo>
                <a:cubicBezTo>
                  <a:pt x="4333" y="306"/>
                  <a:pt x="4342" y="324"/>
                  <a:pt x="4349" y="343"/>
                </a:cubicBezTo>
                <a:cubicBezTo>
                  <a:pt x="4371" y="401"/>
                  <a:pt x="4408" y="425"/>
                  <a:pt x="4473" y="432"/>
                </a:cubicBezTo>
                <a:cubicBezTo>
                  <a:pt x="4545" y="439"/>
                  <a:pt x="4605" y="427"/>
                  <a:pt x="4668" y="393"/>
                </a:cubicBezTo>
                <a:cubicBezTo>
                  <a:pt x="4809" y="316"/>
                  <a:pt x="4884" y="187"/>
                  <a:pt x="4940" y="43"/>
                </a:cubicBezTo>
                <a:cubicBezTo>
                  <a:pt x="4946" y="28"/>
                  <a:pt x="4953" y="15"/>
                  <a:pt x="4959" y="0"/>
                </a:cubicBezTo>
                <a:cubicBezTo>
                  <a:pt x="4952" y="29"/>
                  <a:pt x="4946" y="60"/>
                  <a:pt x="4930" y="93"/>
                </a:cubicBezTo>
                <a:cubicBezTo>
                  <a:pt x="4887" y="181"/>
                  <a:pt x="4870" y="265"/>
                  <a:pt x="4847" y="360"/>
                </a:cubicBezTo>
                <a:cubicBezTo>
                  <a:pt x="4845" y="369"/>
                  <a:pt x="4838" y="381"/>
                  <a:pt x="4836" y="385"/>
                </a:cubicBezTo>
                <a:moveTo>
                  <a:pt x="4699" y="179"/>
                </a:moveTo>
                <a:cubicBezTo>
                  <a:pt x="4699" y="148"/>
                  <a:pt x="4708" y="154"/>
                  <a:pt x="4744" y="151"/>
                </a:cubicBezTo>
                <a:cubicBezTo>
                  <a:pt x="4839" y="144"/>
                  <a:pt x="4941" y="145"/>
                  <a:pt x="5037" y="150"/>
                </a:cubicBezTo>
                <a:cubicBezTo>
                  <a:pt x="5113" y="158"/>
                  <a:pt x="5136" y="160"/>
                  <a:pt x="5186" y="15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60" name="Freeform 50"/>
          <p:cNvSpPr/>
          <p:nvPr/>
        </p:nvSpPr>
        <p:spPr>
          <a:xfrm>
            <a:off x="6997680" y="6092280"/>
            <a:ext cx="91080" cy="126360"/>
          </a:xfrm>
          <a:custGeom>
            <a:avLst/>
            <a:gdLst/>
            <a:ahLst/>
            <a:rect l="0" t="0" r="r" b="b"/>
            <a:pathLst>
              <a:path w="253" h="351">
                <a:moveTo>
                  <a:pt x="252" y="7"/>
                </a:moveTo>
                <a:cubicBezTo>
                  <a:pt x="184" y="0"/>
                  <a:pt x="145" y="21"/>
                  <a:pt x="93" y="73"/>
                </a:cubicBezTo>
                <a:cubicBezTo>
                  <a:pt x="50" y="116"/>
                  <a:pt x="0" y="196"/>
                  <a:pt x="24" y="263"/>
                </a:cubicBezTo>
                <a:cubicBezTo>
                  <a:pt x="47" y="332"/>
                  <a:pt x="139" y="339"/>
                  <a:pt x="194" y="35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61" name="Freeform 51"/>
          <p:cNvSpPr/>
          <p:nvPr/>
        </p:nvSpPr>
        <p:spPr>
          <a:xfrm>
            <a:off x="822600" y="6134040"/>
            <a:ext cx="265320" cy="230400"/>
          </a:xfrm>
          <a:custGeom>
            <a:avLst/>
            <a:gdLst/>
            <a:ahLst/>
            <a:rect l="0" t="0" r="r" b="b"/>
            <a:pathLst>
              <a:path w="737" h="640">
                <a:moveTo>
                  <a:pt x="293" y="75"/>
                </a:moveTo>
                <a:cubicBezTo>
                  <a:pt x="216" y="110"/>
                  <a:pt x="146" y="145"/>
                  <a:pt x="87" y="208"/>
                </a:cubicBezTo>
                <a:cubicBezTo>
                  <a:pt x="47" y="250"/>
                  <a:pt x="0" y="322"/>
                  <a:pt x="9" y="386"/>
                </a:cubicBezTo>
                <a:cubicBezTo>
                  <a:pt x="11" y="391"/>
                  <a:pt x="13" y="395"/>
                  <a:pt x="15" y="400"/>
                </a:cubicBezTo>
                <a:cubicBezTo>
                  <a:pt x="62" y="408"/>
                  <a:pt x="98" y="411"/>
                  <a:pt x="142" y="388"/>
                </a:cubicBezTo>
                <a:cubicBezTo>
                  <a:pt x="187" y="364"/>
                  <a:pt x="217" y="339"/>
                  <a:pt x="220" y="287"/>
                </a:cubicBezTo>
                <a:cubicBezTo>
                  <a:pt x="223" y="238"/>
                  <a:pt x="170" y="208"/>
                  <a:pt x="133" y="185"/>
                </a:cubicBezTo>
                <a:cubicBezTo>
                  <a:pt x="112" y="172"/>
                  <a:pt x="65" y="148"/>
                  <a:pt x="38" y="161"/>
                </a:cubicBezTo>
                <a:cubicBezTo>
                  <a:pt x="30" y="165"/>
                  <a:pt x="28" y="169"/>
                  <a:pt x="32" y="179"/>
                </a:cubicBezTo>
                <a:cubicBezTo>
                  <a:pt x="72" y="222"/>
                  <a:pt x="124" y="214"/>
                  <a:pt x="183" y="215"/>
                </a:cubicBezTo>
                <a:cubicBezTo>
                  <a:pt x="285" y="216"/>
                  <a:pt x="385" y="196"/>
                  <a:pt x="481" y="161"/>
                </a:cubicBezTo>
                <a:cubicBezTo>
                  <a:pt x="518" y="147"/>
                  <a:pt x="574" y="120"/>
                  <a:pt x="557" y="69"/>
                </a:cubicBezTo>
                <a:cubicBezTo>
                  <a:pt x="546" y="38"/>
                  <a:pt x="498" y="6"/>
                  <a:pt x="467" y="0"/>
                </a:cubicBezTo>
                <a:cubicBezTo>
                  <a:pt x="459" y="0"/>
                  <a:pt x="450" y="0"/>
                  <a:pt x="442" y="0"/>
                </a:cubicBezTo>
                <a:cubicBezTo>
                  <a:pt x="395" y="36"/>
                  <a:pt x="386" y="97"/>
                  <a:pt x="382" y="158"/>
                </a:cubicBezTo>
                <a:cubicBezTo>
                  <a:pt x="376" y="253"/>
                  <a:pt x="398" y="339"/>
                  <a:pt x="418" y="430"/>
                </a:cubicBezTo>
                <a:cubicBezTo>
                  <a:pt x="433" y="500"/>
                  <a:pt x="433" y="568"/>
                  <a:pt x="433" y="639"/>
                </a:cubicBezTo>
                <a:moveTo>
                  <a:pt x="370" y="488"/>
                </a:moveTo>
                <a:cubicBezTo>
                  <a:pt x="438" y="441"/>
                  <a:pt x="505" y="418"/>
                  <a:pt x="585" y="395"/>
                </a:cubicBezTo>
                <a:cubicBezTo>
                  <a:pt x="660" y="375"/>
                  <a:pt x="685" y="368"/>
                  <a:pt x="736" y="35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62" name="Freeform 52"/>
          <p:cNvSpPr/>
          <p:nvPr/>
        </p:nvSpPr>
        <p:spPr>
          <a:xfrm>
            <a:off x="1355040" y="6086520"/>
            <a:ext cx="1115280" cy="185400"/>
          </a:xfrm>
          <a:custGeom>
            <a:avLst/>
            <a:gdLst/>
            <a:ahLst/>
            <a:rect l="0" t="0" r="r" b="b"/>
            <a:pathLst>
              <a:path w="3098" h="515">
                <a:moveTo>
                  <a:pt x="221" y="291"/>
                </a:moveTo>
                <a:cubicBezTo>
                  <a:pt x="181" y="287"/>
                  <a:pt x="145" y="282"/>
                  <a:pt x="109" y="302"/>
                </a:cubicBezTo>
                <a:cubicBezTo>
                  <a:pt x="68" y="325"/>
                  <a:pt x="25" y="369"/>
                  <a:pt x="11" y="413"/>
                </a:cubicBezTo>
                <a:cubicBezTo>
                  <a:pt x="0" y="448"/>
                  <a:pt x="3" y="483"/>
                  <a:pt x="44" y="489"/>
                </a:cubicBezTo>
                <a:cubicBezTo>
                  <a:pt x="92" y="496"/>
                  <a:pt x="145" y="489"/>
                  <a:pt x="187" y="465"/>
                </a:cubicBezTo>
                <a:cubicBezTo>
                  <a:pt x="221" y="445"/>
                  <a:pt x="236" y="424"/>
                  <a:pt x="237" y="386"/>
                </a:cubicBezTo>
                <a:cubicBezTo>
                  <a:pt x="238" y="374"/>
                  <a:pt x="235" y="367"/>
                  <a:pt x="233" y="356"/>
                </a:cubicBezTo>
                <a:cubicBezTo>
                  <a:pt x="232" y="358"/>
                  <a:pt x="228" y="362"/>
                  <a:pt x="230" y="376"/>
                </a:cubicBezTo>
                <a:cubicBezTo>
                  <a:pt x="236" y="410"/>
                  <a:pt x="266" y="432"/>
                  <a:pt x="300" y="440"/>
                </a:cubicBezTo>
                <a:cubicBezTo>
                  <a:pt x="311" y="441"/>
                  <a:pt x="322" y="442"/>
                  <a:pt x="333" y="443"/>
                </a:cubicBezTo>
                <a:moveTo>
                  <a:pt x="931" y="0"/>
                </a:moveTo>
                <a:cubicBezTo>
                  <a:pt x="923" y="69"/>
                  <a:pt x="907" y="136"/>
                  <a:pt x="903" y="206"/>
                </a:cubicBezTo>
                <a:cubicBezTo>
                  <a:pt x="899" y="276"/>
                  <a:pt x="901" y="335"/>
                  <a:pt x="936" y="397"/>
                </a:cubicBezTo>
                <a:cubicBezTo>
                  <a:pt x="960" y="439"/>
                  <a:pt x="992" y="468"/>
                  <a:pt x="1030" y="495"/>
                </a:cubicBezTo>
                <a:moveTo>
                  <a:pt x="820" y="348"/>
                </a:moveTo>
                <a:cubicBezTo>
                  <a:pt x="883" y="317"/>
                  <a:pt x="947" y="300"/>
                  <a:pt x="1016" y="288"/>
                </a:cubicBezTo>
                <a:cubicBezTo>
                  <a:pt x="1089" y="275"/>
                  <a:pt x="1159" y="273"/>
                  <a:pt x="1233" y="273"/>
                </a:cubicBezTo>
                <a:cubicBezTo>
                  <a:pt x="1287" y="273"/>
                  <a:pt x="1303" y="300"/>
                  <a:pt x="1342" y="332"/>
                </a:cubicBezTo>
                <a:cubicBezTo>
                  <a:pt x="1381" y="364"/>
                  <a:pt x="1418" y="374"/>
                  <a:pt x="1467" y="376"/>
                </a:cubicBezTo>
                <a:cubicBezTo>
                  <a:pt x="1510" y="378"/>
                  <a:pt x="1554" y="381"/>
                  <a:pt x="1589" y="351"/>
                </a:cubicBezTo>
                <a:cubicBezTo>
                  <a:pt x="1614" y="329"/>
                  <a:pt x="1616" y="290"/>
                  <a:pt x="1611" y="259"/>
                </a:cubicBezTo>
                <a:cubicBezTo>
                  <a:pt x="1604" y="215"/>
                  <a:pt x="1552" y="176"/>
                  <a:pt x="1512" y="161"/>
                </a:cubicBezTo>
                <a:cubicBezTo>
                  <a:pt x="1449" y="138"/>
                  <a:pt x="1385" y="147"/>
                  <a:pt x="1340" y="198"/>
                </a:cubicBezTo>
                <a:cubicBezTo>
                  <a:pt x="1292" y="253"/>
                  <a:pt x="1272" y="333"/>
                  <a:pt x="1278" y="403"/>
                </a:cubicBezTo>
                <a:cubicBezTo>
                  <a:pt x="1284" y="476"/>
                  <a:pt x="1361" y="499"/>
                  <a:pt x="1424" y="505"/>
                </a:cubicBezTo>
                <a:cubicBezTo>
                  <a:pt x="1515" y="514"/>
                  <a:pt x="1597" y="496"/>
                  <a:pt x="1684" y="475"/>
                </a:cubicBezTo>
                <a:moveTo>
                  <a:pt x="1759" y="196"/>
                </a:moveTo>
                <a:cubicBezTo>
                  <a:pt x="1769" y="216"/>
                  <a:pt x="1773" y="221"/>
                  <a:pt x="1789" y="236"/>
                </a:cubicBezTo>
                <a:cubicBezTo>
                  <a:pt x="1833" y="275"/>
                  <a:pt x="1878" y="316"/>
                  <a:pt x="1914" y="363"/>
                </a:cubicBezTo>
                <a:cubicBezTo>
                  <a:pt x="1932" y="386"/>
                  <a:pt x="1940" y="402"/>
                  <a:pt x="1945" y="430"/>
                </a:cubicBezTo>
                <a:cubicBezTo>
                  <a:pt x="1945" y="431"/>
                  <a:pt x="1945" y="431"/>
                  <a:pt x="1945" y="432"/>
                </a:cubicBezTo>
                <a:cubicBezTo>
                  <a:pt x="1915" y="422"/>
                  <a:pt x="1908" y="416"/>
                  <a:pt x="1897" y="379"/>
                </a:cubicBezTo>
                <a:cubicBezTo>
                  <a:pt x="1881" y="324"/>
                  <a:pt x="1885" y="260"/>
                  <a:pt x="1911" y="209"/>
                </a:cubicBezTo>
                <a:cubicBezTo>
                  <a:pt x="1948" y="137"/>
                  <a:pt x="2011" y="69"/>
                  <a:pt x="2088" y="41"/>
                </a:cubicBezTo>
                <a:cubicBezTo>
                  <a:pt x="2108" y="37"/>
                  <a:pt x="2128" y="33"/>
                  <a:pt x="2148" y="29"/>
                </a:cubicBezTo>
                <a:moveTo>
                  <a:pt x="2391" y="191"/>
                </a:moveTo>
                <a:cubicBezTo>
                  <a:pt x="2378" y="187"/>
                  <a:pt x="2367" y="184"/>
                  <a:pt x="2354" y="181"/>
                </a:cubicBezTo>
                <a:cubicBezTo>
                  <a:pt x="2354" y="240"/>
                  <a:pt x="2367" y="268"/>
                  <a:pt x="2399" y="318"/>
                </a:cubicBezTo>
                <a:cubicBezTo>
                  <a:pt x="2420" y="352"/>
                  <a:pt x="2450" y="383"/>
                  <a:pt x="2460" y="423"/>
                </a:cubicBezTo>
                <a:cubicBezTo>
                  <a:pt x="2461" y="431"/>
                  <a:pt x="2461" y="432"/>
                  <a:pt x="2461" y="437"/>
                </a:cubicBezTo>
                <a:cubicBezTo>
                  <a:pt x="2458" y="405"/>
                  <a:pt x="2455" y="374"/>
                  <a:pt x="2455" y="342"/>
                </a:cubicBezTo>
                <a:cubicBezTo>
                  <a:pt x="2455" y="304"/>
                  <a:pt x="2459" y="258"/>
                  <a:pt x="2504" y="247"/>
                </a:cubicBezTo>
                <a:cubicBezTo>
                  <a:pt x="2548" y="235"/>
                  <a:pt x="2589" y="255"/>
                  <a:pt x="2617" y="288"/>
                </a:cubicBezTo>
                <a:cubicBezTo>
                  <a:pt x="2643" y="318"/>
                  <a:pt x="2654" y="352"/>
                  <a:pt x="2660" y="389"/>
                </a:cubicBezTo>
                <a:lnTo>
                  <a:pt x="2660" y="390"/>
                </a:lnTo>
                <a:cubicBezTo>
                  <a:pt x="2675" y="367"/>
                  <a:pt x="2694" y="334"/>
                  <a:pt x="2711" y="308"/>
                </a:cubicBezTo>
                <a:cubicBezTo>
                  <a:pt x="2743" y="261"/>
                  <a:pt x="2782" y="217"/>
                  <a:pt x="2823" y="178"/>
                </a:cubicBezTo>
                <a:cubicBezTo>
                  <a:pt x="2879" y="127"/>
                  <a:pt x="2937" y="135"/>
                  <a:pt x="2983" y="196"/>
                </a:cubicBezTo>
                <a:cubicBezTo>
                  <a:pt x="3027" y="254"/>
                  <a:pt x="3053" y="322"/>
                  <a:pt x="3097" y="38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63" name="Freeform 53"/>
          <p:cNvSpPr/>
          <p:nvPr/>
        </p:nvSpPr>
        <p:spPr>
          <a:xfrm>
            <a:off x="2706120" y="6022800"/>
            <a:ext cx="2583720" cy="294120"/>
          </a:xfrm>
          <a:custGeom>
            <a:avLst/>
            <a:gdLst/>
            <a:ahLst/>
            <a:rect l="0" t="0" r="r" b="b"/>
            <a:pathLst>
              <a:path w="7177" h="817">
                <a:moveTo>
                  <a:pt x="147" y="441"/>
                </a:moveTo>
                <a:cubicBezTo>
                  <a:pt x="161" y="422"/>
                  <a:pt x="175" y="401"/>
                  <a:pt x="190" y="382"/>
                </a:cubicBezTo>
                <a:cubicBezTo>
                  <a:pt x="201" y="368"/>
                  <a:pt x="205" y="356"/>
                  <a:pt x="207" y="339"/>
                </a:cubicBezTo>
                <a:cubicBezTo>
                  <a:pt x="207" y="336"/>
                  <a:pt x="207" y="333"/>
                  <a:pt x="207" y="330"/>
                </a:cubicBezTo>
                <a:cubicBezTo>
                  <a:pt x="160" y="325"/>
                  <a:pt x="133" y="327"/>
                  <a:pt x="89" y="346"/>
                </a:cubicBezTo>
                <a:cubicBezTo>
                  <a:pt x="52" y="362"/>
                  <a:pt x="14" y="382"/>
                  <a:pt x="7" y="427"/>
                </a:cubicBezTo>
                <a:cubicBezTo>
                  <a:pt x="0" y="470"/>
                  <a:pt x="65" y="476"/>
                  <a:pt x="93" y="484"/>
                </a:cubicBezTo>
                <a:cubicBezTo>
                  <a:pt x="139" y="497"/>
                  <a:pt x="222" y="503"/>
                  <a:pt x="255" y="541"/>
                </a:cubicBezTo>
                <a:cubicBezTo>
                  <a:pt x="290" y="581"/>
                  <a:pt x="230" y="618"/>
                  <a:pt x="204" y="635"/>
                </a:cubicBezTo>
                <a:cubicBezTo>
                  <a:pt x="196" y="640"/>
                  <a:pt x="122" y="687"/>
                  <a:pt x="109" y="675"/>
                </a:cubicBezTo>
                <a:cubicBezTo>
                  <a:pt x="112" y="669"/>
                  <a:pt x="116" y="662"/>
                  <a:pt x="119" y="656"/>
                </a:cubicBezTo>
                <a:moveTo>
                  <a:pt x="457" y="420"/>
                </a:moveTo>
                <a:cubicBezTo>
                  <a:pt x="487" y="402"/>
                  <a:pt x="529" y="381"/>
                  <a:pt x="565" y="395"/>
                </a:cubicBezTo>
                <a:cubicBezTo>
                  <a:pt x="603" y="412"/>
                  <a:pt x="602" y="461"/>
                  <a:pt x="603" y="494"/>
                </a:cubicBezTo>
                <a:cubicBezTo>
                  <a:pt x="603" y="512"/>
                  <a:pt x="611" y="559"/>
                  <a:pt x="602" y="575"/>
                </a:cubicBezTo>
                <a:cubicBezTo>
                  <a:pt x="599" y="575"/>
                  <a:pt x="598" y="575"/>
                  <a:pt x="596" y="575"/>
                </a:cubicBezTo>
                <a:cubicBezTo>
                  <a:pt x="593" y="553"/>
                  <a:pt x="589" y="530"/>
                  <a:pt x="592" y="507"/>
                </a:cubicBezTo>
                <a:cubicBezTo>
                  <a:pt x="596" y="468"/>
                  <a:pt x="644" y="473"/>
                  <a:pt x="674" y="476"/>
                </a:cubicBezTo>
                <a:cubicBezTo>
                  <a:pt x="716" y="480"/>
                  <a:pt x="747" y="506"/>
                  <a:pt x="769" y="542"/>
                </a:cubicBezTo>
                <a:cubicBezTo>
                  <a:pt x="780" y="559"/>
                  <a:pt x="783" y="571"/>
                  <a:pt x="796" y="582"/>
                </a:cubicBezTo>
                <a:cubicBezTo>
                  <a:pt x="825" y="572"/>
                  <a:pt x="821" y="566"/>
                  <a:pt x="841" y="539"/>
                </a:cubicBezTo>
                <a:cubicBezTo>
                  <a:pt x="875" y="494"/>
                  <a:pt x="917" y="440"/>
                  <a:pt x="969" y="415"/>
                </a:cubicBezTo>
                <a:cubicBezTo>
                  <a:pt x="1012" y="392"/>
                  <a:pt x="1071" y="391"/>
                  <a:pt x="1103" y="430"/>
                </a:cubicBezTo>
                <a:cubicBezTo>
                  <a:pt x="1135" y="466"/>
                  <a:pt x="1126" y="516"/>
                  <a:pt x="1129" y="560"/>
                </a:cubicBezTo>
                <a:cubicBezTo>
                  <a:pt x="1132" y="596"/>
                  <a:pt x="1144" y="591"/>
                  <a:pt x="1174" y="597"/>
                </a:cubicBezTo>
                <a:moveTo>
                  <a:pt x="1515" y="343"/>
                </a:moveTo>
                <a:cubicBezTo>
                  <a:pt x="1448" y="341"/>
                  <a:pt x="1428" y="359"/>
                  <a:pt x="1373" y="399"/>
                </a:cubicBezTo>
                <a:cubicBezTo>
                  <a:pt x="1332" y="431"/>
                  <a:pt x="1298" y="451"/>
                  <a:pt x="1296" y="504"/>
                </a:cubicBezTo>
                <a:cubicBezTo>
                  <a:pt x="1296" y="509"/>
                  <a:pt x="1297" y="515"/>
                  <a:pt x="1297" y="520"/>
                </a:cubicBezTo>
                <a:cubicBezTo>
                  <a:pt x="1351" y="533"/>
                  <a:pt x="1414" y="538"/>
                  <a:pt x="1470" y="531"/>
                </a:cubicBezTo>
                <a:cubicBezTo>
                  <a:pt x="1506" y="527"/>
                  <a:pt x="1592" y="510"/>
                  <a:pt x="1615" y="474"/>
                </a:cubicBezTo>
                <a:cubicBezTo>
                  <a:pt x="1620" y="461"/>
                  <a:pt x="1622" y="458"/>
                  <a:pt x="1621" y="449"/>
                </a:cubicBezTo>
                <a:cubicBezTo>
                  <a:pt x="1626" y="454"/>
                  <a:pt x="1645" y="479"/>
                  <a:pt x="1660" y="489"/>
                </a:cubicBezTo>
                <a:cubicBezTo>
                  <a:pt x="1697" y="512"/>
                  <a:pt x="1751" y="503"/>
                  <a:pt x="1792" y="503"/>
                </a:cubicBezTo>
                <a:cubicBezTo>
                  <a:pt x="1840" y="503"/>
                  <a:pt x="1853" y="485"/>
                  <a:pt x="1873" y="445"/>
                </a:cubicBezTo>
                <a:cubicBezTo>
                  <a:pt x="1892" y="407"/>
                  <a:pt x="1883" y="308"/>
                  <a:pt x="1938" y="304"/>
                </a:cubicBezTo>
                <a:cubicBezTo>
                  <a:pt x="1984" y="301"/>
                  <a:pt x="1994" y="338"/>
                  <a:pt x="2015" y="372"/>
                </a:cubicBezTo>
                <a:cubicBezTo>
                  <a:pt x="2057" y="442"/>
                  <a:pt x="2109" y="490"/>
                  <a:pt x="2192" y="497"/>
                </a:cubicBezTo>
                <a:cubicBezTo>
                  <a:pt x="2254" y="503"/>
                  <a:pt x="2303" y="486"/>
                  <a:pt x="2355" y="451"/>
                </a:cubicBezTo>
                <a:cubicBezTo>
                  <a:pt x="2408" y="416"/>
                  <a:pt x="2429" y="375"/>
                  <a:pt x="2428" y="313"/>
                </a:cubicBezTo>
                <a:cubicBezTo>
                  <a:pt x="2427" y="251"/>
                  <a:pt x="2387" y="211"/>
                  <a:pt x="2353" y="162"/>
                </a:cubicBezTo>
                <a:cubicBezTo>
                  <a:pt x="2337" y="139"/>
                  <a:pt x="2321" y="118"/>
                  <a:pt x="2305" y="96"/>
                </a:cubicBezTo>
                <a:cubicBezTo>
                  <a:pt x="2305" y="102"/>
                  <a:pt x="2301" y="161"/>
                  <a:pt x="2302" y="169"/>
                </a:cubicBezTo>
                <a:cubicBezTo>
                  <a:pt x="2311" y="250"/>
                  <a:pt x="2346" y="326"/>
                  <a:pt x="2373" y="402"/>
                </a:cubicBezTo>
                <a:cubicBezTo>
                  <a:pt x="2389" y="451"/>
                  <a:pt x="2408" y="497"/>
                  <a:pt x="2425" y="544"/>
                </a:cubicBezTo>
                <a:cubicBezTo>
                  <a:pt x="2426" y="548"/>
                  <a:pt x="2427" y="552"/>
                  <a:pt x="2428" y="556"/>
                </a:cubicBezTo>
                <a:moveTo>
                  <a:pt x="2219" y="351"/>
                </a:moveTo>
                <a:cubicBezTo>
                  <a:pt x="2274" y="330"/>
                  <a:pt x="2327" y="318"/>
                  <a:pt x="2385" y="309"/>
                </a:cubicBezTo>
                <a:cubicBezTo>
                  <a:pt x="2446" y="299"/>
                  <a:pt x="2507" y="291"/>
                  <a:pt x="2567" y="279"/>
                </a:cubicBezTo>
                <a:moveTo>
                  <a:pt x="2653" y="238"/>
                </a:moveTo>
                <a:cubicBezTo>
                  <a:pt x="2695" y="214"/>
                  <a:pt x="2701" y="203"/>
                  <a:pt x="2749" y="194"/>
                </a:cubicBezTo>
                <a:cubicBezTo>
                  <a:pt x="2756" y="195"/>
                  <a:pt x="2762" y="195"/>
                  <a:pt x="2769" y="196"/>
                </a:cubicBezTo>
                <a:cubicBezTo>
                  <a:pt x="2776" y="242"/>
                  <a:pt x="2785" y="283"/>
                  <a:pt x="2785" y="334"/>
                </a:cubicBezTo>
                <a:cubicBezTo>
                  <a:pt x="2786" y="474"/>
                  <a:pt x="2784" y="647"/>
                  <a:pt x="2929" y="717"/>
                </a:cubicBezTo>
                <a:cubicBezTo>
                  <a:pt x="2964" y="734"/>
                  <a:pt x="3061" y="756"/>
                  <a:pt x="3090" y="720"/>
                </a:cubicBezTo>
                <a:cubicBezTo>
                  <a:pt x="3131" y="669"/>
                  <a:pt x="3065" y="611"/>
                  <a:pt x="3035" y="580"/>
                </a:cubicBezTo>
                <a:cubicBezTo>
                  <a:pt x="2968" y="511"/>
                  <a:pt x="2875" y="456"/>
                  <a:pt x="2826" y="368"/>
                </a:cubicBezTo>
                <a:cubicBezTo>
                  <a:pt x="2826" y="356"/>
                  <a:pt x="2826" y="351"/>
                  <a:pt x="2827" y="343"/>
                </a:cubicBezTo>
                <a:cubicBezTo>
                  <a:pt x="2878" y="327"/>
                  <a:pt x="2922" y="314"/>
                  <a:pt x="2975" y="304"/>
                </a:cubicBezTo>
                <a:cubicBezTo>
                  <a:pt x="3027" y="294"/>
                  <a:pt x="3101" y="253"/>
                  <a:pt x="3151" y="254"/>
                </a:cubicBezTo>
                <a:cubicBezTo>
                  <a:pt x="3196" y="255"/>
                  <a:pt x="3200" y="264"/>
                  <a:pt x="3220" y="303"/>
                </a:cubicBezTo>
                <a:cubicBezTo>
                  <a:pt x="3262" y="385"/>
                  <a:pt x="3268" y="510"/>
                  <a:pt x="3386" y="524"/>
                </a:cubicBezTo>
                <a:cubicBezTo>
                  <a:pt x="3428" y="529"/>
                  <a:pt x="3434" y="522"/>
                  <a:pt x="3457" y="491"/>
                </a:cubicBezTo>
                <a:cubicBezTo>
                  <a:pt x="3519" y="410"/>
                  <a:pt x="3537" y="253"/>
                  <a:pt x="3572" y="157"/>
                </a:cubicBezTo>
                <a:cubicBezTo>
                  <a:pt x="3574" y="178"/>
                  <a:pt x="3578" y="193"/>
                  <a:pt x="3578" y="214"/>
                </a:cubicBezTo>
                <a:cubicBezTo>
                  <a:pt x="3579" y="268"/>
                  <a:pt x="3573" y="313"/>
                  <a:pt x="3608" y="358"/>
                </a:cubicBezTo>
                <a:cubicBezTo>
                  <a:pt x="3650" y="413"/>
                  <a:pt x="3711" y="424"/>
                  <a:pt x="3775" y="428"/>
                </a:cubicBezTo>
                <a:cubicBezTo>
                  <a:pt x="3850" y="432"/>
                  <a:pt x="3919" y="434"/>
                  <a:pt x="3976" y="376"/>
                </a:cubicBezTo>
                <a:cubicBezTo>
                  <a:pt x="4026" y="327"/>
                  <a:pt x="4020" y="260"/>
                  <a:pt x="3989" y="204"/>
                </a:cubicBezTo>
                <a:cubicBezTo>
                  <a:pt x="3950" y="134"/>
                  <a:pt x="3889" y="72"/>
                  <a:pt x="3848" y="0"/>
                </a:cubicBezTo>
                <a:cubicBezTo>
                  <a:pt x="3847" y="0"/>
                  <a:pt x="3847" y="0"/>
                  <a:pt x="3846" y="0"/>
                </a:cubicBezTo>
                <a:cubicBezTo>
                  <a:pt x="3856" y="75"/>
                  <a:pt x="3868" y="143"/>
                  <a:pt x="3890" y="217"/>
                </a:cubicBezTo>
                <a:cubicBezTo>
                  <a:pt x="3918" y="312"/>
                  <a:pt x="3949" y="457"/>
                  <a:pt x="4035" y="520"/>
                </a:cubicBezTo>
                <a:cubicBezTo>
                  <a:pt x="4087" y="558"/>
                  <a:pt x="4167" y="555"/>
                  <a:pt x="4224" y="530"/>
                </a:cubicBezTo>
                <a:cubicBezTo>
                  <a:pt x="4323" y="486"/>
                  <a:pt x="4370" y="398"/>
                  <a:pt x="4376" y="296"/>
                </a:cubicBezTo>
                <a:cubicBezTo>
                  <a:pt x="4380" y="222"/>
                  <a:pt x="4371" y="154"/>
                  <a:pt x="4359" y="82"/>
                </a:cubicBezTo>
                <a:cubicBezTo>
                  <a:pt x="4355" y="67"/>
                  <a:pt x="4354" y="66"/>
                  <a:pt x="4354" y="58"/>
                </a:cubicBezTo>
                <a:cubicBezTo>
                  <a:pt x="4344" y="91"/>
                  <a:pt x="4327" y="124"/>
                  <a:pt x="4318" y="157"/>
                </a:cubicBezTo>
                <a:cubicBezTo>
                  <a:pt x="4303" y="216"/>
                  <a:pt x="4299" y="310"/>
                  <a:pt x="4323" y="368"/>
                </a:cubicBezTo>
                <a:cubicBezTo>
                  <a:pt x="4342" y="417"/>
                  <a:pt x="4366" y="464"/>
                  <a:pt x="4408" y="494"/>
                </a:cubicBezTo>
                <a:cubicBezTo>
                  <a:pt x="4432" y="511"/>
                  <a:pt x="4450" y="503"/>
                  <a:pt x="4472" y="513"/>
                </a:cubicBezTo>
                <a:cubicBezTo>
                  <a:pt x="4482" y="480"/>
                  <a:pt x="4490" y="443"/>
                  <a:pt x="4503" y="411"/>
                </a:cubicBezTo>
                <a:cubicBezTo>
                  <a:pt x="4522" y="362"/>
                  <a:pt x="4542" y="362"/>
                  <a:pt x="4566" y="336"/>
                </a:cubicBezTo>
                <a:cubicBezTo>
                  <a:pt x="4582" y="358"/>
                  <a:pt x="4606" y="407"/>
                  <a:pt x="4627" y="431"/>
                </a:cubicBezTo>
                <a:cubicBezTo>
                  <a:pt x="4686" y="492"/>
                  <a:pt x="4815" y="520"/>
                  <a:pt x="4894" y="484"/>
                </a:cubicBezTo>
                <a:cubicBezTo>
                  <a:pt x="4952" y="457"/>
                  <a:pt x="4941" y="401"/>
                  <a:pt x="4947" y="351"/>
                </a:cubicBezTo>
                <a:cubicBezTo>
                  <a:pt x="4947" y="370"/>
                  <a:pt x="4947" y="305"/>
                  <a:pt x="4947" y="324"/>
                </a:cubicBezTo>
                <a:cubicBezTo>
                  <a:pt x="4947" y="456"/>
                  <a:pt x="4946" y="586"/>
                  <a:pt x="4995" y="709"/>
                </a:cubicBezTo>
                <a:cubicBezTo>
                  <a:pt x="5011" y="750"/>
                  <a:pt x="5037" y="780"/>
                  <a:pt x="5060" y="816"/>
                </a:cubicBezTo>
                <a:moveTo>
                  <a:pt x="5911" y="360"/>
                </a:moveTo>
                <a:cubicBezTo>
                  <a:pt x="5875" y="370"/>
                  <a:pt x="5836" y="388"/>
                  <a:pt x="5799" y="402"/>
                </a:cubicBezTo>
                <a:cubicBezTo>
                  <a:pt x="5744" y="424"/>
                  <a:pt x="5652" y="442"/>
                  <a:pt x="5623" y="501"/>
                </a:cubicBezTo>
                <a:cubicBezTo>
                  <a:pt x="5623" y="518"/>
                  <a:pt x="5623" y="523"/>
                  <a:pt x="5623" y="534"/>
                </a:cubicBezTo>
                <a:cubicBezTo>
                  <a:pt x="5681" y="546"/>
                  <a:pt x="5744" y="553"/>
                  <a:pt x="5801" y="534"/>
                </a:cubicBezTo>
                <a:cubicBezTo>
                  <a:pt x="5843" y="520"/>
                  <a:pt x="5860" y="492"/>
                  <a:pt x="5880" y="456"/>
                </a:cubicBezTo>
                <a:cubicBezTo>
                  <a:pt x="5886" y="444"/>
                  <a:pt x="5889" y="444"/>
                  <a:pt x="5896" y="438"/>
                </a:cubicBezTo>
                <a:cubicBezTo>
                  <a:pt x="5917" y="461"/>
                  <a:pt x="5933" y="489"/>
                  <a:pt x="5953" y="516"/>
                </a:cubicBezTo>
                <a:cubicBezTo>
                  <a:pt x="5977" y="548"/>
                  <a:pt x="6006" y="577"/>
                  <a:pt x="6045" y="589"/>
                </a:cubicBezTo>
                <a:cubicBezTo>
                  <a:pt x="6052" y="590"/>
                  <a:pt x="6058" y="591"/>
                  <a:pt x="6065" y="592"/>
                </a:cubicBezTo>
                <a:moveTo>
                  <a:pt x="6111" y="572"/>
                </a:moveTo>
                <a:cubicBezTo>
                  <a:pt x="6138" y="543"/>
                  <a:pt x="6166" y="514"/>
                  <a:pt x="6191" y="483"/>
                </a:cubicBezTo>
                <a:cubicBezTo>
                  <a:pt x="6204" y="467"/>
                  <a:pt x="6223" y="430"/>
                  <a:pt x="6251" y="437"/>
                </a:cubicBezTo>
                <a:cubicBezTo>
                  <a:pt x="6283" y="446"/>
                  <a:pt x="6290" y="500"/>
                  <a:pt x="6292" y="527"/>
                </a:cubicBezTo>
                <a:cubicBezTo>
                  <a:pt x="6294" y="553"/>
                  <a:pt x="6292" y="581"/>
                  <a:pt x="6292" y="607"/>
                </a:cubicBezTo>
                <a:cubicBezTo>
                  <a:pt x="6301" y="577"/>
                  <a:pt x="6311" y="553"/>
                  <a:pt x="6330" y="526"/>
                </a:cubicBezTo>
                <a:cubicBezTo>
                  <a:pt x="6366" y="475"/>
                  <a:pt x="6429" y="418"/>
                  <a:pt x="6493" y="405"/>
                </a:cubicBezTo>
                <a:cubicBezTo>
                  <a:pt x="6562" y="393"/>
                  <a:pt x="6593" y="451"/>
                  <a:pt x="6626" y="500"/>
                </a:cubicBezTo>
                <a:cubicBezTo>
                  <a:pt x="6651" y="537"/>
                  <a:pt x="6673" y="574"/>
                  <a:pt x="6699" y="609"/>
                </a:cubicBezTo>
                <a:moveTo>
                  <a:pt x="6976" y="393"/>
                </a:moveTo>
                <a:cubicBezTo>
                  <a:pt x="6976" y="397"/>
                  <a:pt x="6981" y="433"/>
                  <a:pt x="6996" y="451"/>
                </a:cubicBezTo>
                <a:cubicBezTo>
                  <a:pt x="7016" y="475"/>
                  <a:pt x="7053" y="502"/>
                  <a:pt x="7084" y="510"/>
                </a:cubicBezTo>
                <a:cubicBezTo>
                  <a:pt x="7105" y="516"/>
                  <a:pt x="7125" y="515"/>
                  <a:pt x="7134" y="496"/>
                </a:cubicBezTo>
                <a:cubicBezTo>
                  <a:pt x="7145" y="473"/>
                  <a:pt x="7140" y="444"/>
                  <a:pt x="7140" y="420"/>
                </a:cubicBezTo>
                <a:cubicBezTo>
                  <a:pt x="7140" y="402"/>
                  <a:pt x="7140" y="398"/>
                  <a:pt x="7140" y="388"/>
                </a:cubicBezTo>
                <a:cubicBezTo>
                  <a:pt x="7140" y="425"/>
                  <a:pt x="7139" y="449"/>
                  <a:pt x="7140" y="484"/>
                </a:cubicBezTo>
                <a:cubicBezTo>
                  <a:pt x="7142" y="560"/>
                  <a:pt x="7144" y="637"/>
                  <a:pt x="7155" y="712"/>
                </a:cubicBezTo>
                <a:cubicBezTo>
                  <a:pt x="7163" y="757"/>
                  <a:pt x="7166" y="770"/>
                  <a:pt x="7176" y="79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64" name="Freeform 54"/>
          <p:cNvSpPr/>
          <p:nvPr/>
        </p:nvSpPr>
        <p:spPr>
          <a:xfrm>
            <a:off x="5537160" y="6039000"/>
            <a:ext cx="1387800" cy="232920"/>
          </a:xfrm>
          <a:custGeom>
            <a:avLst/>
            <a:gdLst/>
            <a:ahLst/>
            <a:rect l="0" t="0" r="r" b="b"/>
            <a:pathLst>
              <a:path w="3855" h="647">
                <a:moveTo>
                  <a:pt x="188" y="374"/>
                </a:moveTo>
                <a:cubicBezTo>
                  <a:pt x="194" y="352"/>
                  <a:pt x="216" y="298"/>
                  <a:pt x="197" y="276"/>
                </a:cubicBezTo>
                <a:cubicBezTo>
                  <a:pt x="178" y="254"/>
                  <a:pt x="120" y="258"/>
                  <a:pt x="97" y="270"/>
                </a:cubicBezTo>
                <a:cubicBezTo>
                  <a:pt x="50" y="294"/>
                  <a:pt x="34" y="336"/>
                  <a:pt x="31" y="384"/>
                </a:cubicBezTo>
                <a:cubicBezTo>
                  <a:pt x="28" y="440"/>
                  <a:pt x="59" y="463"/>
                  <a:pt x="103" y="493"/>
                </a:cubicBezTo>
                <a:cubicBezTo>
                  <a:pt x="134" y="514"/>
                  <a:pt x="182" y="530"/>
                  <a:pt x="191" y="571"/>
                </a:cubicBezTo>
                <a:cubicBezTo>
                  <a:pt x="201" y="613"/>
                  <a:pt x="136" y="633"/>
                  <a:pt x="107" y="639"/>
                </a:cubicBezTo>
                <a:cubicBezTo>
                  <a:pt x="73" y="646"/>
                  <a:pt x="30" y="646"/>
                  <a:pt x="0" y="633"/>
                </a:cubicBezTo>
                <a:moveTo>
                  <a:pt x="398" y="392"/>
                </a:moveTo>
                <a:cubicBezTo>
                  <a:pt x="430" y="417"/>
                  <a:pt x="439" y="452"/>
                  <a:pt x="457" y="489"/>
                </a:cubicBezTo>
                <a:cubicBezTo>
                  <a:pt x="473" y="520"/>
                  <a:pt x="484" y="539"/>
                  <a:pt x="519" y="541"/>
                </a:cubicBezTo>
                <a:cubicBezTo>
                  <a:pt x="561" y="544"/>
                  <a:pt x="580" y="533"/>
                  <a:pt x="607" y="500"/>
                </a:cubicBezTo>
                <a:cubicBezTo>
                  <a:pt x="632" y="469"/>
                  <a:pt x="645" y="431"/>
                  <a:pt x="653" y="392"/>
                </a:cubicBezTo>
                <a:cubicBezTo>
                  <a:pt x="656" y="374"/>
                  <a:pt x="656" y="370"/>
                  <a:pt x="659" y="359"/>
                </a:cubicBezTo>
                <a:cubicBezTo>
                  <a:pt x="661" y="363"/>
                  <a:pt x="674" y="389"/>
                  <a:pt x="678" y="398"/>
                </a:cubicBezTo>
                <a:cubicBezTo>
                  <a:pt x="695" y="437"/>
                  <a:pt x="715" y="476"/>
                  <a:pt x="753" y="499"/>
                </a:cubicBezTo>
                <a:cubicBezTo>
                  <a:pt x="789" y="520"/>
                  <a:pt x="822" y="518"/>
                  <a:pt x="862" y="520"/>
                </a:cubicBezTo>
                <a:moveTo>
                  <a:pt x="1313" y="313"/>
                </a:moveTo>
                <a:cubicBezTo>
                  <a:pt x="1230" y="304"/>
                  <a:pt x="1181" y="315"/>
                  <a:pt x="1107" y="355"/>
                </a:cubicBezTo>
                <a:cubicBezTo>
                  <a:pt x="1055" y="384"/>
                  <a:pt x="1005" y="410"/>
                  <a:pt x="999" y="471"/>
                </a:cubicBezTo>
                <a:cubicBezTo>
                  <a:pt x="993" y="530"/>
                  <a:pt x="1113" y="518"/>
                  <a:pt x="1148" y="519"/>
                </a:cubicBezTo>
                <a:cubicBezTo>
                  <a:pt x="1172" y="519"/>
                  <a:pt x="1195" y="519"/>
                  <a:pt x="1219" y="519"/>
                </a:cubicBezTo>
                <a:moveTo>
                  <a:pt x="1512" y="0"/>
                </a:moveTo>
                <a:cubicBezTo>
                  <a:pt x="1461" y="18"/>
                  <a:pt x="1442" y="70"/>
                  <a:pt x="1432" y="128"/>
                </a:cubicBezTo>
                <a:cubicBezTo>
                  <a:pt x="1419" y="203"/>
                  <a:pt x="1424" y="277"/>
                  <a:pt x="1469" y="339"/>
                </a:cubicBezTo>
                <a:cubicBezTo>
                  <a:pt x="1510" y="396"/>
                  <a:pt x="1563" y="412"/>
                  <a:pt x="1629" y="416"/>
                </a:cubicBezTo>
                <a:cubicBezTo>
                  <a:pt x="1691" y="419"/>
                  <a:pt x="1738" y="406"/>
                  <a:pt x="1793" y="379"/>
                </a:cubicBezTo>
                <a:cubicBezTo>
                  <a:pt x="1820" y="366"/>
                  <a:pt x="1855" y="337"/>
                  <a:pt x="1887" y="338"/>
                </a:cubicBezTo>
                <a:cubicBezTo>
                  <a:pt x="1917" y="339"/>
                  <a:pt x="1924" y="372"/>
                  <a:pt x="1936" y="396"/>
                </a:cubicBezTo>
                <a:cubicBezTo>
                  <a:pt x="1957" y="443"/>
                  <a:pt x="1975" y="452"/>
                  <a:pt x="2022" y="474"/>
                </a:cubicBezTo>
                <a:moveTo>
                  <a:pt x="2864" y="236"/>
                </a:moveTo>
                <a:cubicBezTo>
                  <a:pt x="2804" y="202"/>
                  <a:pt x="2753" y="236"/>
                  <a:pt x="2696" y="273"/>
                </a:cubicBezTo>
                <a:cubicBezTo>
                  <a:pt x="2636" y="312"/>
                  <a:pt x="2574" y="353"/>
                  <a:pt x="2564" y="427"/>
                </a:cubicBezTo>
                <a:cubicBezTo>
                  <a:pt x="2554" y="504"/>
                  <a:pt x="2657" y="516"/>
                  <a:pt x="2713" y="523"/>
                </a:cubicBezTo>
                <a:cubicBezTo>
                  <a:pt x="2741" y="524"/>
                  <a:pt x="2770" y="526"/>
                  <a:pt x="2798" y="527"/>
                </a:cubicBezTo>
                <a:moveTo>
                  <a:pt x="3252" y="259"/>
                </a:moveTo>
                <a:cubicBezTo>
                  <a:pt x="3179" y="264"/>
                  <a:pt x="3118" y="267"/>
                  <a:pt x="3082" y="342"/>
                </a:cubicBezTo>
                <a:cubicBezTo>
                  <a:pt x="3054" y="401"/>
                  <a:pt x="3088" y="435"/>
                  <a:pt x="3143" y="454"/>
                </a:cubicBezTo>
                <a:cubicBezTo>
                  <a:pt x="3195" y="472"/>
                  <a:pt x="3298" y="492"/>
                  <a:pt x="3352" y="474"/>
                </a:cubicBezTo>
                <a:cubicBezTo>
                  <a:pt x="3403" y="457"/>
                  <a:pt x="3376" y="371"/>
                  <a:pt x="3362" y="341"/>
                </a:cubicBezTo>
                <a:cubicBezTo>
                  <a:pt x="3338" y="290"/>
                  <a:pt x="3301" y="244"/>
                  <a:pt x="3267" y="198"/>
                </a:cubicBezTo>
                <a:cubicBezTo>
                  <a:pt x="3265" y="195"/>
                  <a:pt x="3263" y="191"/>
                  <a:pt x="3261" y="188"/>
                </a:cubicBezTo>
                <a:cubicBezTo>
                  <a:pt x="3299" y="218"/>
                  <a:pt x="3336" y="248"/>
                  <a:pt x="3386" y="253"/>
                </a:cubicBezTo>
                <a:cubicBezTo>
                  <a:pt x="3448" y="259"/>
                  <a:pt x="3529" y="230"/>
                  <a:pt x="3584" y="264"/>
                </a:cubicBezTo>
                <a:cubicBezTo>
                  <a:pt x="3642" y="299"/>
                  <a:pt x="3656" y="356"/>
                  <a:pt x="3658" y="418"/>
                </a:cubicBezTo>
                <a:cubicBezTo>
                  <a:pt x="3660" y="464"/>
                  <a:pt x="3641" y="491"/>
                  <a:pt x="3595" y="499"/>
                </a:cubicBezTo>
                <a:cubicBezTo>
                  <a:pt x="3579" y="499"/>
                  <a:pt x="3575" y="499"/>
                  <a:pt x="3565" y="499"/>
                </a:cubicBezTo>
                <a:cubicBezTo>
                  <a:pt x="3561" y="456"/>
                  <a:pt x="3557" y="439"/>
                  <a:pt x="3581" y="398"/>
                </a:cubicBezTo>
                <a:cubicBezTo>
                  <a:pt x="3608" y="353"/>
                  <a:pt x="3646" y="311"/>
                  <a:pt x="3684" y="276"/>
                </a:cubicBezTo>
                <a:cubicBezTo>
                  <a:pt x="3704" y="257"/>
                  <a:pt x="3749" y="212"/>
                  <a:pt x="3783" y="226"/>
                </a:cubicBezTo>
                <a:cubicBezTo>
                  <a:pt x="3826" y="244"/>
                  <a:pt x="3832" y="319"/>
                  <a:pt x="3841" y="355"/>
                </a:cubicBezTo>
                <a:cubicBezTo>
                  <a:pt x="3849" y="390"/>
                  <a:pt x="3852" y="399"/>
                  <a:pt x="3854" y="42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65" name="Freeform 55"/>
          <p:cNvSpPr/>
          <p:nvPr/>
        </p:nvSpPr>
        <p:spPr>
          <a:xfrm>
            <a:off x="7152120" y="5963400"/>
            <a:ext cx="749160" cy="320760"/>
          </a:xfrm>
          <a:custGeom>
            <a:avLst/>
            <a:gdLst/>
            <a:ahLst/>
            <a:rect l="0" t="0" r="r" b="b"/>
            <a:pathLst>
              <a:path w="2081" h="891">
                <a:moveTo>
                  <a:pt x="10" y="570"/>
                </a:moveTo>
                <a:cubicBezTo>
                  <a:pt x="10" y="523"/>
                  <a:pt x="10" y="477"/>
                  <a:pt x="10" y="431"/>
                </a:cubicBezTo>
                <a:cubicBezTo>
                  <a:pt x="26" y="439"/>
                  <a:pt x="29" y="453"/>
                  <a:pt x="40" y="471"/>
                </a:cubicBezTo>
                <a:cubicBezTo>
                  <a:pt x="63" y="508"/>
                  <a:pt x="84" y="538"/>
                  <a:pt x="128" y="549"/>
                </a:cubicBezTo>
                <a:cubicBezTo>
                  <a:pt x="147" y="554"/>
                  <a:pt x="167" y="552"/>
                  <a:pt x="186" y="552"/>
                </a:cubicBezTo>
                <a:cubicBezTo>
                  <a:pt x="192" y="525"/>
                  <a:pt x="202" y="479"/>
                  <a:pt x="185" y="453"/>
                </a:cubicBezTo>
                <a:cubicBezTo>
                  <a:pt x="165" y="425"/>
                  <a:pt x="108" y="408"/>
                  <a:pt x="76" y="421"/>
                </a:cubicBezTo>
                <a:cubicBezTo>
                  <a:pt x="21" y="443"/>
                  <a:pt x="6" y="501"/>
                  <a:pt x="3" y="553"/>
                </a:cubicBezTo>
                <a:cubicBezTo>
                  <a:pt x="0" y="612"/>
                  <a:pt x="48" y="634"/>
                  <a:pt x="101" y="644"/>
                </a:cubicBezTo>
                <a:cubicBezTo>
                  <a:pt x="185" y="659"/>
                  <a:pt x="271" y="648"/>
                  <a:pt x="354" y="634"/>
                </a:cubicBezTo>
                <a:moveTo>
                  <a:pt x="499" y="542"/>
                </a:moveTo>
                <a:cubicBezTo>
                  <a:pt x="529" y="500"/>
                  <a:pt x="556" y="458"/>
                  <a:pt x="576" y="411"/>
                </a:cubicBezTo>
                <a:cubicBezTo>
                  <a:pt x="581" y="396"/>
                  <a:pt x="581" y="392"/>
                  <a:pt x="587" y="385"/>
                </a:cubicBezTo>
                <a:cubicBezTo>
                  <a:pt x="580" y="458"/>
                  <a:pt x="553" y="526"/>
                  <a:pt x="539" y="599"/>
                </a:cubicBezTo>
                <a:cubicBezTo>
                  <a:pt x="526" y="666"/>
                  <a:pt x="526" y="738"/>
                  <a:pt x="529" y="806"/>
                </a:cubicBezTo>
                <a:cubicBezTo>
                  <a:pt x="532" y="834"/>
                  <a:pt x="532" y="841"/>
                  <a:pt x="538" y="857"/>
                </a:cubicBezTo>
                <a:cubicBezTo>
                  <a:pt x="556" y="855"/>
                  <a:pt x="542" y="890"/>
                  <a:pt x="556" y="836"/>
                </a:cubicBezTo>
                <a:cubicBezTo>
                  <a:pt x="568" y="787"/>
                  <a:pt x="569" y="737"/>
                  <a:pt x="575" y="688"/>
                </a:cubicBezTo>
                <a:cubicBezTo>
                  <a:pt x="583" y="621"/>
                  <a:pt x="604" y="563"/>
                  <a:pt x="636" y="503"/>
                </a:cubicBezTo>
                <a:cubicBezTo>
                  <a:pt x="657" y="464"/>
                  <a:pt x="692" y="394"/>
                  <a:pt x="748" y="405"/>
                </a:cubicBezTo>
                <a:cubicBezTo>
                  <a:pt x="755" y="409"/>
                  <a:pt x="762" y="412"/>
                  <a:pt x="769" y="416"/>
                </a:cubicBezTo>
                <a:cubicBezTo>
                  <a:pt x="779" y="474"/>
                  <a:pt x="789" y="516"/>
                  <a:pt x="744" y="563"/>
                </a:cubicBezTo>
                <a:cubicBezTo>
                  <a:pt x="717" y="592"/>
                  <a:pt x="678" y="613"/>
                  <a:pt x="639" y="617"/>
                </a:cubicBezTo>
                <a:cubicBezTo>
                  <a:pt x="617" y="619"/>
                  <a:pt x="629" y="614"/>
                  <a:pt x="624" y="596"/>
                </a:cubicBezTo>
                <a:moveTo>
                  <a:pt x="1006" y="207"/>
                </a:moveTo>
                <a:cubicBezTo>
                  <a:pt x="968" y="207"/>
                  <a:pt x="966" y="211"/>
                  <a:pt x="946" y="249"/>
                </a:cubicBezTo>
                <a:cubicBezTo>
                  <a:pt x="906" y="324"/>
                  <a:pt x="891" y="400"/>
                  <a:pt x="894" y="484"/>
                </a:cubicBezTo>
                <a:cubicBezTo>
                  <a:pt x="897" y="552"/>
                  <a:pt x="924" y="608"/>
                  <a:pt x="971" y="656"/>
                </a:cubicBezTo>
                <a:cubicBezTo>
                  <a:pt x="976" y="659"/>
                  <a:pt x="980" y="663"/>
                  <a:pt x="985" y="666"/>
                </a:cubicBezTo>
                <a:moveTo>
                  <a:pt x="853" y="399"/>
                </a:moveTo>
                <a:cubicBezTo>
                  <a:pt x="937" y="335"/>
                  <a:pt x="1018" y="314"/>
                  <a:pt x="1123" y="290"/>
                </a:cubicBezTo>
                <a:cubicBezTo>
                  <a:pt x="1225" y="269"/>
                  <a:pt x="1260" y="261"/>
                  <a:pt x="1330" y="246"/>
                </a:cubicBezTo>
                <a:moveTo>
                  <a:pt x="2080" y="96"/>
                </a:moveTo>
                <a:cubicBezTo>
                  <a:pt x="2040" y="95"/>
                  <a:pt x="1999" y="94"/>
                  <a:pt x="1959" y="94"/>
                </a:cubicBezTo>
                <a:cubicBezTo>
                  <a:pt x="1932" y="94"/>
                  <a:pt x="1905" y="94"/>
                  <a:pt x="1878" y="94"/>
                </a:cubicBezTo>
                <a:cubicBezTo>
                  <a:pt x="1877" y="77"/>
                  <a:pt x="1874" y="68"/>
                  <a:pt x="1887" y="54"/>
                </a:cubicBezTo>
                <a:cubicBezTo>
                  <a:pt x="1913" y="25"/>
                  <a:pt x="1958" y="9"/>
                  <a:pt x="1996" y="4"/>
                </a:cubicBezTo>
                <a:cubicBezTo>
                  <a:pt x="2027" y="0"/>
                  <a:pt x="2050" y="1"/>
                  <a:pt x="2057" y="35"/>
                </a:cubicBezTo>
                <a:cubicBezTo>
                  <a:pt x="2067" y="81"/>
                  <a:pt x="2060" y="140"/>
                  <a:pt x="2051" y="185"/>
                </a:cubicBezTo>
                <a:cubicBezTo>
                  <a:pt x="2037" y="250"/>
                  <a:pt x="2013" y="314"/>
                  <a:pt x="1998" y="379"/>
                </a:cubicBezTo>
                <a:cubicBezTo>
                  <a:pt x="1987" y="426"/>
                  <a:pt x="1979" y="472"/>
                  <a:pt x="1963" y="517"/>
                </a:cubicBezTo>
                <a:cubicBezTo>
                  <a:pt x="1954" y="542"/>
                  <a:pt x="1941" y="564"/>
                  <a:pt x="1931" y="589"/>
                </a:cubicBezTo>
                <a:moveTo>
                  <a:pt x="1918" y="639"/>
                </a:moveTo>
                <a:cubicBezTo>
                  <a:pt x="1918" y="666"/>
                  <a:pt x="1920" y="668"/>
                  <a:pt x="1941" y="686"/>
                </a:cubicBezTo>
                <a:cubicBezTo>
                  <a:pt x="1958" y="701"/>
                  <a:pt x="1975" y="711"/>
                  <a:pt x="1987" y="730"/>
                </a:cubicBezTo>
                <a:cubicBezTo>
                  <a:pt x="1994" y="742"/>
                  <a:pt x="1993" y="754"/>
                  <a:pt x="1993" y="768"/>
                </a:cubicBezTo>
                <a:cubicBezTo>
                  <a:pt x="1993" y="782"/>
                  <a:pt x="1996" y="778"/>
                  <a:pt x="1984" y="78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66" name="Freeform 56"/>
          <p:cNvSpPr/>
          <p:nvPr/>
        </p:nvSpPr>
        <p:spPr>
          <a:xfrm>
            <a:off x="3849840" y="2600280"/>
            <a:ext cx="211320" cy="38520"/>
          </a:xfrm>
          <a:custGeom>
            <a:avLst/>
            <a:gdLst/>
            <a:ahLst/>
            <a:rect l="0" t="0" r="r" b="b"/>
            <a:pathLst>
              <a:path w="587" h="107">
                <a:moveTo>
                  <a:pt x="0" y="106"/>
                </a:moveTo>
                <a:cubicBezTo>
                  <a:pt x="111" y="99"/>
                  <a:pt x="219" y="73"/>
                  <a:pt x="329" y="51"/>
                </a:cubicBezTo>
                <a:cubicBezTo>
                  <a:pt x="458" y="25"/>
                  <a:pt x="500" y="17"/>
                  <a:pt x="586" y="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67" name="Freeform 57"/>
          <p:cNvSpPr/>
          <p:nvPr/>
        </p:nvSpPr>
        <p:spPr>
          <a:xfrm>
            <a:off x="4316400" y="2378160"/>
            <a:ext cx="362520" cy="224280"/>
          </a:xfrm>
          <a:custGeom>
            <a:avLst/>
            <a:gdLst/>
            <a:ahLst/>
            <a:rect l="0" t="0" r="r" b="b"/>
            <a:pathLst>
              <a:path w="1007" h="623">
                <a:moveTo>
                  <a:pt x="64" y="230"/>
                </a:moveTo>
                <a:cubicBezTo>
                  <a:pt x="51" y="200"/>
                  <a:pt x="41" y="196"/>
                  <a:pt x="79" y="190"/>
                </a:cubicBezTo>
                <a:cubicBezTo>
                  <a:pt x="137" y="181"/>
                  <a:pt x="213" y="178"/>
                  <a:pt x="268" y="200"/>
                </a:cubicBezTo>
                <a:cubicBezTo>
                  <a:pt x="319" y="220"/>
                  <a:pt x="360" y="274"/>
                  <a:pt x="341" y="332"/>
                </a:cubicBezTo>
                <a:cubicBezTo>
                  <a:pt x="321" y="393"/>
                  <a:pt x="239" y="423"/>
                  <a:pt x="186" y="445"/>
                </a:cubicBezTo>
                <a:cubicBezTo>
                  <a:pt x="164" y="455"/>
                  <a:pt x="143" y="459"/>
                  <a:pt x="118" y="465"/>
                </a:cubicBezTo>
                <a:cubicBezTo>
                  <a:pt x="168" y="464"/>
                  <a:pt x="220" y="459"/>
                  <a:pt x="272" y="458"/>
                </a:cubicBezTo>
                <a:cubicBezTo>
                  <a:pt x="323" y="457"/>
                  <a:pt x="394" y="445"/>
                  <a:pt x="411" y="507"/>
                </a:cubicBezTo>
                <a:cubicBezTo>
                  <a:pt x="428" y="568"/>
                  <a:pt x="349" y="588"/>
                  <a:pt x="307" y="599"/>
                </a:cubicBezTo>
                <a:cubicBezTo>
                  <a:pt x="224" y="621"/>
                  <a:pt x="140" y="621"/>
                  <a:pt x="55" y="622"/>
                </a:cubicBezTo>
                <a:cubicBezTo>
                  <a:pt x="37" y="622"/>
                  <a:pt x="8" y="618"/>
                  <a:pt x="0" y="616"/>
                </a:cubicBezTo>
                <a:moveTo>
                  <a:pt x="953" y="27"/>
                </a:moveTo>
                <a:cubicBezTo>
                  <a:pt x="956" y="12"/>
                  <a:pt x="958" y="9"/>
                  <a:pt x="957" y="0"/>
                </a:cubicBezTo>
                <a:cubicBezTo>
                  <a:pt x="881" y="20"/>
                  <a:pt x="824" y="76"/>
                  <a:pt x="770" y="134"/>
                </a:cubicBezTo>
                <a:cubicBezTo>
                  <a:pt x="702" y="203"/>
                  <a:pt x="643" y="280"/>
                  <a:pt x="631" y="381"/>
                </a:cubicBezTo>
                <a:cubicBezTo>
                  <a:pt x="621" y="462"/>
                  <a:pt x="673" y="504"/>
                  <a:pt x="743" y="531"/>
                </a:cubicBezTo>
                <a:cubicBezTo>
                  <a:pt x="799" y="553"/>
                  <a:pt x="915" y="573"/>
                  <a:pt x="966" y="531"/>
                </a:cubicBezTo>
                <a:cubicBezTo>
                  <a:pt x="1006" y="497"/>
                  <a:pt x="965" y="449"/>
                  <a:pt x="933" y="433"/>
                </a:cubicBezTo>
                <a:cubicBezTo>
                  <a:pt x="877" y="405"/>
                  <a:pt x="792" y="411"/>
                  <a:pt x="736" y="433"/>
                </a:cubicBezTo>
                <a:cubicBezTo>
                  <a:pt x="721" y="441"/>
                  <a:pt x="706" y="450"/>
                  <a:pt x="691" y="45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68" name="Freeform 58"/>
          <p:cNvSpPr/>
          <p:nvPr/>
        </p:nvSpPr>
        <p:spPr>
          <a:xfrm>
            <a:off x="7139160" y="2714760"/>
            <a:ext cx="1206720" cy="327240"/>
          </a:xfrm>
          <a:custGeom>
            <a:avLst/>
            <a:gdLst/>
            <a:ahLst/>
            <a:rect l="0" t="0" r="r" b="b"/>
            <a:pathLst>
              <a:path w="3352" h="909">
                <a:moveTo>
                  <a:pt x="10" y="506"/>
                </a:moveTo>
                <a:cubicBezTo>
                  <a:pt x="6" y="495"/>
                  <a:pt x="3" y="486"/>
                  <a:pt x="0" y="476"/>
                </a:cubicBezTo>
                <a:cubicBezTo>
                  <a:pt x="8" y="533"/>
                  <a:pt x="38" y="583"/>
                  <a:pt x="65" y="634"/>
                </a:cubicBezTo>
                <a:cubicBezTo>
                  <a:pt x="112" y="721"/>
                  <a:pt x="158" y="828"/>
                  <a:pt x="218" y="907"/>
                </a:cubicBezTo>
                <a:cubicBezTo>
                  <a:pt x="219" y="907"/>
                  <a:pt x="220" y="908"/>
                  <a:pt x="221" y="908"/>
                </a:cubicBezTo>
                <a:moveTo>
                  <a:pt x="221" y="537"/>
                </a:moveTo>
                <a:cubicBezTo>
                  <a:pt x="221" y="468"/>
                  <a:pt x="201" y="366"/>
                  <a:pt x="250" y="308"/>
                </a:cubicBezTo>
                <a:cubicBezTo>
                  <a:pt x="277" y="276"/>
                  <a:pt x="348" y="257"/>
                  <a:pt x="380" y="293"/>
                </a:cubicBezTo>
                <a:cubicBezTo>
                  <a:pt x="427" y="346"/>
                  <a:pt x="396" y="430"/>
                  <a:pt x="361" y="476"/>
                </a:cubicBezTo>
                <a:cubicBezTo>
                  <a:pt x="318" y="531"/>
                  <a:pt x="255" y="564"/>
                  <a:pt x="189" y="581"/>
                </a:cubicBezTo>
                <a:cubicBezTo>
                  <a:pt x="180" y="583"/>
                  <a:pt x="179" y="580"/>
                  <a:pt x="170" y="581"/>
                </a:cubicBezTo>
                <a:moveTo>
                  <a:pt x="704" y="381"/>
                </a:moveTo>
                <a:cubicBezTo>
                  <a:pt x="683" y="423"/>
                  <a:pt x="656" y="467"/>
                  <a:pt x="636" y="511"/>
                </a:cubicBezTo>
                <a:cubicBezTo>
                  <a:pt x="614" y="559"/>
                  <a:pt x="616" y="591"/>
                  <a:pt x="619" y="640"/>
                </a:cubicBezTo>
                <a:cubicBezTo>
                  <a:pt x="686" y="657"/>
                  <a:pt x="757" y="665"/>
                  <a:pt x="826" y="648"/>
                </a:cubicBezTo>
                <a:cubicBezTo>
                  <a:pt x="896" y="630"/>
                  <a:pt x="943" y="590"/>
                  <a:pt x="951" y="518"/>
                </a:cubicBezTo>
                <a:cubicBezTo>
                  <a:pt x="959" y="448"/>
                  <a:pt x="893" y="416"/>
                  <a:pt x="838" y="394"/>
                </a:cubicBezTo>
                <a:cubicBezTo>
                  <a:pt x="803" y="380"/>
                  <a:pt x="773" y="382"/>
                  <a:pt x="737" y="379"/>
                </a:cubicBezTo>
                <a:cubicBezTo>
                  <a:pt x="772" y="415"/>
                  <a:pt x="800" y="425"/>
                  <a:pt x="863" y="434"/>
                </a:cubicBezTo>
                <a:cubicBezTo>
                  <a:pt x="961" y="448"/>
                  <a:pt x="1085" y="460"/>
                  <a:pt x="1182" y="434"/>
                </a:cubicBezTo>
                <a:cubicBezTo>
                  <a:pt x="1214" y="426"/>
                  <a:pt x="1218" y="413"/>
                  <a:pt x="1239" y="395"/>
                </a:cubicBezTo>
                <a:cubicBezTo>
                  <a:pt x="1239" y="393"/>
                  <a:pt x="1237" y="366"/>
                  <a:pt x="1236" y="369"/>
                </a:cubicBezTo>
                <a:cubicBezTo>
                  <a:pt x="1226" y="406"/>
                  <a:pt x="1242" y="430"/>
                  <a:pt x="1265" y="458"/>
                </a:cubicBezTo>
                <a:cubicBezTo>
                  <a:pt x="1306" y="506"/>
                  <a:pt x="1357" y="545"/>
                  <a:pt x="1398" y="592"/>
                </a:cubicBezTo>
                <a:cubicBezTo>
                  <a:pt x="1427" y="625"/>
                  <a:pt x="1429" y="642"/>
                  <a:pt x="1432" y="681"/>
                </a:cubicBezTo>
                <a:cubicBezTo>
                  <a:pt x="1395" y="687"/>
                  <a:pt x="1334" y="709"/>
                  <a:pt x="1300" y="681"/>
                </a:cubicBezTo>
                <a:cubicBezTo>
                  <a:pt x="1275" y="659"/>
                  <a:pt x="1288" y="612"/>
                  <a:pt x="1303" y="589"/>
                </a:cubicBezTo>
                <a:cubicBezTo>
                  <a:pt x="1338" y="535"/>
                  <a:pt x="1410" y="498"/>
                  <a:pt x="1464" y="468"/>
                </a:cubicBezTo>
                <a:cubicBezTo>
                  <a:pt x="1516" y="438"/>
                  <a:pt x="1571" y="413"/>
                  <a:pt x="1626" y="392"/>
                </a:cubicBezTo>
                <a:cubicBezTo>
                  <a:pt x="1643" y="386"/>
                  <a:pt x="1646" y="385"/>
                  <a:pt x="1656" y="382"/>
                </a:cubicBezTo>
                <a:cubicBezTo>
                  <a:pt x="1634" y="404"/>
                  <a:pt x="1618" y="412"/>
                  <a:pt x="1607" y="447"/>
                </a:cubicBezTo>
                <a:cubicBezTo>
                  <a:pt x="1592" y="496"/>
                  <a:pt x="1629" y="523"/>
                  <a:pt x="1665" y="542"/>
                </a:cubicBezTo>
                <a:cubicBezTo>
                  <a:pt x="1732" y="577"/>
                  <a:pt x="1847" y="558"/>
                  <a:pt x="1902" y="598"/>
                </a:cubicBezTo>
                <a:cubicBezTo>
                  <a:pt x="1916" y="608"/>
                  <a:pt x="1900" y="610"/>
                  <a:pt x="1909" y="621"/>
                </a:cubicBezTo>
                <a:cubicBezTo>
                  <a:pt x="1876" y="644"/>
                  <a:pt x="1857" y="663"/>
                  <a:pt x="1812" y="666"/>
                </a:cubicBezTo>
                <a:cubicBezTo>
                  <a:pt x="1784" y="668"/>
                  <a:pt x="1751" y="673"/>
                  <a:pt x="1735" y="646"/>
                </a:cubicBezTo>
                <a:cubicBezTo>
                  <a:pt x="1714" y="610"/>
                  <a:pt x="1737" y="570"/>
                  <a:pt x="1762" y="545"/>
                </a:cubicBezTo>
                <a:cubicBezTo>
                  <a:pt x="1803" y="503"/>
                  <a:pt x="1861" y="474"/>
                  <a:pt x="1918" y="461"/>
                </a:cubicBezTo>
                <a:cubicBezTo>
                  <a:pt x="1953" y="452"/>
                  <a:pt x="2009" y="443"/>
                  <a:pt x="2035" y="472"/>
                </a:cubicBezTo>
                <a:cubicBezTo>
                  <a:pt x="2059" y="498"/>
                  <a:pt x="2057" y="542"/>
                  <a:pt x="2055" y="575"/>
                </a:cubicBezTo>
                <a:cubicBezTo>
                  <a:pt x="2053" y="605"/>
                  <a:pt x="2043" y="602"/>
                  <a:pt x="2035" y="617"/>
                </a:cubicBezTo>
                <a:moveTo>
                  <a:pt x="2021" y="42"/>
                </a:moveTo>
                <a:cubicBezTo>
                  <a:pt x="2021" y="27"/>
                  <a:pt x="2022" y="15"/>
                  <a:pt x="2023" y="0"/>
                </a:cubicBezTo>
                <a:cubicBezTo>
                  <a:pt x="2045" y="41"/>
                  <a:pt x="2048" y="81"/>
                  <a:pt x="2063" y="124"/>
                </a:cubicBezTo>
                <a:cubicBezTo>
                  <a:pt x="2068" y="135"/>
                  <a:pt x="2074" y="146"/>
                  <a:pt x="2079" y="157"/>
                </a:cubicBezTo>
                <a:moveTo>
                  <a:pt x="2346" y="94"/>
                </a:moveTo>
                <a:cubicBezTo>
                  <a:pt x="2347" y="117"/>
                  <a:pt x="2350" y="133"/>
                  <a:pt x="2348" y="156"/>
                </a:cubicBezTo>
                <a:cubicBezTo>
                  <a:pt x="2342" y="224"/>
                  <a:pt x="2319" y="287"/>
                  <a:pt x="2316" y="356"/>
                </a:cubicBezTo>
                <a:cubicBezTo>
                  <a:pt x="2314" y="404"/>
                  <a:pt x="2308" y="463"/>
                  <a:pt x="2336" y="506"/>
                </a:cubicBezTo>
                <a:cubicBezTo>
                  <a:pt x="2349" y="526"/>
                  <a:pt x="2375" y="526"/>
                  <a:pt x="2396" y="524"/>
                </a:cubicBezTo>
                <a:cubicBezTo>
                  <a:pt x="2432" y="520"/>
                  <a:pt x="2465" y="495"/>
                  <a:pt x="2500" y="486"/>
                </a:cubicBezTo>
                <a:cubicBezTo>
                  <a:pt x="2524" y="479"/>
                  <a:pt x="2591" y="465"/>
                  <a:pt x="2615" y="481"/>
                </a:cubicBezTo>
                <a:cubicBezTo>
                  <a:pt x="2641" y="499"/>
                  <a:pt x="2626" y="544"/>
                  <a:pt x="2606" y="557"/>
                </a:cubicBezTo>
                <a:cubicBezTo>
                  <a:pt x="2562" y="586"/>
                  <a:pt x="2501" y="580"/>
                  <a:pt x="2451" y="580"/>
                </a:cubicBezTo>
                <a:cubicBezTo>
                  <a:pt x="2418" y="580"/>
                  <a:pt x="2404" y="580"/>
                  <a:pt x="2377" y="564"/>
                </a:cubicBezTo>
                <a:moveTo>
                  <a:pt x="2706" y="136"/>
                </a:moveTo>
                <a:cubicBezTo>
                  <a:pt x="2726" y="127"/>
                  <a:pt x="2724" y="135"/>
                  <a:pt x="2726" y="167"/>
                </a:cubicBezTo>
                <a:cubicBezTo>
                  <a:pt x="2729" y="230"/>
                  <a:pt x="2712" y="305"/>
                  <a:pt x="2737" y="366"/>
                </a:cubicBezTo>
                <a:cubicBezTo>
                  <a:pt x="2759" y="420"/>
                  <a:pt x="2808" y="445"/>
                  <a:pt x="2863" y="451"/>
                </a:cubicBezTo>
                <a:cubicBezTo>
                  <a:pt x="2878" y="451"/>
                  <a:pt x="2893" y="451"/>
                  <a:pt x="2908" y="451"/>
                </a:cubicBezTo>
                <a:moveTo>
                  <a:pt x="3066" y="394"/>
                </a:moveTo>
                <a:cubicBezTo>
                  <a:pt x="3079" y="370"/>
                  <a:pt x="3088" y="350"/>
                  <a:pt x="3107" y="337"/>
                </a:cubicBezTo>
                <a:cubicBezTo>
                  <a:pt x="3129" y="342"/>
                  <a:pt x="3129" y="346"/>
                  <a:pt x="3143" y="366"/>
                </a:cubicBezTo>
                <a:cubicBezTo>
                  <a:pt x="3170" y="402"/>
                  <a:pt x="3196" y="412"/>
                  <a:pt x="3240" y="413"/>
                </a:cubicBezTo>
                <a:cubicBezTo>
                  <a:pt x="3276" y="414"/>
                  <a:pt x="3304" y="402"/>
                  <a:pt x="3328" y="374"/>
                </a:cubicBezTo>
                <a:cubicBezTo>
                  <a:pt x="3347" y="351"/>
                  <a:pt x="3351" y="333"/>
                  <a:pt x="3351" y="305"/>
                </a:cubicBezTo>
                <a:cubicBezTo>
                  <a:pt x="3303" y="287"/>
                  <a:pt x="3247" y="291"/>
                  <a:pt x="3198" y="310"/>
                </a:cubicBezTo>
                <a:cubicBezTo>
                  <a:pt x="3115" y="341"/>
                  <a:pt x="3039" y="406"/>
                  <a:pt x="2993" y="482"/>
                </a:cubicBezTo>
                <a:cubicBezTo>
                  <a:pt x="2972" y="517"/>
                  <a:pt x="2938" y="601"/>
                  <a:pt x="2979" y="636"/>
                </a:cubicBezTo>
                <a:cubicBezTo>
                  <a:pt x="3018" y="669"/>
                  <a:pt x="3091" y="665"/>
                  <a:pt x="3137" y="67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69" name="Freeform 59"/>
          <p:cNvSpPr/>
          <p:nvPr/>
        </p:nvSpPr>
        <p:spPr>
          <a:xfrm>
            <a:off x="8479800" y="2955600"/>
            <a:ext cx="8640" cy="23040"/>
          </a:xfrm>
          <a:custGeom>
            <a:avLst/>
            <a:gdLst/>
            <a:ahLst/>
            <a:rect l="0" t="0" r="r" b="b"/>
            <a:pathLst>
              <a:path w="24" h="64">
                <a:moveTo>
                  <a:pt x="3" y="1"/>
                </a:moveTo>
                <a:cubicBezTo>
                  <a:pt x="9" y="1"/>
                  <a:pt x="9" y="0"/>
                  <a:pt x="12" y="5"/>
                </a:cubicBezTo>
                <a:cubicBezTo>
                  <a:pt x="16" y="12"/>
                  <a:pt x="18" y="21"/>
                  <a:pt x="19" y="29"/>
                </a:cubicBezTo>
                <a:cubicBezTo>
                  <a:pt x="20" y="36"/>
                  <a:pt x="23" y="61"/>
                  <a:pt x="15" y="63"/>
                </a:cubicBezTo>
                <a:cubicBezTo>
                  <a:pt x="9" y="63"/>
                  <a:pt x="7" y="63"/>
                  <a:pt x="3" y="63"/>
                </a:cubicBezTo>
                <a:cubicBezTo>
                  <a:pt x="0" y="43"/>
                  <a:pt x="3" y="36"/>
                  <a:pt x="11" y="1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70" name="Freeform 60"/>
          <p:cNvSpPr/>
          <p:nvPr/>
        </p:nvSpPr>
        <p:spPr>
          <a:xfrm>
            <a:off x="411120" y="4564800"/>
            <a:ext cx="492480" cy="187200"/>
          </a:xfrm>
          <a:custGeom>
            <a:avLst/>
            <a:gdLst/>
            <a:ahLst/>
            <a:rect l="0" t="0" r="r" b="b"/>
            <a:pathLst>
              <a:path w="1368" h="520">
                <a:moveTo>
                  <a:pt x="50" y="266"/>
                </a:moveTo>
                <a:cubicBezTo>
                  <a:pt x="32" y="267"/>
                  <a:pt x="17" y="266"/>
                  <a:pt x="0" y="265"/>
                </a:cubicBezTo>
                <a:cubicBezTo>
                  <a:pt x="5" y="235"/>
                  <a:pt x="1" y="222"/>
                  <a:pt x="33" y="208"/>
                </a:cubicBezTo>
                <a:cubicBezTo>
                  <a:pt x="57" y="197"/>
                  <a:pt x="102" y="198"/>
                  <a:pt x="124" y="214"/>
                </a:cubicBezTo>
                <a:cubicBezTo>
                  <a:pt x="175" y="252"/>
                  <a:pt x="209" y="332"/>
                  <a:pt x="220" y="394"/>
                </a:cubicBezTo>
                <a:cubicBezTo>
                  <a:pt x="224" y="415"/>
                  <a:pt x="235" y="479"/>
                  <a:pt x="214" y="493"/>
                </a:cubicBezTo>
                <a:cubicBezTo>
                  <a:pt x="209" y="493"/>
                  <a:pt x="203" y="493"/>
                  <a:pt x="198" y="493"/>
                </a:cubicBezTo>
                <a:cubicBezTo>
                  <a:pt x="168" y="471"/>
                  <a:pt x="169" y="470"/>
                  <a:pt x="168" y="423"/>
                </a:cubicBezTo>
                <a:cubicBezTo>
                  <a:pt x="167" y="357"/>
                  <a:pt x="196" y="283"/>
                  <a:pt x="261" y="259"/>
                </a:cubicBezTo>
                <a:cubicBezTo>
                  <a:pt x="310" y="241"/>
                  <a:pt x="349" y="260"/>
                  <a:pt x="368" y="307"/>
                </a:cubicBezTo>
                <a:cubicBezTo>
                  <a:pt x="382" y="344"/>
                  <a:pt x="386" y="416"/>
                  <a:pt x="374" y="454"/>
                </a:cubicBezTo>
                <a:cubicBezTo>
                  <a:pt x="367" y="476"/>
                  <a:pt x="358" y="470"/>
                  <a:pt x="344" y="479"/>
                </a:cubicBezTo>
                <a:cubicBezTo>
                  <a:pt x="342" y="462"/>
                  <a:pt x="336" y="423"/>
                  <a:pt x="343" y="403"/>
                </a:cubicBezTo>
                <a:cubicBezTo>
                  <a:pt x="363" y="347"/>
                  <a:pt x="414" y="298"/>
                  <a:pt x="463" y="271"/>
                </a:cubicBezTo>
                <a:cubicBezTo>
                  <a:pt x="513" y="243"/>
                  <a:pt x="606" y="211"/>
                  <a:pt x="665" y="232"/>
                </a:cubicBezTo>
                <a:cubicBezTo>
                  <a:pt x="720" y="251"/>
                  <a:pt x="712" y="334"/>
                  <a:pt x="711" y="377"/>
                </a:cubicBezTo>
                <a:cubicBezTo>
                  <a:pt x="710" y="417"/>
                  <a:pt x="702" y="435"/>
                  <a:pt x="684" y="467"/>
                </a:cubicBezTo>
                <a:moveTo>
                  <a:pt x="807" y="210"/>
                </a:moveTo>
                <a:cubicBezTo>
                  <a:pt x="807" y="195"/>
                  <a:pt x="807" y="277"/>
                  <a:pt x="807" y="279"/>
                </a:cubicBezTo>
                <a:cubicBezTo>
                  <a:pt x="807" y="322"/>
                  <a:pt x="791" y="404"/>
                  <a:pt x="808" y="443"/>
                </a:cubicBezTo>
                <a:cubicBezTo>
                  <a:pt x="811" y="446"/>
                  <a:pt x="815" y="448"/>
                  <a:pt x="818" y="451"/>
                </a:cubicBezTo>
                <a:moveTo>
                  <a:pt x="777" y="22"/>
                </a:moveTo>
                <a:cubicBezTo>
                  <a:pt x="769" y="0"/>
                  <a:pt x="785" y="44"/>
                  <a:pt x="796" y="66"/>
                </a:cubicBezTo>
                <a:moveTo>
                  <a:pt x="1102" y="322"/>
                </a:moveTo>
                <a:cubicBezTo>
                  <a:pt x="1102" y="347"/>
                  <a:pt x="1094" y="386"/>
                  <a:pt x="1110" y="404"/>
                </a:cubicBezTo>
                <a:cubicBezTo>
                  <a:pt x="1140" y="404"/>
                  <a:pt x="1146" y="396"/>
                  <a:pt x="1159" y="365"/>
                </a:cubicBezTo>
                <a:cubicBezTo>
                  <a:pt x="1177" y="326"/>
                  <a:pt x="1189" y="284"/>
                  <a:pt x="1207" y="246"/>
                </a:cubicBezTo>
                <a:cubicBezTo>
                  <a:pt x="1217" y="225"/>
                  <a:pt x="1217" y="224"/>
                  <a:pt x="1237" y="221"/>
                </a:cubicBezTo>
                <a:cubicBezTo>
                  <a:pt x="1277" y="257"/>
                  <a:pt x="1289" y="303"/>
                  <a:pt x="1304" y="355"/>
                </a:cubicBezTo>
                <a:cubicBezTo>
                  <a:pt x="1322" y="418"/>
                  <a:pt x="1337" y="463"/>
                  <a:pt x="1367" y="51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Freeform 1"/>
          <p:cNvSpPr/>
          <p:nvPr/>
        </p:nvSpPr>
        <p:spPr>
          <a:xfrm>
            <a:off x="525600" y="311040"/>
            <a:ext cx="681480" cy="254520"/>
          </a:xfrm>
          <a:custGeom>
            <a:avLst/>
            <a:gdLst/>
            <a:ahLst/>
            <a:rect l="0" t="0" r="r" b="b"/>
            <a:pathLst>
              <a:path w="1893" h="707">
                <a:moveTo>
                  <a:pt x="32" y="36"/>
                </a:moveTo>
                <a:cubicBezTo>
                  <a:pt x="10" y="21"/>
                  <a:pt x="11" y="22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39" y="0"/>
                  <a:pt x="56" y="3"/>
                  <a:pt x="85" y="34"/>
                </a:cubicBezTo>
                <a:cubicBezTo>
                  <a:pt x="121" y="72"/>
                  <a:pt x="143" y="121"/>
                  <a:pt x="176" y="161"/>
                </a:cubicBezTo>
                <a:cubicBezTo>
                  <a:pt x="205" y="196"/>
                  <a:pt x="236" y="217"/>
                  <a:pt x="283" y="221"/>
                </a:cubicBezTo>
                <a:cubicBezTo>
                  <a:pt x="321" y="225"/>
                  <a:pt x="345" y="211"/>
                  <a:pt x="355" y="174"/>
                </a:cubicBezTo>
                <a:cubicBezTo>
                  <a:pt x="363" y="141"/>
                  <a:pt x="358" y="103"/>
                  <a:pt x="355" y="70"/>
                </a:cubicBezTo>
                <a:cubicBezTo>
                  <a:pt x="353" y="75"/>
                  <a:pt x="331" y="133"/>
                  <a:pt x="328" y="145"/>
                </a:cubicBezTo>
                <a:cubicBezTo>
                  <a:pt x="298" y="262"/>
                  <a:pt x="274" y="381"/>
                  <a:pt x="255" y="501"/>
                </a:cubicBezTo>
                <a:cubicBezTo>
                  <a:pt x="246" y="557"/>
                  <a:pt x="240" y="613"/>
                  <a:pt x="239" y="670"/>
                </a:cubicBezTo>
                <a:cubicBezTo>
                  <a:pt x="239" y="673"/>
                  <a:pt x="239" y="677"/>
                  <a:pt x="239" y="680"/>
                </a:cubicBezTo>
                <a:moveTo>
                  <a:pt x="512" y="300"/>
                </a:moveTo>
                <a:cubicBezTo>
                  <a:pt x="535" y="291"/>
                  <a:pt x="545" y="281"/>
                  <a:pt x="555" y="311"/>
                </a:cubicBezTo>
                <a:cubicBezTo>
                  <a:pt x="563" y="336"/>
                  <a:pt x="554" y="369"/>
                  <a:pt x="579" y="387"/>
                </a:cubicBezTo>
                <a:cubicBezTo>
                  <a:pt x="597" y="400"/>
                  <a:pt x="642" y="399"/>
                  <a:pt x="661" y="388"/>
                </a:cubicBezTo>
                <a:cubicBezTo>
                  <a:pt x="681" y="376"/>
                  <a:pt x="692" y="331"/>
                  <a:pt x="680" y="310"/>
                </a:cubicBezTo>
                <a:cubicBezTo>
                  <a:pt x="658" y="274"/>
                  <a:pt x="609" y="261"/>
                  <a:pt x="570" y="264"/>
                </a:cubicBezTo>
                <a:cubicBezTo>
                  <a:pt x="510" y="268"/>
                  <a:pt x="470" y="332"/>
                  <a:pt x="445" y="381"/>
                </a:cubicBezTo>
                <a:cubicBezTo>
                  <a:pt x="426" y="417"/>
                  <a:pt x="398" y="491"/>
                  <a:pt x="445" y="517"/>
                </a:cubicBezTo>
                <a:cubicBezTo>
                  <a:pt x="505" y="550"/>
                  <a:pt x="623" y="531"/>
                  <a:pt x="685" y="515"/>
                </a:cubicBezTo>
                <a:cubicBezTo>
                  <a:pt x="778" y="491"/>
                  <a:pt x="871" y="442"/>
                  <a:pt x="952" y="387"/>
                </a:cubicBezTo>
                <a:cubicBezTo>
                  <a:pt x="996" y="356"/>
                  <a:pt x="1025" y="334"/>
                  <a:pt x="1030" y="281"/>
                </a:cubicBezTo>
                <a:cubicBezTo>
                  <a:pt x="1013" y="262"/>
                  <a:pt x="974" y="248"/>
                  <a:pt x="943" y="260"/>
                </a:cubicBezTo>
                <a:cubicBezTo>
                  <a:pt x="908" y="275"/>
                  <a:pt x="888" y="321"/>
                  <a:pt x="892" y="358"/>
                </a:cubicBezTo>
                <a:cubicBezTo>
                  <a:pt x="898" y="410"/>
                  <a:pt x="958" y="435"/>
                  <a:pt x="994" y="466"/>
                </a:cubicBezTo>
                <a:cubicBezTo>
                  <a:pt x="1017" y="487"/>
                  <a:pt x="1048" y="520"/>
                  <a:pt x="1036" y="555"/>
                </a:cubicBezTo>
                <a:cubicBezTo>
                  <a:pt x="1025" y="589"/>
                  <a:pt x="976" y="594"/>
                  <a:pt x="945" y="596"/>
                </a:cubicBezTo>
                <a:cubicBezTo>
                  <a:pt x="941" y="596"/>
                  <a:pt x="938" y="596"/>
                  <a:pt x="934" y="596"/>
                </a:cubicBezTo>
                <a:moveTo>
                  <a:pt x="1568" y="88"/>
                </a:moveTo>
                <a:cubicBezTo>
                  <a:pt x="1574" y="99"/>
                  <a:pt x="1582" y="108"/>
                  <a:pt x="1585" y="130"/>
                </a:cubicBezTo>
                <a:cubicBezTo>
                  <a:pt x="1594" y="187"/>
                  <a:pt x="1595" y="246"/>
                  <a:pt x="1601" y="304"/>
                </a:cubicBezTo>
                <a:cubicBezTo>
                  <a:pt x="1606" y="354"/>
                  <a:pt x="1613" y="405"/>
                  <a:pt x="1631" y="452"/>
                </a:cubicBezTo>
                <a:cubicBezTo>
                  <a:pt x="1634" y="458"/>
                  <a:pt x="1637" y="464"/>
                  <a:pt x="1640" y="470"/>
                </a:cubicBezTo>
                <a:moveTo>
                  <a:pt x="1676" y="110"/>
                </a:moveTo>
                <a:cubicBezTo>
                  <a:pt x="1687" y="160"/>
                  <a:pt x="1695" y="208"/>
                  <a:pt x="1701" y="259"/>
                </a:cubicBezTo>
                <a:cubicBezTo>
                  <a:pt x="1709" y="320"/>
                  <a:pt x="1719" y="381"/>
                  <a:pt x="1725" y="442"/>
                </a:cubicBezTo>
                <a:cubicBezTo>
                  <a:pt x="1729" y="477"/>
                  <a:pt x="1731" y="511"/>
                  <a:pt x="1731" y="545"/>
                </a:cubicBezTo>
                <a:moveTo>
                  <a:pt x="1261" y="450"/>
                </a:moveTo>
                <a:cubicBezTo>
                  <a:pt x="1298" y="449"/>
                  <a:pt x="1337" y="449"/>
                  <a:pt x="1376" y="457"/>
                </a:cubicBezTo>
                <a:cubicBezTo>
                  <a:pt x="1460" y="474"/>
                  <a:pt x="1542" y="504"/>
                  <a:pt x="1625" y="525"/>
                </a:cubicBezTo>
                <a:cubicBezTo>
                  <a:pt x="1641" y="529"/>
                  <a:pt x="1657" y="531"/>
                  <a:pt x="1673" y="535"/>
                </a:cubicBezTo>
                <a:moveTo>
                  <a:pt x="1892" y="350"/>
                </a:moveTo>
                <a:cubicBezTo>
                  <a:pt x="1887" y="414"/>
                  <a:pt x="1861" y="463"/>
                  <a:pt x="1835" y="521"/>
                </a:cubicBezTo>
                <a:cubicBezTo>
                  <a:pt x="1807" y="583"/>
                  <a:pt x="1778" y="644"/>
                  <a:pt x="1747" y="70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72" name="Freeform 2"/>
          <p:cNvSpPr/>
          <p:nvPr/>
        </p:nvSpPr>
        <p:spPr>
          <a:xfrm>
            <a:off x="4075200" y="569880"/>
            <a:ext cx="4164480" cy="543240"/>
          </a:xfrm>
          <a:custGeom>
            <a:avLst/>
            <a:gdLst/>
            <a:ahLst/>
            <a:rect l="0" t="0" r="r" b="b"/>
            <a:pathLst>
              <a:path w="11568" h="1509">
                <a:moveTo>
                  <a:pt x="55" y="36"/>
                </a:moveTo>
                <a:cubicBezTo>
                  <a:pt x="67" y="18"/>
                  <a:pt x="70" y="12"/>
                  <a:pt x="77" y="0"/>
                </a:cubicBezTo>
                <a:cubicBezTo>
                  <a:pt x="134" y="26"/>
                  <a:pt x="158" y="54"/>
                  <a:pt x="194" y="113"/>
                </a:cubicBezTo>
                <a:cubicBezTo>
                  <a:pt x="326" y="329"/>
                  <a:pt x="353" y="581"/>
                  <a:pt x="343" y="830"/>
                </a:cubicBezTo>
                <a:cubicBezTo>
                  <a:pt x="331" y="1126"/>
                  <a:pt x="196" y="1303"/>
                  <a:pt x="0" y="1508"/>
                </a:cubicBezTo>
                <a:moveTo>
                  <a:pt x="11567" y="72"/>
                </a:moveTo>
                <a:cubicBezTo>
                  <a:pt x="11563" y="119"/>
                  <a:pt x="11555" y="155"/>
                  <a:pt x="11540" y="201"/>
                </a:cubicBezTo>
                <a:cubicBezTo>
                  <a:pt x="11494" y="343"/>
                  <a:pt x="11426" y="457"/>
                  <a:pt x="11337" y="576"/>
                </a:cubicBezTo>
                <a:cubicBezTo>
                  <a:pt x="11269" y="667"/>
                  <a:pt x="11199" y="742"/>
                  <a:pt x="11094" y="791"/>
                </a:cubicBezTo>
                <a:cubicBezTo>
                  <a:pt x="11063" y="803"/>
                  <a:pt x="11031" y="814"/>
                  <a:pt x="11000" y="82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73" name="Freeform 3"/>
          <p:cNvSpPr/>
          <p:nvPr/>
        </p:nvSpPr>
        <p:spPr>
          <a:xfrm>
            <a:off x="482760" y="644400"/>
            <a:ext cx="3473640" cy="587880"/>
          </a:xfrm>
          <a:custGeom>
            <a:avLst/>
            <a:gdLst/>
            <a:ahLst/>
            <a:rect l="0" t="0" r="r" b="b"/>
            <a:pathLst>
              <a:path w="9649" h="1633">
                <a:moveTo>
                  <a:pt x="786" y="837"/>
                </a:moveTo>
                <a:cubicBezTo>
                  <a:pt x="795" y="790"/>
                  <a:pt x="833" y="771"/>
                  <a:pt x="874" y="753"/>
                </a:cubicBezTo>
                <a:cubicBezTo>
                  <a:pt x="908" y="738"/>
                  <a:pt x="1003" y="698"/>
                  <a:pt x="1026" y="753"/>
                </a:cubicBezTo>
                <a:cubicBezTo>
                  <a:pt x="1053" y="819"/>
                  <a:pt x="1027" y="909"/>
                  <a:pt x="996" y="964"/>
                </a:cubicBezTo>
                <a:cubicBezTo>
                  <a:pt x="968" y="1015"/>
                  <a:pt x="926" y="1063"/>
                  <a:pt x="880" y="1099"/>
                </a:cubicBezTo>
                <a:cubicBezTo>
                  <a:pt x="869" y="1106"/>
                  <a:pt x="867" y="1109"/>
                  <a:pt x="859" y="1109"/>
                </a:cubicBezTo>
                <a:cubicBezTo>
                  <a:pt x="871" y="1059"/>
                  <a:pt x="910" y="1022"/>
                  <a:pt x="946" y="985"/>
                </a:cubicBezTo>
                <a:cubicBezTo>
                  <a:pt x="995" y="933"/>
                  <a:pt x="1049" y="885"/>
                  <a:pt x="1087" y="823"/>
                </a:cubicBezTo>
                <a:cubicBezTo>
                  <a:pt x="1102" y="797"/>
                  <a:pt x="1110" y="774"/>
                  <a:pt x="1114" y="747"/>
                </a:cubicBezTo>
                <a:cubicBezTo>
                  <a:pt x="1091" y="791"/>
                  <a:pt x="1059" y="839"/>
                  <a:pt x="1051" y="889"/>
                </a:cubicBezTo>
                <a:cubicBezTo>
                  <a:pt x="1043" y="940"/>
                  <a:pt x="1052" y="972"/>
                  <a:pt x="1104" y="988"/>
                </a:cubicBezTo>
                <a:cubicBezTo>
                  <a:pt x="1157" y="1005"/>
                  <a:pt x="1214" y="1000"/>
                  <a:pt x="1268" y="1000"/>
                </a:cubicBezTo>
                <a:moveTo>
                  <a:pt x="1949" y="586"/>
                </a:moveTo>
                <a:cubicBezTo>
                  <a:pt x="1922" y="588"/>
                  <a:pt x="1929" y="591"/>
                  <a:pt x="1927" y="633"/>
                </a:cubicBezTo>
                <a:cubicBezTo>
                  <a:pt x="1924" y="707"/>
                  <a:pt x="1921" y="783"/>
                  <a:pt x="1933" y="858"/>
                </a:cubicBezTo>
                <a:cubicBezTo>
                  <a:pt x="1942" y="914"/>
                  <a:pt x="1958" y="964"/>
                  <a:pt x="1959" y="1021"/>
                </a:cubicBezTo>
                <a:cubicBezTo>
                  <a:pt x="1959" y="1045"/>
                  <a:pt x="1959" y="1052"/>
                  <a:pt x="1959" y="1067"/>
                </a:cubicBezTo>
                <a:moveTo>
                  <a:pt x="1715" y="974"/>
                </a:moveTo>
                <a:cubicBezTo>
                  <a:pt x="1792" y="950"/>
                  <a:pt x="1870" y="934"/>
                  <a:pt x="1950" y="921"/>
                </a:cubicBezTo>
                <a:cubicBezTo>
                  <a:pt x="2027" y="910"/>
                  <a:pt x="2051" y="907"/>
                  <a:pt x="2101" y="899"/>
                </a:cubicBezTo>
                <a:moveTo>
                  <a:pt x="2281" y="815"/>
                </a:moveTo>
                <a:cubicBezTo>
                  <a:pt x="2325" y="800"/>
                  <a:pt x="2363" y="793"/>
                  <a:pt x="2412" y="791"/>
                </a:cubicBezTo>
                <a:cubicBezTo>
                  <a:pt x="2474" y="789"/>
                  <a:pt x="2546" y="785"/>
                  <a:pt x="2582" y="849"/>
                </a:cubicBezTo>
                <a:cubicBezTo>
                  <a:pt x="2606" y="892"/>
                  <a:pt x="2589" y="949"/>
                  <a:pt x="2559" y="981"/>
                </a:cubicBezTo>
                <a:cubicBezTo>
                  <a:pt x="2533" y="1009"/>
                  <a:pt x="2491" y="1037"/>
                  <a:pt x="2454" y="1049"/>
                </a:cubicBezTo>
                <a:cubicBezTo>
                  <a:pt x="2452" y="1049"/>
                  <a:pt x="2450" y="1049"/>
                  <a:pt x="2448" y="1049"/>
                </a:cubicBezTo>
                <a:cubicBezTo>
                  <a:pt x="2492" y="1020"/>
                  <a:pt x="2537" y="993"/>
                  <a:pt x="2582" y="965"/>
                </a:cubicBezTo>
                <a:cubicBezTo>
                  <a:pt x="2658" y="919"/>
                  <a:pt x="2731" y="871"/>
                  <a:pt x="2802" y="815"/>
                </a:cubicBezTo>
                <a:cubicBezTo>
                  <a:pt x="2816" y="805"/>
                  <a:pt x="2836" y="789"/>
                  <a:pt x="2851" y="778"/>
                </a:cubicBezTo>
                <a:cubicBezTo>
                  <a:pt x="2829" y="824"/>
                  <a:pt x="2799" y="864"/>
                  <a:pt x="2784" y="911"/>
                </a:cubicBezTo>
                <a:cubicBezTo>
                  <a:pt x="2774" y="943"/>
                  <a:pt x="2762" y="993"/>
                  <a:pt x="2797" y="1011"/>
                </a:cubicBezTo>
                <a:cubicBezTo>
                  <a:pt x="2847" y="1036"/>
                  <a:pt x="2921" y="1019"/>
                  <a:pt x="2973" y="1013"/>
                </a:cubicBezTo>
                <a:moveTo>
                  <a:pt x="3127" y="217"/>
                </a:moveTo>
                <a:cubicBezTo>
                  <a:pt x="3135" y="216"/>
                  <a:pt x="3140" y="199"/>
                  <a:pt x="3151" y="223"/>
                </a:cubicBezTo>
                <a:cubicBezTo>
                  <a:pt x="3174" y="271"/>
                  <a:pt x="3173" y="339"/>
                  <a:pt x="3168" y="391"/>
                </a:cubicBezTo>
                <a:cubicBezTo>
                  <a:pt x="3161" y="457"/>
                  <a:pt x="3123" y="515"/>
                  <a:pt x="3066" y="550"/>
                </a:cubicBezTo>
                <a:cubicBezTo>
                  <a:pt x="3031" y="572"/>
                  <a:pt x="2984" y="581"/>
                  <a:pt x="2943" y="578"/>
                </a:cubicBezTo>
                <a:cubicBezTo>
                  <a:pt x="2934" y="578"/>
                  <a:pt x="2931" y="580"/>
                  <a:pt x="2928" y="575"/>
                </a:cubicBezTo>
                <a:cubicBezTo>
                  <a:pt x="2937" y="556"/>
                  <a:pt x="2920" y="557"/>
                  <a:pt x="2951" y="555"/>
                </a:cubicBezTo>
                <a:cubicBezTo>
                  <a:pt x="2997" y="552"/>
                  <a:pt x="3028" y="587"/>
                  <a:pt x="3062" y="611"/>
                </a:cubicBezTo>
                <a:cubicBezTo>
                  <a:pt x="3110" y="644"/>
                  <a:pt x="3159" y="665"/>
                  <a:pt x="3212" y="688"/>
                </a:cubicBezTo>
                <a:cubicBezTo>
                  <a:pt x="3248" y="704"/>
                  <a:pt x="3258" y="709"/>
                  <a:pt x="3284" y="712"/>
                </a:cubicBezTo>
                <a:moveTo>
                  <a:pt x="3651" y="602"/>
                </a:moveTo>
                <a:cubicBezTo>
                  <a:pt x="3646" y="589"/>
                  <a:pt x="3644" y="587"/>
                  <a:pt x="3645" y="578"/>
                </a:cubicBezTo>
                <a:cubicBezTo>
                  <a:pt x="3638" y="626"/>
                  <a:pt x="3633" y="675"/>
                  <a:pt x="3627" y="723"/>
                </a:cubicBezTo>
                <a:cubicBezTo>
                  <a:pt x="3620" y="787"/>
                  <a:pt x="3615" y="853"/>
                  <a:pt x="3614" y="918"/>
                </a:cubicBezTo>
                <a:cubicBezTo>
                  <a:pt x="3614" y="962"/>
                  <a:pt x="3611" y="986"/>
                  <a:pt x="3636" y="1021"/>
                </a:cubicBezTo>
                <a:moveTo>
                  <a:pt x="3372" y="896"/>
                </a:moveTo>
                <a:cubicBezTo>
                  <a:pt x="3444" y="884"/>
                  <a:pt x="3521" y="874"/>
                  <a:pt x="3595" y="866"/>
                </a:cubicBezTo>
                <a:cubicBezTo>
                  <a:pt x="3722" y="852"/>
                  <a:pt x="3849" y="839"/>
                  <a:pt x="3976" y="827"/>
                </a:cubicBezTo>
                <a:moveTo>
                  <a:pt x="4260" y="773"/>
                </a:moveTo>
                <a:cubicBezTo>
                  <a:pt x="4275" y="749"/>
                  <a:pt x="4283" y="754"/>
                  <a:pt x="4320" y="754"/>
                </a:cubicBezTo>
                <a:cubicBezTo>
                  <a:pt x="4375" y="753"/>
                  <a:pt x="4430" y="783"/>
                  <a:pt x="4445" y="844"/>
                </a:cubicBezTo>
                <a:cubicBezTo>
                  <a:pt x="4459" y="901"/>
                  <a:pt x="4439" y="946"/>
                  <a:pt x="4394" y="980"/>
                </a:cubicBezTo>
                <a:cubicBezTo>
                  <a:pt x="4374" y="995"/>
                  <a:pt x="4357" y="1000"/>
                  <a:pt x="4334" y="1003"/>
                </a:cubicBezTo>
                <a:cubicBezTo>
                  <a:pt x="4356" y="964"/>
                  <a:pt x="4381" y="942"/>
                  <a:pt x="4415" y="910"/>
                </a:cubicBezTo>
                <a:cubicBezTo>
                  <a:pt x="4470" y="859"/>
                  <a:pt x="4528" y="807"/>
                  <a:pt x="4567" y="741"/>
                </a:cubicBezTo>
                <a:cubicBezTo>
                  <a:pt x="4584" y="713"/>
                  <a:pt x="4590" y="689"/>
                  <a:pt x="4593" y="658"/>
                </a:cubicBezTo>
                <a:cubicBezTo>
                  <a:pt x="4559" y="663"/>
                  <a:pt x="4538" y="677"/>
                  <a:pt x="4510" y="712"/>
                </a:cubicBezTo>
                <a:cubicBezTo>
                  <a:pt x="4484" y="744"/>
                  <a:pt x="4440" y="820"/>
                  <a:pt x="4461" y="865"/>
                </a:cubicBezTo>
                <a:cubicBezTo>
                  <a:pt x="4484" y="914"/>
                  <a:pt x="4588" y="904"/>
                  <a:pt x="4628" y="902"/>
                </a:cubicBezTo>
                <a:cubicBezTo>
                  <a:pt x="4649" y="900"/>
                  <a:pt x="4671" y="898"/>
                  <a:pt x="4692" y="896"/>
                </a:cubicBezTo>
                <a:moveTo>
                  <a:pt x="4758" y="195"/>
                </a:moveTo>
                <a:cubicBezTo>
                  <a:pt x="4767" y="154"/>
                  <a:pt x="4783" y="140"/>
                  <a:pt x="4833" y="148"/>
                </a:cubicBezTo>
                <a:cubicBezTo>
                  <a:pt x="4886" y="157"/>
                  <a:pt x="4926" y="217"/>
                  <a:pt x="4937" y="267"/>
                </a:cubicBezTo>
                <a:cubicBezTo>
                  <a:pt x="4950" y="328"/>
                  <a:pt x="4936" y="362"/>
                  <a:pt x="4896" y="403"/>
                </a:cubicBezTo>
                <a:cubicBezTo>
                  <a:pt x="4885" y="414"/>
                  <a:pt x="4878" y="418"/>
                  <a:pt x="4866" y="426"/>
                </a:cubicBezTo>
                <a:cubicBezTo>
                  <a:pt x="4910" y="426"/>
                  <a:pt x="4960" y="419"/>
                  <a:pt x="5002" y="433"/>
                </a:cubicBezTo>
                <a:cubicBezTo>
                  <a:pt x="5043" y="447"/>
                  <a:pt x="5086" y="502"/>
                  <a:pt x="5064" y="548"/>
                </a:cubicBezTo>
                <a:cubicBezTo>
                  <a:pt x="5026" y="629"/>
                  <a:pt x="4897" y="681"/>
                  <a:pt x="4824" y="721"/>
                </a:cubicBezTo>
                <a:cubicBezTo>
                  <a:pt x="4781" y="743"/>
                  <a:pt x="4767" y="750"/>
                  <a:pt x="4737" y="760"/>
                </a:cubicBezTo>
                <a:moveTo>
                  <a:pt x="5433" y="832"/>
                </a:moveTo>
                <a:cubicBezTo>
                  <a:pt x="5431" y="813"/>
                  <a:pt x="5431" y="807"/>
                  <a:pt x="5416" y="807"/>
                </a:cubicBezTo>
                <a:cubicBezTo>
                  <a:pt x="5377" y="828"/>
                  <a:pt x="5392" y="905"/>
                  <a:pt x="5392" y="951"/>
                </a:cubicBezTo>
                <a:cubicBezTo>
                  <a:pt x="5392" y="1033"/>
                  <a:pt x="5414" y="1102"/>
                  <a:pt x="5433" y="1181"/>
                </a:cubicBezTo>
                <a:cubicBezTo>
                  <a:pt x="5440" y="1215"/>
                  <a:pt x="5446" y="1250"/>
                  <a:pt x="5451" y="1285"/>
                </a:cubicBezTo>
                <a:moveTo>
                  <a:pt x="5191" y="1120"/>
                </a:moveTo>
                <a:cubicBezTo>
                  <a:pt x="5281" y="1108"/>
                  <a:pt x="5372" y="1105"/>
                  <a:pt x="5462" y="1098"/>
                </a:cubicBezTo>
                <a:cubicBezTo>
                  <a:pt x="5564" y="1090"/>
                  <a:pt x="5667" y="1083"/>
                  <a:pt x="5769" y="1077"/>
                </a:cubicBezTo>
                <a:moveTo>
                  <a:pt x="6000" y="945"/>
                </a:moveTo>
                <a:cubicBezTo>
                  <a:pt x="6016" y="933"/>
                  <a:pt x="5980" y="937"/>
                  <a:pt x="6028" y="935"/>
                </a:cubicBezTo>
                <a:cubicBezTo>
                  <a:pt x="6080" y="933"/>
                  <a:pt x="6111" y="969"/>
                  <a:pt x="6118" y="1019"/>
                </a:cubicBezTo>
                <a:cubicBezTo>
                  <a:pt x="6127" y="1079"/>
                  <a:pt x="6099" y="1128"/>
                  <a:pt x="6057" y="1168"/>
                </a:cubicBezTo>
                <a:cubicBezTo>
                  <a:pt x="6041" y="1183"/>
                  <a:pt x="6024" y="1189"/>
                  <a:pt x="6006" y="1199"/>
                </a:cubicBezTo>
                <a:cubicBezTo>
                  <a:pt x="6028" y="1166"/>
                  <a:pt x="6053" y="1143"/>
                  <a:pt x="6086" y="1116"/>
                </a:cubicBezTo>
                <a:cubicBezTo>
                  <a:pt x="6135" y="1076"/>
                  <a:pt x="6186" y="1040"/>
                  <a:pt x="6225" y="989"/>
                </a:cubicBezTo>
                <a:cubicBezTo>
                  <a:pt x="6242" y="967"/>
                  <a:pt x="6241" y="958"/>
                  <a:pt x="6248" y="935"/>
                </a:cubicBezTo>
                <a:cubicBezTo>
                  <a:pt x="6218" y="954"/>
                  <a:pt x="6193" y="968"/>
                  <a:pt x="6177" y="1006"/>
                </a:cubicBezTo>
                <a:cubicBezTo>
                  <a:pt x="6160" y="1045"/>
                  <a:pt x="6163" y="1085"/>
                  <a:pt x="6206" y="1100"/>
                </a:cubicBezTo>
                <a:cubicBezTo>
                  <a:pt x="6273" y="1124"/>
                  <a:pt x="6352" y="1107"/>
                  <a:pt x="6419" y="1096"/>
                </a:cubicBezTo>
                <a:moveTo>
                  <a:pt x="6433" y="328"/>
                </a:moveTo>
                <a:cubicBezTo>
                  <a:pt x="6408" y="329"/>
                  <a:pt x="6417" y="332"/>
                  <a:pt x="6413" y="369"/>
                </a:cubicBezTo>
                <a:cubicBezTo>
                  <a:pt x="6407" y="429"/>
                  <a:pt x="6406" y="492"/>
                  <a:pt x="6409" y="553"/>
                </a:cubicBezTo>
                <a:cubicBezTo>
                  <a:pt x="6411" y="594"/>
                  <a:pt x="6423" y="647"/>
                  <a:pt x="6459" y="674"/>
                </a:cubicBezTo>
                <a:cubicBezTo>
                  <a:pt x="6483" y="692"/>
                  <a:pt x="6507" y="667"/>
                  <a:pt x="6521" y="651"/>
                </a:cubicBezTo>
                <a:cubicBezTo>
                  <a:pt x="6539" y="630"/>
                  <a:pt x="6549" y="606"/>
                  <a:pt x="6573" y="591"/>
                </a:cubicBezTo>
                <a:cubicBezTo>
                  <a:pt x="6575" y="591"/>
                  <a:pt x="6578" y="591"/>
                  <a:pt x="6580" y="591"/>
                </a:cubicBezTo>
                <a:cubicBezTo>
                  <a:pt x="6598" y="630"/>
                  <a:pt x="6610" y="667"/>
                  <a:pt x="6619" y="711"/>
                </a:cubicBezTo>
                <a:cubicBezTo>
                  <a:pt x="6631" y="767"/>
                  <a:pt x="6638" y="843"/>
                  <a:pt x="6682" y="885"/>
                </a:cubicBezTo>
                <a:cubicBezTo>
                  <a:pt x="6694" y="892"/>
                  <a:pt x="6706" y="900"/>
                  <a:pt x="6718" y="907"/>
                </a:cubicBezTo>
                <a:moveTo>
                  <a:pt x="7062" y="687"/>
                </a:moveTo>
                <a:cubicBezTo>
                  <a:pt x="7049" y="775"/>
                  <a:pt x="7039" y="862"/>
                  <a:pt x="7039" y="951"/>
                </a:cubicBezTo>
                <a:cubicBezTo>
                  <a:pt x="7039" y="999"/>
                  <a:pt x="7029" y="1061"/>
                  <a:pt x="7042" y="1108"/>
                </a:cubicBezTo>
                <a:cubicBezTo>
                  <a:pt x="7045" y="1114"/>
                  <a:pt x="7049" y="1121"/>
                  <a:pt x="7052" y="1127"/>
                </a:cubicBezTo>
                <a:moveTo>
                  <a:pt x="6879" y="1023"/>
                </a:moveTo>
                <a:cubicBezTo>
                  <a:pt x="6913" y="1001"/>
                  <a:pt x="6973" y="998"/>
                  <a:pt x="7015" y="991"/>
                </a:cubicBezTo>
                <a:cubicBezTo>
                  <a:pt x="7104" y="977"/>
                  <a:pt x="7192" y="962"/>
                  <a:pt x="7280" y="944"/>
                </a:cubicBezTo>
                <a:moveTo>
                  <a:pt x="7412" y="834"/>
                </a:moveTo>
                <a:cubicBezTo>
                  <a:pt x="7434" y="811"/>
                  <a:pt x="7453" y="815"/>
                  <a:pt x="7483" y="815"/>
                </a:cubicBezTo>
                <a:cubicBezTo>
                  <a:pt x="7535" y="815"/>
                  <a:pt x="7573" y="842"/>
                  <a:pt x="7585" y="896"/>
                </a:cubicBezTo>
                <a:cubicBezTo>
                  <a:pt x="7597" y="949"/>
                  <a:pt x="7584" y="1005"/>
                  <a:pt x="7549" y="1046"/>
                </a:cubicBezTo>
                <a:cubicBezTo>
                  <a:pt x="7529" y="1070"/>
                  <a:pt x="7500" y="1086"/>
                  <a:pt x="7470" y="1088"/>
                </a:cubicBezTo>
                <a:cubicBezTo>
                  <a:pt x="7468" y="1088"/>
                  <a:pt x="7467" y="1088"/>
                  <a:pt x="7465" y="1088"/>
                </a:cubicBezTo>
                <a:cubicBezTo>
                  <a:pt x="7481" y="1054"/>
                  <a:pt x="7500" y="1035"/>
                  <a:pt x="7533" y="1010"/>
                </a:cubicBezTo>
                <a:cubicBezTo>
                  <a:pt x="7593" y="964"/>
                  <a:pt x="7658" y="925"/>
                  <a:pt x="7715" y="875"/>
                </a:cubicBezTo>
                <a:cubicBezTo>
                  <a:pt x="7742" y="851"/>
                  <a:pt x="7766" y="825"/>
                  <a:pt x="7790" y="797"/>
                </a:cubicBezTo>
                <a:cubicBezTo>
                  <a:pt x="7773" y="804"/>
                  <a:pt x="7743" y="813"/>
                  <a:pt x="7722" y="835"/>
                </a:cubicBezTo>
                <a:cubicBezTo>
                  <a:pt x="7692" y="863"/>
                  <a:pt x="7659" y="910"/>
                  <a:pt x="7673" y="954"/>
                </a:cubicBezTo>
                <a:cubicBezTo>
                  <a:pt x="7687" y="999"/>
                  <a:pt x="7764" y="991"/>
                  <a:pt x="7798" y="991"/>
                </a:cubicBezTo>
                <a:cubicBezTo>
                  <a:pt x="7845" y="991"/>
                  <a:pt x="7862" y="991"/>
                  <a:pt x="7891" y="973"/>
                </a:cubicBezTo>
                <a:moveTo>
                  <a:pt x="7870" y="347"/>
                </a:moveTo>
                <a:cubicBezTo>
                  <a:pt x="7859" y="338"/>
                  <a:pt x="7842" y="323"/>
                  <a:pt x="7828" y="341"/>
                </a:cubicBezTo>
                <a:cubicBezTo>
                  <a:pt x="7806" y="369"/>
                  <a:pt x="7799" y="413"/>
                  <a:pt x="7804" y="448"/>
                </a:cubicBezTo>
                <a:cubicBezTo>
                  <a:pt x="7812" y="502"/>
                  <a:pt x="7849" y="552"/>
                  <a:pt x="7874" y="599"/>
                </a:cubicBezTo>
                <a:cubicBezTo>
                  <a:pt x="7901" y="650"/>
                  <a:pt x="7937" y="704"/>
                  <a:pt x="7954" y="760"/>
                </a:cubicBezTo>
                <a:cubicBezTo>
                  <a:pt x="7960" y="779"/>
                  <a:pt x="7958" y="799"/>
                  <a:pt x="7958" y="820"/>
                </a:cubicBezTo>
                <a:cubicBezTo>
                  <a:pt x="7913" y="827"/>
                  <a:pt x="7908" y="827"/>
                  <a:pt x="7876" y="793"/>
                </a:cubicBezTo>
                <a:moveTo>
                  <a:pt x="7780" y="308"/>
                </a:moveTo>
                <a:cubicBezTo>
                  <a:pt x="7833" y="307"/>
                  <a:pt x="7887" y="307"/>
                  <a:pt x="7940" y="307"/>
                </a:cubicBezTo>
                <a:cubicBezTo>
                  <a:pt x="8036" y="307"/>
                  <a:pt x="8131" y="309"/>
                  <a:pt x="8227" y="318"/>
                </a:cubicBezTo>
                <a:moveTo>
                  <a:pt x="8737" y="643"/>
                </a:moveTo>
                <a:cubicBezTo>
                  <a:pt x="8694" y="686"/>
                  <a:pt x="8695" y="734"/>
                  <a:pt x="8683" y="796"/>
                </a:cubicBezTo>
                <a:cubicBezTo>
                  <a:pt x="8667" y="883"/>
                  <a:pt x="8663" y="965"/>
                  <a:pt x="8663" y="1051"/>
                </a:cubicBezTo>
                <a:cubicBezTo>
                  <a:pt x="8663" y="1102"/>
                  <a:pt x="8663" y="1154"/>
                  <a:pt x="8663" y="1205"/>
                </a:cubicBezTo>
                <a:moveTo>
                  <a:pt x="8417" y="954"/>
                </a:moveTo>
                <a:cubicBezTo>
                  <a:pt x="8494" y="949"/>
                  <a:pt x="8572" y="951"/>
                  <a:pt x="8650" y="951"/>
                </a:cubicBezTo>
                <a:cubicBezTo>
                  <a:pt x="8738" y="951"/>
                  <a:pt x="8767" y="951"/>
                  <a:pt x="8826" y="950"/>
                </a:cubicBezTo>
                <a:moveTo>
                  <a:pt x="8884" y="967"/>
                </a:moveTo>
                <a:cubicBezTo>
                  <a:pt x="8877" y="969"/>
                  <a:pt x="8869" y="971"/>
                  <a:pt x="8862" y="973"/>
                </a:cubicBezTo>
                <a:cubicBezTo>
                  <a:pt x="8900" y="959"/>
                  <a:pt x="8919" y="955"/>
                  <a:pt x="8959" y="953"/>
                </a:cubicBezTo>
                <a:cubicBezTo>
                  <a:pt x="9006" y="951"/>
                  <a:pt x="9087" y="938"/>
                  <a:pt x="9120" y="982"/>
                </a:cubicBezTo>
                <a:cubicBezTo>
                  <a:pt x="9151" y="1023"/>
                  <a:pt x="9122" y="1082"/>
                  <a:pt x="9089" y="1108"/>
                </a:cubicBezTo>
                <a:cubicBezTo>
                  <a:pt x="9050" y="1138"/>
                  <a:pt x="9003" y="1147"/>
                  <a:pt x="8956" y="1152"/>
                </a:cubicBezTo>
                <a:cubicBezTo>
                  <a:pt x="8991" y="1110"/>
                  <a:pt x="9040" y="1084"/>
                  <a:pt x="9086" y="1054"/>
                </a:cubicBezTo>
                <a:cubicBezTo>
                  <a:pt x="9158" y="1008"/>
                  <a:pt x="9233" y="962"/>
                  <a:pt x="9292" y="899"/>
                </a:cubicBezTo>
                <a:cubicBezTo>
                  <a:pt x="9296" y="894"/>
                  <a:pt x="9300" y="889"/>
                  <a:pt x="9304" y="884"/>
                </a:cubicBezTo>
                <a:cubicBezTo>
                  <a:pt x="9303" y="885"/>
                  <a:pt x="9268" y="930"/>
                  <a:pt x="9262" y="947"/>
                </a:cubicBezTo>
                <a:cubicBezTo>
                  <a:pt x="9248" y="986"/>
                  <a:pt x="9239" y="1041"/>
                  <a:pt x="9278" y="1064"/>
                </a:cubicBezTo>
                <a:cubicBezTo>
                  <a:pt x="9324" y="1092"/>
                  <a:pt x="9390" y="1081"/>
                  <a:pt x="9441" y="1081"/>
                </a:cubicBezTo>
                <a:moveTo>
                  <a:pt x="9648" y="0"/>
                </a:moveTo>
                <a:cubicBezTo>
                  <a:pt x="9581" y="3"/>
                  <a:pt x="9531" y="20"/>
                  <a:pt x="9473" y="56"/>
                </a:cubicBezTo>
                <a:cubicBezTo>
                  <a:pt x="9385" y="110"/>
                  <a:pt x="9313" y="181"/>
                  <a:pt x="9268" y="275"/>
                </a:cubicBezTo>
                <a:cubicBezTo>
                  <a:pt x="9232" y="349"/>
                  <a:pt x="9216" y="461"/>
                  <a:pt x="9262" y="535"/>
                </a:cubicBezTo>
                <a:cubicBezTo>
                  <a:pt x="9300" y="597"/>
                  <a:pt x="9366" y="621"/>
                  <a:pt x="9434" y="625"/>
                </a:cubicBezTo>
                <a:cubicBezTo>
                  <a:pt x="9480" y="628"/>
                  <a:pt x="9497" y="614"/>
                  <a:pt x="9496" y="568"/>
                </a:cubicBezTo>
                <a:cubicBezTo>
                  <a:pt x="9495" y="513"/>
                  <a:pt x="9427" y="514"/>
                  <a:pt x="9387" y="512"/>
                </a:cubicBezTo>
                <a:cubicBezTo>
                  <a:pt x="9341" y="510"/>
                  <a:pt x="9338" y="515"/>
                  <a:pt x="9317" y="550"/>
                </a:cubicBezTo>
                <a:moveTo>
                  <a:pt x="533" y="260"/>
                </a:moveTo>
                <a:cubicBezTo>
                  <a:pt x="516" y="258"/>
                  <a:pt x="462" y="247"/>
                  <a:pt x="437" y="254"/>
                </a:cubicBezTo>
                <a:cubicBezTo>
                  <a:pt x="293" y="297"/>
                  <a:pt x="198" y="459"/>
                  <a:pt x="141" y="586"/>
                </a:cubicBezTo>
                <a:cubicBezTo>
                  <a:pt x="68" y="750"/>
                  <a:pt x="0" y="979"/>
                  <a:pt x="35" y="1161"/>
                </a:cubicBezTo>
                <a:cubicBezTo>
                  <a:pt x="81" y="1401"/>
                  <a:pt x="333" y="1517"/>
                  <a:pt x="541" y="1579"/>
                </a:cubicBezTo>
                <a:cubicBezTo>
                  <a:pt x="624" y="1597"/>
                  <a:pt x="706" y="1614"/>
                  <a:pt x="789" y="163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74" name="Freeform 4"/>
          <p:cNvSpPr/>
          <p:nvPr/>
        </p:nvSpPr>
        <p:spPr>
          <a:xfrm>
            <a:off x="4313160" y="739800"/>
            <a:ext cx="205200" cy="243360"/>
          </a:xfrm>
          <a:custGeom>
            <a:avLst/>
            <a:gdLst/>
            <a:ahLst/>
            <a:rect l="0" t="0" r="r" b="b"/>
            <a:pathLst>
              <a:path w="570" h="676">
                <a:moveTo>
                  <a:pt x="427" y="0"/>
                </a:moveTo>
                <a:cubicBezTo>
                  <a:pt x="417" y="0"/>
                  <a:pt x="407" y="0"/>
                  <a:pt x="397" y="0"/>
                </a:cubicBezTo>
                <a:moveTo>
                  <a:pt x="567" y="91"/>
                </a:moveTo>
                <a:cubicBezTo>
                  <a:pt x="519" y="86"/>
                  <a:pt x="507" y="85"/>
                  <a:pt x="462" y="124"/>
                </a:cubicBezTo>
                <a:cubicBezTo>
                  <a:pt x="373" y="203"/>
                  <a:pt x="293" y="302"/>
                  <a:pt x="217" y="396"/>
                </a:cubicBezTo>
                <a:cubicBezTo>
                  <a:pt x="151" y="477"/>
                  <a:pt x="88" y="560"/>
                  <a:pt x="24" y="643"/>
                </a:cubicBezTo>
                <a:cubicBezTo>
                  <a:pt x="16" y="654"/>
                  <a:pt x="8" y="664"/>
                  <a:pt x="0" y="675"/>
                </a:cubicBezTo>
                <a:moveTo>
                  <a:pt x="12" y="168"/>
                </a:moveTo>
                <a:cubicBezTo>
                  <a:pt x="48" y="215"/>
                  <a:pt x="85" y="256"/>
                  <a:pt x="135" y="295"/>
                </a:cubicBezTo>
                <a:cubicBezTo>
                  <a:pt x="224" y="368"/>
                  <a:pt x="320" y="430"/>
                  <a:pt x="405" y="507"/>
                </a:cubicBezTo>
                <a:cubicBezTo>
                  <a:pt x="459" y="557"/>
                  <a:pt x="507" y="606"/>
                  <a:pt x="569" y="64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75" name="Freeform 5"/>
          <p:cNvSpPr/>
          <p:nvPr/>
        </p:nvSpPr>
        <p:spPr>
          <a:xfrm>
            <a:off x="4725360" y="585720"/>
            <a:ext cx="3387240" cy="460800"/>
          </a:xfrm>
          <a:custGeom>
            <a:avLst/>
            <a:gdLst/>
            <a:ahLst/>
            <a:rect l="0" t="0" r="r" b="b"/>
            <a:pathLst>
              <a:path w="9409" h="1280">
                <a:moveTo>
                  <a:pt x="299" y="185"/>
                </a:moveTo>
                <a:cubicBezTo>
                  <a:pt x="209" y="226"/>
                  <a:pt x="166" y="323"/>
                  <a:pt x="126" y="416"/>
                </a:cubicBezTo>
                <a:cubicBezTo>
                  <a:pt x="53" y="587"/>
                  <a:pt x="0" y="821"/>
                  <a:pt x="36" y="1008"/>
                </a:cubicBezTo>
                <a:cubicBezTo>
                  <a:pt x="62" y="1141"/>
                  <a:pt x="168" y="1225"/>
                  <a:pt x="291" y="1261"/>
                </a:cubicBezTo>
                <a:cubicBezTo>
                  <a:pt x="325" y="1267"/>
                  <a:pt x="359" y="1273"/>
                  <a:pt x="393" y="1279"/>
                </a:cubicBezTo>
                <a:moveTo>
                  <a:pt x="559" y="835"/>
                </a:moveTo>
                <a:cubicBezTo>
                  <a:pt x="551" y="801"/>
                  <a:pt x="534" y="764"/>
                  <a:pt x="530" y="730"/>
                </a:cubicBezTo>
                <a:cubicBezTo>
                  <a:pt x="530" y="719"/>
                  <a:pt x="530" y="715"/>
                  <a:pt x="530" y="708"/>
                </a:cubicBezTo>
                <a:cubicBezTo>
                  <a:pt x="559" y="701"/>
                  <a:pt x="582" y="690"/>
                  <a:pt x="611" y="718"/>
                </a:cubicBezTo>
                <a:cubicBezTo>
                  <a:pt x="670" y="774"/>
                  <a:pt x="675" y="863"/>
                  <a:pt x="678" y="938"/>
                </a:cubicBezTo>
                <a:cubicBezTo>
                  <a:pt x="680" y="987"/>
                  <a:pt x="687" y="1029"/>
                  <a:pt x="654" y="1065"/>
                </a:cubicBezTo>
                <a:cubicBezTo>
                  <a:pt x="615" y="1067"/>
                  <a:pt x="608" y="1057"/>
                  <a:pt x="605" y="1015"/>
                </a:cubicBezTo>
                <a:cubicBezTo>
                  <a:pt x="599" y="939"/>
                  <a:pt x="624" y="877"/>
                  <a:pt x="663" y="813"/>
                </a:cubicBezTo>
                <a:cubicBezTo>
                  <a:pt x="685" y="776"/>
                  <a:pt x="713" y="741"/>
                  <a:pt x="738" y="705"/>
                </a:cubicBezTo>
                <a:cubicBezTo>
                  <a:pt x="712" y="753"/>
                  <a:pt x="683" y="799"/>
                  <a:pt x="668" y="853"/>
                </a:cubicBezTo>
                <a:cubicBezTo>
                  <a:pt x="650" y="918"/>
                  <a:pt x="639" y="998"/>
                  <a:pt x="702" y="1039"/>
                </a:cubicBezTo>
                <a:cubicBezTo>
                  <a:pt x="793" y="1099"/>
                  <a:pt x="919" y="1086"/>
                  <a:pt x="1021" y="1088"/>
                </a:cubicBezTo>
                <a:moveTo>
                  <a:pt x="1434" y="636"/>
                </a:moveTo>
                <a:cubicBezTo>
                  <a:pt x="1421" y="618"/>
                  <a:pt x="1423" y="615"/>
                  <a:pt x="1421" y="650"/>
                </a:cubicBezTo>
                <a:cubicBezTo>
                  <a:pt x="1416" y="727"/>
                  <a:pt x="1415" y="806"/>
                  <a:pt x="1418" y="883"/>
                </a:cubicBezTo>
                <a:cubicBezTo>
                  <a:pt x="1421" y="960"/>
                  <a:pt x="1435" y="1036"/>
                  <a:pt x="1438" y="1113"/>
                </a:cubicBezTo>
                <a:moveTo>
                  <a:pt x="1304" y="948"/>
                </a:moveTo>
                <a:cubicBezTo>
                  <a:pt x="1317" y="914"/>
                  <a:pt x="1395" y="917"/>
                  <a:pt x="1429" y="912"/>
                </a:cubicBezTo>
                <a:cubicBezTo>
                  <a:pt x="1530" y="896"/>
                  <a:pt x="1632" y="882"/>
                  <a:pt x="1733" y="866"/>
                </a:cubicBezTo>
                <a:moveTo>
                  <a:pt x="1875" y="730"/>
                </a:moveTo>
                <a:cubicBezTo>
                  <a:pt x="1881" y="704"/>
                  <a:pt x="1880" y="709"/>
                  <a:pt x="1915" y="709"/>
                </a:cubicBezTo>
                <a:cubicBezTo>
                  <a:pt x="1974" y="708"/>
                  <a:pt x="2024" y="707"/>
                  <a:pt x="2057" y="766"/>
                </a:cubicBezTo>
                <a:cubicBezTo>
                  <a:pt x="2084" y="814"/>
                  <a:pt x="2083" y="902"/>
                  <a:pt x="2054" y="949"/>
                </a:cubicBezTo>
                <a:cubicBezTo>
                  <a:pt x="2029" y="990"/>
                  <a:pt x="1991" y="1004"/>
                  <a:pt x="1947" y="1009"/>
                </a:cubicBezTo>
                <a:cubicBezTo>
                  <a:pt x="1927" y="995"/>
                  <a:pt x="1919" y="979"/>
                  <a:pt x="1933" y="942"/>
                </a:cubicBezTo>
                <a:cubicBezTo>
                  <a:pt x="1967" y="851"/>
                  <a:pt x="2056" y="789"/>
                  <a:pt x="2106" y="708"/>
                </a:cubicBezTo>
                <a:cubicBezTo>
                  <a:pt x="2111" y="697"/>
                  <a:pt x="2113" y="697"/>
                  <a:pt x="2113" y="690"/>
                </a:cubicBezTo>
                <a:cubicBezTo>
                  <a:pt x="2070" y="726"/>
                  <a:pt x="2026" y="772"/>
                  <a:pt x="2008" y="827"/>
                </a:cubicBezTo>
                <a:cubicBezTo>
                  <a:pt x="1988" y="889"/>
                  <a:pt x="2003" y="939"/>
                  <a:pt x="2072" y="951"/>
                </a:cubicBezTo>
                <a:cubicBezTo>
                  <a:pt x="2174" y="968"/>
                  <a:pt x="2249" y="936"/>
                  <a:pt x="2338" y="893"/>
                </a:cubicBezTo>
                <a:moveTo>
                  <a:pt x="2186" y="212"/>
                </a:moveTo>
                <a:cubicBezTo>
                  <a:pt x="2192" y="192"/>
                  <a:pt x="2192" y="179"/>
                  <a:pt x="2227" y="198"/>
                </a:cubicBezTo>
                <a:cubicBezTo>
                  <a:pt x="2269" y="221"/>
                  <a:pt x="2293" y="286"/>
                  <a:pt x="2278" y="332"/>
                </a:cubicBezTo>
                <a:cubicBezTo>
                  <a:pt x="2256" y="400"/>
                  <a:pt x="2178" y="448"/>
                  <a:pt x="2116" y="468"/>
                </a:cubicBezTo>
                <a:cubicBezTo>
                  <a:pt x="2078" y="480"/>
                  <a:pt x="2003" y="493"/>
                  <a:pt x="1963" y="477"/>
                </a:cubicBezTo>
                <a:cubicBezTo>
                  <a:pt x="1948" y="465"/>
                  <a:pt x="1943" y="463"/>
                  <a:pt x="1944" y="449"/>
                </a:cubicBezTo>
                <a:cubicBezTo>
                  <a:pt x="1956" y="405"/>
                  <a:pt x="1993" y="412"/>
                  <a:pt x="2035" y="411"/>
                </a:cubicBezTo>
                <a:cubicBezTo>
                  <a:pt x="2112" y="409"/>
                  <a:pt x="2161" y="438"/>
                  <a:pt x="2219" y="488"/>
                </a:cubicBezTo>
                <a:cubicBezTo>
                  <a:pt x="2275" y="537"/>
                  <a:pt x="2319" y="579"/>
                  <a:pt x="2385" y="614"/>
                </a:cubicBezTo>
                <a:moveTo>
                  <a:pt x="2769" y="523"/>
                </a:moveTo>
                <a:cubicBezTo>
                  <a:pt x="2796" y="544"/>
                  <a:pt x="2804" y="567"/>
                  <a:pt x="2817" y="606"/>
                </a:cubicBezTo>
                <a:cubicBezTo>
                  <a:pt x="2845" y="693"/>
                  <a:pt x="2867" y="781"/>
                  <a:pt x="2894" y="867"/>
                </a:cubicBezTo>
                <a:cubicBezTo>
                  <a:pt x="2914" y="928"/>
                  <a:pt x="2937" y="986"/>
                  <a:pt x="2970" y="1041"/>
                </a:cubicBezTo>
                <a:cubicBezTo>
                  <a:pt x="2973" y="1045"/>
                  <a:pt x="2975" y="1048"/>
                  <a:pt x="2978" y="1052"/>
                </a:cubicBezTo>
                <a:moveTo>
                  <a:pt x="2611" y="786"/>
                </a:moveTo>
                <a:cubicBezTo>
                  <a:pt x="2700" y="760"/>
                  <a:pt x="2790" y="751"/>
                  <a:pt x="2882" y="738"/>
                </a:cubicBezTo>
                <a:cubicBezTo>
                  <a:pt x="2986" y="724"/>
                  <a:pt x="3087" y="710"/>
                  <a:pt x="3190" y="690"/>
                </a:cubicBezTo>
                <a:moveTo>
                  <a:pt x="3253" y="617"/>
                </a:moveTo>
                <a:cubicBezTo>
                  <a:pt x="3254" y="615"/>
                  <a:pt x="3246" y="605"/>
                  <a:pt x="3251" y="603"/>
                </a:cubicBezTo>
                <a:cubicBezTo>
                  <a:pt x="3297" y="588"/>
                  <a:pt x="3372" y="646"/>
                  <a:pt x="3399" y="677"/>
                </a:cubicBezTo>
                <a:cubicBezTo>
                  <a:pt x="3438" y="723"/>
                  <a:pt x="3443" y="793"/>
                  <a:pt x="3435" y="850"/>
                </a:cubicBezTo>
                <a:cubicBezTo>
                  <a:pt x="3430" y="887"/>
                  <a:pt x="3413" y="920"/>
                  <a:pt x="3375" y="925"/>
                </a:cubicBezTo>
                <a:cubicBezTo>
                  <a:pt x="3370" y="925"/>
                  <a:pt x="3366" y="925"/>
                  <a:pt x="3361" y="925"/>
                </a:cubicBezTo>
                <a:cubicBezTo>
                  <a:pt x="3335" y="907"/>
                  <a:pt x="3335" y="870"/>
                  <a:pt x="3352" y="839"/>
                </a:cubicBezTo>
                <a:cubicBezTo>
                  <a:pt x="3380" y="787"/>
                  <a:pt x="3430" y="741"/>
                  <a:pt x="3470" y="698"/>
                </a:cubicBezTo>
                <a:cubicBezTo>
                  <a:pt x="3485" y="682"/>
                  <a:pt x="3499" y="666"/>
                  <a:pt x="3514" y="651"/>
                </a:cubicBezTo>
                <a:cubicBezTo>
                  <a:pt x="3500" y="691"/>
                  <a:pt x="3472" y="727"/>
                  <a:pt x="3466" y="770"/>
                </a:cubicBezTo>
                <a:cubicBezTo>
                  <a:pt x="3459" y="819"/>
                  <a:pt x="3485" y="845"/>
                  <a:pt x="3533" y="852"/>
                </a:cubicBezTo>
                <a:cubicBezTo>
                  <a:pt x="3603" y="863"/>
                  <a:pt x="3681" y="853"/>
                  <a:pt x="3741" y="815"/>
                </a:cubicBezTo>
                <a:cubicBezTo>
                  <a:pt x="3757" y="801"/>
                  <a:pt x="3774" y="788"/>
                  <a:pt x="3790" y="774"/>
                </a:cubicBezTo>
                <a:moveTo>
                  <a:pt x="3582" y="113"/>
                </a:moveTo>
                <a:cubicBezTo>
                  <a:pt x="3605" y="104"/>
                  <a:pt x="3652" y="94"/>
                  <a:pt x="3696" y="99"/>
                </a:cubicBezTo>
                <a:cubicBezTo>
                  <a:pt x="3769" y="108"/>
                  <a:pt x="3854" y="141"/>
                  <a:pt x="3894" y="206"/>
                </a:cubicBezTo>
                <a:cubicBezTo>
                  <a:pt x="3923" y="252"/>
                  <a:pt x="3908" y="296"/>
                  <a:pt x="3860" y="312"/>
                </a:cubicBezTo>
                <a:cubicBezTo>
                  <a:pt x="3806" y="330"/>
                  <a:pt x="3742" y="326"/>
                  <a:pt x="3686" y="326"/>
                </a:cubicBezTo>
                <a:cubicBezTo>
                  <a:pt x="3757" y="338"/>
                  <a:pt x="3837" y="355"/>
                  <a:pt x="3887" y="411"/>
                </a:cubicBezTo>
                <a:cubicBezTo>
                  <a:pt x="3924" y="451"/>
                  <a:pt x="3935" y="521"/>
                  <a:pt x="3903" y="567"/>
                </a:cubicBezTo>
                <a:cubicBezTo>
                  <a:pt x="3867" y="618"/>
                  <a:pt x="3798" y="647"/>
                  <a:pt x="3743" y="668"/>
                </a:cubicBezTo>
                <a:cubicBezTo>
                  <a:pt x="3719" y="676"/>
                  <a:pt x="3715" y="680"/>
                  <a:pt x="3699" y="678"/>
                </a:cubicBezTo>
                <a:moveTo>
                  <a:pt x="4193" y="521"/>
                </a:moveTo>
                <a:cubicBezTo>
                  <a:pt x="4188" y="566"/>
                  <a:pt x="4190" y="612"/>
                  <a:pt x="4190" y="660"/>
                </a:cubicBezTo>
                <a:cubicBezTo>
                  <a:pt x="4190" y="734"/>
                  <a:pt x="4210" y="800"/>
                  <a:pt x="4237" y="869"/>
                </a:cubicBezTo>
                <a:cubicBezTo>
                  <a:pt x="4255" y="914"/>
                  <a:pt x="4277" y="953"/>
                  <a:pt x="4306" y="991"/>
                </a:cubicBezTo>
                <a:moveTo>
                  <a:pt x="4090" y="863"/>
                </a:moveTo>
                <a:cubicBezTo>
                  <a:pt x="4210" y="833"/>
                  <a:pt x="4331" y="811"/>
                  <a:pt x="4452" y="784"/>
                </a:cubicBezTo>
                <a:cubicBezTo>
                  <a:pt x="4550" y="763"/>
                  <a:pt x="4583" y="756"/>
                  <a:pt x="4648" y="741"/>
                </a:cubicBezTo>
                <a:moveTo>
                  <a:pt x="4841" y="604"/>
                </a:moveTo>
                <a:cubicBezTo>
                  <a:pt x="4865" y="621"/>
                  <a:pt x="4871" y="629"/>
                  <a:pt x="4889" y="654"/>
                </a:cubicBezTo>
                <a:cubicBezTo>
                  <a:pt x="4931" y="706"/>
                  <a:pt x="4941" y="756"/>
                  <a:pt x="4940" y="822"/>
                </a:cubicBezTo>
                <a:cubicBezTo>
                  <a:pt x="4939" y="867"/>
                  <a:pt x="4922" y="921"/>
                  <a:pt x="4875" y="939"/>
                </a:cubicBezTo>
                <a:cubicBezTo>
                  <a:pt x="4861" y="939"/>
                  <a:pt x="4858" y="939"/>
                  <a:pt x="4849" y="939"/>
                </a:cubicBezTo>
                <a:cubicBezTo>
                  <a:pt x="4845" y="892"/>
                  <a:pt x="4842" y="876"/>
                  <a:pt x="4875" y="833"/>
                </a:cubicBezTo>
                <a:cubicBezTo>
                  <a:pt x="4925" y="768"/>
                  <a:pt x="4997" y="720"/>
                  <a:pt x="5062" y="671"/>
                </a:cubicBezTo>
                <a:cubicBezTo>
                  <a:pt x="5096" y="646"/>
                  <a:pt x="5196" y="620"/>
                  <a:pt x="5163" y="594"/>
                </a:cubicBezTo>
                <a:cubicBezTo>
                  <a:pt x="5156" y="598"/>
                  <a:pt x="5148" y="603"/>
                  <a:pt x="5141" y="607"/>
                </a:cubicBezTo>
                <a:cubicBezTo>
                  <a:pt x="5094" y="647"/>
                  <a:pt x="5029" y="689"/>
                  <a:pt x="5011" y="751"/>
                </a:cubicBezTo>
                <a:cubicBezTo>
                  <a:pt x="4995" y="807"/>
                  <a:pt x="5030" y="825"/>
                  <a:pt x="5080" y="830"/>
                </a:cubicBezTo>
                <a:cubicBezTo>
                  <a:pt x="5184" y="840"/>
                  <a:pt x="5265" y="805"/>
                  <a:pt x="5360" y="767"/>
                </a:cubicBezTo>
                <a:moveTo>
                  <a:pt x="5311" y="24"/>
                </a:moveTo>
                <a:cubicBezTo>
                  <a:pt x="5310" y="10"/>
                  <a:pt x="5310" y="8"/>
                  <a:pt x="5310" y="0"/>
                </a:cubicBezTo>
                <a:cubicBezTo>
                  <a:pt x="5310" y="96"/>
                  <a:pt x="5297" y="200"/>
                  <a:pt x="5314" y="295"/>
                </a:cubicBezTo>
                <a:cubicBezTo>
                  <a:pt x="5320" y="327"/>
                  <a:pt x="5329" y="355"/>
                  <a:pt x="5363" y="357"/>
                </a:cubicBezTo>
                <a:cubicBezTo>
                  <a:pt x="5407" y="360"/>
                  <a:pt x="5431" y="323"/>
                  <a:pt x="5463" y="299"/>
                </a:cubicBezTo>
                <a:cubicBezTo>
                  <a:pt x="5485" y="283"/>
                  <a:pt x="5497" y="276"/>
                  <a:pt x="5521" y="274"/>
                </a:cubicBezTo>
                <a:cubicBezTo>
                  <a:pt x="5524" y="321"/>
                  <a:pt x="5524" y="369"/>
                  <a:pt x="5533" y="416"/>
                </a:cubicBezTo>
                <a:cubicBezTo>
                  <a:pt x="5542" y="462"/>
                  <a:pt x="5559" y="491"/>
                  <a:pt x="5583" y="529"/>
                </a:cubicBezTo>
                <a:moveTo>
                  <a:pt x="5987" y="477"/>
                </a:moveTo>
                <a:cubicBezTo>
                  <a:pt x="5965" y="487"/>
                  <a:pt x="5967" y="506"/>
                  <a:pt x="5957" y="539"/>
                </a:cubicBezTo>
                <a:cubicBezTo>
                  <a:pt x="5934" y="613"/>
                  <a:pt x="5909" y="691"/>
                  <a:pt x="5897" y="768"/>
                </a:cubicBezTo>
                <a:cubicBezTo>
                  <a:pt x="5885" y="841"/>
                  <a:pt x="5889" y="916"/>
                  <a:pt x="5889" y="990"/>
                </a:cubicBezTo>
                <a:cubicBezTo>
                  <a:pt x="5889" y="1012"/>
                  <a:pt x="5891" y="1033"/>
                  <a:pt x="5892" y="1055"/>
                </a:cubicBezTo>
                <a:moveTo>
                  <a:pt x="5671" y="860"/>
                </a:moveTo>
                <a:cubicBezTo>
                  <a:pt x="5741" y="827"/>
                  <a:pt x="5825" y="819"/>
                  <a:pt x="5902" y="806"/>
                </a:cubicBezTo>
                <a:cubicBezTo>
                  <a:pt x="6000" y="789"/>
                  <a:pt x="6098" y="773"/>
                  <a:pt x="6196" y="756"/>
                </a:cubicBezTo>
                <a:moveTo>
                  <a:pt x="6253" y="736"/>
                </a:moveTo>
                <a:cubicBezTo>
                  <a:pt x="6277" y="736"/>
                  <a:pt x="6273" y="732"/>
                  <a:pt x="6297" y="736"/>
                </a:cubicBezTo>
                <a:cubicBezTo>
                  <a:pt x="6364" y="748"/>
                  <a:pt x="6430" y="789"/>
                  <a:pt x="6448" y="859"/>
                </a:cubicBezTo>
                <a:cubicBezTo>
                  <a:pt x="6460" y="905"/>
                  <a:pt x="6457" y="957"/>
                  <a:pt x="6415" y="983"/>
                </a:cubicBezTo>
                <a:cubicBezTo>
                  <a:pt x="6397" y="994"/>
                  <a:pt x="6375" y="992"/>
                  <a:pt x="6355" y="993"/>
                </a:cubicBezTo>
                <a:cubicBezTo>
                  <a:pt x="6366" y="929"/>
                  <a:pt x="6414" y="896"/>
                  <a:pt x="6464" y="857"/>
                </a:cubicBezTo>
                <a:cubicBezTo>
                  <a:pt x="6558" y="785"/>
                  <a:pt x="6667" y="729"/>
                  <a:pt x="6751" y="644"/>
                </a:cubicBezTo>
                <a:cubicBezTo>
                  <a:pt x="6753" y="642"/>
                  <a:pt x="6754" y="637"/>
                  <a:pt x="6756" y="635"/>
                </a:cubicBezTo>
                <a:cubicBezTo>
                  <a:pt x="6715" y="662"/>
                  <a:pt x="6671" y="695"/>
                  <a:pt x="6639" y="733"/>
                </a:cubicBezTo>
                <a:cubicBezTo>
                  <a:pt x="6607" y="771"/>
                  <a:pt x="6608" y="810"/>
                  <a:pt x="6660" y="822"/>
                </a:cubicBezTo>
                <a:cubicBezTo>
                  <a:pt x="6749" y="843"/>
                  <a:pt x="6833" y="819"/>
                  <a:pt x="6917" y="794"/>
                </a:cubicBezTo>
                <a:moveTo>
                  <a:pt x="7023" y="233"/>
                </a:moveTo>
                <a:cubicBezTo>
                  <a:pt x="6997" y="226"/>
                  <a:pt x="6967" y="216"/>
                  <a:pt x="6945" y="239"/>
                </a:cubicBezTo>
                <a:cubicBezTo>
                  <a:pt x="6913" y="272"/>
                  <a:pt x="6913" y="330"/>
                  <a:pt x="6912" y="373"/>
                </a:cubicBezTo>
                <a:cubicBezTo>
                  <a:pt x="6910" y="434"/>
                  <a:pt x="6920" y="472"/>
                  <a:pt x="6942" y="528"/>
                </a:cubicBezTo>
                <a:cubicBezTo>
                  <a:pt x="6953" y="557"/>
                  <a:pt x="6973" y="596"/>
                  <a:pt x="6963" y="629"/>
                </a:cubicBezTo>
                <a:cubicBezTo>
                  <a:pt x="6954" y="661"/>
                  <a:pt x="6892" y="652"/>
                  <a:pt x="6869" y="650"/>
                </a:cubicBezTo>
                <a:cubicBezTo>
                  <a:pt x="6829" y="646"/>
                  <a:pt x="6822" y="629"/>
                  <a:pt x="6799" y="600"/>
                </a:cubicBezTo>
                <a:moveTo>
                  <a:pt x="6966" y="214"/>
                </a:moveTo>
                <a:cubicBezTo>
                  <a:pt x="7006" y="204"/>
                  <a:pt x="7047" y="207"/>
                  <a:pt x="7088" y="207"/>
                </a:cubicBezTo>
                <a:cubicBezTo>
                  <a:pt x="7183" y="207"/>
                  <a:pt x="7275" y="211"/>
                  <a:pt x="7369" y="219"/>
                </a:cubicBezTo>
                <a:moveTo>
                  <a:pt x="7779" y="335"/>
                </a:moveTo>
                <a:cubicBezTo>
                  <a:pt x="7776" y="394"/>
                  <a:pt x="7774" y="451"/>
                  <a:pt x="7766" y="510"/>
                </a:cubicBezTo>
                <a:cubicBezTo>
                  <a:pt x="7752" y="614"/>
                  <a:pt x="7722" y="718"/>
                  <a:pt x="7717" y="823"/>
                </a:cubicBezTo>
                <a:cubicBezTo>
                  <a:pt x="7715" y="875"/>
                  <a:pt x="7709" y="937"/>
                  <a:pt x="7730" y="986"/>
                </a:cubicBezTo>
                <a:cubicBezTo>
                  <a:pt x="7732" y="988"/>
                  <a:pt x="7733" y="989"/>
                  <a:pt x="7735" y="991"/>
                </a:cubicBezTo>
                <a:moveTo>
                  <a:pt x="7460" y="705"/>
                </a:moveTo>
                <a:cubicBezTo>
                  <a:pt x="7489" y="697"/>
                  <a:pt x="7542" y="689"/>
                  <a:pt x="7578" y="685"/>
                </a:cubicBezTo>
                <a:cubicBezTo>
                  <a:pt x="7681" y="673"/>
                  <a:pt x="7784" y="661"/>
                  <a:pt x="7887" y="650"/>
                </a:cubicBezTo>
                <a:cubicBezTo>
                  <a:pt x="7915" y="647"/>
                  <a:pt x="7942" y="643"/>
                  <a:pt x="7970" y="638"/>
                </a:cubicBezTo>
                <a:moveTo>
                  <a:pt x="8286" y="542"/>
                </a:moveTo>
                <a:cubicBezTo>
                  <a:pt x="8297" y="533"/>
                  <a:pt x="8318" y="510"/>
                  <a:pt x="8333" y="505"/>
                </a:cubicBezTo>
                <a:cubicBezTo>
                  <a:pt x="8357" y="497"/>
                  <a:pt x="8382" y="516"/>
                  <a:pt x="8399" y="531"/>
                </a:cubicBezTo>
                <a:cubicBezTo>
                  <a:pt x="8438" y="566"/>
                  <a:pt x="8448" y="615"/>
                  <a:pt x="8451" y="667"/>
                </a:cubicBezTo>
                <a:cubicBezTo>
                  <a:pt x="8455" y="744"/>
                  <a:pt x="8447" y="798"/>
                  <a:pt x="8401" y="862"/>
                </a:cubicBezTo>
                <a:cubicBezTo>
                  <a:pt x="8376" y="897"/>
                  <a:pt x="8345" y="919"/>
                  <a:pt x="8308" y="938"/>
                </a:cubicBezTo>
                <a:cubicBezTo>
                  <a:pt x="8307" y="938"/>
                  <a:pt x="8305" y="938"/>
                  <a:pt x="8304" y="938"/>
                </a:cubicBezTo>
                <a:cubicBezTo>
                  <a:pt x="8312" y="895"/>
                  <a:pt x="8324" y="874"/>
                  <a:pt x="8356" y="839"/>
                </a:cubicBezTo>
                <a:cubicBezTo>
                  <a:pt x="8416" y="773"/>
                  <a:pt x="8493" y="722"/>
                  <a:pt x="8567" y="674"/>
                </a:cubicBezTo>
                <a:cubicBezTo>
                  <a:pt x="8651" y="618"/>
                  <a:pt x="8739" y="569"/>
                  <a:pt x="8833" y="536"/>
                </a:cubicBezTo>
                <a:cubicBezTo>
                  <a:pt x="8845" y="533"/>
                  <a:pt x="8845" y="531"/>
                  <a:pt x="8852" y="531"/>
                </a:cubicBezTo>
                <a:cubicBezTo>
                  <a:pt x="8795" y="563"/>
                  <a:pt x="8741" y="597"/>
                  <a:pt x="8690" y="638"/>
                </a:cubicBezTo>
                <a:cubicBezTo>
                  <a:pt x="8652" y="671"/>
                  <a:pt x="8643" y="685"/>
                  <a:pt x="8633" y="727"/>
                </a:cubicBezTo>
                <a:cubicBezTo>
                  <a:pt x="8676" y="734"/>
                  <a:pt x="8731" y="744"/>
                  <a:pt x="8779" y="736"/>
                </a:cubicBezTo>
                <a:cubicBezTo>
                  <a:pt x="8848" y="724"/>
                  <a:pt x="8915" y="693"/>
                  <a:pt x="8979" y="668"/>
                </a:cubicBezTo>
                <a:moveTo>
                  <a:pt x="9408" y="52"/>
                </a:moveTo>
                <a:cubicBezTo>
                  <a:pt x="9393" y="28"/>
                  <a:pt x="9378" y="38"/>
                  <a:pt x="9341" y="55"/>
                </a:cubicBezTo>
                <a:cubicBezTo>
                  <a:pt x="9248" y="97"/>
                  <a:pt x="9151" y="155"/>
                  <a:pt x="9074" y="222"/>
                </a:cubicBezTo>
                <a:cubicBezTo>
                  <a:pt x="9024" y="266"/>
                  <a:pt x="9002" y="306"/>
                  <a:pt x="9001" y="371"/>
                </a:cubicBezTo>
                <a:cubicBezTo>
                  <a:pt x="9001" y="418"/>
                  <a:pt x="9055" y="416"/>
                  <a:pt x="9092" y="418"/>
                </a:cubicBezTo>
                <a:cubicBezTo>
                  <a:pt x="9133" y="420"/>
                  <a:pt x="9181" y="424"/>
                  <a:pt x="9206" y="384"/>
                </a:cubicBezTo>
                <a:cubicBezTo>
                  <a:pt x="9223" y="357"/>
                  <a:pt x="9214" y="326"/>
                  <a:pt x="9187" y="315"/>
                </a:cubicBezTo>
                <a:cubicBezTo>
                  <a:pt x="9159" y="304"/>
                  <a:pt x="9128" y="308"/>
                  <a:pt x="9099" y="30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76" name="Freeform 6"/>
          <p:cNvSpPr/>
          <p:nvPr/>
        </p:nvSpPr>
        <p:spPr>
          <a:xfrm>
            <a:off x="1308240" y="1401480"/>
            <a:ext cx="4392720" cy="476280"/>
          </a:xfrm>
          <a:custGeom>
            <a:avLst/>
            <a:gdLst/>
            <a:ahLst/>
            <a:rect l="0" t="0" r="r" b="b"/>
            <a:pathLst>
              <a:path w="12202" h="1323">
                <a:moveTo>
                  <a:pt x="456" y="558"/>
                </a:moveTo>
                <a:cubicBezTo>
                  <a:pt x="387" y="549"/>
                  <a:pt x="338" y="545"/>
                  <a:pt x="278" y="589"/>
                </a:cubicBezTo>
                <a:cubicBezTo>
                  <a:pt x="170" y="667"/>
                  <a:pt x="97" y="829"/>
                  <a:pt x="54" y="955"/>
                </a:cubicBezTo>
                <a:cubicBezTo>
                  <a:pt x="23" y="1045"/>
                  <a:pt x="0" y="1166"/>
                  <a:pt x="82" y="1235"/>
                </a:cubicBezTo>
                <a:cubicBezTo>
                  <a:pt x="162" y="1302"/>
                  <a:pt x="263" y="1299"/>
                  <a:pt x="359" y="1310"/>
                </a:cubicBezTo>
                <a:moveTo>
                  <a:pt x="729" y="1022"/>
                </a:moveTo>
                <a:cubicBezTo>
                  <a:pt x="741" y="993"/>
                  <a:pt x="739" y="994"/>
                  <a:pt x="784" y="992"/>
                </a:cubicBezTo>
                <a:cubicBezTo>
                  <a:pt x="843" y="989"/>
                  <a:pt x="888" y="991"/>
                  <a:pt x="926" y="1043"/>
                </a:cubicBezTo>
                <a:cubicBezTo>
                  <a:pt x="951" y="1077"/>
                  <a:pt x="964" y="1153"/>
                  <a:pt x="951" y="1194"/>
                </a:cubicBezTo>
                <a:cubicBezTo>
                  <a:pt x="937" y="1236"/>
                  <a:pt x="897" y="1260"/>
                  <a:pt x="856" y="1265"/>
                </a:cubicBezTo>
                <a:cubicBezTo>
                  <a:pt x="849" y="1265"/>
                  <a:pt x="843" y="1265"/>
                  <a:pt x="836" y="1265"/>
                </a:cubicBezTo>
                <a:cubicBezTo>
                  <a:pt x="810" y="1219"/>
                  <a:pt x="824" y="1178"/>
                  <a:pt x="854" y="1132"/>
                </a:cubicBezTo>
                <a:cubicBezTo>
                  <a:pt x="912" y="1044"/>
                  <a:pt x="998" y="963"/>
                  <a:pt x="1072" y="887"/>
                </a:cubicBezTo>
                <a:cubicBezTo>
                  <a:pt x="1087" y="873"/>
                  <a:pt x="1087" y="870"/>
                  <a:pt x="1097" y="865"/>
                </a:cubicBezTo>
                <a:cubicBezTo>
                  <a:pt x="1071" y="909"/>
                  <a:pt x="1041" y="951"/>
                  <a:pt x="1012" y="994"/>
                </a:cubicBezTo>
                <a:cubicBezTo>
                  <a:pt x="976" y="1048"/>
                  <a:pt x="951" y="1092"/>
                  <a:pt x="950" y="1157"/>
                </a:cubicBezTo>
                <a:cubicBezTo>
                  <a:pt x="949" y="1213"/>
                  <a:pt x="1042" y="1196"/>
                  <a:pt x="1078" y="1197"/>
                </a:cubicBezTo>
                <a:moveTo>
                  <a:pt x="1761" y="884"/>
                </a:moveTo>
                <a:cubicBezTo>
                  <a:pt x="1755" y="895"/>
                  <a:pt x="1755" y="918"/>
                  <a:pt x="1755" y="938"/>
                </a:cubicBezTo>
                <a:cubicBezTo>
                  <a:pt x="1755" y="1000"/>
                  <a:pt x="1766" y="1059"/>
                  <a:pt x="1775" y="1119"/>
                </a:cubicBezTo>
                <a:cubicBezTo>
                  <a:pt x="1783" y="1171"/>
                  <a:pt x="1796" y="1221"/>
                  <a:pt x="1806" y="1272"/>
                </a:cubicBezTo>
                <a:moveTo>
                  <a:pt x="1634" y="1132"/>
                </a:moveTo>
                <a:cubicBezTo>
                  <a:pt x="1718" y="1106"/>
                  <a:pt x="1804" y="1096"/>
                  <a:pt x="1891" y="1085"/>
                </a:cubicBezTo>
                <a:cubicBezTo>
                  <a:pt x="2002" y="1069"/>
                  <a:pt x="2113" y="1056"/>
                  <a:pt x="2223" y="1036"/>
                </a:cubicBezTo>
                <a:moveTo>
                  <a:pt x="2292" y="992"/>
                </a:moveTo>
                <a:cubicBezTo>
                  <a:pt x="2291" y="989"/>
                  <a:pt x="2279" y="970"/>
                  <a:pt x="2280" y="968"/>
                </a:cubicBezTo>
                <a:cubicBezTo>
                  <a:pt x="2287" y="956"/>
                  <a:pt x="2356" y="962"/>
                  <a:pt x="2371" y="963"/>
                </a:cubicBezTo>
                <a:cubicBezTo>
                  <a:pt x="2435" y="967"/>
                  <a:pt x="2475" y="996"/>
                  <a:pt x="2493" y="1059"/>
                </a:cubicBezTo>
                <a:cubicBezTo>
                  <a:pt x="2503" y="1094"/>
                  <a:pt x="2508" y="1158"/>
                  <a:pt x="2486" y="1190"/>
                </a:cubicBezTo>
                <a:cubicBezTo>
                  <a:pt x="2471" y="1211"/>
                  <a:pt x="2459" y="1204"/>
                  <a:pt x="2440" y="1210"/>
                </a:cubicBezTo>
                <a:cubicBezTo>
                  <a:pt x="2433" y="1179"/>
                  <a:pt x="2427" y="1150"/>
                  <a:pt x="2447" y="1112"/>
                </a:cubicBezTo>
                <a:cubicBezTo>
                  <a:pt x="2481" y="1049"/>
                  <a:pt x="2534" y="994"/>
                  <a:pt x="2575" y="934"/>
                </a:cubicBezTo>
                <a:cubicBezTo>
                  <a:pt x="2590" y="912"/>
                  <a:pt x="2604" y="889"/>
                  <a:pt x="2619" y="867"/>
                </a:cubicBezTo>
                <a:cubicBezTo>
                  <a:pt x="2602" y="903"/>
                  <a:pt x="2582" y="942"/>
                  <a:pt x="2574" y="983"/>
                </a:cubicBezTo>
                <a:cubicBezTo>
                  <a:pt x="2562" y="1041"/>
                  <a:pt x="2569" y="1078"/>
                  <a:pt x="2632" y="1093"/>
                </a:cubicBezTo>
                <a:cubicBezTo>
                  <a:pt x="2714" y="1114"/>
                  <a:pt x="2795" y="1097"/>
                  <a:pt x="2874" y="1077"/>
                </a:cubicBezTo>
                <a:moveTo>
                  <a:pt x="2771" y="378"/>
                </a:moveTo>
                <a:cubicBezTo>
                  <a:pt x="2813" y="394"/>
                  <a:pt x="2847" y="425"/>
                  <a:pt x="2859" y="473"/>
                </a:cubicBezTo>
                <a:cubicBezTo>
                  <a:pt x="2874" y="529"/>
                  <a:pt x="2860" y="579"/>
                  <a:pt x="2811" y="612"/>
                </a:cubicBezTo>
                <a:cubicBezTo>
                  <a:pt x="2763" y="644"/>
                  <a:pt x="2700" y="647"/>
                  <a:pt x="2644" y="643"/>
                </a:cubicBezTo>
                <a:cubicBezTo>
                  <a:pt x="2617" y="641"/>
                  <a:pt x="2618" y="634"/>
                  <a:pt x="2614" y="612"/>
                </a:cubicBezTo>
                <a:cubicBezTo>
                  <a:pt x="2627" y="588"/>
                  <a:pt x="2675" y="594"/>
                  <a:pt x="2704" y="609"/>
                </a:cubicBezTo>
                <a:cubicBezTo>
                  <a:pt x="2767" y="642"/>
                  <a:pt x="2814" y="707"/>
                  <a:pt x="2856" y="762"/>
                </a:cubicBezTo>
                <a:cubicBezTo>
                  <a:pt x="2889" y="807"/>
                  <a:pt x="2899" y="821"/>
                  <a:pt x="2926" y="845"/>
                </a:cubicBezTo>
                <a:moveTo>
                  <a:pt x="3335" y="707"/>
                </a:moveTo>
                <a:cubicBezTo>
                  <a:pt x="3377" y="737"/>
                  <a:pt x="3390" y="788"/>
                  <a:pt x="3401" y="840"/>
                </a:cubicBezTo>
                <a:cubicBezTo>
                  <a:pt x="3416" y="909"/>
                  <a:pt x="3420" y="982"/>
                  <a:pt x="3429" y="1052"/>
                </a:cubicBezTo>
                <a:cubicBezTo>
                  <a:pt x="3435" y="1090"/>
                  <a:pt x="3437" y="1099"/>
                  <a:pt x="3435" y="1124"/>
                </a:cubicBezTo>
                <a:moveTo>
                  <a:pt x="3241" y="1121"/>
                </a:moveTo>
                <a:cubicBezTo>
                  <a:pt x="3340" y="1087"/>
                  <a:pt x="3442" y="1066"/>
                  <a:pt x="3545" y="1046"/>
                </a:cubicBezTo>
                <a:cubicBezTo>
                  <a:pt x="3714" y="1013"/>
                  <a:pt x="3885" y="1000"/>
                  <a:pt x="4056" y="983"/>
                </a:cubicBezTo>
                <a:moveTo>
                  <a:pt x="4187" y="1118"/>
                </a:moveTo>
                <a:cubicBezTo>
                  <a:pt x="4171" y="1109"/>
                  <a:pt x="4158" y="1116"/>
                  <a:pt x="4164" y="1091"/>
                </a:cubicBezTo>
                <a:cubicBezTo>
                  <a:pt x="4170" y="1065"/>
                  <a:pt x="4192" y="1048"/>
                  <a:pt x="4215" y="1034"/>
                </a:cubicBezTo>
                <a:cubicBezTo>
                  <a:pt x="4256" y="1008"/>
                  <a:pt x="4336" y="995"/>
                  <a:pt x="4382" y="1012"/>
                </a:cubicBezTo>
                <a:cubicBezTo>
                  <a:pt x="4449" y="1037"/>
                  <a:pt x="4474" y="1129"/>
                  <a:pt x="4457" y="1193"/>
                </a:cubicBezTo>
                <a:cubicBezTo>
                  <a:pt x="4447" y="1232"/>
                  <a:pt x="4415" y="1254"/>
                  <a:pt x="4381" y="1269"/>
                </a:cubicBezTo>
                <a:cubicBezTo>
                  <a:pt x="4378" y="1252"/>
                  <a:pt x="4348" y="1258"/>
                  <a:pt x="4390" y="1211"/>
                </a:cubicBezTo>
                <a:cubicBezTo>
                  <a:pt x="4451" y="1144"/>
                  <a:pt x="4537" y="1099"/>
                  <a:pt x="4607" y="1044"/>
                </a:cubicBezTo>
                <a:cubicBezTo>
                  <a:pt x="4646" y="1013"/>
                  <a:pt x="4681" y="979"/>
                  <a:pt x="4715" y="944"/>
                </a:cubicBezTo>
                <a:cubicBezTo>
                  <a:pt x="4664" y="984"/>
                  <a:pt x="4600" y="1032"/>
                  <a:pt x="4585" y="1098"/>
                </a:cubicBezTo>
                <a:cubicBezTo>
                  <a:pt x="4567" y="1180"/>
                  <a:pt x="4663" y="1191"/>
                  <a:pt x="4721" y="1198"/>
                </a:cubicBezTo>
                <a:cubicBezTo>
                  <a:pt x="4806" y="1208"/>
                  <a:pt x="4895" y="1200"/>
                  <a:pt x="4980" y="1198"/>
                </a:cubicBezTo>
                <a:moveTo>
                  <a:pt x="4892" y="529"/>
                </a:moveTo>
                <a:cubicBezTo>
                  <a:pt x="4884" y="521"/>
                  <a:pt x="4861" y="492"/>
                  <a:pt x="4875" y="480"/>
                </a:cubicBezTo>
                <a:cubicBezTo>
                  <a:pt x="4909" y="451"/>
                  <a:pt x="5006" y="445"/>
                  <a:pt x="5046" y="462"/>
                </a:cubicBezTo>
                <a:cubicBezTo>
                  <a:pt x="5091" y="481"/>
                  <a:pt x="5095" y="530"/>
                  <a:pt x="5092" y="572"/>
                </a:cubicBezTo>
                <a:cubicBezTo>
                  <a:pt x="5090" y="607"/>
                  <a:pt x="5073" y="617"/>
                  <a:pt x="5049" y="637"/>
                </a:cubicBezTo>
                <a:cubicBezTo>
                  <a:pt x="5047" y="638"/>
                  <a:pt x="5046" y="639"/>
                  <a:pt x="5044" y="640"/>
                </a:cubicBezTo>
                <a:cubicBezTo>
                  <a:pt x="5090" y="640"/>
                  <a:pt x="5136" y="635"/>
                  <a:pt x="5180" y="651"/>
                </a:cubicBezTo>
                <a:cubicBezTo>
                  <a:pt x="5223" y="665"/>
                  <a:pt x="5270" y="721"/>
                  <a:pt x="5243" y="772"/>
                </a:cubicBezTo>
                <a:cubicBezTo>
                  <a:pt x="5197" y="858"/>
                  <a:pt x="5056" y="902"/>
                  <a:pt x="4966" y="913"/>
                </a:cubicBezTo>
                <a:cubicBezTo>
                  <a:pt x="4960" y="913"/>
                  <a:pt x="4955" y="913"/>
                  <a:pt x="4949" y="913"/>
                </a:cubicBezTo>
                <a:moveTo>
                  <a:pt x="5626" y="758"/>
                </a:moveTo>
                <a:cubicBezTo>
                  <a:pt x="5640" y="810"/>
                  <a:pt x="5655" y="861"/>
                  <a:pt x="5671" y="912"/>
                </a:cubicBezTo>
                <a:cubicBezTo>
                  <a:pt x="5694" y="986"/>
                  <a:pt x="5714" y="1060"/>
                  <a:pt x="5747" y="1129"/>
                </a:cubicBezTo>
                <a:cubicBezTo>
                  <a:pt x="5761" y="1157"/>
                  <a:pt x="5765" y="1165"/>
                  <a:pt x="5775" y="1182"/>
                </a:cubicBezTo>
                <a:moveTo>
                  <a:pt x="5665" y="1037"/>
                </a:moveTo>
                <a:cubicBezTo>
                  <a:pt x="5767" y="1018"/>
                  <a:pt x="5869" y="1005"/>
                  <a:pt x="5972" y="992"/>
                </a:cubicBezTo>
                <a:cubicBezTo>
                  <a:pt x="6046" y="983"/>
                  <a:pt x="6133" y="983"/>
                  <a:pt x="6202" y="950"/>
                </a:cubicBezTo>
                <a:cubicBezTo>
                  <a:pt x="6212" y="945"/>
                  <a:pt x="6203" y="937"/>
                  <a:pt x="6210" y="935"/>
                </a:cubicBezTo>
                <a:cubicBezTo>
                  <a:pt x="6251" y="922"/>
                  <a:pt x="6300" y="949"/>
                  <a:pt x="6329" y="975"/>
                </a:cubicBezTo>
                <a:cubicBezTo>
                  <a:pt x="6370" y="1012"/>
                  <a:pt x="6384" y="1053"/>
                  <a:pt x="6387" y="1105"/>
                </a:cubicBezTo>
                <a:cubicBezTo>
                  <a:pt x="6389" y="1143"/>
                  <a:pt x="6385" y="1167"/>
                  <a:pt x="6347" y="1182"/>
                </a:cubicBezTo>
                <a:cubicBezTo>
                  <a:pt x="6332" y="1182"/>
                  <a:pt x="6329" y="1182"/>
                  <a:pt x="6320" y="1182"/>
                </a:cubicBezTo>
                <a:cubicBezTo>
                  <a:pt x="6322" y="1118"/>
                  <a:pt x="6347" y="1096"/>
                  <a:pt x="6395" y="1052"/>
                </a:cubicBezTo>
                <a:cubicBezTo>
                  <a:pt x="6450" y="1000"/>
                  <a:pt x="6507" y="952"/>
                  <a:pt x="6560" y="898"/>
                </a:cubicBezTo>
                <a:cubicBezTo>
                  <a:pt x="6575" y="883"/>
                  <a:pt x="6570" y="888"/>
                  <a:pt x="6584" y="872"/>
                </a:cubicBezTo>
                <a:cubicBezTo>
                  <a:pt x="6537" y="924"/>
                  <a:pt x="6492" y="970"/>
                  <a:pt x="6491" y="1043"/>
                </a:cubicBezTo>
                <a:cubicBezTo>
                  <a:pt x="6491" y="1097"/>
                  <a:pt x="6561" y="1090"/>
                  <a:pt x="6600" y="1088"/>
                </a:cubicBezTo>
                <a:cubicBezTo>
                  <a:pt x="6666" y="1085"/>
                  <a:pt x="6705" y="1060"/>
                  <a:pt x="6761" y="1029"/>
                </a:cubicBezTo>
                <a:moveTo>
                  <a:pt x="6618" y="239"/>
                </a:moveTo>
                <a:cubicBezTo>
                  <a:pt x="6599" y="238"/>
                  <a:pt x="6595" y="238"/>
                  <a:pt x="6584" y="238"/>
                </a:cubicBezTo>
                <a:cubicBezTo>
                  <a:pt x="6574" y="278"/>
                  <a:pt x="6571" y="328"/>
                  <a:pt x="6577" y="369"/>
                </a:cubicBezTo>
                <a:cubicBezTo>
                  <a:pt x="6584" y="419"/>
                  <a:pt x="6605" y="469"/>
                  <a:pt x="6645" y="500"/>
                </a:cubicBezTo>
                <a:cubicBezTo>
                  <a:pt x="6670" y="520"/>
                  <a:pt x="6721" y="525"/>
                  <a:pt x="6751" y="516"/>
                </a:cubicBezTo>
                <a:cubicBezTo>
                  <a:pt x="6790" y="505"/>
                  <a:pt x="6818" y="480"/>
                  <a:pt x="6860" y="476"/>
                </a:cubicBezTo>
                <a:cubicBezTo>
                  <a:pt x="6899" y="473"/>
                  <a:pt x="6903" y="534"/>
                  <a:pt x="6908" y="561"/>
                </a:cubicBezTo>
                <a:cubicBezTo>
                  <a:pt x="6919" y="619"/>
                  <a:pt x="6923" y="677"/>
                  <a:pt x="6930" y="735"/>
                </a:cubicBezTo>
                <a:moveTo>
                  <a:pt x="7217" y="872"/>
                </a:moveTo>
                <a:cubicBezTo>
                  <a:pt x="7221" y="863"/>
                  <a:pt x="7203" y="868"/>
                  <a:pt x="7230" y="858"/>
                </a:cubicBezTo>
                <a:cubicBezTo>
                  <a:pt x="7258" y="848"/>
                  <a:pt x="7304" y="841"/>
                  <a:pt x="7333" y="848"/>
                </a:cubicBezTo>
                <a:cubicBezTo>
                  <a:pt x="7376" y="858"/>
                  <a:pt x="7388" y="911"/>
                  <a:pt x="7391" y="948"/>
                </a:cubicBezTo>
                <a:cubicBezTo>
                  <a:pt x="7397" y="1013"/>
                  <a:pt x="7383" y="1056"/>
                  <a:pt x="7346" y="1108"/>
                </a:cubicBezTo>
                <a:cubicBezTo>
                  <a:pt x="7334" y="1126"/>
                  <a:pt x="7283" y="1169"/>
                  <a:pt x="7283" y="1194"/>
                </a:cubicBezTo>
                <a:cubicBezTo>
                  <a:pt x="7283" y="1207"/>
                  <a:pt x="7308" y="1199"/>
                  <a:pt x="7318" y="1200"/>
                </a:cubicBezTo>
                <a:moveTo>
                  <a:pt x="7167" y="1063"/>
                </a:moveTo>
                <a:cubicBezTo>
                  <a:pt x="7164" y="1054"/>
                  <a:pt x="7142" y="1056"/>
                  <a:pt x="7175" y="1049"/>
                </a:cubicBezTo>
                <a:cubicBezTo>
                  <a:pt x="7256" y="1031"/>
                  <a:pt x="7340" y="1025"/>
                  <a:pt x="7422" y="1016"/>
                </a:cubicBezTo>
                <a:cubicBezTo>
                  <a:pt x="7498" y="1008"/>
                  <a:pt x="7573" y="1003"/>
                  <a:pt x="7649" y="995"/>
                </a:cubicBezTo>
                <a:moveTo>
                  <a:pt x="7823" y="928"/>
                </a:moveTo>
                <a:cubicBezTo>
                  <a:pt x="7814" y="900"/>
                  <a:pt x="7808" y="894"/>
                  <a:pt x="7846" y="889"/>
                </a:cubicBezTo>
                <a:cubicBezTo>
                  <a:pt x="7906" y="880"/>
                  <a:pt x="7956" y="901"/>
                  <a:pt x="7995" y="947"/>
                </a:cubicBezTo>
                <a:cubicBezTo>
                  <a:pt x="8031" y="989"/>
                  <a:pt x="8044" y="1049"/>
                  <a:pt x="8036" y="1102"/>
                </a:cubicBezTo>
                <a:cubicBezTo>
                  <a:pt x="8031" y="1135"/>
                  <a:pt x="8014" y="1145"/>
                  <a:pt x="7989" y="1159"/>
                </a:cubicBezTo>
                <a:cubicBezTo>
                  <a:pt x="7988" y="1159"/>
                  <a:pt x="7987" y="1159"/>
                  <a:pt x="7986" y="1159"/>
                </a:cubicBezTo>
                <a:cubicBezTo>
                  <a:pt x="8004" y="1116"/>
                  <a:pt x="8022" y="1096"/>
                  <a:pt x="8061" y="1064"/>
                </a:cubicBezTo>
                <a:cubicBezTo>
                  <a:pt x="8118" y="1016"/>
                  <a:pt x="8179" y="976"/>
                  <a:pt x="8227" y="919"/>
                </a:cubicBezTo>
                <a:cubicBezTo>
                  <a:pt x="8241" y="899"/>
                  <a:pt x="8245" y="895"/>
                  <a:pt x="8251" y="881"/>
                </a:cubicBezTo>
                <a:cubicBezTo>
                  <a:pt x="8235" y="889"/>
                  <a:pt x="8203" y="905"/>
                  <a:pt x="8184" y="923"/>
                </a:cubicBezTo>
                <a:cubicBezTo>
                  <a:pt x="8152" y="954"/>
                  <a:pt x="8114" y="1004"/>
                  <a:pt x="8127" y="1053"/>
                </a:cubicBezTo>
                <a:cubicBezTo>
                  <a:pt x="8142" y="1107"/>
                  <a:pt x="8243" y="1094"/>
                  <a:pt x="8283" y="1095"/>
                </a:cubicBezTo>
                <a:cubicBezTo>
                  <a:pt x="8303" y="1095"/>
                  <a:pt x="8324" y="1095"/>
                  <a:pt x="8344" y="1095"/>
                </a:cubicBezTo>
                <a:moveTo>
                  <a:pt x="8426" y="493"/>
                </a:moveTo>
                <a:cubicBezTo>
                  <a:pt x="8405" y="465"/>
                  <a:pt x="8401" y="454"/>
                  <a:pt x="8366" y="453"/>
                </a:cubicBezTo>
                <a:cubicBezTo>
                  <a:pt x="8346" y="493"/>
                  <a:pt x="8353" y="530"/>
                  <a:pt x="8383" y="567"/>
                </a:cubicBezTo>
                <a:cubicBezTo>
                  <a:pt x="8437" y="635"/>
                  <a:pt x="8519" y="676"/>
                  <a:pt x="8577" y="741"/>
                </a:cubicBezTo>
                <a:cubicBezTo>
                  <a:pt x="8610" y="777"/>
                  <a:pt x="8627" y="808"/>
                  <a:pt x="8629" y="855"/>
                </a:cubicBezTo>
                <a:cubicBezTo>
                  <a:pt x="8568" y="874"/>
                  <a:pt x="8532" y="862"/>
                  <a:pt x="8472" y="841"/>
                </a:cubicBezTo>
                <a:moveTo>
                  <a:pt x="8502" y="423"/>
                </a:moveTo>
                <a:cubicBezTo>
                  <a:pt x="8598" y="421"/>
                  <a:pt x="8690" y="422"/>
                  <a:pt x="8785" y="434"/>
                </a:cubicBezTo>
                <a:cubicBezTo>
                  <a:pt x="8872" y="445"/>
                  <a:pt x="8957" y="465"/>
                  <a:pt x="9043" y="483"/>
                </a:cubicBezTo>
                <a:moveTo>
                  <a:pt x="9412" y="670"/>
                </a:moveTo>
                <a:cubicBezTo>
                  <a:pt x="9404" y="737"/>
                  <a:pt x="9406" y="804"/>
                  <a:pt x="9406" y="872"/>
                </a:cubicBezTo>
                <a:cubicBezTo>
                  <a:pt x="9406" y="955"/>
                  <a:pt x="9417" y="1036"/>
                  <a:pt x="9421" y="1117"/>
                </a:cubicBezTo>
                <a:cubicBezTo>
                  <a:pt x="9424" y="1165"/>
                  <a:pt x="9422" y="1211"/>
                  <a:pt x="9433" y="1258"/>
                </a:cubicBezTo>
                <a:moveTo>
                  <a:pt x="9171" y="1049"/>
                </a:moveTo>
                <a:cubicBezTo>
                  <a:pt x="9249" y="1041"/>
                  <a:pt x="9332" y="1045"/>
                  <a:pt x="9411" y="1044"/>
                </a:cubicBezTo>
                <a:cubicBezTo>
                  <a:pt x="9518" y="1043"/>
                  <a:pt x="9555" y="1043"/>
                  <a:pt x="9627" y="1034"/>
                </a:cubicBezTo>
                <a:moveTo>
                  <a:pt x="9679" y="990"/>
                </a:moveTo>
                <a:cubicBezTo>
                  <a:pt x="9711" y="953"/>
                  <a:pt x="9730" y="944"/>
                  <a:pt x="9790" y="941"/>
                </a:cubicBezTo>
                <a:cubicBezTo>
                  <a:pt x="9872" y="936"/>
                  <a:pt x="9976" y="937"/>
                  <a:pt x="10027" y="1016"/>
                </a:cubicBezTo>
                <a:cubicBezTo>
                  <a:pt x="10076" y="1091"/>
                  <a:pt x="10008" y="1168"/>
                  <a:pt x="9949" y="1207"/>
                </a:cubicBezTo>
                <a:cubicBezTo>
                  <a:pt x="9914" y="1230"/>
                  <a:pt x="9884" y="1235"/>
                  <a:pt x="9845" y="1240"/>
                </a:cubicBezTo>
                <a:cubicBezTo>
                  <a:pt x="9858" y="1189"/>
                  <a:pt x="9876" y="1176"/>
                  <a:pt x="9921" y="1138"/>
                </a:cubicBezTo>
                <a:cubicBezTo>
                  <a:pt x="9993" y="1079"/>
                  <a:pt x="10070" y="1029"/>
                  <a:pt x="10139" y="965"/>
                </a:cubicBezTo>
                <a:cubicBezTo>
                  <a:pt x="10174" y="932"/>
                  <a:pt x="10206" y="897"/>
                  <a:pt x="10239" y="862"/>
                </a:cubicBezTo>
                <a:cubicBezTo>
                  <a:pt x="10204" y="901"/>
                  <a:pt x="10164" y="941"/>
                  <a:pt x="10133" y="985"/>
                </a:cubicBezTo>
                <a:cubicBezTo>
                  <a:pt x="10110" y="1018"/>
                  <a:pt x="10057" y="1101"/>
                  <a:pt x="10084" y="1147"/>
                </a:cubicBezTo>
                <a:cubicBezTo>
                  <a:pt x="10120" y="1208"/>
                  <a:pt x="10254" y="1197"/>
                  <a:pt x="10309" y="1194"/>
                </a:cubicBezTo>
                <a:cubicBezTo>
                  <a:pt x="10394" y="1184"/>
                  <a:pt x="10422" y="1181"/>
                  <a:pt x="10473" y="1152"/>
                </a:cubicBezTo>
                <a:moveTo>
                  <a:pt x="10609" y="318"/>
                </a:moveTo>
                <a:cubicBezTo>
                  <a:pt x="10533" y="333"/>
                  <a:pt x="10485" y="380"/>
                  <a:pt x="10434" y="443"/>
                </a:cubicBezTo>
                <a:cubicBezTo>
                  <a:pt x="10397" y="488"/>
                  <a:pt x="10355" y="571"/>
                  <a:pt x="10380" y="633"/>
                </a:cubicBezTo>
                <a:cubicBezTo>
                  <a:pt x="10404" y="690"/>
                  <a:pt x="10475" y="697"/>
                  <a:pt x="10528" y="699"/>
                </a:cubicBezTo>
                <a:cubicBezTo>
                  <a:pt x="10573" y="701"/>
                  <a:pt x="10604" y="683"/>
                  <a:pt x="10600" y="636"/>
                </a:cubicBezTo>
                <a:cubicBezTo>
                  <a:pt x="10596" y="578"/>
                  <a:pt x="10516" y="581"/>
                  <a:pt x="10474" y="579"/>
                </a:cubicBezTo>
                <a:cubicBezTo>
                  <a:pt x="10432" y="577"/>
                  <a:pt x="10399" y="574"/>
                  <a:pt x="10388" y="616"/>
                </a:cubicBezTo>
                <a:moveTo>
                  <a:pt x="11113" y="392"/>
                </a:moveTo>
                <a:cubicBezTo>
                  <a:pt x="11140" y="438"/>
                  <a:pt x="11176" y="476"/>
                  <a:pt x="11210" y="520"/>
                </a:cubicBezTo>
                <a:cubicBezTo>
                  <a:pt x="11327" y="672"/>
                  <a:pt x="11369" y="857"/>
                  <a:pt x="11353" y="1049"/>
                </a:cubicBezTo>
                <a:cubicBezTo>
                  <a:pt x="11347" y="1126"/>
                  <a:pt x="11322" y="1210"/>
                  <a:pt x="11280" y="1276"/>
                </a:cubicBezTo>
                <a:cubicBezTo>
                  <a:pt x="11251" y="1322"/>
                  <a:pt x="11230" y="1299"/>
                  <a:pt x="11204" y="1270"/>
                </a:cubicBezTo>
                <a:moveTo>
                  <a:pt x="11557" y="19"/>
                </a:moveTo>
                <a:cubicBezTo>
                  <a:pt x="11580" y="8"/>
                  <a:pt x="11622" y="0"/>
                  <a:pt x="11648" y="10"/>
                </a:cubicBezTo>
                <a:cubicBezTo>
                  <a:pt x="11727" y="40"/>
                  <a:pt x="11742" y="126"/>
                  <a:pt x="11744" y="198"/>
                </a:cubicBezTo>
                <a:cubicBezTo>
                  <a:pt x="11746" y="263"/>
                  <a:pt x="11716" y="291"/>
                  <a:pt x="11669" y="332"/>
                </a:cubicBezTo>
                <a:cubicBezTo>
                  <a:pt x="11654" y="345"/>
                  <a:pt x="11651" y="348"/>
                  <a:pt x="11641" y="356"/>
                </a:cubicBezTo>
                <a:cubicBezTo>
                  <a:pt x="11673" y="378"/>
                  <a:pt x="11730" y="380"/>
                  <a:pt x="11778" y="382"/>
                </a:cubicBezTo>
                <a:cubicBezTo>
                  <a:pt x="11922" y="388"/>
                  <a:pt x="12058" y="380"/>
                  <a:pt x="12201" y="36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77" name="Freeform 7"/>
          <p:cNvSpPr/>
          <p:nvPr/>
        </p:nvSpPr>
        <p:spPr>
          <a:xfrm>
            <a:off x="847800" y="2389320"/>
            <a:ext cx="182880" cy="321120"/>
          </a:xfrm>
          <a:custGeom>
            <a:avLst/>
            <a:gdLst/>
            <a:ahLst/>
            <a:rect l="0" t="0" r="r" b="b"/>
            <a:pathLst>
              <a:path w="508" h="892">
                <a:moveTo>
                  <a:pt x="507" y="0"/>
                </a:moveTo>
                <a:cubicBezTo>
                  <a:pt x="330" y="148"/>
                  <a:pt x="135" y="316"/>
                  <a:pt x="54" y="544"/>
                </a:cubicBezTo>
                <a:cubicBezTo>
                  <a:pt x="0" y="694"/>
                  <a:pt x="43" y="786"/>
                  <a:pt x="183" y="847"/>
                </a:cubicBezTo>
                <a:cubicBezTo>
                  <a:pt x="290" y="880"/>
                  <a:pt x="326" y="891"/>
                  <a:pt x="402" y="89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78" name="Freeform 8"/>
          <p:cNvSpPr/>
          <p:nvPr/>
        </p:nvSpPr>
        <p:spPr>
          <a:xfrm>
            <a:off x="1401480" y="2457360"/>
            <a:ext cx="18360" cy="186120"/>
          </a:xfrm>
          <a:custGeom>
            <a:avLst/>
            <a:gdLst/>
            <a:ahLst/>
            <a:rect l="0" t="0" r="r" b="b"/>
            <a:pathLst>
              <a:path w="51" h="517">
                <a:moveTo>
                  <a:pt x="50" y="12"/>
                </a:moveTo>
                <a:cubicBezTo>
                  <a:pt x="47" y="8"/>
                  <a:pt x="43" y="4"/>
                  <a:pt x="40" y="0"/>
                </a:cubicBezTo>
                <a:cubicBezTo>
                  <a:pt x="10" y="12"/>
                  <a:pt x="20" y="98"/>
                  <a:pt x="17" y="129"/>
                </a:cubicBezTo>
                <a:cubicBezTo>
                  <a:pt x="9" y="223"/>
                  <a:pt x="3" y="320"/>
                  <a:pt x="1" y="415"/>
                </a:cubicBezTo>
                <a:cubicBezTo>
                  <a:pt x="0" y="449"/>
                  <a:pt x="1" y="483"/>
                  <a:pt x="1" y="51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79" name="Freeform 9"/>
          <p:cNvSpPr/>
          <p:nvPr/>
        </p:nvSpPr>
        <p:spPr>
          <a:xfrm>
            <a:off x="1612800" y="2328480"/>
            <a:ext cx="3764160" cy="394560"/>
          </a:xfrm>
          <a:custGeom>
            <a:avLst/>
            <a:gdLst/>
            <a:ahLst/>
            <a:rect l="0" t="0" r="r" b="b"/>
            <a:pathLst>
              <a:path w="10456" h="1096">
                <a:moveTo>
                  <a:pt x="239" y="533"/>
                </a:moveTo>
                <a:cubicBezTo>
                  <a:pt x="223" y="527"/>
                  <a:pt x="212" y="522"/>
                  <a:pt x="196" y="519"/>
                </a:cubicBezTo>
                <a:cubicBezTo>
                  <a:pt x="175" y="571"/>
                  <a:pt x="164" y="629"/>
                  <a:pt x="161" y="687"/>
                </a:cubicBezTo>
                <a:cubicBezTo>
                  <a:pt x="157" y="765"/>
                  <a:pt x="158" y="847"/>
                  <a:pt x="170" y="924"/>
                </a:cubicBezTo>
                <a:cubicBezTo>
                  <a:pt x="175" y="957"/>
                  <a:pt x="184" y="986"/>
                  <a:pt x="196" y="1017"/>
                </a:cubicBezTo>
                <a:moveTo>
                  <a:pt x="0" y="808"/>
                </a:moveTo>
                <a:cubicBezTo>
                  <a:pt x="41" y="798"/>
                  <a:pt x="123" y="785"/>
                  <a:pt x="175" y="779"/>
                </a:cubicBezTo>
                <a:cubicBezTo>
                  <a:pt x="305" y="763"/>
                  <a:pt x="434" y="747"/>
                  <a:pt x="564" y="733"/>
                </a:cubicBezTo>
                <a:cubicBezTo>
                  <a:pt x="640" y="726"/>
                  <a:pt x="661" y="724"/>
                  <a:pt x="709" y="719"/>
                </a:cubicBezTo>
                <a:moveTo>
                  <a:pt x="683" y="717"/>
                </a:moveTo>
                <a:cubicBezTo>
                  <a:pt x="681" y="710"/>
                  <a:pt x="660" y="701"/>
                  <a:pt x="683" y="686"/>
                </a:cubicBezTo>
                <a:cubicBezTo>
                  <a:pt x="729" y="656"/>
                  <a:pt x="812" y="648"/>
                  <a:pt x="864" y="659"/>
                </a:cubicBezTo>
                <a:cubicBezTo>
                  <a:pt x="926" y="672"/>
                  <a:pt x="950" y="726"/>
                  <a:pt x="955" y="783"/>
                </a:cubicBezTo>
                <a:cubicBezTo>
                  <a:pt x="960" y="838"/>
                  <a:pt x="939" y="876"/>
                  <a:pt x="891" y="904"/>
                </a:cubicBezTo>
                <a:cubicBezTo>
                  <a:pt x="872" y="912"/>
                  <a:pt x="868" y="915"/>
                  <a:pt x="855" y="913"/>
                </a:cubicBezTo>
                <a:cubicBezTo>
                  <a:pt x="861" y="864"/>
                  <a:pt x="872" y="849"/>
                  <a:pt x="908" y="807"/>
                </a:cubicBezTo>
                <a:cubicBezTo>
                  <a:pt x="957" y="750"/>
                  <a:pt x="1009" y="701"/>
                  <a:pt x="1053" y="640"/>
                </a:cubicBezTo>
                <a:cubicBezTo>
                  <a:pt x="1068" y="619"/>
                  <a:pt x="1072" y="616"/>
                  <a:pt x="1076" y="601"/>
                </a:cubicBezTo>
                <a:cubicBezTo>
                  <a:pt x="1046" y="637"/>
                  <a:pt x="1013" y="669"/>
                  <a:pt x="1001" y="717"/>
                </a:cubicBezTo>
                <a:cubicBezTo>
                  <a:pt x="982" y="792"/>
                  <a:pt x="1015" y="825"/>
                  <a:pt x="1087" y="844"/>
                </a:cubicBezTo>
                <a:cubicBezTo>
                  <a:pt x="1159" y="863"/>
                  <a:pt x="1239" y="854"/>
                  <a:pt x="1313" y="854"/>
                </a:cubicBezTo>
                <a:moveTo>
                  <a:pt x="1923" y="647"/>
                </a:moveTo>
                <a:cubicBezTo>
                  <a:pt x="1903" y="641"/>
                  <a:pt x="1899" y="639"/>
                  <a:pt x="1887" y="640"/>
                </a:cubicBezTo>
                <a:cubicBezTo>
                  <a:pt x="1887" y="706"/>
                  <a:pt x="1881" y="773"/>
                  <a:pt x="1896" y="838"/>
                </a:cubicBezTo>
                <a:cubicBezTo>
                  <a:pt x="1908" y="890"/>
                  <a:pt x="1926" y="945"/>
                  <a:pt x="1948" y="994"/>
                </a:cubicBezTo>
                <a:cubicBezTo>
                  <a:pt x="1951" y="1000"/>
                  <a:pt x="1954" y="1007"/>
                  <a:pt x="1957" y="1013"/>
                </a:cubicBezTo>
                <a:moveTo>
                  <a:pt x="1702" y="849"/>
                </a:moveTo>
                <a:cubicBezTo>
                  <a:pt x="1795" y="832"/>
                  <a:pt x="1897" y="833"/>
                  <a:pt x="1992" y="828"/>
                </a:cubicBezTo>
                <a:cubicBezTo>
                  <a:pt x="2115" y="822"/>
                  <a:pt x="2237" y="817"/>
                  <a:pt x="2360" y="811"/>
                </a:cubicBezTo>
                <a:moveTo>
                  <a:pt x="2460" y="682"/>
                </a:moveTo>
                <a:cubicBezTo>
                  <a:pt x="2441" y="657"/>
                  <a:pt x="2452" y="655"/>
                  <a:pt x="2496" y="667"/>
                </a:cubicBezTo>
                <a:cubicBezTo>
                  <a:pt x="2576" y="689"/>
                  <a:pt x="2657" y="753"/>
                  <a:pt x="2673" y="838"/>
                </a:cubicBezTo>
                <a:cubicBezTo>
                  <a:pt x="2683" y="888"/>
                  <a:pt x="2678" y="943"/>
                  <a:pt x="2627" y="965"/>
                </a:cubicBezTo>
                <a:cubicBezTo>
                  <a:pt x="2599" y="977"/>
                  <a:pt x="2581" y="971"/>
                  <a:pt x="2557" y="961"/>
                </a:cubicBezTo>
                <a:cubicBezTo>
                  <a:pt x="2562" y="880"/>
                  <a:pt x="2597" y="850"/>
                  <a:pt x="2658" y="796"/>
                </a:cubicBezTo>
                <a:cubicBezTo>
                  <a:pt x="2722" y="739"/>
                  <a:pt x="2785" y="683"/>
                  <a:pt x="2846" y="623"/>
                </a:cubicBezTo>
                <a:cubicBezTo>
                  <a:pt x="2852" y="617"/>
                  <a:pt x="2858" y="611"/>
                  <a:pt x="2864" y="605"/>
                </a:cubicBezTo>
                <a:cubicBezTo>
                  <a:pt x="2860" y="612"/>
                  <a:pt x="2821" y="672"/>
                  <a:pt x="2812" y="684"/>
                </a:cubicBezTo>
                <a:cubicBezTo>
                  <a:pt x="2779" y="729"/>
                  <a:pt x="2734" y="793"/>
                  <a:pt x="2748" y="854"/>
                </a:cubicBezTo>
                <a:cubicBezTo>
                  <a:pt x="2764" y="920"/>
                  <a:pt x="2883" y="909"/>
                  <a:pt x="2930" y="906"/>
                </a:cubicBezTo>
                <a:cubicBezTo>
                  <a:pt x="2957" y="903"/>
                  <a:pt x="2985" y="900"/>
                  <a:pt x="3012" y="897"/>
                </a:cubicBezTo>
                <a:moveTo>
                  <a:pt x="2933" y="121"/>
                </a:moveTo>
                <a:cubicBezTo>
                  <a:pt x="2957" y="127"/>
                  <a:pt x="2980" y="131"/>
                  <a:pt x="3009" y="152"/>
                </a:cubicBezTo>
                <a:cubicBezTo>
                  <a:pt x="3066" y="193"/>
                  <a:pt x="3091" y="240"/>
                  <a:pt x="3088" y="310"/>
                </a:cubicBezTo>
                <a:cubicBezTo>
                  <a:pt x="3086" y="377"/>
                  <a:pt x="3013" y="401"/>
                  <a:pt x="2955" y="410"/>
                </a:cubicBezTo>
                <a:cubicBezTo>
                  <a:pt x="2919" y="416"/>
                  <a:pt x="2853" y="424"/>
                  <a:pt x="2822" y="400"/>
                </a:cubicBezTo>
                <a:cubicBezTo>
                  <a:pt x="2820" y="396"/>
                  <a:pt x="2817" y="393"/>
                  <a:pt x="2815" y="389"/>
                </a:cubicBezTo>
                <a:cubicBezTo>
                  <a:pt x="2839" y="379"/>
                  <a:pt x="2857" y="377"/>
                  <a:pt x="2894" y="400"/>
                </a:cubicBezTo>
                <a:cubicBezTo>
                  <a:pt x="2972" y="448"/>
                  <a:pt x="3040" y="516"/>
                  <a:pt x="3112" y="571"/>
                </a:cubicBezTo>
                <a:cubicBezTo>
                  <a:pt x="3173" y="618"/>
                  <a:pt x="3192" y="633"/>
                  <a:pt x="3239" y="655"/>
                </a:cubicBezTo>
                <a:moveTo>
                  <a:pt x="3856" y="413"/>
                </a:moveTo>
                <a:cubicBezTo>
                  <a:pt x="3868" y="493"/>
                  <a:pt x="3878" y="572"/>
                  <a:pt x="3886" y="652"/>
                </a:cubicBezTo>
                <a:cubicBezTo>
                  <a:pt x="3892" y="720"/>
                  <a:pt x="3896" y="787"/>
                  <a:pt x="3896" y="855"/>
                </a:cubicBezTo>
                <a:moveTo>
                  <a:pt x="3642" y="780"/>
                </a:moveTo>
                <a:cubicBezTo>
                  <a:pt x="3732" y="749"/>
                  <a:pt x="3822" y="745"/>
                  <a:pt x="3917" y="735"/>
                </a:cubicBezTo>
                <a:cubicBezTo>
                  <a:pt x="4030" y="724"/>
                  <a:pt x="4143" y="713"/>
                  <a:pt x="4256" y="700"/>
                </a:cubicBezTo>
                <a:moveTo>
                  <a:pt x="4387" y="657"/>
                </a:moveTo>
                <a:cubicBezTo>
                  <a:pt x="4409" y="640"/>
                  <a:pt x="4428" y="627"/>
                  <a:pt x="4464" y="623"/>
                </a:cubicBezTo>
                <a:cubicBezTo>
                  <a:pt x="4507" y="618"/>
                  <a:pt x="4569" y="611"/>
                  <a:pt x="4596" y="653"/>
                </a:cubicBezTo>
                <a:cubicBezTo>
                  <a:pt x="4614" y="682"/>
                  <a:pt x="4615" y="763"/>
                  <a:pt x="4602" y="794"/>
                </a:cubicBezTo>
                <a:cubicBezTo>
                  <a:pt x="4592" y="819"/>
                  <a:pt x="4570" y="827"/>
                  <a:pt x="4549" y="838"/>
                </a:cubicBezTo>
                <a:cubicBezTo>
                  <a:pt x="4550" y="821"/>
                  <a:pt x="4534" y="812"/>
                  <a:pt x="4569" y="772"/>
                </a:cubicBezTo>
                <a:cubicBezTo>
                  <a:pt x="4627" y="706"/>
                  <a:pt x="4704" y="657"/>
                  <a:pt x="4764" y="593"/>
                </a:cubicBezTo>
                <a:cubicBezTo>
                  <a:pt x="4800" y="556"/>
                  <a:pt x="4821" y="521"/>
                  <a:pt x="4840" y="476"/>
                </a:cubicBezTo>
                <a:cubicBezTo>
                  <a:pt x="4796" y="500"/>
                  <a:pt x="4767" y="518"/>
                  <a:pt x="4742" y="568"/>
                </a:cubicBezTo>
                <a:cubicBezTo>
                  <a:pt x="4723" y="607"/>
                  <a:pt x="4704" y="685"/>
                  <a:pt x="4746" y="715"/>
                </a:cubicBezTo>
                <a:cubicBezTo>
                  <a:pt x="4793" y="748"/>
                  <a:pt x="4894" y="743"/>
                  <a:pt x="4946" y="726"/>
                </a:cubicBezTo>
                <a:cubicBezTo>
                  <a:pt x="4998" y="700"/>
                  <a:pt x="5016" y="690"/>
                  <a:pt x="5042" y="660"/>
                </a:cubicBezTo>
                <a:moveTo>
                  <a:pt x="4905" y="35"/>
                </a:moveTo>
                <a:cubicBezTo>
                  <a:pt x="4916" y="0"/>
                  <a:pt x="4965" y="31"/>
                  <a:pt x="4993" y="45"/>
                </a:cubicBezTo>
                <a:cubicBezTo>
                  <a:pt x="5045" y="72"/>
                  <a:pt x="5091" y="109"/>
                  <a:pt x="5101" y="170"/>
                </a:cubicBezTo>
                <a:cubicBezTo>
                  <a:pt x="5109" y="221"/>
                  <a:pt x="5084" y="239"/>
                  <a:pt x="5040" y="256"/>
                </a:cubicBezTo>
                <a:cubicBezTo>
                  <a:pt x="5021" y="261"/>
                  <a:pt x="5016" y="263"/>
                  <a:pt x="5004" y="263"/>
                </a:cubicBezTo>
                <a:cubicBezTo>
                  <a:pt x="5041" y="263"/>
                  <a:pt x="5090" y="252"/>
                  <a:pt x="5121" y="276"/>
                </a:cubicBezTo>
                <a:cubicBezTo>
                  <a:pt x="5162" y="308"/>
                  <a:pt x="5129" y="373"/>
                  <a:pt x="5107" y="402"/>
                </a:cubicBezTo>
                <a:cubicBezTo>
                  <a:pt x="5064" y="460"/>
                  <a:pt x="5006" y="510"/>
                  <a:pt x="4952" y="557"/>
                </a:cubicBezTo>
                <a:moveTo>
                  <a:pt x="5429" y="511"/>
                </a:moveTo>
                <a:cubicBezTo>
                  <a:pt x="5479" y="539"/>
                  <a:pt x="5475" y="624"/>
                  <a:pt x="5482" y="683"/>
                </a:cubicBezTo>
                <a:cubicBezTo>
                  <a:pt x="5495" y="789"/>
                  <a:pt x="5518" y="882"/>
                  <a:pt x="5574" y="975"/>
                </a:cubicBezTo>
                <a:cubicBezTo>
                  <a:pt x="5581" y="984"/>
                  <a:pt x="5587" y="994"/>
                  <a:pt x="5594" y="1003"/>
                </a:cubicBezTo>
                <a:moveTo>
                  <a:pt x="5474" y="904"/>
                </a:moveTo>
                <a:cubicBezTo>
                  <a:pt x="5580" y="880"/>
                  <a:pt x="5689" y="869"/>
                  <a:pt x="5798" y="858"/>
                </a:cubicBezTo>
                <a:cubicBezTo>
                  <a:pt x="5937" y="843"/>
                  <a:pt x="6077" y="831"/>
                  <a:pt x="6216" y="815"/>
                </a:cubicBezTo>
                <a:moveTo>
                  <a:pt x="6378" y="748"/>
                </a:moveTo>
                <a:cubicBezTo>
                  <a:pt x="6382" y="731"/>
                  <a:pt x="6340" y="739"/>
                  <a:pt x="6402" y="738"/>
                </a:cubicBezTo>
                <a:cubicBezTo>
                  <a:pt x="6458" y="737"/>
                  <a:pt x="6518" y="761"/>
                  <a:pt x="6548" y="811"/>
                </a:cubicBezTo>
                <a:cubicBezTo>
                  <a:pt x="6571" y="850"/>
                  <a:pt x="6568" y="907"/>
                  <a:pt x="6538" y="938"/>
                </a:cubicBezTo>
                <a:cubicBezTo>
                  <a:pt x="6515" y="962"/>
                  <a:pt x="6487" y="962"/>
                  <a:pt x="6456" y="962"/>
                </a:cubicBezTo>
                <a:cubicBezTo>
                  <a:pt x="6451" y="909"/>
                  <a:pt x="6479" y="890"/>
                  <a:pt x="6519" y="855"/>
                </a:cubicBezTo>
                <a:cubicBezTo>
                  <a:pt x="6583" y="800"/>
                  <a:pt x="6653" y="751"/>
                  <a:pt x="6718" y="698"/>
                </a:cubicBezTo>
                <a:cubicBezTo>
                  <a:pt x="6665" y="743"/>
                  <a:pt x="6617" y="786"/>
                  <a:pt x="6607" y="858"/>
                </a:cubicBezTo>
                <a:cubicBezTo>
                  <a:pt x="6598" y="921"/>
                  <a:pt x="6651" y="939"/>
                  <a:pt x="6703" y="944"/>
                </a:cubicBezTo>
                <a:cubicBezTo>
                  <a:pt x="6802" y="953"/>
                  <a:pt x="6875" y="927"/>
                  <a:pt x="6966" y="891"/>
                </a:cubicBezTo>
                <a:moveTo>
                  <a:pt x="6887" y="161"/>
                </a:moveTo>
                <a:cubicBezTo>
                  <a:pt x="6874" y="169"/>
                  <a:pt x="6883" y="149"/>
                  <a:pt x="6858" y="191"/>
                </a:cubicBezTo>
                <a:cubicBezTo>
                  <a:pt x="6825" y="247"/>
                  <a:pt x="6800" y="299"/>
                  <a:pt x="6796" y="365"/>
                </a:cubicBezTo>
                <a:cubicBezTo>
                  <a:pt x="6792" y="425"/>
                  <a:pt x="6822" y="461"/>
                  <a:pt x="6881" y="476"/>
                </a:cubicBezTo>
                <a:cubicBezTo>
                  <a:pt x="6963" y="496"/>
                  <a:pt x="7033" y="472"/>
                  <a:pt x="7103" y="434"/>
                </a:cubicBezTo>
                <a:cubicBezTo>
                  <a:pt x="7125" y="422"/>
                  <a:pt x="7139" y="413"/>
                  <a:pt x="7161" y="407"/>
                </a:cubicBezTo>
                <a:cubicBezTo>
                  <a:pt x="7171" y="448"/>
                  <a:pt x="7182" y="490"/>
                  <a:pt x="7191" y="531"/>
                </a:cubicBezTo>
                <a:cubicBezTo>
                  <a:pt x="7206" y="597"/>
                  <a:pt x="7221" y="649"/>
                  <a:pt x="7257" y="707"/>
                </a:cubicBezTo>
                <a:moveTo>
                  <a:pt x="7661" y="419"/>
                </a:moveTo>
                <a:cubicBezTo>
                  <a:pt x="7658" y="443"/>
                  <a:pt x="7663" y="473"/>
                  <a:pt x="7670" y="502"/>
                </a:cubicBezTo>
                <a:cubicBezTo>
                  <a:pt x="7688" y="575"/>
                  <a:pt x="7699" y="649"/>
                  <a:pt x="7716" y="723"/>
                </a:cubicBezTo>
                <a:cubicBezTo>
                  <a:pt x="7729" y="778"/>
                  <a:pt x="7748" y="833"/>
                  <a:pt x="7764" y="887"/>
                </a:cubicBezTo>
                <a:moveTo>
                  <a:pt x="7616" y="726"/>
                </a:moveTo>
                <a:cubicBezTo>
                  <a:pt x="7710" y="713"/>
                  <a:pt x="7803" y="714"/>
                  <a:pt x="7898" y="710"/>
                </a:cubicBezTo>
                <a:cubicBezTo>
                  <a:pt x="7987" y="705"/>
                  <a:pt x="8017" y="703"/>
                  <a:pt x="8077" y="700"/>
                </a:cubicBezTo>
                <a:moveTo>
                  <a:pt x="8466" y="694"/>
                </a:moveTo>
                <a:cubicBezTo>
                  <a:pt x="8478" y="631"/>
                  <a:pt x="8525" y="633"/>
                  <a:pt x="8590" y="628"/>
                </a:cubicBezTo>
                <a:cubicBezTo>
                  <a:pt x="8655" y="623"/>
                  <a:pt x="8713" y="626"/>
                  <a:pt x="8751" y="687"/>
                </a:cubicBezTo>
                <a:cubicBezTo>
                  <a:pt x="8781" y="735"/>
                  <a:pt x="8775" y="807"/>
                  <a:pt x="8745" y="851"/>
                </a:cubicBezTo>
                <a:cubicBezTo>
                  <a:pt x="8732" y="870"/>
                  <a:pt x="8704" y="895"/>
                  <a:pt x="8681" y="900"/>
                </a:cubicBezTo>
                <a:cubicBezTo>
                  <a:pt x="8685" y="898"/>
                  <a:pt x="8689" y="895"/>
                  <a:pt x="8693" y="893"/>
                </a:cubicBezTo>
                <a:cubicBezTo>
                  <a:pt x="8755" y="850"/>
                  <a:pt x="8819" y="810"/>
                  <a:pt x="8878" y="763"/>
                </a:cubicBezTo>
                <a:cubicBezTo>
                  <a:pt x="8937" y="716"/>
                  <a:pt x="8987" y="661"/>
                  <a:pt x="9023" y="594"/>
                </a:cubicBezTo>
                <a:cubicBezTo>
                  <a:pt x="9030" y="575"/>
                  <a:pt x="9033" y="572"/>
                  <a:pt x="9033" y="560"/>
                </a:cubicBezTo>
                <a:cubicBezTo>
                  <a:pt x="8981" y="603"/>
                  <a:pt x="8924" y="648"/>
                  <a:pt x="8913" y="719"/>
                </a:cubicBezTo>
                <a:cubicBezTo>
                  <a:pt x="8903" y="782"/>
                  <a:pt x="8962" y="793"/>
                  <a:pt x="9012" y="797"/>
                </a:cubicBezTo>
                <a:cubicBezTo>
                  <a:pt x="9077" y="803"/>
                  <a:pt x="9131" y="793"/>
                  <a:pt x="9194" y="780"/>
                </a:cubicBezTo>
                <a:moveTo>
                  <a:pt x="9299" y="148"/>
                </a:moveTo>
                <a:cubicBezTo>
                  <a:pt x="9257" y="145"/>
                  <a:pt x="9220" y="138"/>
                  <a:pt x="9202" y="186"/>
                </a:cubicBezTo>
                <a:cubicBezTo>
                  <a:pt x="9184" y="233"/>
                  <a:pt x="9208" y="280"/>
                  <a:pt x="9234" y="317"/>
                </a:cubicBezTo>
                <a:cubicBezTo>
                  <a:pt x="9274" y="374"/>
                  <a:pt x="9318" y="423"/>
                  <a:pt x="9336" y="492"/>
                </a:cubicBezTo>
                <a:cubicBezTo>
                  <a:pt x="9344" y="521"/>
                  <a:pt x="9357" y="593"/>
                  <a:pt x="9327" y="614"/>
                </a:cubicBezTo>
                <a:cubicBezTo>
                  <a:pt x="9285" y="643"/>
                  <a:pt x="9237" y="608"/>
                  <a:pt x="9205" y="587"/>
                </a:cubicBezTo>
                <a:moveTo>
                  <a:pt x="9163" y="133"/>
                </a:moveTo>
                <a:cubicBezTo>
                  <a:pt x="9221" y="122"/>
                  <a:pt x="9290" y="125"/>
                  <a:pt x="9349" y="129"/>
                </a:cubicBezTo>
                <a:cubicBezTo>
                  <a:pt x="9479" y="137"/>
                  <a:pt x="9607" y="149"/>
                  <a:pt x="9737" y="151"/>
                </a:cubicBezTo>
                <a:moveTo>
                  <a:pt x="10359" y="441"/>
                </a:moveTo>
                <a:cubicBezTo>
                  <a:pt x="10358" y="469"/>
                  <a:pt x="10354" y="531"/>
                  <a:pt x="10353" y="558"/>
                </a:cubicBezTo>
                <a:cubicBezTo>
                  <a:pt x="10348" y="722"/>
                  <a:pt x="10368" y="892"/>
                  <a:pt x="10347" y="1054"/>
                </a:cubicBezTo>
                <a:cubicBezTo>
                  <a:pt x="10343" y="1076"/>
                  <a:pt x="10343" y="1081"/>
                  <a:pt x="10340" y="1095"/>
                </a:cubicBezTo>
                <a:moveTo>
                  <a:pt x="10164" y="917"/>
                </a:moveTo>
                <a:cubicBezTo>
                  <a:pt x="10163" y="894"/>
                  <a:pt x="10184" y="906"/>
                  <a:pt x="10226" y="903"/>
                </a:cubicBezTo>
                <a:cubicBezTo>
                  <a:pt x="10302" y="898"/>
                  <a:pt x="10379" y="894"/>
                  <a:pt x="10455" y="89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80" name="Freeform 10"/>
          <p:cNvSpPr/>
          <p:nvPr/>
        </p:nvSpPr>
        <p:spPr>
          <a:xfrm>
            <a:off x="5569920" y="2330280"/>
            <a:ext cx="224640" cy="344880"/>
          </a:xfrm>
          <a:custGeom>
            <a:avLst/>
            <a:gdLst/>
            <a:ahLst/>
            <a:rect l="0" t="0" r="r" b="b"/>
            <a:pathLst>
              <a:path w="624" h="958">
                <a:moveTo>
                  <a:pt x="11" y="732"/>
                </a:moveTo>
                <a:cubicBezTo>
                  <a:pt x="21" y="722"/>
                  <a:pt x="0" y="725"/>
                  <a:pt x="20" y="722"/>
                </a:cubicBezTo>
                <a:cubicBezTo>
                  <a:pt x="58" y="715"/>
                  <a:pt x="83" y="735"/>
                  <a:pt x="97" y="771"/>
                </a:cubicBezTo>
                <a:cubicBezTo>
                  <a:pt x="115" y="813"/>
                  <a:pt x="115" y="881"/>
                  <a:pt x="89" y="919"/>
                </a:cubicBezTo>
                <a:cubicBezTo>
                  <a:pt x="76" y="940"/>
                  <a:pt x="54" y="949"/>
                  <a:pt x="32" y="957"/>
                </a:cubicBezTo>
                <a:cubicBezTo>
                  <a:pt x="15" y="941"/>
                  <a:pt x="23" y="934"/>
                  <a:pt x="49" y="906"/>
                </a:cubicBezTo>
                <a:cubicBezTo>
                  <a:pt x="100" y="849"/>
                  <a:pt x="164" y="803"/>
                  <a:pt x="222" y="752"/>
                </a:cubicBezTo>
                <a:cubicBezTo>
                  <a:pt x="261" y="716"/>
                  <a:pt x="300" y="679"/>
                  <a:pt x="342" y="645"/>
                </a:cubicBezTo>
                <a:cubicBezTo>
                  <a:pt x="297" y="686"/>
                  <a:pt x="244" y="719"/>
                  <a:pt x="205" y="765"/>
                </a:cubicBezTo>
                <a:cubicBezTo>
                  <a:pt x="175" y="800"/>
                  <a:pt x="164" y="829"/>
                  <a:pt x="178" y="871"/>
                </a:cubicBezTo>
                <a:cubicBezTo>
                  <a:pt x="243" y="881"/>
                  <a:pt x="294" y="886"/>
                  <a:pt x="355" y="852"/>
                </a:cubicBezTo>
                <a:cubicBezTo>
                  <a:pt x="372" y="840"/>
                  <a:pt x="389" y="827"/>
                  <a:pt x="406" y="815"/>
                </a:cubicBezTo>
                <a:moveTo>
                  <a:pt x="593" y="0"/>
                </a:moveTo>
                <a:cubicBezTo>
                  <a:pt x="545" y="16"/>
                  <a:pt x="520" y="44"/>
                  <a:pt x="481" y="84"/>
                </a:cubicBezTo>
                <a:cubicBezTo>
                  <a:pt x="413" y="153"/>
                  <a:pt x="356" y="220"/>
                  <a:pt x="345" y="320"/>
                </a:cubicBezTo>
                <a:cubicBezTo>
                  <a:pt x="337" y="395"/>
                  <a:pt x="377" y="422"/>
                  <a:pt x="446" y="430"/>
                </a:cubicBezTo>
                <a:cubicBezTo>
                  <a:pt x="503" y="436"/>
                  <a:pt x="580" y="429"/>
                  <a:pt x="601" y="365"/>
                </a:cubicBezTo>
                <a:cubicBezTo>
                  <a:pt x="623" y="299"/>
                  <a:pt x="561" y="278"/>
                  <a:pt x="509" y="273"/>
                </a:cubicBezTo>
                <a:cubicBezTo>
                  <a:pt x="429" y="265"/>
                  <a:pt x="368" y="275"/>
                  <a:pt x="298" y="31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81" name="Freeform 11"/>
          <p:cNvSpPr/>
          <p:nvPr/>
        </p:nvSpPr>
        <p:spPr>
          <a:xfrm>
            <a:off x="6042240" y="2001960"/>
            <a:ext cx="744840" cy="682920"/>
          </a:xfrm>
          <a:custGeom>
            <a:avLst/>
            <a:gdLst/>
            <a:ahLst/>
            <a:rect l="0" t="0" r="r" b="b"/>
            <a:pathLst>
              <a:path w="2069" h="1897">
                <a:moveTo>
                  <a:pt x="119" y="1678"/>
                </a:moveTo>
                <a:cubicBezTo>
                  <a:pt x="91" y="1676"/>
                  <a:pt x="62" y="1676"/>
                  <a:pt x="34" y="1676"/>
                </a:cubicBezTo>
                <a:cubicBezTo>
                  <a:pt x="30" y="1676"/>
                  <a:pt x="27" y="1676"/>
                  <a:pt x="23" y="1676"/>
                </a:cubicBezTo>
                <a:cubicBezTo>
                  <a:pt x="0" y="1676"/>
                  <a:pt x="23" y="1677"/>
                  <a:pt x="26" y="1676"/>
                </a:cubicBezTo>
                <a:cubicBezTo>
                  <a:pt x="40" y="1672"/>
                  <a:pt x="54" y="1666"/>
                  <a:pt x="68" y="1662"/>
                </a:cubicBezTo>
                <a:cubicBezTo>
                  <a:pt x="82" y="1658"/>
                  <a:pt x="97" y="1656"/>
                  <a:pt x="111" y="1652"/>
                </a:cubicBezTo>
                <a:cubicBezTo>
                  <a:pt x="143" y="1644"/>
                  <a:pt x="174" y="1631"/>
                  <a:pt x="206" y="1622"/>
                </a:cubicBezTo>
                <a:cubicBezTo>
                  <a:pt x="277" y="1601"/>
                  <a:pt x="349" y="1585"/>
                  <a:pt x="423" y="1583"/>
                </a:cubicBezTo>
                <a:cubicBezTo>
                  <a:pt x="446" y="1582"/>
                  <a:pt x="470" y="1583"/>
                  <a:pt x="493" y="1583"/>
                </a:cubicBezTo>
                <a:moveTo>
                  <a:pt x="803" y="1185"/>
                </a:moveTo>
                <a:cubicBezTo>
                  <a:pt x="803" y="1160"/>
                  <a:pt x="803" y="1148"/>
                  <a:pt x="803" y="1123"/>
                </a:cubicBezTo>
                <a:cubicBezTo>
                  <a:pt x="803" y="1295"/>
                  <a:pt x="794" y="1470"/>
                  <a:pt x="814" y="1642"/>
                </a:cubicBezTo>
                <a:cubicBezTo>
                  <a:pt x="825" y="1738"/>
                  <a:pt x="849" y="1815"/>
                  <a:pt x="900" y="1896"/>
                </a:cubicBezTo>
                <a:moveTo>
                  <a:pt x="1443" y="778"/>
                </a:moveTo>
                <a:cubicBezTo>
                  <a:pt x="1459" y="800"/>
                  <a:pt x="1555" y="912"/>
                  <a:pt x="1578" y="943"/>
                </a:cubicBezTo>
                <a:cubicBezTo>
                  <a:pt x="1681" y="1079"/>
                  <a:pt x="1736" y="1218"/>
                  <a:pt x="1733" y="1389"/>
                </a:cubicBezTo>
                <a:cubicBezTo>
                  <a:pt x="1731" y="1510"/>
                  <a:pt x="1674" y="1585"/>
                  <a:pt x="1577" y="1653"/>
                </a:cubicBezTo>
                <a:cubicBezTo>
                  <a:pt x="1495" y="1711"/>
                  <a:pt x="1395" y="1748"/>
                  <a:pt x="1296" y="1756"/>
                </a:cubicBezTo>
                <a:moveTo>
                  <a:pt x="2009" y="0"/>
                </a:moveTo>
                <a:cubicBezTo>
                  <a:pt x="2008" y="26"/>
                  <a:pt x="2008" y="54"/>
                  <a:pt x="2000" y="84"/>
                </a:cubicBezTo>
                <a:cubicBezTo>
                  <a:pt x="1976" y="174"/>
                  <a:pt x="1946" y="271"/>
                  <a:pt x="1900" y="352"/>
                </a:cubicBezTo>
                <a:cubicBezTo>
                  <a:pt x="1861" y="421"/>
                  <a:pt x="1804" y="481"/>
                  <a:pt x="1726" y="505"/>
                </a:cubicBezTo>
                <a:cubicBezTo>
                  <a:pt x="1676" y="520"/>
                  <a:pt x="1584" y="528"/>
                  <a:pt x="1532" y="512"/>
                </a:cubicBezTo>
                <a:cubicBezTo>
                  <a:pt x="1529" y="510"/>
                  <a:pt x="1525" y="507"/>
                  <a:pt x="1522" y="505"/>
                </a:cubicBezTo>
                <a:cubicBezTo>
                  <a:pt x="1549" y="498"/>
                  <a:pt x="1462" y="491"/>
                  <a:pt x="1542" y="496"/>
                </a:cubicBezTo>
                <a:cubicBezTo>
                  <a:pt x="1581" y="499"/>
                  <a:pt x="1611" y="533"/>
                  <a:pt x="1639" y="556"/>
                </a:cubicBezTo>
                <a:cubicBezTo>
                  <a:pt x="1669" y="581"/>
                  <a:pt x="1698" y="606"/>
                  <a:pt x="1737" y="618"/>
                </a:cubicBezTo>
                <a:cubicBezTo>
                  <a:pt x="1781" y="631"/>
                  <a:pt x="1858" y="636"/>
                  <a:pt x="1902" y="626"/>
                </a:cubicBezTo>
                <a:cubicBezTo>
                  <a:pt x="1965" y="611"/>
                  <a:pt x="2014" y="542"/>
                  <a:pt x="2048" y="492"/>
                </a:cubicBezTo>
                <a:cubicBezTo>
                  <a:pt x="2055" y="481"/>
                  <a:pt x="2061" y="469"/>
                  <a:pt x="2068" y="45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82" name="Freeform 12"/>
          <p:cNvSpPr/>
          <p:nvPr/>
        </p:nvSpPr>
        <p:spPr>
          <a:xfrm>
            <a:off x="1282680" y="2783520"/>
            <a:ext cx="224280" cy="91800"/>
          </a:xfrm>
          <a:custGeom>
            <a:avLst/>
            <a:gdLst/>
            <a:ahLst/>
            <a:rect l="0" t="0" r="r" b="b"/>
            <a:pathLst>
              <a:path w="623" h="255">
                <a:moveTo>
                  <a:pt x="119" y="43"/>
                </a:moveTo>
                <a:cubicBezTo>
                  <a:pt x="121" y="34"/>
                  <a:pt x="126" y="20"/>
                  <a:pt x="123" y="10"/>
                </a:cubicBezTo>
                <a:cubicBezTo>
                  <a:pt x="122" y="8"/>
                  <a:pt x="120" y="9"/>
                  <a:pt x="119" y="7"/>
                </a:cubicBezTo>
                <a:cubicBezTo>
                  <a:pt x="100" y="29"/>
                  <a:pt x="85" y="56"/>
                  <a:pt x="74" y="82"/>
                </a:cubicBezTo>
                <a:cubicBezTo>
                  <a:pt x="66" y="101"/>
                  <a:pt x="57" y="146"/>
                  <a:pt x="71" y="165"/>
                </a:cubicBezTo>
                <a:cubicBezTo>
                  <a:pt x="92" y="193"/>
                  <a:pt x="139" y="201"/>
                  <a:pt x="171" y="207"/>
                </a:cubicBezTo>
                <a:cubicBezTo>
                  <a:pt x="199" y="212"/>
                  <a:pt x="228" y="211"/>
                  <a:pt x="256" y="215"/>
                </a:cubicBezTo>
                <a:cubicBezTo>
                  <a:pt x="265" y="216"/>
                  <a:pt x="274" y="221"/>
                  <a:pt x="283" y="224"/>
                </a:cubicBezTo>
                <a:cubicBezTo>
                  <a:pt x="302" y="231"/>
                  <a:pt x="316" y="238"/>
                  <a:pt x="332" y="249"/>
                </a:cubicBezTo>
                <a:cubicBezTo>
                  <a:pt x="335" y="251"/>
                  <a:pt x="339" y="252"/>
                  <a:pt x="342" y="254"/>
                </a:cubicBezTo>
                <a:moveTo>
                  <a:pt x="141" y="26"/>
                </a:moveTo>
                <a:cubicBezTo>
                  <a:pt x="114" y="22"/>
                  <a:pt x="101" y="18"/>
                  <a:pt x="80" y="39"/>
                </a:cubicBezTo>
                <a:cubicBezTo>
                  <a:pt x="51" y="68"/>
                  <a:pt x="30" y="112"/>
                  <a:pt x="17" y="151"/>
                </a:cubicBezTo>
                <a:cubicBezTo>
                  <a:pt x="8" y="179"/>
                  <a:pt x="3" y="207"/>
                  <a:pt x="0" y="236"/>
                </a:cubicBezTo>
                <a:cubicBezTo>
                  <a:pt x="0" y="240"/>
                  <a:pt x="0" y="241"/>
                  <a:pt x="0" y="243"/>
                </a:cubicBezTo>
                <a:cubicBezTo>
                  <a:pt x="27" y="213"/>
                  <a:pt x="53" y="183"/>
                  <a:pt x="75" y="148"/>
                </a:cubicBezTo>
                <a:cubicBezTo>
                  <a:pt x="91" y="120"/>
                  <a:pt x="110" y="30"/>
                  <a:pt x="143" y="19"/>
                </a:cubicBezTo>
                <a:cubicBezTo>
                  <a:pt x="196" y="0"/>
                  <a:pt x="275" y="44"/>
                  <a:pt x="321" y="62"/>
                </a:cubicBezTo>
                <a:cubicBezTo>
                  <a:pt x="421" y="102"/>
                  <a:pt x="517" y="133"/>
                  <a:pt x="622" y="16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83" name="Freeform 13"/>
          <p:cNvSpPr/>
          <p:nvPr/>
        </p:nvSpPr>
        <p:spPr>
          <a:xfrm>
            <a:off x="1866240" y="3017880"/>
            <a:ext cx="826560" cy="805320"/>
          </a:xfrm>
          <a:custGeom>
            <a:avLst/>
            <a:gdLst/>
            <a:ahLst/>
            <a:rect l="0" t="0" r="r" b="b"/>
            <a:pathLst>
              <a:path w="2296" h="2237">
                <a:moveTo>
                  <a:pt x="335" y="125"/>
                </a:moveTo>
                <a:cubicBezTo>
                  <a:pt x="331" y="104"/>
                  <a:pt x="329" y="98"/>
                  <a:pt x="311" y="84"/>
                </a:cubicBezTo>
                <a:cubicBezTo>
                  <a:pt x="297" y="73"/>
                  <a:pt x="282" y="64"/>
                  <a:pt x="263" y="63"/>
                </a:cubicBezTo>
                <a:cubicBezTo>
                  <a:pt x="210" y="59"/>
                  <a:pt x="182" y="78"/>
                  <a:pt x="141" y="111"/>
                </a:cubicBezTo>
                <a:cubicBezTo>
                  <a:pt x="74" y="166"/>
                  <a:pt x="16" y="236"/>
                  <a:pt x="7" y="324"/>
                </a:cubicBezTo>
                <a:cubicBezTo>
                  <a:pt x="0" y="389"/>
                  <a:pt x="61" y="392"/>
                  <a:pt x="112" y="395"/>
                </a:cubicBezTo>
                <a:cubicBezTo>
                  <a:pt x="189" y="399"/>
                  <a:pt x="264" y="388"/>
                  <a:pt x="332" y="351"/>
                </a:cubicBezTo>
                <a:cubicBezTo>
                  <a:pt x="377" y="326"/>
                  <a:pt x="387" y="297"/>
                  <a:pt x="389" y="249"/>
                </a:cubicBezTo>
                <a:cubicBezTo>
                  <a:pt x="390" y="217"/>
                  <a:pt x="385" y="217"/>
                  <a:pt x="363" y="204"/>
                </a:cubicBezTo>
                <a:cubicBezTo>
                  <a:pt x="344" y="228"/>
                  <a:pt x="331" y="250"/>
                  <a:pt x="324" y="289"/>
                </a:cubicBezTo>
                <a:cubicBezTo>
                  <a:pt x="318" y="325"/>
                  <a:pt x="315" y="372"/>
                  <a:pt x="320" y="407"/>
                </a:cubicBezTo>
                <a:cubicBezTo>
                  <a:pt x="323" y="428"/>
                  <a:pt x="333" y="434"/>
                  <a:pt x="342" y="449"/>
                </a:cubicBezTo>
                <a:moveTo>
                  <a:pt x="725" y="233"/>
                </a:moveTo>
                <a:cubicBezTo>
                  <a:pt x="742" y="240"/>
                  <a:pt x="760" y="240"/>
                  <a:pt x="780" y="242"/>
                </a:cubicBezTo>
                <a:cubicBezTo>
                  <a:pt x="814" y="245"/>
                  <a:pt x="849" y="249"/>
                  <a:pt x="883" y="252"/>
                </a:cubicBezTo>
                <a:moveTo>
                  <a:pt x="742" y="386"/>
                </a:moveTo>
                <a:cubicBezTo>
                  <a:pt x="800" y="382"/>
                  <a:pt x="858" y="370"/>
                  <a:pt x="915" y="357"/>
                </a:cubicBezTo>
                <a:cubicBezTo>
                  <a:pt x="934" y="352"/>
                  <a:pt x="954" y="347"/>
                  <a:pt x="973" y="342"/>
                </a:cubicBezTo>
                <a:moveTo>
                  <a:pt x="1320" y="100"/>
                </a:moveTo>
                <a:cubicBezTo>
                  <a:pt x="1320" y="110"/>
                  <a:pt x="1320" y="117"/>
                  <a:pt x="1320" y="127"/>
                </a:cubicBezTo>
                <a:cubicBezTo>
                  <a:pt x="1320" y="153"/>
                  <a:pt x="1340" y="149"/>
                  <a:pt x="1361" y="149"/>
                </a:cubicBezTo>
                <a:cubicBezTo>
                  <a:pt x="1395" y="149"/>
                  <a:pt x="1411" y="139"/>
                  <a:pt x="1427" y="109"/>
                </a:cubicBezTo>
                <a:cubicBezTo>
                  <a:pt x="1439" y="86"/>
                  <a:pt x="1438" y="52"/>
                  <a:pt x="1435" y="26"/>
                </a:cubicBezTo>
                <a:cubicBezTo>
                  <a:pt x="1433" y="8"/>
                  <a:pt x="1426" y="9"/>
                  <a:pt x="1418" y="0"/>
                </a:cubicBezTo>
                <a:cubicBezTo>
                  <a:pt x="1410" y="32"/>
                  <a:pt x="1406" y="68"/>
                  <a:pt x="1406" y="105"/>
                </a:cubicBezTo>
                <a:cubicBezTo>
                  <a:pt x="1406" y="170"/>
                  <a:pt x="1423" y="228"/>
                  <a:pt x="1442" y="290"/>
                </a:cubicBezTo>
                <a:cubicBezTo>
                  <a:pt x="1455" y="333"/>
                  <a:pt x="1463" y="371"/>
                  <a:pt x="1463" y="415"/>
                </a:cubicBezTo>
                <a:cubicBezTo>
                  <a:pt x="1463" y="456"/>
                  <a:pt x="1432" y="461"/>
                  <a:pt x="1396" y="468"/>
                </a:cubicBezTo>
                <a:cubicBezTo>
                  <a:pt x="1363" y="474"/>
                  <a:pt x="1330" y="474"/>
                  <a:pt x="1297" y="475"/>
                </a:cubicBezTo>
                <a:cubicBezTo>
                  <a:pt x="1372" y="475"/>
                  <a:pt x="1445" y="468"/>
                  <a:pt x="1520" y="464"/>
                </a:cubicBezTo>
                <a:cubicBezTo>
                  <a:pt x="1594" y="461"/>
                  <a:pt x="1618" y="460"/>
                  <a:pt x="1667" y="458"/>
                </a:cubicBezTo>
                <a:moveTo>
                  <a:pt x="41" y="1175"/>
                </a:moveTo>
                <a:cubicBezTo>
                  <a:pt x="54" y="1178"/>
                  <a:pt x="52" y="1182"/>
                  <a:pt x="65" y="1183"/>
                </a:cubicBezTo>
                <a:cubicBezTo>
                  <a:pt x="123" y="1186"/>
                  <a:pt x="174" y="1180"/>
                  <a:pt x="228" y="1157"/>
                </a:cubicBezTo>
                <a:cubicBezTo>
                  <a:pt x="275" y="1137"/>
                  <a:pt x="316" y="1111"/>
                  <a:pt x="323" y="1057"/>
                </a:cubicBezTo>
                <a:cubicBezTo>
                  <a:pt x="330" y="1006"/>
                  <a:pt x="304" y="973"/>
                  <a:pt x="271" y="937"/>
                </a:cubicBezTo>
                <a:cubicBezTo>
                  <a:pt x="250" y="914"/>
                  <a:pt x="228" y="901"/>
                  <a:pt x="202" y="887"/>
                </a:cubicBezTo>
                <a:cubicBezTo>
                  <a:pt x="219" y="928"/>
                  <a:pt x="229" y="942"/>
                  <a:pt x="271" y="969"/>
                </a:cubicBezTo>
                <a:cubicBezTo>
                  <a:pt x="321" y="1001"/>
                  <a:pt x="380" y="1022"/>
                  <a:pt x="425" y="1064"/>
                </a:cubicBezTo>
                <a:cubicBezTo>
                  <a:pt x="457" y="1095"/>
                  <a:pt x="472" y="1147"/>
                  <a:pt x="460" y="1191"/>
                </a:cubicBezTo>
                <a:cubicBezTo>
                  <a:pt x="442" y="1255"/>
                  <a:pt x="381" y="1300"/>
                  <a:pt x="345" y="1353"/>
                </a:cubicBezTo>
                <a:cubicBezTo>
                  <a:pt x="334" y="1370"/>
                  <a:pt x="338" y="1376"/>
                  <a:pt x="336" y="1393"/>
                </a:cubicBezTo>
                <a:cubicBezTo>
                  <a:pt x="392" y="1395"/>
                  <a:pt x="447" y="1397"/>
                  <a:pt x="502" y="1387"/>
                </a:cubicBezTo>
                <a:cubicBezTo>
                  <a:pt x="557" y="1373"/>
                  <a:pt x="574" y="1369"/>
                  <a:pt x="609" y="1354"/>
                </a:cubicBezTo>
                <a:moveTo>
                  <a:pt x="825" y="1162"/>
                </a:moveTo>
                <a:cubicBezTo>
                  <a:pt x="864" y="1150"/>
                  <a:pt x="906" y="1141"/>
                  <a:pt x="947" y="1133"/>
                </a:cubicBezTo>
                <a:cubicBezTo>
                  <a:pt x="1028" y="1119"/>
                  <a:pt x="1107" y="1111"/>
                  <a:pt x="1190" y="1110"/>
                </a:cubicBezTo>
                <a:moveTo>
                  <a:pt x="952" y="1325"/>
                </a:moveTo>
                <a:cubicBezTo>
                  <a:pt x="967" y="1340"/>
                  <a:pt x="998" y="1336"/>
                  <a:pt x="1028" y="1335"/>
                </a:cubicBezTo>
                <a:cubicBezTo>
                  <a:pt x="1113" y="1333"/>
                  <a:pt x="1197" y="1318"/>
                  <a:pt x="1281" y="1304"/>
                </a:cubicBezTo>
                <a:moveTo>
                  <a:pt x="1530" y="1090"/>
                </a:moveTo>
                <a:cubicBezTo>
                  <a:pt x="1526" y="1088"/>
                  <a:pt x="1497" y="1085"/>
                  <a:pt x="1512" y="1068"/>
                </a:cubicBezTo>
                <a:cubicBezTo>
                  <a:pt x="1543" y="1033"/>
                  <a:pt x="1623" y="1037"/>
                  <a:pt x="1663" y="1036"/>
                </a:cubicBezTo>
                <a:cubicBezTo>
                  <a:pt x="1722" y="1035"/>
                  <a:pt x="1756" y="1049"/>
                  <a:pt x="1764" y="1112"/>
                </a:cubicBezTo>
                <a:cubicBezTo>
                  <a:pt x="1773" y="1176"/>
                  <a:pt x="1758" y="1220"/>
                  <a:pt x="1714" y="1267"/>
                </a:cubicBezTo>
                <a:cubicBezTo>
                  <a:pt x="1689" y="1294"/>
                  <a:pt x="1663" y="1307"/>
                  <a:pt x="1631" y="1321"/>
                </a:cubicBezTo>
                <a:cubicBezTo>
                  <a:pt x="1672" y="1273"/>
                  <a:pt x="1716" y="1232"/>
                  <a:pt x="1764" y="1189"/>
                </a:cubicBezTo>
                <a:cubicBezTo>
                  <a:pt x="1842" y="1119"/>
                  <a:pt x="1915" y="1045"/>
                  <a:pt x="1971" y="955"/>
                </a:cubicBezTo>
                <a:cubicBezTo>
                  <a:pt x="1975" y="947"/>
                  <a:pt x="1979" y="940"/>
                  <a:pt x="1983" y="932"/>
                </a:cubicBezTo>
                <a:cubicBezTo>
                  <a:pt x="1965" y="968"/>
                  <a:pt x="1951" y="985"/>
                  <a:pt x="1934" y="1021"/>
                </a:cubicBezTo>
                <a:cubicBezTo>
                  <a:pt x="1913" y="1063"/>
                  <a:pt x="1888" y="1128"/>
                  <a:pt x="1935" y="1162"/>
                </a:cubicBezTo>
                <a:cubicBezTo>
                  <a:pt x="1987" y="1200"/>
                  <a:pt x="2073" y="1199"/>
                  <a:pt x="2134" y="1201"/>
                </a:cubicBezTo>
                <a:cubicBezTo>
                  <a:pt x="2147" y="1201"/>
                  <a:pt x="2161" y="1201"/>
                  <a:pt x="2174" y="1201"/>
                </a:cubicBezTo>
                <a:moveTo>
                  <a:pt x="148" y="1978"/>
                </a:moveTo>
                <a:cubicBezTo>
                  <a:pt x="144" y="1964"/>
                  <a:pt x="136" y="1948"/>
                  <a:pt x="147" y="1934"/>
                </a:cubicBezTo>
                <a:cubicBezTo>
                  <a:pt x="171" y="1904"/>
                  <a:pt x="233" y="1891"/>
                  <a:pt x="268" y="1884"/>
                </a:cubicBezTo>
                <a:cubicBezTo>
                  <a:pt x="319" y="1874"/>
                  <a:pt x="377" y="1869"/>
                  <a:pt x="418" y="1907"/>
                </a:cubicBezTo>
                <a:cubicBezTo>
                  <a:pt x="463" y="1950"/>
                  <a:pt x="481" y="2024"/>
                  <a:pt x="489" y="2083"/>
                </a:cubicBezTo>
                <a:cubicBezTo>
                  <a:pt x="493" y="2117"/>
                  <a:pt x="502" y="2171"/>
                  <a:pt x="477" y="2197"/>
                </a:cubicBezTo>
                <a:cubicBezTo>
                  <a:pt x="466" y="2209"/>
                  <a:pt x="459" y="2205"/>
                  <a:pt x="446" y="2207"/>
                </a:cubicBezTo>
                <a:cubicBezTo>
                  <a:pt x="446" y="2167"/>
                  <a:pt x="447" y="2136"/>
                  <a:pt x="457" y="2097"/>
                </a:cubicBezTo>
                <a:cubicBezTo>
                  <a:pt x="474" y="2033"/>
                  <a:pt x="501" y="1951"/>
                  <a:pt x="548" y="1902"/>
                </a:cubicBezTo>
                <a:cubicBezTo>
                  <a:pt x="560" y="1895"/>
                  <a:pt x="563" y="1892"/>
                  <a:pt x="573" y="1894"/>
                </a:cubicBezTo>
                <a:cubicBezTo>
                  <a:pt x="596" y="1917"/>
                  <a:pt x="605" y="1935"/>
                  <a:pt x="613" y="1975"/>
                </a:cubicBezTo>
                <a:cubicBezTo>
                  <a:pt x="622" y="2021"/>
                  <a:pt x="620" y="2067"/>
                  <a:pt x="622" y="2114"/>
                </a:cubicBezTo>
                <a:cubicBezTo>
                  <a:pt x="624" y="2147"/>
                  <a:pt x="628" y="2153"/>
                  <a:pt x="659" y="2156"/>
                </a:cubicBezTo>
                <a:moveTo>
                  <a:pt x="973" y="1908"/>
                </a:moveTo>
                <a:cubicBezTo>
                  <a:pt x="980" y="1909"/>
                  <a:pt x="1023" y="1916"/>
                  <a:pt x="1035" y="1919"/>
                </a:cubicBezTo>
                <a:cubicBezTo>
                  <a:pt x="1092" y="1931"/>
                  <a:pt x="1144" y="1946"/>
                  <a:pt x="1199" y="1967"/>
                </a:cubicBezTo>
                <a:moveTo>
                  <a:pt x="1572" y="1800"/>
                </a:moveTo>
                <a:cubicBezTo>
                  <a:pt x="1567" y="1791"/>
                  <a:pt x="1565" y="1789"/>
                  <a:pt x="1566" y="1782"/>
                </a:cubicBezTo>
                <a:cubicBezTo>
                  <a:pt x="1603" y="1760"/>
                  <a:pt x="1641" y="1750"/>
                  <a:pt x="1685" y="1747"/>
                </a:cubicBezTo>
                <a:cubicBezTo>
                  <a:pt x="1745" y="1743"/>
                  <a:pt x="1772" y="1756"/>
                  <a:pt x="1805" y="1807"/>
                </a:cubicBezTo>
                <a:cubicBezTo>
                  <a:pt x="1840" y="1861"/>
                  <a:pt x="1859" y="1924"/>
                  <a:pt x="1877" y="1985"/>
                </a:cubicBezTo>
                <a:cubicBezTo>
                  <a:pt x="1893" y="2039"/>
                  <a:pt x="1901" y="2094"/>
                  <a:pt x="1907" y="2149"/>
                </a:cubicBezTo>
                <a:cubicBezTo>
                  <a:pt x="1910" y="2175"/>
                  <a:pt x="1912" y="2199"/>
                  <a:pt x="1912" y="2225"/>
                </a:cubicBezTo>
                <a:cubicBezTo>
                  <a:pt x="1912" y="2232"/>
                  <a:pt x="1912" y="2232"/>
                  <a:pt x="1912" y="2236"/>
                </a:cubicBezTo>
                <a:moveTo>
                  <a:pt x="1539" y="2169"/>
                </a:moveTo>
                <a:cubicBezTo>
                  <a:pt x="1573" y="2143"/>
                  <a:pt x="1630" y="2127"/>
                  <a:pt x="1678" y="2111"/>
                </a:cubicBezTo>
                <a:cubicBezTo>
                  <a:pt x="1842" y="2058"/>
                  <a:pt x="2011" y="1998"/>
                  <a:pt x="2184" y="1980"/>
                </a:cubicBezTo>
                <a:cubicBezTo>
                  <a:pt x="2221" y="1976"/>
                  <a:pt x="2258" y="1978"/>
                  <a:pt x="2295" y="197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84" name="Freeform 14"/>
          <p:cNvSpPr/>
          <p:nvPr/>
        </p:nvSpPr>
        <p:spPr>
          <a:xfrm>
            <a:off x="789120" y="4134960"/>
            <a:ext cx="219960" cy="726480"/>
          </a:xfrm>
          <a:custGeom>
            <a:avLst/>
            <a:gdLst/>
            <a:ahLst/>
            <a:rect l="0" t="0" r="r" b="b"/>
            <a:pathLst>
              <a:path w="611" h="2018">
                <a:moveTo>
                  <a:pt x="597" y="41"/>
                </a:moveTo>
                <a:cubicBezTo>
                  <a:pt x="587" y="48"/>
                  <a:pt x="610" y="0"/>
                  <a:pt x="600" y="7"/>
                </a:cubicBezTo>
                <a:cubicBezTo>
                  <a:pt x="526" y="61"/>
                  <a:pt x="453" y="249"/>
                  <a:pt x="410" y="323"/>
                </a:cubicBezTo>
                <a:cubicBezTo>
                  <a:pt x="219" y="651"/>
                  <a:pt x="29" y="988"/>
                  <a:pt x="9" y="1375"/>
                </a:cubicBezTo>
                <a:cubicBezTo>
                  <a:pt x="0" y="1546"/>
                  <a:pt x="52" y="1687"/>
                  <a:pt x="154" y="1822"/>
                </a:cubicBezTo>
                <a:cubicBezTo>
                  <a:pt x="220" y="1910"/>
                  <a:pt x="295" y="1959"/>
                  <a:pt x="385" y="201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85" name="Freeform 15"/>
          <p:cNvSpPr/>
          <p:nvPr/>
        </p:nvSpPr>
        <p:spPr>
          <a:xfrm>
            <a:off x="1754280" y="3772080"/>
            <a:ext cx="2737080" cy="1078200"/>
          </a:xfrm>
          <a:custGeom>
            <a:avLst/>
            <a:gdLst/>
            <a:ahLst/>
            <a:rect l="0" t="0" r="r" b="b"/>
            <a:pathLst>
              <a:path w="7603" h="2995">
                <a:moveTo>
                  <a:pt x="39" y="1171"/>
                </a:moveTo>
                <a:cubicBezTo>
                  <a:pt x="26" y="1161"/>
                  <a:pt x="14" y="1151"/>
                  <a:pt x="0" y="1144"/>
                </a:cubicBezTo>
                <a:cubicBezTo>
                  <a:pt x="8" y="1163"/>
                  <a:pt x="11" y="1171"/>
                  <a:pt x="37" y="1175"/>
                </a:cubicBezTo>
                <a:cubicBezTo>
                  <a:pt x="70" y="1180"/>
                  <a:pt x="120" y="1182"/>
                  <a:pt x="152" y="1174"/>
                </a:cubicBezTo>
                <a:cubicBezTo>
                  <a:pt x="183" y="1167"/>
                  <a:pt x="205" y="1153"/>
                  <a:pt x="209" y="1120"/>
                </a:cubicBezTo>
                <a:cubicBezTo>
                  <a:pt x="211" y="1100"/>
                  <a:pt x="211" y="1075"/>
                  <a:pt x="186" y="1070"/>
                </a:cubicBezTo>
                <a:cubicBezTo>
                  <a:pt x="174" y="1070"/>
                  <a:pt x="171" y="1070"/>
                  <a:pt x="164" y="1070"/>
                </a:cubicBezTo>
                <a:cubicBezTo>
                  <a:pt x="149" y="1127"/>
                  <a:pt x="146" y="1180"/>
                  <a:pt x="146" y="1239"/>
                </a:cubicBezTo>
                <a:cubicBezTo>
                  <a:pt x="145" y="1327"/>
                  <a:pt x="152" y="1415"/>
                  <a:pt x="153" y="1503"/>
                </a:cubicBezTo>
                <a:cubicBezTo>
                  <a:pt x="153" y="1524"/>
                  <a:pt x="165" y="1596"/>
                  <a:pt x="145" y="1608"/>
                </a:cubicBezTo>
                <a:cubicBezTo>
                  <a:pt x="133" y="1615"/>
                  <a:pt x="103" y="1611"/>
                  <a:pt x="91" y="1607"/>
                </a:cubicBezTo>
                <a:cubicBezTo>
                  <a:pt x="65" y="1598"/>
                  <a:pt x="45" y="1581"/>
                  <a:pt x="36" y="1557"/>
                </a:cubicBezTo>
                <a:cubicBezTo>
                  <a:pt x="36" y="1555"/>
                  <a:pt x="36" y="1554"/>
                  <a:pt x="36" y="1552"/>
                </a:cubicBezTo>
                <a:cubicBezTo>
                  <a:pt x="67" y="1547"/>
                  <a:pt x="98" y="1546"/>
                  <a:pt x="131" y="1546"/>
                </a:cubicBezTo>
                <a:cubicBezTo>
                  <a:pt x="184" y="1546"/>
                  <a:pt x="226" y="1554"/>
                  <a:pt x="276" y="1570"/>
                </a:cubicBezTo>
                <a:cubicBezTo>
                  <a:pt x="297" y="1577"/>
                  <a:pt x="319" y="1581"/>
                  <a:pt x="338" y="1593"/>
                </a:cubicBezTo>
                <a:cubicBezTo>
                  <a:pt x="342" y="1596"/>
                  <a:pt x="344" y="1596"/>
                  <a:pt x="343" y="1599"/>
                </a:cubicBezTo>
                <a:moveTo>
                  <a:pt x="870" y="1400"/>
                </a:moveTo>
                <a:cubicBezTo>
                  <a:pt x="859" y="1396"/>
                  <a:pt x="825" y="1388"/>
                  <a:pt x="820" y="1377"/>
                </a:cubicBezTo>
                <a:cubicBezTo>
                  <a:pt x="821" y="1377"/>
                  <a:pt x="822" y="1377"/>
                  <a:pt x="823" y="1377"/>
                </a:cubicBezTo>
                <a:cubicBezTo>
                  <a:pt x="842" y="1380"/>
                  <a:pt x="856" y="1384"/>
                  <a:pt x="861" y="1405"/>
                </a:cubicBezTo>
                <a:cubicBezTo>
                  <a:pt x="865" y="1423"/>
                  <a:pt x="861" y="1437"/>
                  <a:pt x="843" y="1442"/>
                </a:cubicBezTo>
                <a:cubicBezTo>
                  <a:pt x="830" y="1446"/>
                  <a:pt x="815" y="1444"/>
                  <a:pt x="802" y="1444"/>
                </a:cubicBezTo>
                <a:cubicBezTo>
                  <a:pt x="800" y="1434"/>
                  <a:pt x="798" y="1419"/>
                  <a:pt x="807" y="1412"/>
                </a:cubicBezTo>
                <a:cubicBezTo>
                  <a:pt x="813" y="1407"/>
                  <a:pt x="841" y="1402"/>
                  <a:pt x="848" y="1408"/>
                </a:cubicBezTo>
                <a:cubicBezTo>
                  <a:pt x="850" y="1411"/>
                  <a:pt x="851" y="1414"/>
                  <a:pt x="853" y="1417"/>
                </a:cubicBezTo>
                <a:moveTo>
                  <a:pt x="1505" y="1103"/>
                </a:moveTo>
                <a:cubicBezTo>
                  <a:pt x="1440" y="1083"/>
                  <a:pt x="1395" y="1076"/>
                  <a:pt x="1344" y="1134"/>
                </a:cubicBezTo>
                <a:cubicBezTo>
                  <a:pt x="1277" y="1208"/>
                  <a:pt x="1247" y="1318"/>
                  <a:pt x="1238" y="1415"/>
                </a:cubicBezTo>
                <a:cubicBezTo>
                  <a:pt x="1228" y="1519"/>
                  <a:pt x="1230" y="1626"/>
                  <a:pt x="1286" y="1718"/>
                </a:cubicBezTo>
                <a:cubicBezTo>
                  <a:pt x="1331" y="1791"/>
                  <a:pt x="1411" y="1844"/>
                  <a:pt x="1494" y="1864"/>
                </a:cubicBezTo>
                <a:cubicBezTo>
                  <a:pt x="1515" y="1867"/>
                  <a:pt x="1535" y="1869"/>
                  <a:pt x="1556" y="1873"/>
                </a:cubicBezTo>
                <a:moveTo>
                  <a:pt x="2119" y="1275"/>
                </a:moveTo>
                <a:cubicBezTo>
                  <a:pt x="2119" y="1305"/>
                  <a:pt x="2119" y="1326"/>
                  <a:pt x="2119" y="1356"/>
                </a:cubicBezTo>
                <a:cubicBezTo>
                  <a:pt x="2119" y="1431"/>
                  <a:pt x="2116" y="1507"/>
                  <a:pt x="2120" y="1582"/>
                </a:cubicBezTo>
                <a:cubicBezTo>
                  <a:pt x="2122" y="1632"/>
                  <a:pt x="2126" y="1670"/>
                  <a:pt x="2157" y="1708"/>
                </a:cubicBezTo>
                <a:moveTo>
                  <a:pt x="2341" y="1480"/>
                </a:moveTo>
                <a:cubicBezTo>
                  <a:pt x="2391" y="1466"/>
                  <a:pt x="2442" y="1459"/>
                  <a:pt x="2493" y="1453"/>
                </a:cubicBezTo>
                <a:cubicBezTo>
                  <a:pt x="2601" y="1440"/>
                  <a:pt x="2710" y="1443"/>
                  <a:pt x="2818" y="1443"/>
                </a:cubicBezTo>
                <a:moveTo>
                  <a:pt x="3124" y="1336"/>
                </a:moveTo>
                <a:cubicBezTo>
                  <a:pt x="3145" y="1327"/>
                  <a:pt x="3168" y="1320"/>
                  <a:pt x="3192" y="1315"/>
                </a:cubicBezTo>
                <a:cubicBezTo>
                  <a:pt x="3226" y="1308"/>
                  <a:pt x="3293" y="1293"/>
                  <a:pt x="3327" y="1306"/>
                </a:cubicBezTo>
                <a:cubicBezTo>
                  <a:pt x="3369" y="1322"/>
                  <a:pt x="3375" y="1374"/>
                  <a:pt x="3377" y="1412"/>
                </a:cubicBezTo>
                <a:cubicBezTo>
                  <a:pt x="3380" y="1461"/>
                  <a:pt x="3373" y="1491"/>
                  <a:pt x="3325" y="1512"/>
                </a:cubicBezTo>
                <a:cubicBezTo>
                  <a:pt x="3297" y="1524"/>
                  <a:pt x="3264" y="1521"/>
                  <a:pt x="3234" y="1521"/>
                </a:cubicBezTo>
                <a:cubicBezTo>
                  <a:pt x="3233" y="1484"/>
                  <a:pt x="3234" y="1475"/>
                  <a:pt x="3267" y="1444"/>
                </a:cubicBezTo>
                <a:cubicBezTo>
                  <a:pt x="3319" y="1395"/>
                  <a:pt x="3378" y="1354"/>
                  <a:pt x="3437" y="1315"/>
                </a:cubicBezTo>
                <a:cubicBezTo>
                  <a:pt x="3474" y="1290"/>
                  <a:pt x="3528" y="1267"/>
                  <a:pt x="3549" y="1225"/>
                </a:cubicBezTo>
                <a:cubicBezTo>
                  <a:pt x="3549" y="1218"/>
                  <a:pt x="3549" y="1217"/>
                  <a:pt x="3549" y="1213"/>
                </a:cubicBezTo>
                <a:cubicBezTo>
                  <a:pt x="3510" y="1213"/>
                  <a:pt x="3489" y="1214"/>
                  <a:pt x="3459" y="1242"/>
                </a:cubicBezTo>
                <a:cubicBezTo>
                  <a:pt x="3425" y="1274"/>
                  <a:pt x="3413" y="1312"/>
                  <a:pt x="3415" y="1358"/>
                </a:cubicBezTo>
                <a:cubicBezTo>
                  <a:pt x="3416" y="1402"/>
                  <a:pt x="3447" y="1428"/>
                  <a:pt x="3485" y="1446"/>
                </a:cubicBezTo>
                <a:cubicBezTo>
                  <a:pt x="3516" y="1461"/>
                  <a:pt x="3550" y="1462"/>
                  <a:pt x="3583" y="1463"/>
                </a:cubicBezTo>
                <a:cubicBezTo>
                  <a:pt x="3599" y="1463"/>
                  <a:pt x="3604" y="1463"/>
                  <a:pt x="3614" y="1460"/>
                </a:cubicBezTo>
                <a:moveTo>
                  <a:pt x="3504" y="857"/>
                </a:moveTo>
                <a:cubicBezTo>
                  <a:pt x="3504" y="848"/>
                  <a:pt x="3500" y="838"/>
                  <a:pt x="3507" y="831"/>
                </a:cubicBezTo>
                <a:cubicBezTo>
                  <a:pt x="3532" y="807"/>
                  <a:pt x="3591" y="812"/>
                  <a:pt x="3622" y="812"/>
                </a:cubicBezTo>
                <a:cubicBezTo>
                  <a:pt x="3665" y="812"/>
                  <a:pt x="3690" y="839"/>
                  <a:pt x="3705" y="879"/>
                </a:cubicBezTo>
                <a:cubicBezTo>
                  <a:pt x="3729" y="945"/>
                  <a:pt x="3725" y="1023"/>
                  <a:pt x="3727" y="1092"/>
                </a:cubicBezTo>
                <a:cubicBezTo>
                  <a:pt x="3728" y="1119"/>
                  <a:pt x="3731" y="1147"/>
                  <a:pt x="3731" y="1174"/>
                </a:cubicBezTo>
                <a:cubicBezTo>
                  <a:pt x="3731" y="1175"/>
                  <a:pt x="3731" y="1177"/>
                  <a:pt x="3731" y="1178"/>
                </a:cubicBezTo>
                <a:moveTo>
                  <a:pt x="3580" y="1077"/>
                </a:moveTo>
                <a:cubicBezTo>
                  <a:pt x="3620" y="1051"/>
                  <a:pt x="3669" y="1035"/>
                  <a:pt x="3714" y="1019"/>
                </a:cubicBezTo>
                <a:cubicBezTo>
                  <a:pt x="3789" y="992"/>
                  <a:pt x="3867" y="975"/>
                  <a:pt x="3945" y="963"/>
                </a:cubicBezTo>
                <a:cubicBezTo>
                  <a:pt x="3971" y="959"/>
                  <a:pt x="3995" y="956"/>
                  <a:pt x="4020" y="950"/>
                </a:cubicBezTo>
                <a:moveTo>
                  <a:pt x="4160" y="736"/>
                </a:moveTo>
                <a:cubicBezTo>
                  <a:pt x="4171" y="726"/>
                  <a:pt x="4182" y="712"/>
                  <a:pt x="4208" y="724"/>
                </a:cubicBezTo>
                <a:cubicBezTo>
                  <a:pt x="4268" y="754"/>
                  <a:pt x="4305" y="831"/>
                  <a:pt x="4321" y="891"/>
                </a:cubicBezTo>
                <a:cubicBezTo>
                  <a:pt x="4349" y="994"/>
                  <a:pt x="4354" y="1128"/>
                  <a:pt x="4342" y="1233"/>
                </a:cubicBezTo>
                <a:cubicBezTo>
                  <a:pt x="4329" y="1344"/>
                  <a:pt x="4278" y="1425"/>
                  <a:pt x="4214" y="1512"/>
                </a:cubicBezTo>
                <a:moveTo>
                  <a:pt x="352" y="2225"/>
                </a:moveTo>
                <a:cubicBezTo>
                  <a:pt x="386" y="2216"/>
                  <a:pt x="396" y="2204"/>
                  <a:pt x="431" y="2199"/>
                </a:cubicBezTo>
                <a:cubicBezTo>
                  <a:pt x="673" y="2163"/>
                  <a:pt x="930" y="2193"/>
                  <a:pt x="1174" y="2189"/>
                </a:cubicBezTo>
                <a:cubicBezTo>
                  <a:pt x="1752" y="2181"/>
                  <a:pt x="2321" y="2120"/>
                  <a:pt x="2891" y="2030"/>
                </a:cubicBezTo>
                <a:cubicBezTo>
                  <a:pt x="2963" y="2019"/>
                  <a:pt x="3379" y="1887"/>
                  <a:pt x="3445" y="1933"/>
                </a:cubicBezTo>
                <a:cubicBezTo>
                  <a:pt x="3470" y="1951"/>
                  <a:pt x="3443" y="1924"/>
                  <a:pt x="3407" y="1961"/>
                </a:cubicBezTo>
                <a:moveTo>
                  <a:pt x="1721" y="2460"/>
                </a:moveTo>
                <a:cubicBezTo>
                  <a:pt x="1758" y="2480"/>
                  <a:pt x="1768" y="2544"/>
                  <a:pt x="1778" y="2587"/>
                </a:cubicBezTo>
                <a:cubicBezTo>
                  <a:pt x="1804" y="2700"/>
                  <a:pt x="1806" y="2811"/>
                  <a:pt x="1806" y="2925"/>
                </a:cubicBezTo>
                <a:cubicBezTo>
                  <a:pt x="1806" y="2956"/>
                  <a:pt x="1807" y="2968"/>
                  <a:pt x="1821" y="2994"/>
                </a:cubicBezTo>
                <a:moveTo>
                  <a:pt x="2181" y="2768"/>
                </a:moveTo>
                <a:cubicBezTo>
                  <a:pt x="2227" y="2757"/>
                  <a:pt x="2273" y="2752"/>
                  <a:pt x="2321" y="2749"/>
                </a:cubicBezTo>
                <a:cubicBezTo>
                  <a:pt x="2394" y="2744"/>
                  <a:pt x="2466" y="2736"/>
                  <a:pt x="2538" y="2728"/>
                </a:cubicBezTo>
                <a:cubicBezTo>
                  <a:pt x="2588" y="2722"/>
                  <a:pt x="2603" y="2720"/>
                  <a:pt x="2635" y="2718"/>
                </a:cubicBezTo>
                <a:moveTo>
                  <a:pt x="2825" y="2604"/>
                </a:moveTo>
                <a:cubicBezTo>
                  <a:pt x="2839" y="2574"/>
                  <a:pt x="2860" y="2568"/>
                  <a:pt x="2894" y="2562"/>
                </a:cubicBezTo>
                <a:cubicBezTo>
                  <a:pt x="2936" y="2555"/>
                  <a:pt x="2978" y="2552"/>
                  <a:pt x="3012" y="2577"/>
                </a:cubicBezTo>
                <a:cubicBezTo>
                  <a:pt x="3052" y="2606"/>
                  <a:pt x="3075" y="2658"/>
                  <a:pt x="3078" y="2706"/>
                </a:cubicBezTo>
                <a:cubicBezTo>
                  <a:pt x="3081" y="2742"/>
                  <a:pt x="3078" y="2758"/>
                  <a:pt x="3043" y="2774"/>
                </a:cubicBezTo>
                <a:cubicBezTo>
                  <a:pt x="3024" y="2783"/>
                  <a:pt x="3008" y="2782"/>
                  <a:pt x="2988" y="2784"/>
                </a:cubicBezTo>
                <a:cubicBezTo>
                  <a:pt x="2996" y="2753"/>
                  <a:pt x="3009" y="2740"/>
                  <a:pt x="3034" y="2715"/>
                </a:cubicBezTo>
                <a:cubicBezTo>
                  <a:pt x="3088" y="2662"/>
                  <a:pt x="3151" y="2615"/>
                  <a:pt x="3209" y="2566"/>
                </a:cubicBezTo>
                <a:cubicBezTo>
                  <a:pt x="3256" y="2526"/>
                  <a:pt x="3301" y="2484"/>
                  <a:pt x="3346" y="2443"/>
                </a:cubicBezTo>
                <a:cubicBezTo>
                  <a:pt x="3355" y="2436"/>
                  <a:pt x="3357" y="2436"/>
                  <a:pt x="3360" y="2430"/>
                </a:cubicBezTo>
                <a:cubicBezTo>
                  <a:pt x="3314" y="2464"/>
                  <a:pt x="3270" y="2496"/>
                  <a:pt x="3233" y="2543"/>
                </a:cubicBezTo>
                <a:cubicBezTo>
                  <a:pt x="3211" y="2571"/>
                  <a:pt x="3161" y="2653"/>
                  <a:pt x="3194" y="2692"/>
                </a:cubicBezTo>
                <a:cubicBezTo>
                  <a:pt x="3230" y="2735"/>
                  <a:pt x="3328" y="2721"/>
                  <a:pt x="3374" y="2719"/>
                </a:cubicBezTo>
                <a:cubicBezTo>
                  <a:pt x="3434" y="2717"/>
                  <a:pt x="3471" y="2703"/>
                  <a:pt x="3525" y="2679"/>
                </a:cubicBezTo>
                <a:moveTo>
                  <a:pt x="5129" y="1619"/>
                </a:moveTo>
                <a:cubicBezTo>
                  <a:pt x="5110" y="1625"/>
                  <a:pt x="5096" y="1628"/>
                  <a:pt x="5076" y="1628"/>
                </a:cubicBezTo>
                <a:cubicBezTo>
                  <a:pt x="5069" y="1628"/>
                  <a:pt x="5062" y="1628"/>
                  <a:pt x="5055" y="1628"/>
                </a:cubicBezTo>
                <a:cubicBezTo>
                  <a:pt x="5145" y="1628"/>
                  <a:pt x="5233" y="1622"/>
                  <a:pt x="5323" y="1614"/>
                </a:cubicBezTo>
                <a:cubicBezTo>
                  <a:pt x="5453" y="1602"/>
                  <a:pt x="5584" y="1590"/>
                  <a:pt x="5713" y="1576"/>
                </a:cubicBezTo>
                <a:cubicBezTo>
                  <a:pt x="5714" y="1576"/>
                  <a:pt x="5714" y="1576"/>
                  <a:pt x="5715" y="1576"/>
                </a:cubicBezTo>
                <a:cubicBezTo>
                  <a:pt x="5670" y="1576"/>
                  <a:pt x="5623" y="1576"/>
                  <a:pt x="5577" y="1577"/>
                </a:cubicBezTo>
                <a:moveTo>
                  <a:pt x="6003" y="1365"/>
                </a:moveTo>
                <a:cubicBezTo>
                  <a:pt x="5990" y="1363"/>
                  <a:pt x="5974" y="1364"/>
                  <a:pt x="5968" y="1365"/>
                </a:cubicBezTo>
                <a:cubicBezTo>
                  <a:pt x="5990" y="1374"/>
                  <a:pt x="6005" y="1380"/>
                  <a:pt x="6033" y="1377"/>
                </a:cubicBezTo>
                <a:cubicBezTo>
                  <a:pt x="6068" y="1373"/>
                  <a:pt x="6101" y="1354"/>
                  <a:pt x="6116" y="1321"/>
                </a:cubicBezTo>
                <a:cubicBezTo>
                  <a:pt x="6126" y="1299"/>
                  <a:pt x="6129" y="1249"/>
                  <a:pt x="6122" y="1226"/>
                </a:cubicBezTo>
                <a:cubicBezTo>
                  <a:pt x="6118" y="1213"/>
                  <a:pt x="6112" y="1212"/>
                  <a:pt x="6108" y="1203"/>
                </a:cubicBezTo>
                <a:cubicBezTo>
                  <a:pt x="6100" y="1223"/>
                  <a:pt x="6090" y="1243"/>
                  <a:pt x="6088" y="1271"/>
                </a:cubicBezTo>
                <a:cubicBezTo>
                  <a:pt x="6082" y="1380"/>
                  <a:pt x="6095" y="1485"/>
                  <a:pt x="6107" y="1592"/>
                </a:cubicBezTo>
                <a:cubicBezTo>
                  <a:pt x="6112" y="1635"/>
                  <a:pt x="6131" y="1730"/>
                  <a:pt x="6108" y="1771"/>
                </a:cubicBezTo>
                <a:cubicBezTo>
                  <a:pt x="6097" y="1790"/>
                  <a:pt x="6064" y="1789"/>
                  <a:pt x="6046" y="1787"/>
                </a:cubicBezTo>
                <a:cubicBezTo>
                  <a:pt x="6024" y="1785"/>
                  <a:pt x="6017" y="1782"/>
                  <a:pt x="6010" y="1759"/>
                </a:cubicBezTo>
                <a:cubicBezTo>
                  <a:pt x="6002" y="1733"/>
                  <a:pt x="6021" y="1728"/>
                  <a:pt x="6041" y="1721"/>
                </a:cubicBezTo>
                <a:cubicBezTo>
                  <a:pt x="6098" y="1701"/>
                  <a:pt x="6167" y="1699"/>
                  <a:pt x="6226" y="1693"/>
                </a:cubicBezTo>
                <a:cubicBezTo>
                  <a:pt x="6292" y="1686"/>
                  <a:pt x="6357" y="1689"/>
                  <a:pt x="6420" y="1668"/>
                </a:cubicBezTo>
                <a:moveTo>
                  <a:pt x="6595" y="806"/>
                </a:moveTo>
                <a:cubicBezTo>
                  <a:pt x="6573" y="794"/>
                  <a:pt x="6534" y="759"/>
                  <a:pt x="6590" y="816"/>
                </a:cubicBezTo>
                <a:cubicBezTo>
                  <a:pt x="6771" y="1001"/>
                  <a:pt x="6982" y="1148"/>
                  <a:pt x="7109" y="1381"/>
                </a:cubicBezTo>
                <a:cubicBezTo>
                  <a:pt x="7193" y="1534"/>
                  <a:pt x="7225" y="1733"/>
                  <a:pt x="7203" y="1907"/>
                </a:cubicBezTo>
                <a:cubicBezTo>
                  <a:pt x="7181" y="2076"/>
                  <a:pt x="7082" y="2237"/>
                  <a:pt x="6944" y="2335"/>
                </a:cubicBezTo>
                <a:cubicBezTo>
                  <a:pt x="6869" y="2388"/>
                  <a:pt x="6798" y="2399"/>
                  <a:pt x="6711" y="2407"/>
                </a:cubicBezTo>
                <a:moveTo>
                  <a:pt x="7318" y="21"/>
                </a:moveTo>
                <a:cubicBezTo>
                  <a:pt x="7322" y="14"/>
                  <a:pt x="7326" y="7"/>
                  <a:pt x="7330" y="0"/>
                </a:cubicBezTo>
                <a:cubicBezTo>
                  <a:pt x="7372" y="9"/>
                  <a:pt x="7386" y="15"/>
                  <a:pt x="7396" y="73"/>
                </a:cubicBezTo>
                <a:cubicBezTo>
                  <a:pt x="7414" y="180"/>
                  <a:pt x="7390" y="273"/>
                  <a:pt x="7336" y="365"/>
                </a:cubicBezTo>
                <a:cubicBezTo>
                  <a:pt x="7294" y="438"/>
                  <a:pt x="7235" y="498"/>
                  <a:pt x="7150" y="511"/>
                </a:cubicBezTo>
                <a:cubicBezTo>
                  <a:pt x="7123" y="515"/>
                  <a:pt x="7072" y="519"/>
                  <a:pt x="7054" y="498"/>
                </a:cubicBezTo>
                <a:cubicBezTo>
                  <a:pt x="7054" y="489"/>
                  <a:pt x="7054" y="486"/>
                  <a:pt x="7054" y="480"/>
                </a:cubicBezTo>
                <a:cubicBezTo>
                  <a:pt x="7104" y="475"/>
                  <a:pt x="7134" y="475"/>
                  <a:pt x="7176" y="506"/>
                </a:cubicBezTo>
                <a:cubicBezTo>
                  <a:pt x="7227" y="544"/>
                  <a:pt x="7264" y="628"/>
                  <a:pt x="7329" y="644"/>
                </a:cubicBezTo>
                <a:cubicBezTo>
                  <a:pt x="7357" y="651"/>
                  <a:pt x="7396" y="647"/>
                  <a:pt x="7420" y="634"/>
                </a:cubicBezTo>
                <a:cubicBezTo>
                  <a:pt x="7455" y="615"/>
                  <a:pt x="7483" y="582"/>
                  <a:pt x="7511" y="555"/>
                </a:cubicBezTo>
                <a:cubicBezTo>
                  <a:pt x="7540" y="526"/>
                  <a:pt x="7570" y="499"/>
                  <a:pt x="7602" y="47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86" name="Freeform 16"/>
          <p:cNvSpPr/>
          <p:nvPr/>
        </p:nvSpPr>
        <p:spPr>
          <a:xfrm>
            <a:off x="2241720" y="3757680"/>
            <a:ext cx="106560" cy="44640"/>
          </a:xfrm>
          <a:custGeom>
            <a:avLst/>
            <a:gdLst/>
            <a:ahLst/>
            <a:rect l="0" t="0" r="r" b="b"/>
            <a:pathLst>
              <a:path w="296" h="124">
                <a:moveTo>
                  <a:pt x="0" y="123"/>
                </a:moveTo>
                <a:cubicBezTo>
                  <a:pt x="28" y="89"/>
                  <a:pt x="60" y="76"/>
                  <a:pt x="107" y="58"/>
                </a:cubicBezTo>
                <a:cubicBezTo>
                  <a:pt x="169" y="35"/>
                  <a:pt x="233" y="19"/>
                  <a:pt x="295" y="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87" name="Freeform 17"/>
          <p:cNvSpPr/>
          <p:nvPr/>
        </p:nvSpPr>
        <p:spPr>
          <a:xfrm>
            <a:off x="647640" y="5630400"/>
            <a:ext cx="192600" cy="110160"/>
          </a:xfrm>
          <a:custGeom>
            <a:avLst/>
            <a:gdLst/>
            <a:ahLst/>
            <a:rect l="0" t="0" r="r" b="b"/>
            <a:pathLst>
              <a:path w="535" h="306">
                <a:moveTo>
                  <a:pt x="112" y="18"/>
                </a:moveTo>
                <a:cubicBezTo>
                  <a:pt x="82" y="18"/>
                  <a:pt x="36" y="27"/>
                  <a:pt x="7" y="17"/>
                </a:cubicBezTo>
                <a:cubicBezTo>
                  <a:pt x="5" y="15"/>
                  <a:pt x="2" y="14"/>
                  <a:pt x="0" y="12"/>
                </a:cubicBezTo>
                <a:cubicBezTo>
                  <a:pt x="7" y="10"/>
                  <a:pt x="23" y="6"/>
                  <a:pt x="38" y="5"/>
                </a:cubicBezTo>
                <a:cubicBezTo>
                  <a:pt x="132" y="1"/>
                  <a:pt x="228" y="0"/>
                  <a:pt x="322" y="4"/>
                </a:cubicBezTo>
                <a:cubicBezTo>
                  <a:pt x="404" y="7"/>
                  <a:pt x="467" y="20"/>
                  <a:pt x="534" y="64"/>
                </a:cubicBezTo>
                <a:moveTo>
                  <a:pt x="192" y="292"/>
                </a:moveTo>
                <a:cubicBezTo>
                  <a:pt x="165" y="298"/>
                  <a:pt x="161" y="299"/>
                  <a:pt x="146" y="305"/>
                </a:cubicBezTo>
                <a:cubicBezTo>
                  <a:pt x="211" y="303"/>
                  <a:pt x="272" y="284"/>
                  <a:pt x="336" y="273"/>
                </a:cubicBezTo>
                <a:cubicBezTo>
                  <a:pt x="407" y="262"/>
                  <a:pt x="429" y="259"/>
                  <a:pt x="476" y="25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88" name="Freeform 18"/>
          <p:cNvSpPr/>
          <p:nvPr/>
        </p:nvSpPr>
        <p:spPr>
          <a:xfrm>
            <a:off x="1518480" y="5146200"/>
            <a:ext cx="2469600" cy="1001160"/>
          </a:xfrm>
          <a:custGeom>
            <a:avLst/>
            <a:gdLst/>
            <a:ahLst/>
            <a:rect l="0" t="0" r="r" b="b"/>
            <a:pathLst>
              <a:path w="6860" h="2781">
                <a:moveTo>
                  <a:pt x="1112" y="895"/>
                </a:moveTo>
                <a:cubicBezTo>
                  <a:pt x="1113" y="885"/>
                  <a:pt x="1111" y="876"/>
                  <a:pt x="1115" y="867"/>
                </a:cubicBezTo>
                <a:cubicBezTo>
                  <a:pt x="1118" y="861"/>
                  <a:pt x="1121" y="855"/>
                  <a:pt x="1124" y="849"/>
                </a:cubicBezTo>
                <a:cubicBezTo>
                  <a:pt x="1125" y="847"/>
                  <a:pt x="1125" y="849"/>
                  <a:pt x="1126" y="846"/>
                </a:cubicBezTo>
                <a:cubicBezTo>
                  <a:pt x="1126" y="968"/>
                  <a:pt x="1137" y="1094"/>
                  <a:pt x="1118" y="1215"/>
                </a:cubicBezTo>
                <a:cubicBezTo>
                  <a:pt x="1110" y="1264"/>
                  <a:pt x="1095" y="1310"/>
                  <a:pt x="1079" y="1357"/>
                </a:cubicBezTo>
                <a:cubicBezTo>
                  <a:pt x="1076" y="1366"/>
                  <a:pt x="1062" y="1399"/>
                  <a:pt x="1076" y="1405"/>
                </a:cubicBezTo>
                <a:cubicBezTo>
                  <a:pt x="1084" y="1405"/>
                  <a:pt x="1091" y="1405"/>
                  <a:pt x="1099" y="1405"/>
                </a:cubicBezTo>
                <a:moveTo>
                  <a:pt x="1488" y="1281"/>
                </a:moveTo>
                <a:cubicBezTo>
                  <a:pt x="1549" y="1267"/>
                  <a:pt x="1607" y="1251"/>
                  <a:pt x="1670" y="1246"/>
                </a:cubicBezTo>
                <a:cubicBezTo>
                  <a:pt x="1727" y="1241"/>
                  <a:pt x="1799" y="1233"/>
                  <a:pt x="1855" y="1251"/>
                </a:cubicBezTo>
                <a:cubicBezTo>
                  <a:pt x="1861" y="1254"/>
                  <a:pt x="1867" y="1258"/>
                  <a:pt x="1873" y="1261"/>
                </a:cubicBezTo>
                <a:moveTo>
                  <a:pt x="2262" y="1202"/>
                </a:moveTo>
                <a:cubicBezTo>
                  <a:pt x="2259" y="1188"/>
                  <a:pt x="2265" y="1183"/>
                  <a:pt x="2297" y="1170"/>
                </a:cubicBezTo>
                <a:cubicBezTo>
                  <a:pt x="2347" y="1149"/>
                  <a:pt x="2404" y="1141"/>
                  <a:pt x="2458" y="1147"/>
                </a:cubicBezTo>
                <a:cubicBezTo>
                  <a:pt x="2513" y="1153"/>
                  <a:pt x="2518" y="1203"/>
                  <a:pt x="2516" y="1250"/>
                </a:cubicBezTo>
                <a:cubicBezTo>
                  <a:pt x="2513" y="1314"/>
                  <a:pt x="2463" y="1354"/>
                  <a:pt x="2413" y="1387"/>
                </a:cubicBezTo>
                <a:cubicBezTo>
                  <a:pt x="2380" y="1409"/>
                  <a:pt x="2353" y="1416"/>
                  <a:pt x="2316" y="1422"/>
                </a:cubicBezTo>
                <a:lnTo>
                  <a:pt x="2315" y="1422"/>
                </a:lnTo>
                <a:cubicBezTo>
                  <a:pt x="2324" y="1368"/>
                  <a:pt x="2363" y="1339"/>
                  <a:pt x="2406" y="1305"/>
                </a:cubicBezTo>
                <a:cubicBezTo>
                  <a:pt x="2468" y="1256"/>
                  <a:pt x="2537" y="1215"/>
                  <a:pt x="2601" y="1168"/>
                </a:cubicBezTo>
                <a:cubicBezTo>
                  <a:pt x="2620" y="1154"/>
                  <a:pt x="2631" y="1142"/>
                  <a:pt x="2646" y="1126"/>
                </a:cubicBezTo>
                <a:cubicBezTo>
                  <a:pt x="2612" y="1152"/>
                  <a:pt x="2577" y="1178"/>
                  <a:pt x="2549" y="1212"/>
                </a:cubicBezTo>
                <a:cubicBezTo>
                  <a:pt x="2529" y="1237"/>
                  <a:pt x="2525" y="1253"/>
                  <a:pt x="2522" y="1283"/>
                </a:cubicBezTo>
                <a:cubicBezTo>
                  <a:pt x="2550" y="1293"/>
                  <a:pt x="2589" y="1305"/>
                  <a:pt x="2631" y="1298"/>
                </a:cubicBezTo>
                <a:cubicBezTo>
                  <a:pt x="2696" y="1287"/>
                  <a:pt x="2751" y="1252"/>
                  <a:pt x="2804" y="1216"/>
                </a:cubicBezTo>
                <a:moveTo>
                  <a:pt x="2622" y="648"/>
                </a:moveTo>
                <a:cubicBezTo>
                  <a:pt x="2620" y="642"/>
                  <a:pt x="2611" y="640"/>
                  <a:pt x="2616" y="630"/>
                </a:cubicBezTo>
                <a:cubicBezTo>
                  <a:pt x="2629" y="604"/>
                  <a:pt x="2666" y="590"/>
                  <a:pt x="2695" y="579"/>
                </a:cubicBezTo>
                <a:cubicBezTo>
                  <a:pt x="2732" y="565"/>
                  <a:pt x="2821" y="532"/>
                  <a:pt x="2861" y="552"/>
                </a:cubicBezTo>
                <a:cubicBezTo>
                  <a:pt x="2893" y="567"/>
                  <a:pt x="2875" y="690"/>
                  <a:pt x="2871" y="712"/>
                </a:cubicBezTo>
                <a:cubicBezTo>
                  <a:pt x="2856" y="792"/>
                  <a:pt x="2823" y="867"/>
                  <a:pt x="2811" y="948"/>
                </a:cubicBezTo>
                <a:cubicBezTo>
                  <a:pt x="2805" y="991"/>
                  <a:pt x="2804" y="1034"/>
                  <a:pt x="2798" y="1076"/>
                </a:cubicBezTo>
                <a:cubicBezTo>
                  <a:pt x="2796" y="1086"/>
                  <a:pt x="2797" y="1088"/>
                  <a:pt x="2792" y="1092"/>
                </a:cubicBezTo>
                <a:moveTo>
                  <a:pt x="2677" y="915"/>
                </a:moveTo>
                <a:cubicBezTo>
                  <a:pt x="2697" y="885"/>
                  <a:pt x="2716" y="882"/>
                  <a:pt x="2758" y="869"/>
                </a:cubicBezTo>
                <a:cubicBezTo>
                  <a:pt x="2848" y="841"/>
                  <a:pt x="2935" y="831"/>
                  <a:pt x="3029" y="829"/>
                </a:cubicBezTo>
                <a:cubicBezTo>
                  <a:pt x="3088" y="828"/>
                  <a:pt x="3131" y="833"/>
                  <a:pt x="3187" y="848"/>
                </a:cubicBezTo>
                <a:moveTo>
                  <a:pt x="3189" y="1278"/>
                </a:moveTo>
                <a:cubicBezTo>
                  <a:pt x="3266" y="1278"/>
                  <a:pt x="3338" y="1267"/>
                  <a:pt x="3414" y="1257"/>
                </a:cubicBezTo>
                <a:cubicBezTo>
                  <a:pt x="3479" y="1249"/>
                  <a:pt x="3544" y="1243"/>
                  <a:pt x="3609" y="1240"/>
                </a:cubicBezTo>
                <a:cubicBezTo>
                  <a:pt x="3640" y="1239"/>
                  <a:pt x="3650" y="1239"/>
                  <a:pt x="3670" y="1236"/>
                </a:cubicBezTo>
                <a:moveTo>
                  <a:pt x="4073" y="953"/>
                </a:moveTo>
                <a:cubicBezTo>
                  <a:pt x="4066" y="947"/>
                  <a:pt x="4064" y="946"/>
                  <a:pt x="4059" y="944"/>
                </a:cubicBezTo>
                <a:cubicBezTo>
                  <a:pt x="4055" y="989"/>
                  <a:pt x="4052" y="1034"/>
                  <a:pt x="4049" y="1078"/>
                </a:cubicBezTo>
                <a:cubicBezTo>
                  <a:pt x="4044" y="1161"/>
                  <a:pt x="4037" y="1246"/>
                  <a:pt x="4041" y="1329"/>
                </a:cubicBezTo>
                <a:cubicBezTo>
                  <a:pt x="4043" y="1378"/>
                  <a:pt x="4060" y="1378"/>
                  <a:pt x="4100" y="1397"/>
                </a:cubicBezTo>
                <a:moveTo>
                  <a:pt x="4733" y="1251"/>
                </a:moveTo>
                <a:cubicBezTo>
                  <a:pt x="4717" y="1250"/>
                  <a:pt x="4702" y="1248"/>
                  <a:pt x="4687" y="1244"/>
                </a:cubicBezTo>
                <a:cubicBezTo>
                  <a:pt x="4701" y="1236"/>
                  <a:pt x="4638" y="1251"/>
                  <a:pt x="4701" y="1233"/>
                </a:cubicBezTo>
                <a:cubicBezTo>
                  <a:pt x="4769" y="1213"/>
                  <a:pt x="4844" y="1205"/>
                  <a:pt x="4914" y="1197"/>
                </a:cubicBezTo>
                <a:cubicBezTo>
                  <a:pt x="4997" y="1187"/>
                  <a:pt x="5079" y="1182"/>
                  <a:pt x="5162" y="1177"/>
                </a:cubicBezTo>
                <a:cubicBezTo>
                  <a:pt x="5189" y="1174"/>
                  <a:pt x="5195" y="1174"/>
                  <a:pt x="5211" y="1171"/>
                </a:cubicBezTo>
                <a:moveTo>
                  <a:pt x="4898" y="996"/>
                </a:moveTo>
                <a:cubicBezTo>
                  <a:pt x="4887" y="1003"/>
                  <a:pt x="4894" y="946"/>
                  <a:pt x="4892" y="1017"/>
                </a:cubicBezTo>
                <a:cubicBezTo>
                  <a:pt x="4890" y="1079"/>
                  <a:pt x="4897" y="1141"/>
                  <a:pt x="4898" y="1204"/>
                </a:cubicBezTo>
                <a:cubicBezTo>
                  <a:pt x="4899" y="1264"/>
                  <a:pt x="4895" y="1323"/>
                  <a:pt x="4909" y="1382"/>
                </a:cubicBezTo>
                <a:cubicBezTo>
                  <a:pt x="4916" y="1412"/>
                  <a:pt x="4927" y="1424"/>
                  <a:pt x="4947" y="1445"/>
                </a:cubicBezTo>
                <a:moveTo>
                  <a:pt x="5237" y="1112"/>
                </a:moveTo>
                <a:cubicBezTo>
                  <a:pt x="5251" y="1096"/>
                  <a:pt x="5248" y="1087"/>
                  <a:pt x="5279" y="1074"/>
                </a:cubicBezTo>
                <a:cubicBezTo>
                  <a:pt x="5333" y="1050"/>
                  <a:pt x="5426" y="1037"/>
                  <a:pt x="5476" y="1074"/>
                </a:cubicBezTo>
                <a:cubicBezTo>
                  <a:pt x="5509" y="1099"/>
                  <a:pt x="5519" y="1151"/>
                  <a:pt x="5512" y="1190"/>
                </a:cubicBezTo>
                <a:cubicBezTo>
                  <a:pt x="5506" y="1221"/>
                  <a:pt x="5474" y="1242"/>
                  <a:pt x="5445" y="1249"/>
                </a:cubicBezTo>
                <a:cubicBezTo>
                  <a:pt x="5438" y="1251"/>
                  <a:pt x="5431" y="1249"/>
                  <a:pt x="5424" y="1250"/>
                </a:cubicBezTo>
                <a:cubicBezTo>
                  <a:pt x="5426" y="1201"/>
                  <a:pt x="5446" y="1180"/>
                  <a:pt x="5479" y="1143"/>
                </a:cubicBezTo>
                <a:cubicBezTo>
                  <a:pt x="5542" y="1072"/>
                  <a:pt x="5617" y="1011"/>
                  <a:pt x="5669" y="931"/>
                </a:cubicBezTo>
                <a:cubicBezTo>
                  <a:pt x="5671" y="927"/>
                  <a:pt x="5673" y="922"/>
                  <a:pt x="5675" y="918"/>
                </a:cubicBezTo>
                <a:cubicBezTo>
                  <a:pt x="5652" y="936"/>
                  <a:pt x="5618" y="968"/>
                  <a:pt x="5597" y="1000"/>
                </a:cubicBezTo>
                <a:cubicBezTo>
                  <a:pt x="5573" y="1036"/>
                  <a:pt x="5541" y="1104"/>
                  <a:pt x="5579" y="1143"/>
                </a:cubicBezTo>
                <a:cubicBezTo>
                  <a:pt x="5619" y="1184"/>
                  <a:pt x="5698" y="1175"/>
                  <a:pt x="5749" y="1175"/>
                </a:cubicBezTo>
                <a:cubicBezTo>
                  <a:pt x="5811" y="1175"/>
                  <a:pt x="5867" y="1174"/>
                  <a:pt x="5927" y="1162"/>
                </a:cubicBezTo>
                <a:moveTo>
                  <a:pt x="1540" y="2033"/>
                </a:moveTo>
                <a:cubicBezTo>
                  <a:pt x="1500" y="2033"/>
                  <a:pt x="1460" y="2034"/>
                  <a:pt x="1420" y="2035"/>
                </a:cubicBezTo>
                <a:cubicBezTo>
                  <a:pt x="1435" y="2034"/>
                  <a:pt x="1475" y="2035"/>
                  <a:pt x="1497" y="2033"/>
                </a:cubicBezTo>
                <a:cubicBezTo>
                  <a:pt x="1709" y="2016"/>
                  <a:pt x="1920" y="1989"/>
                  <a:pt x="2131" y="1970"/>
                </a:cubicBezTo>
                <a:cubicBezTo>
                  <a:pt x="2869" y="1903"/>
                  <a:pt x="3610" y="1885"/>
                  <a:pt x="4347" y="1810"/>
                </a:cubicBezTo>
                <a:cubicBezTo>
                  <a:pt x="4587" y="1786"/>
                  <a:pt x="4827" y="1749"/>
                  <a:pt x="5068" y="1735"/>
                </a:cubicBezTo>
                <a:cubicBezTo>
                  <a:pt x="5106" y="1734"/>
                  <a:pt x="5143" y="1731"/>
                  <a:pt x="5181" y="1730"/>
                </a:cubicBezTo>
                <a:cubicBezTo>
                  <a:pt x="5188" y="1730"/>
                  <a:pt x="5195" y="1730"/>
                  <a:pt x="5202" y="1730"/>
                </a:cubicBezTo>
                <a:moveTo>
                  <a:pt x="2604" y="2270"/>
                </a:moveTo>
                <a:cubicBezTo>
                  <a:pt x="2616" y="2266"/>
                  <a:pt x="2613" y="2253"/>
                  <a:pt x="2613" y="2275"/>
                </a:cubicBezTo>
                <a:cubicBezTo>
                  <a:pt x="2614" y="2329"/>
                  <a:pt x="2611" y="2382"/>
                  <a:pt x="2611" y="2435"/>
                </a:cubicBezTo>
                <a:cubicBezTo>
                  <a:pt x="2611" y="2514"/>
                  <a:pt x="2605" y="2596"/>
                  <a:pt x="2613" y="2675"/>
                </a:cubicBezTo>
                <a:cubicBezTo>
                  <a:pt x="2616" y="2706"/>
                  <a:pt x="2622" y="2756"/>
                  <a:pt x="2656" y="2768"/>
                </a:cubicBezTo>
                <a:cubicBezTo>
                  <a:pt x="2663" y="2769"/>
                  <a:pt x="2669" y="2769"/>
                  <a:pt x="2676" y="2770"/>
                </a:cubicBezTo>
                <a:moveTo>
                  <a:pt x="3046" y="2541"/>
                </a:moveTo>
                <a:cubicBezTo>
                  <a:pt x="3051" y="2539"/>
                  <a:pt x="3062" y="2537"/>
                  <a:pt x="3068" y="2535"/>
                </a:cubicBezTo>
                <a:cubicBezTo>
                  <a:pt x="3136" y="2517"/>
                  <a:pt x="3205" y="2507"/>
                  <a:pt x="3275" y="2500"/>
                </a:cubicBezTo>
                <a:cubicBezTo>
                  <a:pt x="3330" y="2495"/>
                  <a:pt x="3386" y="2495"/>
                  <a:pt x="3442" y="2493"/>
                </a:cubicBezTo>
                <a:moveTo>
                  <a:pt x="3655" y="2445"/>
                </a:moveTo>
                <a:cubicBezTo>
                  <a:pt x="3653" y="2434"/>
                  <a:pt x="3640" y="2431"/>
                  <a:pt x="3658" y="2422"/>
                </a:cubicBezTo>
                <a:cubicBezTo>
                  <a:pt x="3679" y="2410"/>
                  <a:pt x="3731" y="2407"/>
                  <a:pt x="3750" y="2424"/>
                </a:cubicBezTo>
                <a:cubicBezTo>
                  <a:pt x="3776" y="2446"/>
                  <a:pt x="3775" y="2502"/>
                  <a:pt x="3770" y="2533"/>
                </a:cubicBezTo>
                <a:cubicBezTo>
                  <a:pt x="3764" y="2574"/>
                  <a:pt x="3732" y="2597"/>
                  <a:pt x="3701" y="2619"/>
                </a:cubicBezTo>
                <a:cubicBezTo>
                  <a:pt x="3693" y="2625"/>
                  <a:pt x="3687" y="2626"/>
                  <a:pt x="3679" y="2630"/>
                </a:cubicBezTo>
                <a:cubicBezTo>
                  <a:pt x="3690" y="2586"/>
                  <a:pt x="3726" y="2558"/>
                  <a:pt x="3761" y="2528"/>
                </a:cubicBezTo>
                <a:cubicBezTo>
                  <a:pt x="3808" y="2488"/>
                  <a:pt x="3859" y="2440"/>
                  <a:pt x="3910" y="2407"/>
                </a:cubicBezTo>
                <a:cubicBezTo>
                  <a:pt x="3915" y="2402"/>
                  <a:pt x="3918" y="2399"/>
                  <a:pt x="3915" y="2407"/>
                </a:cubicBezTo>
                <a:cubicBezTo>
                  <a:pt x="3877" y="2446"/>
                  <a:pt x="3829" y="2487"/>
                  <a:pt x="3813" y="2542"/>
                </a:cubicBezTo>
                <a:cubicBezTo>
                  <a:pt x="3797" y="2598"/>
                  <a:pt x="3817" y="2628"/>
                  <a:pt x="3873" y="2640"/>
                </a:cubicBezTo>
                <a:cubicBezTo>
                  <a:pt x="3941" y="2654"/>
                  <a:pt x="4027" y="2649"/>
                  <a:pt x="4095" y="2637"/>
                </a:cubicBezTo>
                <a:cubicBezTo>
                  <a:pt x="4115" y="2632"/>
                  <a:pt x="4135" y="2628"/>
                  <a:pt x="4155" y="2623"/>
                </a:cubicBezTo>
                <a:moveTo>
                  <a:pt x="6039" y="904"/>
                </a:moveTo>
                <a:cubicBezTo>
                  <a:pt x="6036" y="892"/>
                  <a:pt x="6008" y="880"/>
                  <a:pt x="6019" y="873"/>
                </a:cubicBezTo>
                <a:cubicBezTo>
                  <a:pt x="6069" y="843"/>
                  <a:pt x="6169" y="941"/>
                  <a:pt x="6192" y="962"/>
                </a:cubicBezTo>
                <a:cubicBezTo>
                  <a:pt x="6340" y="1094"/>
                  <a:pt x="6454" y="1265"/>
                  <a:pt x="6511" y="1456"/>
                </a:cubicBezTo>
                <a:cubicBezTo>
                  <a:pt x="6564" y="1633"/>
                  <a:pt x="6572" y="1851"/>
                  <a:pt x="6520" y="2028"/>
                </a:cubicBezTo>
                <a:cubicBezTo>
                  <a:pt x="6485" y="2147"/>
                  <a:pt x="6413" y="2227"/>
                  <a:pt x="6337" y="2321"/>
                </a:cubicBezTo>
                <a:moveTo>
                  <a:pt x="320" y="1251"/>
                </a:moveTo>
                <a:cubicBezTo>
                  <a:pt x="319" y="1250"/>
                  <a:pt x="304" y="1205"/>
                  <a:pt x="301" y="1207"/>
                </a:cubicBezTo>
                <a:cubicBezTo>
                  <a:pt x="282" y="1218"/>
                  <a:pt x="257" y="1323"/>
                  <a:pt x="255" y="1330"/>
                </a:cubicBezTo>
                <a:cubicBezTo>
                  <a:pt x="162" y="1680"/>
                  <a:pt x="37" y="2057"/>
                  <a:pt x="12" y="2418"/>
                </a:cubicBezTo>
                <a:cubicBezTo>
                  <a:pt x="0" y="2595"/>
                  <a:pt x="99" y="2673"/>
                  <a:pt x="268" y="2710"/>
                </a:cubicBezTo>
                <a:cubicBezTo>
                  <a:pt x="592" y="2780"/>
                  <a:pt x="954" y="2736"/>
                  <a:pt x="1281" y="2726"/>
                </a:cubicBezTo>
                <a:moveTo>
                  <a:pt x="6225" y="62"/>
                </a:moveTo>
                <a:cubicBezTo>
                  <a:pt x="6228" y="49"/>
                  <a:pt x="6250" y="30"/>
                  <a:pt x="6285" y="21"/>
                </a:cubicBezTo>
                <a:cubicBezTo>
                  <a:pt x="6312" y="14"/>
                  <a:pt x="6397" y="0"/>
                  <a:pt x="6423" y="20"/>
                </a:cubicBezTo>
                <a:cubicBezTo>
                  <a:pt x="6459" y="47"/>
                  <a:pt x="6433" y="129"/>
                  <a:pt x="6418" y="158"/>
                </a:cubicBezTo>
                <a:cubicBezTo>
                  <a:pt x="6391" y="210"/>
                  <a:pt x="6343" y="251"/>
                  <a:pt x="6322" y="306"/>
                </a:cubicBezTo>
                <a:cubicBezTo>
                  <a:pt x="6315" y="325"/>
                  <a:pt x="6321" y="337"/>
                  <a:pt x="6322" y="354"/>
                </a:cubicBezTo>
                <a:cubicBezTo>
                  <a:pt x="6384" y="359"/>
                  <a:pt x="6450" y="361"/>
                  <a:pt x="6513" y="357"/>
                </a:cubicBezTo>
                <a:cubicBezTo>
                  <a:pt x="6628" y="351"/>
                  <a:pt x="6744" y="332"/>
                  <a:pt x="6859" y="32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89" name="Freeform 19"/>
          <p:cNvSpPr/>
          <p:nvPr/>
        </p:nvSpPr>
        <p:spPr>
          <a:xfrm>
            <a:off x="4415040" y="5580000"/>
            <a:ext cx="182520" cy="97200"/>
          </a:xfrm>
          <a:custGeom>
            <a:avLst/>
            <a:gdLst/>
            <a:ahLst/>
            <a:rect l="0" t="0" r="r" b="b"/>
            <a:pathLst>
              <a:path w="507" h="270">
                <a:moveTo>
                  <a:pt x="54" y="15"/>
                </a:moveTo>
                <a:cubicBezTo>
                  <a:pt x="38" y="15"/>
                  <a:pt x="34" y="15"/>
                  <a:pt x="24" y="15"/>
                </a:cubicBezTo>
                <a:cubicBezTo>
                  <a:pt x="0" y="15"/>
                  <a:pt x="43" y="14"/>
                  <a:pt x="68" y="11"/>
                </a:cubicBezTo>
                <a:cubicBezTo>
                  <a:pt x="145" y="0"/>
                  <a:pt x="220" y="0"/>
                  <a:pt x="298" y="0"/>
                </a:cubicBezTo>
                <a:cubicBezTo>
                  <a:pt x="343" y="0"/>
                  <a:pt x="383" y="2"/>
                  <a:pt x="428" y="11"/>
                </a:cubicBezTo>
                <a:moveTo>
                  <a:pt x="128" y="269"/>
                </a:moveTo>
                <a:cubicBezTo>
                  <a:pt x="166" y="267"/>
                  <a:pt x="202" y="260"/>
                  <a:pt x="241" y="254"/>
                </a:cubicBezTo>
                <a:cubicBezTo>
                  <a:pt x="317" y="242"/>
                  <a:pt x="393" y="241"/>
                  <a:pt x="471" y="237"/>
                </a:cubicBezTo>
                <a:cubicBezTo>
                  <a:pt x="483" y="236"/>
                  <a:pt x="495" y="235"/>
                  <a:pt x="506" y="23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90" name="Freeform 20"/>
          <p:cNvSpPr/>
          <p:nvPr/>
        </p:nvSpPr>
        <p:spPr>
          <a:xfrm>
            <a:off x="5412600" y="4847400"/>
            <a:ext cx="2131560" cy="499680"/>
          </a:xfrm>
          <a:custGeom>
            <a:avLst/>
            <a:gdLst/>
            <a:ahLst/>
            <a:rect l="0" t="0" r="r" b="b"/>
            <a:pathLst>
              <a:path w="5921" h="1388">
                <a:moveTo>
                  <a:pt x="30" y="850"/>
                </a:moveTo>
                <a:cubicBezTo>
                  <a:pt x="30" y="850"/>
                  <a:pt x="0" y="851"/>
                  <a:pt x="8" y="845"/>
                </a:cubicBezTo>
                <a:cubicBezTo>
                  <a:pt x="33" y="827"/>
                  <a:pt x="69" y="830"/>
                  <a:pt x="98" y="830"/>
                </a:cubicBezTo>
                <a:cubicBezTo>
                  <a:pt x="154" y="829"/>
                  <a:pt x="192" y="854"/>
                  <a:pt x="210" y="910"/>
                </a:cubicBezTo>
                <a:cubicBezTo>
                  <a:pt x="230" y="974"/>
                  <a:pt x="218" y="1040"/>
                  <a:pt x="179" y="1092"/>
                </a:cubicBezTo>
                <a:cubicBezTo>
                  <a:pt x="150" y="1131"/>
                  <a:pt x="107" y="1165"/>
                  <a:pt x="61" y="1181"/>
                </a:cubicBezTo>
                <a:cubicBezTo>
                  <a:pt x="48" y="1184"/>
                  <a:pt x="46" y="1185"/>
                  <a:pt x="38" y="1184"/>
                </a:cubicBezTo>
                <a:cubicBezTo>
                  <a:pt x="64" y="1139"/>
                  <a:pt x="90" y="1115"/>
                  <a:pt x="137" y="1082"/>
                </a:cubicBezTo>
                <a:cubicBezTo>
                  <a:pt x="216" y="1025"/>
                  <a:pt x="304" y="979"/>
                  <a:pt x="381" y="919"/>
                </a:cubicBezTo>
                <a:cubicBezTo>
                  <a:pt x="427" y="883"/>
                  <a:pt x="445" y="860"/>
                  <a:pt x="463" y="810"/>
                </a:cubicBezTo>
                <a:cubicBezTo>
                  <a:pt x="406" y="816"/>
                  <a:pt x="372" y="836"/>
                  <a:pt x="329" y="875"/>
                </a:cubicBezTo>
                <a:cubicBezTo>
                  <a:pt x="293" y="908"/>
                  <a:pt x="279" y="934"/>
                  <a:pt x="277" y="982"/>
                </a:cubicBezTo>
                <a:cubicBezTo>
                  <a:pt x="277" y="987"/>
                  <a:pt x="277" y="992"/>
                  <a:pt x="277" y="997"/>
                </a:cubicBezTo>
                <a:cubicBezTo>
                  <a:pt x="323" y="1016"/>
                  <a:pt x="366" y="1012"/>
                  <a:pt x="416" y="1012"/>
                </a:cubicBezTo>
                <a:cubicBezTo>
                  <a:pt x="480" y="1012"/>
                  <a:pt x="518" y="1004"/>
                  <a:pt x="573" y="972"/>
                </a:cubicBezTo>
                <a:moveTo>
                  <a:pt x="584" y="157"/>
                </a:moveTo>
                <a:cubicBezTo>
                  <a:pt x="585" y="122"/>
                  <a:pt x="576" y="120"/>
                  <a:pt x="614" y="112"/>
                </a:cubicBezTo>
                <a:cubicBezTo>
                  <a:pt x="655" y="103"/>
                  <a:pt x="705" y="100"/>
                  <a:pt x="733" y="135"/>
                </a:cubicBezTo>
                <a:cubicBezTo>
                  <a:pt x="778" y="192"/>
                  <a:pt x="763" y="275"/>
                  <a:pt x="729" y="331"/>
                </a:cubicBezTo>
                <a:cubicBezTo>
                  <a:pt x="672" y="427"/>
                  <a:pt x="567" y="500"/>
                  <a:pt x="455" y="507"/>
                </a:cubicBezTo>
                <a:cubicBezTo>
                  <a:pt x="450" y="507"/>
                  <a:pt x="446" y="507"/>
                  <a:pt x="441" y="507"/>
                </a:cubicBezTo>
                <a:cubicBezTo>
                  <a:pt x="457" y="506"/>
                  <a:pt x="464" y="506"/>
                  <a:pt x="480" y="506"/>
                </a:cubicBezTo>
                <a:cubicBezTo>
                  <a:pt x="538" y="507"/>
                  <a:pt x="573" y="562"/>
                  <a:pt x="608" y="602"/>
                </a:cubicBezTo>
                <a:cubicBezTo>
                  <a:pt x="650" y="650"/>
                  <a:pt x="690" y="710"/>
                  <a:pt x="748" y="740"/>
                </a:cubicBezTo>
                <a:cubicBezTo>
                  <a:pt x="779" y="756"/>
                  <a:pt x="810" y="756"/>
                  <a:pt x="844" y="756"/>
                </a:cubicBezTo>
                <a:cubicBezTo>
                  <a:pt x="875" y="756"/>
                  <a:pt x="886" y="739"/>
                  <a:pt x="902" y="714"/>
                </a:cubicBezTo>
                <a:cubicBezTo>
                  <a:pt x="906" y="706"/>
                  <a:pt x="911" y="700"/>
                  <a:pt x="915" y="692"/>
                </a:cubicBezTo>
                <a:moveTo>
                  <a:pt x="1806" y="593"/>
                </a:moveTo>
                <a:cubicBezTo>
                  <a:pt x="1802" y="590"/>
                  <a:pt x="1796" y="584"/>
                  <a:pt x="1788" y="580"/>
                </a:cubicBezTo>
                <a:cubicBezTo>
                  <a:pt x="1772" y="573"/>
                  <a:pt x="1754" y="568"/>
                  <a:pt x="1737" y="566"/>
                </a:cubicBezTo>
                <a:cubicBezTo>
                  <a:pt x="1673" y="560"/>
                  <a:pt x="1617" y="596"/>
                  <a:pt x="1567" y="632"/>
                </a:cubicBezTo>
                <a:cubicBezTo>
                  <a:pt x="1426" y="732"/>
                  <a:pt x="1317" y="875"/>
                  <a:pt x="1284" y="1047"/>
                </a:cubicBezTo>
                <a:cubicBezTo>
                  <a:pt x="1266" y="1140"/>
                  <a:pt x="1272" y="1218"/>
                  <a:pt x="1355" y="1275"/>
                </a:cubicBezTo>
                <a:cubicBezTo>
                  <a:pt x="1451" y="1341"/>
                  <a:pt x="1582" y="1365"/>
                  <a:pt x="1694" y="1380"/>
                </a:cubicBezTo>
                <a:cubicBezTo>
                  <a:pt x="1721" y="1382"/>
                  <a:pt x="1749" y="1385"/>
                  <a:pt x="1776" y="1387"/>
                </a:cubicBezTo>
                <a:moveTo>
                  <a:pt x="2830" y="757"/>
                </a:moveTo>
                <a:cubicBezTo>
                  <a:pt x="2835" y="783"/>
                  <a:pt x="2834" y="795"/>
                  <a:pt x="2829" y="821"/>
                </a:cubicBezTo>
                <a:cubicBezTo>
                  <a:pt x="2812" y="920"/>
                  <a:pt x="2787" y="1016"/>
                  <a:pt x="2778" y="1116"/>
                </a:cubicBezTo>
                <a:cubicBezTo>
                  <a:pt x="2775" y="1153"/>
                  <a:pt x="2762" y="1223"/>
                  <a:pt x="2775" y="1259"/>
                </a:cubicBezTo>
                <a:cubicBezTo>
                  <a:pt x="2786" y="1290"/>
                  <a:pt x="2829" y="1282"/>
                  <a:pt x="2852" y="1284"/>
                </a:cubicBezTo>
                <a:moveTo>
                  <a:pt x="3158" y="1061"/>
                </a:moveTo>
                <a:cubicBezTo>
                  <a:pt x="3125" y="1061"/>
                  <a:pt x="3191" y="1061"/>
                  <a:pt x="3224" y="1061"/>
                </a:cubicBezTo>
                <a:cubicBezTo>
                  <a:pt x="3335" y="1061"/>
                  <a:pt x="3447" y="1056"/>
                  <a:pt x="3558" y="1048"/>
                </a:cubicBezTo>
                <a:cubicBezTo>
                  <a:pt x="3635" y="1042"/>
                  <a:pt x="3701" y="1034"/>
                  <a:pt x="3772" y="1005"/>
                </a:cubicBezTo>
                <a:moveTo>
                  <a:pt x="3954" y="907"/>
                </a:moveTo>
                <a:cubicBezTo>
                  <a:pt x="3964" y="910"/>
                  <a:pt x="3967" y="911"/>
                  <a:pt x="3978" y="911"/>
                </a:cubicBezTo>
                <a:cubicBezTo>
                  <a:pt x="4035" y="911"/>
                  <a:pt x="4082" y="904"/>
                  <a:pt x="4130" y="941"/>
                </a:cubicBezTo>
                <a:cubicBezTo>
                  <a:pt x="4167" y="970"/>
                  <a:pt x="4188" y="1031"/>
                  <a:pt x="4160" y="1075"/>
                </a:cubicBezTo>
                <a:cubicBezTo>
                  <a:pt x="4122" y="1134"/>
                  <a:pt x="4037" y="1170"/>
                  <a:pt x="3973" y="1192"/>
                </a:cubicBezTo>
                <a:cubicBezTo>
                  <a:pt x="3948" y="1201"/>
                  <a:pt x="3927" y="1202"/>
                  <a:pt x="3902" y="1206"/>
                </a:cubicBezTo>
                <a:cubicBezTo>
                  <a:pt x="3947" y="1172"/>
                  <a:pt x="3999" y="1145"/>
                  <a:pt x="4054" y="1118"/>
                </a:cubicBezTo>
                <a:cubicBezTo>
                  <a:pt x="4145" y="1073"/>
                  <a:pt x="4238" y="1026"/>
                  <a:pt x="4319" y="965"/>
                </a:cubicBezTo>
                <a:cubicBezTo>
                  <a:pt x="4358" y="936"/>
                  <a:pt x="4414" y="898"/>
                  <a:pt x="4419" y="847"/>
                </a:cubicBezTo>
                <a:cubicBezTo>
                  <a:pt x="4419" y="845"/>
                  <a:pt x="4418" y="842"/>
                  <a:pt x="4418" y="840"/>
                </a:cubicBezTo>
                <a:cubicBezTo>
                  <a:pt x="4354" y="840"/>
                  <a:pt x="4304" y="843"/>
                  <a:pt x="4249" y="882"/>
                </a:cubicBezTo>
                <a:cubicBezTo>
                  <a:pt x="4212" y="909"/>
                  <a:pt x="4179" y="956"/>
                  <a:pt x="4194" y="1004"/>
                </a:cubicBezTo>
                <a:cubicBezTo>
                  <a:pt x="4207" y="1048"/>
                  <a:pt x="4273" y="1049"/>
                  <a:pt x="4309" y="1051"/>
                </a:cubicBezTo>
                <a:cubicBezTo>
                  <a:pt x="4360" y="1053"/>
                  <a:pt x="4418" y="1057"/>
                  <a:pt x="4463" y="1030"/>
                </a:cubicBezTo>
                <a:cubicBezTo>
                  <a:pt x="4485" y="1011"/>
                  <a:pt x="4492" y="1005"/>
                  <a:pt x="4500" y="987"/>
                </a:cubicBezTo>
                <a:moveTo>
                  <a:pt x="4711" y="344"/>
                </a:moveTo>
                <a:cubicBezTo>
                  <a:pt x="4644" y="333"/>
                  <a:pt x="4623" y="358"/>
                  <a:pt x="4570" y="401"/>
                </a:cubicBezTo>
                <a:cubicBezTo>
                  <a:pt x="4498" y="460"/>
                  <a:pt x="4403" y="525"/>
                  <a:pt x="4388" y="623"/>
                </a:cubicBezTo>
                <a:cubicBezTo>
                  <a:pt x="4377" y="694"/>
                  <a:pt x="4417" y="731"/>
                  <a:pt x="4476" y="759"/>
                </a:cubicBezTo>
                <a:cubicBezTo>
                  <a:pt x="4530" y="785"/>
                  <a:pt x="4588" y="785"/>
                  <a:pt x="4646" y="786"/>
                </a:cubicBezTo>
                <a:cubicBezTo>
                  <a:pt x="4662" y="786"/>
                  <a:pt x="4667" y="788"/>
                  <a:pt x="4668" y="776"/>
                </a:cubicBezTo>
                <a:cubicBezTo>
                  <a:pt x="4664" y="732"/>
                  <a:pt x="4640" y="715"/>
                  <a:pt x="4597" y="699"/>
                </a:cubicBezTo>
                <a:cubicBezTo>
                  <a:pt x="4554" y="682"/>
                  <a:pt x="4489" y="674"/>
                  <a:pt x="4455" y="675"/>
                </a:cubicBezTo>
                <a:moveTo>
                  <a:pt x="5020" y="379"/>
                </a:moveTo>
                <a:cubicBezTo>
                  <a:pt x="5020" y="379"/>
                  <a:pt x="5001" y="376"/>
                  <a:pt x="5013" y="404"/>
                </a:cubicBezTo>
                <a:cubicBezTo>
                  <a:pt x="5054" y="501"/>
                  <a:pt x="5173" y="565"/>
                  <a:pt x="5238" y="644"/>
                </a:cubicBezTo>
                <a:cubicBezTo>
                  <a:pt x="5292" y="709"/>
                  <a:pt x="5325" y="802"/>
                  <a:pt x="5286" y="885"/>
                </a:cubicBezTo>
                <a:cubicBezTo>
                  <a:pt x="5244" y="976"/>
                  <a:pt x="5135" y="1042"/>
                  <a:pt x="5042" y="1068"/>
                </a:cubicBezTo>
                <a:cubicBezTo>
                  <a:pt x="5010" y="1077"/>
                  <a:pt x="5004" y="1071"/>
                  <a:pt x="4980" y="1068"/>
                </a:cubicBezTo>
                <a:moveTo>
                  <a:pt x="5304" y="81"/>
                </a:moveTo>
                <a:cubicBezTo>
                  <a:pt x="5307" y="42"/>
                  <a:pt x="5310" y="47"/>
                  <a:pt x="5363" y="34"/>
                </a:cubicBezTo>
                <a:cubicBezTo>
                  <a:pt x="5454" y="11"/>
                  <a:pt x="5546" y="12"/>
                  <a:pt x="5639" y="12"/>
                </a:cubicBezTo>
                <a:cubicBezTo>
                  <a:pt x="5687" y="12"/>
                  <a:pt x="5778" y="0"/>
                  <a:pt x="5788" y="68"/>
                </a:cubicBezTo>
                <a:cubicBezTo>
                  <a:pt x="5800" y="155"/>
                  <a:pt x="5659" y="234"/>
                  <a:pt x="5603" y="276"/>
                </a:cubicBezTo>
                <a:cubicBezTo>
                  <a:pt x="5552" y="315"/>
                  <a:pt x="5455" y="362"/>
                  <a:pt x="5431" y="428"/>
                </a:cubicBezTo>
                <a:cubicBezTo>
                  <a:pt x="5431" y="435"/>
                  <a:pt x="5431" y="443"/>
                  <a:pt x="5431" y="450"/>
                </a:cubicBezTo>
                <a:cubicBezTo>
                  <a:pt x="5476" y="472"/>
                  <a:pt x="5517" y="479"/>
                  <a:pt x="5583" y="479"/>
                </a:cubicBezTo>
                <a:cubicBezTo>
                  <a:pt x="5680" y="480"/>
                  <a:pt x="5776" y="478"/>
                  <a:pt x="5873" y="469"/>
                </a:cubicBezTo>
                <a:cubicBezTo>
                  <a:pt x="5901" y="466"/>
                  <a:pt x="5904" y="465"/>
                  <a:pt x="5920" y="46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91" name="Freeform 21"/>
          <p:cNvSpPr/>
          <p:nvPr/>
        </p:nvSpPr>
        <p:spPr>
          <a:xfrm>
            <a:off x="5560920" y="5517360"/>
            <a:ext cx="1626120" cy="71640"/>
          </a:xfrm>
          <a:custGeom>
            <a:avLst/>
            <a:gdLst/>
            <a:ahLst/>
            <a:rect l="0" t="0" r="r" b="b"/>
            <a:pathLst>
              <a:path w="4517" h="199">
                <a:moveTo>
                  <a:pt x="226" y="113"/>
                </a:moveTo>
                <a:cubicBezTo>
                  <a:pt x="151" y="115"/>
                  <a:pt x="74" y="119"/>
                  <a:pt x="0" y="124"/>
                </a:cubicBezTo>
                <a:cubicBezTo>
                  <a:pt x="1" y="124"/>
                  <a:pt x="29" y="152"/>
                  <a:pt x="48" y="155"/>
                </a:cubicBezTo>
                <a:cubicBezTo>
                  <a:pt x="331" y="198"/>
                  <a:pt x="650" y="156"/>
                  <a:pt x="934" y="149"/>
                </a:cubicBezTo>
                <a:cubicBezTo>
                  <a:pt x="1546" y="132"/>
                  <a:pt x="2159" y="115"/>
                  <a:pt x="2766" y="61"/>
                </a:cubicBezTo>
                <a:cubicBezTo>
                  <a:pt x="3234" y="19"/>
                  <a:pt x="3702" y="0"/>
                  <a:pt x="4172" y="18"/>
                </a:cubicBezTo>
                <a:cubicBezTo>
                  <a:pt x="4266" y="22"/>
                  <a:pt x="4398" y="46"/>
                  <a:pt x="4491" y="21"/>
                </a:cubicBezTo>
                <a:cubicBezTo>
                  <a:pt x="4516" y="15"/>
                  <a:pt x="4492" y="16"/>
                  <a:pt x="4494" y="14"/>
                </a:cubicBezTo>
                <a:cubicBezTo>
                  <a:pt x="4505" y="5"/>
                  <a:pt x="4444" y="24"/>
                  <a:pt x="4450" y="1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92" name="Freeform 22"/>
          <p:cNvSpPr/>
          <p:nvPr/>
        </p:nvSpPr>
        <p:spPr>
          <a:xfrm>
            <a:off x="6181920" y="5585400"/>
            <a:ext cx="1157400" cy="409320"/>
          </a:xfrm>
          <a:custGeom>
            <a:avLst/>
            <a:gdLst/>
            <a:ahLst/>
            <a:rect l="0" t="0" r="r" b="b"/>
            <a:pathLst>
              <a:path w="3215" h="1137">
                <a:moveTo>
                  <a:pt x="636" y="293"/>
                </a:moveTo>
                <a:cubicBezTo>
                  <a:pt x="638" y="283"/>
                  <a:pt x="639" y="276"/>
                  <a:pt x="642" y="268"/>
                </a:cubicBezTo>
                <a:cubicBezTo>
                  <a:pt x="644" y="262"/>
                  <a:pt x="646" y="255"/>
                  <a:pt x="649" y="250"/>
                </a:cubicBezTo>
                <a:cubicBezTo>
                  <a:pt x="651" y="248"/>
                  <a:pt x="651" y="248"/>
                  <a:pt x="652" y="246"/>
                </a:cubicBezTo>
                <a:cubicBezTo>
                  <a:pt x="658" y="258"/>
                  <a:pt x="661" y="254"/>
                  <a:pt x="664" y="281"/>
                </a:cubicBezTo>
                <a:cubicBezTo>
                  <a:pt x="671" y="345"/>
                  <a:pt x="667" y="410"/>
                  <a:pt x="667" y="474"/>
                </a:cubicBezTo>
                <a:cubicBezTo>
                  <a:pt x="667" y="531"/>
                  <a:pt x="637" y="771"/>
                  <a:pt x="685" y="793"/>
                </a:cubicBezTo>
                <a:moveTo>
                  <a:pt x="1009" y="637"/>
                </a:moveTo>
                <a:cubicBezTo>
                  <a:pt x="1079" y="637"/>
                  <a:pt x="1146" y="628"/>
                  <a:pt x="1215" y="624"/>
                </a:cubicBezTo>
                <a:cubicBezTo>
                  <a:pt x="1280" y="620"/>
                  <a:pt x="1344" y="618"/>
                  <a:pt x="1409" y="614"/>
                </a:cubicBezTo>
                <a:moveTo>
                  <a:pt x="1639" y="566"/>
                </a:moveTo>
                <a:cubicBezTo>
                  <a:pt x="1636" y="565"/>
                  <a:pt x="1614" y="567"/>
                  <a:pt x="1622" y="554"/>
                </a:cubicBezTo>
                <a:cubicBezTo>
                  <a:pt x="1633" y="537"/>
                  <a:pt x="1708" y="547"/>
                  <a:pt x="1724" y="547"/>
                </a:cubicBezTo>
                <a:cubicBezTo>
                  <a:pt x="1772" y="547"/>
                  <a:pt x="1794" y="569"/>
                  <a:pt x="1800" y="617"/>
                </a:cubicBezTo>
                <a:cubicBezTo>
                  <a:pt x="1807" y="678"/>
                  <a:pt x="1768" y="710"/>
                  <a:pt x="1723" y="744"/>
                </a:cubicBezTo>
                <a:cubicBezTo>
                  <a:pt x="1698" y="763"/>
                  <a:pt x="1671" y="776"/>
                  <a:pt x="1643" y="789"/>
                </a:cubicBezTo>
                <a:cubicBezTo>
                  <a:pt x="1681" y="763"/>
                  <a:pt x="1706" y="751"/>
                  <a:pt x="1746" y="727"/>
                </a:cubicBezTo>
                <a:cubicBezTo>
                  <a:pt x="1822" y="682"/>
                  <a:pt x="1894" y="638"/>
                  <a:pt x="1951" y="570"/>
                </a:cubicBezTo>
                <a:cubicBezTo>
                  <a:pt x="1981" y="534"/>
                  <a:pt x="1999" y="497"/>
                  <a:pt x="2003" y="451"/>
                </a:cubicBezTo>
                <a:cubicBezTo>
                  <a:pt x="1953" y="449"/>
                  <a:pt x="1927" y="467"/>
                  <a:pt x="1891" y="504"/>
                </a:cubicBezTo>
                <a:cubicBezTo>
                  <a:pt x="1846" y="550"/>
                  <a:pt x="1813" y="603"/>
                  <a:pt x="1807" y="667"/>
                </a:cubicBezTo>
                <a:cubicBezTo>
                  <a:pt x="1802" y="716"/>
                  <a:pt x="1835" y="734"/>
                  <a:pt x="1879" y="743"/>
                </a:cubicBezTo>
                <a:cubicBezTo>
                  <a:pt x="1916" y="751"/>
                  <a:pt x="1956" y="747"/>
                  <a:pt x="1994" y="747"/>
                </a:cubicBezTo>
                <a:moveTo>
                  <a:pt x="2231" y="342"/>
                </a:moveTo>
                <a:cubicBezTo>
                  <a:pt x="2244" y="355"/>
                  <a:pt x="2278" y="410"/>
                  <a:pt x="2288" y="439"/>
                </a:cubicBezTo>
                <a:cubicBezTo>
                  <a:pt x="2321" y="536"/>
                  <a:pt x="2335" y="667"/>
                  <a:pt x="2314" y="768"/>
                </a:cubicBezTo>
                <a:cubicBezTo>
                  <a:pt x="2289" y="887"/>
                  <a:pt x="2210" y="961"/>
                  <a:pt x="2125" y="1037"/>
                </a:cubicBezTo>
                <a:moveTo>
                  <a:pt x="455" y="260"/>
                </a:moveTo>
                <a:cubicBezTo>
                  <a:pt x="438" y="251"/>
                  <a:pt x="456" y="248"/>
                  <a:pt x="427" y="246"/>
                </a:cubicBezTo>
                <a:cubicBezTo>
                  <a:pt x="372" y="242"/>
                  <a:pt x="317" y="251"/>
                  <a:pt x="269" y="282"/>
                </a:cubicBezTo>
                <a:cubicBezTo>
                  <a:pt x="136" y="370"/>
                  <a:pt x="59" y="542"/>
                  <a:pt x="27" y="691"/>
                </a:cubicBezTo>
                <a:cubicBezTo>
                  <a:pt x="0" y="819"/>
                  <a:pt x="6" y="922"/>
                  <a:pt x="110" y="1008"/>
                </a:cubicBezTo>
                <a:cubicBezTo>
                  <a:pt x="204" y="1086"/>
                  <a:pt x="334" y="1114"/>
                  <a:pt x="452" y="1129"/>
                </a:cubicBezTo>
                <a:cubicBezTo>
                  <a:pt x="483" y="1131"/>
                  <a:pt x="515" y="1134"/>
                  <a:pt x="546" y="1136"/>
                </a:cubicBezTo>
                <a:moveTo>
                  <a:pt x="2640" y="77"/>
                </a:moveTo>
                <a:cubicBezTo>
                  <a:pt x="2637" y="76"/>
                  <a:pt x="2634" y="75"/>
                  <a:pt x="2631" y="74"/>
                </a:cubicBezTo>
                <a:cubicBezTo>
                  <a:pt x="2636" y="47"/>
                  <a:pt x="2609" y="52"/>
                  <a:pt x="2652" y="29"/>
                </a:cubicBezTo>
                <a:cubicBezTo>
                  <a:pt x="2694" y="6"/>
                  <a:pt x="2759" y="0"/>
                  <a:pt x="2806" y="5"/>
                </a:cubicBezTo>
                <a:cubicBezTo>
                  <a:pt x="2865" y="11"/>
                  <a:pt x="2863" y="81"/>
                  <a:pt x="2861" y="127"/>
                </a:cubicBezTo>
                <a:cubicBezTo>
                  <a:pt x="2858" y="191"/>
                  <a:pt x="2821" y="239"/>
                  <a:pt x="2768" y="274"/>
                </a:cubicBezTo>
                <a:cubicBezTo>
                  <a:pt x="2712" y="312"/>
                  <a:pt x="2596" y="335"/>
                  <a:pt x="2547" y="308"/>
                </a:cubicBezTo>
                <a:cubicBezTo>
                  <a:pt x="2566" y="283"/>
                  <a:pt x="2570" y="276"/>
                  <a:pt x="2610" y="274"/>
                </a:cubicBezTo>
                <a:cubicBezTo>
                  <a:pt x="2657" y="272"/>
                  <a:pt x="2670" y="285"/>
                  <a:pt x="2698" y="321"/>
                </a:cubicBezTo>
                <a:cubicBezTo>
                  <a:pt x="2724" y="353"/>
                  <a:pt x="2748" y="387"/>
                  <a:pt x="2784" y="408"/>
                </a:cubicBezTo>
                <a:cubicBezTo>
                  <a:pt x="2842" y="442"/>
                  <a:pt x="2938" y="440"/>
                  <a:pt x="3001" y="429"/>
                </a:cubicBezTo>
                <a:cubicBezTo>
                  <a:pt x="3077" y="416"/>
                  <a:pt x="3144" y="381"/>
                  <a:pt x="3214" y="34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93" name="Freeform 23"/>
          <p:cNvSpPr/>
          <p:nvPr/>
        </p:nvSpPr>
        <p:spPr>
          <a:xfrm>
            <a:off x="1333440" y="2699640"/>
            <a:ext cx="4607280" cy="223200"/>
          </a:xfrm>
          <a:custGeom>
            <a:avLst/>
            <a:gdLst/>
            <a:ahLst/>
            <a:rect l="0" t="0" r="r" b="b"/>
            <a:pathLst>
              <a:path w="12798" h="620">
                <a:moveTo>
                  <a:pt x="30" y="554"/>
                </a:moveTo>
                <a:cubicBezTo>
                  <a:pt x="14" y="557"/>
                  <a:pt x="12" y="561"/>
                  <a:pt x="3" y="560"/>
                </a:cubicBezTo>
                <a:cubicBezTo>
                  <a:pt x="3" y="555"/>
                  <a:pt x="4" y="553"/>
                  <a:pt x="0" y="554"/>
                </a:cubicBezTo>
                <a:cubicBezTo>
                  <a:pt x="16" y="553"/>
                  <a:pt x="50" y="556"/>
                  <a:pt x="69" y="554"/>
                </a:cubicBezTo>
                <a:cubicBezTo>
                  <a:pt x="425" y="519"/>
                  <a:pt x="787" y="458"/>
                  <a:pt x="1144" y="437"/>
                </a:cubicBezTo>
                <a:cubicBezTo>
                  <a:pt x="1617" y="411"/>
                  <a:pt x="2088" y="461"/>
                  <a:pt x="2559" y="424"/>
                </a:cubicBezTo>
                <a:cubicBezTo>
                  <a:pt x="3060" y="387"/>
                  <a:pt x="3557" y="367"/>
                  <a:pt x="4059" y="368"/>
                </a:cubicBezTo>
                <a:cubicBezTo>
                  <a:pt x="4627" y="370"/>
                  <a:pt x="5197" y="364"/>
                  <a:pt x="5765" y="383"/>
                </a:cubicBezTo>
                <a:cubicBezTo>
                  <a:pt x="6335" y="402"/>
                  <a:pt x="6905" y="414"/>
                  <a:pt x="7475" y="426"/>
                </a:cubicBezTo>
                <a:cubicBezTo>
                  <a:pt x="8011" y="437"/>
                  <a:pt x="8548" y="466"/>
                  <a:pt x="9083" y="501"/>
                </a:cubicBezTo>
                <a:cubicBezTo>
                  <a:pt x="9495" y="528"/>
                  <a:pt x="9918" y="565"/>
                  <a:pt x="10331" y="560"/>
                </a:cubicBezTo>
                <a:cubicBezTo>
                  <a:pt x="10590" y="557"/>
                  <a:pt x="10840" y="561"/>
                  <a:pt x="11099" y="578"/>
                </a:cubicBezTo>
                <a:cubicBezTo>
                  <a:pt x="11418" y="599"/>
                  <a:pt x="11749" y="619"/>
                  <a:pt x="12066" y="574"/>
                </a:cubicBezTo>
                <a:cubicBezTo>
                  <a:pt x="12286" y="542"/>
                  <a:pt x="12549" y="523"/>
                  <a:pt x="12673" y="324"/>
                </a:cubicBezTo>
                <a:cubicBezTo>
                  <a:pt x="12707" y="270"/>
                  <a:pt x="12775" y="65"/>
                  <a:pt x="12706" y="20"/>
                </a:cubicBezTo>
                <a:cubicBezTo>
                  <a:pt x="12674" y="0"/>
                  <a:pt x="12674" y="44"/>
                  <a:pt x="12631" y="34"/>
                </a:cubicBezTo>
                <a:cubicBezTo>
                  <a:pt x="12611" y="29"/>
                  <a:pt x="12568" y="89"/>
                  <a:pt x="12540" y="89"/>
                </a:cubicBezTo>
                <a:cubicBezTo>
                  <a:pt x="12594" y="83"/>
                  <a:pt x="12670" y="83"/>
                  <a:pt x="12734" y="82"/>
                </a:cubicBezTo>
                <a:cubicBezTo>
                  <a:pt x="12755" y="82"/>
                  <a:pt x="12775" y="68"/>
                  <a:pt x="12797" y="7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Freeform 1"/>
          <p:cNvSpPr/>
          <p:nvPr/>
        </p:nvSpPr>
        <p:spPr>
          <a:xfrm>
            <a:off x="-4755960" y="308520"/>
            <a:ext cx="10434960" cy="775080"/>
          </a:xfrm>
          <a:custGeom>
            <a:avLst/>
            <a:gdLst/>
            <a:ahLst/>
            <a:rect l="0" t="0" r="r" b="b"/>
            <a:pathLst>
              <a:path w="28986" h="2153">
                <a:moveTo>
                  <a:pt x="24576" y="1623"/>
                </a:moveTo>
                <a:cubicBezTo>
                  <a:pt x="24570" y="1613"/>
                  <a:pt x="24569" y="1590"/>
                  <a:pt x="24567" y="1565"/>
                </a:cubicBezTo>
                <a:cubicBezTo>
                  <a:pt x="24567" y="1564"/>
                  <a:pt x="24567" y="1562"/>
                  <a:pt x="24567" y="1561"/>
                </a:cubicBezTo>
                <a:cubicBezTo>
                  <a:pt x="24564" y="1561"/>
                  <a:pt x="24562" y="1561"/>
                  <a:pt x="24559" y="1564"/>
                </a:cubicBezTo>
                <a:cubicBezTo>
                  <a:pt x="24554" y="1569"/>
                  <a:pt x="24550" y="1571"/>
                  <a:pt x="24545" y="1571"/>
                </a:cubicBezTo>
                <a:cubicBezTo>
                  <a:pt x="24544" y="1571"/>
                  <a:pt x="24543" y="1571"/>
                  <a:pt x="24543" y="1571"/>
                </a:cubicBezTo>
                <a:cubicBezTo>
                  <a:pt x="24542" y="1570"/>
                  <a:pt x="24541" y="1568"/>
                  <a:pt x="24542" y="1568"/>
                </a:cubicBezTo>
                <a:cubicBezTo>
                  <a:pt x="24545" y="1570"/>
                  <a:pt x="24550" y="1604"/>
                  <a:pt x="24553" y="1613"/>
                </a:cubicBezTo>
                <a:moveTo>
                  <a:pt x="24683" y="1631"/>
                </a:moveTo>
                <a:cubicBezTo>
                  <a:pt x="24683" y="1626"/>
                  <a:pt x="24683" y="1621"/>
                  <a:pt x="24683" y="1616"/>
                </a:cubicBezTo>
                <a:cubicBezTo>
                  <a:pt x="24684" y="1613"/>
                  <a:pt x="24684" y="1609"/>
                  <a:pt x="24685" y="1606"/>
                </a:cubicBezTo>
                <a:cubicBezTo>
                  <a:pt x="24686" y="1600"/>
                  <a:pt x="24689" y="1599"/>
                  <a:pt x="24691" y="1599"/>
                </a:cubicBezTo>
                <a:cubicBezTo>
                  <a:pt x="24692" y="1599"/>
                  <a:pt x="24692" y="1599"/>
                  <a:pt x="24693" y="1599"/>
                </a:cubicBezTo>
                <a:cubicBezTo>
                  <a:pt x="24693" y="1601"/>
                  <a:pt x="24694" y="1612"/>
                  <a:pt x="24692" y="1613"/>
                </a:cubicBezTo>
                <a:cubicBezTo>
                  <a:pt x="24689" y="1615"/>
                  <a:pt x="24685" y="1613"/>
                  <a:pt x="24682" y="1613"/>
                </a:cubicBezTo>
                <a:cubicBezTo>
                  <a:pt x="24682" y="1602"/>
                  <a:pt x="24681" y="1609"/>
                  <a:pt x="24685" y="1603"/>
                </a:cubicBezTo>
                <a:moveTo>
                  <a:pt x="24672" y="2071"/>
                </a:moveTo>
                <a:cubicBezTo>
                  <a:pt x="24667" y="2065"/>
                  <a:pt x="24666" y="2064"/>
                  <a:pt x="24663" y="2052"/>
                </a:cubicBezTo>
                <a:cubicBezTo>
                  <a:pt x="24663" y="2048"/>
                  <a:pt x="24663" y="2048"/>
                  <a:pt x="24663" y="2045"/>
                </a:cubicBezTo>
                <a:cubicBezTo>
                  <a:pt x="24663" y="2065"/>
                  <a:pt x="24664" y="2088"/>
                  <a:pt x="24661" y="2107"/>
                </a:cubicBezTo>
                <a:cubicBezTo>
                  <a:pt x="24656" y="2131"/>
                  <a:pt x="24647" y="2144"/>
                  <a:pt x="24638" y="2148"/>
                </a:cubicBezTo>
                <a:cubicBezTo>
                  <a:pt x="24628" y="2152"/>
                  <a:pt x="24630" y="2152"/>
                  <a:pt x="24628" y="2128"/>
                </a:cubicBezTo>
                <a:moveTo>
                  <a:pt x="24986" y="1192"/>
                </a:moveTo>
                <a:cubicBezTo>
                  <a:pt x="24979" y="1166"/>
                  <a:pt x="24977" y="1157"/>
                  <a:pt x="24969" y="1154"/>
                </a:cubicBezTo>
                <a:cubicBezTo>
                  <a:pt x="24962" y="1172"/>
                  <a:pt x="24965" y="1204"/>
                  <a:pt x="24965" y="1244"/>
                </a:cubicBezTo>
                <a:cubicBezTo>
                  <a:pt x="24965" y="1357"/>
                  <a:pt x="24964" y="1465"/>
                  <a:pt x="24972" y="1576"/>
                </a:cubicBezTo>
                <a:cubicBezTo>
                  <a:pt x="24977" y="1655"/>
                  <a:pt x="24985" y="1723"/>
                  <a:pt x="25002" y="1786"/>
                </a:cubicBezTo>
                <a:moveTo>
                  <a:pt x="24976" y="1244"/>
                </a:moveTo>
                <a:cubicBezTo>
                  <a:pt x="24980" y="1187"/>
                  <a:pt x="24986" y="1164"/>
                  <a:pt x="25009" y="1168"/>
                </a:cubicBezTo>
                <a:cubicBezTo>
                  <a:pt x="25030" y="1171"/>
                  <a:pt x="25038" y="1244"/>
                  <a:pt x="25045" y="1294"/>
                </a:cubicBezTo>
                <a:cubicBezTo>
                  <a:pt x="25052" y="1355"/>
                  <a:pt x="25054" y="1413"/>
                  <a:pt x="25054" y="1478"/>
                </a:cubicBezTo>
                <a:cubicBezTo>
                  <a:pt x="25054" y="1518"/>
                  <a:pt x="25049" y="1524"/>
                  <a:pt x="25042" y="1551"/>
                </a:cubicBezTo>
                <a:cubicBezTo>
                  <a:pt x="25042" y="1552"/>
                  <a:pt x="25042" y="1552"/>
                  <a:pt x="25042" y="1553"/>
                </a:cubicBezTo>
                <a:cubicBezTo>
                  <a:pt x="25053" y="1578"/>
                  <a:pt x="25063" y="1598"/>
                  <a:pt x="25069" y="1640"/>
                </a:cubicBezTo>
                <a:cubicBezTo>
                  <a:pt x="25076" y="1687"/>
                  <a:pt x="25077" y="1767"/>
                  <a:pt x="25068" y="1812"/>
                </a:cubicBezTo>
                <a:cubicBezTo>
                  <a:pt x="25060" y="1854"/>
                  <a:pt x="25041" y="1876"/>
                  <a:pt x="25026" y="1885"/>
                </a:cubicBezTo>
                <a:cubicBezTo>
                  <a:pt x="25010" y="1893"/>
                  <a:pt x="25012" y="1895"/>
                  <a:pt x="25009" y="1865"/>
                </a:cubicBezTo>
                <a:moveTo>
                  <a:pt x="25185" y="1586"/>
                </a:moveTo>
                <a:cubicBezTo>
                  <a:pt x="25186" y="1646"/>
                  <a:pt x="25187" y="1709"/>
                  <a:pt x="25186" y="1769"/>
                </a:cubicBezTo>
                <a:cubicBezTo>
                  <a:pt x="25185" y="1818"/>
                  <a:pt x="25179" y="1865"/>
                  <a:pt x="25171" y="1906"/>
                </a:cubicBezTo>
                <a:cubicBezTo>
                  <a:pt x="25167" y="1920"/>
                  <a:pt x="25166" y="1924"/>
                  <a:pt x="25164" y="1931"/>
                </a:cubicBezTo>
                <a:moveTo>
                  <a:pt x="25132" y="1285"/>
                </a:moveTo>
                <a:cubicBezTo>
                  <a:pt x="25141" y="1297"/>
                  <a:pt x="25148" y="1326"/>
                  <a:pt x="25155" y="1353"/>
                </a:cubicBezTo>
                <a:cubicBezTo>
                  <a:pt x="25169" y="1399"/>
                  <a:pt x="25175" y="1415"/>
                  <a:pt x="25185" y="1444"/>
                </a:cubicBezTo>
                <a:moveTo>
                  <a:pt x="25288" y="1571"/>
                </a:moveTo>
                <a:cubicBezTo>
                  <a:pt x="25292" y="1598"/>
                  <a:pt x="25294" y="1628"/>
                  <a:pt x="25297" y="1658"/>
                </a:cubicBezTo>
                <a:cubicBezTo>
                  <a:pt x="25300" y="1693"/>
                  <a:pt x="25303" y="1730"/>
                  <a:pt x="25307" y="1764"/>
                </a:cubicBezTo>
                <a:cubicBezTo>
                  <a:pt x="25308" y="1771"/>
                  <a:pt x="25308" y="1768"/>
                  <a:pt x="25309" y="1771"/>
                </a:cubicBezTo>
                <a:cubicBezTo>
                  <a:pt x="25311" y="1736"/>
                  <a:pt x="25315" y="1702"/>
                  <a:pt x="25320" y="1671"/>
                </a:cubicBezTo>
                <a:cubicBezTo>
                  <a:pt x="25325" y="1647"/>
                  <a:pt x="25330" y="1627"/>
                  <a:pt x="25340" y="1633"/>
                </a:cubicBezTo>
                <a:cubicBezTo>
                  <a:pt x="25348" y="1638"/>
                  <a:pt x="25356" y="1660"/>
                  <a:pt x="25363" y="1671"/>
                </a:cubicBezTo>
                <a:moveTo>
                  <a:pt x="25504" y="1592"/>
                </a:moveTo>
                <a:cubicBezTo>
                  <a:pt x="25499" y="1574"/>
                  <a:pt x="25495" y="1575"/>
                  <a:pt x="25485" y="1594"/>
                </a:cubicBezTo>
                <a:cubicBezTo>
                  <a:pt x="25469" y="1622"/>
                  <a:pt x="25450" y="1676"/>
                  <a:pt x="25444" y="1729"/>
                </a:cubicBezTo>
                <a:cubicBezTo>
                  <a:pt x="25444" y="1750"/>
                  <a:pt x="25444" y="1756"/>
                  <a:pt x="25446" y="1768"/>
                </a:cubicBezTo>
                <a:cubicBezTo>
                  <a:pt x="25469" y="1778"/>
                  <a:pt x="25490" y="1779"/>
                  <a:pt x="25513" y="1758"/>
                </a:cubicBezTo>
                <a:cubicBezTo>
                  <a:pt x="25529" y="1743"/>
                  <a:pt x="25551" y="1719"/>
                  <a:pt x="25554" y="1664"/>
                </a:cubicBezTo>
                <a:cubicBezTo>
                  <a:pt x="25556" y="1609"/>
                  <a:pt x="25527" y="1605"/>
                  <a:pt x="25515" y="1602"/>
                </a:cubicBezTo>
                <a:cubicBezTo>
                  <a:pt x="25506" y="1602"/>
                  <a:pt x="25504" y="1602"/>
                  <a:pt x="25499" y="1602"/>
                </a:cubicBezTo>
                <a:moveTo>
                  <a:pt x="25603" y="1544"/>
                </a:moveTo>
                <a:cubicBezTo>
                  <a:pt x="25594" y="1537"/>
                  <a:pt x="25584" y="1532"/>
                  <a:pt x="25574" y="1528"/>
                </a:cubicBezTo>
                <a:cubicBezTo>
                  <a:pt x="25586" y="1559"/>
                  <a:pt x="25597" y="1594"/>
                  <a:pt x="25608" y="1629"/>
                </a:cubicBezTo>
                <a:cubicBezTo>
                  <a:pt x="25622" y="1674"/>
                  <a:pt x="25639" y="1721"/>
                  <a:pt x="25647" y="1778"/>
                </a:cubicBezTo>
                <a:cubicBezTo>
                  <a:pt x="25650" y="1794"/>
                  <a:pt x="25649" y="1805"/>
                  <a:pt x="25649" y="1821"/>
                </a:cubicBezTo>
                <a:cubicBezTo>
                  <a:pt x="25639" y="1818"/>
                  <a:pt x="25638" y="1818"/>
                  <a:pt x="25633" y="1789"/>
                </a:cubicBezTo>
                <a:cubicBezTo>
                  <a:pt x="25625" y="1748"/>
                  <a:pt x="25624" y="1697"/>
                  <a:pt x="25626" y="1651"/>
                </a:cubicBezTo>
                <a:cubicBezTo>
                  <a:pt x="25627" y="1604"/>
                  <a:pt x="25639" y="1581"/>
                  <a:pt x="25654" y="1587"/>
                </a:cubicBezTo>
                <a:cubicBezTo>
                  <a:pt x="25671" y="1594"/>
                  <a:pt x="25679" y="1648"/>
                  <a:pt x="25685" y="1689"/>
                </a:cubicBezTo>
                <a:cubicBezTo>
                  <a:pt x="25688" y="1709"/>
                  <a:pt x="25690" y="1731"/>
                  <a:pt x="25693" y="1750"/>
                </a:cubicBezTo>
                <a:cubicBezTo>
                  <a:pt x="25693" y="1667"/>
                  <a:pt x="25692" y="1579"/>
                  <a:pt x="25716" y="1521"/>
                </a:cubicBezTo>
                <a:cubicBezTo>
                  <a:pt x="25727" y="1495"/>
                  <a:pt x="25747" y="1493"/>
                  <a:pt x="25759" y="1517"/>
                </a:cubicBezTo>
                <a:cubicBezTo>
                  <a:pt x="25780" y="1562"/>
                  <a:pt x="25778" y="1656"/>
                  <a:pt x="25798" y="1702"/>
                </a:cubicBezTo>
                <a:cubicBezTo>
                  <a:pt x="25800" y="1704"/>
                  <a:pt x="25801" y="1707"/>
                  <a:pt x="25803" y="1709"/>
                </a:cubicBezTo>
                <a:moveTo>
                  <a:pt x="25827" y="1490"/>
                </a:moveTo>
                <a:cubicBezTo>
                  <a:pt x="25827" y="1486"/>
                  <a:pt x="25827" y="1482"/>
                  <a:pt x="25827" y="1478"/>
                </a:cubicBezTo>
                <a:cubicBezTo>
                  <a:pt x="25835" y="1482"/>
                  <a:pt x="25835" y="1492"/>
                  <a:pt x="25839" y="1525"/>
                </a:cubicBezTo>
                <a:cubicBezTo>
                  <a:pt x="25847" y="1588"/>
                  <a:pt x="25857" y="1650"/>
                  <a:pt x="25870" y="1706"/>
                </a:cubicBezTo>
                <a:cubicBezTo>
                  <a:pt x="25877" y="1735"/>
                  <a:pt x="25883" y="1752"/>
                  <a:pt x="25892" y="1771"/>
                </a:cubicBezTo>
                <a:moveTo>
                  <a:pt x="25784" y="1255"/>
                </a:moveTo>
                <a:cubicBezTo>
                  <a:pt x="25782" y="1237"/>
                  <a:pt x="25781" y="1236"/>
                  <a:pt x="25781" y="1226"/>
                </a:cubicBezTo>
                <a:cubicBezTo>
                  <a:pt x="25803" y="1241"/>
                  <a:pt x="25823" y="1286"/>
                  <a:pt x="25842" y="1320"/>
                </a:cubicBezTo>
                <a:moveTo>
                  <a:pt x="25996" y="1544"/>
                </a:moveTo>
                <a:cubicBezTo>
                  <a:pt x="25981" y="1558"/>
                  <a:pt x="25968" y="1578"/>
                  <a:pt x="25957" y="1614"/>
                </a:cubicBezTo>
                <a:cubicBezTo>
                  <a:pt x="25950" y="1634"/>
                  <a:pt x="25952" y="1644"/>
                  <a:pt x="25950" y="1667"/>
                </a:cubicBezTo>
                <a:cubicBezTo>
                  <a:pt x="25961" y="1676"/>
                  <a:pt x="25972" y="1681"/>
                  <a:pt x="25985" y="1678"/>
                </a:cubicBezTo>
                <a:cubicBezTo>
                  <a:pt x="25998" y="1675"/>
                  <a:pt x="26010" y="1662"/>
                  <a:pt x="26022" y="1648"/>
                </a:cubicBezTo>
                <a:cubicBezTo>
                  <a:pt x="26024" y="1657"/>
                  <a:pt x="26021" y="1668"/>
                  <a:pt x="26024" y="1675"/>
                </a:cubicBezTo>
                <a:cubicBezTo>
                  <a:pt x="26032" y="1692"/>
                  <a:pt x="26056" y="1676"/>
                  <a:pt x="26064" y="1667"/>
                </a:cubicBezTo>
                <a:cubicBezTo>
                  <a:pt x="26091" y="1639"/>
                  <a:pt x="26120" y="1585"/>
                  <a:pt x="26137" y="1517"/>
                </a:cubicBezTo>
                <a:cubicBezTo>
                  <a:pt x="26151" y="1459"/>
                  <a:pt x="26149" y="1394"/>
                  <a:pt x="26149" y="1327"/>
                </a:cubicBezTo>
                <a:cubicBezTo>
                  <a:pt x="26149" y="1275"/>
                  <a:pt x="26148" y="1226"/>
                  <a:pt x="26142" y="1177"/>
                </a:cubicBezTo>
                <a:cubicBezTo>
                  <a:pt x="26141" y="1173"/>
                  <a:pt x="26141" y="1168"/>
                  <a:pt x="26140" y="1164"/>
                </a:cubicBezTo>
                <a:cubicBezTo>
                  <a:pt x="26138" y="1199"/>
                  <a:pt x="26137" y="1262"/>
                  <a:pt x="26137" y="1306"/>
                </a:cubicBezTo>
                <a:cubicBezTo>
                  <a:pt x="26137" y="1408"/>
                  <a:pt x="26142" y="1493"/>
                  <a:pt x="26156" y="1589"/>
                </a:cubicBezTo>
                <a:cubicBezTo>
                  <a:pt x="26164" y="1648"/>
                  <a:pt x="26175" y="1699"/>
                  <a:pt x="26187" y="1750"/>
                </a:cubicBezTo>
                <a:cubicBezTo>
                  <a:pt x="26189" y="1759"/>
                  <a:pt x="26191" y="1768"/>
                  <a:pt x="26192" y="1776"/>
                </a:cubicBezTo>
                <a:moveTo>
                  <a:pt x="28580" y="69"/>
                </a:moveTo>
                <a:cubicBezTo>
                  <a:pt x="28577" y="172"/>
                  <a:pt x="28556" y="179"/>
                  <a:pt x="28526" y="223"/>
                </a:cubicBezTo>
                <a:cubicBezTo>
                  <a:pt x="28499" y="264"/>
                  <a:pt x="28472" y="299"/>
                  <a:pt x="28444" y="332"/>
                </a:cubicBezTo>
                <a:moveTo>
                  <a:pt x="26498" y="894"/>
                </a:moveTo>
                <a:cubicBezTo>
                  <a:pt x="26491" y="880"/>
                  <a:pt x="26484" y="866"/>
                  <a:pt x="26478" y="849"/>
                </a:cubicBezTo>
                <a:cubicBezTo>
                  <a:pt x="26477" y="844"/>
                  <a:pt x="26476" y="844"/>
                  <a:pt x="26476" y="840"/>
                </a:cubicBezTo>
                <a:cubicBezTo>
                  <a:pt x="26484" y="828"/>
                  <a:pt x="26493" y="814"/>
                  <a:pt x="26505" y="804"/>
                </a:cubicBezTo>
                <a:cubicBezTo>
                  <a:pt x="26577" y="743"/>
                  <a:pt x="26650" y="709"/>
                  <a:pt x="26724" y="702"/>
                </a:cubicBezTo>
                <a:cubicBezTo>
                  <a:pt x="26753" y="699"/>
                  <a:pt x="26780" y="702"/>
                  <a:pt x="26809" y="706"/>
                </a:cubicBezTo>
                <a:moveTo>
                  <a:pt x="26604" y="783"/>
                </a:moveTo>
                <a:cubicBezTo>
                  <a:pt x="26608" y="809"/>
                  <a:pt x="26612" y="823"/>
                  <a:pt x="26617" y="847"/>
                </a:cubicBezTo>
                <a:cubicBezTo>
                  <a:pt x="26636" y="928"/>
                  <a:pt x="26642" y="1005"/>
                  <a:pt x="26643" y="1103"/>
                </a:cubicBezTo>
                <a:cubicBezTo>
                  <a:pt x="26644" y="1210"/>
                  <a:pt x="26633" y="1293"/>
                  <a:pt x="26620" y="1390"/>
                </a:cubicBezTo>
                <a:cubicBezTo>
                  <a:pt x="26614" y="1427"/>
                  <a:pt x="26610" y="1462"/>
                  <a:pt x="26606" y="1501"/>
                </a:cubicBezTo>
                <a:moveTo>
                  <a:pt x="26734" y="1008"/>
                </a:moveTo>
                <a:cubicBezTo>
                  <a:pt x="26734" y="1103"/>
                  <a:pt x="26732" y="1199"/>
                  <a:pt x="26736" y="1293"/>
                </a:cubicBezTo>
                <a:cubicBezTo>
                  <a:pt x="26738" y="1339"/>
                  <a:pt x="26741" y="1402"/>
                  <a:pt x="26751" y="1441"/>
                </a:cubicBezTo>
                <a:cubicBezTo>
                  <a:pt x="26756" y="1463"/>
                  <a:pt x="26766" y="1455"/>
                  <a:pt x="26771" y="1435"/>
                </a:cubicBezTo>
                <a:cubicBezTo>
                  <a:pt x="26780" y="1394"/>
                  <a:pt x="26782" y="1343"/>
                  <a:pt x="26791" y="1302"/>
                </a:cubicBezTo>
                <a:cubicBezTo>
                  <a:pt x="26795" y="1287"/>
                  <a:pt x="26807" y="1245"/>
                  <a:pt x="26815" y="1263"/>
                </a:cubicBezTo>
                <a:cubicBezTo>
                  <a:pt x="26835" y="1305"/>
                  <a:pt x="26835" y="1410"/>
                  <a:pt x="26855" y="1459"/>
                </a:cubicBezTo>
                <a:moveTo>
                  <a:pt x="26935" y="1243"/>
                </a:moveTo>
                <a:cubicBezTo>
                  <a:pt x="26938" y="1229"/>
                  <a:pt x="26938" y="1225"/>
                  <a:pt x="26941" y="1220"/>
                </a:cubicBezTo>
                <a:cubicBezTo>
                  <a:pt x="26947" y="1228"/>
                  <a:pt x="26944" y="1213"/>
                  <a:pt x="26948" y="1240"/>
                </a:cubicBezTo>
                <a:cubicBezTo>
                  <a:pt x="26951" y="1262"/>
                  <a:pt x="26954" y="1284"/>
                  <a:pt x="26958" y="1305"/>
                </a:cubicBezTo>
                <a:cubicBezTo>
                  <a:pt x="26962" y="1322"/>
                  <a:pt x="26966" y="1339"/>
                  <a:pt x="26972" y="1350"/>
                </a:cubicBezTo>
                <a:cubicBezTo>
                  <a:pt x="26977" y="1360"/>
                  <a:pt x="26982" y="1360"/>
                  <a:pt x="26988" y="1360"/>
                </a:cubicBezTo>
                <a:cubicBezTo>
                  <a:pt x="26996" y="1360"/>
                  <a:pt x="27001" y="1363"/>
                  <a:pt x="27005" y="1343"/>
                </a:cubicBezTo>
                <a:cubicBezTo>
                  <a:pt x="27011" y="1322"/>
                  <a:pt x="27011" y="1296"/>
                  <a:pt x="27011" y="1271"/>
                </a:cubicBezTo>
                <a:cubicBezTo>
                  <a:pt x="27011" y="1239"/>
                  <a:pt x="27012" y="1220"/>
                  <a:pt x="27000" y="1205"/>
                </a:cubicBezTo>
                <a:cubicBezTo>
                  <a:pt x="26985" y="1183"/>
                  <a:pt x="26961" y="1192"/>
                  <a:pt x="26946" y="1215"/>
                </a:cubicBezTo>
                <a:cubicBezTo>
                  <a:pt x="26918" y="1258"/>
                  <a:pt x="26900" y="1350"/>
                  <a:pt x="26905" y="1442"/>
                </a:cubicBezTo>
                <a:cubicBezTo>
                  <a:pt x="26908" y="1515"/>
                  <a:pt x="26936" y="1544"/>
                  <a:pt x="26957" y="1553"/>
                </a:cubicBezTo>
                <a:cubicBezTo>
                  <a:pt x="26989" y="1566"/>
                  <a:pt x="27021" y="1550"/>
                  <a:pt x="27052" y="1530"/>
                </a:cubicBezTo>
                <a:moveTo>
                  <a:pt x="27166" y="1234"/>
                </a:moveTo>
                <a:cubicBezTo>
                  <a:pt x="27153" y="1250"/>
                  <a:pt x="27140" y="1295"/>
                  <a:pt x="27132" y="1331"/>
                </a:cubicBezTo>
                <a:cubicBezTo>
                  <a:pt x="27121" y="1376"/>
                  <a:pt x="27118" y="1418"/>
                  <a:pt x="27117" y="1473"/>
                </a:cubicBezTo>
                <a:cubicBezTo>
                  <a:pt x="27117" y="1516"/>
                  <a:pt x="27134" y="1510"/>
                  <a:pt x="27145" y="1508"/>
                </a:cubicBezTo>
                <a:cubicBezTo>
                  <a:pt x="27162" y="1504"/>
                  <a:pt x="27180" y="1474"/>
                  <a:pt x="27186" y="1424"/>
                </a:cubicBezTo>
                <a:cubicBezTo>
                  <a:pt x="27192" y="1373"/>
                  <a:pt x="27186" y="1321"/>
                  <a:pt x="27175" y="1283"/>
                </a:cubicBezTo>
                <a:cubicBezTo>
                  <a:pt x="27167" y="1256"/>
                  <a:pt x="27158" y="1243"/>
                  <a:pt x="27146" y="1240"/>
                </a:cubicBezTo>
                <a:cubicBezTo>
                  <a:pt x="27140" y="1275"/>
                  <a:pt x="27144" y="1290"/>
                  <a:pt x="27151" y="1320"/>
                </a:cubicBezTo>
                <a:moveTo>
                  <a:pt x="27240" y="1445"/>
                </a:moveTo>
                <a:cubicBezTo>
                  <a:pt x="27240" y="1420"/>
                  <a:pt x="27241" y="1408"/>
                  <a:pt x="27244" y="1385"/>
                </a:cubicBezTo>
                <a:cubicBezTo>
                  <a:pt x="27250" y="1346"/>
                  <a:pt x="27257" y="1311"/>
                  <a:pt x="27259" y="1268"/>
                </a:cubicBezTo>
                <a:cubicBezTo>
                  <a:pt x="27261" y="1240"/>
                  <a:pt x="27261" y="1212"/>
                  <a:pt x="27261" y="1184"/>
                </a:cubicBezTo>
                <a:cubicBezTo>
                  <a:pt x="27261" y="1183"/>
                  <a:pt x="27261" y="1182"/>
                  <a:pt x="27261" y="1181"/>
                </a:cubicBezTo>
                <a:cubicBezTo>
                  <a:pt x="27266" y="1196"/>
                  <a:pt x="27270" y="1215"/>
                  <a:pt x="27274" y="1236"/>
                </a:cubicBezTo>
                <a:cubicBezTo>
                  <a:pt x="27282" y="1273"/>
                  <a:pt x="27289" y="1311"/>
                  <a:pt x="27295" y="1351"/>
                </a:cubicBezTo>
                <a:cubicBezTo>
                  <a:pt x="27297" y="1369"/>
                  <a:pt x="27300" y="1400"/>
                  <a:pt x="27306" y="1412"/>
                </a:cubicBezTo>
                <a:cubicBezTo>
                  <a:pt x="27310" y="1420"/>
                  <a:pt x="27316" y="1421"/>
                  <a:pt x="27321" y="1418"/>
                </a:cubicBezTo>
                <a:cubicBezTo>
                  <a:pt x="27332" y="1409"/>
                  <a:pt x="27336" y="1406"/>
                  <a:pt x="27342" y="1394"/>
                </a:cubicBezTo>
                <a:moveTo>
                  <a:pt x="27401" y="1244"/>
                </a:moveTo>
                <a:cubicBezTo>
                  <a:pt x="27407" y="1249"/>
                  <a:pt x="27408" y="1252"/>
                  <a:pt x="27411" y="1273"/>
                </a:cubicBezTo>
                <a:cubicBezTo>
                  <a:pt x="27415" y="1299"/>
                  <a:pt x="27420" y="1318"/>
                  <a:pt x="27430" y="1326"/>
                </a:cubicBezTo>
                <a:cubicBezTo>
                  <a:pt x="27437" y="1331"/>
                  <a:pt x="27454" y="1337"/>
                  <a:pt x="27460" y="1326"/>
                </a:cubicBezTo>
                <a:cubicBezTo>
                  <a:pt x="27469" y="1312"/>
                  <a:pt x="27468" y="1278"/>
                  <a:pt x="27468" y="1255"/>
                </a:cubicBezTo>
                <a:cubicBezTo>
                  <a:pt x="27467" y="1216"/>
                  <a:pt x="27451" y="1189"/>
                  <a:pt x="27439" y="1182"/>
                </a:cubicBezTo>
                <a:cubicBezTo>
                  <a:pt x="27420" y="1170"/>
                  <a:pt x="27406" y="1188"/>
                  <a:pt x="27394" y="1233"/>
                </a:cubicBezTo>
                <a:cubicBezTo>
                  <a:pt x="27384" y="1273"/>
                  <a:pt x="27374" y="1349"/>
                  <a:pt x="27379" y="1400"/>
                </a:cubicBezTo>
                <a:cubicBezTo>
                  <a:pt x="27385" y="1466"/>
                  <a:pt x="27419" y="1456"/>
                  <a:pt x="27436" y="1457"/>
                </a:cubicBezTo>
                <a:cubicBezTo>
                  <a:pt x="27462" y="1458"/>
                  <a:pt x="27482" y="1443"/>
                  <a:pt x="27507" y="1421"/>
                </a:cubicBezTo>
                <a:moveTo>
                  <a:pt x="28985" y="1295"/>
                </a:moveTo>
                <a:cubicBezTo>
                  <a:pt x="0" y="0"/>
                  <a:pt x="28006" y="1265"/>
                  <a:pt x="27557" y="1179"/>
                </a:cubicBezTo>
                <a:cubicBezTo>
                  <a:pt x="27559" y="1175"/>
                  <a:pt x="27560" y="1103"/>
                  <a:pt x="27570" y="1119"/>
                </a:cubicBezTo>
                <a:cubicBezTo>
                  <a:pt x="27583" y="1141"/>
                  <a:pt x="27583" y="1194"/>
                  <a:pt x="27588" y="1236"/>
                </a:cubicBezTo>
                <a:cubicBezTo>
                  <a:pt x="27593" y="1285"/>
                  <a:pt x="27596" y="1337"/>
                  <a:pt x="27600" y="1386"/>
                </a:cubicBezTo>
                <a:cubicBezTo>
                  <a:pt x="27602" y="1371"/>
                  <a:pt x="27599" y="1368"/>
                  <a:pt x="27602" y="1353"/>
                </a:cubicBezTo>
                <a:cubicBezTo>
                  <a:pt x="27612" y="1294"/>
                  <a:pt x="27630" y="1217"/>
                  <a:pt x="27649" y="1294"/>
                </a:cubicBezTo>
                <a:cubicBezTo>
                  <a:pt x="27658" y="1330"/>
                  <a:pt x="27658" y="1380"/>
                  <a:pt x="27662" y="1421"/>
                </a:cubicBezTo>
                <a:cubicBezTo>
                  <a:pt x="27664" y="1414"/>
                  <a:pt x="27669" y="1387"/>
                  <a:pt x="27671" y="1379"/>
                </a:cubicBezTo>
                <a:cubicBezTo>
                  <a:pt x="27697" y="1278"/>
                  <a:pt x="27742" y="1187"/>
                  <a:pt x="27784" y="1264"/>
                </a:cubicBezTo>
                <a:cubicBezTo>
                  <a:pt x="27802" y="1297"/>
                  <a:pt x="27806" y="1367"/>
                  <a:pt x="27814" y="141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95" name="Freeform 2"/>
          <p:cNvSpPr/>
          <p:nvPr/>
        </p:nvSpPr>
        <p:spPr>
          <a:xfrm>
            <a:off x="3071880" y="1684800"/>
            <a:ext cx="225720" cy="106560"/>
          </a:xfrm>
          <a:custGeom>
            <a:avLst/>
            <a:gdLst/>
            <a:ahLst/>
            <a:rect l="0" t="0" r="r" b="b"/>
            <a:pathLst>
              <a:path w="627" h="296">
                <a:moveTo>
                  <a:pt x="0" y="61"/>
                </a:moveTo>
                <a:cubicBezTo>
                  <a:pt x="63" y="30"/>
                  <a:pt x="135" y="15"/>
                  <a:pt x="206" y="8"/>
                </a:cubicBezTo>
                <a:cubicBezTo>
                  <a:pt x="275" y="1"/>
                  <a:pt x="350" y="0"/>
                  <a:pt x="417" y="14"/>
                </a:cubicBezTo>
                <a:moveTo>
                  <a:pt x="25" y="289"/>
                </a:moveTo>
                <a:cubicBezTo>
                  <a:pt x="64" y="292"/>
                  <a:pt x="119" y="295"/>
                  <a:pt x="162" y="293"/>
                </a:cubicBezTo>
                <a:cubicBezTo>
                  <a:pt x="287" y="286"/>
                  <a:pt x="412" y="261"/>
                  <a:pt x="536" y="247"/>
                </a:cubicBezTo>
                <a:cubicBezTo>
                  <a:pt x="566" y="244"/>
                  <a:pt x="596" y="240"/>
                  <a:pt x="626" y="23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96" name="Freeform 3"/>
          <p:cNvSpPr/>
          <p:nvPr/>
        </p:nvSpPr>
        <p:spPr>
          <a:xfrm>
            <a:off x="1341000" y="1383840"/>
            <a:ext cx="1456560" cy="415080"/>
          </a:xfrm>
          <a:custGeom>
            <a:avLst/>
            <a:gdLst/>
            <a:ahLst/>
            <a:rect l="0" t="0" r="r" b="b"/>
            <a:pathLst>
              <a:path w="4046" h="1153">
                <a:moveTo>
                  <a:pt x="563" y="458"/>
                </a:moveTo>
                <a:cubicBezTo>
                  <a:pt x="536" y="433"/>
                  <a:pt x="525" y="421"/>
                  <a:pt x="484" y="418"/>
                </a:cubicBezTo>
                <a:cubicBezTo>
                  <a:pt x="407" y="413"/>
                  <a:pt x="352" y="437"/>
                  <a:pt x="292" y="486"/>
                </a:cubicBezTo>
                <a:cubicBezTo>
                  <a:pt x="200" y="560"/>
                  <a:pt x="117" y="663"/>
                  <a:pt x="68" y="771"/>
                </a:cubicBezTo>
                <a:cubicBezTo>
                  <a:pt x="34" y="846"/>
                  <a:pt x="0" y="973"/>
                  <a:pt x="62" y="1042"/>
                </a:cubicBezTo>
                <a:cubicBezTo>
                  <a:pt x="125" y="1112"/>
                  <a:pt x="251" y="1124"/>
                  <a:pt x="338" y="1129"/>
                </a:cubicBezTo>
                <a:cubicBezTo>
                  <a:pt x="413" y="1129"/>
                  <a:pt x="437" y="1129"/>
                  <a:pt x="487" y="1129"/>
                </a:cubicBezTo>
                <a:moveTo>
                  <a:pt x="843" y="628"/>
                </a:moveTo>
                <a:cubicBezTo>
                  <a:pt x="843" y="658"/>
                  <a:pt x="841" y="691"/>
                  <a:pt x="834" y="724"/>
                </a:cubicBezTo>
                <a:cubicBezTo>
                  <a:pt x="818" y="800"/>
                  <a:pt x="798" y="875"/>
                  <a:pt x="779" y="950"/>
                </a:cubicBezTo>
                <a:cubicBezTo>
                  <a:pt x="766" y="1002"/>
                  <a:pt x="754" y="1052"/>
                  <a:pt x="752" y="1106"/>
                </a:cubicBezTo>
                <a:moveTo>
                  <a:pt x="1140" y="850"/>
                </a:moveTo>
                <a:cubicBezTo>
                  <a:pt x="1169" y="860"/>
                  <a:pt x="1192" y="863"/>
                  <a:pt x="1226" y="863"/>
                </a:cubicBezTo>
                <a:cubicBezTo>
                  <a:pt x="1316" y="864"/>
                  <a:pt x="1406" y="865"/>
                  <a:pt x="1496" y="857"/>
                </a:cubicBezTo>
                <a:cubicBezTo>
                  <a:pt x="1555" y="850"/>
                  <a:pt x="1573" y="848"/>
                  <a:pt x="1611" y="845"/>
                </a:cubicBezTo>
                <a:moveTo>
                  <a:pt x="1351" y="617"/>
                </a:moveTo>
                <a:cubicBezTo>
                  <a:pt x="1341" y="607"/>
                  <a:pt x="1339" y="605"/>
                  <a:pt x="1333" y="596"/>
                </a:cubicBezTo>
                <a:cubicBezTo>
                  <a:pt x="1335" y="660"/>
                  <a:pt x="1349" y="724"/>
                  <a:pt x="1353" y="788"/>
                </a:cubicBezTo>
                <a:cubicBezTo>
                  <a:pt x="1358" y="862"/>
                  <a:pt x="1358" y="937"/>
                  <a:pt x="1375" y="1009"/>
                </a:cubicBezTo>
                <a:cubicBezTo>
                  <a:pt x="1388" y="1067"/>
                  <a:pt x="1408" y="1086"/>
                  <a:pt x="1459" y="1109"/>
                </a:cubicBezTo>
                <a:moveTo>
                  <a:pt x="1933" y="800"/>
                </a:moveTo>
                <a:cubicBezTo>
                  <a:pt x="1936" y="777"/>
                  <a:pt x="1910" y="789"/>
                  <a:pt x="1952" y="771"/>
                </a:cubicBezTo>
                <a:cubicBezTo>
                  <a:pt x="2003" y="749"/>
                  <a:pt x="2093" y="739"/>
                  <a:pt x="2134" y="781"/>
                </a:cubicBezTo>
                <a:cubicBezTo>
                  <a:pt x="2175" y="824"/>
                  <a:pt x="2173" y="900"/>
                  <a:pt x="2170" y="955"/>
                </a:cubicBezTo>
                <a:cubicBezTo>
                  <a:pt x="2167" y="995"/>
                  <a:pt x="2144" y="1036"/>
                  <a:pt x="2101" y="1047"/>
                </a:cubicBezTo>
                <a:cubicBezTo>
                  <a:pt x="2086" y="1047"/>
                  <a:pt x="2083" y="1047"/>
                  <a:pt x="2074" y="1047"/>
                </a:cubicBezTo>
                <a:cubicBezTo>
                  <a:pt x="2072" y="995"/>
                  <a:pt x="2081" y="966"/>
                  <a:pt x="2109" y="921"/>
                </a:cubicBezTo>
                <a:cubicBezTo>
                  <a:pt x="2148" y="857"/>
                  <a:pt x="2199" y="801"/>
                  <a:pt x="2243" y="740"/>
                </a:cubicBezTo>
                <a:cubicBezTo>
                  <a:pt x="2256" y="722"/>
                  <a:pt x="2262" y="706"/>
                  <a:pt x="2271" y="688"/>
                </a:cubicBezTo>
                <a:cubicBezTo>
                  <a:pt x="2242" y="718"/>
                  <a:pt x="2231" y="748"/>
                  <a:pt x="2228" y="791"/>
                </a:cubicBezTo>
                <a:cubicBezTo>
                  <a:pt x="2224" y="846"/>
                  <a:pt x="2241" y="874"/>
                  <a:pt x="2297" y="887"/>
                </a:cubicBezTo>
                <a:cubicBezTo>
                  <a:pt x="2354" y="901"/>
                  <a:pt x="2417" y="893"/>
                  <a:pt x="2470" y="874"/>
                </a:cubicBezTo>
                <a:cubicBezTo>
                  <a:pt x="2485" y="868"/>
                  <a:pt x="2499" y="861"/>
                  <a:pt x="2514" y="855"/>
                </a:cubicBezTo>
                <a:moveTo>
                  <a:pt x="2605" y="525"/>
                </a:moveTo>
                <a:cubicBezTo>
                  <a:pt x="2654" y="524"/>
                  <a:pt x="2686" y="524"/>
                  <a:pt x="2720" y="566"/>
                </a:cubicBezTo>
                <a:cubicBezTo>
                  <a:pt x="2783" y="645"/>
                  <a:pt x="2776" y="763"/>
                  <a:pt x="2777" y="857"/>
                </a:cubicBezTo>
                <a:cubicBezTo>
                  <a:pt x="2778" y="941"/>
                  <a:pt x="2776" y="1014"/>
                  <a:pt x="2747" y="1093"/>
                </a:cubicBezTo>
                <a:cubicBezTo>
                  <a:pt x="2734" y="1128"/>
                  <a:pt x="2726" y="1148"/>
                  <a:pt x="2690" y="1152"/>
                </a:cubicBezTo>
                <a:moveTo>
                  <a:pt x="2843" y="300"/>
                </a:moveTo>
                <a:cubicBezTo>
                  <a:pt x="2900" y="282"/>
                  <a:pt x="2956" y="261"/>
                  <a:pt x="3014" y="245"/>
                </a:cubicBezTo>
                <a:cubicBezTo>
                  <a:pt x="3080" y="227"/>
                  <a:pt x="3147" y="222"/>
                  <a:pt x="3214" y="208"/>
                </a:cubicBezTo>
                <a:cubicBezTo>
                  <a:pt x="3229" y="204"/>
                  <a:pt x="3244" y="200"/>
                  <a:pt x="3259" y="196"/>
                </a:cubicBezTo>
                <a:moveTo>
                  <a:pt x="3444" y="47"/>
                </a:moveTo>
                <a:cubicBezTo>
                  <a:pt x="3432" y="40"/>
                  <a:pt x="3420" y="9"/>
                  <a:pt x="3447" y="60"/>
                </a:cubicBezTo>
                <a:cubicBezTo>
                  <a:pt x="3492" y="143"/>
                  <a:pt x="3535" y="223"/>
                  <a:pt x="3568" y="311"/>
                </a:cubicBezTo>
                <a:cubicBezTo>
                  <a:pt x="3578" y="338"/>
                  <a:pt x="3583" y="356"/>
                  <a:pt x="3584" y="384"/>
                </a:cubicBezTo>
                <a:cubicBezTo>
                  <a:pt x="3584" y="385"/>
                  <a:pt x="3584" y="385"/>
                  <a:pt x="3584" y="386"/>
                </a:cubicBezTo>
                <a:cubicBezTo>
                  <a:pt x="3555" y="381"/>
                  <a:pt x="3545" y="382"/>
                  <a:pt x="3534" y="346"/>
                </a:cubicBezTo>
                <a:cubicBezTo>
                  <a:pt x="3521" y="304"/>
                  <a:pt x="3525" y="247"/>
                  <a:pt x="3541" y="208"/>
                </a:cubicBezTo>
                <a:cubicBezTo>
                  <a:pt x="3570" y="137"/>
                  <a:pt x="3630" y="70"/>
                  <a:pt x="3700" y="40"/>
                </a:cubicBezTo>
                <a:cubicBezTo>
                  <a:pt x="3735" y="25"/>
                  <a:pt x="3821" y="0"/>
                  <a:pt x="3848" y="43"/>
                </a:cubicBezTo>
                <a:cubicBezTo>
                  <a:pt x="3877" y="89"/>
                  <a:pt x="3861" y="186"/>
                  <a:pt x="3859" y="236"/>
                </a:cubicBezTo>
                <a:cubicBezTo>
                  <a:pt x="3858" y="277"/>
                  <a:pt x="3848" y="319"/>
                  <a:pt x="3853" y="360"/>
                </a:cubicBezTo>
                <a:cubicBezTo>
                  <a:pt x="3854" y="364"/>
                  <a:pt x="3855" y="368"/>
                  <a:pt x="3856" y="372"/>
                </a:cubicBezTo>
                <a:cubicBezTo>
                  <a:pt x="3882" y="374"/>
                  <a:pt x="3913" y="382"/>
                  <a:pt x="3939" y="376"/>
                </a:cubicBezTo>
                <a:cubicBezTo>
                  <a:pt x="3982" y="367"/>
                  <a:pt x="4014" y="336"/>
                  <a:pt x="4045" y="30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97" name="Freeform 4"/>
          <p:cNvSpPr/>
          <p:nvPr/>
        </p:nvSpPr>
        <p:spPr>
          <a:xfrm>
            <a:off x="3608280" y="1326960"/>
            <a:ext cx="3956400" cy="977400"/>
          </a:xfrm>
          <a:custGeom>
            <a:avLst/>
            <a:gdLst/>
            <a:ahLst/>
            <a:rect l="0" t="0" r="r" b="b"/>
            <a:pathLst>
              <a:path w="10990" h="2715">
                <a:moveTo>
                  <a:pt x="1166" y="782"/>
                </a:moveTo>
                <a:cubicBezTo>
                  <a:pt x="1134" y="791"/>
                  <a:pt x="1123" y="797"/>
                  <a:pt x="1091" y="806"/>
                </a:cubicBezTo>
                <a:cubicBezTo>
                  <a:pt x="951" y="848"/>
                  <a:pt x="801" y="850"/>
                  <a:pt x="657" y="870"/>
                </a:cubicBezTo>
                <a:cubicBezTo>
                  <a:pt x="581" y="880"/>
                  <a:pt x="469" y="887"/>
                  <a:pt x="418" y="950"/>
                </a:cubicBezTo>
                <a:cubicBezTo>
                  <a:pt x="418" y="956"/>
                  <a:pt x="418" y="962"/>
                  <a:pt x="418" y="968"/>
                </a:cubicBezTo>
                <a:cubicBezTo>
                  <a:pt x="558" y="1027"/>
                  <a:pt x="702" y="1041"/>
                  <a:pt x="851" y="1059"/>
                </a:cubicBezTo>
                <a:cubicBezTo>
                  <a:pt x="940" y="1070"/>
                  <a:pt x="1021" y="1085"/>
                  <a:pt x="1103" y="1118"/>
                </a:cubicBezTo>
                <a:cubicBezTo>
                  <a:pt x="1080" y="1128"/>
                  <a:pt x="1039" y="1146"/>
                  <a:pt x="1004" y="1153"/>
                </a:cubicBezTo>
                <a:cubicBezTo>
                  <a:pt x="756" y="1206"/>
                  <a:pt x="457" y="1235"/>
                  <a:pt x="256" y="1406"/>
                </a:cubicBezTo>
                <a:cubicBezTo>
                  <a:pt x="221" y="1446"/>
                  <a:pt x="209" y="1456"/>
                  <a:pt x="210" y="1492"/>
                </a:cubicBezTo>
                <a:cubicBezTo>
                  <a:pt x="270" y="1575"/>
                  <a:pt x="375" y="1576"/>
                  <a:pt x="479" y="1584"/>
                </a:cubicBezTo>
                <a:cubicBezTo>
                  <a:pt x="681" y="1599"/>
                  <a:pt x="899" y="1604"/>
                  <a:pt x="1100" y="1588"/>
                </a:cubicBezTo>
                <a:cubicBezTo>
                  <a:pt x="1173" y="1576"/>
                  <a:pt x="1192" y="1575"/>
                  <a:pt x="1236" y="1560"/>
                </a:cubicBezTo>
                <a:moveTo>
                  <a:pt x="0" y="2416"/>
                </a:moveTo>
                <a:cubicBezTo>
                  <a:pt x="26" y="2413"/>
                  <a:pt x="33" y="2410"/>
                  <a:pt x="58" y="2403"/>
                </a:cubicBezTo>
                <a:cubicBezTo>
                  <a:pt x="129" y="2382"/>
                  <a:pt x="206" y="2359"/>
                  <a:pt x="269" y="2318"/>
                </a:cubicBezTo>
                <a:cubicBezTo>
                  <a:pt x="310" y="2291"/>
                  <a:pt x="351" y="2235"/>
                  <a:pt x="332" y="2182"/>
                </a:cubicBezTo>
                <a:cubicBezTo>
                  <a:pt x="320" y="2150"/>
                  <a:pt x="266" y="2151"/>
                  <a:pt x="239" y="2156"/>
                </a:cubicBezTo>
                <a:cubicBezTo>
                  <a:pt x="214" y="2160"/>
                  <a:pt x="190" y="2195"/>
                  <a:pt x="204" y="2221"/>
                </a:cubicBezTo>
                <a:cubicBezTo>
                  <a:pt x="228" y="2263"/>
                  <a:pt x="310" y="2286"/>
                  <a:pt x="349" y="2308"/>
                </a:cubicBezTo>
                <a:cubicBezTo>
                  <a:pt x="395" y="2333"/>
                  <a:pt x="466" y="2366"/>
                  <a:pt x="489" y="2417"/>
                </a:cubicBezTo>
                <a:cubicBezTo>
                  <a:pt x="511" y="2465"/>
                  <a:pt x="479" y="2501"/>
                  <a:pt x="447" y="2531"/>
                </a:cubicBezTo>
                <a:cubicBezTo>
                  <a:pt x="429" y="2548"/>
                  <a:pt x="408" y="2563"/>
                  <a:pt x="389" y="2578"/>
                </a:cubicBezTo>
                <a:cubicBezTo>
                  <a:pt x="424" y="2582"/>
                  <a:pt x="469" y="2579"/>
                  <a:pt x="510" y="2572"/>
                </a:cubicBezTo>
                <a:cubicBezTo>
                  <a:pt x="533" y="2567"/>
                  <a:pt x="558" y="2563"/>
                  <a:pt x="581" y="2558"/>
                </a:cubicBezTo>
                <a:moveTo>
                  <a:pt x="940" y="2359"/>
                </a:moveTo>
                <a:cubicBezTo>
                  <a:pt x="969" y="2342"/>
                  <a:pt x="1028" y="2343"/>
                  <a:pt x="1064" y="2342"/>
                </a:cubicBezTo>
                <a:cubicBezTo>
                  <a:pt x="1108" y="2341"/>
                  <a:pt x="1145" y="2334"/>
                  <a:pt x="1176" y="2363"/>
                </a:cubicBezTo>
                <a:moveTo>
                  <a:pt x="879" y="2627"/>
                </a:moveTo>
                <a:cubicBezTo>
                  <a:pt x="944" y="2632"/>
                  <a:pt x="1010" y="2633"/>
                  <a:pt x="1075" y="2624"/>
                </a:cubicBezTo>
                <a:cubicBezTo>
                  <a:pt x="1192" y="2609"/>
                  <a:pt x="1312" y="2587"/>
                  <a:pt x="1427" y="2562"/>
                </a:cubicBezTo>
                <a:cubicBezTo>
                  <a:pt x="1542" y="2537"/>
                  <a:pt x="1643" y="2499"/>
                  <a:pt x="1742" y="2435"/>
                </a:cubicBezTo>
                <a:cubicBezTo>
                  <a:pt x="1765" y="2420"/>
                  <a:pt x="1784" y="2404"/>
                  <a:pt x="1805" y="2387"/>
                </a:cubicBezTo>
                <a:cubicBezTo>
                  <a:pt x="1752" y="2416"/>
                  <a:pt x="1699" y="2443"/>
                  <a:pt x="1674" y="2503"/>
                </a:cubicBezTo>
                <a:cubicBezTo>
                  <a:pt x="1655" y="2549"/>
                  <a:pt x="1664" y="2588"/>
                  <a:pt x="1713" y="2602"/>
                </a:cubicBezTo>
                <a:cubicBezTo>
                  <a:pt x="1760" y="2615"/>
                  <a:pt x="1845" y="2618"/>
                  <a:pt x="1890" y="2599"/>
                </a:cubicBezTo>
                <a:cubicBezTo>
                  <a:pt x="1934" y="2581"/>
                  <a:pt x="1925" y="2522"/>
                  <a:pt x="1904" y="2490"/>
                </a:cubicBezTo>
                <a:cubicBezTo>
                  <a:pt x="1875" y="2446"/>
                  <a:pt x="1819" y="2415"/>
                  <a:pt x="1796" y="2367"/>
                </a:cubicBezTo>
                <a:cubicBezTo>
                  <a:pt x="1788" y="2351"/>
                  <a:pt x="1785" y="2346"/>
                  <a:pt x="1787" y="2334"/>
                </a:cubicBezTo>
                <a:moveTo>
                  <a:pt x="672" y="57"/>
                </a:moveTo>
                <a:cubicBezTo>
                  <a:pt x="669" y="55"/>
                  <a:pt x="652" y="52"/>
                  <a:pt x="650" y="48"/>
                </a:cubicBezTo>
                <a:cubicBezTo>
                  <a:pt x="647" y="43"/>
                  <a:pt x="651" y="33"/>
                  <a:pt x="650" y="28"/>
                </a:cubicBezTo>
                <a:cubicBezTo>
                  <a:pt x="651" y="28"/>
                  <a:pt x="663" y="13"/>
                  <a:pt x="663" y="13"/>
                </a:cubicBezTo>
                <a:cubicBezTo>
                  <a:pt x="670" y="34"/>
                  <a:pt x="661" y="51"/>
                  <a:pt x="645" y="69"/>
                </a:cubicBezTo>
                <a:cubicBezTo>
                  <a:pt x="603" y="115"/>
                  <a:pt x="542" y="145"/>
                  <a:pt x="484" y="165"/>
                </a:cubicBezTo>
                <a:cubicBezTo>
                  <a:pt x="432" y="183"/>
                  <a:pt x="382" y="187"/>
                  <a:pt x="328" y="188"/>
                </a:cubicBezTo>
                <a:cubicBezTo>
                  <a:pt x="314" y="188"/>
                  <a:pt x="310" y="190"/>
                  <a:pt x="305" y="181"/>
                </a:cubicBezTo>
                <a:cubicBezTo>
                  <a:pt x="313" y="138"/>
                  <a:pt x="317" y="130"/>
                  <a:pt x="365" y="106"/>
                </a:cubicBezTo>
                <a:cubicBezTo>
                  <a:pt x="429" y="74"/>
                  <a:pt x="512" y="61"/>
                  <a:pt x="584" y="69"/>
                </a:cubicBezTo>
                <a:cubicBezTo>
                  <a:pt x="654" y="76"/>
                  <a:pt x="689" y="126"/>
                  <a:pt x="727" y="179"/>
                </a:cubicBezTo>
                <a:cubicBezTo>
                  <a:pt x="779" y="253"/>
                  <a:pt x="826" y="308"/>
                  <a:pt x="921" y="312"/>
                </a:cubicBezTo>
                <a:cubicBezTo>
                  <a:pt x="975" y="314"/>
                  <a:pt x="1009" y="286"/>
                  <a:pt x="1031" y="236"/>
                </a:cubicBezTo>
                <a:cubicBezTo>
                  <a:pt x="1049" y="195"/>
                  <a:pt x="1050" y="127"/>
                  <a:pt x="1031" y="86"/>
                </a:cubicBezTo>
                <a:cubicBezTo>
                  <a:pt x="1011" y="44"/>
                  <a:pt x="972" y="11"/>
                  <a:pt x="926" y="6"/>
                </a:cubicBezTo>
                <a:cubicBezTo>
                  <a:pt x="869" y="0"/>
                  <a:pt x="826" y="45"/>
                  <a:pt x="806" y="96"/>
                </a:cubicBezTo>
                <a:cubicBezTo>
                  <a:pt x="803" y="110"/>
                  <a:pt x="800" y="125"/>
                  <a:pt x="797" y="139"/>
                </a:cubicBezTo>
                <a:moveTo>
                  <a:pt x="2499" y="842"/>
                </a:moveTo>
                <a:cubicBezTo>
                  <a:pt x="2446" y="831"/>
                  <a:pt x="2378" y="813"/>
                  <a:pt x="2324" y="836"/>
                </a:cubicBezTo>
                <a:cubicBezTo>
                  <a:pt x="2248" y="868"/>
                  <a:pt x="2199" y="954"/>
                  <a:pt x="2169" y="1026"/>
                </a:cubicBezTo>
                <a:cubicBezTo>
                  <a:pt x="2144" y="1086"/>
                  <a:pt x="2109" y="1214"/>
                  <a:pt x="2142" y="1278"/>
                </a:cubicBezTo>
                <a:cubicBezTo>
                  <a:pt x="2169" y="1330"/>
                  <a:pt x="2231" y="1337"/>
                  <a:pt x="2281" y="1345"/>
                </a:cubicBezTo>
                <a:moveTo>
                  <a:pt x="2426" y="1128"/>
                </a:moveTo>
                <a:cubicBezTo>
                  <a:pt x="2457" y="1122"/>
                  <a:pt x="2512" y="1116"/>
                  <a:pt x="2548" y="1114"/>
                </a:cubicBezTo>
                <a:cubicBezTo>
                  <a:pt x="2654" y="1107"/>
                  <a:pt x="2761" y="1107"/>
                  <a:pt x="2867" y="1101"/>
                </a:cubicBezTo>
                <a:cubicBezTo>
                  <a:pt x="2915" y="1098"/>
                  <a:pt x="2960" y="1090"/>
                  <a:pt x="3007" y="1080"/>
                </a:cubicBezTo>
                <a:moveTo>
                  <a:pt x="3035" y="882"/>
                </a:moveTo>
                <a:cubicBezTo>
                  <a:pt x="3034" y="894"/>
                  <a:pt x="3035" y="896"/>
                  <a:pt x="3033" y="908"/>
                </a:cubicBezTo>
                <a:cubicBezTo>
                  <a:pt x="3021" y="976"/>
                  <a:pt x="3010" y="1041"/>
                  <a:pt x="3009" y="1110"/>
                </a:cubicBezTo>
                <a:cubicBezTo>
                  <a:pt x="3008" y="1146"/>
                  <a:pt x="2996" y="1218"/>
                  <a:pt x="3012" y="1252"/>
                </a:cubicBezTo>
                <a:cubicBezTo>
                  <a:pt x="3029" y="1270"/>
                  <a:pt x="3036" y="1277"/>
                  <a:pt x="3054" y="1282"/>
                </a:cubicBezTo>
                <a:moveTo>
                  <a:pt x="3388" y="882"/>
                </a:moveTo>
                <a:cubicBezTo>
                  <a:pt x="3443" y="874"/>
                  <a:pt x="3481" y="877"/>
                  <a:pt x="3526" y="915"/>
                </a:cubicBezTo>
                <a:cubicBezTo>
                  <a:pt x="3593" y="971"/>
                  <a:pt x="3617" y="1060"/>
                  <a:pt x="3626" y="1143"/>
                </a:cubicBezTo>
                <a:cubicBezTo>
                  <a:pt x="3633" y="1211"/>
                  <a:pt x="3638" y="1287"/>
                  <a:pt x="3594" y="1343"/>
                </a:cubicBezTo>
                <a:cubicBezTo>
                  <a:pt x="3545" y="1406"/>
                  <a:pt x="3471" y="1411"/>
                  <a:pt x="3398" y="1413"/>
                </a:cubicBezTo>
                <a:moveTo>
                  <a:pt x="3412" y="487"/>
                </a:moveTo>
                <a:cubicBezTo>
                  <a:pt x="3413" y="492"/>
                  <a:pt x="3402" y="498"/>
                  <a:pt x="3407" y="501"/>
                </a:cubicBezTo>
                <a:cubicBezTo>
                  <a:pt x="3414" y="504"/>
                  <a:pt x="3441" y="507"/>
                  <a:pt x="3452" y="504"/>
                </a:cubicBezTo>
                <a:cubicBezTo>
                  <a:pt x="3480" y="495"/>
                  <a:pt x="3490" y="470"/>
                  <a:pt x="3492" y="443"/>
                </a:cubicBezTo>
                <a:cubicBezTo>
                  <a:pt x="3495" y="410"/>
                  <a:pt x="3492" y="382"/>
                  <a:pt x="3476" y="353"/>
                </a:cubicBezTo>
                <a:cubicBezTo>
                  <a:pt x="3467" y="336"/>
                  <a:pt x="3457" y="331"/>
                  <a:pt x="3444" y="319"/>
                </a:cubicBezTo>
                <a:cubicBezTo>
                  <a:pt x="3458" y="332"/>
                  <a:pt x="3476" y="353"/>
                  <a:pt x="3501" y="367"/>
                </a:cubicBezTo>
                <a:cubicBezTo>
                  <a:pt x="3558" y="399"/>
                  <a:pt x="3621" y="420"/>
                  <a:pt x="3674" y="459"/>
                </a:cubicBezTo>
                <a:cubicBezTo>
                  <a:pt x="3707" y="483"/>
                  <a:pt x="3715" y="506"/>
                  <a:pt x="3716" y="545"/>
                </a:cubicBezTo>
                <a:cubicBezTo>
                  <a:pt x="3717" y="590"/>
                  <a:pt x="3689" y="618"/>
                  <a:pt x="3670" y="657"/>
                </a:cubicBezTo>
                <a:cubicBezTo>
                  <a:pt x="3657" y="682"/>
                  <a:pt x="3639" y="737"/>
                  <a:pt x="3652" y="767"/>
                </a:cubicBezTo>
                <a:cubicBezTo>
                  <a:pt x="3666" y="800"/>
                  <a:pt x="3726" y="812"/>
                  <a:pt x="3756" y="818"/>
                </a:cubicBezTo>
                <a:cubicBezTo>
                  <a:pt x="3788" y="824"/>
                  <a:pt x="3821" y="827"/>
                  <a:pt x="3854" y="828"/>
                </a:cubicBezTo>
                <a:moveTo>
                  <a:pt x="5008" y="617"/>
                </a:moveTo>
                <a:cubicBezTo>
                  <a:pt x="4988" y="608"/>
                  <a:pt x="5051" y="574"/>
                  <a:pt x="4986" y="591"/>
                </a:cubicBezTo>
                <a:cubicBezTo>
                  <a:pt x="4903" y="612"/>
                  <a:pt x="4809" y="740"/>
                  <a:pt x="4763" y="801"/>
                </a:cubicBezTo>
                <a:cubicBezTo>
                  <a:pt x="4663" y="933"/>
                  <a:pt x="4594" y="1086"/>
                  <a:pt x="4546" y="1245"/>
                </a:cubicBezTo>
                <a:cubicBezTo>
                  <a:pt x="4503" y="1388"/>
                  <a:pt x="4483" y="1553"/>
                  <a:pt x="4500" y="1702"/>
                </a:cubicBezTo>
                <a:cubicBezTo>
                  <a:pt x="4518" y="1863"/>
                  <a:pt x="4605" y="2022"/>
                  <a:pt x="4688" y="2157"/>
                </a:cubicBezTo>
                <a:cubicBezTo>
                  <a:pt x="4739" y="2241"/>
                  <a:pt x="4790" y="2289"/>
                  <a:pt x="4874" y="2336"/>
                </a:cubicBezTo>
                <a:moveTo>
                  <a:pt x="5723" y="928"/>
                </a:moveTo>
                <a:cubicBezTo>
                  <a:pt x="5720" y="924"/>
                  <a:pt x="5718" y="919"/>
                  <a:pt x="5715" y="915"/>
                </a:cubicBezTo>
                <a:cubicBezTo>
                  <a:pt x="5710" y="938"/>
                  <a:pt x="5722" y="930"/>
                  <a:pt x="5732" y="951"/>
                </a:cubicBezTo>
                <a:cubicBezTo>
                  <a:pt x="5791" y="1070"/>
                  <a:pt x="5824" y="1185"/>
                  <a:pt x="5824" y="1318"/>
                </a:cubicBezTo>
                <a:cubicBezTo>
                  <a:pt x="5824" y="1354"/>
                  <a:pt x="5825" y="1351"/>
                  <a:pt x="5800" y="1365"/>
                </a:cubicBezTo>
                <a:cubicBezTo>
                  <a:pt x="5780" y="1340"/>
                  <a:pt x="5771" y="1325"/>
                  <a:pt x="5770" y="1279"/>
                </a:cubicBezTo>
                <a:cubicBezTo>
                  <a:pt x="5768" y="1207"/>
                  <a:pt x="5786" y="1163"/>
                  <a:pt x="5833" y="1107"/>
                </a:cubicBezTo>
                <a:cubicBezTo>
                  <a:pt x="5881" y="1050"/>
                  <a:pt x="5932" y="1025"/>
                  <a:pt x="6005" y="1025"/>
                </a:cubicBezTo>
                <a:cubicBezTo>
                  <a:pt x="6077" y="1025"/>
                  <a:pt x="6124" y="1077"/>
                  <a:pt x="6149" y="1142"/>
                </a:cubicBezTo>
                <a:cubicBezTo>
                  <a:pt x="6172" y="1201"/>
                  <a:pt x="6168" y="1266"/>
                  <a:pt x="6168" y="1328"/>
                </a:cubicBezTo>
                <a:cubicBezTo>
                  <a:pt x="6168" y="1357"/>
                  <a:pt x="6168" y="1387"/>
                  <a:pt x="6168" y="1416"/>
                </a:cubicBezTo>
                <a:moveTo>
                  <a:pt x="6668" y="975"/>
                </a:moveTo>
                <a:cubicBezTo>
                  <a:pt x="6636" y="987"/>
                  <a:pt x="6646" y="996"/>
                  <a:pt x="6646" y="1049"/>
                </a:cubicBezTo>
                <a:cubicBezTo>
                  <a:pt x="6646" y="1142"/>
                  <a:pt x="6643" y="1235"/>
                  <a:pt x="6649" y="1328"/>
                </a:cubicBezTo>
                <a:cubicBezTo>
                  <a:pt x="6652" y="1376"/>
                  <a:pt x="6654" y="1424"/>
                  <a:pt x="6654" y="1472"/>
                </a:cubicBezTo>
                <a:moveTo>
                  <a:pt x="6422" y="1296"/>
                </a:moveTo>
                <a:cubicBezTo>
                  <a:pt x="6485" y="1294"/>
                  <a:pt x="6550" y="1294"/>
                  <a:pt x="6613" y="1294"/>
                </a:cubicBezTo>
                <a:cubicBezTo>
                  <a:pt x="6784" y="1294"/>
                  <a:pt x="6955" y="1294"/>
                  <a:pt x="7126" y="1294"/>
                </a:cubicBezTo>
                <a:moveTo>
                  <a:pt x="7254" y="1193"/>
                </a:moveTo>
                <a:cubicBezTo>
                  <a:pt x="7237" y="1201"/>
                  <a:pt x="7230" y="1206"/>
                  <a:pt x="7216" y="1217"/>
                </a:cubicBezTo>
                <a:cubicBezTo>
                  <a:pt x="7250" y="1218"/>
                  <a:pt x="7278" y="1213"/>
                  <a:pt x="7315" y="1197"/>
                </a:cubicBezTo>
                <a:cubicBezTo>
                  <a:pt x="7373" y="1173"/>
                  <a:pt x="7429" y="1140"/>
                  <a:pt x="7458" y="1082"/>
                </a:cubicBezTo>
                <a:cubicBezTo>
                  <a:pt x="7480" y="1037"/>
                  <a:pt x="7483" y="991"/>
                  <a:pt x="7483" y="942"/>
                </a:cubicBezTo>
                <a:cubicBezTo>
                  <a:pt x="7483" y="914"/>
                  <a:pt x="7481" y="915"/>
                  <a:pt x="7458" y="905"/>
                </a:cubicBezTo>
                <a:cubicBezTo>
                  <a:pt x="7452" y="905"/>
                  <a:pt x="7451" y="905"/>
                  <a:pt x="7447" y="905"/>
                </a:cubicBezTo>
                <a:cubicBezTo>
                  <a:pt x="7454" y="942"/>
                  <a:pt x="7462" y="947"/>
                  <a:pt x="7498" y="971"/>
                </a:cubicBezTo>
                <a:cubicBezTo>
                  <a:pt x="7563" y="1014"/>
                  <a:pt x="7635" y="1044"/>
                  <a:pt x="7698" y="1090"/>
                </a:cubicBezTo>
                <a:cubicBezTo>
                  <a:pt x="7737" y="1119"/>
                  <a:pt x="7786" y="1165"/>
                  <a:pt x="7765" y="1221"/>
                </a:cubicBezTo>
                <a:cubicBezTo>
                  <a:pt x="7743" y="1279"/>
                  <a:pt x="7666" y="1319"/>
                  <a:pt x="7619" y="1353"/>
                </a:cubicBezTo>
                <a:cubicBezTo>
                  <a:pt x="7590" y="1374"/>
                  <a:pt x="7594" y="1375"/>
                  <a:pt x="7579" y="1396"/>
                </a:cubicBezTo>
                <a:cubicBezTo>
                  <a:pt x="7605" y="1402"/>
                  <a:pt x="7655" y="1405"/>
                  <a:pt x="7690" y="1404"/>
                </a:cubicBezTo>
                <a:cubicBezTo>
                  <a:pt x="7712" y="1403"/>
                  <a:pt x="7734" y="1403"/>
                  <a:pt x="7756" y="1402"/>
                </a:cubicBezTo>
                <a:moveTo>
                  <a:pt x="8105" y="1186"/>
                </a:moveTo>
                <a:cubicBezTo>
                  <a:pt x="8227" y="1186"/>
                  <a:pt x="8353" y="1196"/>
                  <a:pt x="8475" y="1182"/>
                </a:cubicBezTo>
                <a:cubicBezTo>
                  <a:pt x="8493" y="1179"/>
                  <a:pt x="8511" y="1176"/>
                  <a:pt x="8529" y="1173"/>
                </a:cubicBezTo>
                <a:moveTo>
                  <a:pt x="8744" y="806"/>
                </a:moveTo>
                <a:cubicBezTo>
                  <a:pt x="8745" y="806"/>
                  <a:pt x="8746" y="764"/>
                  <a:pt x="8746" y="830"/>
                </a:cubicBezTo>
                <a:cubicBezTo>
                  <a:pt x="8747" y="929"/>
                  <a:pt x="8731" y="1024"/>
                  <a:pt x="8716" y="1122"/>
                </a:cubicBezTo>
                <a:cubicBezTo>
                  <a:pt x="8701" y="1217"/>
                  <a:pt x="8683" y="1315"/>
                  <a:pt x="8678" y="1411"/>
                </a:cubicBezTo>
                <a:cubicBezTo>
                  <a:pt x="8678" y="1430"/>
                  <a:pt x="8678" y="1448"/>
                  <a:pt x="8678" y="1467"/>
                </a:cubicBezTo>
                <a:moveTo>
                  <a:pt x="5933" y="1705"/>
                </a:moveTo>
                <a:cubicBezTo>
                  <a:pt x="5996" y="1724"/>
                  <a:pt x="6060" y="1743"/>
                  <a:pt x="6125" y="1756"/>
                </a:cubicBezTo>
                <a:cubicBezTo>
                  <a:pt x="6351" y="1802"/>
                  <a:pt x="6579" y="1817"/>
                  <a:pt x="6809" y="1826"/>
                </a:cubicBezTo>
                <a:cubicBezTo>
                  <a:pt x="7142" y="1838"/>
                  <a:pt x="7477" y="1832"/>
                  <a:pt x="7811" y="1832"/>
                </a:cubicBezTo>
                <a:cubicBezTo>
                  <a:pt x="7883" y="1832"/>
                  <a:pt x="8189" y="1832"/>
                  <a:pt x="8186" y="1832"/>
                </a:cubicBezTo>
                <a:cubicBezTo>
                  <a:pt x="8159" y="1832"/>
                  <a:pt x="8132" y="1832"/>
                  <a:pt x="8105" y="1832"/>
                </a:cubicBezTo>
                <a:moveTo>
                  <a:pt x="6290" y="1628"/>
                </a:moveTo>
                <a:cubicBezTo>
                  <a:pt x="6259" y="1639"/>
                  <a:pt x="6258" y="1629"/>
                  <a:pt x="6241" y="1661"/>
                </a:cubicBezTo>
                <a:cubicBezTo>
                  <a:pt x="6237" y="1669"/>
                  <a:pt x="6217" y="1710"/>
                  <a:pt x="6222" y="1719"/>
                </a:cubicBezTo>
                <a:cubicBezTo>
                  <a:pt x="6232" y="1736"/>
                  <a:pt x="6207" y="1724"/>
                  <a:pt x="6229" y="1733"/>
                </a:cubicBezTo>
                <a:cubicBezTo>
                  <a:pt x="6259" y="1746"/>
                  <a:pt x="6295" y="1724"/>
                  <a:pt x="6322" y="1715"/>
                </a:cubicBezTo>
                <a:cubicBezTo>
                  <a:pt x="6328" y="1703"/>
                  <a:pt x="6330" y="1699"/>
                  <a:pt x="6328" y="1690"/>
                </a:cubicBezTo>
                <a:cubicBezTo>
                  <a:pt x="6283" y="1666"/>
                  <a:pt x="6256" y="1659"/>
                  <a:pt x="6196" y="1658"/>
                </a:cubicBezTo>
                <a:cubicBezTo>
                  <a:pt x="6120" y="1657"/>
                  <a:pt x="6049" y="1683"/>
                  <a:pt x="5991" y="1735"/>
                </a:cubicBezTo>
                <a:cubicBezTo>
                  <a:pt x="5933" y="1787"/>
                  <a:pt x="5953" y="1834"/>
                  <a:pt x="6019" y="1856"/>
                </a:cubicBezTo>
                <a:cubicBezTo>
                  <a:pt x="6155" y="1901"/>
                  <a:pt x="6311" y="1890"/>
                  <a:pt x="6451" y="1890"/>
                </a:cubicBezTo>
                <a:cubicBezTo>
                  <a:pt x="6572" y="1890"/>
                  <a:pt x="6700" y="1885"/>
                  <a:pt x="6814" y="1839"/>
                </a:cubicBezTo>
                <a:cubicBezTo>
                  <a:pt x="6837" y="1825"/>
                  <a:pt x="6845" y="1824"/>
                  <a:pt x="6848" y="1807"/>
                </a:cubicBezTo>
                <a:cubicBezTo>
                  <a:pt x="6821" y="1775"/>
                  <a:pt x="6811" y="1766"/>
                  <a:pt x="6754" y="1763"/>
                </a:cubicBezTo>
                <a:cubicBezTo>
                  <a:pt x="6716" y="1761"/>
                  <a:pt x="6668" y="1755"/>
                  <a:pt x="6644" y="1777"/>
                </a:cubicBezTo>
                <a:cubicBezTo>
                  <a:pt x="6644" y="1782"/>
                  <a:pt x="6644" y="1786"/>
                  <a:pt x="6644" y="1791"/>
                </a:cubicBezTo>
                <a:cubicBezTo>
                  <a:pt x="6737" y="1821"/>
                  <a:pt x="6829" y="1831"/>
                  <a:pt x="6927" y="1839"/>
                </a:cubicBezTo>
                <a:cubicBezTo>
                  <a:pt x="7060" y="1849"/>
                  <a:pt x="7193" y="1856"/>
                  <a:pt x="7326" y="1866"/>
                </a:cubicBezTo>
                <a:moveTo>
                  <a:pt x="7310" y="1867"/>
                </a:moveTo>
                <a:cubicBezTo>
                  <a:pt x="7257" y="1867"/>
                  <a:pt x="7171" y="1852"/>
                  <a:pt x="7123" y="1883"/>
                </a:cubicBezTo>
                <a:cubicBezTo>
                  <a:pt x="7121" y="1887"/>
                  <a:pt x="7119" y="1890"/>
                  <a:pt x="7117" y="1894"/>
                </a:cubicBezTo>
                <a:cubicBezTo>
                  <a:pt x="7162" y="1914"/>
                  <a:pt x="7219" y="1927"/>
                  <a:pt x="7280" y="1932"/>
                </a:cubicBezTo>
                <a:cubicBezTo>
                  <a:pt x="7408" y="1943"/>
                  <a:pt x="7541" y="1942"/>
                  <a:pt x="7670" y="1938"/>
                </a:cubicBezTo>
                <a:cubicBezTo>
                  <a:pt x="7707" y="1937"/>
                  <a:pt x="7864" y="1944"/>
                  <a:pt x="7892" y="1901"/>
                </a:cubicBezTo>
                <a:cubicBezTo>
                  <a:pt x="7892" y="1892"/>
                  <a:pt x="7892" y="1888"/>
                  <a:pt x="7891" y="1882"/>
                </a:cubicBezTo>
                <a:cubicBezTo>
                  <a:pt x="7842" y="1874"/>
                  <a:pt x="7794" y="1871"/>
                  <a:pt x="7744" y="1875"/>
                </a:cubicBezTo>
                <a:cubicBezTo>
                  <a:pt x="7756" y="1905"/>
                  <a:pt x="7767" y="1901"/>
                  <a:pt x="7805" y="1913"/>
                </a:cubicBezTo>
                <a:cubicBezTo>
                  <a:pt x="7836" y="1923"/>
                  <a:pt x="7845" y="1927"/>
                  <a:pt x="7866" y="1932"/>
                </a:cubicBezTo>
                <a:moveTo>
                  <a:pt x="6760" y="2364"/>
                </a:moveTo>
                <a:cubicBezTo>
                  <a:pt x="6763" y="2363"/>
                  <a:pt x="6751" y="2361"/>
                  <a:pt x="6754" y="2361"/>
                </a:cubicBezTo>
                <a:cubicBezTo>
                  <a:pt x="6758" y="2360"/>
                  <a:pt x="6762" y="2360"/>
                  <a:pt x="6766" y="2360"/>
                </a:cubicBezTo>
                <a:cubicBezTo>
                  <a:pt x="6829" y="2355"/>
                  <a:pt x="6886" y="2357"/>
                  <a:pt x="6948" y="2338"/>
                </a:cubicBezTo>
                <a:cubicBezTo>
                  <a:pt x="7018" y="2317"/>
                  <a:pt x="7072" y="2274"/>
                  <a:pt x="7088" y="2199"/>
                </a:cubicBezTo>
                <a:cubicBezTo>
                  <a:pt x="7091" y="2184"/>
                  <a:pt x="7102" y="2125"/>
                  <a:pt x="7081" y="2116"/>
                </a:cubicBezTo>
                <a:cubicBezTo>
                  <a:pt x="7055" y="2104"/>
                  <a:pt x="7006" y="2115"/>
                  <a:pt x="6985" y="2130"/>
                </a:cubicBezTo>
                <a:cubicBezTo>
                  <a:pt x="6957" y="2151"/>
                  <a:pt x="6932" y="2192"/>
                  <a:pt x="6942" y="2229"/>
                </a:cubicBezTo>
                <a:cubicBezTo>
                  <a:pt x="6954" y="2277"/>
                  <a:pt x="7031" y="2307"/>
                  <a:pt x="7069" y="2331"/>
                </a:cubicBezTo>
                <a:cubicBezTo>
                  <a:pt x="7113" y="2359"/>
                  <a:pt x="7160" y="2386"/>
                  <a:pt x="7168" y="2442"/>
                </a:cubicBezTo>
                <a:cubicBezTo>
                  <a:pt x="7176" y="2497"/>
                  <a:pt x="7162" y="2541"/>
                  <a:pt x="7137" y="2589"/>
                </a:cubicBezTo>
                <a:cubicBezTo>
                  <a:pt x="7131" y="2601"/>
                  <a:pt x="7094" y="2662"/>
                  <a:pt x="7112" y="2678"/>
                </a:cubicBezTo>
                <a:cubicBezTo>
                  <a:pt x="7152" y="2714"/>
                  <a:pt x="7232" y="2702"/>
                  <a:pt x="7279" y="2702"/>
                </a:cubicBezTo>
                <a:cubicBezTo>
                  <a:pt x="7366" y="2703"/>
                  <a:pt x="7443" y="2696"/>
                  <a:pt x="7528" y="2684"/>
                </a:cubicBezTo>
                <a:moveTo>
                  <a:pt x="9237" y="724"/>
                </a:moveTo>
                <a:cubicBezTo>
                  <a:pt x="9293" y="719"/>
                  <a:pt x="9315" y="712"/>
                  <a:pt x="9366" y="753"/>
                </a:cubicBezTo>
                <a:cubicBezTo>
                  <a:pt x="9491" y="854"/>
                  <a:pt x="9551" y="1028"/>
                  <a:pt x="9589" y="1178"/>
                </a:cubicBezTo>
                <a:cubicBezTo>
                  <a:pt x="9632" y="1351"/>
                  <a:pt x="9643" y="1548"/>
                  <a:pt x="9599" y="1721"/>
                </a:cubicBezTo>
                <a:cubicBezTo>
                  <a:pt x="9567" y="1845"/>
                  <a:pt x="9502" y="1972"/>
                  <a:pt x="9423" y="2071"/>
                </a:cubicBezTo>
                <a:cubicBezTo>
                  <a:pt x="9369" y="2140"/>
                  <a:pt x="9301" y="2193"/>
                  <a:pt x="9218" y="2221"/>
                </a:cubicBezTo>
                <a:cubicBezTo>
                  <a:pt x="9186" y="2228"/>
                  <a:pt x="9178" y="2231"/>
                  <a:pt x="9158" y="2229"/>
                </a:cubicBezTo>
                <a:moveTo>
                  <a:pt x="9883" y="1416"/>
                </a:moveTo>
                <a:cubicBezTo>
                  <a:pt x="9882" y="1407"/>
                  <a:pt x="9873" y="1401"/>
                  <a:pt x="9878" y="1394"/>
                </a:cubicBezTo>
                <a:cubicBezTo>
                  <a:pt x="9892" y="1374"/>
                  <a:pt x="9917" y="1376"/>
                  <a:pt x="9939" y="1376"/>
                </a:cubicBezTo>
                <a:cubicBezTo>
                  <a:pt x="9994" y="1375"/>
                  <a:pt x="10018" y="1431"/>
                  <a:pt x="10029" y="1479"/>
                </a:cubicBezTo>
                <a:cubicBezTo>
                  <a:pt x="10042" y="1538"/>
                  <a:pt x="10041" y="1610"/>
                  <a:pt x="10026" y="1668"/>
                </a:cubicBezTo>
                <a:cubicBezTo>
                  <a:pt x="10021" y="1687"/>
                  <a:pt x="10010" y="1704"/>
                  <a:pt x="10002" y="1721"/>
                </a:cubicBezTo>
                <a:cubicBezTo>
                  <a:pt x="10009" y="1683"/>
                  <a:pt x="10018" y="1668"/>
                  <a:pt x="10047" y="1638"/>
                </a:cubicBezTo>
                <a:cubicBezTo>
                  <a:pt x="10105" y="1576"/>
                  <a:pt x="10178" y="1528"/>
                  <a:pt x="10227" y="1458"/>
                </a:cubicBezTo>
                <a:cubicBezTo>
                  <a:pt x="10251" y="1423"/>
                  <a:pt x="10245" y="1421"/>
                  <a:pt x="10230" y="1407"/>
                </a:cubicBezTo>
                <a:cubicBezTo>
                  <a:pt x="10179" y="1422"/>
                  <a:pt x="10134" y="1449"/>
                  <a:pt x="10111" y="1502"/>
                </a:cubicBezTo>
                <a:cubicBezTo>
                  <a:pt x="10089" y="1553"/>
                  <a:pt x="10104" y="1593"/>
                  <a:pt x="10154" y="1615"/>
                </a:cubicBezTo>
                <a:cubicBezTo>
                  <a:pt x="10219" y="1643"/>
                  <a:pt x="10296" y="1640"/>
                  <a:pt x="10366" y="1638"/>
                </a:cubicBezTo>
                <a:cubicBezTo>
                  <a:pt x="10380" y="1637"/>
                  <a:pt x="10394" y="1636"/>
                  <a:pt x="10408" y="1635"/>
                </a:cubicBezTo>
                <a:moveTo>
                  <a:pt x="10422" y="918"/>
                </a:moveTo>
                <a:cubicBezTo>
                  <a:pt x="10397" y="923"/>
                  <a:pt x="10398" y="921"/>
                  <a:pt x="10376" y="938"/>
                </a:cubicBezTo>
                <a:cubicBezTo>
                  <a:pt x="10374" y="940"/>
                  <a:pt x="10372" y="943"/>
                  <a:pt x="10370" y="945"/>
                </a:cubicBezTo>
                <a:cubicBezTo>
                  <a:pt x="10379" y="939"/>
                  <a:pt x="10384" y="941"/>
                  <a:pt x="10391" y="933"/>
                </a:cubicBezTo>
                <a:cubicBezTo>
                  <a:pt x="10425" y="895"/>
                  <a:pt x="10453" y="853"/>
                  <a:pt x="10458" y="801"/>
                </a:cubicBezTo>
                <a:cubicBezTo>
                  <a:pt x="10460" y="779"/>
                  <a:pt x="10468" y="722"/>
                  <a:pt x="10446" y="707"/>
                </a:cubicBezTo>
                <a:cubicBezTo>
                  <a:pt x="10429" y="696"/>
                  <a:pt x="10375" y="679"/>
                  <a:pt x="10360" y="700"/>
                </a:cubicBezTo>
                <a:cubicBezTo>
                  <a:pt x="10327" y="750"/>
                  <a:pt x="10391" y="791"/>
                  <a:pt x="10425" y="813"/>
                </a:cubicBezTo>
                <a:cubicBezTo>
                  <a:pt x="10484" y="851"/>
                  <a:pt x="10624" y="876"/>
                  <a:pt x="10638" y="953"/>
                </a:cubicBezTo>
                <a:cubicBezTo>
                  <a:pt x="10649" y="1015"/>
                  <a:pt x="10571" y="1059"/>
                  <a:pt x="10534" y="1096"/>
                </a:cubicBezTo>
                <a:cubicBezTo>
                  <a:pt x="10492" y="1138"/>
                  <a:pt x="10463" y="1174"/>
                  <a:pt x="10468" y="1235"/>
                </a:cubicBezTo>
                <a:cubicBezTo>
                  <a:pt x="10473" y="1302"/>
                  <a:pt x="10559" y="1329"/>
                  <a:pt x="10614" y="1345"/>
                </a:cubicBezTo>
                <a:cubicBezTo>
                  <a:pt x="10737" y="1382"/>
                  <a:pt x="10862" y="1386"/>
                  <a:pt x="10989" y="139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98" name="Freeform 5"/>
          <p:cNvSpPr/>
          <p:nvPr/>
        </p:nvSpPr>
        <p:spPr>
          <a:xfrm>
            <a:off x="1017000" y="3348000"/>
            <a:ext cx="129600" cy="317880"/>
          </a:xfrm>
          <a:custGeom>
            <a:avLst/>
            <a:gdLst/>
            <a:ahLst/>
            <a:rect l="0" t="0" r="r" b="b"/>
            <a:pathLst>
              <a:path w="360" h="883">
                <a:moveTo>
                  <a:pt x="300" y="238"/>
                </a:moveTo>
                <a:cubicBezTo>
                  <a:pt x="311" y="191"/>
                  <a:pt x="324" y="144"/>
                  <a:pt x="331" y="95"/>
                </a:cubicBezTo>
                <a:cubicBezTo>
                  <a:pt x="335" y="65"/>
                  <a:pt x="336" y="35"/>
                  <a:pt x="337" y="4"/>
                </a:cubicBezTo>
                <a:cubicBezTo>
                  <a:pt x="337" y="3"/>
                  <a:pt x="337" y="1"/>
                  <a:pt x="337" y="0"/>
                </a:cubicBezTo>
                <a:cubicBezTo>
                  <a:pt x="283" y="65"/>
                  <a:pt x="237" y="134"/>
                  <a:pt x="191" y="204"/>
                </a:cubicBezTo>
                <a:cubicBezTo>
                  <a:pt x="121" y="309"/>
                  <a:pt x="61" y="423"/>
                  <a:pt x="30" y="548"/>
                </a:cubicBezTo>
                <a:cubicBezTo>
                  <a:pt x="10" y="629"/>
                  <a:pt x="0" y="726"/>
                  <a:pt x="63" y="789"/>
                </a:cubicBezTo>
                <a:cubicBezTo>
                  <a:pt x="141" y="868"/>
                  <a:pt x="257" y="872"/>
                  <a:pt x="359" y="88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799" name="Freeform 6"/>
          <p:cNvSpPr/>
          <p:nvPr/>
        </p:nvSpPr>
        <p:spPr>
          <a:xfrm>
            <a:off x="1368360" y="3278160"/>
            <a:ext cx="1491120" cy="428760"/>
          </a:xfrm>
          <a:custGeom>
            <a:avLst/>
            <a:gdLst/>
            <a:ahLst/>
            <a:rect l="0" t="0" r="r" b="b"/>
            <a:pathLst>
              <a:path w="4142" h="1191">
                <a:moveTo>
                  <a:pt x="74" y="428"/>
                </a:moveTo>
                <a:cubicBezTo>
                  <a:pt x="35" y="435"/>
                  <a:pt x="43" y="500"/>
                  <a:pt x="38" y="532"/>
                </a:cubicBezTo>
                <a:cubicBezTo>
                  <a:pt x="25" y="623"/>
                  <a:pt x="30" y="713"/>
                  <a:pt x="25" y="804"/>
                </a:cubicBezTo>
                <a:cubicBezTo>
                  <a:pt x="21" y="869"/>
                  <a:pt x="4" y="931"/>
                  <a:pt x="0" y="995"/>
                </a:cubicBezTo>
                <a:cubicBezTo>
                  <a:pt x="0" y="1003"/>
                  <a:pt x="0" y="1011"/>
                  <a:pt x="0" y="1019"/>
                </a:cubicBezTo>
                <a:moveTo>
                  <a:pt x="502" y="629"/>
                </a:moveTo>
                <a:cubicBezTo>
                  <a:pt x="503" y="636"/>
                  <a:pt x="510" y="688"/>
                  <a:pt x="511" y="694"/>
                </a:cubicBezTo>
                <a:cubicBezTo>
                  <a:pt x="517" y="752"/>
                  <a:pt x="524" y="809"/>
                  <a:pt x="544" y="864"/>
                </a:cubicBezTo>
                <a:cubicBezTo>
                  <a:pt x="560" y="907"/>
                  <a:pt x="584" y="945"/>
                  <a:pt x="608" y="983"/>
                </a:cubicBezTo>
                <a:moveTo>
                  <a:pt x="307" y="923"/>
                </a:moveTo>
                <a:cubicBezTo>
                  <a:pt x="347" y="880"/>
                  <a:pt x="478" y="868"/>
                  <a:pt x="541" y="859"/>
                </a:cubicBezTo>
                <a:cubicBezTo>
                  <a:pt x="693" y="837"/>
                  <a:pt x="846" y="836"/>
                  <a:pt x="999" y="829"/>
                </a:cubicBezTo>
                <a:moveTo>
                  <a:pt x="1193" y="778"/>
                </a:moveTo>
                <a:cubicBezTo>
                  <a:pt x="1171" y="757"/>
                  <a:pt x="1179" y="765"/>
                  <a:pt x="1169" y="745"/>
                </a:cubicBezTo>
                <a:cubicBezTo>
                  <a:pt x="1213" y="734"/>
                  <a:pt x="1255" y="726"/>
                  <a:pt x="1303" y="729"/>
                </a:cubicBezTo>
                <a:cubicBezTo>
                  <a:pt x="1364" y="733"/>
                  <a:pt x="1420" y="767"/>
                  <a:pt x="1436" y="831"/>
                </a:cubicBezTo>
                <a:cubicBezTo>
                  <a:pt x="1449" y="884"/>
                  <a:pt x="1437" y="940"/>
                  <a:pt x="1400" y="979"/>
                </a:cubicBezTo>
                <a:cubicBezTo>
                  <a:pt x="1375" y="1004"/>
                  <a:pt x="1353" y="1010"/>
                  <a:pt x="1321" y="1018"/>
                </a:cubicBezTo>
                <a:cubicBezTo>
                  <a:pt x="1344" y="974"/>
                  <a:pt x="1371" y="955"/>
                  <a:pt x="1418" y="924"/>
                </a:cubicBezTo>
                <a:cubicBezTo>
                  <a:pt x="1520" y="857"/>
                  <a:pt x="1630" y="805"/>
                  <a:pt x="1728" y="732"/>
                </a:cubicBezTo>
                <a:cubicBezTo>
                  <a:pt x="1748" y="716"/>
                  <a:pt x="1753" y="715"/>
                  <a:pt x="1760" y="701"/>
                </a:cubicBezTo>
                <a:cubicBezTo>
                  <a:pt x="1714" y="720"/>
                  <a:pt x="1678" y="736"/>
                  <a:pt x="1643" y="776"/>
                </a:cubicBezTo>
                <a:cubicBezTo>
                  <a:pt x="1613" y="810"/>
                  <a:pt x="1599" y="858"/>
                  <a:pt x="1649" y="876"/>
                </a:cubicBezTo>
                <a:cubicBezTo>
                  <a:pt x="1719" y="902"/>
                  <a:pt x="1806" y="893"/>
                  <a:pt x="1879" y="893"/>
                </a:cubicBezTo>
                <a:cubicBezTo>
                  <a:pt x="1898" y="893"/>
                  <a:pt x="1918" y="893"/>
                  <a:pt x="1937" y="893"/>
                </a:cubicBezTo>
                <a:moveTo>
                  <a:pt x="2217" y="462"/>
                </a:moveTo>
                <a:cubicBezTo>
                  <a:pt x="2253" y="537"/>
                  <a:pt x="2276" y="610"/>
                  <a:pt x="2291" y="693"/>
                </a:cubicBezTo>
                <a:cubicBezTo>
                  <a:pt x="2308" y="785"/>
                  <a:pt x="2332" y="931"/>
                  <a:pt x="2283" y="1015"/>
                </a:cubicBezTo>
                <a:cubicBezTo>
                  <a:pt x="2252" y="1069"/>
                  <a:pt x="2201" y="1090"/>
                  <a:pt x="2142" y="1094"/>
                </a:cubicBezTo>
                <a:cubicBezTo>
                  <a:pt x="2131" y="1094"/>
                  <a:pt x="2119" y="1094"/>
                  <a:pt x="2108" y="1094"/>
                </a:cubicBezTo>
                <a:moveTo>
                  <a:pt x="2213" y="253"/>
                </a:moveTo>
                <a:cubicBezTo>
                  <a:pt x="2261" y="198"/>
                  <a:pt x="2338" y="179"/>
                  <a:pt x="2411" y="158"/>
                </a:cubicBezTo>
                <a:cubicBezTo>
                  <a:pt x="2503" y="131"/>
                  <a:pt x="2593" y="117"/>
                  <a:pt x="2688" y="115"/>
                </a:cubicBezTo>
                <a:cubicBezTo>
                  <a:pt x="2707" y="115"/>
                  <a:pt x="2714" y="111"/>
                  <a:pt x="2715" y="125"/>
                </a:cubicBezTo>
                <a:cubicBezTo>
                  <a:pt x="2706" y="164"/>
                  <a:pt x="2696" y="171"/>
                  <a:pt x="2666" y="200"/>
                </a:cubicBezTo>
                <a:moveTo>
                  <a:pt x="3160" y="111"/>
                </a:moveTo>
                <a:cubicBezTo>
                  <a:pt x="3152" y="97"/>
                  <a:pt x="3148" y="88"/>
                  <a:pt x="3146" y="73"/>
                </a:cubicBezTo>
                <a:cubicBezTo>
                  <a:pt x="3141" y="39"/>
                  <a:pt x="3213" y="27"/>
                  <a:pt x="3236" y="22"/>
                </a:cubicBezTo>
                <a:cubicBezTo>
                  <a:pt x="3278" y="14"/>
                  <a:pt x="3348" y="0"/>
                  <a:pt x="3372" y="45"/>
                </a:cubicBezTo>
                <a:cubicBezTo>
                  <a:pt x="3407" y="111"/>
                  <a:pt x="3370" y="196"/>
                  <a:pt x="3337" y="251"/>
                </a:cubicBezTo>
                <a:cubicBezTo>
                  <a:pt x="3303" y="307"/>
                  <a:pt x="3250" y="350"/>
                  <a:pt x="3216" y="405"/>
                </a:cubicBezTo>
                <a:cubicBezTo>
                  <a:pt x="3213" y="417"/>
                  <a:pt x="3211" y="420"/>
                  <a:pt x="3212" y="428"/>
                </a:cubicBezTo>
                <a:cubicBezTo>
                  <a:pt x="3266" y="430"/>
                  <a:pt x="3321" y="430"/>
                  <a:pt x="3375" y="430"/>
                </a:cubicBezTo>
                <a:cubicBezTo>
                  <a:pt x="3441" y="430"/>
                  <a:pt x="3505" y="431"/>
                  <a:pt x="3570" y="436"/>
                </a:cubicBezTo>
                <a:moveTo>
                  <a:pt x="3431" y="938"/>
                </a:moveTo>
                <a:cubicBezTo>
                  <a:pt x="3469" y="938"/>
                  <a:pt x="3524" y="938"/>
                  <a:pt x="3565" y="938"/>
                </a:cubicBezTo>
                <a:cubicBezTo>
                  <a:pt x="3690" y="937"/>
                  <a:pt x="3818" y="930"/>
                  <a:pt x="3943" y="944"/>
                </a:cubicBezTo>
                <a:cubicBezTo>
                  <a:pt x="4009" y="956"/>
                  <a:pt x="4025" y="958"/>
                  <a:pt x="4065" y="971"/>
                </a:cubicBezTo>
                <a:moveTo>
                  <a:pt x="3531" y="1171"/>
                </a:moveTo>
                <a:cubicBezTo>
                  <a:pt x="3574" y="1175"/>
                  <a:pt x="3633" y="1174"/>
                  <a:pt x="3679" y="1174"/>
                </a:cubicBezTo>
                <a:cubicBezTo>
                  <a:pt x="3822" y="1174"/>
                  <a:pt x="3979" y="1156"/>
                  <a:pt x="4120" y="1183"/>
                </a:cubicBezTo>
                <a:cubicBezTo>
                  <a:pt x="4127" y="1185"/>
                  <a:pt x="4134" y="1188"/>
                  <a:pt x="4141" y="119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00" name="Freeform 7"/>
          <p:cNvSpPr/>
          <p:nvPr/>
        </p:nvSpPr>
        <p:spPr>
          <a:xfrm>
            <a:off x="3638520" y="3181320"/>
            <a:ext cx="1797480" cy="1011600"/>
          </a:xfrm>
          <a:custGeom>
            <a:avLst/>
            <a:gdLst/>
            <a:ahLst/>
            <a:rect l="0" t="0" r="r" b="b"/>
            <a:pathLst>
              <a:path w="4993" h="2810">
                <a:moveTo>
                  <a:pt x="1545" y="975"/>
                </a:moveTo>
                <a:cubicBezTo>
                  <a:pt x="1569" y="977"/>
                  <a:pt x="1589" y="978"/>
                  <a:pt x="1613" y="977"/>
                </a:cubicBezTo>
                <a:cubicBezTo>
                  <a:pt x="1622" y="977"/>
                  <a:pt x="1630" y="977"/>
                  <a:pt x="1639" y="976"/>
                </a:cubicBezTo>
                <a:cubicBezTo>
                  <a:pt x="1602" y="987"/>
                  <a:pt x="1563" y="1002"/>
                  <a:pt x="1523" y="1009"/>
                </a:cubicBezTo>
                <a:cubicBezTo>
                  <a:pt x="1411" y="1030"/>
                  <a:pt x="1296" y="1040"/>
                  <a:pt x="1183" y="1057"/>
                </a:cubicBezTo>
                <a:cubicBezTo>
                  <a:pt x="1088" y="1071"/>
                  <a:pt x="991" y="1087"/>
                  <a:pt x="900" y="1117"/>
                </a:cubicBezTo>
                <a:cubicBezTo>
                  <a:pt x="897" y="1119"/>
                  <a:pt x="894" y="1121"/>
                  <a:pt x="891" y="1123"/>
                </a:cubicBezTo>
                <a:cubicBezTo>
                  <a:pt x="910" y="1129"/>
                  <a:pt x="946" y="1139"/>
                  <a:pt x="974" y="1141"/>
                </a:cubicBezTo>
                <a:cubicBezTo>
                  <a:pt x="1113" y="1152"/>
                  <a:pt x="1281" y="1157"/>
                  <a:pt x="1409" y="1217"/>
                </a:cubicBezTo>
                <a:cubicBezTo>
                  <a:pt x="1409" y="1218"/>
                  <a:pt x="1409" y="1220"/>
                  <a:pt x="1409" y="1221"/>
                </a:cubicBezTo>
                <a:cubicBezTo>
                  <a:pt x="1360" y="1229"/>
                  <a:pt x="1312" y="1232"/>
                  <a:pt x="1262" y="1235"/>
                </a:cubicBezTo>
                <a:cubicBezTo>
                  <a:pt x="1162" y="1241"/>
                  <a:pt x="1068" y="1262"/>
                  <a:pt x="972" y="1289"/>
                </a:cubicBezTo>
                <a:cubicBezTo>
                  <a:pt x="826" y="1330"/>
                  <a:pt x="658" y="1375"/>
                  <a:pt x="533" y="1465"/>
                </a:cubicBezTo>
                <a:cubicBezTo>
                  <a:pt x="475" y="1506"/>
                  <a:pt x="451" y="1569"/>
                  <a:pt x="522" y="1606"/>
                </a:cubicBezTo>
                <a:cubicBezTo>
                  <a:pt x="628" y="1662"/>
                  <a:pt x="775" y="1659"/>
                  <a:pt x="891" y="1664"/>
                </a:cubicBezTo>
                <a:cubicBezTo>
                  <a:pt x="1062" y="1672"/>
                  <a:pt x="1229" y="1676"/>
                  <a:pt x="1400" y="1701"/>
                </a:cubicBezTo>
                <a:moveTo>
                  <a:pt x="0" y="2482"/>
                </a:moveTo>
                <a:cubicBezTo>
                  <a:pt x="9" y="2499"/>
                  <a:pt x="7" y="2495"/>
                  <a:pt x="25" y="2499"/>
                </a:cubicBezTo>
                <a:cubicBezTo>
                  <a:pt x="108" y="2519"/>
                  <a:pt x="213" y="2519"/>
                  <a:pt x="297" y="2503"/>
                </a:cubicBezTo>
                <a:cubicBezTo>
                  <a:pt x="351" y="2493"/>
                  <a:pt x="440" y="2470"/>
                  <a:pt x="466" y="2414"/>
                </a:cubicBezTo>
                <a:cubicBezTo>
                  <a:pt x="487" y="2369"/>
                  <a:pt x="459" y="2325"/>
                  <a:pt x="426" y="2298"/>
                </a:cubicBezTo>
                <a:cubicBezTo>
                  <a:pt x="394" y="2272"/>
                  <a:pt x="357" y="2255"/>
                  <a:pt x="318" y="2244"/>
                </a:cubicBezTo>
                <a:cubicBezTo>
                  <a:pt x="322" y="2247"/>
                  <a:pt x="379" y="2284"/>
                  <a:pt x="401" y="2293"/>
                </a:cubicBezTo>
                <a:cubicBezTo>
                  <a:pt x="480" y="2324"/>
                  <a:pt x="565" y="2346"/>
                  <a:pt x="637" y="2393"/>
                </a:cubicBezTo>
                <a:cubicBezTo>
                  <a:pt x="672" y="2416"/>
                  <a:pt x="707" y="2463"/>
                  <a:pt x="667" y="2501"/>
                </a:cubicBezTo>
                <a:cubicBezTo>
                  <a:pt x="619" y="2546"/>
                  <a:pt x="471" y="2572"/>
                  <a:pt x="451" y="2642"/>
                </a:cubicBezTo>
                <a:cubicBezTo>
                  <a:pt x="451" y="2655"/>
                  <a:pt x="450" y="2658"/>
                  <a:pt x="454" y="2665"/>
                </a:cubicBezTo>
                <a:cubicBezTo>
                  <a:pt x="521" y="2673"/>
                  <a:pt x="596" y="2678"/>
                  <a:pt x="663" y="2671"/>
                </a:cubicBezTo>
                <a:cubicBezTo>
                  <a:pt x="680" y="2668"/>
                  <a:pt x="696" y="2664"/>
                  <a:pt x="713" y="2661"/>
                </a:cubicBezTo>
                <a:moveTo>
                  <a:pt x="1016" y="2403"/>
                </a:moveTo>
                <a:cubicBezTo>
                  <a:pt x="1040" y="2395"/>
                  <a:pt x="1093" y="2391"/>
                  <a:pt x="1126" y="2390"/>
                </a:cubicBezTo>
                <a:cubicBezTo>
                  <a:pt x="1208" y="2389"/>
                  <a:pt x="1297" y="2382"/>
                  <a:pt x="1377" y="2404"/>
                </a:cubicBezTo>
                <a:cubicBezTo>
                  <a:pt x="1403" y="2415"/>
                  <a:pt x="1411" y="2414"/>
                  <a:pt x="1415" y="2432"/>
                </a:cubicBezTo>
                <a:moveTo>
                  <a:pt x="952" y="2640"/>
                </a:moveTo>
                <a:cubicBezTo>
                  <a:pt x="997" y="2642"/>
                  <a:pt x="1051" y="2641"/>
                  <a:pt x="1099" y="2637"/>
                </a:cubicBezTo>
                <a:cubicBezTo>
                  <a:pt x="1214" y="2627"/>
                  <a:pt x="1331" y="2614"/>
                  <a:pt x="1447" y="2597"/>
                </a:cubicBezTo>
                <a:cubicBezTo>
                  <a:pt x="1471" y="2593"/>
                  <a:pt x="1496" y="2588"/>
                  <a:pt x="1520" y="2584"/>
                </a:cubicBezTo>
                <a:moveTo>
                  <a:pt x="1717" y="2250"/>
                </a:moveTo>
                <a:cubicBezTo>
                  <a:pt x="1708" y="2278"/>
                  <a:pt x="1699" y="2331"/>
                  <a:pt x="1693" y="2367"/>
                </a:cubicBezTo>
                <a:cubicBezTo>
                  <a:pt x="1675" y="2471"/>
                  <a:pt x="1660" y="2576"/>
                  <a:pt x="1654" y="2682"/>
                </a:cubicBezTo>
                <a:cubicBezTo>
                  <a:pt x="1652" y="2724"/>
                  <a:pt x="1652" y="2767"/>
                  <a:pt x="1652" y="2809"/>
                </a:cubicBezTo>
                <a:moveTo>
                  <a:pt x="1392" y="0"/>
                </a:moveTo>
                <a:cubicBezTo>
                  <a:pt x="1383" y="12"/>
                  <a:pt x="1383" y="12"/>
                  <a:pt x="1375" y="24"/>
                </a:cubicBezTo>
                <a:cubicBezTo>
                  <a:pt x="1334" y="88"/>
                  <a:pt x="1281" y="136"/>
                  <a:pt x="1215" y="174"/>
                </a:cubicBezTo>
                <a:cubicBezTo>
                  <a:pt x="1085" y="248"/>
                  <a:pt x="930" y="259"/>
                  <a:pt x="784" y="263"/>
                </a:cubicBezTo>
                <a:cubicBezTo>
                  <a:pt x="698" y="265"/>
                  <a:pt x="617" y="273"/>
                  <a:pt x="540" y="235"/>
                </a:cubicBezTo>
                <a:cubicBezTo>
                  <a:pt x="559" y="176"/>
                  <a:pt x="570" y="166"/>
                  <a:pt x="649" y="151"/>
                </a:cubicBezTo>
                <a:cubicBezTo>
                  <a:pt x="765" y="131"/>
                  <a:pt x="886" y="141"/>
                  <a:pt x="991" y="195"/>
                </a:cubicBezTo>
                <a:cubicBezTo>
                  <a:pt x="1081" y="241"/>
                  <a:pt x="1141" y="317"/>
                  <a:pt x="1209" y="389"/>
                </a:cubicBezTo>
                <a:cubicBezTo>
                  <a:pt x="1245" y="427"/>
                  <a:pt x="1304" y="502"/>
                  <a:pt x="1365" y="493"/>
                </a:cubicBezTo>
                <a:cubicBezTo>
                  <a:pt x="1412" y="486"/>
                  <a:pt x="1425" y="439"/>
                  <a:pt x="1439" y="396"/>
                </a:cubicBezTo>
                <a:cubicBezTo>
                  <a:pt x="1465" y="317"/>
                  <a:pt x="1484" y="230"/>
                  <a:pt x="1487" y="146"/>
                </a:cubicBezTo>
                <a:cubicBezTo>
                  <a:pt x="1487" y="126"/>
                  <a:pt x="1487" y="122"/>
                  <a:pt x="1487" y="110"/>
                </a:cubicBezTo>
                <a:cubicBezTo>
                  <a:pt x="1427" y="119"/>
                  <a:pt x="1388" y="133"/>
                  <a:pt x="1332" y="165"/>
                </a:cubicBezTo>
                <a:cubicBezTo>
                  <a:pt x="1285" y="192"/>
                  <a:pt x="1236" y="220"/>
                  <a:pt x="1228" y="277"/>
                </a:cubicBezTo>
                <a:cubicBezTo>
                  <a:pt x="1228" y="304"/>
                  <a:pt x="1229" y="314"/>
                  <a:pt x="1253" y="320"/>
                </a:cubicBezTo>
                <a:moveTo>
                  <a:pt x="2317" y="1430"/>
                </a:moveTo>
                <a:cubicBezTo>
                  <a:pt x="2316" y="1433"/>
                  <a:pt x="2297" y="1450"/>
                  <a:pt x="2304" y="1458"/>
                </a:cubicBezTo>
                <a:cubicBezTo>
                  <a:pt x="2323" y="1482"/>
                  <a:pt x="2411" y="1468"/>
                  <a:pt x="2433" y="1461"/>
                </a:cubicBezTo>
                <a:cubicBezTo>
                  <a:pt x="2482" y="1445"/>
                  <a:pt x="2541" y="1416"/>
                  <a:pt x="2577" y="1377"/>
                </a:cubicBezTo>
                <a:cubicBezTo>
                  <a:pt x="2619" y="1334"/>
                  <a:pt x="2625" y="1276"/>
                  <a:pt x="2621" y="1219"/>
                </a:cubicBezTo>
                <a:cubicBezTo>
                  <a:pt x="2618" y="1178"/>
                  <a:pt x="2587" y="1177"/>
                  <a:pt x="2553" y="1176"/>
                </a:cubicBezTo>
                <a:cubicBezTo>
                  <a:pt x="2519" y="1175"/>
                  <a:pt x="2480" y="1171"/>
                  <a:pt x="2471" y="1212"/>
                </a:cubicBezTo>
                <a:cubicBezTo>
                  <a:pt x="2459" y="1268"/>
                  <a:pt x="2548" y="1289"/>
                  <a:pt x="2583" y="1303"/>
                </a:cubicBezTo>
                <a:cubicBezTo>
                  <a:pt x="2641" y="1325"/>
                  <a:pt x="2722" y="1339"/>
                  <a:pt x="2767" y="1385"/>
                </a:cubicBezTo>
                <a:cubicBezTo>
                  <a:pt x="2806" y="1426"/>
                  <a:pt x="2767" y="1477"/>
                  <a:pt x="2739" y="1507"/>
                </a:cubicBezTo>
                <a:cubicBezTo>
                  <a:pt x="2700" y="1550"/>
                  <a:pt x="2640" y="1583"/>
                  <a:pt x="2610" y="1633"/>
                </a:cubicBezTo>
                <a:cubicBezTo>
                  <a:pt x="2586" y="1673"/>
                  <a:pt x="2624" y="1689"/>
                  <a:pt x="2657" y="1698"/>
                </a:cubicBezTo>
                <a:cubicBezTo>
                  <a:pt x="2719" y="1715"/>
                  <a:pt x="2784" y="1720"/>
                  <a:pt x="2847" y="1727"/>
                </a:cubicBezTo>
                <a:moveTo>
                  <a:pt x="3307" y="1425"/>
                </a:moveTo>
                <a:cubicBezTo>
                  <a:pt x="3299" y="1399"/>
                  <a:pt x="3295" y="1390"/>
                  <a:pt x="3320" y="1375"/>
                </a:cubicBezTo>
                <a:cubicBezTo>
                  <a:pt x="3348" y="1358"/>
                  <a:pt x="3429" y="1336"/>
                  <a:pt x="3458" y="1361"/>
                </a:cubicBezTo>
                <a:cubicBezTo>
                  <a:pt x="3494" y="1392"/>
                  <a:pt x="3482" y="1502"/>
                  <a:pt x="3471" y="1540"/>
                </a:cubicBezTo>
                <a:cubicBezTo>
                  <a:pt x="3453" y="1603"/>
                  <a:pt x="3411" y="1653"/>
                  <a:pt x="3365" y="1696"/>
                </a:cubicBezTo>
                <a:cubicBezTo>
                  <a:pt x="3322" y="1725"/>
                  <a:pt x="3356" y="1697"/>
                  <a:pt x="3382" y="1677"/>
                </a:cubicBezTo>
                <a:cubicBezTo>
                  <a:pt x="3464" y="1615"/>
                  <a:pt x="3551" y="1565"/>
                  <a:pt x="3639" y="1510"/>
                </a:cubicBezTo>
                <a:cubicBezTo>
                  <a:pt x="3693" y="1476"/>
                  <a:pt x="3770" y="1438"/>
                  <a:pt x="3802" y="1378"/>
                </a:cubicBezTo>
                <a:cubicBezTo>
                  <a:pt x="3802" y="1375"/>
                  <a:pt x="3802" y="1373"/>
                  <a:pt x="3802" y="1370"/>
                </a:cubicBezTo>
                <a:cubicBezTo>
                  <a:pt x="3735" y="1376"/>
                  <a:pt x="3679" y="1402"/>
                  <a:pt x="3623" y="1440"/>
                </a:cubicBezTo>
                <a:cubicBezTo>
                  <a:pt x="3564" y="1479"/>
                  <a:pt x="3526" y="1521"/>
                  <a:pt x="3521" y="1590"/>
                </a:cubicBezTo>
                <a:cubicBezTo>
                  <a:pt x="3521" y="1598"/>
                  <a:pt x="3521" y="1607"/>
                  <a:pt x="3521" y="1615"/>
                </a:cubicBezTo>
                <a:cubicBezTo>
                  <a:pt x="3589" y="1637"/>
                  <a:pt x="3652" y="1634"/>
                  <a:pt x="3723" y="1634"/>
                </a:cubicBezTo>
                <a:moveTo>
                  <a:pt x="3693" y="996"/>
                </a:moveTo>
                <a:cubicBezTo>
                  <a:pt x="3693" y="999"/>
                  <a:pt x="3680" y="1009"/>
                  <a:pt x="3687" y="1017"/>
                </a:cubicBezTo>
                <a:cubicBezTo>
                  <a:pt x="3694" y="1025"/>
                  <a:pt x="3737" y="1021"/>
                  <a:pt x="3748" y="1017"/>
                </a:cubicBezTo>
                <a:cubicBezTo>
                  <a:pt x="3792" y="1003"/>
                  <a:pt x="3831" y="967"/>
                  <a:pt x="3851" y="927"/>
                </a:cubicBezTo>
                <a:cubicBezTo>
                  <a:pt x="3870" y="890"/>
                  <a:pt x="3881" y="820"/>
                  <a:pt x="3848" y="790"/>
                </a:cubicBezTo>
                <a:cubicBezTo>
                  <a:pt x="3825" y="768"/>
                  <a:pt x="3792" y="767"/>
                  <a:pt x="3763" y="768"/>
                </a:cubicBezTo>
                <a:cubicBezTo>
                  <a:pt x="3755" y="768"/>
                  <a:pt x="3753" y="768"/>
                  <a:pt x="3748" y="769"/>
                </a:cubicBezTo>
                <a:cubicBezTo>
                  <a:pt x="3748" y="809"/>
                  <a:pt x="3763" y="816"/>
                  <a:pt x="3799" y="835"/>
                </a:cubicBezTo>
                <a:cubicBezTo>
                  <a:pt x="3858" y="866"/>
                  <a:pt x="3925" y="884"/>
                  <a:pt x="3975" y="931"/>
                </a:cubicBezTo>
                <a:cubicBezTo>
                  <a:pt x="4008" y="962"/>
                  <a:pt x="4018" y="995"/>
                  <a:pt x="4018" y="1039"/>
                </a:cubicBezTo>
                <a:cubicBezTo>
                  <a:pt x="4017" y="1089"/>
                  <a:pt x="3978" y="1110"/>
                  <a:pt x="3942" y="1138"/>
                </a:cubicBezTo>
                <a:cubicBezTo>
                  <a:pt x="3933" y="1145"/>
                  <a:pt x="3920" y="1156"/>
                  <a:pt x="3912" y="1162"/>
                </a:cubicBezTo>
                <a:cubicBezTo>
                  <a:pt x="3969" y="1162"/>
                  <a:pt x="4031" y="1169"/>
                  <a:pt x="4087" y="1156"/>
                </a:cubicBezTo>
                <a:cubicBezTo>
                  <a:pt x="4101" y="1151"/>
                  <a:pt x="4116" y="1146"/>
                  <a:pt x="4130" y="1141"/>
                </a:cubicBezTo>
                <a:moveTo>
                  <a:pt x="4273" y="944"/>
                </a:moveTo>
                <a:cubicBezTo>
                  <a:pt x="4282" y="926"/>
                  <a:pt x="4292" y="929"/>
                  <a:pt x="4324" y="928"/>
                </a:cubicBezTo>
                <a:cubicBezTo>
                  <a:pt x="4404" y="925"/>
                  <a:pt x="4485" y="928"/>
                  <a:pt x="4565" y="928"/>
                </a:cubicBezTo>
                <a:moveTo>
                  <a:pt x="4975" y="578"/>
                </a:moveTo>
                <a:cubicBezTo>
                  <a:pt x="4992" y="585"/>
                  <a:pt x="4979" y="588"/>
                  <a:pt x="4974" y="606"/>
                </a:cubicBezTo>
                <a:cubicBezTo>
                  <a:pt x="4944" y="715"/>
                  <a:pt x="4910" y="815"/>
                  <a:pt x="4901" y="928"/>
                </a:cubicBezTo>
                <a:cubicBezTo>
                  <a:pt x="4894" y="1011"/>
                  <a:pt x="4898" y="1096"/>
                  <a:pt x="4898" y="1179"/>
                </a:cubicBezTo>
                <a:cubicBezTo>
                  <a:pt x="4898" y="1253"/>
                  <a:pt x="4900" y="1323"/>
                  <a:pt x="4910" y="139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01" name="Freeform 8"/>
          <p:cNvSpPr/>
          <p:nvPr/>
        </p:nvSpPr>
        <p:spPr>
          <a:xfrm>
            <a:off x="2579760" y="4714920"/>
            <a:ext cx="225720" cy="116280"/>
          </a:xfrm>
          <a:custGeom>
            <a:avLst/>
            <a:gdLst/>
            <a:ahLst/>
            <a:rect l="0" t="0" r="r" b="b"/>
            <a:pathLst>
              <a:path w="627" h="323">
                <a:moveTo>
                  <a:pt x="33" y="17"/>
                </a:moveTo>
                <a:cubicBezTo>
                  <a:pt x="22" y="17"/>
                  <a:pt x="11" y="18"/>
                  <a:pt x="0" y="18"/>
                </a:cubicBezTo>
                <a:cubicBezTo>
                  <a:pt x="22" y="16"/>
                  <a:pt x="39" y="15"/>
                  <a:pt x="61" y="13"/>
                </a:cubicBezTo>
                <a:cubicBezTo>
                  <a:pt x="149" y="5"/>
                  <a:pt x="246" y="0"/>
                  <a:pt x="333" y="8"/>
                </a:cubicBezTo>
                <a:cubicBezTo>
                  <a:pt x="418" y="16"/>
                  <a:pt x="508" y="34"/>
                  <a:pt x="584" y="72"/>
                </a:cubicBezTo>
                <a:cubicBezTo>
                  <a:pt x="610" y="89"/>
                  <a:pt x="617" y="92"/>
                  <a:pt x="626" y="109"/>
                </a:cubicBezTo>
                <a:moveTo>
                  <a:pt x="63" y="280"/>
                </a:moveTo>
                <a:cubicBezTo>
                  <a:pt x="105" y="283"/>
                  <a:pt x="150" y="283"/>
                  <a:pt x="192" y="283"/>
                </a:cubicBezTo>
                <a:cubicBezTo>
                  <a:pt x="286" y="283"/>
                  <a:pt x="410" y="262"/>
                  <a:pt x="498" y="294"/>
                </a:cubicBezTo>
                <a:cubicBezTo>
                  <a:pt x="516" y="301"/>
                  <a:pt x="531" y="313"/>
                  <a:pt x="549" y="32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02" name="Freeform 9"/>
          <p:cNvSpPr/>
          <p:nvPr/>
        </p:nvSpPr>
        <p:spPr>
          <a:xfrm>
            <a:off x="3156120" y="4627080"/>
            <a:ext cx="2244960" cy="361440"/>
          </a:xfrm>
          <a:custGeom>
            <a:avLst/>
            <a:gdLst/>
            <a:ahLst/>
            <a:rect l="0" t="0" r="r" b="b"/>
            <a:pathLst>
              <a:path w="6236" h="1004">
                <a:moveTo>
                  <a:pt x="258" y="456"/>
                </a:moveTo>
                <a:cubicBezTo>
                  <a:pt x="213" y="428"/>
                  <a:pt x="173" y="402"/>
                  <a:pt x="121" y="388"/>
                </a:cubicBezTo>
                <a:cubicBezTo>
                  <a:pt x="99" y="385"/>
                  <a:pt x="95" y="384"/>
                  <a:pt x="82" y="383"/>
                </a:cubicBezTo>
                <a:cubicBezTo>
                  <a:pt x="97" y="388"/>
                  <a:pt x="93" y="387"/>
                  <a:pt x="109" y="390"/>
                </a:cubicBezTo>
                <a:cubicBezTo>
                  <a:pt x="175" y="402"/>
                  <a:pt x="278" y="420"/>
                  <a:pt x="343" y="395"/>
                </a:cubicBezTo>
                <a:cubicBezTo>
                  <a:pt x="369" y="385"/>
                  <a:pt x="382" y="339"/>
                  <a:pt x="368" y="314"/>
                </a:cubicBezTo>
                <a:cubicBezTo>
                  <a:pt x="354" y="289"/>
                  <a:pt x="299" y="263"/>
                  <a:pt x="271" y="280"/>
                </a:cubicBezTo>
                <a:cubicBezTo>
                  <a:pt x="234" y="303"/>
                  <a:pt x="245" y="401"/>
                  <a:pt x="245" y="434"/>
                </a:cubicBezTo>
                <a:cubicBezTo>
                  <a:pt x="244" y="538"/>
                  <a:pt x="263" y="659"/>
                  <a:pt x="235" y="760"/>
                </a:cubicBezTo>
                <a:cubicBezTo>
                  <a:pt x="224" y="800"/>
                  <a:pt x="200" y="847"/>
                  <a:pt x="163" y="870"/>
                </a:cubicBezTo>
                <a:cubicBezTo>
                  <a:pt x="131" y="889"/>
                  <a:pt x="95" y="886"/>
                  <a:pt x="60" y="886"/>
                </a:cubicBezTo>
                <a:cubicBezTo>
                  <a:pt x="34" y="886"/>
                  <a:pt x="22" y="877"/>
                  <a:pt x="0" y="867"/>
                </a:cubicBezTo>
                <a:lnTo>
                  <a:pt x="0" y="866"/>
                </a:lnTo>
                <a:cubicBezTo>
                  <a:pt x="62" y="863"/>
                  <a:pt x="124" y="863"/>
                  <a:pt x="186" y="863"/>
                </a:cubicBezTo>
                <a:cubicBezTo>
                  <a:pt x="316" y="863"/>
                  <a:pt x="446" y="863"/>
                  <a:pt x="576" y="863"/>
                </a:cubicBezTo>
                <a:moveTo>
                  <a:pt x="1275" y="344"/>
                </a:moveTo>
                <a:cubicBezTo>
                  <a:pt x="1255" y="330"/>
                  <a:pt x="1261" y="355"/>
                  <a:pt x="1266" y="386"/>
                </a:cubicBezTo>
                <a:cubicBezTo>
                  <a:pt x="1282" y="475"/>
                  <a:pt x="1322" y="560"/>
                  <a:pt x="1350" y="645"/>
                </a:cubicBezTo>
                <a:cubicBezTo>
                  <a:pt x="1373" y="714"/>
                  <a:pt x="1388" y="784"/>
                  <a:pt x="1399" y="856"/>
                </a:cubicBezTo>
                <a:cubicBezTo>
                  <a:pt x="1404" y="892"/>
                  <a:pt x="1412" y="930"/>
                  <a:pt x="1415" y="966"/>
                </a:cubicBezTo>
                <a:cubicBezTo>
                  <a:pt x="1415" y="969"/>
                  <a:pt x="1415" y="973"/>
                  <a:pt x="1415" y="976"/>
                </a:cubicBezTo>
                <a:moveTo>
                  <a:pt x="1068" y="788"/>
                </a:moveTo>
                <a:cubicBezTo>
                  <a:pt x="1147" y="756"/>
                  <a:pt x="1231" y="750"/>
                  <a:pt x="1316" y="743"/>
                </a:cubicBezTo>
                <a:cubicBezTo>
                  <a:pt x="1518" y="727"/>
                  <a:pt x="1721" y="733"/>
                  <a:pt x="1923" y="733"/>
                </a:cubicBezTo>
                <a:moveTo>
                  <a:pt x="1848" y="623"/>
                </a:moveTo>
                <a:cubicBezTo>
                  <a:pt x="1834" y="623"/>
                  <a:pt x="1813" y="628"/>
                  <a:pt x="1802" y="616"/>
                </a:cubicBezTo>
                <a:cubicBezTo>
                  <a:pt x="1799" y="608"/>
                  <a:pt x="1798" y="605"/>
                  <a:pt x="1799" y="599"/>
                </a:cubicBezTo>
                <a:cubicBezTo>
                  <a:pt x="1834" y="574"/>
                  <a:pt x="1862" y="561"/>
                  <a:pt x="1912" y="554"/>
                </a:cubicBezTo>
                <a:cubicBezTo>
                  <a:pt x="1974" y="545"/>
                  <a:pt x="2064" y="536"/>
                  <a:pt x="2125" y="554"/>
                </a:cubicBezTo>
                <a:cubicBezTo>
                  <a:pt x="2176" y="569"/>
                  <a:pt x="2195" y="626"/>
                  <a:pt x="2182" y="675"/>
                </a:cubicBezTo>
                <a:cubicBezTo>
                  <a:pt x="2163" y="746"/>
                  <a:pt x="2089" y="802"/>
                  <a:pt x="2033" y="843"/>
                </a:cubicBezTo>
                <a:cubicBezTo>
                  <a:pt x="1994" y="871"/>
                  <a:pt x="1945" y="893"/>
                  <a:pt x="1909" y="926"/>
                </a:cubicBezTo>
                <a:cubicBezTo>
                  <a:pt x="1908" y="928"/>
                  <a:pt x="1907" y="930"/>
                  <a:pt x="1906" y="932"/>
                </a:cubicBezTo>
                <a:cubicBezTo>
                  <a:pt x="1962" y="930"/>
                  <a:pt x="2016" y="923"/>
                  <a:pt x="2072" y="918"/>
                </a:cubicBezTo>
                <a:cubicBezTo>
                  <a:pt x="2178" y="908"/>
                  <a:pt x="2286" y="906"/>
                  <a:pt x="2391" y="888"/>
                </a:cubicBezTo>
                <a:cubicBezTo>
                  <a:pt x="2409" y="884"/>
                  <a:pt x="2427" y="880"/>
                  <a:pt x="2445" y="876"/>
                </a:cubicBezTo>
                <a:moveTo>
                  <a:pt x="2612" y="593"/>
                </a:moveTo>
                <a:cubicBezTo>
                  <a:pt x="2608" y="589"/>
                  <a:pt x="2586" y="575"/>
                  <a:pt x="2591" y="565"/>
                </a:cubicBezTo>
                <a:cubicBezTo>
                  <a:pt x="2602" y="542"/>
                  <a:pt x="2614" y="544"/>
                  <a:pt x="2646" y="543"/>
                </a:cubicBezTo>
                <a:cubicBezTo>
                  <a:pt x="2708" y="541"/>
                  <a:pt x="2763" y="545"/>
                  <a:pt x="2791" y="610"/>
                </a:cubicBezTo>
                <a:cubicBezTo>
                  <a:pt x="2820" y="677"/>
                  <a:pt x="2794" y="743"/>
                  <a:pt x="2746" y="791"/>
                </a:cubicBezTo>
                <a:cubicBezTo>
                  <a:pt x="2690" y="846"/>
                  <a:pt x="2611" y="880"/>
                  <a:pt x="2533" y="874"/>
                </a:cubicBezTo>
                <a:cubicBezTo>
                  <a:pt x="2532" y="873"/>
                  <a:pt x="2531" y="871"/>
                  <a:pt x="2530" y="870"/>
                </a:cubicBezTo>
                <a:cubicBezTo>
                  <a:pt x="2547" y="820"/>
                  <a:pt x="2605" y="799"/>
                  <a:pt x="2652" y="775"/>
                </a:cubicBezTo>
                <a:cubicBezTo>
                  <a:pt x="2730" y="735"/>
                  <a:pt x="2810" y="702"/>
                  <a:pt x="2885" y="655"/>
                </a:cubicBezTo>
                <a:cubicBezTo>
                  <a:pt x="2932" y="626"/>
                  <a:pt x="2979" y="589"/>
                  <a:pt x="3016" y="548"/>
                </a:cubicBezTo>
                <a:cubicBezTo>
                  <a:pt x="3018" y="545"/>
                  <a:pt x="3019" y="543"/>
                  <a:pt x="3021" y="540"/>
                </a:cubicBezTo>
                <a:cubicBezTo>
                  <a:pt x="2981" y="577"/>
                  <a:pt x="2942" y="613"/>
                  <a:pt x="2910" y="659"/>
                </a:cubicBezTo>
                <a:cubicBezTo>
                  <a:pt x="2889" y="690"/>
                  <a:pt x="2853" y="755"/>
                  <a:pt x="2891" y="790"/>
                </a:cubicBezTo>
                <a:cubicBezTo>
                  <a:pt x="2937" y="833"/>
                  <a:pt x="3037" y="837"/>
                  <a:pt x="3095" y="843"/>
                </a:cubicBezTo>
                <a:cubicBezTo>
                  <a:pt x="3153" y="849"/>
                  <a:pt x="3208" y="850"/>
                  <a:pt x="3264" y="851"/>
                </a:cubicBezTo>
                <a:moveTo>
                  <a:pt x="3797" y="266"/>
                </a:moveTo>
                <a:cubicBezTo>
                  <a:pt x="3778" y="260"/>
                  <a:pt x="3788" y="275"/>
                  <a:pt x="3786" y="306"/>
                </a:cubicBezTo>
                <a:cubicBezTo>
                  <a:pt x="3780" y="399"/>
                  <a:pt x="3774" y="494"/>
                  <a:pt x="3782" y="587"/>
                </a:cubicBezTo>
                <a:cubicBezTo>
                  <a:pt x="3788" y="656"/>
                  <a:pt x="3802" y="728"/>
                  <a:pt x="3822" y="794"/>
                </a:cubicBezTo>
                <a:cubicBezTo>
                  <a:pt x="3827" y="810"/>
                  <a:pt x="3829" y="813"/>
                  <a:pt x="3828" y="824"/>
                </a:cubicBezTo>
                <a:moveTo>
                  <a:pt x="3537" y="609"/>
                </a:moveTo>
                <a:cubicBezTo>
                  <a:pt x="3605" y="571"/>
                  <a:pt x="3693" y="576"/>
                  <a:pt x="3770" y="575"/>
                </a:cubicBezTo>
                <a:cubicBezTo>
                  <a:pt x="3928" y="572"/>
                  <a:pt x="4084" y="576"/>
                  <a:pt x="4241" y="596"/>
                </a:cubicBezTo>
                <a:cubicBezTo>
                  <a:pt x="4267" y="600"/>
                  <a:pt x="4293" y="603"/>
                  <a:pt x="4319" y="607"/>
                </a:cubicBezTo>
                <a:moveTo>
                  <a:pt x="4813" y="468"/>
                </a:moveTo>
                <a:cubicBezTo>
                  <a:pt x="4801" y="468"/>
                  <a:pt x="4789" y="468"/>
                  <a:pt x="4777" y="468"/>
                </a:cubicBezTo>
                <a:cubicBezTo>
                  <a:pt x="4781" y="467"/>
                  <a:pt x="4787" y="461"/>
                  <a:pt x="4799" y="459"/>
                </a:cubicBezTo>
                <a:cubicBezTo>
                  <a:pt x="4829" y="455"/>
                  <a:pt x="4859" y="455"/>
                  <a:pt x="4890" y="455"/>
                </a:cubicBezTo>
                <a:cubicBezTo>
                  <a:pt x="4939" y="455"/>
                  <a:pt x="5004" y="443"/>
                  <a:pt x="5050" y="463"/>
                </a:cubicBezTo>
                <a:cubicBezTo>
                  <a:pt x="5077" y="475"/>
                  <a:pt x="5095" y="511"/>
                  <a:pt x="5084" y="540"/>
                </a:cubicBezTo>
                <a:cubicBezTo>
                  <a:pt x="5065" y="590"/>
                  <a:pt x="5003" y="618"/>
                  <a:pt x="4960" y="641"/>
                </a:cubicBezTo>
                <a:cubicBezTo>
                  <a:pt x="4936" y="654"/>
                  <a:pt x="4906" y="663"/>
                  <a:pt x="4885" y="679"/>
                </a:cubicBezTo>
                <a:cubicBezTo>
                  <a:pt x="4885" y="681"/>
                  <a:pt x="4885" y="682"/>
                  <a:pt x="4885" y="683"/>
                </a:cubicBezTo>
                <a:cubicBezTo>
                  <a:pt x="4932" y="691"/>
                  <a:pt x="4980" y="695"/>
                  <a:pt x="5026" y="706"/>
                </a:cubicBezTo>
                <a:cubicBezTo>
                  <a:pt x="5080" y="719"/>
                  <a:pt x="5128" y="735"/>
                  <a:pt x="5125" y="797"/>
                </a:cubicBezTo>
                <a:cubicBezTo>
                  <a:pt x="5121" y="867"/>
                  <a:pt x="5015" y="894"/>
                  <a:pt x="4960" y="909"/>
                </a:cubicBezTo>
                <a:cubicBezTo>
                  <a:pt x="4888" y="929"/>
                  <a:pt x="4708" y="1003"/>
                  <a:pt x="4739" y="935"/>
                </a:cubicBezTo>
                <a:cubicBezTo>
                  <a:pt x="4739" y="917"/>
                  <a:pt x="4746" y="908"/>
                  <a:pt x="4768" y="905"/>
                </a:cubicBezTo>
                <a:moveTo>
                  <a:pt x="5473" y="551"/>
                </a:moveTo>
                <a:cubicBezTo>
                  <a:pt x="5455" y="546"/>
                  <a:pt x="5438" y="541"/>
                  <a:pt x="5420" y="536"/>
                </a:cubicBezTo>
                <a:cubicBezTo>
                  <a:pt x="5458" y="536"/>
                  <a:pt x="5492" y="540"/>
                  <a:pt x="5527" y="558"/>
                </a:cubicBezTo>
                <a:cubicBezTo>
                  <a:pt x="5567" y="579"/>
                  <a:pt x="5589" y="620"/>
                  <a:pt x="5579" y="666"/>
                </a:cubicBezTo>
                <a:cubicBezTo>
                  <a:pt x="5565" y="732"/>
                  <a:pt x="5499" y="774"/>
                  <a:pt x="5445" y="805"/>
                </a:cubicBezTo>
                <a:cubicBezTo>
                  <a:pt x="5418" y="821"/>
                  <a:pt x="5389" y="832"/>
                  <a:pt x="5360" y="841"/>
                </a:cubicBezTo>
                <a:cubicBezTo>
                  <a:pt x="5422" y="831"/>
                  <a:pt x="5484" y="803"/>
                  <a:pt x="5543" y="780"/>
                </a:cubicBezTo>
                <a:cubicBezTo>
                  <a:pt x="5624" y="748"/>
                  <a:pt x="5704" y="711"/>
                  <a:pt x="5774" y="658"/>
                </a:cubicBezTo>
                <a:cubicBezTo>
                  <a:pt x="5806" y="634"/>
                  <a:pt x="5818" y="617"/>
                  <a:pt x="5833" y="582"/>
                </a:cubicBezTo>
                <a:moveTo>
                  <a:pt x="5973" y="16"/>
                </a:moveTo>
                <a:cubicBezTo>
                  <a:pt x="5966" y="10"/>
                  <a:pt x="5965" y="10"/>
                  <a:pt x="5962" y="5"/>
                </a:cubicBezTo>
                <a:cubicBezTo>
                  <a:pt x="5966" y="4"/>
                  <a:pt x="5977" y="1"/>
                  <a:pt x="5988" y="1"/>
                </a:cubicBezTo>
                <a:cubicBezTo>
                  <a:pt x="6027" y="0"/>
                  <a:pt x="6050" y="29"/>
                  <a:pt x="6056" y="67"/>
                </a:cubicBezTo>
                <a:cubicBezTo>
                  <a:pt x="6066" y="129"/>
                  <a:pt x="6045" y="168"/>
                  <a:pt x="5994" y="204"/>
                </a:cubicBezTo>
                <a:cubicBezTo>
                  <a:pt x="5939" y="243"/>
                  <a:pt x="5872" y="261"/>
                  <a:pt x="5806" y="265"/>
                </a:cubicBezTo>
                <a:cubicBezTo>
                  <a:pt x="5785" y="266"/>
                  <a:pt x="5763" y="265"/>
                  <a:pt x="5742" y="265"/>
                </a:cubicBezTo>
                <a:cubicBezTo>
                  <a:pt x="5757" y="252"/>
                  <a:pt x="5770" y="250"/>
                  <a:pt x="5797" y="252"/>
                </a:cubicBezTo>
                <a:cubicBezTo>
                  <a:pt x="5839" y="256"/>
                  <a:pt x="5850" y="305"/>
                  <a:pt x="5861" y="339"/>
                </a:cubicBezTo>
                <a:cubicBezTo>
                  <a:pt x="5872" y="372"/>
                  <a:pt x="5881" y="418"/>
                  <a:pt x="5906" y="445"/>
                </a:cubicBezTo>
                <a:cubicBezTo>
                  <a:pt x="5924" y="464"/>
                  <a:pt x="5952" y="464"/>
                  <a:pt x="5976" y="465"/>
                </a:cubicBezTo>
                <a:moveTo>
                  <a:pt x="5889" y="600"/>
                </a:moveTo>
                <a:cubicBezTo>
                  <a:pt x="5853" y="600"/>
                  <a:pt x="5813" y="594"/>
                  <a:pt x="5779" y="607"/>
                </a:cubicBezTo>
                <a:cubicBezTo>
                  <a:pt x="5697" y="637"/>
                  <a:pt x="5649" y="724"/>
                  <a:pt x="5643" y="806"/>
                </a:cubicBezTo>
                <a:cubicBezTo>
                  <a:pt x="5638" y="880"/>
                  <a:pt x="5693" y="915"/>
                  <a:pt x="5758" y="935"/>
                </a:cubicBezTo>
                <a:cubicBezTo>
                  <a:pt x="5844" y="962"/>
                  <a:pt x="5953" y="957"/>
                  <a:pt x="6040" y="939"/>
                </a:cubicBezTo>
                <a:cubicBezTo>
                  <a:pt x="6117" y="923"/>
                  <a:pt x="6170" y="890"/>
                  <a:pt x="6235" y="84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03" name="Freeform 10"/>
          <p:cNvSpPr/>
          <p:nvPr/>
        </p:nvSpPr>
        <p:spPr>
          <a:xfrm>
            <a:off x="5624640" y="4744440"/>
            <a:ext cx="205200" cy="202680"/>
          </a:xfrm>
          <a:custGeom>
            <a:avLst/>
            <a:gdLst/>
            <a:ahLst/>
            <a:rect l="0" t="0" r="r" b="b"/>
            <a:pathLst>
              <a:path w="570" h="563">
                <a:moveTo>
                  <a:pt x="256" y="15"/>
                </a:moveTo>
                <a:cubicBezTo>
                  <a:pt x="259" y="8"/>
                  <a:pt x="260" y="7"/>
                  <a:pt x="259" y="2"/>
                </a:cubicBezTo>
                <a:cubicBezTo>
                  <a:pt x="251" y="2"/>
                  <a:pt x="239" y="0"/>
                  <a:pt x="232" y="5"/>
                </a:cubicBezTo>
                <a:cubicBezTo>
                  <a:pt x="216" y="17"/>
                  <a:pt x="220" y="87"/>
                  <a:pt x="219" y="101"/>
                </a:cubicBezTo>
                <a:cubicBezTo>
                  <a:pt x="215" y="175"/>
                  <a:pt x="217" y="248"/>
                  <a:pt x="217" y="324"/>
                </a:cubicBezTo>
                <a:cubicBezTo>
                  <a:pt x="217" y="382"/>
                  <a:pt x="216" y="440"/>
                  <a:pt x="220" y="498"/>
                </a:cubicBezTo>
                <a:cubicBezTo>
                  <a:pt x="222" y="519"/>
                  <a:pt x="222" y="541"/>
                  <a:pt x="223" y="562"/>
                </a:cubicBezTo>
                <a:moveTo>
                  <a:pt x="0" y="424"/>
                </a:moveTo>
                <a:cubicBezTo>
                  <a:pt x="135" y="424"/>
                  <a:pt x="269" y="425"/>
                  <a:pt x="405" y="421"/>
                </a:cubicBezTo>
                <a:cubicBezTo>
                  <a:pt x="443" y="420"/>
                  <a:pt x="529" y="429"/>
                  <a:pt x="565" y="406"/>
                </a:cubicBezTo>
                <a:cubicBezTo>
                  <a:pt x="566" y="403"/>
                  <a:pt x="568" y="399"/>
                  <a:pt x="569" y="39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04" name="Freeform 11"/>
          <p:cNvSpPr/>
          <p:nvPr/>
        </p:nvSpPr>
        <p:spPr>
          <a:xfrm>
            <a:off x="6132600" y="4591440"/>
            <a:ext cx="1495800" cy="349200"/>
          </a:xfrm>
          <a:custGeom>
            <a:avLst/>
            <a:gdLst/>
            <a:ahLst/>
            <a:rect l="0" t="0" r="r" b="b"/>
            <a:pathLst>
              <a:path w="4155" h="970">
                <a:moveTo>
                  <a:pt x="171" y="522"/>
                </a:moveTo>
                <a:cubicBezTo>
                  <a:pt x="171" y="502"/>
                  <a:pt x="171" y="492"/>
                  <a:pt x="165" y="474"/>
                </a:cubicBezTo>
                <a:cubicBezTo>
                  <a:pt x="153" y="499"/>
                  <a:pt x="145" y="520"/>
                  <a:pt x="135" y="546"/>
                </a:cubicBezTo>
                <a:cubicBezTo>
                  <a:pt x="97" y="643"/>
                  <a:pt x="41" y="733"/>
                  <a:pt x="9" y="832"/>
                </a:cubicBezTo>
                <a:cubicBezTo>
                  <a:pt x="0" y="860"/>
                  <a:pt x="0" y="880"/>
                  <a:pt x="0" y="908"/>
                </a:cubicBezTo>
                <a:cubicBezTo>
                  <a:pt x="43" y="921"/>
                  <a:pt x="92" y="924"/>
                  <a:pt x="137" y="910"/>
                </a:cubicBezTo>
                <a:cubicBezTo>
                  <a:pt x="217" y="884"/>
                  <a:pt x="275" y="819"/>
                  <a:pt x="346" y="777"/>
                </a:cubicBezTo>
                <a:cubicBezTo>
                  <a:pt x="347" y="777"/>
                  <a:pt x="349" y="777"/>
                  <a:pt x="350" y="777"/>
                </a:cubicBezTo>
                <a:cubicBezTo>
                  <a:pt x="350" y="823"/>
                  <a:pt x="348" y="868"/>
                  <a:pt x="346" y="913"/>
                </a:cubicBezTo>
                <a:cubicBezTo>
                  <a:pt x="345" y="932"/>
                  <a:pt x="346" y="950"/>
                  <a:pt x="349" y="969"/>
                </a:cubicBezTo>
                <a:moveTo>
                  <a:pt x="582" y="695"/>
                </a:moveTo>
                <a:cubicBezTo>
                  <a:pt x="587" y="657"/>
                  <a:pt x="597" y="646"/>
                  <a:pt x="638" y="640"/>
                </a:cubicBezTo>
                <a:cubicBezTo>
                  <a:pt x="680" y="634"/>
                  <a:pt x="735" y="629"/>
                  <a:pt x="762" y="668"/>
                </a:cubicBezTo>
                <a:cubicBezTo>
                  <a:pt x="791" y="710"/>
                  <a:pt x="787" y="789"/>
                  <a:pt x="772" y="835"/>
                </a:cubicBezTo>
                <a:cubicBezTo>
                  <a:pt x="759" y="877"/>
                  <a:pt x="726" y="915"/>
                  <a:pt x="703" y="952"/>
                </a:cubicBezTo>
                <a:cubicBezTo>
                  <a:pt x="745" y="936"/>
                  <a:pt x="784" y="919"/>
                  <a:pt x="823" y="892"/>
                </a:cubicBezTo>
                <a:cubicBezTo>
                  <a:pt x="876" y="856"/>
                  <a:pt x="914" y="813"/>
                  <a:pt x="938" y="754"/>
                </a:cubicBezTo>
                <a:cubicBezTo>
                  <a:pt x="947" y="733"/>
                  <a:pt x="944" y="720"/>
                  <a:pt x="946" y="699"/>
                </a:cubicBezTo>
                <a:cubicBezTo>
                  <a:pt x="901" y="699"/>
                  <a:pt x="882" y="713"/>
                  <a:pt x="855" y="751"/>
                </a:cubicBezTo>
                <a:cubicBezTo>
                  <a:pt x="827" y="790"/>
                  <a:pt x="810" y="855"/>
                  <a:pt x="862" y="879"/>
                </a:cubicBezTo>
                <a:cubicBezTo>
                  <a:pt x="915" y="904"/>
                  <a:pt x="1011" y="901"/>
                  <a:pt x="1068" y="893"/>
                </a:cubicBezTo>
                <a:cubicBezTo>
                  <a:pt x="1089" y="888"/>
                  <a:pt x="1110" y="882"/>
                  <a:pt x="1131" y="877"/>
                </a:cubicBezTo>
                <a:moveTo>
                  <a:pt x="1093" y="40"/>
                </a:moveTo>
                <a:cubicBezTo>
                  <a:pt x="1095" y="34"/>
                  <a:pt x="1083" y="26"/>
                  <a:pt x="1094" y="20"/>
                </a:cubicBezTo>
                <a:cubicBezTo>
                  <a:pt x="1132" y="0"/>
                  <a:pt x="1197" y="10"/>
                  <a:pt x="1237" y="11"/>
                </a:cubicBezTo>
                <a:cubicBezTo>
                  <a:pt x="1273" y="12"/>
                  <a:pt x="1305" y="16"/>
                  <a:pt x="1309" y="57"/>
                </a:cubicBezTo>
                <a:cubicBezTo>
                  <a:pt x="1313" y="99"/>
                  <a:pt x="1268" y="109"/>
                  <a:pt x="1236" y="120"/>
                </a:cubicBezTo>
                <a:cubicBezTo>
                  <a:pt x="1216" y="127"/>
                  <a:pt x="1196" y="131"/>
                  <a:pt x="1176" y="135"/>
                </a:cubicBezTo>
                <a:cubicBezTo>
                  <a:pt x="1187" y="141"/>
                  <a:pt x="1169" y="138"/>
                  <a:pt x="1203" y="152"/>
                </a:cubicBezTo>
                <a:cubicBezTo>
                  <a:pt x="1246" y="169"/>
                  <a:pt x="1295" y="179"/>
                  <a:pt x="1318" y="224"/>
                </a:cubicBezTo>
                <a:cubicBezTo>
                  <a:pt x="1342" y="272"/>
                  <a:pt x="1317" y="319"/>
                  <a:pt x="1279" y="348"/>
                </a:cubicBezTo>
                <a:cubicBezTo>
                  <a:pt x="1228" y="387"/>
                  <a:pt x="1163" y="398"/>
                  <a:pt x="1101" y="407"/>
                </a:cubicBezTo>
                <a:cubicBezTo>
                  <a:pt x="1078" y="410"/>
                  <a:pt x="1054" y="412"/>
                  <a:pt x="1029" y="414"/>
                </a:cubicBezTo>
                <a:moveTo>
                  <a:pt x="1791" y="303"/>
                </a:moveTo>
                <a:cubicBezTo>
                  <a:pt x="1751" y="353"/>
                  <a:pt x="1750" y="393"/>
                  <a:pt x="1749" y="457"/>
                </a:cubicBezTo>
                <a:cubicBezTo>
                  <a:pt x="1748" y="537"/>
                  <a:pt x="1756" y="599"/>
                  <a:pt x="1780" y="675"/>
                </a:cubicBezTo>
                <a:cubicBezTo>
                  <a:pt x="1793" y="716"/>
                  <a:pt x="1809" y="757"/>
                  <a:pt x="1821" y="798"/>
                </a:cubicBezTo>
                <a:moveTo>
                  <a:pt x="1609" y="619"/>
                </a:moveTo>
                <a:cubicBezTo>
                  <a:pt x="1764" y="620"/>
                  <a:pt x="1919" y="629"/>
                  <a:pt x="2074" y="633"/>
                </a:cubicBezTo>
                <a:cubicBezTo>
                  <a:pt x="2182" y="636"/>
                  <a:pt x="2290" y="635"/>
                  <a:pt x="2397" y="635"/>
                </a:cubicBezTo>
                <a:moveTo>
                  <a:pt x="2764" y="646"/>
                </a:moveTo>
                <a:cubicBezTo>
                  <a:pt x="2810" y="646"/>
                  <a:pt x="2857" y="646"/>
                  <a:pt x="2903" y="646"/>
                </a:cubicBezTo>
                <a:moveTo>
                  <a:pt x="3219" y="615"/>
                </a:moveTo>
                <a:cubicBezTo>
                  <a:pt x="3335" y="615"/>
                  <a:pt x="3452" y="615"/>
                  <a:pt x="3568" y="613"/>
                </a:cubicBezTo>
                <a:moveTo>
                  <a:pt x="4014" y="628"/>
                </a:moveTo>
                <a:cubicBezTo>
                  <a:pt x="4028" y="628"/>
                  <a:pt x="4041" y="627"/>
                  <a:pt x="4055" y="625"/>
                </a:cubicBezTo>
                <a:cubicBezTo>
                  <a:pt x="4088" y="621"/>
                  <a:pt x="4121" y="622"/>
                  <a:pt x="4154" y="62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 1"/>
          <p:cNvSpPr/>
          <p:nvPr/>
        </p:nvSpPr>
        <p:spPr>
          <a:xfrm>
            <a:off x="7149600" y="179280"/>
            <a:ext cx="142200" cy="144720"/>
          </a:xfrm>
          <a:custGeom>
            <a:avLst/>
            <a:gdLst/>
            <a:ahLst/>
            <a:rect l="0" t="0" r="r" b="b"/>
            <a:pathLst>
              <a:path w="395" h="402">
                <a:moveTo>
                  <a:pt x="394" y="29"/>
                </a:moveTo>
                <a:cubicBezTo>
                  <a:pt x="355" y="0"/>
                  <a:pt x="300" y="5"/>
                  <a:pt x="251" y="24"/>
                </a:cubicBezTo>
                <a:cubicBezTo>
                  <a:pt x="175" y="53"/>
                  <a:pt x="103" y="105"/>
                  <a:pt x="53" y="169"/>
                </a:cubicBezTo>
                <a:cubicBezTo>
                  <a:pt x="24" y="207"/>
                  <a:pt x="0" y="278"/>
                  <a:pt x="42" y="317"/>
                </a:cubicBezTo>
                <a:cubicBezTo>
                  <a:pt x="104" y="376"/>
                  <a:pt x="212" y="385"/>
                  <a:pt x="291" y="40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7" name="Freeform 2"/>
          <p:cNvSpPr/>
          <p:nvPr/>
        </p:nvSpPr>
        <p:spPr>
          <a:xfrm>
            <a:off x="5424480" y="152280"/>
            <a:ext cx="1254600" cy="624960"/>
          </a:xfrm>
          <a:custGeom>
            <a:avLst/>
            <a:gdLst/>
            <a:ahLst/>
            <a:rect l="0" t="0" r="r" b="b"/>
            <a:pathLst>
              <a:path w="3485" h="1736">
                <a:moveTo>
                  <a:pt x="552" y="346"/>
                </a:moveTo>
                <a:cubicBezTo>
                  <a:pt x="546" y="351"/>
                  <a:pt x="573" y="359"/>
                  <a:pt x="566" y="362"/>
                </a:cubicBezTo>
                <a:cubicBezTo>
                  <a:pt x="519" y="381"/>
                  <a:pt x="437" y="371"/>
                  <a:pt x="388" y="368"/>
                </a:cubicBezTo>
                <a:cubicBezTo>
                  <a:pt x="322" y="364"/>
                  <a:pt x="257" y="346"/>
                  <a:pt x="193" y="331"/>
                </a:cubicBezTo>
                <a:cubicBezTo>
                  <a:pt x="131" y="317"/>
                  <a:pt x="68" y="303"/>
                  <a:pt x="5" y="297"/>
                </a:cubicBezTo>
                <a:cubicBezTo>
                  <a:pt x="3" y="297"/>
                  <a:pt x="2" y="297"/>
                  <a:pt x="0" y="297"/>
                </a:cubicBezTo>
                <a:cubicBezTo>
                  <a:pt x="12" y="307"/>
                  <a:pt x="29" y="319"/>
                  <a:pt x="41" y="330"/>
                </a:cubicBezTo>
                <a:cubicBezTo>
                  <a:pt x="86" y="373"/>
                  <a:pt x="114" y="423"/>
                  <a:pt x="132" y="483"/>
                </a:cubicBezTo>
                <a:cubicBezTo>
                  <a:pt x="193" y="695"/>
                  <a:pt x="179" y="959"/>
                  <a:pt x="158" y="1176"/>
                </a:cubicBezTo>
                <a:cubicBezTo>
                  <a:pt x="146" y="1299"/>
                  <a:pt x="108" y="1456"/>
                  <a:pt x="163" y="1574"/>
                </a:cubicBezTo>
                <a:cubicBezTo>
                  <a:pt x="216" y="1687"/>
                  <a:pt x="336" y="1735"/>
                  <a:pt x="454" y="1728"/>
                </a:cubicBezTo>
                <a:cubicBezTo>
                  <a:pt x="491" y="1726"/>
                  <a:pt x="513" y="1726"/>
                  <a:pt x="538" y="1696"/>
                </a:cubicBezTo>
                <a:cubicBezTo>
                  <a:pt x="559" y="1671"/>
                  <a:pt x="560" y="1629"/>
                  <a:pt x="566" y="1600"/>
                </a:cubicBezTo>
                <a:moveTo>
                  <a:pt x="998" y="123"/>
                </a:moveTo>
                <a:cubicBezTo>
                  <a:pt x="998" y="110"/>
                  <a:pt x="998" y="96"/>
                  <a:pt x="998" y="83"/>
                </a:cubicBezTo>
                <a:cubicBezTo>
                  <a:pt x="994" y="98"/>
                  <a:pt x="992" y="99"/>
                  <a:pt x="989" y="114"/>
                </a:cubicBezTo>
                <a:cubicBezTo>
                  <a:pt x="976" y="189"/>
                  <a:pt x="958" y="259"/>
                  <a:pt x="930" y="331"/>
                </a:cubicBezTo>
                <a:cubicBezTo>
                  <a:pt x="897" y="416"/>
                  <a:pt x="854" y="497"/>
                  <a:pt x="809" y="576"/>
                </a:cubicBezTo>
                <a:cubicBezTo>
                  <a:pt x="807" y="581"/>
                  <a:pt x="806" y="582"/>
                  <a:pt x="804" y="584"/>
                </a:cubicBezTo>
                <a:cubicBezTo>
                  <a:pt x="810" y="559"/>
                  <a:pt x="818" y="547"/>
                  <a:pt x="833" y="525"/>
                </a:cubicBezTo>
                <a:cubicBezTo>
                  <a:pt x="848" y="503"/>
                  <a:pt x="860" y="488"/>
                  <a:pt x="888" y="488"/>
                </a:cubicBezTo>
                <a:cubicBezTo>
                  <a:pt x="917" y="488"/>
                  <a:pt x="935" y="508"/>
                  <a:pt x="960" y="519"/>
                </a:cubicBezTo>
                <a:cubicBezTo>
                  <a:pt x="1008" y="541"/>
                  <a:pt x="1085" y="544"/>
                  <a:pt x="1134" y="526"/>
                </a:cubicBezTo>
                <a:cubicBezTo>
                  <a:pt x="1230" y="491"/>
                  <a:pt x="1258" y="407"/>
                  <a:pt x="1261" y="314"/>
                </a:cubicBezTo>
                <a:cubicBezTo>
                  <a:pt x="1263" y="238"/>
                  <a:pt x="1260" y="167"/>
                  <a:pt x="1244" y="93"/>
                </a:cubicBezTo>
                <a:cubicBezTo>
                  <a:pt x="1237" y="60"/>
                  <a:pt x="1227" y="31"/>
                  <a:pt x="1214" y="0"/>
                </a:cubicBezTo>
                <a:cubicBezTo>
                  <a:pt x="1179" y="6"/>
                  <a:pt x="1175" y="19"/>
                  <a:pt x="1155" y="58"/>
                </a:cubicBezTo>
                <a:cubicBezTo>
                  <a:pt x="1111" y="143"/>
                  <a:pt x="1084" y="270"/>
                  <a:pt x="1145" y="353"/>
                </a:cubicBezTo>
                <a:cubicBezTo>
                  <a:pt x="1189" y="413"/>
                  <a:pt x="1251" y="423"/>
                  <a:pt x="1320" y="424"/>
                </a:cubicBezTo>
                <a:cubicBezTo>
                  <a:pt x="1367" y="425"/>
                  <a:pt x="1390" y="406"/>
                  <a:pt x="1413" y="366"/>
                </a:cubicBezTo>
                <a:cubicBezTo>
                  <a:pt x="1435" y="327"/>
                  <a:pt x="1439" y="283"/>
                  <a:pt x="1444" y="240"/>
                </a:cubicBezTo>
                <a:cubicBezTo>
                  <a:pt x="1443" y="276"/>
                  <a:pt x="1440" y="313"/>
                  <a:pt x="1437" y="349"/>
                </a:cubicBezTo>
                <a:cubicBezTo>
                  <a:pt x="1436" y="364"/>
                  <a:pt x="1425" y="427"/>
                  <a:pt x="1437" y="439"/>
                </a:cubicBezTo>
                <a:cubicBezTo>
                  <a:pt x="1448" y="451"/>
                  <a:pt x="1450" y="442"/>
                  <a:pt x="1465" y="446"/>
                </a:cubicBezTo>
                <a:moveTo>
                  <a:pt x="1541" y="54"/>
                </a:moveTo>
                <a:cubicBezTo>
                  <a:pt x="1547" y="55"/>
                  <a:pt x="1541" y="40"/>
                  <a:pt x="1556" y="54"/>
                </a:cubicBezTo>
                <a:cubicBezTo>
                  <a:pt x="1577" y="75"/>
                  <a:pt x="1585" y="111"/>
                  <a:pt x="1600" y="136"/>
                </a:cubicBezTo>
                <a:cubicBezTo>
                  <a:pt x="1609" y="150"/>
                  <a:pt x="1625" y="164"/>
                  <a:pt x="1631" y="180"/>
                </a:cubicBezTo>
                <a:cubicBezTo>
                  <a:pt x="1632" y="183"/>
                  <a:pt x="1631" y="183"/>
                  <a:pt x="1632" y="186"/>
                </a:cubicBezTo>
                <a:cubicBezTo>
                  <a:pt x="1636" y="208"/>
                  <a:pt x="1624" y="230"/>
                  <a:pt x="1623" y="252"/>
                </a:cubicBezTo>
                <a:cubicBezTo>
                  <a:pt x="1620" y="300"/>
                  <a:pt x="1626" y="332"/>
                  <a:pt x="1650" y="373"/>
                </a:cubicBezTo>
                <a:cubicBezTo>
                  <a:pt x="1668" y="403"/>
                  <a:pt x="1698" y="431"/>
                  <a:pt x="1710" y="464"/>
                </a:cubicBezTo>
                <a:cubicBezTo>
                  <a:pt x="1717" y="484"/>
                  <a:pt x="1711" y="490"/>
                  <a:pt x="1692" y="493"/>
                </a:cubicBezTo>
                <a:cubicBezTo>
                  <a:pt x="1657" y="498"/>
                  <a:pt x="1613" y="495"/>
                  <a:pt x="1578" y="488"/>
                </a:cubicBezTo>
                <a:cubicBezTo>
                  <a:pt x="1551" y="480"/>
                  <a:pt x="1543" y="478"/>
                  <a:pt x="1529" y="465"/>
                </a:cubicBezTo>
                <a:moveTo>
                  <a:pt x="1944" y="273"/>
                </a:moveTo>
                <a:cubicBezTo>
                  <a:pt x="1902" y="275"/>
                  <a:pt x="1873" y="292"/>
                  <a:pt x="1837" y="313"/>
                </a:cubicBezTo>
                <a:cubicBezTo>
                  <a:pt x="1798" y="336"/>
                  <a:pt x="1753" y="366"/>
                  <a:pt x="1740" y="413"/>
                </a:cubicBezTo>
                <a:cubicBezTo>
                  <a:pt x="1730" y="454"/>
                  <a:pt x="1756" y="466"/>
                  <a:pt x="1794" y="475"/>
                </a:cubicBezTo>
                <a:cubicBezTo>
                  <a:pt x="1836" y="481"/>
                  <a:pt x="1850" y="483"/>
                  <a:pt x="1879" y="483"/>
                </a:cubicBezTo>
                <a:moveTo>
                  <a:pt x="2089" y="421"/>
                </a:moveTo>
                <a:cubicBezTo>
                  <a:pt x="2089" y="418"/>
                  <a:pt x="2083" y="419"/>
                  <a:pt x="2082" y="413"/>
                </a:cubicBezTo>
                <a:cubicBezTo>
                  <a:pt x="2078" y="381"/>
                  <a:pt x="2087" y="359"/>
                  <a:pt x="2112" y="338"/>
                </a:cubicBezTo>
                <a:cubicBezTo>
                  <a:pt x="2141" y="313"/>
                  <a:pt x="2179" y="312"/>
                  <a:pt x="2207" y="337"/>
                </a:cubicBezTo>
                <a:cubicBezTo>
                  <a:pt x="2238" y="364"/>
                  <a:pt x="2236" y="422"/>
                  <a:pt x="2280" y="432"/>
                </a:cubicBezTo>
                <a:cubicBezTo>
                  <a:pt x="2304" y="438"/>
                  <a:pt x="2324" y="431"/>
                  <a:pt x="2343" y="421"/>
                </a:cubicBezTo>
                <a:cubicBezTo>
                  <a:pt x="2364" y="409"/>
                  <a:pt x="2377" y="390"/>
                  <a:pt x="2389" y="370"/>
                </a:cubicBezTo>
                <a:cubicBezTo>
                  <a:pt x="2397" y="357"/>
                  <a:pt x="2404" y="339"/>
                  <a:pt x="2411" y="326"/>
                </a:cubicBezTo>
                <a:cubicBezTo>
                  <a:pt x="2426" y="333"/>
                  <a:pt x="2433" y="335"/>
                  <a:pt x="2449" y="346"/>
                </a:cubicBezTo>
                <a:cubicBezTo>
                  <a:pt x="2499" y="381"/>
                  <a:pt x="2539" y="389"/>
                  <a:pt x="2599" y="389"/>
                </a:cubicBezTo>
                <a:cubicBezTo>
                  <a:pt x="2594" y="356"/>
                  <a:pt x="2605" y="349"/>
                  <a:pt x="2579" y="321"/>
                </a:cubicBezTo>
                <a:cubicBezTo>
                  <a:pt x="2553" y="293"/>
                  <a:pt x="2499" y="275"/>
                  <a:pt x="2462" y="285"/>
                </a:cubicBezTo>
                <a:cubicBezTo>
                  <a:pt x="2406" y="301"/>
                  <a:pt x="2384" y="405"/>
                  <a:pt x="2397" y="451"/>
                </a:cubicBezTo>
                <a:cubicBezTo>
                  <a:pt x="2410" y="499"/>
                  <a:pt x="2469" y="516"/>
                  <a:pt x="2511" y="522"/>
                </a:cubicBezTo>
                <a:cubicBezTo>
                  <a:pt x="2596" y="534"/>
                  <a:pt x="2686" y="531"/>
                  <a:pt x="2768" y="505"/>
                </a:cubicBezTo>
                <a:cubicBezTo>
                  <a:pt x="2854" y="478"/>
                  <a:pt x="2947" y="433"/>
                  <a:pt x="3004" y="362"/>
                </a:cubicBezTo>
                <a:cubicBezTo>
                  <a:pt x="3050" y="304"/>
                  <a:pt x="3048" y="242"/>
                  <a:pt x="3048" y="172"/>
                </a:cubicBezTo>
                <a:cubicBezTo>
                  <a:pt x="3048" y="128"/>
                  <a:pt x="3048" y="83"/>
                  <a:pt x="3048" y="39"/>
                </a:cubicBezTo>
                <a:cubicBezTo>
                  <a:pt x="3027" y="59"/>
                  <a:pt x="3010" y="65"/>
                  <a:pt x="2995" y="103"/>
                </a:cubicBezTo>
                <a:cubicBezTo>
                  <a:pt x="2967" y="172"/>
                  <a:pt x="2966" y="236"/>
                  <a:pt x="2966" y="310"/>
                </a:cubicBezTo>
                <a:cubicBezTo>
                  <a:pt x="2966" y="375"/>
                  <a:pt x="2984" y="426"/>
                  <a:pt x="3023" y="477"/>
                </a:cubicBezTo>
                <a:cubicBezTo>
                  <a:pt x="3046" y="507"/>
                  <a:pt x="3075" y="530"/>
                  <a:pt x="3111" y="543"/>
                </a:cubicBezTo>
                <a:cubicBezTo>
                  <a:pt x="3116" y="543"/>
                  <a:pt x="3120" y="543"/>
                  <a:pt x="3125" y="543"/>
                </a:cubicBezTo>
                <a:moveTo>
                  <a:pt x="2945" y="363"/>
                </a:moveTo>
                <a:cubicBezTo>
                  <a:pt x="2964" y="363"/>
                  <a:pt x="2991" y="362"/>
                  <a:pt x="3011" y="362"/>
                </a:cubicBezTo>
                <a:cubicBezTo>
                  <a:pt x="3058" y="362"/>
                  <a:pt x="3102" y="368"/>
                  <a:pt x="3148" y="372"/>
                </a:cubicBezTo>
                <a:cubicBezTo>
                  <a:pt x="3172" y="374"/>
                  <a:pt x="3218" y="381"/>
                  <a:pt x="3239" y="366"/>
                </a:cubicBezTo>
                <a:cubicBezTo>
                  <a:pt x="3258" y="352"/>
                  <a:pt x="3273" y="336"/>
                  <a:pt x="3294" y="324"/>
                </a:cubicBezTo>
                <a:cubicBezTo>
                  <a:pt x="3319" y="310"/>
                  <a:pt x="3345" y="304"/>
                  <a:pt x="3370" y="293"/>
                </a:cubicBezTo>
                <a:cubicBezTo>
                  <a:pt x="3383" y="286"/>
                  <a:pt x="3394" y="282"/>
                  <a:pt x="3399" y="269"/>
                </a:cubicBezTo>
                <a:cubicBezTo>
                  <a:pt x="3403" y="259"/>
                  <a:pt x="3398" y="245"/>
                  <a:pt x="3393" y="239"/>
                </a:cubicBezTo>
                <a:cubicBezTo>
                  <a:pt x="3389" y="235"/>
                  <a:pt x="3381" y="230"/>
                  <a:pt x="3375" y="229"/>
                </a:cubicBezTo>
                <a:cubicBezTo>
                  <a:pt x="3335" y="222"/>
                  <a:pt x="3308" y="243"/>
                  <a:pt x="3281" y="271"/>
                </a:cubicBezTo>
                <a:cubicBezTo>
                  <a:pt x="3251" y="302"/>
                  <a:pt x="3240" y="326"/>
                  <a:pt x="3239" y="368"/>
                </a:cubicBezTo>
                <a:cubicBezTo>
                  <a:pt x="3238" y="413"/>
                  <a:pt x="3276" y="424"/>
                  <a:pt x="3314" y="433"/>
                </a:cubicBezTo>
                <a:cubicBezTo>
                  <a:pt x="3369" y="448"/>
                  <a:pt x="3427" y="449"/>
                  <a:pt x="3484" y="45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8" name="Freeform 3"/>
          <p:cNvSpPr/>
          <p:nvPr/>
        </p:nvSpPr>
        <p:spPr>
          <a:xfrm>
            <a:off x="6908040" y="138240"/>
            <a:ext cx="144000" cy="213120"/>
          </a:xfrm>
          <a:custGeom>
            <a:avLst/>
            <a:gdLst/>
            <a:ahLst/>
            <a:rect l="0" t="0" r="r" b="b"/>
            <a:pathLst>
              <a:path w="400" h="592">
                <a:moveTo>
                  <a:pt x="40" y="188"/>
                </a:moveTo>
                <a:cubicBezTo>
                  <a:pt x="36" y="174"/>
                  <a:pt x="32" y="161"/>
                  <a:pt x="27" y="148"/>
                </a:cubicBezTo>
                <a:cubicBezTo>
                  <a:pt x="20" y="161"/>
                  <a:pt x="18" y="158"/>
                  <a:pt x="13" y="182"/>
                </a:cubicBezTo>
                <a:cubicBezTo>
                  <a:pt x="0" y="243"/>
                  <a:pt x="2" y="305"/>
                  <a:pt x="2" y="367"/>
                </a:cubicBezTo>
                <a:cubicBezTo>
                  <a:pt x="2" y="394"/>
                  <a:pt x="3" y="456"/>
                  <a:pt x="35" y="472"/>
                </a:cubicBezTo>
                <a:cubicBezTo>
                  <a:pt x="60" y="484"/>
                  <a:pt x="76" y="472"/>
                  <a:pt x="87" y="449"/>
                </a:cubicBezTo>
                <a:cubicBezTo>
                  <a:pt x="107" y="405"/>
                  <a:pt x="114" y="353"/>
                  <a:pt x="126" y="306"/>
                </a:cubicBezTo>
                <a:cubicBezTo>
                  <a:pt x="139" y="254"/>
                  <a:pt x="154" y="205"/>
                  <a:pt x="175" y="157"/>
                </a:cubicBezTo>
                <a:cubicBezTo>
                  <a:pt x="192" y="117"/>
                  <a:pt x="214" y="79"/>
                  <a:pt x="242" y="45"/>
                </a:cubicBezTo>
                <a:cubicBezTo>
                  <a:pt x="267" y="15"/>
                  <a:pt x="292" y="3"/>
                  <a:pt x="329" y="0"/>
                </a:cubicBezTo>
                <a:moveTo>
                  <a:pt x="399" y="131"/>
                </a:moveTo>
                <a:cubicBezTo>
                  <a:pt x="396" y="145"/>
                  <a:pt x="393" y="154"/>
                  <a:pt x="385" y="167"/>
                </a:cubicBezTo>
                <a:cubicBezTo>
                  <a:pt x="366" y="197"/>
                  <a:pt x="346" y="228"/>
                  <a:pt x="332" y="261"/>
                </a:cubicBezTo>
                <a:cubicBezTo>
                  <a:pt x="317" y="298"/>
                  <a:pt x="312" y="346"/>
                  <a:pt x="318" y="385"/>
                </a:cubicBezTo>
                <a:cubicBezTo>
                  <a:pt x="324" y="422"/>
                  <a:pt x="358" y="452"/>
                  <a:pt x="378" y="482"/>
                </a:cubicBezTo>
                <a:cubicBezTo>
                  <a:pt x="395" y="507"/>
                  <a:pt x="399" y="526"/>
                  <a:pt x="399" y="556"/>
                </a:cubicBezTo>
                <a:cubicBezTo>
                  <a:pt x="399" y="578"/>
                  <a:pt x="377" y="580"/>
                  <a:pt x="359" y="585"/>
                </a:cubicBezTo>
                <a:cubicBezTo>
                  <a:pt x="345" y="589"/>
                  <a:pt x="332" y="589"/>
                  <a:pt x="318" y="59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9" name="Freeform 4"/>
          <p:cNvSpPr/>
          <p:nvPr/>
        </p:nvSpPr>
        <p:spPr>
          <a:xfrm>
            <a:off x="7307640" y="157320"/>
            <a:ext cx="1182960" cy="219600"/>
          </a:xfrm>
          <a:custGeom>
            <a:avLst/>
            <a:gdLst/>
            <a:ahLst/>
            <a:rect l="0" t="0" r="r" b="b"/>
            <a:pathLst>
              <a:path w="3286" h="610">
                <a:moveTo>
                  <a:pt x="172" y="400"/>
                </a:moveTo>
                <a:cubicBezTo>
                  <a:pt x="177" y="374"/>
                  <a:pt x="179" y="351"/>
                  <a:pt x="179" y="324"/>
                </a:cubicBezTo>
                <a:cubicBezTo>
                  <a:pt x="135" y="324"/>
                  <a:pt x="109" y="332"/>
                  <a:pt x="72" y="360"/>
                </a:cubicBezTo>
                <a:cubicBezTo>
                  <a:pt x="32" y="391"/>
                  <a:pt x="6" y="424"/>
                  <a:pt x="3" y="474"/>
                </a:cubicBezTo>
                <a:cubicBezTo>
                  <a:pt x="0" y="521"/>
                  <a:pt x="67" y="519"/>
                  <a:pt x="100" y="521"/>
                </a:cubicBezTo>
                <a:cubicBezTo>
                  <a:pt x="153" y="523"/>
                  <a:pt x="203" y="529"/>
                  <a:pt x="239" y="484"/>
                </a:cubicBezTo>
                <a:cubicBezTo>
                  <a:pt x="263" y="454"/>
                  <a:pt x="259" y="402"/>
                  <a:pt x="256" y="366"/>
                </a:cubicBezTo>
                <a:cubicBezTo>
                  <a:pt x="253" y="334"/>
                  <a:pt x="241" y="306"/>
                  <a:pt x="218" y="282"/>
                </a:cubicBezTo>
                <a:cubicBezTo>
                  <a:pt x="216" y="281"/>
                  <a:pt x="214" y="279"/>
                  <a:pt x="212" y="278"/>
                </a:cubicBezTo>
                <a:moveTo>
                  <a:pt x="312" y="282"/>
                </a:moveTo>
                <a:cubicBezTo>
                  <a:pt x="342" y="283"/>
                  <a:pt x="365" y="288"/>
                  <a:pt x="391" y="307"/>
                </a:cubicBezTo>
                <a:cubicBezTo>
                  <a:pt x="426" y="332"/>
                  <a:pt x="448" y="366"/>
                  <a:pt x="464" y="406"/>
                </a:cubicBezTo>
                <a:cubicBezTo>
                  <a:pt x="473" y="428"/>
                  <a:pt x="475" y="449"/>
                  <a:pt x="476" y="472"/>
                </a:cubicBezTo>
                <a:cubicBezTo>
                  <a:pt x="476" y="473"/>
                  <a:pt x="476" y="475"/>
                  <a:pt x="476" y="476"/>
                </a:cubicBezTo>
                <a:cubicBezTo>
                  <a:pt x="476" y="440"/>
                  <a:pt x="468" y="395"/>
                  <a:pt x="484" y="362"/>
                </a:cubicBezTo>
                <a:cubicBezTo>
                  <a:pt x="499" y="330"/>
                  <a:pt x="531" y="298"/>
                  <a:pt x="563" y="283"/>
                </a:cubicBezTo>
                <a:cubicBezTo>
                  <a:pt x="600" y="266"/>
                  <a:pt x="647" y="270"/>
                  <a:pt x="679" y="293"/>
                </a:cubicBezTo>
                <a:cubicBezTo>
                  <a:pt x="724" y="326"/>
                  <a:pt x="754" y="379"/>
                  <a:pt x="772" y="430"/>
                </a:cubicBezTo>
                <a:cubicBezTo>
                  <a:pt x="780" y="454"/>
                  <a:pt x="784" y="479"/>
                  <a:pt x="783" y="505"/>
                </a:cubicBezTo>
                <a:lnTo>
                  <a:pt x="782" y="505"/>
                </a:lnTo>
                <a:moveTo>
                  <a:pt x="924" y="0"/>
                </a:moveTo>
                <a:cubicBezTo>
                  <a:pt x="926" y="48"/>
                  <a:pt x="932" y="96"/>
                  <a:pt x="940" y="144"/>
                </a:cubicBezTo>
                <a:cubicBezTo>
                  <a:pt x="955" y="234"/>
                  <a:pt x="983" y="321"/>
                  <a:pt x="1003" y="410"/>
                </a:cubicBezTo>
                <a:cubicBezTo>
                  <a:pt x="1009" y="438"/>
                  <a:pt x="1013" y="466"/>
                  <a:pt x="1019" y="493"/>
                </a:cubicBezTo>
                <a:moveTo>
                  <a:pt x="870" y="335"/>
                </a:moveTo>
                <a:cubicBezTo>
                  <a:pt x="906" y="322"/>
                  <a:pt x="945" y="315"/>
                  <a:pt x="983" y="311"/>
                </a:cubicBezTo>
                <a:cubicBezTo>
                  <a:pt x="1059" y="301"/>
                  <a:pt x="1135" y="298"/>
                  <a:pt x="1211" y="289"/>
                </a:cubicBezTo>
                <a:cubicBezTo>
                  <a:pt x="1234" y="286"/>
                  <a:pt x="1254" y="282"/>
                  <a:pt x="1276" y="278"/>
                </a:cubicBezTo>
                <a:cubicBezTo>
                  <a:pt x="1270" y="307"/>
                  <a:pt x="1263" y="334"/>
                  <a:pt x="1261" y="363"/>
                </a:cubicBezTo>
                <a:cubicBezTo>
                  <a:pt x="1258" y="408"/>
                  <a:pt x="1254" y="463"/>
                  <a:pt x="1270" y="505"/>
                </a:cubicBezTo>
                <a:cubicBezTo>
                  <a:pt x="1274" y="517"/>
                  <a:pt x="1279" y="521"/>
                  <a:pt x="1285" y="528"/>
                </a:cubicBezTo>
                <a:moveTo>
                  <a:pt x="1110" y="73"/>
                </a:moveTo>
                <a:cubicBezTo>
                  <a:pt x="1149" y="77"/>
                  <a:pt x="1178" y="94"/>
                  <a:pt x="1213" y="111"/>
                </a:cubicBezTo>
                <a:moveTo>
                  <a:pt x="1361" y="271"/>
                </a:moveTo>
                <a:cubicBezTo>
                  <a:pt x="1363" y="301"/>
                  <a:pt x="1372" y="325"/>
                  <a:pt x="1387" y="352"/>
                </a:cubicBezTo>
                <a:cubicBezTo>
                  <a:pt x="1402" y="381"/>
                  <a:pt x="1418" y="412"/>
                  <a:pt x="1438" y="438"/>
                </a:cubicBezTo>
                <a:cubicBezTo>
                  <a:pt x="1447" y="449"/>
                  <a:pt x="1457" y="459"/>
                  <a:pt x="1467" y="469"/>
                </a:cubicBezTo>
                <a:cubicBezTo>
                  <a:pt x="1469" y="472"/>
                  <a:pt x="1473" y="478"/>
                  <a:pt x="1471" y="475"/>
                </a:cubicBezTo>
                <a:cubicBezTo>
                  <a:pt x="1459" y="458"/>
                  <a:pt x="1453" y="441"/>
                  <a:pt x="1452" y="420"/>
                </a:cubicBezTo>
                <a:cubicBezTo>
                  <a:pt x="1451" y="397"/>
                  <a:pt x="1447" y="368"/>
                  <a:pt x="1461" y="349"/>
                </a:cubicBezTo>
                <a:cubicBezTo>
                  <a:pt x="1478" y="326"/>
                  <a:pt x="1507" y="312"/>
                  <a:pt x="1535" y="309"/>
                </a:cubicBezTo>
                <a:cubicBezTo>
                  <a:pt x="1571" y="305"/>
                  <a:pt x="1592" y="309"/>
                  <a:pt x="1616" y="336"/>
                </a:cubicBezTo>
                <a:cubicBezTo>
                  <a:pt x="1648" y="371"/>
                  <a:pt x="1671" y="418"/>
                  <a:pt x="1693" y="459"/>
                </a:cubicBezTo>
                <a:cubicBezTo>
                  <a:pt x="1705" y="482"/>
                  <a:pt x="1712" y="517"/>
                  <a:pt x="1729" y="537"/>
                </a:cubicBezTo>
                <a:cubicBezTo>
                  <a:pt x="1733" y="544"/>
                  <a:pt x="1735" y="547"/>
                  <a:pt x="1741" y="547"/>
                </a:cubicBezTo>
                <a:moveTo>
                  <a:pt x="1839" y="331"/>
                </a:moveTo>
                <a:cubicBezTo>
                  <a:pt x="1845" y="340"/>
                  <a:pt x="1861" y="364"/>
                  <a:pt x="1868" y="376"/>
                </a:cubicBezTo>
                <a:cubicBezTo>
                  <a:pt x="1893" y="415"/>
                  <a:pt x="1919" y="457"/>
                  <a:pt x="1956" y="485"/>
                </a:cubicBezTo>
                <a:cubicBezTo>
                  <a:pt x="1985" y="507"/>
                  <a:pt x="2020" y="506"/>
                  <a:pt x="2055" y="506"/>
                </a:cubicBezTo>
                <a:cubicBezTo>
                  <a:pt x="2095" y="506"/>
                  <a:pt x="2127" y="496"/>
                  <a:pt x="2151" y="461"/>
                </a:cubicBezTo>
                <a:cubicBezTo>
                  <a:pt x="2165" y="440"/>
                  <a:pt x="2172" y="413"/>
                  <a:pt x="2179" y="389"/>
                </a:cubicBezTo>
                <a:cubicBezTo>
                  <a:pt x="2181" y="382"/>
                  <a:pt x="2182" y="380"/>
                  <a:pt x="2183" y="376"/>
                </a:cubicBezTo>
                <a:cubicBezTo>
                  <a:pt x="2183" y="403"/>
                  <a:pt x="2169" y="477"/>
                  <a:pt x="2185" y="499"/>
                </a:cubicBezTo>
                <a:cubicBezTo>
                  <a:pt x="2208" y="514"/>
                  <a:pt x="2217" y="519"/>
                  <a:pt x="2237" y="521"/>
                </a:cubicBezTo>
                <a:moveTo>
                  <a:pt x="2488" y="439"/>
                </a:moveTo>
                <a:cubicBezTo>
                  <a:pt x="2492" y="412"/>
                  <a:pt x="2493" y="386"/>
                  <a:pt x="2492" y="359"/>
                </a:cubicBezTo>
                <a:cubicBezTo>
                  <a:pt x="2492" y="356"/>
                  <a:pt x="2491" y="353"/>
                  <a:pt x="2491" y="350"/>
                </a:cubicBezTo>
                <a:cubicBezTo>
                  <a:pt x="2447" y="348"/>
                  <a:pt x="2417" y="356"/>
                  <a:pt x="2378" y="379"/>
                </a:cubicBezTo>
                <a:cubicBezTo>
                  <a:pt x="2337" y="403"/>
                  <a:pt x="2298" y="434"/>
                  <a:pt x="2290" y="484"/>
                </a:cubicBezTo>
                <a:cubicBezTo>
                  <a:pt x="2282" y="531"/>
                  <a:pt x="2330" y="544"/>
                  <a:pt x="2368" y="551"/>
                </a:cubicBezTo>
                <a:cubicBezTo>
                  <a:pt x="2411" y="558"/>
                  <a:pt x="2485" y="567"/>
                  <a:pt x="2525" y="545"/>
                </a:cubicBezTo>
                <a:cubicBezTo>
                  <a:pt x="2558" y="527"/>
                  <a:pt x="2558" y="488"/>
                  <a:pt x="2558" y="456"/>
                </a:cubicBezTo>
                <a:cubicBezTo>
                  <a:pt x="2558" y="416"/>
                  <a:pt x="2528" y="395"/>
                  <a:pt x="2497" y="373"/>
                </a:cubicBezTo>
                <a:cubicBezTo>
                  <a:pt x="2488" y="367"/>
                  <a:pt x="2483" y="364"/>
                  <a:pt x="2475" y="358"/>
                </a:cubicBezTo>
                <a:moveTo>
                  <a:pt x="2671" y="327"/>
                </a:moveTo>
                <a:cubicBezTo>
                  <a:pt x="2676" y="338"/>
                  <a:pt x="2677" y="343"/>
                  <a:pt x="2679" y="355"/>
                </a:cubicBezTo>
                <a:cubicBezTo>
                  <a:pt x="2684" y="386"/>
                  <a:pt x="2682" y="424"/>
                  <a:pt x="2703" y="449"/>
                </a:cubicBezTo>
                <a:cubicBezTo>
                  <a:pt x="2714" y="463"/>
                  <a:pt x="2731" y="466"/>
                  <a:pt x="2749" y="462"/>
                </a:cubicBezTo>
                <a:cubicBezTo>
                  <a:pt x="2782" y="455"/>
                  <a:pt x="2810" y="420"/>
                  <a:pt x="2829" y="395"/>
                </a:cubicBezTo>
                <a:cubicBezTo>
                  <a:pt x="2845" y="374"/>
                  <a:pt x="2858" y="351"/>
                  <a:pt x="2871" y="328"/>
                </a:cubicBezTo>
                <a:cubicBezTo>
                  <a:pt x="2871" y="355"/>
                  <a:pt x="2860" y="407"/>
                  <a:pt x="2883" y="427"/>
                </a:cubicBezTo>
                <a:cubicBezTo>
                  <a:pt x="2921" y="459"/>
                  <a:pt x="3011" y="461"/>
                  <a:pt x="3057" y="452"/>
                </a:cubicBezTo>
                <a:cubicBezTo>
                  <a:pt x="3108" y="443"/>
                  <a:pt x="3166" y="411"/>
                  <a:pt x="3206" y="379"/>
                </a:cubicBezTo>
                <a:cubicBezTo>
                  <a:pt x="3239" y="352"/>
                  <a:pt x="3267" y="317"/>
                  <a:pt x="3280" y="275"/>
                </a:cubicBezTo>
                <a:cubicBezTo>
                  <a:pt x="3285" y="259"/>
                  <a:pt x="3283" y="246"/>
                  <a:pt x="3284" y="230"/>
                </a:cubicBezTo>
                <a:cubicBezTo>
                  <a:pt x="3252" y="234"/>
                  <a:pt x="3240" y="237"/>
                  <a:pt x="3216" y="263"/>
                </a:cubicBezTo>
                <a:cubicBezTo>
                  <a:pt x="3181" y="301"/>
                  <a:pt x="3171" y="348"/>
                  <a:pt x="3173" y="398"/>
                </a:cubicBezTo>
                <a:cubicBezTo>
                  <a:pt x="3175" y="450"/>
                  <a:pt x="3209" y="484"/>
                  <a:pt x="3242" y="521"/>
                </a:cubicBezTo>
                <a:cubicBezTo>
                  <a:pt x="3262" y="544"/>
                  <a:pt x="3273" y="559"/>
                  <a:pt x="3283" y="586"/>
                </a:cubicBezTo>
                <a:cubicBezTo>
                  <a:pt x="3244" y="601"/>
                  <a:pt x="3204" y="607"/>
                  <a:pt x="3154" y="60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0" name="Freeform 5"/>
          <p:cNvSpPr/>
          <p:nvPr/>
        </p:nvSpPr>
        <p:spPr>
          <a:xfrm>
            <a:off x="4487760" y="417600"/>
            <a:ext cx="408240" cy="282960"/>
          </a:xfrm>
          <a:custGeom>
            <a:avLst/>
            <a:gdLst/>
            <a:ahLst/>
            <a:rect l="0" t="0" r="r" b="b"/>
            <a:pathLst>
              <a:path w="1134" h="786">
                <a:moveTo>
                  <a:pt x="1" y="13"/>
                </a:moveTo>
                <a:cubicBezTo>
                  <a:pt x="0" y="5"/>
                  <a:pt x="0" y="0"/>
                  <a:pt x="0" y="7"/>
                </a:cubicBezTo>
                <a:cubicBezTo>
                  <a:pt x="12" y="42"/>
                  <a:pt x="26" y="65"/>
                  <a:pt x="48" y="96"/>
                </a:cubicBezTo>
                <a:moveTo>
                  <a:pt x="1133" y="783"/>
                </a:moveTo>
                <a:cubicBezTo>
                  <a:pt x="1133" y="784"/>
                  <a:pt x="1133" y="784"/>
                  <a:pt x="1133" y="78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1" name="Freeform 6"/>
          <p:cNvSpPr/>
          <p:nvPr/>
        </p:nvSpPr>
        <p:spPr>
          <a:xfrm>
            <a:off x="759600" y="394560"/>
            <a:ext cx="1499760" cy="306360"/>
          </a:xfrm>
          <a:custGeom>
            <a:avLst/>
            <a:gdLst/>
            <a:ahLst/>
            <a:rect l="0" t="0" r="r" b="b"/>
            <a:pathLst>
              <a:path w="4166" h="851">
                <a:moveTo>
                  <a:pt x="471" y="33"/>
                </a:moveTo>
                <a:cubicBezTo>
                  <a:pt x="475" y="49"/>
                  <a:pt x="475" y="0"/>
                  <a:pt x="480" y="56"/>
                </a:cubicBezTo>
                <a:cubicBezTo>
                  <a:pt x="486" y="124"/>
                  <a:pt x="476" y="192"/>
                  <a:pt x="463" y="258"/>
                </a:cubicBezTo>
                <a:cubicBezTo>
                  <a:pt x="446" y="343"/>
                  <a:pt x="420" y="425"/>
                  <a:pt x="380" y="503"/>
                </a:cubicBezTo>
                <a:cubicBezTo>
                  <a:pt x="336" y="589"/>
                  <a:pt x="280" y="658"/>
                  <a:pt x="201" y="716"/>
                </a:cubicBezTo>
                <a:cubicBezTo>
                  <a:pt x="159" y="746"/>
                  <a:pt x="75" y="803"/>
                  <a:pt x="16" y="783"/>
                </a:cubicBezTo>
                <a:cubicBezTo>
                  <a:pt x="8" y="778"/>
                  <a:pt x="6" y="775"/>
                  <a:pt x="7" y="766"/>
                </a:cubicBezTo>
                <a:cubicBezTo>
                  <a:pt x="18" y="733"/>
                  <a:pt x="0" y="721"/>
                  <a:pt x="46" y="709"/>
                </a:cubicBezTo>
                <a:cubicBezTo>
                  <a:pt x="89" y="698"/>
                  <a:pt x="129" y="715"/>
                  <a:pt x="164" y="737"/>
                </a:cubicBezTo>
                <a:cubicBezTo>
                  <a:pt x="289" y="814"/>
                  <a:pt x="396" y="850"/>
                  <a:pt x="547" y="843"/>
                </a:cubicBezTo>
                <a:cubicBezTo>
                  <a:pt x="624" y="840"/>
                  <a:pt x="691" y="806"/>
                  <a:pt x="743" y="749"/>
                </a:cubicBezTo>
                <a:cubicBezTo>
                  <a:pt x="831" y="654"/>
                  <a:pt x="837" y="515"/>
                  <a:pt x="828" y="392"/>
                </a:cubicBezTo>
                <a:cubicBezTo>
                  <a:pt x="822" y="304"/>
                  <a:pt x="792" y="217"/>
                  <a:pt x="746" y="141"/>
                </a:cubicBezTo>
                <a:cubicBezTo>
                  <a:pt x="727" y="110"/>
                  <a:pt x="695" y="69"/>
                  <a:pt x="651" y="80"/>
                </a:cubicBezTo>
                <a:cubicBezTo>
                  <a:pt x="596" y="93"/>
                  <a:pt x="580" y="152"/>
                  <a:pt x="568" y="207"/>
                </a:cubicBezTo>
                <a:cubicBezTo>
                  <a:pt x="552" y="276"/>
                  <a:pt x="545" y="381"/>
                  <a:pt x="562" y="451"/>
                </a:cubicBezTo>
                <a:cubicBezTo>
                  <a:pt x="581" y="529"/>
                  <a:pt x="642" y="624"/>
                  <a:pt x="725" y="639"/>
                </a:cubicBezTo>
                <a:cubicBezTo>
                  <a:pt x="792" y="651"/>
                  <a:pt x="859" y="635"/>
                  <a:pt x="917" y="602"/>
                </a:cubicBezTo>
                <a:cubicBezTo>
                  <a:pt x="964" y="575"/>
                  <a:pt x="996" y="538"/>
                  <a:pt x="1029" y="498"/>
                </a:cubicBezTo>
                <a:cubicBezTo>
                  <a:pt x="1043" y="481"/>
                  <a:pt x="1059" y="464"/>
                  <a:pt x="1074" y="448"/>
                </a:cubicBezTo>
                <a:cubicBezTo>
                  <a:pt x="1074" y="525"/>
                  <a:pt x="1059" y="592"/>
                  <a:pt x="1049" y="668"/>
                </a:cubicBezTo>
                <a:cubicBezTo>
                  <a:pt x="1048" y="678"/>
                  <a:pt x="1035" y="771"/>
                  <a:pt x="1047" y="780"/>
                </a:cubicBezTo>
                <a:cubicBezTo>
                  <a:pt x="1068" y="795"/>
                  <a:pt x="1091" y="760"/>
                  <a:pt x="1099" y="750"/>
                </a:cubicBezTo>
                <a:cubicBezTo>
                  <a:pt x="1104" y="740"/>
                  <a:pt x="1108" y="729"/>
                  <a:pt x="1113" y="718"/>
                </a:cubicBezTo>
                <a:moveTo>
                  <a:pt x="1143" y="115"/>
                </a:moveTo>
                <a:cubicBezTo>
                  <a:pt x="1143" y="106"/>
                  <a:pt x="1143" y="105"/>
                  <a:pt x="1143" y="100"/>
                </a:cubicBezTo>
                <a:cubicBezTo>
                  <a:pt x="1150" y="145"/>
                  <a:pt x="1170" y="188"/>
                  <a:pt x="1187" y="231"/>
                </a:cubicBezTo>
                <a:moveTo>
                  <a:pt x="1450" y="437"/>
                </a:moveTo>
                <a:cubicBezTo>
                  <a:pt x="1457" y="426"/>
                  <a:pt x="1461" y="427"/>
                  <a:pt x="1460" y="412"/>
                </a:cubicBezTo>
                <a:cubicBezTo>
                  <a:pt x="1458" y="384"/>
                  <a:pt x="1437" y="389"/>
                  <a:pt x="1413" y="388"/>
                </a:cubicBezTo>
                <a:cubicBezTo>
                  <a:pt x="1362" y="387"/>
                  <a:pt x="1334" y="397"/>
                  <a:pt x="1302" y="439"/>
                </a:cubicBezTo>
                <a:cubicBezTo>
                  <a:pt x="1281" y="467"/>
                  <a:pt x="1261" y="523"/>
                  <a:pt x="1275" y="557"/>
                </a:cubicBezTo>
                <a:cubicBezTo>
                  <a:pt x="1294" y="606"/>
                  <a:pt x="1371" y="617"/>
                  <a:pt x="1414" y="629"/>
                </a:cubicBezTo>
                <a:cubicBezTo>
                  <a:pt x="1446" y="638"/>
                  <a:pt x="1505" y="643"/>
                  <a:pt x="1530" y="669"/>
                </a:cubicBezTo>
                <a:cubicBezTo>
                  <a:pt x="1539" y="678"/>
                  <a:pt x="1543" y="713"/>
                  <a:pt x="1535" y="723"/>
                </a:cubicBezTo>
                <a:cubicBezTo>
                  <a:pt x="1507" y="756"/>
                  <a:pt x="1438" y="758"/>
                  <a:pt x="1399" y="760"/>
                </a:cubicBezTo>
                <a:cubicBezTo>
                  <a:pt x="1362" y="762"/>
                  <a:pt x="1300" y="771"/>
                  <a:pt x="1265" y="756"/>
                </a:cubicBezTo>
                <a:cubicBezTo>
                  <a:pt x="1256" y="749"/>
                  <a:pt x="1253" y="747"/>
                  <a:pt x="1256" y="739"/>
                </a:cubicBezTo>
                <a:moveTo>
                  <a:pt x="2023" y="407"/>
                </a:moveTo>
                <a:cubicBezTo>
                  <a:pt x="1979" y="393"/>
                  <a:pt x="1940" y="392"/>
                  <a:pt x="1894" y="392"/>
                </a:cubicBezTo>
                <a:cubicBezTo>
                  <a:pt x="1822" y="392"/>
                  <a:pt x="1757" y="415"/>
                  <a:pt x="1699" y="458"/>
                </a:cubicBezTo>
                <a:cubicBezTo>
                  <a:pt x="1645" y="498"/>
                  <a:pt x="1617" y="545"/>
                  <a:pt x="1611" y="611"/>
                </a:cubicBezTo>
                <a:cubicBezTo>
                  <a:pt x="1606" y="668"/>
                  <a:pt x="1611" y="703"/>
                  <a:pt x="1669" y="726"/>
                </a:cubicBezTo>
                <a:cubicBezTo>
                  <a:pt x="1724" y="746"/>
                  <a:pt x="1783" y="744"/>
                  <a:pt x="1841" y="747"/>
                </a:cubicBezTo>
                <a:moveTo>
                  <a:pt x="2070" y="605"/>
                </a:moveTo>
                <a:cubicBezTo>
                  <a:pt x="2069" y="616"/>
                  <a:pt x="2057" y="618"/>
                  <a:pt x="2057" y="629"/>
                </a:cubicBezTo>
                <a:cubicBezTo>
                  <a:pt x="2058" y="657"/>
                  <a:pt x="2057" y="661"/>
                  <a:pt x="2087" y="669"/>
                </a:cubicBezTo>
                <a:cubicBezTo>
                  <a:pt x="2119" y="678"/>
                  <a:pt x="2173" y="678"/>
                  <a:pt x="2202" y="662"/>
                </a:cubicBezTo>
                <a:cubicBezTo>
                  <a:pt x="2278" y="620"/>
                  <a:pt x="2259" y="534"/>
                  <a:pt x="2288" y="467"/>
                </a:cubicBezTo>
                <a:cubicBezTo>
                  <a:pt x="2300" y="439"/>
                  <a:pt x="2326" y="423"/>
                  <a:pt x="2358" y="432"/>
                </a:cubicBezTo>
                <a:cubicBezTo>
                  <a:pt x="2396" y="443"/>
                  <a:pt x="2414" y="479"/>
                  <a:pt x="2434" y="510"/>
                </a:cubicBezTo>
                <a:cubicBezTo>
                  <a:pt x="2458" y="546"/>
                  <a:pt x="2497" y="678"/>
                  <a:pt x="2533" y="698"/>
                </a:cubicBezTo>
                <a:cubicBezTo>
                  <a:pt x="2557" y="712"/>
                  <a:pt x="2614" y="685"/>
                  <a:pt x="2636" y="677"/>
                </a:cubicBezTo>
                <a:cubicBezTo>
                  <a:pt x="2679" y="662"/>
                  <a:pt x="2731" y="641"/>
                  <a:pt x="2767" y="612"/>
                </a:cubicBezTo>
                <a:cubicBezTo>
                  <a:pt x="2772" y="608"/>
                  <a:pt x="2779" y="606"/>
                  <a:pt x="2782" y="603"/>
                </a:cubicBezTo>
                <a:cubicBezTo>
                  <a:pt x="2786" y="598"/>
                  <a:pt x="2789" y="590"/>
                  <a:pt x="2792" y="583"/>
                </a:cubicBezTo>
                <a:cubicBezTo>
                  <a:pt x="2797" y="572"/>
                  <a:pt x="2799" y="553"/>
                  <a:pt x="2803" y="541"/>
                </a:cubicBezTo>
                <a:cubicBezTo>
                  <a:pt x="2806" y="530"/>
                  <a:pt x="2812" y="513"/>
                  <a:pt x="2815" y="504"/>
                </a:cubicBezTo>
                <a:cubicBezTo>
                  <a:pt x="2829" y="511"/>
                  <a:pt x="2837" y="511"/>
                  <a:pt x="2853" y="521"/>
                </a:cubicBezTo>
                <a:cubicBezTo>
                  <a:pt x="2871" y="532"/>
                  <a:pt x="2880" y="544"/>
                  <a:pt x="2901" y="551"/>
                </a:cubicBezTo>
                <a:cubicBezTo>
                  <a:pt x="2927" y="560"/>
                  <a:pt x="2979" y="559"/>
                  <a:pt x="3005" y="552"/>
                </a:cubicBezTo>
                <a:cubicBezTo>
                  <a:pt x="3041" y="542"/>
                  <a:pt x="3082" y="521"/>
                  <a:pt x="3086" y="481"/>
                </a:cubicBezTo>
                <a:cubicBezTo>
                  <a:pt x="3089" y="448"/>
                  <a:pt x="3081" y="435"/>
                  <a:pt x="3053" y="417"/>
                </a:cubicBezTo>
                <a:cubicBezTo>
                  <a:pt x="3009" y="389"/>
                  <a:pt x="2942" y="389"/>
                  <a:pt x="2898" y="414"/>
                </a:cubicBezTo>
                <a:cubicBezTo>
                  <a:pt x="2837" y="450"/>
                  <a:pt x="2793" y="538"/>
                  <a:pt x="2810" y="608"/>
                </a:cubicBezTo>
                <a:cubicBezTo>
                  <a:pt x="2822" y="656"/>
                  <a:pt x="2839" y="684"/>
                  <a:pt x="2889" y="704"/>
                </a:cubicBezTo>
                <a:cubicBezTo>
                  <a:pt x="2966" y="734"/>
                  <a:pt x="3073" y="726"/>
                  <a:pt x="3149" y="704"/>
                </a:cubicBezTo>
                <a:cubicBezTo>
                  <a:pt x="3314" y="657"/>
                  <a:pt x="3469" y="528"/>
                  <a:pt x="3494" y="351"/>
                </a:cubicBezTo>
                <a:cubicBezTo>
                  <a:pt x="3505" y="275"/>
                  <a:pt x="3505" y="184"/>
                  <a:pt x="3473" y="114"/>
                </a:cubicBezTo>
                <a:cubicBezTo>
                  <a:pt x="3463" y="90"/>
                  <a:pt x="3446" y="80"/>
                  <a:pt x="3432" y="60"/>
                </a:cubicBezTo>
                <a:cubicBezTo>
                  <a:pt x="3431" y="64"/>
                  <a:pt x="3417" y="95"/>
                  <a:pt x="3416" y="117"/>
                </a:cubicBezTo>
                <a:cubicBezTo>
                  <a:pt x="3412" y="200"/>
                  <a:pt x="3416" y="281"/>
                  <a:pt x="3429" y="362"/>
                </a:cubicBezTo>
                <a:cubicBezTo>
                  <a:pt x="3441" y="441"/>
                  <a:pt x="3451" y="522"/>
                  <a:pt x="3479" y="596"/>
                </a:cubicBezTo>
                <a:cubicBezTo>
                  <a:pt x="3497" y="644"/>
                  <a:pt x="3525" y="694"/>
                  <a:pt x="3575" y="712"/>
                </a:cubicBezTo>
                <a:cubicBezTo>
                  <a:pt x="3593" y="719"/>
                  <a:pt x="3615" y="712"/>
                  <a:pt x="3633" y="712"/>
                </a:cubicBezTo>
                <a:moveTo>
                  <a:pt x="3338" y="478"/>
                </a:moveTo>
                <a:cubicBezTo>
                  <a:pt x="3413" y="468"/>
                  <a:pt x="3489" y="464"/>
                  <a:pt x="3564" y="460"/>
                </a:cubicBezTo>
                <a:cubicBezTo>
                  <a:pt x="3622" y="457"/>
                  <a:pt x="3680" y="454"/>
                  <a:pt x="3738" y="449"/>
                </a:cubicBezTo>
                <a:cubicBezTo>
                  <a:pt x="3762" y="447"/>
                  <a:pt x="3805" y="437"/>
                  <a:pt x="3826" y="451"/>
                </a:cubicBezTo>
                <a:cubicBezTo>
                  <a:pt x="3840" y="460"/>
                  <a:pt x="3844" y="481"/>
                  <a:pt x="3862" y="487"/>
                </a:cubicBezTo>
                <a:cubicBezTo>
                  <a:pt x="3882" y="493"/>
                  <a:pt x="3909" y="491"/>
                  <a:pt x="3929" y="490"/>
                </a:cubicBezTo>
                <a:cubicBezTo>
                  <a:pt x="3967" y="488"/>
                  <a:pt x="4003" y="470"/>
                  <a:pt x="4037" y="453"/>
                </a:cubicBezTo>
                <a:cubicBezTo>
                  <a:pt x="4067" y="438"/>
                  <a:pt x="4080" y="427"/>
                  <a:pt x="4085" y="395"/>
                </a:cubicBezTo>
                <a:cubicBezTo>
                  <a:pt x="4091" y="358"/>
                  <a:pt x="4047" y="331"/>
                  <a:pt x="4017" y="323"/>
                </a:cubicBezTo>
                <a:cubicBezTo>
                  <a:pt x="3960" y="308"/>
                  <a:pt x="3894" y="316"/>
                  <a:pt x="3846" y="348"/>
                </a:cubicBezTo>
                <a:cubicBezTo>
                  <a:pt x="3788" y="387"/>
                  <a:pt x="3763" y="448"/>
                  <a:pt x="3757" y="515"/>
                </a:cubicBezTo>
                <a:cubicBezTo>
                  <a:pt x="3751" y="579"/>
                  <a:pt x="3757" y="624"/>
                  <a:pt x="3813" y="664"/>
                </a:cubicBezTo>
                <a:cubicBezTo>
                  <a:pt x="3875" y="708"/>
                  <a:pt x="3982" y="720"/>
                  <a:pt x="4055" y="707"/>
                </a:cubicBezTo>
                <a:cubicBezTo>
                  <a:pt x="4100" y="699"/>
                  <a:pt x="4130" y="674"/>
                  <a:pt x="4165" y="64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2" name="Freeform 7"/>
          <p:cNvSpPr/>
          <p:nvPr/>
        </p:nvSpPr>
        <p:spPr>
          <a:xfrm>
            <a:off x="2714760" y="338040"/>
            <a:ext cx="2113560" cy="390600"/>
          </a:xfrm>
          <a:custGeom>
            <a:avLst/>
            <a:gdLst/>
            <a:ahLst/>
            <a:rect l="0" t="0" r="r" b="b"/>
            <a:pathLst>
              <a:path w="5871" h="1085">
                <a:moveTo>
                  <a:pt x="97" y="97"/>
                </a:moveTo>
                <a:cubicBezTo>
                  <a:pt x="93" y="65"/>
                  <a:pt x="89" y="37"/>
                  <a:pt x="78" y="7"/>
                </a:cubicBezTo>
                <a:cubicBezTo>
                  <a:pt x="76" y="3"/>
                  <a:pt x="75" y="3"/>
                  <a:pt x="75" y="0"/>
                </a:cubicBezTo>
                <a:cubicBezTo>
                  <a:pt x="65" y="29"/>
                  <a:pt x="55" y="71"/>
                  <a:pt x="50" y="104"/>
                </a:cubicBezTo>
                <a:cubicBezTo>
                  <a:pt x="33" y="219"/>
                  <a:pt x="35" y="335"/>
                  <a:pt x="35" y="451"/>
                </a:cubicBezTo>
                <a:cubicBezTo>
                  <a:pt x="35" y="549"/>
                  <a:pt x="34" y="643"/>
                  <a:pt x="47" y="739"/>
                </a:cubicBezTo>
                <a:cubicBezTo>
                  <a:pt x="53" y="782"/>
                  <a:pt x="63" y="825"/>
                  <a:pt x="66" y="869"/>
                </a:cubicBezTo>
                <a:cubicBezTo>
                  <a:pt x="66" y="874"/>
                  <a:pt x="66" y="875"/>
                  <a:pt x="66" y="880"/>
                </a:cubicBezTo>
                <a:moveTo>
                  <a:pt x="64" y="161"/>
                </a:moveTo>
                <a:cubicBezTo>
                  <a:pt x="66" y="125"/>
                  <a:pt x="74" y="118"/>
                  <a:pt x="111" y="107"/>
                </a:cubicBezTo>
                <a:cubicBezTo>
                  <a:pt x="169" y="90"/>
                  <a:pt x="289" y="75"/>
                  <a:pt x="345" y="103"/>
                </a:cubicBezTo>
                <a:cubicBezTo>
                  <a:pt x="386" y="123"/>
                  <a:pt x="371" y="195"/>
                  <a:pt x="354" y="225"/>
                </a:cubicBezTo>
                <a:cubicBezTo>
                  <a:pt x="298" y="325"/>
                  <a:pt x="177" y="401"/>
                  <a:pt x="69" y="431"/>
                </a:cubicBezTo>
                <a:cubicBezTo>
                  <a:pt x="46" y="437"/>
                  <a:pt x="23" y="439"/>
                  <a:pt x="0" y="443"/>
                </a:cubicBezTo>
                <a:moveTo>
                  <a:pt x="321" y="856"/>
                </a:moveTo>
                <a:cubicBezTo>
                  <a:pt x="314" y="858"/>
                  <a:pt x="307" y="880"/>
                  <a:pt x="306" y="872"/>
                </a:cubicBezTo>
                <a:cubicBezTo>
                  <a:pt x="302" y="837"/>
                  <a:pt x="327" y="798"/>
                  <a:pt x="343" y="769"/>
                </a:cubicBezTo>
                <a:cubicBezTo>
                  <a:pt x="374" y="712"/>
                  <a:pt x="406" y="654"/>
                  <a:pt x="450" y="605"/>
                </a:cubicBezTo>
                <a:cubicBezTo>
                  <a:pt x="486" y="565"/>
                  <a:pt x="524" y="545"/>
                  <a:pt x="577" y="541"/>
                </a:cubicBezTo>
                <a:cubicBezTo>
                  <a:pt x="630" y="536"/>
                  <a:pt x="639" y="589"/>
                  <a:pt x="643" y="633"/>
                </a:cubicBezTo>
                <a:cubicBezTo>
                  <a:pt x="647" y="686"/>
                  <a:pt x="631" y="746"/>
                  <a:pt x="651" y="797"/>
                </a:cubicBezTo>
                <a:cubicBezTo>
                  <a:pt x="665" y="832"/>
                  <a:pt x="710" y="838"/>
                  <a:pt x="743" y="831"/>
                </a:cubicBezTo>
                <a:cubicBezTo>
                  <a:pt x="810" y="816"/>
                  <a:pt x="876" y="766"/>
                  <a:pt x="925" y="721"/>
                </a:cubicBezTo>
                <a:cubicBezTo>
                  <a:pt x="979" y="672"/>
                  <a:pt x="1011" y="612"/>
                  <a:pt x="1041" y="547"/>
                </a:cubicBezTo>
                <a:cubicBezTo>
                  <a:pt x="1041" y="622"/>
                  <a:pt x="1022" y="723"/>
                  <a:pt x="1054" y="793"/>
                </a:cubicBezTo>
                <a:cubicBezTo>
                  <a:pt x="1076" y="841"/>
                  <a:pt x="1151" y="889"/>
                  <a:pt x="1206" y="868"/>
                </a:cubicBezTo>
                <a:cubicBezTo>
                  <a:pt x="1275" y="842"/>
                  <a:pt x="1274" y="738"/>
                  <a:pt x="1275" y="681"/>
                </a:cubicBezTo>
                <a:cubicBezTo>
                  <a:pt x="1276" y="604"/>
                  <a:pt x="1242" y="543"/>
                  <a:pt x="1192" y="484"/>
                </a:cubicBezTo>
                <a:cubicBezTo>
                  <a:pt x="1167" y="455"/>
                  <a:pt x="1131" y="426"/>
                  <a:pt x="1092" y="449"/>
                </a:cubicBezTo>
                <a:cubicBezTo>
                  <a:pt x="1060" y="468"/>
                  <a:pt x="1057" y="550"/>
                  <a:pt x="1076" y="577"/>
                </a:cubicBezTo>
                <a:cubicBezTo>
                  <a:pt x="1087" y="586"/>
                  <a:pt x="1099" y="596"/>
                  <a:pt x="1110" y="605"/>
                </a:cubicBezTo>
                <a:moveTo>
                  <a:pt x="1507" y="345"/>
                </a:moveTo>
                <a:cubicBezTo>
                  <a:pt x="1497" y="267"/>
                  <a:pt x="1490" y="188"/>
                  <a:pt x="1477" y="110"/>
                </a:cubicBezTo>
                <a:cubicBezTo>
                  <a:pt x="1468" y="156"/>
                  <a:pt x="1464" y="203"/>
                  <a:pt x="1462" y="251"/>
                </a:cubicBezTo>
                <a:cubicBezTo>
                  <a:pt x="1458" y="341"/>
                  <a:pt x="1442" y="456"/>
                  <a:pt x="1462" y="546"/>
                </a:cubicBezTo>
                <a:cubicBezTo>
                  <a:pt x="1471" y="584"/>
                  <a:pt x="1503" y="641"/>
                  <a:pt x="1544" y="652"/>
                </a:cubicBezTo>
                <a:cubicBezTo>
                  <a:pt x="1577" y="661"/>
                  <a:pt x="1605" y="644"/>
                  <a:pt x="1631" y="626"/>
                </a:cubicBezTo>
                <a:cubicBezTo>
                  <a:pt x="1665" y="602"/>
                  <a:pt x="1759" y="531"/>
                  <a:pt x="1805" y="570"/>
                </a:cubicBezTo>
                <a:cubicBezTo>
                  <a:pt x="1846" y="604"/>
                  <a:pt x="1816" y="695"/>
                  <a:pt x="1796" y="730"/>
                </a:cubicBezTo>
                <a:cubicBezTo>
                  <a:pt x="1745" y="818"/>
                  <a:pt x="1658" y="848"/>
                  <a:pt x="1561" y="839"/>
                </a:cubicBezTo>
                <a:cubicBezTo>
                  <a:pt x="1517" y="835"/>
                  <a:pt x="1457" y="814"/>
                  <a:pt x="1435" y="772"/>
                </a:cubicBezTo>
                <a:cubicBezTo>
                  <a:pt x="1431" y="749"/>
                  <a:pt x="1430" y="742"/>
                  <a:pt x="1431" y="726"/>
                </a:cubicBezTo>
                <a:moveTo>
                  <a:pt x="2400" y="583"/>
                </a:moveTo>
                <a:cubicBezTo>
                  <a:pt x="2342" y="560"/>
                  <a:pt x="2290" y="559"/>
                  <a:pt x="2227" y="558"/>
                </a:cubicBezTo>
                <a:cubicBezTo>
                  <a:pt x="2140" y="557"/>
                  <a:pt x="2024" y="571"/>
                  <a:pt x="1984" y="664"/>
                </a:cubicBezTo>
                <a:cubicBezTo>
                  <a:pt x="1959" y="721"/>
                  <a:pt x="1979" y="775"/>
                  <a:pt x="2032" y="804"/>
                </a:cubicBezTo>
                <a:cubicBezTo>
                  <a:pt x="2096" y="839"/>
                  <a:pt x="2201" y="843"/>
                  <a:pt x="2272" y="832"/>
                </a:cubicBezTo>
                <a:cubicBezTo>
                  <a:pt x="2367" y="817"/>
                  <a:pt x="2423" y="751"/>
                  <a:pt x="2447" y="663"/>
                </a:cubicBezTo>
                <a:cubicBezTo>
                  <a:pt x="2455" y="635"/>
                  <a:pt x="2456" y="606"/>
                  <a:pt x="2460" y="577"/>
                </a:cubicBezTo>
                <a:cubicBezTo>
                  <a:pt x="2460" y="616"/>
                  <a:pt x="2447" y="673"/>
                  <a:pt x="2478" y="702"/>
                </a:cubicBezTo>
                <a:cubicBezTo>
                  <a:pt x="2523" y="745"/>
                  <a:pt x="2620" y="745"/>
                  <a:pt x="2676" y="735"/>
                </a:cubicBezTo>
                <a:cubicBezTo>
                  <a:pt x="2753" y="721"/>
                  <a:pt x="2817" y="666"/>
                  <a:pt x="2845" y="593"/>
                </a:cubicBezTo>
                <a:cubicBezTo>
                  <a:pt x="2874" y="514"/>
                  <a:pt x="2857" y="425"/>
                  <a:pt x="2831" y="350"/>
                </a:cubicBezTo>
                <a:cubicBezTo>
                  <a:pt x="2813" y="298"/>
                  <a:pt x="2776" y="174"/>
                  <a:pt x="2723" y="144"/>
                </a:cubicBezTo>
                <a:cubicBezTo>
                  <a:pt x="2704" y="137"/>
                  <a:pt x="2698" y="135"/>
                  <a:pt x="2685" y="137"/>
                </a:cubicBezTo>
                <a:cubicBezTo>
                  <a:pt x="2638" y="208"/>
                  <a:pt x="2622" y="271"/>
                  <a:pt x="2618" y="357"/>
                </a:cubicBezTo>
                <a:cubicBezTo>
                  <a:pt x="2613" y="456"/>
                  <a:pt x="2638" y="541"/>
                  <a:pt x="2694" y="622"/>
                </a:cubicBezTo>
                <a:cubicBezTo>
                  <a:pt x="2730" y="674"/>
                  <a:pt x="2759" y="696"/>
                  <a:pt x="2815" y="709"/>
                </a:cubicBezTo>
                <a:cubicBezTo>
                  <a:pt x="2822" y="709"/>
                  <a:pt x="2830" y="709"/>
                  <a:pt x="2837" y="709"/>
                </a:cubicBezTo>
                <a:cubicBezTo>
                  <a:pt x="2872" y="665"/>
                  <a:pt x="2897" y="620"/>
                  <a:pt x="2918" y="567"/>
                </a:cubicBezTo>
                <a:cubicBezTo>
                  <a:pt x="2938" y="520"/>
                  <a:pt x="2973" y="384"/>
                  <a:pt x="3032" y="371"/>
                </a:cubicBezTo>
                <a:cubicBezTo>
                  <a:pt x="3056" y="370"/>
                  <a:pt x="3064" y="370"/>
                  <a:pt x="3080" y="374"/>
                </a:cubicBezTo>
                <a:cubicBezTo>
                  <a:pt x="3115" y="443"/>
                  <a:pt x="3130" y="508"/>
                  <a:pt x="3138" y="587"/>
                </a:cubicBezTo>
                <a:cubicBezTo>
                  <a:pt x="3148" y="679"/>
                  <a:pt x="3155" y="773"/>
                  <a:pt x="3157" y="865"/>
                </a:cubicBezTo>
                <a:cubicBezTo>
                  <a:pt x="3157" y="870"/>
                  <a:pt x="3157" y="875"/>
                  <a:pt x="3157" y="880"/>
                </a:cubicBezTo>
                <a:cubicBezTo>
                  <a:pt x="3116" y="863"/>
                  <a:pt x="3096" y="863"/>
                  <a:pt x="3055" y="826"/>
                </a:cubicBezTo>
                <a:cubicBezTo>
                  <a:pt x="2988" y="767"/>
                  <a:pt x="2928" y="698"/>
                  <a:pt x="2875" y="627"/>
                </a:cubicBezTo>
                <a:cubicBezTo>
                  <a:pt x="2846" y="588"/>
                  <a:pt x="2819" y="542"/>
                  <a:pt x="2787" y="506"/>
                </a:cubicBezTo>
                <a:cubicBezTo>
                  <a:pt x="2787" y="508"/>
                  <a:pt x="2787" y="509"/>
                  <a:pt x="2787" y="511"/>
                </a:cubicBezTo>
                <a:moveTo>
                  <a:pt x="3365" y="494"/>
                </a:moveTo>
                <a:cubicBezTo>
                  <a:pt x="3385" y="493"/>
                  <a:pt x="3379" y="496"/>
                  <a:pt x="3380" y="525"/>
                </a:cubicBezTo>
                <a:cubicBezTo>
                  <a:pt x="3383" y="601"/>
                  <a:pt x="3380" y="677"/>
                  <a:pt x="3381" y="752"/>
                </a:cubicBezTo>
                <a:cubicBezTo>
                  <a:pt x="3382" y="815"/>
                  <a:pt x="3386" y="881"/>
                  <a:pt x="3420" y="937"/>
                </a:cubicBezTo>
                <a:cubicBezTo>
                  <a:pt x="3433" y="959"/>
                  <a:pt x="3444" y="956"/>
                  <a:pt x="3466" y="957"/>
                </a:cubicBezTo>
                <a:moveTo>
                  <a:pt x="3403" y="212"/>
                </a:moveTo>
                <a:cubicBezTo>
                  <a:pt x="3397" y="211"/>
                  <a:pt x="3399" y="273"/>
                  <a:pt x="3399" y="291"/>
                </a:cubicBezTo>
                <a:cubicBezTo>
                  <a:pt x="3399" y="329"/>
                  <a:pt x="3399" y="340"/>
                  <a:pt x="3399" y="365"/>
                </a:cubicBezTo>
                <a:moveTo>
                  <a:pt x="3644" y="133"/>
                </a:moveTo>
                <a:cubicBezTo>
                  <a:pt x="3641" y="123"/>
                  <a:pt x="3638" y="112"/>
                  <a:pt x="3635" y="102"/>
                </a:cubicBezTo>
                <a:cubicBezTo>
                  <a:pt x="3629" y="135"/>
                  <a:pt x="3623" y="180"/>
                  <a:pt x="3620" y="216"/>
                </a:cubicBezTo>
                <a:cubicBezTo>
                  <a:pt x="3611" y="315"/>
                  <a:pt x="3608" y="414"/>
                  <a:pt x="3602" y="513"/>
                </a:cubicBezTo>
                <a:cubicBezTo>
                  <a:pt x="3597" y="607"/>
                  <a:pt x="3573" y="738"/>
                  <a:pt x="3602" y="829"/>
                </a:cubicBezTo>
                <a:cubicBezTo>
                  <a:pt x="3609" y="852"/>
                  <a:pt x="3630" y="885"/>
                  <a:pt x="3656" y="890"/>
                </a:cubicBezTo>
                <a:cubicBezTo>
                  <a:pt x="3662" y="890"/>
                  <a:pt x="3669" y="890"/>
                  <a:pt x="3675" y="890"/>
                </a:cubicBezTo>
                <a:moveTo>
                  <a:pt x="3985" y="550"/>
                </a:moveTo>
                <a:cubicBezTo>
                  <a:pt x="3991" y="526"/>
                  <a:pt x="3979" y="545"/>
                  <a:pt x="3993" y="538"/>
                </a:cubicBezTo>
                <a:cubicBezTo>
                  <a:pt x="4018" y="570"/>
                  <a:pt x="4019" y="609"/>
                  <a:pt x="4021" y="649"/>
                </a:cubicBezTo>
                <a:cubicBezTo>
                  <a:pt x="4023" y="691"/>
                  <a:pt x="3992" y="885"/>
                  <a:pt x="4023" y="914"/>
                </a:cubicBezTo>
                <a:cubicBezTo>
                  <a:pt x="4036" y="926"/>
                  <a:pt x="4051" y="903"/>
                  <a:pt x="4056" y="898"/>
                </a:cubicBezTo>
                <a:moveTo>
                  <a:pt x="4029" y="261"/>
                </a:moveTo>
                <a:cubicBezTo>
                  <a:pt x="4027" y="246"/>
                  <a:pt x="4026" y="244"/>
                  <a:pt x="4026" y="232"/>
                </a:cubicBezTo>
                <a:cubicBezTo>
                  <a:pt x="4030" y="246"/>
                  <a:pt x="4035" y="252"/>
                  <a:pt x="4049" y="254"/>
                </a:cubicBezTo>
                <a:moveTo>
                  <a:pt x="4409" y="52"/>
                </a:moveTo>
                <a:cubicBezTo>
                  <a:pt x="4403" y="82"/>
                  <a:pt x="4401" y="97"/>
                  <a:pt x="4399" y="128"/>
                </a:cubicBezTo>
                <a:cubicBezTo>
                  <a:pt x="4386" y="296"/>
                  <a:pt x="4388" y="464"/>
                  <a:pt x="4388" y="633"/>
                </a:cubicBezTo>
                <a:cubicBezTo>
                  <a:pt x="4388" y="697"/>
                  <a:pt x="4382" y="762"/>
                  <a:pt x="4396" y="824"/>
                </a:cubicBezTo>
                <a:cubicBezTo>
                  <a:pt x="4409" y="885"/>
                  <a:pt x="4443" y="949"/>
                  <a:pt x="4509" y="962"/>
                </a:cubicBezTo>
                <a:cubicBezTo>
                  <a:pt x="4546" y="969"/>
                  <a:pt x="4591" y="969"/>
                  <a:pt x="4627" y="958"/>
                </a:cubicBezTo>
                <a:cubicBezTo>
                  <a:pt x="4664" y="947"/>
                  <a:pt x="4687" y="925"/>
                  <a:pt x="4715" y="901"/>
                </a:cubicBezTo>
                <a:moveTo>
                  <a:pt x="4221" y="633"/>
                </a:moveTo>
                <a:cubicBezTo>
                  <a:pt x="4245" y="626"/>
                  <a:pt x="4295" y="622"/>
                  <a:pt x="4327" y="621"/>
                </a:cubicBezTo>
                <a:cubicBezTo>
                  <a:pt x="4477" y="614"/>
                  <a:pt x="4644" y="634"/>
                  <a:pt x="4788" y="587"/>
                </a:cubicBezTo>
                <a:cubicBezTo>
                  <a:pt x="4825" y="575"/>
                  <a:pt x="4863" y="553"/>
                  <a:pt x="4891" y="524"/>
                </a:cubicBezTo>
                <a:cubicBezTo>
                  <a:pt x="4897" y="517"/>
                  <a:pt x="4898" y="515"/>
                  <a:pt x="4901" y="511"/>
                </a:cubicBezTo>
                <a:cubicBezTo>
                  <a:pt x="4901" y="617"/>
                  <a:pt x="4899" y="721"/>
                  <a:pt x="4898" y="826"/>
                </a:cubicBezTo>
                <a:cubicBezTo>
                  <a:pt x="4898" y="831"/>
                  <a:pt x="4898" y="834"/>
                  <a:pt x="4898" y="829"/>
                </a:cubicBezTo>
                <a:moveTo>
                  <a:pt x="5226" y="497"/>
                </a:moveTo>
                <a:cubicBezTo>
                  <a:pt x="5226" y="544"/>
                  <a:pt x="5220" y="592"/>
                  <a:pt x="5235" y="636"/>
                </a:cubicBezTo>
                <a:cubicBezTo>
                  <a:pt x="5252" y="686"/>
                  <a:pt x="5285" y="711"/>
                  <a:pt x="5337" y="714"/>
                </a:cubicBezTo>
                <a:cubicBezTo>
                  <a:pt x="5388" y="717"/>
                  <a:pt x="5432" y="702"/>
                  <a:pt x="5469" y="666"/>
                </a:cubicBezTo>
                <a:cubicBezTo>
                  <a:pt x="5496" y="640"/>
                  <a:pt x="5514" y="595"/>
                  <a:pt x="5504" y="557"/>
                </a:cubicBezTo>
                <a:cubicBezTo>
                  <a:pt x="5484" y="483"/>
                  <a:pt x="5395" y="471"/>
                  <a:pt x="5332" y="474"/>
                </a:cubicBezTo>
                <a:cubicBezTo>
                  <a:pt x="5243" y="479"/>
                  <a:pt x="5156" y="522"/>
                  <a:pt x="5094" y="587"/>
                </a:cubicBezTo>
                <a:cubicBezTo>
                  <a:pt x="5058" y="625"/>
                  <a:pt x="5020" y="710"/>
                  <a:pt x="5055" y="762"/>
                </a:cubicBezTo>
                <a:cubicBezTo>
                  <a:pt x="5102" y="833"/>
                  <a:pt x="5226" y="849"/>
                  <a:pt x="5301" y="856"/>
                </a:cubicBezTo>
                <a:cubicBezTo>
                  <a:pt x="5405" y="866"/>
                  <a:pt x="5512" y="865"/>
                  <a:pt x="5611" y="829"/>
                </a:cubicBezTo>
                <a:cubicBezTo>
                  <a:pt x="5687" y="802"/>
                  <a:pt x="5751" y="760"/>
                  <a:pt x="5787" y="686"/>
                </a:cubicBezTo>
                <a:cubicBezTo>
                  <a:pt x="5802" y="654"/>
                  <a:pt x="5835" y="549"/>
                  <a:pt x="5814" y="511"/>
                </a:cubicBezTo>
                <a:cubicBezTo>
                  <a:pt x="5806" y="503"/>
                  <a:pt x="5802" y="500"/>
                  <a:pt x="5793" y="500"/>
                </a:cubicBezTo>
                <a:cubicBezTo>
                  <a:pt x="5760" y="506"/>
                  <a:pt x="5749" y="497"/>
                  <a:pt x="5722" y="524"/>
                </a:cubicBezTo>
                <a:cubicBezTo>
                  <a:pt x="5688" y="559"/>
                  <a:pt x="5686" y="632"/>
                  <a:pt x="5708" y="673"/>
                </a:cubicBezTo>
                <a:cubicBezTo>
                  <a:pt x="5732" y="718"/>
                  <a:pt x="5785" y="752"/>
                  <a:pt x="5825" y="782"/>
                </a:cubicBezTo>
                <a:cubicBezTo>
                  <a:pt x="5849" y="800"/>
                  <a:pt x="5869" y="810"/>
                  <a:pt x="5869" y="842"/>
                </a:cubicBezTo>
                <a:cubicBezTo>
                  <a:pt x="5870" y="878"/>
                  <a:pt x="5848" y="896"/>
                  <a:pt x="5817" y="914"/>
                </a:cubicBezTo>
                <a:cubicBezTo>
                  <a:pt x="5778" y="937"/>
                  <a:pt x="5734" y="950"/>
                  <a:pt x="5693" y="968"/>
                </a:cubicBezTo>
                <a:cubicBezTo>
                  <a:pt x="5691" y="969"/>
                  <a:pt x="5688" y="971"/>
                  <a:pt x="5686" y="972"/>
                </a:cubicBezTo>
                <a:moveTo>
                  <a:pt x="4652" y="1072"/>
                </a:moveTo>
                <a:cubicBezTo>
                  <a:pt x="4654" y="1074"/>
                  <a:pt x="4658" y="1084"/>
                  <a:pt x="4663" y="1079"/>
                </a:cubicBezTo>
                <a:cubicBezTo>
                  <a:pt x="4664" y="1077"/>
                  <a:pt x="4664" y="1076"/>
                  <a:pt x="4664" y="107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3" name="Freeform 8"/>
          <p:cNvSpPr/>
          <p:nvPr/>
        </p:nvSpPr>
        <p:spPr>
          <a:xfrm>
            <a:off x="7128000" y="332640"/>
            <a:ext cx="1915560" cy="661680"/>
          </a:xfrm>
          <a:custGeom>
            <a:avLst/>
            <a:gdLst/>
            <a:ahLst/>
            <a:rect l="0" t="0" r="r" b="b"/>
            <a:pathLst>
              <a:path w="5321" h="1838">
                <a:moveTo>
                  <a:pt x="307" y="747"/>
                </a:moveTo>
                <a:cubicBezTo>
                  <a:pt x="307" y="720"/>
                  <a:pt x="315" y="679"/>
                  <a:pt x="304" y="653"/>
                </a:cubicBezTo>
                <a:cubicBezTo>
                  <a:pt x="296" y="634"/>
                  <a:pt x="255" y="638"/>
                  <a:pt x="241" y="640"/>
                </a:cubicBezTo>
                <a:cubicBezTo>
                  <a:pt x="182" y="650"/>
                  <a:pt x="128" y="716"/>
                  <a:pt x="89" y="757"/>
                </a:cubicBezTo>
                <a:cubicBezTo>
                  <a:pt x="43" y="805"/>
                  <a:pt x="9" y="847"/>
                  <a:pt x="4" y="914"/>
                </a:cubicBezTo>
                <a:cubicBezTo>
                  <a:pt x="0" y="968"/>
                  <a:pt x="54" y="959"/>
                  <a:pt x="93" y="959"/>
                </a:cubicBezTo>
                <a:cubicBezTo>
                  <a:pt x="165" y="959"/>
                  <a:pt x="219" y="926"/>
                  <a:pt x="275" y="882"/>
                </a:cubicBezTo>
                <a:cubicBezTo>
                  <a:pt x="318" y="848"/>
                  <a:pt x="349" y="809"/>
                  <a:pt x="367" y="757"/>
                </a:cubicBezTo>
                <a:cubicBezTo>
                  <a:pt x="374" y="737"/>
                  <a:pt x="377" y="716"/>
                  <a:pt x="380" y="695"/>
                </a:cubicBezTo>
                <a:cubicBezTo>
                  <a:pt x="380" y="761"/>
                  <a:pt x="381" y="821"/>
                  <a:pt x="408" y="882"/>
                </a:cubicBezTo>
                <a:cubicBezTo>
                  <a:pt x="413" y="892"/>
                  <a:pt x="414" y="894"/>
                  <a:pt x="420" y="898"/>
                </a:cubicBezTo>
                <a:moveTo>
                  <a:pt x="465" y="769"/>
                </a:moveTo>
                <a:cubicBezTo>
                  <a:pt x="474" y="752"/>
                  <a:pt x="479" y="739"/>
                  <a:pt x="495" y="729"/>
                </a:cubicBezTo>
                <a:cubicBezTo>
                  <a:pt x="516" y="739"/>
                  <a:pt x="522" y="755"/>
                  <a:pt x="534" y="781"/>
                </a:cubicBezTo>
                <a:cubicBezTo>
                  <a:pt x="558" y="833"/>
                  <a:pt x="577" y="889"/>
                  <a:pt x="586" y="946"/>
                </a:cubicBezTo>
                <a:cubicBezTo>
                  <a:pt x="587" y="954"/>
                  <a:pt x="586" y="967"/>
                  <a:pt x="587" y="948"/>
                </a:cubicBezTo>
                <a:moveTo>
                  <a:pt x="607" y="835"/>
                </a:moveTo>
                <a:cubicBezTo>
                  <a:pt x="618" y="801"/>
                  <a:pt x="629" y="766"/>
                  <a:pt x="650" y="737"/>
                </a:cubicBezTo>
                <a:cubicBezTo>
                  <a:pt x="659" y="724"/>
                  <a:pt x="668" y="717"/>
                  <a:pt x="683" y="716"/>
                </a:cubicBezTo>
                <a:cubicBezTo>
                  <a:pt x="703" y="736"/>
                  <a:pt x="708" y="769"/>
                  <a:pt x="714" y="798"/>
                </a:cubicBezTo>
                <a:cubicBezTo>
                  <a:pt x="720" y="827"/>
                  <a:pt x="727" y="854"/>
                  <a:pt x="736" y="882"/>
                </a:cubicBezTo>
                <a:moveTo>
                  <a:pt x="934" y="675"/>
                </a:moveTo>
                <a:cubicBezTo>
                  <a:pt x="934" y="699"/>
                  <a:pt x="930" y="709"/>
                  <a:pt x="951" y="726"/>
                </a:cubicBezTo>
                <a:cubicBezTo>
                  <a:pt x="975" y="746"/>
                  <a:pt x="1003" y="755"/>
                  <a:pt x="1033" y="756"/>
                </a:cubicBezTo>
                <a:cubicBezTo>
                  <a:pt x="1054" y="757"/>
                  <a:pt x="1057" y="743"/>
                  <a:pt x="1062" y="725"/>
                </a:cubicBezTo>
                <a:cubicBezTo>
                  <a:pt x="1065" y="714"/>
                  <a:pt x="1064" y="705"/>
                  <a:pt x="1065" y="694"/>
                </a:cubicBezTo>
                <a:cubicBezTo>
                  <a:pt x="1064" y="752"/>
                  <a:pt x="1051" y="800"/>
                  <a:pt x="1038" y="856"/>
                </a:cubicBezTo>
                <a:cubicBezTo>
                  <a:pt x="1024" y="918"/>
                  <a:pt x="1019" y="977"/>
                  <a:pt x="1019" y="1041"/>
                </a:cubicBezTo>
                <a:cubicBezTo>
                  <a:pt x="1019" y="1063"/>
                  <a:pt x="1013" y="1089"/>
                  <a:pt x="1028" y="1104"/>
                </a:cubicBezTo>
                <a:moveTo>
                  <a:pt x="1464" y="800"/>
                </a:moveTo>
                <a:cubicBezTo>
                  <a:pt x="1478" y="812"/>
                  <a:pt x="1479" y="830"/>
                  <a:pt x="1483" y="853"/>
                </a:cubicBezTo>
                <a:cubicBezTo>
                  <a:pt x="1488" y="887"/>
                  <a:pt x="1473" y="962"/>
                  <a:pt x="1497" y="990"/>
                </a:cubicBezTo>
                <a:cubicBezTo>
                  <a:pt x="1501" y="990"/>
                  <a:pt x="1503" y="990"/>
                  <a:pt x="1506" y="990"/>
                </a:cubicBezTo>
                <a:cubicBezTo>
                  <a:pt x="1535" y="961"/>
                  <a:pt x="1555" y="922"/>
                  <a:pt x="1578" y="887"/>
                </a:cubicBezTo>
                <a:cubicBezTo>
                  <a:pt x="1608" y="841"/>
                  <a:pt x="1640" y="796"/>
                  <a:pt x="1673" y="753"/>
                </a:cubicBezTo>
                <a:cubicBezTo>
                  <a:pt x="1695" y="725"/>
                  <a:pt x="1712" y="697"/>
                  <a:pt x="1749" y="694"/>
                </a:cubicBezTo>
                <a:cubicBezTo>
                  <a:pt x="1770" y="694"/>
                  <a:pt x="1777" y="694"/>
                  <a:pt x="1790" y="701"/>
                </a:cubicBezTo>
                <a:moveTo>
                  <a:pt x="2048" y="780"/>
                </a:moveTo>
                <a:cubicBezTo>
                  <a:pt x="2039" y="757"/>
                  <a:pt x="2059" y="754"/>
                  <a:pt x="2021" y="750"/>
                </a:cubicBezTo>
                <a:cubicBezTo>
                  <a:pt x="1958" y="743"/>
                  <a:pt x="1898" y="754"/>
                  <a:pt x="1842" y="781"/>
                </a:cubicBezTo>
                <a:cubicBezTo>
                  <a:pt x="1808" y="797"/>
                  <a:pt x="1763" y="822"/>
                  <a:pt x="1767" y="866"/>
                </a:cubicBezTo>
                <a:cubicBezTo>
                  <a:pt x="1769" y="871"/>
                  <a:pt x="1770" y="875"/>
                  <a:pt x="1772" y="880"/>
                </a:cubicBezTo>
                <a:cubicBezTo>
                  <a:pt x="1817" y="890"/>
                  <a:pt x="1873" y="899"/>
                  <a:pt x="1919" y="890"/>
                </a:cubicBezTo>
                <a:cubicBezTo>
                  <a:pt x="1962" y="882"/>
                  <a:pt x="2036" y="846"/>
                  <a:pt x="2048" y="798"/>
                </a:cubicBezTo>
                <a:cubicBezTo>
                  <a:pt x="2051" y="787"/>
                  <a:pt x="2048" y="777"/>
                  <a:pt x="2049" y="766"/>
                </a:cubicBezTo>
                <a:cubicBezTo>
                  <a:pt x="2077" y="792"/>
                  <a:pt x="2094" y="799"/>
                  <a:pt x="2134" y="800"/>
                </a:cubicBezTo>
                <a:cubicBezTo>
                  <a:pt x="2179" y="801"/>
                  <a:pt x="2195" y="785"/>
                  <a:pt x="2216" y="746"/>
                </a:cubicBezTo>
                <a:cubicBezTo>
                  <a:pt x="2246" y="690"/>
                  <a:pt x="2243" y="631"/>
                  <a:pt x="2243" y="569"/>
                </a:cubicBezTo>
                <a:cubicBezTo>
                  <a:pt x="2243" y="562"/>
                  <a:pt x="2243" y="447"/>
                  <a:pt x="2243" y="496"/>
                </a:cubicBezTo>
                <a:cubicBezTo>
                  <a:pt x="2241" y="588"/>
                  <a:pt x="2209" y="696"/>
                  <a:pt x="2228" y="787"/>
                </a:cubicBezTo>
                <a:cubicBezTo>
                  <a:pt x="2239" y="838"/>
                  <a:pt x="2278" y="859"/>
                  <a:pt x="2320" y="877"/>
                </a:cubicBezTo>
                <a:moveTo>
                  <a:pt x="2433" y="781"/>
                </a:moveTo>
                <a:cubicBezTo>
                  <a:pt x="2438" y="753"/>
                  <a:pt x="2441" y="725"/>
                  <a:pt x="2445" y="697"/>
                </a:cubicBezTo>
                <a:cubicBezTo>
                  <a:pt x="2446" y="689"/>
                  <a:pt x="2445" y="688"/>
                  <a:pt x="2448" y="684"/>
                </a:cubicBezTo>
                <a:cubicBezTo>
                  <a:pt x="2450" y="691"/>
                  <a:pt x="2454" y="710"/>
                  <a:pt x="2457" y="718"/>
                </a:cubicBezTo>
                <a:cubicBezTo>
                  <a:pt x="2466" y="739"/>
                  <a:pt x="2480" y="756"/>
                  <a:pt x="2502" y="764"/>
                </a:cubicBezTo>
                <a:cubicBezTo>
                  <a:pt x="2522" y="771"/>
                  <a:pt x="2545" y="769"/>
                  <a:pt x="2566" y="769"/>
                </a:cubicBezTo>
                <a:cubicBezTo>
                  <a:pt x="2590" y="769"/>
                  <a:pt x="2605" y="758"/>
                  <a:pt x="2627" y="751"/>
                </a:cubicBezTo>
                <a:cubicBezTo>
                  <a:pt x="2634" y="749"/>
                  <a:pt x="2639" y="749"/>
                  <a:pt x="2646" y="749"/>
                </a:cubicBezTo>
                <a:cubicBezTo>
                  <a:pt x="2650" y="764"/>
                  <a:pt x="2653" y="777"/>
                  <a:pt x="2666" y="788"/>
                </a:cubicBezTo>
                <a:cubicBezTo>
                  <a:pt x="2685" y="805"/>
                  <a:pt x="2709" y="802"/>
                  <a:pt x="2733" y="802"/>
                </a:cubicBezTo>
                <a:moveTo>
                  <a:pt x="2821" y="746"/>
                </a:moveTo>
                <a:cubicBezTo>
                  <a:pt x="2827" y="736"/>
                  <a:pt x="2835" y="714"/>
                  <a:pt x="2846" y="708"/>
                </a:cubicBezTo>
                <a:cubicBezTo>
                  <a:pt x="2850" y="708"/>
                  <a:pt x="2853" y="708"/>
                  <a:pt x="2856" y="708"/>
                </a:cubicBezTo>
                <a:cubicBezTo>
                  <a:pt x="2864" y="719"/>
                  <a:pt x="2866" y="728"/>
                  <a:pt x="2869" y="744"/>
                </a:cubicBezTo>
                <a:cubicBezTo>
                  <a:pt x="2872" y="760"/>
                  <a:pt x="2876" y="778"/>
                  <a:pt x="2891" y="787"/>
                </a:cubicBezTo>
                <a:cubicBezTo>
                  <a:pt x="2898" y="791"/>
                  <a:pt x="2923" y="793"/>
                  <a:pt x="2930" y="790"/>
                </a:cubicBezTo>
                <a:cubicBezTo>
                  <a:pt x="2948" y="781"/>
                  <a:pt x="2962" y="756"/>
                  <a:pt x="2970" y="739"/>
                </a:cubicBezTo>
                <a:cubicBezTo>
                  <a:pt x="2976" y="723"/>
                  <a:pt x="2982" y="687"/>
                  <a:pt x="2976" y="670"/>
                </a:cubicBezTo>
                <a:cubicBezTo>
                  <a:pt x="2968" y="647"/>
                  <a:pt x="2937" y="635"/>
                  <a:pt x="2915" y="632"/>
                </a:cubicBezTo>
                <a:cubicBezTo>
                  <a:pt x="2877" y="628"/>
                  <a:pt x="2864" y="642"/>
                  <a:pt x="2845" y="675"/>
                </a:cubicBezTo>
                <a:cubicBezTo>
                  <a:pt x="2821" y="716"/>
                  <a:pt x="2812" y="757"/>
                  <a:pt x="2815" y="804"/>
                </a:cubicBezTo>
                <a:cubicBezTo>
                  <a:pt x="2818" y="858"/>
                  <a:pt x="2869" y="877"/>
                  <a:pt x="2916" y="888"/>
                </a:cubicBezTo>
                <a:cubicBezTo>
                  <a:pt x="2953" y="896"/>
                  <a:pt x="2989" y="894"/>
                  <a:pt x="3026" y="894"/>
                </a:cubicBezTo>
                <a:moveTo>
                  <a:pt x="2381" y="667"/>
                </a:moveTo>
                <a:cubicBezTo>
                  <a:pt x="2373" y="656"/>
                  <a:pt x="2376" y="658"/>
                  <a:pt x="2372" y="651"/>
                </a:cubicBezTo>
                <a:lnTo>
                  <a:pt x="2372" y="650"/>
                </a:lnTo>
                <a:cubicBezTo>
                  <a:pt x="2372" y="670"/>
                  <a:pt x="2370" y="691"/>
                  <a:pt x="2370" y="711"/>
                </a:cubicBezTo>
                <a:cubicBezTo>
                  <a:pt x="2370" y="738"/>
                  <a:pt x="2375" y="749"/>
                  <a:pt x="2404" y="757"/>
                </a:cubicBezTo>
                <a:cubicBezTo>
                  <a:pt x="2436" y="766"/>
                  <a:pt x="2494" y="768"/>
                  <a:pt x="2525" y="756"/>
                </a:cubicBezTo>
                <a:cubicBezTo>
                  <a:pt x="2549" y="747"/>
                  <a:pt x="2574" y="726"/>
                  <a:pt x="2578" y="700"/>
                </a:cubicBezTo>
                <a:cubicBezTo>
                  <a:pt x="2581" y="684"/>
                  <a:pt x="2578" y="666"/>
                  <a:pt x="2578" y="650"/>
                </a:cubicBezTo>
                <a:cubicBezTo>
                  <a:pt x="2564" y="668"/>
                  <a:pt x="2553" y="693"/>
                  <a:pt x="2547" y="720"/>
                </a:cubicBezTo>
                <a:cubicBezTo>
                  <a:pt x="2537" y="769"/>
                  <a:pt x="2535" y="828"/>
                  <a:pt x="2558" y="873"/>
                </a:cubicBezTo>
                <a:cubicBezTo>
                  <a:pt x="2579" y="913"/>
                  <a:pt x="2610" y="938"/>
                  <a:pt x="2643" y="966"/>
                </a:cubicBezTo>
                <a:moveTo>
                  <a:pt x="402" y="1261"/>
                </a:moveTo>
                <a:cubicBezTo>
                  <a:pt x="385" y="1254"/>
                  <a:pt x="386" y="1253"/>
                  <a:pt x="375" y="1243"/>
                </a:cubicBezTo>
                <a:cubicBezTo>
                  <a:pt x="375" y="1291"/>
                  <a:pt x="358" y="1392"/>
                  <a:pt x="394" y="1430"/>
                </a:cubicBezTo>
                <a:cubicBezTo>
                  <a:pt x="409" y="1446"/>
                  <a:pt x="449" y="1442"/>
                  <a:pt x="468" y="1440"/>
                </a:cubicBezTo>
                <a:cubicBezTo>
                  <a:pt x="509" y="1436"/>
                  <a:pt x="535" y="1406"/>
                  <a:pt x="563" y="1378"/>
                </a:cubicBezTo>
                <a:cubicBezTo>
                  <a:pt x="583" y="1358"/>
                  <a:pt x="596" y="1339"/>
                  <a:pt x="610" y="1315"/>
                </a:cubicBezTo>
                <a:cubicBezTo>
                  <a:pt x="612" y="1311"/>
                  <a:pt x="612" y="1310"/>
                  <a:pt x="614" y="1308"/>
                </a:cubicBezTo>
                <a:cubicBezTo>
                  <a:pt x="621" y="1327"/>
                  <a:pt x="623" y="1338"/>
                  <a:pt x="644" y="1348"/>
                </a:cubicBezTo>
                <a:cubicBezTo>
                  <a:pt x="667" y="1359"/>
                  <a:pt x="711" y="1360"/>
                  <a:pt x="736" y="1355"/>
                </a:cubicBezTo>
                <a:cubicBezTo>
                  <a:pt x="767" y="1349"/>
                  <a:pt x="781" y="1324"/>
                  <a:pt x="784" y="1295"/>
                </a:cubicBezTo>
                <a:cubicBezTo>
                  <a:pt x="788" y="1257"/>
                  <a:pt x="782" y="1230"/>
                  <a:pt x="755" y="1202"/>
                </a:cubicBezTo>
                <a:cubicBezTo>
                  <a:pt x="729" y="1175"/>
                  <a:pt x="703" y="1169"/>
                  <a:pt x="668" y="1168"/>
                </a:cubicBezTo>
                <a:cubicBezTo>
                  <a:pt x="646" y="1167"/>
                  <a:pt x="635" y="1182"/>
                  <a:pt x="644" y="1205"/>
                </a:cubicBezTo>
                <a:cubicBezTo>
                  <a:pt x="659" y="1243"/>
                  <a:pt x="747" y="1243"/>
                  <a:pt x="778" y="1248"/>
                </a:cubicBezTo>
                <a:moveTo>
                  <a:pt x="5209" y="1256"/>
                </a:moveTo>
                <a:cubicBezTo>
                  <a:pt x="3796" y="1260"/>
                  <a:pt x="2444" y="1214"/>
                  <a:pt x="1032" y="1251"/>
                </a:cubicBezTo>
                <a:cubicBezTo>
                  <a:pt x="1017" y="1251"/>
                  <a:pt x="1040" y="1291"/>
                  <a:pt x="1025" y="1293"/>
                </a:cubicBezTo>
                <a:cubicBezTo>
                  <a:pt x="1004" y="1295"/>
                  <a:pt x="975" y="1398"/>
                  <a:pt x="965" y="1419"/>
                </a:cubicBezTo>
                <a:moveTo>
                  <a:pt x="997" y="1075"/>
                </a:moveTo>
                <a:cubicBezTo>
                  <a:pt x="1020" y="1075"/>
                  <a:pt x="1026" y="1087"/>
                  <a:pt x="1044" y="1101"/>
                </a:cubicBezTo>
                <a:cubicBezTo>
                  <a:pt x="1053" y="1107"/>
                  <a:pt x="1062" y="1114"/>
                  <a:pt x="1071" y="1120"/>
                </a:cubicBezTo>
                <a:moveTo>
                  <a:pt x="1222" y="1097"/>
                </a:moveTo>
                <a:cubicBezTo>
                  <a:pt x="1222" y="1117"/>
                  <a:pt x="1223" y="1134"/>
                  <a:pt x="1222" y="1154"/>
                </a:cubicBezTo>
                <a:cubicBezTo>
                  <a:pt x="1220" y="1222"/>
                  <a:pt x="1216" y="1290"/>
                  <a:pt x="1205" y="1357"/>
                </a:cubicBezTo>
                <a:cubicBezTo>
                  <a:pt x="1198" y="1403"/>
                  <a:pt x="1187" y="1449"/>
                  <a:pt x="1177" y="1495"/>
                </a:cubicBezTo>
                <a:cubicBezTo>
                  <a:pt x="1174" y="1508"/>
                  <a:pt x="1174" y="1514"/>
                  <a:pt x="1167" y="1523"/>
                </a:cubicBezTo>
                <a:cubicBezTo>
                  <a:pt x="1166" y="1523"/>
                  <a:pt x="1165" y="1523"/>
                  <a:pt x="1164" y="1523"/>
                </a:cubicBezTo>
                <a:moveTo>
                  <a:pt x="1155" y="1447"/>
                </a:moveTo>
                <a:cubicBezTo>
                  <a:pt x="1186" y="1397"/>
                  <a:pt x="1232" y="1370"/>
                  <a:pt x="1284" y="1345"/>
                </a:cubicBezTo>
                <a:cubicBezTo>
                  <a:pt x="1321" y="1327"/>
                  <a:pt x="1359" y="1310"/>
                  <a:pt x="1397" y="1295"/>
                </a:cubicBezTo>
                <a:cubicBezTo>
                  <a:pt x="1435" y="1280"/>
                  <a:pt x="1474" y="1266"/>
                  <a:pt x="1513" y="1252"/>
                </a:cubicBezTo>
                <a:cubicBezTo>
                  <a:pt x="1529" y="1246"/>
                  <a:pt x="1539" y="1245"/>
                  <a:pt x="1543" y="1229"/>
                </a:cubicBezTo>
                <a:cubicBezTo>
                  <a:pt x="1547" y="1216"/>
                  <a:pt x="1539" y="1214"/>
                  <a:pt x="1534" y="1205"/>
                </a:cubicBezTo>
                <a:cubicBezTo>
                  <a:pt x="1531" y="1200"/>
                  <a:pt x="1528" y="1200"/>
                  <a:pt x="1525" y="1197"/>
                </a:cubicBezTo>
                <a:cubicBezTo>
                  <a:pt x="1522" y="1205"/>
                  <a:pt x="1526" y="1158"/>
                  <a:pt x="1519" y="1206"/>
                </a:cubicBezTo>
                <a:cubicBezTo>
                  <a:pt x="1512" y="1259"/>
                  <a:pt x="1513" y="1315"/>
                  <a:pt x="1512" y="1368"/>
                </a:cubicBezTo>
                <a:cubicBezTo>
                  <a:pt x="1511" y="1426"/>
                  <a:pt x="1510" y="1489"/>
                  <a:pt x="1516" y="1545"/>
                </a:cubicBezTo>
                <a:cubicBezTo>
                  <a:pt x="1540" y="1539"/>
                  <a:pt x="1537" y="1549"/>
                  <a:pt x="1556" y="1525"/>
                </a:cubicBezTo>
                <a:cubicBezTo>
                  <a:pt x="1600" y="1470"/>
                  <a:pt x="1635" y="1388"/>
                  <a:pt x="1713" y="1380"/>
                </a:cubicBezTo>
                <a:cubicBezTo>
                  <a:pt x="1746" y="1377"/>
                  <a:pt x="1749" y="1399"/>
                  <a:pt x="1757" y="1427"/>
                </a:cubicBezTo>
                <a:cubicBezTo>
                  <a:pt x="1768" y="1469"/>
                  <a:pt x="1771" y="1495"/>
                  <a:pt x="1811" y="1516"/>
                </a:cubicBezTo>
                <a:moveTo>
                  <a:pt x="1967" y="1380"/>
                </a:moveTo>
                <a:cubicBezTo>
                  <a:pt x="1969" y="1373"/>
                  <a:pt x="1970" y="1372"/>
                  <a:pt x="1970" y="1368"/>
                </a:cubicBezTo>
                <a:cubicBezTo>
                  <a:pt x="1970" y="1403"/>
                  <a:pt x="1973" y="1439"/>
                  <a:pt x="1967" y="1474"/>
                </a:cubicBezTo>
                <a:cubicBezTo>
                  <a:pt x="1964" y="1493"/>
                  <a:pt x="1958" y="1514"/>
                  <a:pt x="1951" y="1532"/>
                </a:cubicBezTo>
                <a:moveTo>
                  <a:pt x="1976" y="1212"/>
                </a:moveTo>
                <a:cubicBezTo>
                  <a:pt x="1973" y="1201"/>
                  <a:pt x="1972" y="1199"/>
                  <a:pt x="1970" y="1193"/>
                </a:cubicBezTo>
                <a:cubicBezTo>
                  <a:pt x="1973" y="1228"/>
                  <a:pt x="1995" y="1248"/>
                  <a:pt x="2016" y="1275"/>
                </a:cubicBezTo>
                <a:moveTo>
                  <a:pt x="2164" y="1404"/>
                </a:moveTo>
                <a:cubicBezTo>
                  <a:pt x="2165" y="1414"/>
                  <a:pt x="2166" y="1424"/>
                  <a:pt x="2171" y="1434"/>
                </a:cubicBezTo>
                <a:cubicBezTo>
                  <a:pt x="2182" y="1456"/>
                  <a:pt x="2204" y="1469"/>
                  <a:pt x="2228" y="1473"/>
                </a:cubicBezTo>
                <a:cubicBezTo>
                  <a:pt x="2243" y="1476"/>
                  <a:pt x="2277" y="1479"/>
                  <a:pt x="2291" y="1471"/>
                </a:cubicBezTo>
                <a:cubicBezTo>
                  <a:pt x="2301" y="1465"/>
                  <a:pt x="2310" y="1447"/>
                  <a:pt x="2317" y="1438"/>
                </a:cubicBezTo>
                <a:cubicBezTo>
                  <a:pt x="2317" y="1437"/>
                  <a:pt x="2318" y="1437"/>
                  <a:pt x="2318" y="1436"/>
                </a:cubicBezTo>
                <a:cubicBezTo>
                  <a:pt x="2328" y="1446"/>
                  <a:pt x="2315" y="1421"/>
                  <a:pt x="2330" y="1456"/>
                </a:cubicBezTo>
                <a:cubicBezTo>
                  <a:pt x="2345" y="1489"/>
                  <a:pt x="2357" y="1521"/>
                  <a:pt x="2376" y="1553"/>
                </a:cubicBezTo>
                <a:moveTo>
                  <a:pt x="2776" y="1409"/>
                </a:moveTo>
                <a:cubicBezTo>
                  <a:pt x="2779" y="1396"/>
                  <a:pt x="2799" y="1393"/>
                  <a:pt x="2768" y="1394"/>
                </a:cubicBezTo>
                <a:cubicBezTo>
                  <a:pt x="2718" y="1395"/>
                  <a:pt x="2666" y="1439"/>
                  <a:pt x="2631" y="1471"/>
                </a:cubicBezTo>
                <a:cubicBezTo>
                  <a:pt x="2613" y="1488"/>
                  <a:pt x="2577" y="1523"/>
                  <a:pt x="2588" y="1553"/>
                </a:cubicBezTo>
                <a:cubicBezTo>
                  <a:pt x="2597" y="1578"/>
                  <a:pt x="2668" y="1569"/>
                  <a:pt x="2687" y="1567"/>
                </a:cubicBezTo>
                <a:cubicBezTo>
                  <a:pt x="2737" y="1563"/>
                  <a:pt x="2777" y="1534"/>
                  <a:pt x="2813" y="1501"/>
                </a:cubicBezTo>
                <a:cubicBezTo>
                  <a:pt x="2824" y="1491"/>
                  <a:pt x="2834" y="1479"/>
                  <a:pt x="2843" y="1467"/>
                </a:cubicBezTo>
                <a:cubicBezTo>
                  <a:pt x="2855" y="1476"/>
                  <a:pt x="2853" y="1471"/>
                  <a:pt x="2865" y="1491"/>
                </a:cubicBezTo>
                <a:cubicBezTo>
                  <a:pt x="2888" y="1528"/>
                  <a:pt x="2918" y="1542"/>
                  <a:pt x="2956" y="1560"/>
                </a:cubicBezTo>
                <a:moveTo>
                  <a:pt x="3102" y="1491"/>
                </a:moveTo>
                <a:cubicBezTo>
                  <a:pt x="3105" y="1478"/>
                  <a:pt x="3097" y="1477"/>
                  <a:pt x="3112" y="1467"/>
                </a:cubicBezTo>
                <a:cubicBezTo>
                  <a:pt x="3136" y="1451"/>
                  <a:pt x="3155" y="1442"/>
                  <a:pt x="3173" y="1419"/>
                </a:cubicBezTo>
                <a:cubicBezTo>
                  <a:pt x="3192" y="1395"/>
                  <a:pt x="3196" y="1370"/>
                  <a:pt x="3200" y="1341"/>
                </a:cubicBezTo>
                <a:cubicBezTo>
                  <a:pt x="3203" y="1322"/>
                  <a:pt x="3201" y="1286"/>
                  <a:pt x="3215" y="1271"/>
                </a:cubicBezTo>
                <a:cubicBezTo>
                  <a:pt x="3221" y="1265"/>
                  <a:pt x="3241" y="1263"/>
                  <a:pt x="3248" y="1266"/>
                </a:cubicBezTo>
                <a:cubicBezTo>
                  <a:pt x="3276" y="1279"/>
                  <a:pt x="3297" y="1319"/>
                  <a:pt x="3309" y="1345"/>
                </a:cubicBezTo>
                <a:cubicBezTo>
                  <a:pt x="3323" y="1376"/>
                  <a:pt x="3331" y="1410"/>
                  <a:pt x="3333" y="1443"/>
                </a:cubicBezTo>
                <a:cubicBezTo>
                  <a:pt x="3334" y="1457"/>
                  <a:pt x="3331" y="1480"/>
                  <a:pt x="3343" y="1491"/>
                </a:cubicBezTo>
                <a:cubicBezTo>
                  <a:pt x="3365" y="1510"/>
                  <a:pt x="3427" y="1500"/>
                  <a:pt x="3451" y="1500"/>
                </a:cubicBezTo>
                <a:moveTo>
                  <a:pt x="3648" y="1419"/>
                </a:moveTo>
                <a:cubicBezTo>
                  <a:pt x="3655" y="1391"/>
                  <a:pt x="3657" y="1369"/>
                  <a:pt x="3657" y="1340"/>
                </a:cubicBezTo>
                <a:cubicBezTo>
                  <a:pt x="3622" y="1332"/>
                  <a:pt x="3573" y="1326"/>
                  <a:pt x="3537" y="1337"/>
                </a:cubicBezTo>
                <a:cubicBezTo>
                  <a:pt x="3499" y="1348"/>
                  <a:pt x="3451" y="1381"/>
                  <a:pt x="3440" y="1422"/>
                </a:cubicBezTo>
                <a:cubicBezTo>
                  <a:pt x="3429" y="1465"/>
                  <a:pt x="3474" y="1476"/>
                  <a:pt x="3507" y="1480"/>
                </a:cubicBezTo>
                <a:cubicBezTo>
                  <a:pt x="3548" y="1485"/>
                  <a:pt x="3610" y="1491"/>
                  <a:pt x="3645" y="1468"/>
                </a:cubicBezTo>
                <a:cubicBezTo>
                  <a:pt x="3675" y="1449"/>
                  <a:pt x="3680" y="1414"/>
                  <a:pt x="3682" y="1382"/>
                </a:cubicBezTo>
                <a:lnTo>
                  <a:pt x="3682" y="1381"/>
                </a:lnTo>
                <a:cubicBezTo>
                  <a:pt x="3686" y="1410"/>
                  <a:pt x="3688" y="1434"/>
                  <a:pt x="3708" y="1457"/>
                </a:cubicBezTo>
                <a:cubicBezTo>
                  <a:pt x="3724" y="1471"/>
                  <a:pt x="3730" y="1476"/>
                  <a:pt x="3744" y="1480"/>
                </a:cubicBezTo>
                <a:moveTo>
                  <a:pt x="3857" y="1431"/>
                </a:moveTo>
                <a:cubicBezTo>
                  <a:pt x="3869" y="1415"/>
                  <a:pt x="3877" y="1404"/>
                  <a:pt x="3891" y="1390"/>
                </a:cubicBezTo>
                <a:cubicBezTo>
                  <a:pt x="3894" y="1387"/>
                  <a:pt x="3895" y="1389"/>
                  <a:pt x="3897" y="1387"/>
                </a:cubicBezTo>
                <a:cubicBezTo>
                  <a:pt x="3902" y="1397"/>
                  <a:pt x="3908" y="1415"/>
                  <a:pt x="3915" y="1425"/>
                </a:cubicBezTo>
                <a:cubicBezTo>
                  <a:pt x="3922" y="1435"/>
                  <a:pt x="3926" y="1443"/>
                  <a:pt x="3939" y="1444"/>
                </a:cubicBezTo>
                <a:cubicBezTo>
                  <a:pt x="3959" y="1446"/>
                  <a:pt x="3968" y="1441"/>
                  <a:pt x="3983" y="1427"/>
                </a:cubicBezTo>
                <a:cubicBezTo>
                  <a:pt x="3997" y="1414"/>
                  <a:pt x="4008" y="1393"/>
                  <a:pt x="4018" y="1377"/>
                </a:cubicBezTo>
                <a:cubicBezTo>
                  <a:pt x="4018" y="1376"/>
                  <a:pt x="4018" y="1376"/>
                  <a:pt x="4018" y="1375"/>
                </a:cubicBezTo>
                <a:cubicBezTo>
                  <a:pt x="4027" y="1388"/>
                  <a:pt x="4034" y="1401"/>
                  <a:pt x="4050" y="1411"/>
                </a:cubicBezTo>
                <a:cubicBezTo>
                  <a:pt x="4106" y="1446"/>
                  <a:pt x="4176" y="1447"/>
                  <a:pt x="4239" y="1447"/>
                </a:cubicBezTo>
                <a:cubicBezTo>
                  <a:pt x="4284" y="1447"/>
                  <a:pt x="4312" y="1413"/>
                  <a:pt x="4300" y="1367"/>
                </a:cubicBezTo>
                <a:cubicBezTo>
                  <a:pt x="4292" y="1332"/>
                  <a:pt x="4273" y="1334"/>
                  <a:pt x="4239" y="1331"/>
                </a:cubicBezTo>
                <a:cubicBezTo>
                  <a:pt x="4208" y="1329"/>
                  <a:pt x="4168" y="1352"/>
                  <a:pt x="4160" y="1385"/>
                </a:cubicBezTo>
                <a:cubicBezTo>
                  <a:pt x="4151" y="1420"/>
                  <a:pt x="4157" y="1435"/>
                  <a:pt x="4188" y="1450"/>
                </a:cubicBezTo>
                <a:cubicBezTo>
                  <a:pt x="4208" y="1460"/>
                  <a:pt x="4250" y="1462"/>
                  <a:pt x="4271" y="1453"/>
                </a:cubicBezTo>
                <a:cubicBezTo>
                  <a:pt x="4279" y="1450"/>
                  <a:pt x="4288" y="1442"/>
                  <a:pt x="4296" y="1438"/>
                </a:cubicBezTo>
                <a:cubicBezTo>
                  <a:pt x="4306" y="1475"/>
                  <a:pt x="4310" y="1505"/>
                  <a:pt x="4310" y="1545"/>
                </a:cubicBezTo>
                <a:cubicBezTo>
                  <a:pt x="4311" y="1609"/>
                  <a:pt x="4318" y="1680"/>
                  <a:pt x="4306" y="1744"/>
                </a:cubicBezTo>
                <a:cubicBezTo>
                  <a:pt x="4300" y="1774"/>
                  <a:pt x="4286" y="1816"/>
                  <a:pt x="4254" y="1826"/>
                </a:cubicBezTo>
                <a:cubicBezTo>
                  <a:pt x="4220" y="1837"/>
                  <a:pt x="4210" y="1802"/>
                  <a:pt x="4207" y="1776"/>
                </a:cubicBezTo>
                <a:cubicBezTo>
                  <a:pt x="4202" y="1727"/>
                  <a:pt x="4204" y="1677"/>
                  <a:pt x="4230" y="1635"/>
                </a:cubicBezTo>
                <a:cubicBezTo>
                  <a:pt x="4284" y="1548"/>
                  <a:pt x="4397" y="1464"/>
                  <a:pt x="4493" y="1429"/>
                </a:cubicBezTo>
                <a:cubicBezTo>
                  <a:pt x="4524" y="1418"/>
                  <a:pt x="4563" y="1412"/>
                  <a:pt x="4589" y="1433"/>
                </a:cubicBezTo>
                <a:cubicBezTo>
                  <a:pt x="4621" y="1458"/>
                  <a:pt x="4631" y="1476"/>
                  <a:pt x="4675" y="1481"/>
                </a:cubicBezTo>
                <a:cubicBezTo>
                  <a:pt x="4698" y="1484"/>
                  <a:pt x="4720" y="1485"/>
                  <a:pt x="4731" y="1463"/>
                </a:cubicBezTo>
                <a:cubicBezTo>
                  <a:pt x="4739" y="1447"/>
                  <a:pt x="4741" y="1407"/>
                  <a:pt x="4736" y="1390"/>
                </a:cubicBezTo>
                <a:cubicBezTo>
                  <a:pt x="4726" y="1359"/>
                  <a:pt x="4676" y="1351"/>
                  <a:pt x="4651" y="1350"/>
                </a:cubicBezTo>
                <a:cubicBezTo>
                  <a:pt x="4604" y="1347"/>
                  <a:pt x="4583" y="1367"/>
                  <a:pt x="4559" y="1406"/>
                </a:cubicBezTo>
                <a:cubicBezTo>
                  <a:pt x="4538" y="1441"/>
                  <a:pt x="4526" y="1489"/>
                  <a:pt x="4535" y="1530"/>
                </a:cubicBezTo>
                <a:cubicBezTo>
                  <a:pt x="4545" y="1575"/>
                  <a:pt x="4592" y="1601"/>
                  <a:pt x="4634" y="1609"/>
                </a:cubicBezTo>
                <a:cubicBezTo>
                  <a:pt x="4689" y="1620"/>
                  <a:pt x="4742" y="1612"/>
                  <a:pt x="4794" y="1598"/>
                </a:cubicBezTo>
                <a:moveTo>
                  <a:pt x="4983" y="59"/>
                </a:moveTo>
                <a:cubicBezTo>
                  <a:pt x="4981" y="40"/>
                  <a:pt x="4979" y="22"/>
                  <a:pt x="4978" y="2"/>
                </a:cubicBezTo>
                <a:cubicBezTo>
                  <a:pt x="5036" y="2"/>
                  <a:pt x="5092" y="0"/>
                  <a:pt x="5149" y="11"/>
                </a:cubicBezTo>
                <a:cubicBezTo>
                  <a:pt x="5155" y="12"/>
                  <a:pt x="5172" y="14"/>
                  <a:pt x="5177" y="18"/>
                </a:cubicBezTo>
                <a:cubicBezTo>
                  <a:pt x="5187" y="26"/>
                  <a:pt x="5196" y="44"/>
                  <a:pt x="5204" y="54"/>
                </a:cubicBezTo>
                <a:cubicBezTo>
                  <a:pt x="5245" y="107"/>
                  <a:pt x="5250" y="181"/>
                  <a:pt x="5257" y="245"/>
                </a:cubicBezTo>
                <a:cubicBezTo>
                  <a:pt x="5280" y="464"/>
                  <a:pt x="5320" y="734"/>
                  <a:pt x="5235" y="941"/>
                </a:cubicBezTo>
                <a:cubicBezTo>
                  <a:pt x="5182" y="1069"/>
                  <a:pt x="5099" y="1179"/>
                  <a:pt x="5031" y="1298"/>
                </a:cubicBezTo>
                <a:cubicBezTo>
                  <a:pt x="5010" y="1334"/>
                  <a:pt x="4993" y="1372"/>
                  <a:pt x="4998" y="1415"/>
                </a:cubicBezTo>
                <a:cubicBezTo>
                  <a:pt x="5000" y="1421"/>
                  <a:pt x="5002" y="1422"/>
                  <a:pt x="5007" y="1422"/>
                </a:cubicBezTo>
                <a:cubicBezTo>
                  <a:pt x="5012" y="1412"/>
                  <a:pt x="5036" y="1414"/>
                  <a:pt x="5029" y="1406"/>
                </a:cubicBezTo>
                <a:cubicBezTo>
                  <a:pt x="5010" y="1382"/>
                  <a:pt x="5056" y="1418"/>
                  <a:pt x="4995" y="139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4" name="Freeform 9"/>
          <p:cNvSpPr/>
          <p:nvPr/>
        </p:nvSpPr>
        <p:spPr>
          <a:xfrm>
            <a:off x="855720" y="892080"/>
            <a:ext cx="1800" cy="3600"/>
          </a:xfrm>
          <a:custGeom>
            <a:avLst/>
            <a:gdLst/>
            <a:ahLst/>
            <a:rect l="0" t="0" r="r" b="b"/>
            <a:pathLst>
              <a:path w="5" h="10">
                <a:moveTo>
                  <a:pt x="4" y="9"/>
                </a:moveTo>
                <a:cubicBezTo>
                  <a:pt x="1" y="2"/>
                  <a:pt x="3" y="0"/>
                  <a:pt x="0" y="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5" name="Freeform 10"/>
          <p:cNvSpPr/>
          <p:nvPr/>
        </p:nvSpPr>
        <p:spPr>
          <a:xfrm>
            <a:off x="227880" y="611640"/>
            <a:ext cx="1406160" cy="392040"/>
          </a:xfrm>
          <a:custGeom>
            <a:avLst/>
            <a:gdLst/>
            <a:ahLst/>
            <a:rect l="0" t="0" r="r" b="b"/>
            <a:pathLst>
              <a:path w="3906" h="1089">
                <a:moveTo>
                  <a:pt x="426" y="483"/>
                </a:moveTo>
                <a:cubicBezTo>
                  <a:pt x="422" y="478"/>
                  <a:pt x="418" y="472"/>
                  <a:pt x="414" y="467"/>
                </a:cubicBezTo>
                <a:cubicBezTo>
                  <a:pt x="412" y="464"/>
                  <a:pt x="408" y="460"/>
                  <a:pt x="405" y="458"/>
                </a:cubicBezTo>
                <a:cubicBezTo>
                  <a:pt x="385" y="442"/>
                  <a:pt x="350" y="441"/>
                  <a:pt x="326" y="446"/>
                </a:cubicBezTo>
                <a:cubicBezTo>
                  <a:pt x="241" y="464"/>
                  <a:pt x="137" y="514"/>
                  <a:pt x="65" y="561"/>
                </a:cubicBezTo>
                <a:cubicBezTo>
                  <a:pt x="24" y="588"/>
                  <a:pt x="0" y="626"/>
                  <a:pt x="7" y="676"/>
                </a:cubicBezTo>
                <a:cubicBezTo>
                  <a:pt x="16" y="742"/>
                  <a:pt x="96" y="757"/>
                  <a:pt x="150" y="764"/>
                </a:cubicBezTo>
                <a:cubicBezTo>
                  <a:pt x="261" y="779"/>
                  <a:pt x="378" y="770"/>
                  <a:pt x="490" y="770"/>
                </a:cubicBezTo>
                <a:moveTo>
                  <a:pt x="589" y="374"/>
                </a:moveTo>
                <a:cubicBezTo>
                  <a:pt x="589" y="352"/>
                  <a:pt x="590" y="344"/>
                  <a:pt x="603" y="326"/>
                </a:cubicBezTo>
                <a:cubicBezTo>
                  <a:pt x="607" y="321"/>
                  <a:pt x="608" y="320"/>
                  <a:pt x="611" y="318"/>
                </a:cubicBezTo>
                <a:cubicBezTo>
                  <a:pt x="612" y="341"/>
                  <a:pt x="612" y="366"/>
                  <a:pt x="617" y="388"/>
                </a:cubicBezTo>
                <a:cubicBezTo>
                  <a:pt x="626" y="428"/>
                  <a:pt x="639" y="467"/>
                  <a:pt x="653" y="505"/>
                </a:cubicBezTo>
                <a:cubicBezTo>
                  <a:pt x="664" y="534"/>
                  <a:pt x="677" y="560"/>
                  <a:pt x="688" y="589"/>
                </a:cubicBezTo>
                <a:cubicBezTo>
                  <a:pt x="690" y="595"/>
                  <a:pt x="692" y="602"/>
                  <a:pt x="694" y="608"/>
                </a:cubicBezTo>
                <a:cubicBezTo>
                  <a:pt x="694" y="578"/>
                  <a:pt x="684" y="528"/>
                  <a:pt x="702" y="502"/>
                </a:cubicBezTo>
                <a:cubicBezTo>
                  <a:pt x="716" y="482"/>
                  <a:pt x="744" y="480"/>
                  <a:pt x="766" y="483"/>
                </a:cubicBezTo>
                <a:cubicBezTo>
                  <a:pt x="813" y="489"/>
                  <a:pt x="841" y="535"/>
                  <a:pt x="863" y="571"/>
                </a:cubicBezTo>
                <a:cubicBezTo>
                  <a:pt x="888" y="612"/>
                  <a:pt x="897" y="660"/>
                  <a:pt x="900" y="708"/>
                </a:cubicBezTo>
                <a:cubicBezTo>
                  <a:pt x="902" y="735"/>
                  <a:pt x="900" y="763"/>
                  <a:pt x="900" y="790"/>
                </a:cubicBezTo>
                <a:moveTo>
                  <a:pt x="1203" y="528"/>
                </a:moveTo>
                <a:cubicBezTo>
                  <a:pt x="1178" y="529"/>
                  <a:pt x="1168" y="530"/>
                  <a:pt x="1147" y="545"/>
                </a:cubicBezTo>
                <a:cubicBezTo>
                  <a:pt x="1118" y="565"/>
                  <a:pt x="1088" y="595"/>
                  <a:pt x="1077" y="630"/>
                </a:cubicBezTo>
                <a:cubicBezTo>
                  <a:pt x="1072" y="646"/>
                  <a:pt x="1067" y="694"/>
                  <a:pt x="1074" y="711"/>
                </a:cubicBezTo>
                <a:cubicBezTo>
                  <a:pt x="1082" y="731"/>
                  <a:pt x="1112" y="733"/>
                  <a:pt x="1129" y="729"/>
                </a:cubicBezTo>
                <a:cubicBezTo>
                  <a:pt x="1159" y="722"/>
                  <a:pt x="1171" y="676"/>
                  <a:pt x="1178" y="650"/>
                </a:cubicBezTo>
                <a:cubicBezTo>
                  <a:pt x="1187" y="617"/>
                  <a:pt x="1189" y="583"/>
                  <a:pt x="1199" y="551"/>
                </a:cubicBezTo>
                <a:cubicBezTo>
                  <a:pt x="1202" y="543"/>
                  <a:pt x="1202" y="542"/>
                  <a:pt x="1205" y="537"/>
                </a:cubicBezTo>
                <a:cubicBezTo>
                  <a:pt x="1221" y="542"/>
                  <a:pt x="1225" y="550"/>
                  <a:pt x="1232" y="569"/>
                </a:cubicBezTo>
                <a:cubicBezTo>
                  <a:pt x="1239" y="595"/>
                  <a:pt x="1241" y="603"/>
                  <a:pt x="1247" y="620"/>
                </a:cubicBezTo>
                <a:moveTo>
                  <a:pt x="1293" y="580"/>
                </a:moveTo>
                <a:cubicBezTo>
                  <a:pt x="1302" y="564"/>
                  <a:pt x="1317" y="562"/>
                  <a:pt x="1336" y="566"/>
                </a:cubicBezTo>
                <a:cubicBezTo>
                  <a:pt x="1374" y="575"/>
                  <a:pt x="1390" y="624"/>
                  <a:pt x="1405" y="654"/>
                </a:cubicBezTo>
                <a:cubicBezTo>
                  <a:pt x="1417" y="677"/>
                  <a:pt x="1422" y="704"/>
                  <a:pt x="1435" y="726"/>
                </a:cubicBezTo>
                <a:cubicBezTo>
                  <a:pt x="1436" y="729"/>
                  <a:pt x="1435" y="731"/>
                  <a:pt x="1438" y="730"/>
                </a:cubicBezTo>
                <a:cubicBezTo>
                  <a:pt x="1445" y="694"/>
                  <a:pt x="1454" y="658"/>
                  <a:pt x="1463" y="622"/>
                </a:cubicBezTo>
                <a:cubicBezTo>
                  <a:pt x="1472" y="587"/>
                  <a:pt x="1483" y="551"/>
                  <a:pt x="1501" y="521"/>
                </a:cubicBezTo>
                <a:cubicBezTo>
                  <a:pt x="1514" y="499"/>
                  <a:pt x="1525" y="491"/>
                  <a:pt x="1550" y="490"/>
                </a:cubicBezTo>
                <a:cubicBezTo>
                  <a:pt x="1564" y="490"/>
                  <a:pt x="1569" y="490"/>
                  <a:pt x="1578" y="490"/>
                </a:cubicBezTo>
                <a:moveTo>
                  <a:pt x="1620" y="512"/>
                </a:moveTo>
                <a:cubicBezTo>
                  <a:pt x="1636" y="519"/>
                  <a:pt x="1644" y="526"/>
                  <a:pt x="1653" y="542"/>
                </a:cubicBezTo>
                <a:cubicBezTo>
                  <a:pt x="1672" y="574"/>
                  <a:pt x="1686" y="611"/>
                  <a:pt x="1699" y="646"/>
                </a:cubicBezTo>
                <a:cubicBezTo>
                  <a:pt x="1711" y="678"/>
                  <a:pt x="1724" y="707"/>
                  <a:pt x="1732" y="740"/>
                </a:cubicBezTo>
                <a:cubicBezTo>
                  <a:pt x="1735" y="751"/>
                  <a:pt x="1736" y="754"/>
                  <a:pt x="1735" y="761"/>
                </a:cubicBezTo>
                <a:moveTo>
                  <a:pt x="1608" y="424"/>
                </a:moveTo>
                <a:cubicBezTo>
                  <a:pt x="1606" y="415"/>
                  <a:pt x="1605" y="413"/>
                  <a:pt x="1605" y="408"/>
                </a:cubicBezTo>
                <a:cubicBezTo>
                  <a:pt x="1626" y="420"/>
                  <a:pt x="1637" y="434"/>
                  <a:pt x="1653" y="454"/>
                </a:cubicBezTo>
                <a:moveTo>
                  <a:pt x="821" y="60"/>
                </a:moveTo>
                <a:cubicBezTo>
                  <a:pt x="813" y="45"/>
                  <a:pt x="813" y="33"/>
                  <a:pt x="799" y="22"/>
                </a:cubicBezTo>
                <a:cubicBezTo>
                  <a:pt x="771" y="0"/>
                  <a:pt x="710" y="8"/>
                  <a:pt x="681" y="21"/>
                </a:cubicBezTo>
                <a:cubicBezTo>
                  <a:pt x="521" y="93"/>
                  <a:pt x="418" y="275"/>
                  <a:pt x="356" y="428"/>
                </a:cubicBezTo>
                <a:cubicBezTo>
                  <a:pt x="316" y="527"/>
                  <a:pt x="275" y="659"/>
                  <a:pt x="299" y="768"/>
                </a:cubicBezTo>
                <a:cubicBezTo>
                  <a:pt x="317" y="848"/>
                  <a:pt x="408" y="875"/>
                  <a:pt x="478" y="889"/>
                </a:cubicBezTo>
                <a:cubicBezTo>
                  <a:pt x="598" y="913"/>
                  <a:pt x="723" y="908"/>
                  <a:pt x="845" y="908"/>
                </a:cubicBezTo>
                <a:moveTo>
                  <a:pt x="1876" y="531"/>
                </a:moveTo>
                <a:cubicBezTo>
                  <a:pt x="1870" y="525"/>
                  <a:pt x="1868" y="525"/>
                  <a:pt x="1869" y="520"/>
                </a:cubicBezTo>
                <a:cubicBezTo>
                  <a:pt x="1874" y="549"/>
                  <a:pt x="1887" y="580"/>
                  <a:pt x="1897" y="608"/>
                </a:cubicBezTo>
                <a:cubicBezTo>
                  <a:pt x="1908" y="639"/>
                  <a:pt x="1921" y="670"/>
                  <a:pt x="1943" y="695"/>
                </a:cubicBezTo>
                <a:cubicBezTo>
                  <a:pt x="1949" y="701"/>
                  <a:pt x="1950" y="703"/>
                  <a:pt x="1956" y="704"/>
                </a:cubicBezTo>
                <a:cubicBezTo>
                  <a:pt x="1976" y="690"/>
                  <a:pt x="1978" y="681"/>
                  <a:pt x="1987" y="653"/>
                </a:cubicBezTo>
                <a:cubicBezTo>
                  <a:pt x="1998" y="619"/>
                  <a:pt x="1999" y="574"/>
                  <a:pt x="2017" y="544"/>
                </a:cubicBezTo>
                <a:cubicBezTo>
                  <a:pt x="2022" y="535"/>
                  <a:pt x="2040" y="535"/>
                  <a:pt x="2047" y="541"/>
                </a:cubicBezTo>
                <a:cubicBezTo>
                  <a:pt x="2078" y="565"/>
                  <a:pt x="2090" y="607"/>
                  <a:pt x="2126" y="628"/>
                </a:cubicBezTo>
                <a:cubicBezTo>
                  <a:pt x="2136" y="632"/>
                  <a:pt x="2147" y="636"/>
                  <a:pt x="2157" y="640"/>
                </a:cubicBezTo>
                <a:moveTo>
                  <a:pt x="2463" y="561"/>
                </a:moveTo>
                <a:cubicBezTo>
                  <a:pt x="2463" y="550"/>
                  <a:pt x="2463" y="539"/>
                  <a:pt x="2463" y="527"/>
                </a:cubicBezTo>
                <a:cubicBezTo>
                  <a:pt x="2426" y="531"/>
                  <a:pt x="2412" y="534"/>
                  <a:pt x="2383" y="562"/>
                </a:cubicBezTo>
                <a:cubicBezTo>
                  <a:pt x="2326" y="620"/>
                  <a:pt x="2304" y="682"/>
                  <a:pt x="2302" y="761"/>
                </a:cubicBezTo>
                <a:cubicBezTo>
                  <a:pt x="2301" y="797"/>
                  <a:pt x="2306" y="810"/>
                  <a:pt x="2342" y="811"/>
                </a:cubicBezTo>
                <a:cubicBezTo>
                  <a:pt x="2387" y="813"/>
                  <a:pt x="2413" y="763"/>
                  <a:pt x="2433" y="729"/>
                </a:cubicBezTo>
                <a:cubicBezTo>
                  <a:pt x="2451" y="699"/>
                  <a:pt x="2460" y="654"/>
                  <a:pt x="2485" y="628"/>
                </a:cubicBezTo>
                <a:cubicBezTo>
                  <a:pt x="2501" y="612"/>
                  <a:pt x="2492" y="626"/>
                  <a:pt x="2512" y="619"/>
                </a:cubicBezTo>
                <a:cubicBezTo>
                  <a:pt x="2534" y="690"/>
                  <a:pt x="2543" y="759"/>
                  <a:pt x="2545" y="833"/>
                </a:cubicBezTo>
                <a:cubicBezTo>
                  <a:pt x="2547" y="906"/>
                  <a:pt x="2550" y="977"/>
                  <a:pt x="2524" y="1046"/>
                </a:cubicBezTo>
                <a:cubicBezTo>
                  <a:pt x="2514" y="1073"/>
                  <a:pt x="2505" y="1073"/>
                  <a:pt x="2490" y="1088"/>
                </a:cubicBezTo>
                <a:cubicBezTo>
                  <a:pt x="2488" y="1065"/>
                  <a:pt x="2481" y="1029"/>
                  <a:pt x="2488" y="1005"/>
                </a:cubicBezTo>
                <a:cubicBezTo>
                  <a:pt x="2504" y="952"/>
                  <a:pt x="2550" y="890"/>
                  <a:pt x="2590" y="853"/>
                </a:cubicBezTo>
                <a:cubicBezTo>
                  <a:pt x="2639" y="809"/>
                  <a:pt x="2684" y="800"/>
                  <a:pt x="2747" y="797"/>
                </a:cubicBezTo>
                <a:moveTo>
                  <a:pt x="3096" y="662"/>
                </a:moveTo>
                <a:cubicBezTo>
                  <a:pt x="3087" y="649"/>
                  <a:pt x="3085" y="646"/>
                  <a:pt x="3078" y="639"/>
                </a:cubicBezTo>
                <a:cubicBezTo>
                  <a:pt x="3078" y="697"/>
                  <a:pt x="3076" y="751"/>
                  <a:pt x="3088" y="808"/>
                </a:cubicBezTo>
                <a:cubicBezTo>
                  <a:pt x="3097" y="853"/>
                  <a:pt x="3113" y="903"/>
                  <a:pt x="3145" y="938"/>
                </a:cubicBezTo>
                <a:cubicBezTo>
                  <a:pt x="3159" y="955"/>
                  <a:pt x="3170" y="957"/>
                  <a:pt x="3190" y="960"/>
                </a:cubicBezTo>
                <a:moveTo>
                  <a:pt x="3026" y="508"/>
                </a:moveTo>
                <a:cubicBezTo>
                  <a:pt x="3016" y="488"/>
                  <a:pt x="3014" y="485"/>
                  <a:pt x="3011" y="472"/>
                </a:cubicBezTo>
                <a:cubicBezTo>
                  <a:pt x="3036" y="508"/>
                  <a:pt x="3065" y="538"/>
                  <a:pt x="3096" y="568"/>
                </a:cubicBezTo>
                <a:moveTo>
                  <a:pt x="3297" y="544"/>
                </a:moveTo>
                <a:cubicBezTo>
                  <a:pt x="3308" y="519"/>
                  <a:pt x="3307" y="566"/>
                  <a:pt x="3311" y="583"/>
                </a:cubicBezTo>
                <a:cubicBezTo>
                  <a:pt x="3326" y="646"/>
                  <a:pt x="3341" y="708"/>
                  <a:pt x="3355" y="771"/>
                </a:cubicBezTo>
                <a:cubicBezTo>
                  <a:pt x="3363" y="807"/>
                  <a:pt x="3372" y="843"/>
                  <a:pt x="3375" y="880"/>
                </a:cubicBezTo>
                <a:moveTo>
                  <a:pt x="3209" y="732"/>
                </a:moveTo>
                <a:cubicBezTo>
                  <a:pt x="3222" y="696"/>
                  <a:pt x="3264" y="694"/>
                  <a:pt x="3302" y="684"/>
                </a:cubicBezTo>
                <a:cubicBezTo>
                  <a:pt x="3343" y="674"/>
                  <a:pt x="3358" y="670"/>
                  <a:pt x="3385" y="662"/>
                </a:cubicBezTo>
                <a:moveTo>
                  <a:pt x="3554" y="399"/>
                </a:moveTo>
                <a:cubicBezTo>
                  <a:pt x="3547" y="403"/>
                  <a:pt x="3551" y="461"/>
                  <a:pt x="3551" y="474"/>
                </a:cubicBezTo>
                <a:cubicBezTo>
                  <a:pt x="3552" y="518"/>
                  <a:pt x="3557" y="559"/>
                  <a:pt x="3563" y="603"/>
                </a:cubicBezTo>
                <a:moveTo>
                  <a:pt x="3836" y="628"/>
                </a:moveTo>
                <a:cubicBezTo>
                  <a:pt x="3836" y="618"/>
                  <a:pt x="3840" y="611"/>
                  <a:pt x="3827" y="609"/>
                </a:cubicBezTo>
                <a:cubicBezTo>
                  <a:pt x="3806" y="606"/>
                  <a:pt x="3777" y="603"/>
                  <a:pt x="3766" y="623"/>
                </a:cubicBezTo>
                <a:cubicBezTo>
                  <a:pt x="3749" y="654"/>
                  <a:pt x="3762" y="690"/>
                  <a:pt x="3782" y="714"/>
                </a:cubicBezTo>
                <a:cubicBezTo>
                  <a:pt x="3810" y="747"/>
                  <a:pt x="3853" y="767"/>
                  <a:pt x="3879" y="802"/>
                </a:cubicBezTo>
                <a:cubicBezTo>
                  <a:pt x="3905" y="835"/>
                  <a:pt x="3857" y="849"/>
                  <a:pt x="3834" y="858"/>
                </a:cubicBezTo>
                <a:cubicBezTo>
                  <a:pt x="3790" y="872"/>
                  <a:pt x="3775" y="877"/>
                  <a:pt x="3745" y="88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6" name="Freeform 11"/>
          <p:cNvSpPr/>
          <p:nvPr/>
        </p:nvSpPr>
        <p:spPr>
          <a:xfrm>
            <a:off x="1776240" y="838080"/>
            <a:ext cx="398160" cy="105120"/>
          </a:xfrm>
          <a:custGeom>
            <a:avLst/>
            <a:gdLst/>
            <a:ahLst/>
            <a:rect l="0" t="0" r="r" b="b"/>
            <a:pathLst>
              <a:path w="1106" h="292">
                <a:moveTo>
                  <a:pt x="9" y="106"/>
                </a:moveTo>
                <a:cubicBezTo>
                  <a:pt x="9" y="94"/>
                  <a:pt x="8" y="88"/>
                  <a:pt x="6" y="79"/>
                </a:cubicBezTo>
                <a:cubicBezTo>
                  <a:pt x="6" y="104"/>
                  <a:pt x="0" y="132"/>
                  <a:pt x="17" y="154"/>
                </a:cubicBezTo>
                <a:cubicBezTo>
                  <a:pt x="43" y="186"/>
                  <a:pt x="88" y="186"/>
                  <a:pt x="124" y="187"/>
                </a:cubicBezTo>
                <a:cubicBezTo>
                  <a:pt x="138" y="187"/>
                  <a:pt x="150" y="188"/>
                  <a:pt x="163" y="183"/>
                </a:cubicBezTo>
                <a:cubicBezTo>
                  <a:pt x="163" y="144"/>
                  <a:pt x="154" y="126"/>
                  <a:pt x="125" y="99"/>
                </a:cubicBezTo>
                <a:cubicBezTo>
                  <a:pt x="98" y="74"/>
                  <a:pt x="58" y="43"/>
                  <a:pt x="23" y="31"/>
                </a:cubicBezTo>
                <a:cubicBezTo>
                  <a:pt x="13" y="30"/>
                  <a:pt x="12" y="30"/>
                  <a:pt x="6" y="30"/>
                </a:cubicBezTo>
                <a:moveTo>
                  <a:pt x="399" y="2"/>
                </a:moveTo>
                <a:cubicBezTo>
                  <a:pt x="392" y="12"/>
                  <a:pt x="376" y="45"/>
                  <a:pt x="369" y="63"/>
                </a:cubicBezTo>
                <a:cubicBezTo>
                  <a:pt x="361" y="82"/>
                  <a:pt x="335" y="166"/>
                  <a:pt x="363" y="179"/>
                </a:cubicBezTo>
                <a:cubicBezTo>
                  <a:pt x="375" y="185"/>
                  <a:pt x="408" y="181"/>
                  <a:pt x="420" y="176"/>
                </a:cubicBezTo>
                <a:cubicBezTo>
                  <a:pt x="445" y="165"/>
                  <a:pt x="462" y="146"/>
                  <a:pt x="490" y="141"/>
                </a:cubicBezTo>
                <a:cubicBezTo>
                  <a:pt x="518" y="136"/>
                  <a:pt x="558" y="136"/>
                  <a:pt x="585" y="144"/>
                </a:cubicBezTo>
                <a:cubicBezTo>
                  <a:pt x="603" y="148"/>
                  <a:pt x="659" y="180"/>
                  <a:pt x="679" y="169"/>
                </a:cubicBezTo>
                <a:cubicBezTo>
                  <a:pt x="683" y="169"/>
                  <a:pt x="684" y="168"/>
                  <a:pt x="682" y="161"/>
                </a:cubicBezTo>
                <a:cubicBezTo>
                  <a:pt x="677" y="120"/>
                  <a:pt x="656" y="99"/>
                  <a:pt x="624" y="73"/>
                </a:cubicBezTo>
                <a:cubicBezTo>
                  <a:pt x="600" y="53"/>
                  <a:pt x="575" y="37"/>
                  <a:pt x="546" y="27"/>
                </a:cubicBezTo>
                <a:moveTo>
                  <a:pt x="855" y="0"/>
                </a:moveTo>
                <a:cubicBezTo>
                  <a:pt x="859" y="10"/>
                  <a:pt x="857" y="7"/>
                  <a:pt x="857" y="19"/>
                </a:cubicBezTo>
                <a:cubicBezTo>
                  <a:pt x="857" y="60"/>
                  <a:pt x="862" y="95"/>
                  <a:pt x="875" y="133"/>
                </a:cubicBezTo>
                <a:cubicBezTo>
                  <a:pt x="879" y="146"/>
                  <a:pt x="884" y="159"/>
                  <a:pt x="893" y="169"/>
                </a:cubicBezTo>
                <a:lnTo>
                  <a:pt x="894" y="169"/>
                </a:lnTo>
                <a:cubicBezTo>
                  <a:pt x="905" y="136"/>
                  <a:pt x="913" y="102"/>
                  <a:pt x="929" y="73"/>
                </a:cubicBezTo>
                <a:cubicBezTo>
                  <a:pt x="945" y="44"/>
                  <a:pt x="967" y="16"/>
                  <a:pt x="999" y="9"/>
                </a:cubicBezTo>
                <a:cubicBezTo>
                  <a:pt x="1043" y="0"/>
                  <a:pt x="1069" y="15"/>
                  <a:pt x="1083" y="62"/>
                </a:cubicBezTo>
                <a:cubicBezTo>
                  <a:pt x="1105" y="134"/>
                  <a:pt x="1090" y="218"/>
                  <a:pt x="1080" y="29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7" name="Freeform 12"/>
          <p:cNvSpPr/>
          <p:nvPr/>
        </p:nvSpPr>
        <p:spPr>
          <a:xfrm>
            <a:off x="2328840" y="793800"/>
            <a:ext cx="1196640" cy="268560"/>
          </a:xfrm>
          <a:custGeom>
            <a:avLst/>
            <a:gdLst/>
            <a:ahLst/>
            <a:rect l="0" t="0" r="r" b="b"/>
            <a:pathLst>
              <a:path w="3324" h="746">
                <a:moveTo>
                  <a:pt x="34" y="283"/>
                </a:moveTo>
                <a:cubicBezTo>
                  <a:pt x="70" y="315"/>
                  <a:pt x="83" y="369"/>
                  <a:pt x="99" y="415"/>
                </a:cubicBezTo>
                <a:cubicBezTo>
                  <a:pt x="110" y="447"/>
                  <a:pt x="122" y="481"/>
                  <a:pt x="125" y="515"/>
                </a:cubicBezTo>
                <a:cubicBezTo>
                  <a:pt x="125" y="525"/>
                  <a:pt x="125" y="528"/>
                  <a:pt x="125" y="534"/>
                </a:cubicBezTo>
                <a:moveTo>
                  <a:pt x="0" y="39"/>
                </a:moveTo>
                <a:cubicBezTo>
                  <a:pt x="48" y="39"/>
                  <a:pt x="66" y="46"/>
                  <a:pt x="103" y="79"/>
                </a:cubicBezTo>
                <a:cubicBezTo>
                  <a:pt x="112" y="88"/>
                  <a:pt x="121" y="97"/>
                  <a:pt x="130" y="106"/>
                </a:cubicBezTo>
                <a:moveTo>
                  <a:pt x="282" y="207"/>
                </a:moveTo>
                <a:cubicBezTo>
                  <a:pt x="284" y="212"/>
                  <a:pt x="290" y="225"/>
                  <a:pt x="292" y="233"/>
                </a:cubicBezTo>
                <a:cubicBezTo>
                  <a:pt x="302" y="273"/>
                  <a:pt x="307" y="314"/>
                  <a:pt x="322" y="352"/>
                </a:cubicBezTo>
                <a:cubicBezTo>
                  <a:pt x="329" y="371"/>
                  <a:pt x="339" y="394"/>
                  <a:pt x="355" y="407"/>
                </a:cubicBezTo>
                <a:cubicBezTo>
                  <a:pt x="357" y="407"/>
                  <a:pt x="358" y="407"/>
                  <a:pt x="359" y="407"/>
                </a:cubicBezTo>
                <a:cubicBezTo>
                  <a:pt x="364" y="384"/>
                  <a:pt x="369" y="361"/>
                  <a:pt x="377" y="339"/>
                </a:cubicBezTo>
                <a:cubicBezTo>
                  <a:pt x="388" y="309"/>
                  <a:pt x="400" y="277"/>
                  <a:pt x="430" y="263"/>
                </a:cubicBezTo>
                <a:cubicBezTo>
                  <a:pt x="457" y="251"/>
                  <a:pt x="477" y="264"/>
                  <a:pt x="490" y="287"/>
                </a:cubicBezTo>
                <a:cubicBezTo>
                  <a:pt x="503" y="310"/>
                  <a:pt x="509" y="340"/>
                  <a:pt x="524" y="362"/>
                </a:cubicBezTo>
                <a:cubicBezTo>
                  <a:pt x="535" y="379"/>
                  <a:pt x="526" y="361"/>
                  <a:pt x="536" y="369"/>
                </a:cubicBezTo>
                <a:cubicBezTo>
                  <a:pt x="545" y="356"/>
                  <a:pt x="559" y="335"/>
                  <a:pt x="569" y="318"/>
                </a:cubicBezTo>
                <a:cubicBezTo>
                  <a:pt x="581" y="298"/>
                  <a:pt x="597" y="272"/>
                  <a:pt x="622" y="266"/>
                </a:cubicBezTo>
                <a:cubicBezTo>
                  <a:pt x="650" y="259"/>
                  <a:pt x="663" y="275"/>
                  <a:pt x="669" y="301"/>
                </a:cubicBezTo>
                <a:cubicBezTo>
                  <a:pt x="679" y="347"/>
                  <a:pt x="672" y="397"/>
                  <a:pt x="682" y="443"/>
                </a:cubicBezTo>
                <a:cubicBezTo>
                  <a:pt x="689" y="473"/>
                  <a:pt x="699" y="483"/>
                  <a:pt x="721" y="502"/>
                </a:cubicBezTo>
                <a:moveTo>
                  <a:pt x="865" y="393"/>
                </a:moveTo>
                <a:cubicBezTo>
                  <a:pt x="869" y="370"/>
                  <a:pt x="874" y="356"/>
                  <a:pt x="884" y="335"/>
                </a:cubicBezTo>
                <a:cubicBezTo>
                  <a:pt x="913" y="322"/>
                  <a:pt x="924" y="324"/>
                  <a:pt x="940" y="355"/>
                </a:cubicBezTo>
                <a:cubicBezTo>
                  <a:pt x="967" y="407"/>
                  <a:pt x="974" y="474"/>
                  <a:pt x="982" y="531"/>
                </a:cubicBezTo>
                <a:cubicBezTo>
                  <a:pt x="987" y="569"/>
                  <a:pt x="992" y="607"/>
                  <a:pt x="995" y="645"/>
                </a:cubicBezTo>
                <a:cubicBezTo>
                  <a:pt x="994" y="601"/>
                  <a:pt x="982" y="566"/>
                  <a:pt x="970" y="522"/>
                </a:cubicBezTo>
                <a:cubicBezTo>
                  <a:pt x="950" y="451"/>
                  <a:pt x="939" y="383"/>
                  <a:pt x="942" y="308"/>
                </a:cubicBezTo>
                <a:cubicBezTo>
                  <a:pt x="944" y="266"/>
                  <a:pt x="954" y="226"/>
                  <a:pt x="1000" y="220"/>
                </a:cubicBezTo>
                <a:cubicBezTo>
                  <a:pt x="1005" y="220"/>
                  <a:pt x="1011" y="220"/>
                  <a:pt x="1016" y="220"/>
                </a:cubicBezTo>
                <a:cubicBezTo>
                  <a:pt x="1037" y="266"/>
                  <a:pt x="1046" y="307"/>
                  <a:pt x="1043" y="359"/>
                </a:cubicBezTo>
                <a:cubicBezTo>
                  <a:pt x="1041" y="402"/>
                  <a:pt x="1022" y="430"/>
                  <a:pt x="992" y="458"/>
                </a:cubicBezTo>
                <a:cubicBezTo>
                  <a:pt x="983" y="465"/>
                  <a:pt x="982" y="467"/>
                  <a:pt x="975" y="469"/>
                </a:cubicBezTo>
                <a:moveTo>
                  <a:pt x="1319" y="314"/>
                </a:moveTo>
                <a:cubicBezTo>
                  <a:pt x="1314" y="327"/>
                  <a:pt x="1295" y="358"/>
                  <a:pt x="1285" y="374"/>
                </a:cubicBezTo>
                <a:cubicBezTo>
                  <a:pt x="1265" y="406"/>
                  <a:pt x="1244" y="434"/>
                  <a:pt x="1242" y="472"/>
                </a:cubicBezTo>
                <a:cubicBezTo>
                  <a:pt x="1242" y="476"/>
                  <a:pt x="1242" y="480"/>
                  <a:pt x="1242" y="484"/>
                </a:cubicBezTo>
                <a:cubicBezTo>
                  <a:pt x="1278" y="491"/>
                  <a:pt x="1327" y="500"/>
                  <a:pt x="1363" y="490"/>
                </a:cubicBezTo>
                <a:cubicBezTo>
                  <a:pt x="1398" y="480"/>
                  <a:pt x="1409" y="451"/>
                  <a:pt x="1403" y="418"/>
                </a:cubicBezTo>
                <a:cubicBezTo>
                  <a:pt x="1396" y="382"/>
                  <a:pt x="1350" y="354"/>
                  <a:pt x="1318" y="342"/>
                </a:cubicBezTo>
                <a:cubicBezTo>
                  <a:pt x="1297" y="334"/>
                  <a:pt x="1261" y="325"/>
                  <a:pt x="1257" y="351"/>
                </a:cubicBezTo>
                <a:cubicBezTo>
                  <a:pt x="1257" y="358"/>
                  <a:pt x="1257" y="364"/>
                  <a:pt x="1257" y="371"/>
                </a:cubicBezTo>
                <a:moveTo>
                  <a:pt x="1418" y="442"/>
                </a:moveTo>
                <a:cubicBezTo>
                  <a:pt x="1437" y="441"/>
                  <a:pt x="1447" y="447"/>
                  <a:pt x="1457" y="430"/>
                </a:cubicBezTo>
                <a:cubicBezTo>
                  <a:pt x="1472" y="402"/>
                  <a:pt x="1454" y="331"/>
                  <a:pt x="1449" y="303"/>
                </a:cubicBezTo>
                <a:cubicBezTo>
                  <a:pt x="1446" y="286"/>
                  <a:pt x="1434" y="226"/>
                  <a:pt x="1452" y="213"/>
                </a:cubicBezTo>
                <a:cubicBezTo>
                  <a:pt x="1478" y="195"/>
                  <a:pt x="1527" y="210"/>
                  <a:pt x="1549" y="224"/>
                </a:cubicBezTo>
                <a:cubicBezTo>
                  <a:pt x="1596" y="253"/>
                  <a:pt x="1624" y="299"/>
                  <a:pt x="1637" y="351"/>
                </a:cubicBezTo>
                <a:cubicBezTo>
                  <a:pt x="1645" y="385"/>
                  <a:pt x="1639" y="416"/>
                  <a:pt x="1642" y="449"/>
                </a:cubicBezTo>
                <a:cubicBezTo>
                  <a:pt x="1642" y="458"/>
                  <a:pt x="1642" y="460"/>
                  <a:pt x="1645" y="465"/>
                </a:cubicBezTo>
                <a:cubicBezTo>
                  <a:pt x="1666" y="465"/>
                  <a:pt x="1682" y="467"/>
                  <a:pt x="1701" y="456"/>
                </a:cubicBezTo>
                <a:cubicBezTo>
                  <a:pt x="1740" y="433"/>
                  <a:pt x="1777" y="396"/>
                  <a:pt x="1788" y="351"/>
                </a:cubicBezTo>
                <a:cubicBezTo>
                  <a:pt x="1800" y="303"/>
                  <a:pt x="1795" y="237"/>
                  <a:pt x="1788" y="188"/>
                </a:cubicBezTo>
                <a:cubicBezTo>
                  <a:pt x="1785" y="165"/>
                  <a:pt x="1779" y="132"/>
                  <a:pt x="1770" y="111"/>
                </a:cubicBezTo>
                <a:cubicBezTo>
                  <a:pt x="1769" y="111"/>
                  <a:pt x="1768" y="111"/>
                  <a:pt x="1767" y="111"/>
                </a:cubicBezTo>
                <a:cubicBezTo>
                  <a:pt x="1767" y="179"/>
                  <a:pt x="1765" y="242"/>
                  <a:pt x="1785" y="308"/>
                </a:cubicBezTo>
                <a:cubicBezTo>
                  <a:pt x="1803" y="367"/>
                  <a:pt x="1830" y="422"/>
                  <a:pt x="1864" y="473"/>
                </a:cubicBezTo>
                <a:moveTo>
                  <a:pt x="1661" y="321"/>
                </a:moveTo>
                <a:cubicBezTo>
                  <a:pt x="1696" y="283"/>
                  <a:pt x="1762" y="286"/>
                  <a:pt x="1816" y="280"/>
                </a:cubicBezTo>
                <a:cubicBezTo>
                  <a:pt x="1879" y="274"/>
                  <a:pt x="1901" y="272"/>
                  <a:pt x="1943" y="270"/>
                </a:cubicBezTo>
                <a:moveTo>
                  <a:pt x="2173" y="204"/>
                </a:moveTo>
                <a:cubicBezTo>
                  <a:pt x="2152" y="195"/>
                  <a:pt x="2127" y="194"/>
                  <a:pt x="2094" y="210"/>
                </a:cubicBezTo>
                <a:cubicBezTo>
                  <a:pt x="2036" y="238"/>
                  <a:pt x="1964" y="289"/>
                  <a:pt x="1929" y="346"/>
                </a:cubicBezTo>
                <a:cubicBezTo>
                  <a:pt x="1904" y="387"/>
                  <a:pt x="1918" y="414"/>
                  <a:pt x="1962" y="418"/>
                </a:cubicBezTo>
                <a:cubicBezTo>
                  <a:pt x="2021" y="424"/>
                  <a:pt x="2080" y="419"/>
                  <a:pt x="2134" y="394"/>
                </a:cubicBezTo>
                <a:cubicBezTo>
                  <a:pt x="2166" y="379"/>
                  <a:pt x="2190" y="353"/>
                  <a:pt x="2203" y="320"/>
                </a:cubicBezTo>
                <a:cubicBezTo>
                  <a:pt x="2205" y="315"/>
                  <a:pt x="2205" y="311"/>
                  <a:pt x="2207" y="306"/>
                </a:cubicBezTo>
                <a:cubicBezTo>
                  <a:pt x="2207" y="336"/>
                  <a:pt x="2207" y="367"/>
                  <a:pt x="2209" y="398"/>
                </a:cubicBezTo>
                <a:cubicBezTo>
                  <a:pt x="2211" y="423"/>
                  <a:pt x="2215" y="448"/>
                  <a:pt x="2217" y="473"/>
                </a:cubicBezTo>
                <a:moveTo>
                  <a:pt x="2217" y="391"/>
                </a:moveTo>
                <a:cubicBezTo>
                  <a:pt x="2227" y="351"/>
                  <a:pt x="2238" y="326"/>
                  <a:pt x="2269" y="299"/>
                </a:cubicBezTo>
                <a:cubicBezTo>
                  <a:pt x="2281" y="288"/>
                  <a:pt x="2319" y="265"/>
                  <a:pt x="2334" y="286"/>
                </a:cubicBezTo>
                <a:cubicBezTo>
                  <a:pt x="2357" y="318"/>
                  <a:pt x="2353" y="386"/>
                  <a:pt x="2349" y="423"/>
                </a:cubicBezTo>
                <a:cubicBezTo>
                  <a:pt x="2346" y="454"/>
                  <a:pt x="2334" y="484"/>
                  <a:pt x="2312" y="505"/>
                </a:cubicBezTo>
                <a:cubicBezTo>
                  <a:pt x="2311" y="506"/>
                  <a:pt x="2309" y="507"/>
                  <a:pt x="2308" y="508"/>
                </a:cubicBezTo>
                <a:cubicBezTo>
                  <a:pt x="2304" y="501"/>
                  <a:pt x="2299" y="475"/>
                  <a:pt x="2303" y="460"/>
                </a:cubicBezTo>
                <a:cubicBezTo>
                  <a:pt x="2317" y="408"/>
                  <a:pt x="2364" y="359"/>
                  <a:pt x="2402" y="324"/>
                </a:cubicBezTo>
                <a:cubicBezTo>
                  <a:pt x="2425" y="302"/>
                  <a:pt x="2440" y="294"/>
                  <a:pt x="2471" y="293"/>
                </a:cubicBezTo>
                <a:cubicBezTo>
                  <a:pt x="2481" y="335"/>
                  <a:pt x="2484" y="384"/>
                  <a:pt x="2477" y="428"/>
                </a:cubicBezTo>
                <a:cubicBezTo>
                  <a:pt x="2468" y="465"/>
                  <a:pt x="2465" y="476"/>
                  <a:pt x="2463" y="501"/>
                </a:cubicBezTo>
                <a:moveTo>
                  <a:pt x="2615" y="293"/>
                </a:moveTo>
                <a:cubicBezTo>
                  <a:pt x="2598" y="274"/>
                  <a:pt x="2583" y="249"/>
                  <a:pt x="2559" y="277"/>
                </a:cubicBezTo>
                <a:cubicBezTo>
                  <a:pt x="2528" y="313"/>
                  <a:pt x="2500" y="358"/>
                  <a:pt x="2494" y="407"/>
                </a:cubicBezTo>
                <a:cubicBezTo>
                  <a:pt x="2488" y="456"/>
                  <a:pt x="2495" y="482"/>
                  <a:pt x="2542" y="501"/>
                </a:cubicBezTo>
                <a:cubicBezTo>
                  <a:pt x="2554" y="504"/>
                  <a:pt x="2565" y="508"/>
                  <a:pt x="2577" y="511"/>
                </a:cubicBezTo>
                <a:moveTo>
                  <a:pt x="2813" y="358"/>
                </a:moveTo>
                <a:cubicBezTo>
                  <a:pt x="2812" y="350"/>
                  <a:pt x="2811" y="343"/>
                  <a:pt x="2810" y="335"/>
                </a:cubicBezTo>
                <a:cubicBezTo>
                  <a:pt x="2804" y="315"/>
                  <a:pt x="2799" y="316"/>
                  <a:pt x="2805" y="336"/>
                </a:cubicBezTo>
                <a:cubicBezTo>
                  <a:pt x="2818" y="382"/>
                  <a:pt x="2863" y="386"/>
                  <a:pt x="2901" y="387"/>
                </a:cubicBezTo>
                <a:cubicBezTo>
                  <a:pt x="2944" y="388"/>
                  <a:pt x="2972" y="390"/>
                  <a:pt x="3002" y="353"/>
                </a:cubicBezTo>
                <a:cubicBezTo>
                  <a:pt x="3019" y="332"/>
                  <a:pt x="3026" y="282"/>
                  <a:pt x="3008" y="259"/>
                </a:cubicBezTo>
                <a:cubicBezTo>
                  <a:pt x="2980" y="223"/>
                  <a:pt x="2904" y="217"/>
                  <a:pt x="2865" y="231"/>
                </a:cubicBezTo>
                <a:cubicBezTo>
                  <a:pt x="2810" y="251"/>
                  <a:pt x="2764" y="309"/>
                  <a:pt x="2755" y="365"/>
                </a:cubicBezTo>
                <a:cubicBezTo>
                  <a:pt x="2746" y="422"/>
                  <a:pt x="2766" y="454"/>
                  <a:pt x="2819" y="473"/>
                </a:cubicBezTo>
                <a:cubicBezTo>
                  <a:pt x="2870" y="492"/>
                  <a:pt x="2923" y="488"/>
                  <a:pt x="2976" y="489"/>
                </a:cubicBezTo>
                <a:moveTo>
                  <a:pt x="3160" y="0"/>
                </a:moveTo>
                <a:cubicBezTo>
                  <a:pt x="3193" y="25"/>
                  <a:pt x="3231" y="55"/>
                  <a:pt x="3255" y="94"/>
                </a:cubicBezTo>
                <a:cubicBezTo>
                  <a:pt x="3303" y="174"/>
                  <a:pt x="3323" y="289"/>
                  <a:pt x="3307" y="382"/>
                </a:cubicBezTo>
                <a:cubicBezTo>
                  <a:pt x="3288" y="488"/>
                  <a:pt x="3211" y="575"/>
                  <a:pt x="3139" y="649"/>
                </a:cubicBezTo>
                <a:cubicBezTo>
                  <a:pt x="3106" y="683"/>
                  <a:pt x="3070" y="715"/>
                  <a:pt x="3034" y="74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8" name="Freeform 13"/>
          <p:cNvSpPr/>
          <p:nvPr/>
        </p:nvSpPr>
        <p:spPr>
          <a:xfrm>
            <a:off x="3797280" y="851040"/>
            <a:ext cx="52200" cy="97200"/>
          </a:xfrm>
          <a:custGeom>
            <a:avLst/>
            <a:gdLst/>
            <a:ahLst/>
            <a:rect l="0" t="0" r="r" b="b"/>
            <a:pathLst>
              <a:path w="145" h="270">
                <a:moveTo>
                  <a:pt x="140" y="0"/>
                </a:moveTo>
                <a:cubicBezTo>
                  <a:pt x="144" y="70"/>
                  <a:pt x="142" y="111"/>
                  <a:pt x="98" y="170"/>
                </a:cubicBezTo>
                <a:cubicBezTo>
                  <a:pt x="53" y="223"/>
                  <a:pt x="38" y="241"/>
                  <a:pt x="0" y="26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9" name="Freeform 14"/>
          <p:cNvSpPr/>
          <p:nvPr/>
        </p:nvSpPr>
        <p:spPr>
          <a:xfrm>
            <a:off x="3954600" y="1011240"/>
            <a:ext cx="20880" cy="5040"/>
          </a:xfrm>
          <a:custGeom>
            <a:avLst/>
            <a:gdLst/>
            <a:ahLst/>
            <a:rect l="0" t="0" r="r" b="b"/>
            <a:pathLst>
              <a:path w="58" h="14">
                <a:moveTo>
                  <a:pt x="0" y="0"/>
                </a:moveTo>
                <a:cubicBezTo>
                  <a:pt x="15" y="4"/>
                  <a:pt x="30" y="9"/>
                  <a:pt x="45" y="11"/>
                </a:cubicBezTo>
                <a:cubicBezTo>
                  <a:pt x="49" y="12"/>
                  <a:pt x="53" y="12"/>
                  <a:pt x="57" y="1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0" name="Freeform 15"/>
          <p:cNvSpPr/>
          <p:nvPr/>
        </p:nvSpPr>
        <p:spPr>
          <a:xfrm>
            <a:off x="7194240" y="911160"/>
            <a:ext cx="1767960" cy="214560"/>
          </a:xfrm>
          <a:custGeom>
            <a:avLst/>
            <a:gdLst/>
            <a:ahLst/>
            <a:rect l="0" t="0" r="r" b="b"/>
            <a:pathLst>
              <a:path w="4911" h="596">
                <a:moveTo>
                  <a:pt x="391" y="171"/>
                </a:moveTo>
                <a:cubicBezTo>
                  <a:pt x="391" y="165"/>
                  <a:pt x="391" y="159"/>
                  <a:pt x="390" y="153"/>
                </a:cubicBezTo>
                <a:cubicBezTo>
                  <a:pt x="389" y="150"/>
                  <a:pt x="387" y="141"/>
                  <a:pt x="385" y="139"/>
                </a:cubicBezTo>
                <a:cubicBezTo>
                  <a:pt x="368" y="123"/>
                  <a:pt x="330" y="130"/>
                  <a:pt x="310" y="130"/>
                </a:cubicBezTo>
                <a:cubicBezTo>
                  <a:pt x="259" y="130"/>
                  <a:pt x="214" y="135"/>
                  <a:pt x="166" y="154"/>
                </a:cubicBezTo>
                <a:cubicBezTo>
                  <a:pt x="146" y="162"/>
                  <a:pt x="114" y="174"/>
                  <a:pt x="121" y="202"/>
                </a:cubicBezTo>
                <a:cubicBezTo>
                  <a:pt x="130" y="238"/>
                  <a:pt x="203" y="244"/>
                  <a:pt x="230" y="251"/>
                </a:cubicBezTo>
                <a:cubicBezTo>
                  <a:pt x="266" y="260"/>
                  <a:pt x="323" y="263"/>
                  <a:pt x="351" y="292"/>
                </a:cubicBezTo>
                <a:cubicBezTo>
                  <a:pt x="353" y="295"/>
                  <a:pt x="355" y="300"/>
                  <a:pt x="357" y="304"/>
                </a:cubicBezTo>
                <a:cubicBezTo>
                  <a:pt x="353" y="343"/>
                  <a:pt x="316" y="350"/>
                  <a:pt x="279" y="357"/>
                </a:cubicBezTo>
                <a:cubicBezTo>
                  <a:pt x="205" y="373"/>
                  <a:pt x="89" y="386"/>
                  <a:pt x="14" y="364"/>
                </a:cubicBezTo>
                <a:cubicBezTo>
                  <a:pt x="4" y="358"/>
                  <a:pt x="0" y="358"/>
                  <a:pt x="2" y="350"/>
                </a:cubicBezTo>
                <a:moveTo>
                  <a:pt x="455" y="188"/>
                </a:moveTo>
                <a:cubicBezTo>
                  <a:pt x="464" y="184"/>
                  <a:pt x="471" y="181"/>
                  <a:pt x="481" y="180"/>
                </a:cubicBezTo>
                <a:cubicBezTo>
                  <a:pt x="483" y="212"/>
                  <a:pt x="483" y="244"/>
                  <a:pt x="482" y="276"/>
                </a:cubicBezTo>
                <a:cubicBezTo>
                  <a:pt x="481" y="316"/>
                  <a:pt x="464" y="347"/>
                  <a:pt x="448" y="385"/>
                </a:cubicBezTo>
                <a:cubicBezTo>
                  <a:pt x="439" y="406"/>
                  <a:pt x="432" y="422"/>
                  <a:pt x="431" y="445"/>
                </a:cubicBezTo>
                <a:moveTo>
                  <a:pt x="485" y="212"/>
                </a:moveTo>
                <a:cubicBezTo>
                  <a:pt x="509" y="179"/>
                  <a:pt x="527" y="163"/>
                  <a:pt x="570" y="158"/>
                </a:cubicBezTo>
                <a:cubicBezTo>
                  <a:pt x="602" y="154"/>
                  <a:pt x="636" y="151"/>
                  <a:pt x="649" y="186"/>
                </a:cubicBezTo>
                <a:cubicBezTo>
                  <a:pt x="661" y="219"/>
                  <a:pt x="659" y="257"/>
                  <a:pt x="631" y="276"/>
                </a:cubicBezTo>
                <a:cubicBezTo>
                  <a:pt x="596" y="299"/>
                  <a:pt x="552" y="295"/>
                  <a:pt x="512" y="295"/>
                </a:cubicBezTo>
                <a:cubicBezTo>
                  <a:pt x="486" y="295"/>
                  <a:pt x="457" y="300"/>
                  <a:pt x="454" y="270"/>
                </a:cubicBezTo>
                <a:cubicBezTo>
                  <a:pt x="454" y="266"/>
                  <a:pt x="454" y="262"/>
                  <a:pt x="454" y="258"/>
                </a:cubicBezTo>
                <a:moveTo>
                  <a:pt x="807" y="157"/>
                </a:moveTo>
                <a:cubicBezTo>
                  <a:pt x="814" y="157"/>
                  <a:pt x="822" y="152"/>
                  <a:pt x="828" y="158"/>
                </a:cubicBezTo>
                <a:cubicBezTo>
                  <a:pt x="844" y="175"/>
                  <a:pt x="843" y="202"/>
                  <a:pt x="865" y="218"/>
                </a:cubicBezTo>
                <a:cubicBezTo>
                  <a:pt x="900" y="245"/>
                  <a:pt x="945" y="242"/>
                  <a:pt x="986" y="242"/>
                </a:cubicBezTo>
                <a:cubicBezTo>
                  <a:pt x="1006" y="242"/>
                  <a:pt x="1029" y="249"/>
                  <a:pt x="1033" y="224"/>
                </a:cubicBezTo>
                <a:cubicBezTo>
                  <a:pt x="1039" y="191"/>
                  <a:pt x="1028" y="171"/>
                  <a:pt x="1000" y="155"/>
                </a:cubicBezTo>
                <a:cubicBezTo>
                  <a:pt x="958" y="130"/>
                  <a:pt x="890" y="120"/>
                  <a:pt x="843" y="131"/>
                </a:cubicBezTo>
                <a:cubicBezTo>
                  <a:pt x="795" y="142"/>
                  <a:pt x="742" y="189"/>
                  <a:pt x="730" y="238"/>
                </a:cubicBezTo>
                <a:cubicBezTo>
                  <a:pt x="715" y="297"/>
                  <a:pt x="752" y="315"/>
                  <a:pt x="804" y="329"/>
                </a:cubicBezTo>
                <a:cubicBezTo>
                  <a:pt x="862" y="340"/>
                  <a:pt x="882" y="344"/>
                  <a:pt x="922" y="346"/>
                </a:cubicBezTo>
                <a:moveTo>
                  <a:pt x="1329" y="193"/>
                </a:moveTo>
                <a:cubicBezTo>
                  <a:pt x="1323" y="176"/>
                  <a:pt x="1286" y="177"/>
                  <a:pt x="1268" y="182"/>
                </a:cubicBezTo>
                <a:cubicBezTo>
                  <a:pt x="1214" y="197"/>
                  <a:pt x="1143" y="249"/>
                  <a:pt x="1117" y="298"/>
                </a:cubicBezTo>
                <a:cubicBezTo>
                  <a:pt x="1099" y="333"/>
                  <a:pt x="1115" y="355"/>
                  <a:pt x="1150" y="363"/>
                </a:cubicBezTo>
                <a:cubicBezTo>
                  <a:pt x="1163" y="365"/>
                  <a:pt x="1176" y="366"/>
                  <a:pt x="1189" y="368"/>
                </a:cubicBezTo>
                <a:moveTo>
                  <a:pt x="1501" y="0"/>
                </a:moveTo>
                <a:cubicBezTo>
                  <a:pt x="1499" y="13"/>
                  <a:pt x="1500" y="65"/>
                  <a:pt x="1501" y="92"/>
                </a:cubicBezTo>
                <a:cubicBezTo>
                  <a:pt x="1504" y="157"/>
                  <a:pt x="1507" y="227"/>
                  <a:pt x="1498" y="292"/>
                </a:cubicBezTo>
                <a:cubicBezTo>
                  <a:pt x="1492" y="335"/>
                  <a:pt x="1483" y="375"/>
                  <a:pt x="1483" y="420"/>
                </a:cubicBezTo>
                <a:cubicBezTo>
                  <a:pt x="1483" y="440"/>
                  <a:pt x="1483" y="439"/>
                  <a:pt x="1498" y="447"/>
                </a:cubicBezTo>
                <a:moveTo>
                  <a:pt x="1456" y="306"/>
                </a:moveTo>
                <a:cubicBezTo>
                  <a:pt x="1471" y="304"/>
                  <a:pt x="1507" y="304"/>
                  <a:pt x="1524" y="304"/>
                </a:cubicBezTo>
                <a:cubicBezTo>
                  <a:pt x="1575" y="304"/>
                  <a:pt x="1627" y="304"/>
                  <a:pt x="1678" y="304"/>
                </a:cubicBezTo>
                <a:moveTo>
                  <a:pt x="1935" y="322"/>
                </a:moveTo>
                <a:cubicBezTo>
                  <a:pt x="1923" y="324"/>
                  <a:pt x="1911" y="326"/>
                  <a:pt x="1899" y="326"/>
                </a:cubicBezTo>
                <a:cubicBezTo>
                  <a:pt x="1887" y="326"/>
                  <a:pt x="1860" y="331"/>
                  <a:pt x="1850" y="325"/>
                </a:cubicBezTo>
                <a:cubicBezTo>
                  <a:pt x="1835" y="316"/>
                  <a:pt x="1827" y="277"/>
                  <a:pt x="1822" y="262"/>
                </a:cubicBezTo>
                <a:cubicBezTo>
                  <a:pt x="1813" y="233"/>
                  <a:pt x="1808" y="198"/>
                  <a:pt x="1806" y="168"/>
                </a:cubicBezTo>
                <a:cubicBezTo>
                  <a:pt x="1805" y="150"/>
                  <a:pt x="1806" y="132"/>
                  <a:pt x="1806" y="114"/>
                </a:cubicBezTo>
                <a:cubicBezTo>
                  <a:pt x="1846" y="114"/>
                  <a:pt x="1864" y="116"/>
                  <a:pt x="1896" y="143"/>
                </a:cubicBezTo>
                <a:cubicBezTo>
                  <a:pt x="1938" y="179"/>
                  <a:pt x="1969" y="233"/>
                  <a:pt x="1998" y="280"/>
                </a:cubicBezTo>
                <a:cubicBezTo>
                  <a:pt x="2010" y="298"/>
                  <a:pt x="2026" y="320"/>
                  <a:pt x="2029" y="343"/>
                </a:cubicBezTo>
                <a:cubicBezTo>
                  <a:pt x="2031" y="354"/>
                  <a:pt x="2029" y="367"/>
                  <a:pt x="2029" y="379"/>
                </a:cubicBezTo>
                <a:moveTo>
                  <a:pt x="2329" y="273"/>
                </a:moveTo>
                <a:cubicBezTo>
                  <a:pt x="2314" y="252"/>
                  <a:pt x="2288" y="256"/>
                  <a:pt x="2263" y="256"/>
                </a:cubicBezTo>
                <a:cubicBezTo>
                  <a:pt x="2210" y="255"/>
                  <a:pt x="2155" y="276"/>
                  <a:pt x="2130" y="326"/>
                </a:cubicBezTo>
                <a:cubicBezTo>
                  <a:pt x="2115" y="358"/>
                  <a:pt x="2134" y="374"/>
                  <a:pt x="2164" y="381"/>
                </a:cubicBezTo>
                <a:cubicBezTo>
                  <a:pt x="2206" y="390"/>
                  <a:pt x="2265" y="390"/>
                  <a:pt x="2308" y="385"/>
                </a:cubicBezTo>
                <a:cubicBezTo>
                  <a:pt x="2341" y="381"/>
                  <a:pt x="2368" y="359"/>
                  <a:pt x="2387" y="332"/>
                </a:cubicBezTo>
                <a:cubicBezTo>
                  <a:pt x="2395" y="321"/>
                  <a:pt x="2399" y="307"/>
                  <a:pt x="2406" y="295"/>
                </a:cubicBezTo>
                <a:cubicBezTo>
                  <a:pt x="2404" y="326"/>
                  <a:pt x="2393" y="352"/>
                  <a:pt x="2387" y="383"/>
                </a:cubicBezTo>
                <a:cubicBezTo>
                  <a:pt x="2385" y="402"/>
                  <a:pt x="2384" y="407"/>
                  <a:pt x="2385" y="419"/>
                </a:cubicBezTo>
                <a:moveTo>
                  <a:pt x="2569" y="285"/>
                </a:moveTo>
                <a:cubicBezTo>
                  <a:pt x="2569" y="277"/>
                  <a:pt x="2569" y="262"/>
                  <a:pt x="2569" y="270"/>
                </a:cubicBezTo>
                <a:cubicBezTo>
                  <a:pt x="2569" y="307"/>
                  <a:pt x="2568" y="344"/>
                  <a:pt x="2562" y="382"/>
                </a:cubicBezTo>
                <a:cubicBezTo>
                  <a:pt x="2558" y="406"/>
                  <a:pt x="2554" y="430"/>
                  <a:pt x="2551" y="454"/>
                </a:cubicBezTo>
                <a:cubicBezTo>
                  <a:pt x="2551" y="456"/>
                  <a:pt x="2551" y="458"/>
                  <a:pt x="2551" y="460"/>
                </a:cubicBezTo>
                <a:cubicBezTo>
                  <a:pt x="2573" y="440"/>
                  <a:pt x="2593" y="419"/>
                  <a:pt x="2614" y="399"/>
                </a:cubicBezTo>
                <a:cubicBezTo>
                  <a:pt x="2638" y="376"/>
                  <a:pt x="2662" y="348"/>
                  <a:pt x="2690" y="330"/>
                </a:cubicBezTo>
                <a:cubicBezTo>
                  <a:pt x="2706" y="320"/>
                  <a:pt x="2713" y="322"/>
                  <a:pt x="2729" y="319"/>
                </a:cubicBezTo>
                <a:cubicBezTo>
                  <a:pt x="2733" y="342"/>
                  <a:pt x="2735" y="364"/>
                  <a:pt x="2735" y="389"/>
                </a:cubicBezTo>
                <a:cubicBezTo>
                  <a:pt x="2735" y="404"/>
                  <a:pt x="2733" y="406"/>
                  <a:pt x="2729" y="419"/>
                </a:cubicBezTo>
                <a:cubicBezTo>
                  <a:pt x="2770" y="414"/>
                  <a:pt x="2805" y="397"/>
                  <a:pt x="2844" y="381"/>
                </a:cubicBezTo>
                <a:cubicBezTo>
                  <a:pt x="2862" y="374"/>
                  <a:pt x="2967" y="315"/>
                  <a:pt x="2987" y="343"/>
                </a:cubicBezTo>
                <a:cubicBezTo>
                  <a:pt x="3015" y="384"/>
                  <a:pt x="2990" y="463"/>
                  <a:pt x="2971" y="499"/>
                </a:cubicBezTo>
                <a:cubicBezTo>
                  <a:pt x="2960" y="515"/>
                  <a:pt x="2950" y="531"/>
                  <a:pt x="2939" y="547"/>
                </a:cubicBezTo>
                <a:moveTo>
                  <a:pt x="2217" y="332"/>
                </a:moveTo>
                <a:cubicBezTo>
                  <a:pt x="2213" y="322"/>
                  <a:pt x="2206" y="312"/>
                  <a:pt x="2203" y="302"/>
                </a:cubicBezTo>
                <a:cubicBezTo>
                  <a:pt x="2203" y="300"/>
                  <a:pt x="2203" y="299"/>
                  <a:pt x="2203" y="298"/>
                </a:cubicBezTo>
                <a:cubicBezTo>
                  <a:pt x="2225" y="303"/>
                  <a:pt x="2228" y="319"/>
                  <a:pt x="2238" y="339"/>
                </a:cubicBezTo>
                <a:cubicBezTo>
                  <a:pt x="2252" y="367"/>
                  <a:pt x="2262" y="386"/>
                  <a:pt x="2293" y="396"/>
                </a:cubicBezTo>
                <a:cubicBezTo>
                  <a:pt x="2320" y="405"/>
                  <a:pt x="2372" y="410"/>
                  <a:pt x="2399" y="401"/>
                </a:cubicBezTo>
                <a:cubicBezTo>
                  <a:pt x="2425" y="393"/>
                  <a:pt x="2442" y="365"/>
                  <a:pt x="2448" y="340"/>
                </a:cubicBezTo>
                <a:cubicBezTo>
                  <a:pt x="2449" y="332"/>
                  <a:pt x="2449" y="331"/>
                  <a:pt x="2449" y="326"/>
                </a:cubicBezTo>
                <a:cubicBezTo>
                  <a:pt x="2445" y="372"/>
                  <a:pt x="2430" y="414"/>
                  <a:pt x="2418" y="458"/>
                </a:cubicBezTo>
                <a:moveTo>
                  <a:pt x="2451" y="416"/>
                </a:moveTo>
                <a:cubicBezTo>
                  <a:pt x="2442" y="421"/>
                  <a:pt x="2438" y="427"/>
                  <a:pt x="2427" y="429"/>
                </a:cubicBezTo>
                <a:cubicBezTo>
                  <a:pt x="2415" y="432"/>
                  <a:pt x="2404" y="430"/>
                  <a:pt x="2393" y="426"/>
                </a:cubicBezTo>
                <a:cubicBezTo>
                  <a:pt x="2375" y="419"/>
                  <a:pt x="2362" y="414"/>
                  <a:pt x="2342" y="411"/>
                </a:cubicBezTo>
                <a:cubicBezTo>
                  <a:pt x="2283" y="402"/>
                  <a:pt x="2212" y="398"/>
                  <a:pt x="2154" y="412"/>
                </a:cubicBezTo>
                <a:cubicBezTo>
                  <a:pt x="2129" y="418"/>
                  <a:pt x="2088" y="430"/>
                  <a:pt x="2075" y="455"/>
                </a:cubicBezTo>
                <a:cubicBezTo>
                  <a:pt x="2062" y="480"/>
                  <a:pt x="2080" y="496"/>
                  <a:pt x="2100" y="504"/>
                </a:cubicBezTo>
                <a:cubicBezTo>
                  <a:pt x="2182" y="540"/>
                  <a:pt x="2296" y="527"/>
                  <a:pt x="2382" y="527"/>
                </a:cubicBezTo>
                <a:cubicBezTo>
                  <a:pt x="2471" y="527"/>
                  <a:pt x="2548" y="512"/>
                  <a:pt x="2630" y="481"/>
                </a:cubicBezTo>
                <a:cubicBezTo>
                  <a:pt x="2679" y="463"/>
                  <a:pt x="2741" y="436"/>
                  <a:pt x="2769" y="389"/>
                </a:cubicBezTo>
                <a:cubicBezTo>
                  <a:pt x="2784" y="364"/>
                  <a:pt x="2779" y="332"/>
                  <a:pt x="2779" y="305"/>
                </a:cubicBezTo>
                <a:cubicBezTo>
                  <a:pt x="2779" y="296"/>
                  <a:pt x="2779" y="295"/>
                  <a:pt x="2779" y="290"/>
                </a:cubicBezTo>
                <a:cubicBezTo>
                  <a:pt x="2770" y="289"/>
                  <a:pt x="2763" y="285"/>
                  <a:pt x="2753" y="287"/>
                </a:cubicBezTo>
                <a:cubicBezTo>
                  <a:pt x="2727" y="292"/>
                  <a:pt x="2710" y="308"/>
                  <a:pt x="2696" y="332"/>
                </a:cubicBezTo>
                <a:cubicBezTo>
                  <a:pt x="2686" y="349"/>
                  <a:pt x="2675" y="392"/>
                  <a:pt x="2684" y="411"/>
                </a:cubicBezTo>
                <a:cubicBezTo>
                  <a:pt x="2698" y="442"/>
                  <a:pt x="2722" y="453"/>
                  <a:pt x="2757" y="462"/>
                </a:cubicBezTo>
                <a:cubicBezTo>
                  <a:pt x="2797" y="473"/>
                  <a:pt x="2857" y="459"/>
                  <a:pt x="2894" y="475"/>
                </a:cubicBezTo>
                <a:cubicBezTo>
                  <a:pt x="2906" y="480"/>
                  <a:pt x="2898" y="485"/>
                  <a:pt x="2905" y="491"/>
                </a:cubicBezTo>
                <a:moveTo>
                  <a:pt x="3370" y="237"/>
                </a:moveTo>
                <a:cubicBezTo>
                  <a:pt x="3370" y="243"/>
                  <a:pt x="3370" y="295"/>
                  <a:pt x="3369" y="309"/>
                </a:cubicBezTo>
                <a:cubicBezTo>
                  <a:pt x="3363" y="375"/>
                  <a:pt x="3323" y="431"/>
                  <a:pt x="3318" y="494"/>
                </a:cubicBezTo>
                <a:cubicBezTo>
                  <a:pt x="3316" y="516"/>
                  <a:pt x="3321" y="523"/>
                  <a:pt x="3345" y="525"/>
                </a:cubicBezTo>
                <a:cubicBezTo>
                  <a:pt x="3387" y="529"/>
                  <a:pt x="3437" y="528"/>
                  <a:pt x="3478" y="521"/>
                </a:cubicBezTo>
                <a:cubicBezTo>
                  <a:pt x="3513" y="514"/>
                  <a:pt x="3547" y="503"/>
                  <a:pt x="3582" y="501"/>
                </a:cubicBezTo>
                <a:cubicBezTo>
                  <a:pt x="3593" y="500"/>
                  <a:pt x="3604" y="501"/>
                  <a:pt x="3615" y="501"/>
                </a:cubicBezTo>
                <a:cubicBezTo>
                  <a:pt x="3611" y="531"/>
                  <a:pt x="3609" y="541"/>
                  <a:pt x="3581" y="559"/>
                </a:cubicBezTo>
                <a:cubicBezTo>
                  <a:pt x="3530" y="591"/>
                  <a:pt x="3474" y="589"/>
                  <a:pt x="3416" y="589"/>
                </a:cubicBezTo>
                <a:cubicBezTo>
                  <a:pt x="3394" y="589"/>
                  <a:pt x="3357" y="594"/>
                  <a:pt x="3346" y="568"/>
                </a:cubicBezTo>
                <a:cubicBezTo>
                  <a:pt x="3346" y="556"/>
                  <a:pt x="3346" y="552"/>
                  <a:pt x="3346" y="544"/>
                </a:cubicBezTo>
                <a:moveTo>
                  <a:pt x="3797" y="430"/>
                </a:moveTo>
                <a:cubicBezTo>
                  <a:pt x="3766" y="449"/>
                  <a:pt x="3736" y="468"/>
                  <a:pt x="3708" y="492"/>
                </a:cubicBezTo>
                <a:cubicBezTo>
                  <a:pt x="3691" y="506"/>
                  <a:pt x="3654" y="533"/>
                  <a:pt x="3661" y="561"/>
                </a:cubicBezTo>
                <a:cubicBezTo>
                  <a:pt x="3667" y="585"/>
                  <a:pt x="3714" y="578"/>
                  <a:pt x="3734" y="578"/>
                </a:cubicBezTo>
                <a:cubicBezTo>
                  <a:pt x="3787" y="579"/>
                  <a:pt x="3836" y="579"/>
                  <a:pt x="3886" y="557"/>
                </a:cubicBezTo>
                <a:cubicBezTo>
                  <a:pt x="3912" y="546"/>
                  <a:pt x="3925" y="532"/>
                  <a:pt x="3940" y="511"/>
                </a:cubicBezTo>
                <a:cubicBezTo>
                  <a:pt x="3935" y="530"/>
                  <a:pt x="3930" y="546"/>
                  <a:pt x="3929" y="565"/>
                </a:cubicBezTo>
                <a:cubicBezTo>
                  <a:pt x="3934" y="566"/>
                  <a:pt x="3950" y="572"/>
                  <a:pt x="3961" y="569"/>
                </a:cubicBezTo>
                <a:cubicBezTo>
                  <a:pt x="3979" y="564"/>
                  <a:pt x="3987" y="548"/>
                  <a:pt x="4001" y="535"/>
                </a:cubicBezTo>
                <a:cubicBezTo>
                  <a:pt x="4019" y="520"/>
                  <a:pt x="4046" y="499"/>
                  <a:pt x="4070" y="499"/>
                </a:cubicBezTo>
                <a:cubicBezTo>
                  <a:pt x="4096" y="499"/>
                  <a:pt x="4102" y="516"/>
                  <a:pt x="4113" y="538"/>
                </a:cubicBezTo>
                <a:cubicBezTo>
                  <a:pt x="4122" y="556"/>
                  <a:pt x="4130" y="578"/>
                  <a:pt x="4150" y="588"/>
                </a:cubicBezTo>
                <a:cubicBezTo>
                  <a:pt x="4165" y="595"/>
                  <a:pt x="4181" y="587"/>
                  <a:pt x="4191" y="578"/>
                </a:cubicBezTo>
                <a:cubicBezTo>
                  <a:pt x="4211" y="560"/>
                  <a:pt x="4226" y="535"/>
                  <a:pt x="4247" y="516"/>
                </a:cubicBezTo>
                <a:cubicBezTo>
                  <a:pt x="4254" y="510"/>
                  <a:pt x="4281" y="484"/>
                  <a:pt x="4293" y="487"/>
                </a:cubicBezTo>
                <a:cubicBezTo>
                  <a:pt x="4309" y="491"/>
                  <a:pt x="4314" y="500"/>
                  <a:pt x="4325" y="516"/>
                </a:cubicBezTo>
                <a:cubicBezTo>
                  <a:pt x="4352" y="555"/>
                  <a:pt x="4383" y="568"/>
                  <a:pt x="4426" y="585"/>
                </a:cubicBezTo>
                <a:moveTo>
                  <a:pt x="4666" y="545"/>
                </a:moveTo>
                <a:cubicBezTo>
                  <a:pt x="4673" y="527"/>
                  <a:pt x="4678" y="511"/>
                  <a:pt x="4681" y="492"/>
                </a:cubicBezTo>
                <a:cubicBezTo>
                  <a:pt x="4662" y="492"/>
                  <a:pt x="4637" y="490"/>
                  <a:pt x="4614" y="498"/>
                </a:cubicBezTo>
                <a:cubicBezTo>
                  <a:pt x="4581" y="509"/>
                  <a:pt x="4521" y="533"/>
                  <a:pt x="4499" y="562"/>
                </a:cubicBezTo>
                <a:cubicBezTo>
                  <a:pt x="4489" y="575"/>
                  <a:pt x="4499" y="568"/>
                  <a:pt x="4494" y="578"/>
                </a:cubicBezTo>
                <a:cubicBezTo>
                  <a:pt x="4544" y="575"/>
                  <a:pt x="4577" y="570"/>
                  <a:pt x="4623" y="545"/>
                </a:cubicBezTo>
                <a:cubicBezTo>
                  <a:pt x="4692" y="507"/>
                  <a:pt x="4751" y="453"/>
                  <a:pt x="4780" y="379"/>
                </a:cubicBezTo>
                <a:cubicBezTo>
                  <a:pt x="4808" y="307"/>
                  <a:pt x="4808" y="224"/>
                  <a:pt x="4823" y="148"/>
                </a:cubicBezTo>
                <a:cubicBezTo>
                  <a:pt x="4828" y="127"/>
                  <a:pt x="4829" y="123"/>
                  <a:pt x="4833" y="111"/>
                </a:cubicBezTo>
                <a:cubicBezTo>
                  <a:pt x="4831" y="155"/>
                  <a:pt x="4824" y="197"/>
                  <a:pt x="4822" y="242"/>
                </a:cubicBezTo>
                <a:cubicBezTo>
                  <a:pt x="4818" y="334"/>
                  <a:pt x="4827" y="407"/>
                  <a:pt x="4863" y="492"/>
                </a:cubicBezTo>
                <a:cubicBezTo>
                  <a:pt x="4877" y="527"/>
                  <a:pt x="4892" y="559"/>
                  <a:pt x="4910" y="59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1" name="Freeform 16"/>
          <p:cNvSpPr/>
          <p:nvPr/>
        </p:nvSpPr>
        <p:spPr>
          <a:xfrm>
            <a:off x="1751040" y="1350000"/>
            <a:ext cx="781560" cy="50400"/>
          </a:xfrm>
          <a:custGeom>
            <a:avLst/>
            <a:gdLst/>
            <a:ahLst/>
            <a:rect l="0" t="0" r="r" b="b"/>
            <a:pathLst>
              <a:path w="2171" h="140">
                <a:moveTo>
                  <a:pt x="0" y="48"/>
                </a:moveTo>
                <a:cubicBezTo>
                  <a:pt x="19" y="70"/>
                  <a:pt x="34" y="83"/>
                  <a:pt x="57" y="100"/>
                </a:cubicBezTo>
                <a:moveTo>
                  <a:pt x="625" y="13"/>
                </a:moveTo>
                <a:cubicBezTo>
                  <a:pt x="627" y="0"/>
                  <a:pt x="631" y="11"/>
                  <a:pt x="643" y="24"/>
                </a:cubicBezTo>
                <a:moveTo>
                  <a:pt x="2091" y="11"/>
                </a:moveTo>
                <a:cubicBezTo>
                  <a:pt x="2078" y="27"/>
                  <a:pt x="2085" y="44"/>
                  <a:pt x="2104" y="70"/>
                </a:cubicBezTo>
                <a:cubicBezTo>
                  <a:pt x="2135" y="106"/>
                  <a:pt x="2146" y="118"/>
                  <a:pt x="2170" y="13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2" name="Freeform 17"/>
          <p:cNvSpPr/>
          <p:nvPr/>
        </p:nvSpPr>
        <p:spPr>
          <a:xfrm>
            <a:off x="806400" y="1198800"/>
            <a:ext cx="1452960" cy="536040"/>
          </a:xfrm>
          <a:custGeom>
            <a:avLst/>
            <a:gdLst/>
            <a:ahLst/>
            <a:rect l="0" t="0" r="r" b="b"/>
            <a:pathLst>
              <a:path w="4036" h="1489">
                <a:moveTo>
                  <a:pt x="482" y="225"/>
                </a:moveTo>
                <a:cubicBezTo>
                  <a:pt x="483" y="216"/>
                  <a:pt x="484" y="208"/>
                  <a:pt x="485" y="200"/>
                </a:cubicBezTo>
                <a:cubicBezTo>
                  <a:pt x="486" y="195"/>
                  <a:pt x="488" y="190"/>
                  <a:pt x="488" y="183"/>
                </a:cubicBezTo>
                <a:cubicBezTo>
                  <a:pt x="488" y="176"/>
                  <a:pt x="488" y="169"/>
                  <a:pt x="488" y="162"/>
                </a:cubicBezTo>
                <a:cubicBezTo>
                  <a:pt x="427" y="162"/>
                  <a:pt x="363" y="154"/>
                  <a:pt x="306" y="180"/>
                </a:cubicBezTo>
                <a:cubicBezTo>
                  <a:pt x="228" y="215"/>
                  <a:pt x="175" y="287"/>
                  <a:pt x="135" y="360"/>
                </a:cubicBezTo>
                <a:cubicBezTo>
                  <a:pt x="57" y="501"/>
                  <a:pt x="26" y="671"/>
                  <a:pt x="44" y="831"/>
                </a:cubicBezTo>
                <a:cubicBezTo>
                  <a:pt x="54" y="916"/>
                  <a:pt x="91" y="1005"/>
                  <a:pt x="140" y="1075"/>
                </a:cubicBezTo>
                <a:cubicBezTo>
                  <a:pt x="165" y="1111"/>
                  <a:pt x="191" y="1130"/>
                  <a:pt x="226" y="1154"/>
                </a:cubicBezTo>
                <a:moveTo>
                  <a:pt x="85" y="80"/>
                </a:moveTo>
                <a:cubicBezTo>
                  <a:pt x="85" y="73"/>
                  <a:pt x="85" y="71"/>
                  <a:pt x="84" y="66"/>
                </a:cubicBezTo>
                <a:cubicBezTo>
                  <a:pt x="55" y="98"/>
                  <a:pt x="86" y="9"/>
                  <a:pt x="72" y="70"/>
                </a:cubicBezTo>
                <a:cubicBezTo>
                  <a:pt x="57" y="131"/>
                  <a:pt x="79" y="223"/>
                  <a:pt x="79" y="285"/>
                </a:cubicBezTo>
                <a:cubicBezTo>
                  <a:pt x="80" y="426"/>
                  <a:pt x="66" y="563"/>
                  <a:pt x="60" y="702"/>
                </a:cubicBezTo>
                <a:cubicBezTo>
                  <a:pt x="54" y="840"/>
                  <a:pt x="53" y="977"/>
                  <a:pt x="45" y="1116"/>
                </a:cubicBezTo>
                <a:cubicBezTo>
                  <a:pt x="41" y="1186"/>
                  <a:pt x="10" y="1334"/>
                  <a:pt x="48" y="1399"/>
                </a:cubicBezTo>
                <a:cubicBezTo>
                  <a:pt x="59" y="1418"/>
                  <a:pt x="81" y="1406"/>
                  <a:pt x="96" y="1406"/>
                </a:cubicBezTo>
                <a:moveTo>
                  <a:pt x="58" y="275"/>
                </a:moveTo>
                <a:cubicBezTo>
                  <a:pt x="43" y="243"/>
                  <a:pt x="42" y="225"/>
                  <a:pt x="42" y="191"/>
                </a:cubicBezTo>
                <a:cubicBezTo>
                  <a:pt x="42" y="160"/>
                  <a:pt x="49" y="134"/>
                  <a:pt x="57" y="104"/>
                </a:cubicBezTo>
                <a:cubicBezTo>
                  <a:pt x="65" y="73"/>
                  <a:pt x="84" y="46"/>
                  <a:pt x="115" y="32"/>
                </a:cubicBezTo>
                <a:cubicBezTo>
                  <a:pt x="186" y="0"/>
                  <a:pt x="291" y="10"/>
                  <a:pt x="358" y="45"/>
                </a:cubicBezTo>
                <a:cubicBezTo>
                  <a:pt x="452" y="95"/>
                  <a:pt x="474" y="181"/>
                  <a:pt x="479" y="278"/>
                </a:cubicBezTo>
                <a:cubicBezTo>
                  <a:pt x="486" y="404"/>
                  <a:pt x="426" y="497"/>
                  <a:pt x="333" y="577"/>
                </a:cubicBezTo>
                <a:cubicBezTo>
                  <a:pt x="267" y="635"/>
                  <a:pt x="181" y="676"/>
                  <a:pt x="99" y="704"/>
                </a:cubicBezTo>
                <a:cubicBezTo>
                  <a:pt x="66" y="715"/>
                  <a:pt x="34" y="723"/>
                  <a:pt x="0" y="726"/>
                </a:cubicBezTo>
                <a:moveTo>
                  <a:pt x="621" y="1079"/>
                </a:moveTo>
                <a:cubicBezTo>
                  <a:pt x="605" y="1094"/>
                  <a:pt x="590" y="1105"/>
                  <a:pt x="573" y="1116"/>
                </a:cubicBezTo>
                <a:cubicBezTo>
                  <a:pt x="572" y="1117"/>
                  <a:pt x="571" y="1117"/>
                  <a:pt x="570" y="1118"/>
                </a:cubicBezTo>
                <a:moveTo>
                  <a:pt x="482" y="1160"/>
                </a:moveTo>
                <a:cubicBezTo>
                  <a:pt x="490" y="1161"/>
                  <a:pt x="493" y="1169"/>
                  <a:pt x="500" y="1166"/>
                </a:cubicBezTo>
                <a:cubicBezTo>
                  <a:pt x="528" y="1154"/>
                  <a:pt x="558" y="1115"/>
                  <a:pt x="576" y="1091"/>
                </a:cubicBezTo>
                <a:cubicBezTo>
                  <a:pt x="603" y="1056"/>
                  <a:pt x="611" y="1021"/>
                  <a:pt x="621" y="979"/>
                </a:cubicBezTo>
                <a:cubicBezTo>
                  <a:pt x="629" y="947"/>
                  <a:pt x="623" y="911"/>
                  <a:pt x="633" y="881"/>
                </a:cubicBezTo>
                <a:cubicBezTo>
                  <a:pt x="637" y="870"/>
                  <a:pt x="639" y="871"/>
                  <a:pt x="648" y="870"/>
                </a:cubicBezTo>
                <a:cubicBezTo>
                  <a:pt x="680" y="865"/>
                  <a:pt x="697" y="897"/>
                  <a:pt x="712" y="918"/>
                </a:cubicBezTo>
                <a:cubicBezTo>
                  <a:pt x="740" y="956"/>
                  <a:pt x="755" y="999"/>
                  <a:pt x="770" y="1044"/>
                </a:cubicBezTo>
                <a:cubicBezTo>
                  <a:pt x="784" y="1088"/>
                  <a:pt x="792" y="1137"/>
                  <a:pt x="810" y="1180"/>
                </a:cubicBezTo>
                <a:cubicBezTo>
                  <a:pt x="815" y="1192"/>
                  <a:pt x="818" y="1204"/>
                  <a:pt x="830" y="1209"/>
                </a:cubicBezTo>
                <a:cubicBezTo>
                  <a:pt x="858" y="1221"/>
                  <a:pt x="891" y="1191"/>
                  <a:pt x="910" y="1177"/>
                </a:cubicBezTo>
                <a:cubicBezTo>
                  <a:pt x="936" y="1158"/>
                  <a:pt x="957" y="1135"/>
                  <a:pt x="980" y="1113"/>
                </a:cubicBezTo>
                <a:cubicBezTo>
                  <a:pt x="986" y="1107"/>
                  <a:pt x="995" y="1100"/>
                  <a:pt x="1000" y="1095"/>
                </a:cubicBezTo>
                <a:cubicBezTo>
                  <a:pt x="1000" y="1119"/>
                  <a:pt x="996" y="1155"/>
                  <a:pt x="1027" y="1163"/>
                </a:cubicBezTo>
                <a:cubicBezTo>
                  <a:pt x="1064" y="1173"/>
                  <a:pt x="1097" y="1151"/>
                  <a:pt x="1118" y="1123"/>
                </a:cubicBezTo>
                <a:cubicBezTo>
                  <a:pt x="1139" y="1095"/>
                  <a:pt x="1149" y="1064"/>
                  <a:pt x="1144" y="1029"/>
                </a:cubicBezTo>
                <a:cubicBezTo>
                  <a:pt x="1139" y="996"/>
                  <a:pt x="1108" y="968"/>
                  <a:pt x="1077" y="959"/>
                </a:cubicBezTo>
                <a:cubicBezTo>
                  <a:pt x="1050" y="951"/>
                  <a:pt x="1016" y="952"/>
                  <a:pt x="995" y="972"/>
                </a:cubicBezTo>
                <a:cubicBezTo>
                  <a:pt x="981" y="986"/>
                  <a:pt x="987" y="992"/>
                  <a:pt x="985" y="1008"/>
                </a:cubicBezTo>
                <a:moveTo>
                  <a:pt x="1203" y="900"/>
                </a:moveTo>
                <a:cubicBezTo>
                  <a:pt x="1234" y="853"/>
                  <a:pt x="1256" y="819"/>
                  <a:pt x="1260" y="762"/>
                </a:cubicBezTo>
                <a:cubicBezTo>
                  <a:pt x="1262" y="740"/>
                  <a:pt x="1269" y="682"/>
                  <a:pt x="1247" y="664"/>
                </a:cubicBezTo>
                <a:cubicBezTo>
                  <a:pt x="1240" y="661"/>
                  <a:pt x="1238" y="660"/>
                  <a:pt x="1233" y="661"/>
                </a:cubicBezTo>
                <a:cubicBezTo>
                  <a:pt x="1214" y="721"/>
                  <a:pt x="1206" y="776"/>
                  <a:pt x="1205" y="839"/>
                </a:cubicBezTo>
                <a:cubicBezTo>
                  <a:pt x="1204" y="902"/>
                  <a:pt x="1200" y="946"/>
                  <a:pt x="1241" y="996"/>
                </a:cubicBezTo>
                <a:cubicBezTo>
                  <a:pt x="1258" y="1017"/>
                  <a:pt x="1279" y="1024"/>
                  <a:pt x="1305" y="1022"/>
                </a:cubicBezTo>
                <a:cubicBezTo>
                  <a:pt x="1333" y="1020"/>
                  <a:pt x="1352" y="986"/>
                  <a:pt x="1369" y="968"/>
                </a:cubicBezTo>
                <a:cubicBezTo>
                  <a:pt x="1393" y="943"/>
                  <a:pt x="1411" y="922"/>
                  <a:pt x="1448" y="917"/>
                </a:cubicBezTo>
                <a:cubicBezTo>
                  <a:pt x="1494" y="911"/>
                  <a:pt x="1494" y="949"/>
                  <a:pt x="1496" y="985"/>
                </a:cubicBezTo>
                <a:cubicBezTo>
                  <a:pt x="1499" y="1031"/>
                  <a:pt x="1503" y="1073"/>
                  <a:pt x="1466" y="1105"/>
                </a:cubicBezTo>
                <a:cubicBezTo>
                  <a:pt x="1442" y="1126"/>
                  <a:pt x="1407" y="1124"/>
                  <a:pt x="1377" y="1122"/>
                </a:cubicBezTo>
                <a:cubicBezTo>
                  <a:pt x="1348" y="1120"/>
                  <a:pt x="1349" y="1101"/>
                  <a:pt x="1348" y="1078"/>
                </a:cubicBezTo>
                <a:moveTo>
                  <a:pt x="1943" y="863"/>
                </a:moveTo>
                <a:cubicBezTo>
                  <a:pt x="1934" y="863"/>
                  <a:pt x="1907" y="860"/>
                  <a:pt x="1890" y="866"/>
                </a:cubicBezTo>
                <a:cubicBezTo>
                  <a:pt x="1834" y="886"/>
                  <a:pt x="1778" y="926"/>
                  <a:pt x="1738" y="968"/>
                </a:cubicBezTo>
                <a:cubicBezTo>
                  <a:pt x="1724" y="984"/>
                  <a:pt x="1682" y="1043"/>
                  <a:pt x="1703" y="1069"/>
                </a:cubicBezTo>
                <a:cubicBezTo>
                  <a:pt x="1729" y="1100"/>
                  <a:pt x="1823" y="1081"/>
                  <a:pt x="1852" y="1071"/>
                </a:cubicBezTo>
                <a:cubicBezTo>
                  <a:pt x="1912" y="1051"/>
                  <a:pt x="1978" y="1012"/>
                  <a:pt x="2021" y="963"/>
                </a:cubicBezTo>
                <a:cubicBezTo>
                  <a:pt x="2043" y="937"/>
                  <a:pt x="2048" y="913"/>
                  <a:pt x="2049" y="881"/>
                </a:cubicBezTo>
                <a:cubicBezTo>
                  <a:pt x="2036" y="914"/>
                  <a:pt x="2032" y="940"/>
                  <a:pt x="2032" y="975"/>
                </a:cubicBezTo>
                <a:cubicBezTo>
                  <a:pt x="2031" y="1018"/>
                  <a:pt x="2065" y="1016"/>
                  <a:pt x="2101" y="1015"/>
                </a:cubicBezTo>
                <a:cubicBezTo>
                  <a:pt x="2151" y="1013"/>
                  <a:pt x="2170" y="991"/>
                  <a:pt x="2207" y="961"/>
                </a:cubicBezTo>
                <a:moveTo>
                  <a:pt x="2247" y="668"/>
                </a:moveTo>
                <a:cubicBezTo>
                  <a:pt x="2225" y="634"/>
                  <a:pt x="2198" y="571"/>
                  <a:pt x="2152" y="565"/>
                </a:cubicBezTo>
                <a:cubicBezTo>
                  <a:pt x="2146" y="566"/>
                  <a:pt x="2140" y="566"/>
                  <a:pt x="2134" y="567"/>
                </a:cubicBezTo>
                <a:cubicBezTo>
                  <a:pt x="2106" y="645"/>
                  <a:pt x="2097" y="715"/>
                  <a:pt x="2098" y="797"/>
                </a:cubicBezTo>
                <a:cubicBezTo>
                  <a:pt x="2099" y="883"/>
                  <a:pt x="2125" y="949"/>
                  <a:pt x="2184" y="1013"/>
                </a:cubicBezTo>
                <a:cubicBezTo>
                  <a:pt x="2214" y="1046"/>
                  <a:pt x="2248" y="1066"/>
                  <a:pt x="2292" y="1064"/>
                </a:cubicBezTo>
                <a:cubicBezTo>
                  <a:pt x="2334" y="1062"/>
                  <a:pt x="2361" y="1025"/>
                  <a:pt x="2387" y="996"/>
                </a:cubicBezTo>
                <a:cubicBezTo>
                  <a:pt x="2420" y="959"/>
                  <a:pt x="2451" y="913"/>
                  <a:pt x="2504" y="904"/>
                </a:cubicBezTo>
                <a:cubicBezTo>
                  <a:pt x="2547" y="897"/>
                  <a:pt x="2558" y="917"/>
                  <a:pt x="2562" y="956"/>
                </a:cubicBezTo>
                <a:cubicBezTo>
                  <a:pt x="2567" y="1009"/>
                  <a:pt x="2556" y="1046"/>
                  <a:pt x="2514" y="1081"/>
                </a:cubicBezTo>
                <a:cubicBezTo>
                  <a:pt x="2477" y="1112"/>
                  <a:pt x="2436" y="1117"/>
                  <a:pt x="2390" y="1118"/>
                </a:cubicBezTo>
                <a:cubicBezTo>
                  <a:pt x="2343" y="1119"/>
                  <a:pt x="2319" y="1085"/>
                  <a:pt x="2329" y="1038"/>
                </a:cubicBezTo>
                <a:cubicBezTo>
                  <a:pt x="2333" y="1028"/>
                  <a:pt x="2336" y="1019"/>
                  <a:pt x="2340" y="1009"/>
                </a:cubicBezTo>
                <a:moveTo>
                  <a:pt x="2644" y="863"/>
                </a:moveTo>
                <a:cubicBezTo>
                  <a:pt x="2661" y="915"/>
                  <a:pt x="2668" y="962"/>
                  <a:pt x="2674" y="1016"/>
                </a:cubicBezTo>
                <a:cubicBezTo>
                  <a:pt x="2676" y="1032"/>
                  <a:pt x="2674" y="1073"/>
                  <a:pt x="2689" y="1084"/>
                </a:cubicBezTo>
                <a:cubicBezTo>
                  <a:pt x="2694" y="1084"/>
                  <a:pt x="2696" y="1084"/>
                  <a:pt x="2699" y="1084"/>
                </a:cubicBezTo>
                <a:moveTo>
                  <a:pt x="2854" y="510"/>
                </a:moveTo>
                <a:cubicBezTo>
                  <a:pt x="2883" y="532"/>
                  <a:pt x="2897" y="554"/>
                  <a:pt x="2908" y="596"/>
                </a:cubicBezTo>
                <a:cubicBezTo>
                  <a:pt x="2928" y="673"/>
                  <a:pt x="2930" y="755"/>
                  <a:pt x="2944" y="834"/>
                </a:cubicBezTo>
                <a:cubicBezTo>
                  <a:pt x="2953" y="885"/>
                  <a:pt x="2960" y="942"/>
                  <a:pt x="2989" y="986"/>
                </a:cubicBezTo>
                <a:cubicBezTo>
                  <a:pt x="3004" y="1010"/>
                  <a:pt x="3016" y="1007"/>
                  <a:pt x="3042" y="1009"/>
                </a:cubicBezTo>
                <a:moveTo>
                  <a:pt x="3206" y="811"/>
                </a:moveTo>
                <a:cubicBezTo>
                  <a:pt x="3220" y="805"/>
                  <a:pt x="3217" y="823"/>
                  <a:pt x="3218" y="835"/>
                </a:cubicBezTo>
                <a:cubicBezTo>
                  <a:pt x="3219" y="859"/>
                  <a:pt x="3202" y="957"/>
                  <a:pt x="3221" y="973"/>
                </a:cubicBezTo>
                <a:cubicBezTo>
                  <a:pt x="3222" y="973"/>
                  <a:pt x="3224" y="973"/>
                  <a:pt x="3225" y="973"/>
                </a:cubicBezTo>
                <a:moveTo>
                  <a:pt x="3370" y="504"/>
                </a:moveTo>
                <a:cubicBezTo>
                  <a:pt x="3389" y="511"/>
                  <a:pt x="3387" y="519"/>
                  <a:pt x="3392" y="546"/>
                </a:cubicBezTo>
                <a:cubicBezTo>
                  <a:pt x="3405" y="623"/>
                  <a:pt x="3399" y="703"/>
                  <a:pt x="3400" y="780"/>
                </a:cubicBezTo>
                <a:cubicBezTo>
                  <a:pt x="3401" y="857"/>
                  <a:pt x="3397" y="942"/>
                  <a:pt x="3415" y="1018"/>
                </a:cubicBezTo>
                <a:cubicBezTo>
                  <a:pt x="3422" y="1036"/>
                  <a:pt x="3423" y="1041"/>
                  <a:pt x="3432" y="1050"/>
                </a:cubicBezTo>
                <a:moveTo>
                  <a:pt x="3462" y="844"/>
                </a:moveTo>
                <a:cubicBezTo>
                  <a:pt x="3471" y="831"/>
                  <a:pt x="3454" y="833"/>
                  <a:pt x="3471" y="822"/>
                </a:cubicBezTo>
                <a:cubicBezTo>
                  <a:pt x="3495" y="807"/>
                  <a:pt x="3537" y="805"/>
                  <a:pt x="3564" y="804"/>
                </a:cubicBezTo>
                <a:cubicBezTo>
                  <a:pt x="3596" y="803"/>
                  <a:pt x="3618" y="802"/>
                  <a:pt x="3644" y="817"/>
                </a:cubicBezTo>
                <a:cubicBezTo>
                  <a:pt x="3666" y="829"/>
                  <a:pt x="3675" y="859"/>
                  <a:pt x="3691" y="877"/>
                </a:cubicBezTo>
                <a:cubicBezTo>
                  <a:pt x="3704" y="892"/>
                  <a:pt x="3729" y="900"/>
                  <a:pt x="3750" y="893"/>
                </a:cubicBezTo>
                <a:cubicBezTo>
                  <a:pt x="3775" y="884"/>
                  <a:pt x="3810" y="841"/>
                  <a:pt x="3825" y="819"/>
                </a:cubicBezTo>
                <a:cubicBezTo>
                  <a:pt x="3837" y="801"/>
                  <a:pt x="3845" y="780"/>
                  <a:pt x="3851" y="759"/>
                </a:cubicBezTo>
                <a:cubicBezTo>
                  <a:pt x="3851" y="758"/>
                  <a:pt x="3851" y="757"/>
                  <a:pt x="3851" y="756"/>
                </a:cubicBezTo>
                <a:cubicBezTo>
                  <a:pt x="3851" y="865"/>
                  <a:pt x="3861" y="966"/>
                  <a:pt x="3878" y="1074"/>
                </a:cubicBezTo>
                <a:cubicBezTo>
                  <a:pt x="3895" y="1186"/>
                  <a:pt x="3916" y="1294"/>
                  <a:pt x="3917" y="1407"/>
                </a:cubicBezTo>
                <a:cubicBezTo>
                  <a:pt x="3917" y="1455"/>
                  <a:pt x="3909" y="1472"/>
                  <a:pt x="3865" y="1480"/>
                </a:cubicBezTo>
                <a:cubicBezTo>
                  <a:pt x="3821" y="1488"/>
                  <a:pt x="3802" y="1430"/>
                  <a:pt x="3796" y="1397"/>
                </a:cubicBezTo>
                <a:cubicBezTo>
                  <a:pt x="3784" y="1328"/>
                  <a:pt x="3799" y="1268"/>
                  <a:pt x="3829" y="1206"/>
                </a:cubicBezTo>
                <a:cubicBezTo>
                  <a:pt x="3859" y="1144"/>
                  <a:pt x="3901" y="1083"/>
                  <a:pt x="3956" y="1041"/>
                </a:cubicBezTo>
                <a:cubicBezTo>
                  <a:pt x="3982" y="1021"/>
                  <a:pt x="4004" y="1024"/>
                  <a:pt x="4035" y="102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3" name="Freeform 18"/>
          <p:cNvSpPr/>
          <p:nvPr/>
        </p:nvSpPr>
        <p:spPr>
          <a:xfrm>
            <a:off x="2444760" y="1446840"/>
            <a:ext cx="267480" cy="151200"/>
          </a:xfrm>
          <a:custGeom>
            <a:avLst/>
            <a:gdLst/>
            <a:ahLst/>
            <a:rect l="0" t="0" r="r" b="b"/>
            <a:pathLst>
              <a:path w="743" h="420">
                <a:moveTo>
                  <a:pt x="25" y="315"/>
                </a:moveTo>
                <a:cubicBezTo>
                  <a:pt x="24" y="315"/>
                  <a:pt x="0" y="318"/>
                  <a:pt x="5" y="325"/>
                </a:cubicBezTo>
                <a:cubicBezTo>
                  <a:pt x="17" y="340"/>
                  <a:pt x="87" y="340"/>
                  <a:pt x="102" y="334"/>
                </a:cubicBezTo>
                <a:cubicBezTo>
                  <a:pt x="139" y="320"/>
                  <a:pt x="156" y="277"/>
                  <a:pt x="160" y="242"/>
                </a:cubicBezTo>
                <a:cubicBezTo>
                  <a:pt x="165" y="198"/>
                  <a:pt x="166" y="144"/>
                  <a:pt x="151" y="102"/>
                </a:cubicBezTo>
                <a:cubicBezTo>
                  <a:pt x="146" y="89"/>
                  <a:pt x="136" y="66"/>
                  <a:pt x="125" y="57"/>
                </a:cubicBezTo>
                <a:cubicBezTo>
                  <a:pt x="124" y="57"/>
                  <a:pt x="123" y="57"/>
                  <a:pt x="122" y="57"/>
                </a:cubicBezTo>
                <a:cubicBezTo>
                  <a:pt x="108" y="102"/>
                  <a:pt x="102" y="146"/>
                  <a:pt x="100" y="194"/>
                </a:cubicBezTo>
                <a:cubicBezTo>
                  <a:pt x="98" y="243"/>
                  <a:pt x="90" y="307"/>
                  <a:pt x="122" y="349"/>
                </a:cubicBezTo>
                <a:cubicBezTo>
                  <a:pt x="142" y="376"/>
                  <a:pt x="193" y="386"/>
                  <a:pt x="224" y="376"/>
                </a:cubicBezTo>
                <a:cubicBezTo>
                  <a:pt x="270" y="361"/>
                  <a:pt x="293" y="319"/>
                  <a:pt x="321" y="285"/>
                </a:cubicBezTo>
                <a:moveTo>
                  <a:pt x="591" y="10"/>
                </a:moveTo>
                <a:cubicBezTo>
                  <a:pt x="572" y="3"/>
                  <a:pt x="543" y="0"/>
                  <a:pt x="524" y="9"/>
                </a:cubicBezTo>
                <a:cubicBezTo>
                  <a:pt x="489" y="25"/>
                  <a:pt x="470" y="58"/>
                  <a:pt x="467" y="94"/>
                </a:cubicBezTo>
                <a:cubicBezTo>
                  <a:pt x="462" y="148"/>
                  <a:pt x="483" y="167"/>
                  <a:pt x="527" y="199"/>
                </a:cubicBezTo>
                <a:cubicBezTo>
                  <a:pt x="579" y="235"/>
                  <a:pt x="637" y="264"/>
                  <a:pt x="685" y="308"/>
                </a:cubicBezTo>
                <a:cubicBezTo>
                  <a:pt x="700" y="321"/>
                  <a:pt x="742" y="363"/>
                  <a:pt x="713" y="387"/>
                </a:cubicBezTo>
                <a:cubicBezTo>
                  <a:pt x="676" y="417"/>
                  <a:pt x="606" y="419"/>
                  <a:pt x="561" y="418"/>
                </a:cubicBezTo>
                <a:cubicBezTo>
                  <a:pt x="555" y="418"/>
                  <a:pt x="550" y="417"/>
                  <a:pt x="544" y="41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4" name="Freeform 19"/>
          <p:cNvSpPr/>
          <p:nvPr/>
        </p:nvSpPr>
        <p:spPr>
          <a:xfrm>
            <a:off x="2924640" y="1431720"/>
            <a:ext cx="164880" cy="114840"/>
          </a:xfrm>
          <a:custGeom>
            <a:avLst/>
            <a:gdLst/>
            <a:ahLst/>
            <a:rect l="0" t="0" r="r" b="b"/>
            <a:pathLst>
              <a:path w="458" h="319">
                <a:moveTo>
                  <a:pt x="421" y="86"/>
                </a:moveTo>
                <a:cubicBezTo>
                  <a:pt x="382" y="68"/>
                  <a:pt x="348" y="28"/>
                  <a:pt x="308" y="15"/>
                </a:cubicBezTo>
                <a:cubicBezTo>
                  <a:pt x="263" y="0"/>
                  <a:pt x="202" y="15"/>
                  <a:pt x="164" y="39"/>
                </a:cubicBezTo>
                <a:cubicBezTo>
                  <a:pt x="90" y="85"/>
                  <a:pt x="9" y="164"/>
                  <a:pt x="3" y="252"/>
                </a:cubicBezTo>
                <a:cubicBezTo>
                  <a:pt x="0" y="301"/>
                  <a:pt x="66" y="293"/>
                  <a:pt x="99" y="294"/>
                </a:cubicBezTo>
                <a:cubicBezTo>
                  <a:pt x="164" y="295"/>
                  <a:pt x="215" y="264"/>
                  <a:pt x="260" y="217"/>
                </a:cubicBezTo>
                <a:cubicBezTo>
                  <a:pt x="296" y="177"/>
                  <a:pt x="302" y="136"/>
                  <a:pt x="306" y="86"/>
                </a:cubicBezTo>
                <a:cubicBezTo>
                  <a:pt x="308" y="68"/>
                  <a:pt x="308" y="64"/>
                  <a:pt x="308" y="53"/>
                </a:cubicBezTo>
                <a:cubicBezTo>
                  <a:pt x="311" y="104"/>
                  <a:pt x="315" y="153"/>
                  <a:pt x="336" y="201"/>
                </a:cubicBezTo>
                <a:cubicBezTo>
                  <a:pt x="362" y="263"/>
                  <a:pt x="399" y="289"/>
                  <a:pt x="457" y="31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5" name="Freeform 20"/>
          <p:cNvSpPr/>
          <p:nvPr/>
        </p:nvSpPr>
        <p:spPr>
          <a:xfrm>
            <a:off x="3441600" y="1252440"/>
            <a:ext cx="1122840" cy="289440"/>
          </a:xfrm>
          <a:custGeom>
            <a:avLst/>
            <a:gdLst/>
            <a:ahLst/>
            <a:rect l="0" t="0" r="r" b="b"/>
            <a:pathLst>
              <a:path w="3119" h="804">
                <a:moveTo>
                  <a:pt x="264" y="516"/>
                </a:moveTo>
                <a:cubicBezTo>
                  <a:pt x="274" y="493"/>
                  <a:pt x="278" y="482"/>
                  <a:pt x="279" y="457"/>
                </a:cubicBezTo>
                <a:cubicBezTo>
                  <a:pt x="221" y="457"/>
                  <a:pt x="176" y="460"/>
                  <a:pt x="122" y="484"/>
                </a:cubicBezTo>
                <a:cubicBezTo>
                  <a:pt x="80" y="502"/>
                  <a:pt x="29" y="529"/>
                  <a:pt x="18" y="577"/>
                </a:cubicBezTo>
                <a:cubicBezTo>
                  <a:pt x="7" y="629"/>
                  <a:pt x="79" y="638"/>
                  <a:pt x="112" y="650"/>
                </a:cubicBezTo>
                <a:cubicBezTo>
                  <a:pt x="167" y="670"/>
                  <a:pt x="287" y="693"/>
                  <a:pt x="319" y="750"/>
                </a:cubicBezTo>
                <a:cubicBezTo>
                  <a:pt x="319" y="755"/>
                  <a:pt x="319" y="760"/>
                  <a:pt x="319" y="765"/>
                </a:cubicBezTo>
                <a:cubicBezTo>
                  <a:pt x="270" y="791"/>
                  <a:pt x="214" y="787"/>
                  <a:pt x="158" y="787"/>
                </a:cubicBezTo>
                <a:cubicBezTo>
                  <a:pt x="118" y="787"/>
                  <a:pt x="27" y="798"/>
                  <a:pt x="0" y="755"/>
                </a:cubicBezTo>
                <a:cubicBezTo>
                  <a:pt x="0" y="734"/>
                  <a:pt x="0" y="726"/>
                  <a:pt x="2" y="712"/>
                </a:cubicBezTo>
                <a:moveTo>
                  <a:pt x="722" y="426"/>
                </a:moveTo>
                <a:cubicBezTo>
                  <a:pt x="687" y="419"/>
                  <a:pt x="640" y="421"/>
                  <a:pt x="593" y="435"/>
                </a:cubicBezTo>
                <a:cubicBezTo>
                  <a:pt x="509" y="460"/>
                  <a:pt x="412" y="497"/>
                  <a:pt x="352" y="564"/>
                </a:cubicBezTo>
                <a:cubicBezTo>
                  <a:pt x="328" y="591"/>
                  <a:pt x="296" y="663"/>
                  <a:pt x="331" y="696"/>
                </a:cubicBezTo>
                <a:cubicBezTo>
                  <a:pt x="381" y="744"/>
                  <a:pt x="491" y="728"/>
                  <a:pt x="552" y="729"/>
                </a:cubicBezTo>
                <a:moveTo>
                  <a:pt x="1018" y="439"/>
                </a:moveTo>
                <a:cubicBezTo>
                  <a:pt x="1006" y="429"/>
                  <a:pt x="1008" y="429"/>
                  <a:pt x="995" y="428"/>
                </a:cubicBezTo>
                <a:cubicBezTo>
                  <a:pt x="978" y="468"/>
                  <a:pt x="969" y="511"/>
                  <a:pt x="967" y="555"/>
                </a:cubicBezTo>
                <a:cubicBezTo>
                  <a:pt x="964" y="602"/>
                  <a:pt x="958" y="660"/>
                  <a:pt x="984" y="701"/>
                </a:cubicBezTo>
                <a:cubicBezTo>
                  <a:pt x="999" y="725"/>
                  <a:pt x="1016" y="723"/>
                  <a:pt x="1040" y="725"/>
                </a:cubicBezTo>
                <a:moveTo>
                  <a:pt x="854" y="0"/>
                </a:moveTo>
                <a:cubicBezTo>
                  <a:pt x="854" y="63"/>
                  <a:pt x="878" y="108"/>
                  <a:pt x="910" y="163"/>
                </a:cubicBezTo>
                <a:cubicBezTo>
                  <a:pt x="924" y="184"/>
                  <a:pt x="938" y="206"/>
                  <a:pt x="952" y="227"/>
                </a:cubicBezTo>
                <a:moveTo>
                  <a:pt x="1267" y="482"/>
                </a:moveTo>
                <a:cubicBezTo>
                  <a:pt x="1292" y="525"/>
                  <a:pt x="1316" y="561"/>
                  <a:pt x="1362" y="585"/>
                </a:cubicBezTo>
                <a:cubicBezTo>
                  <a:pt x="1402" y="606"/>
                  <a:pt x="1490" y="629"/>
                  <a:pt x="1520" y="588"/>
                </a:cubicBezTo>
                <a:cubicBezTo>
                  <a:pt x="1539" y="562"/>
                  <a:pt x="1545" y="497"/>
                  <a:pt x="1530" y="469"/>
                </a:cubicBezTo>
                <a:cubicBezTo>
                  <a:pt x="1505" y="422"/>
                  <a:pt x="1431" y="411"/>
                  <a:pt x="1384" y="418"/>
                </a:cubicBezTo>
                <a:cubicBezTo>
                  <a:pt x="1317" y="428"/>
                  <a:pt x="1264" y="486"/>
                  <a:pt x="1243" y="548"/>
                </a:cubicBezTo>
                <a:cubicBezTo>
                  <a:pt x="1223" y="608"/>
                  <a:pt x="1241" y="647"/>
                  <a:pt x="1300" y="669"/>
                </a:cubicBezTo>
                <a:cubicBezTo>
                  <a:pt x="1384" y="700"/>
                  <a:pt x="1510" y="700"/>
                  <a:pt x="1592" y="664"/>
                </a:cubicBezTo>
                <a:cubicBezTo>
                  <a:pt x="1647" y="640"/>
                  <a:pt x="1685" y="597"/>
                  <a:pt x="1700" y="539"/>
                </a:cubicBezTo>
                <a:cubicBezTo>
                  <a:pt x="1708" y="508"/>
                  <a:pt x="1707" y="473"/>
                  <a:pt x="1711" y="441"/>
                </a:cubicBezTo>
                <a:cubicBezTo>
                  <a:pt x="1716" y="455"/>
                  <a:pt x="1728" y="489"/>
                  <a:pt x="1733" y="508"/>
                </a:cubicBezTo>
                <a:cubicBezTo>
                  <a:pt x="1746" y="562"/>
                  <a:pt x="1757" y="617"/>
                  <a:pt x="1778" y="669"/>
                </a:cubicBezTo>
                <a:cubicBezTo>
                  <a:pt x="1787" y="687"/>
                  <a:pt x="1788" y="692"/>
                  <a:pt x="1797" y="700"/>
                </a:cubicBezTo>
                <a:cubicBezTo>
                  <a:pt x="1828" y="694"/>
                  <a:pt x="1829" y="692"/>
                  <a:pt x="1848" y="659"/>
                </a:cubicBezTo>
                <a:cubicBezTo>
                  <a:pt x="1873" y="617"/>
                  <a:pt x="1893" y="572"/>
                  <a:pt x="1921" y="532"/>
                </a:cubicBezTo>
                <a:cubicBezTo>
                  <a:pt x="1950" y="490"/>
                  <a:pt x="1971" y="463"/>
                  <a:pt x="2014" y="444"/>
                </a:cubicBezTo>
                <a:cubicBezTo>
                  <a:pt x="2050" y="472"/>
                  <a:pt x="2061" y="483"/>
                  <a:pt x="2070" y="541"/>
                </a:cubicBezTo>
                <a:cubicBezTo>
                  <a:pt x="2080" y="603"/>
                  <a:pt x="2068" y="709"/>
                  <a:pt x="2136" y="743"/>
                </a:cubicBezTo>
                <a:cubicBezTo>
                  <a:pt x="2152" y="747"/>
                  <a:pt x="2168" y="751"/>
                  <a:pt x="2184" y="755"/>
                </a:cubicBezTo>
                <a:moveTo>
                  <a:pt x="2615" y="371"/>
                </a:moveTo>
                <a:cubicBezTo>
                  <a:pt x="2568" y="346"/>
                  <a:pt x="2535" y="351"/>
                  <a:pt x="2488" y="382"/>
                </a:cubicBezTo>
                <a:cubicBezTo>
                  <a:pt x="2430" y="421"/>
                  <a:pt x="2380" y="477"/>
                  <a:pt x="2369" y="547"/>
                </a:cubicBezTo>
                <a:cubicBezTo>
                  <a:pt x="2358" y="620"/>
                  <a:pt x="2404" y="633"/>
                  <a:pt x="2460" y="660"/>
                </a:cubicBezTo>
                <a:moveTo>
                  <a:pt x="2772" y="471"/>
                </a:moveTo>
                <a:cubicBezTo>
                  <a:pt x="2772" y="456"/>
                  <a:pt x="2772" y="453"/>
                  <a:pt x="2772" y="444"/>
                </a:cubicBezTo>
                <a:cubicBezTo>
                  <a:pt x="2774" y="450"/>
                  <a:pt x="2786" y="484"/>
                  <a:pt x="2788" y="491"/>
                </a:cubicBezTo>
                <a:cubicBezTo>
                  <a:pt x="2800" y="529"/>
                  <a:pt x="2821" y="570"/>
                  <a:pt x="2858" y="590"/>
                </a:cubicBezTo>
                <a:cubicBezTo>
                  <a:pt x="2891" y="607"/>
                  <a:pt x="2950" y="608"/>
                  <a:pt x="2985" y="595"/>
                </a:cubicBezTo>
                <a:cubicBezTo>
                  <a:pt x="3027" y="580"/>
                  <a:pt x="3055" y="544"/>
                  <a:pt x="3060" y="501"/>
                </a:cubicBezTo>
                <a:cubicBezTo>
                  <a:pt x="3065" y="454"/>
                  <a:pt x="3042" y="419"/>
                  <a:pt x="2998" y="403"/>
                </a:cubicBezTo>
                <a:cubicBezTo>
                  <a:pt x="2945" y="383"/>
                  <a:pt x="2896" y="405"/>
                  <a:pt x="2866" y="451"/>
                </a:cubicBezTo>
                <a:cubicBezTo>
                  <a:pt x="2833" y="502"/>
                  <a:pt x="2820" y="584"/>
                  <a:pt x="2832" y="644"/>
                </a:cubicBezTo>
                <a:cubicBezTo>
                  <a:pt x="2845" y="710"/>
                  <a:pt x="2905" y="752"/>
                  <a:pt x="2964" y="773"/>
                </a:cubicBezTo>
                <a:cubicBezTo>
                  <a:pt x="3038" y="792"/>
                  <a:pt x="3065" y="799"/>
                  <a:pt x="3118" y="80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6" name="Freeform 21"/>
          <p:cNvSpPr/>
          <p:nvPr/>
        </p:nvSpPr>
        <p:spPr>
          <a:xfrm>
            <a:off x="4857480" y="1268280"/>
            <a:ext cx="408600" cy="335520"/>
          </a:xfrm>
          <a:custGeom>
            <a:avLst/>
            <a:gdLst/>
            <a:ahLst/>
            <a:rect l="0" t="0" r="r" b="b"/>
            <a:pathLst>
              <a:path w="1135" h="932">
                <a:moveTo>
                  <a:pt x="279" y="285"/>
                </a:moveTo>
                <a:cubicBezTo>
                  <a:pt x="211" y="292"/>
                  <a:pt x="163" y="318"/>
                  <a:pt x="109" y="363"/>
                </a:cubicBezTo>
                <a:cubicBezTo>
                  <a:pt x="48" y="414"/>
                  <a:pt x="10" y="470"/>
                  <a:pt x="5" y="549"/>
                </a:cubicBezTo>
                <a:cubicBezTo>
                  <a:pt x="0" y="626"/>
                  <a:pt x="83" y="653"/>
                  <a:pt x="149" y="661"/>
                </a:cubicBezTo>
                <a:cubicBezTo>
                  <a:pt x="235" y="672"/>
                  <a:pt x="325" y="664"/>
                  <a:pt x="398" y="614"/>
                </a:cubicBezTo>
                <a:cubicBezTo>
                  <a:pt x="465" y="569"/>
                  <a:pt x="495" y="479"/>
                  <a:pt x="468" y="402"/>
                </a:cubicBezTo>
                <a:cubicBezTo>
                  <a:pt x="442" y="327"/>
                  <a:pt x="362" y="239"/>
                  <a:pt x="289" y="208"/>
                </a:cubicBezTo>
                <a:cubicBezTo>
                  <a:pt x="231" y="184"/>
                  <a:pt x="160" y="198"/>
                  <a:pt x="122" y="250"/>
                </a:cubicBezTo>
                <a:cubicBezTo>
                  <a:pt x="118" y="262"/>
                  <a:pt x="113" y="273"/>
                  <a:pt x="109" y="285"/>
                </a:cubicBezTo>
                <a:cubicBezTo>
                  <a:pt x="128" y="374"/>
                  <a:pt x="194" y="401"/>
                  <a:pt x="286" y="423"/>
                </a:cubicBezTo>
                <a:cubicBezTo>
                  <a:pt x="410" y="453"/>
                  <a:pt x="575" y="459"/>
                  <a:pt x="700" y="428"/>
                </a:cubicBezTo>
                <a:cubicBezTo>
                  <a:pt x="775" y="409"/>
                  <a:pt x="863" y="360"/>
                  <a:pt x="881" y="280"/>
                </a:cubicBezTo>
                <a:cubicBezTo>
                  <a:pt x="896" y="214"/>
                  <a:pt x="879" y="136"/>
                  <a:pt x="860" y="73"/>
                </a:cubicBezTo>
                <a:cubicBezTo>
                  <a:pt x="852" y="46"/>
                  <a:pt x="840" y="24"/>
                  <a:pt x="829" y="0"/>
                </a:cubicBezTo>
                <a:cubicBezTo>
                  <a:pt x="803" y="41"/>
                  <a:pt x="781" y="94"/>
                  <a:pt x="771" y="154"/>
                </a:cubicBezTo>
                <a:cubicBezTo>
                  <a:pt x="753" y="265"/>
                  <a:pt x="752" y="392"/>
                  <a:pt x="775" y="502"/>
                </a:cubicBezTo>
                <a:cubicBezTo>
                  <a:pt x="801" y="627"/>
                  <a:pt x="862" y="741"/>
                  <a:pt x="868" y="871"/>
                </a:cubicBezTo>
                <a:cubicBezTo>
                  <a:pt x="871" y="931"/>
                  <a:pt x="863" y="907"/>
                  <a:pt x="828" y="930"/>
                </a:cubicBezTo>
                <a:moveTo>
                  <a:pt x="771" y="699"/>
                </a:moveTo>
                <a:cubicBezTo>
                  <a:pt x="836" y="669"/>
                  <a:pt x="904" y="648"/>
                  <a:pt x="975" y="635"/>
                </a:cubicBezTo>
                <a:cubicBezTo>
                  <a:pt x="1053" y="623"/>
                  <a:pt x="1081" y="619"/>
                  <a:pt x="1134" y="61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7" name="Freeform 22"/>
          <p:cNvSpPr/>
          <p:nvPr/>
        </p:nvSpPr>
        <p:spPr>
          <a:xfrm>
            <a:off x="5495760" y="1195560"/>
            <a:ext cx="1938600" cy="380160"/>
          </a:xfrm>
          <a:custGeom>
            <a:avLst/>
            <a:gdLst/>
            <a:ahLst/>
            <a:rect l="0" t="0" r="r" b="b"/>
            <a:pathLst>
              <a:path w="5385" h="1056">
                <a:moveTo>
                  <a:pt x="38" y="484"/>
                </a:moveTo>
                <a:cubicBezTo>
                  <a:pt x="8" y="478"/>
                  <a:pt x="31" y="488"/>
                  <a:pt x="21" y="475"/>
                </a:cubicBezTo>
                <a:cubicBezTo>
                  <a:pt x="30" y="531"/>
                  <a:pt x="42" y="586"/>
                  <a:pt x="46" y="643"/>
                </a:cubicBezTo>
                <a:cubicBezTo>
                  <a:pt x="55" y="768"/>
                  <a:pt x="47" y="892"/>
                  <a:pt x="54" y="1017"/>
                </a:cubicBezTo>
                <a:cubicBezTo>
                  <a:pt x="54" y="1022"/>
                  <a:pt x="55" y="1026"/>
                  <a:pt x="55" y="1031"/>
                </a:cubicBezTo>
                <a:moveTo>
                  <a:pt x="75" y="376"/>
                </a:moveTo>
                <a:cubicBezTo>
                  <a:pt x="128" y="356"/>
                  <a:pt x="193" y="331"/>
                  <a:pt x="239" y="383"/>
                </a:cubicBezTo>
                <a:cubicBezTo>
                  <a:pt x="278" y="427"/>
                  <a:pt x="281" y="526"/>
                  <a:pt x="258" y="577"/>
                </a:cubicBezTo>
                <a:cubicBezTo>
                  <a:pt x="231" y="638"/>
                  <a:pt x="159" y="676"/>
                  <a:pt x="97" y="690"/>
                </a:cubicBezTo>
                <a:cubicBezTo>
                  <a:pt x="63" y="697"/>
                  <a:pt x="29" y="693"/>
                  <a:pt x="0" y="688"/>
                </a:cubicBezTo>
                <a:moveTo>
                  <a:pt x="461" y="770"/>
                </a:moveTo>
                <a:cubicBezTo>
                  <a:pt x="447" y="783"/>
                  <a:pt x="454" y="783"/>
                  <a:pt x="430" y="789"/>
                </a:cubicBezTo>
                <a:cubicBezTo>
                  <a:pt x="429" y="789"/>
                  <a:pt x="428" y="789"/>
                  <a:pt x="427" y="789"/>
                </a:cubicBezTo>
                <a:cubicBezTo>
                  <a:pt x="427" y="758"/>
                  <a:pt x="425" y="734"/>
                  <a:pt x="440" y="703"/>
                </a:cubicBezTo>
                <a:cubicBezTo>
                  <a:pt x="474" y="636"/>
                  <a:pt x="595" y="530"/>
                  <a:pt x="678" y="583"/>
                </a:cubicBezTo>
                <a:cubicBezTo>
                  <a:pt x="735" y="619"/>
                  <a:pt x="712" y="701"/>
                  <a:pt x="744" y="749"/>
                </a:cubicBezTo>
                <a:cubicBezTo>
                  <a:pt x="747" y="750"/>
                  <a:pt x="749" y="751"/>
                  <a:pt x="752" y="752"/>
                </a:cubicBezTo>
                <a:cubicBezTo>
                  <a:pt x="795" y="747"/>
                  <a:pt x="809" y="739"/>
                  <a:pt x="847" y="712"/>
                </a:cubicBezTo>
                <a:cubicBezTo>
                  <a:pt x="901" y="675"/>
                  <a:pt x="942" y="626"/>
                  <a:pt x="994" y="588"/>
                </a:cubicBezTo>
                <a:cubicBezTo>
                  <a:pt x="1006" y="579"/>
                  <a:pt x="1012" y="580"/>
                  <a:pt x="1023" y="574"/>
                </a:cubicBezTo>
                <a:cubicBezTo>
                  <a:pt x="1037" y="597"/>
                  <a:pt x="1051" y="629"/>
                  <a:pt x="1070" y="650"/>
                </a:cubicBezTo>
                <a:cubicBezTo>
                  <a:pt x="1121" y="705"/>
                  <a:pt x="1212" y="700"/>
                  <a:pt x="1280" y="696"/>
                </a:cubicBezTo>
                <a:cubicBezTo>
                  <a:pt x="1347" y="692"/>
                  <a:pt x="1413" y="670"/>
                  <a:pt x="1462" y="624"/>
                </a:cubicBezTo>
                <a:cubicBezTo>
                  <a:pt x="1487" y="600"/>
                  <a:pt x="1493" y="553"/>
                  <a:pt x="1466" y="528"/>
                </a:cubicBezTo>
                <a:cubicBezTo>
                  <a:pt x="1424" y="488"/>
                  <a:pt x="1336" y="486"/>
                  <a:pt x="1283" y="496"/>
                </a:cubicBezTo>
                <a:cubicBezTo>
                  <a:pt x="1213" y="509"/>
                  <a:pt x="1134" y="560"/>
                  <a:pt x="1103" y="626"/>
                </a:cubicBezTo>
                <a:cubicBezTo>
                  <a:pt x="1070" y="698"/>
                  <a:pt x="1110" y="739"/>
                  <a:pt x="1174" y="766"/>
                </a:cubicBezTo>
                <a:cubicBezTo>
                  <a:pt x="1252" y="797"/>
                  <a:pt x="1335" y="802"/>
                  <a:pt x="1418" y="812"/>
                </a:cubicBezTo>
                <a:moveTo>
                  <a:pt x="1882" y="745"/>
                </a:moveTo>
                <a:cubicBezTo>
                  <a:pt x="1909" y="701"/>
                  <a:pt x="1932" y="650"/>
                  <a:pt x="1906" y="596"/>
                </a:cubicBezTo>
                <a:cubicBezTo>
                  <a:pt x="1876" y="534"/>
                  <a:pt x="1791" y="498"/>
                  <a:pt x="1725" y="515"/>
                </a:cubicBezTo>
                <a:cubicBezTo>
                  <a:pt x="1666" y="530"/>
                  <a:pt x="1634" y="588"/>
                  <a:pt x="1627" y="643"/>
                </a:cubicBezTo>
                <a:cubicBezTo>
                  <a:pt x="1619" y="707"/>
                  <a:pt x="1655" y="731"/>
                  <a:pt x="1715" y="739"/>
                </a:cubicBezTo>
                <a:cubicBezTo>
                  <a:pt x="1807" y="751"/>
                  <a:pt x="1891" y="733"/>
                  <a:pt x="1969" y="684"/>
                </a:cubicBezTo>
                <a:cubicBezTo>
                  <a:pt x="2056" y="629"/>
                  <a:pt x="2116" y="550"/>
                  <a:pt x="2136" y="449"/>
                </a:cubicBezTo>
                <a:cubicBezTo>
                  <a:pt x="2156" y="350"/>
                  <a:pt x="2148" y="237"/>
                  <a:pt x="2133" y="139"/>
                </a:cubicBezTo>
                <a:cubicBezTo>
                  <a:pt x="2125" y="85"/>
                  <a:pt x="2109" y="45"/>
                  <a:pt x="2085" y="0"/>
                </a:cubicBezTo>
                <a:cubicBezTo>
                  <a:pt x="2047" y="45"/>
                  <a:pt x="2019" y="92"/>
                  <a:pt x="2005" y="165"/>
                </a:cubicBezTo>
                <a:cubicBezTo>
                  <a:pt x="1984" y="269"/>
                  <a:pt x="1983" y="394"/>
                  <a:pt x="2009" y="499"/>
                </a:cubicBezTo>
                <a:cubicBezTo>
                  <a:pt x="2026" y="567"/>
                  <a:pt x="2066" y="656"/>
                  <a:pt x="2125" y="699"/>
                </a:cubicBezTo>
                <a:cubicBezTo>
                  <a:pt x="2167" y="730"/>
                  <a:pt x="2233" y="720"/>
                  <a:pt x="2274" y="695"/>
                </a:cubicBezTo>
                <a:cubicBezTo>
                  <a:pt x="2357" y="645"/>
                  <a:pt x="2389" y="558"/>
                  <a:pt x="2427" y="475"/>
                </a:cubicBezTo>
                <a:cubicBezTo>
                  <a:pt x="2431" y="463"/>
                  <a:pt x="2430" y="460"/>
                  <a:pt x="2436" y="457"/>
                </a:cubicBezTo>
                <a:cubicBezTo>
                  <a:pt x="2436" y="517"/>
                  <a:pt x="2403" y="671"/>
                  <a:pt x="2444" y="718"/>
                </a:cubicBezTo>
                <a:cubicBezTo>
                  <a:pt x="2466" y="743"/>
                  <a:pt x="2509" y="735"/>
                  <a:pt x="2537" y="736"/>
                </a:cubicBezTo>
                <a:moveTo>
                  <a:pt x="2547" y="258"/>
                </a:moveTo>
                <a:cubicBezTo>
                  <a:pt x="2536" y="234"/>
                  <a:pt x="2533" y="231"/>
                  <a:pt x="2528" y="216"/>
                </a:cubicBezTo>
                <a:cubicBezTo>
                  <a:pt x="2542" y="250"/>
                  <a:pt x="2559" y="267"/>
                  <a:pt x="2582" y="296"/>
                </a:cubicBezTo>
                <a:moveTo>
                  <a:pt x="2989" y="464"/>
                </a:moveTo>
                <a:cubicBezTo>
                  <a:pt x="2963" y="451"/>
                  <a:pt x="2935" y="446"/>
                  <a:pt x="2905" y="451"/>
                </a:cubicBezTo>
                <a:cubicBezTo>
                  <a:pt x="2843" y="462"/>
                  <a:pt x="2779" y="500"/>
                  <a:pt x="2742" y="551"/>
                </a:cubicBezTo>
                <a:cubicBezTo>
                  <a:pt x="2719" y="582"/>
                  <a:pt x="2689" y="658"/>
                  <a:pt x="2730" y="688"/>
                </a:cubicBezTo>
                <a:cubicBezTo>
                  <a:pt x="2782" y="727"/>
                  <a:pt x="2858" y="716"/>
                  <a:pt x="2917" y="718"/>
                </a:cubicBezTo>
                <a:moveTo>
                  <a:pt x="3328" y="153"/>
                </a:moveTo>
                <a:cubicBezTo>
                  <a:pt x="3316" y="140"/>
                  <a:pt x="3311" y="130"/>
                  <a:pt x="3300" y="154"/>
                </a:cubicBezTo>
                <a:cubicBezTo>
                  <a:pt x="3262" y="234"/>
                  <a:pt x="3258" y="321"/>
                  <a:pt x="3257" y="408"/>
                </a:cubicBezTo>
                <a:cubicBezTo>
                  <a:pt x="3256" y="483"/>
                  <a:pt x="3272" y="550"/>
                  <a:pt x="3293" y="621"/>
                </a:cubicBezTo>
                <a:cubicBezTo>
                  <a:pt x="3304" y="655"/>
                  <a:pt x="3306" y="663"/>
                  <a:pt x="3314" y="684"/>
                </a:cubicBezTo>
                <a:moveTo>
                  <a:pt x="3068" y="535"/>
                </a:moveTo>
                <a:cubicBezTo>
                  <a:pt x="3069" y="511"/>
                  <a:pt x="3086" y="521"/>
                  <a:pt x="3129" y="516"/>
                </a:cubicBezTo>
                <a:cubicBezTo>
                  <a:pt x="3228" y="505"/>
                  <a:pt x="3327" y="498"/>
                  <a:pt x="3425" y="482"/>
                </a:cubicBezTo>
                <a:cubicBezTo>
                  <a:pt x="3513" y="468"/>
                  <a:pt x="3599" y="448"/>
                  <a:pt x="3679" y="409"/>
                </a:cubicBezTo>
                <a:cubicBezTo>
                  <a:pt x="3706" y="396"/>
                  <a:pt x="3714" y="383"/>
                  <a:pt x="3731" y="366"/>
                </a:cubicBezTo>
                <a:cubicBezTo>
                  <a:pt x="3711" y="396"/>
                  <a:pt x="3688" y="427"/>
                  <a:pt x="3675" y="462"/>
                </a:cubicBezTo>
                <a:cubicBezTo>
                  <a:pt x="3659" y="505"/>
                  <a:pt x="3650" y="581"/>
                  <a:pt x="3665" y="626"/>
                </a:cubicBezTo>
                <a:cubicBezTo>
                  <a:pt x="3675" y="656"/>
                  <a:pt x="3694" y="651"/>
                  <a:pt x="3718" y="654"/>
                </a:cubicBezTo>
                <a:moveTo>
                  <a:pt x="3684" y="277"/>
                </a:moveTo>
                <a:cubicBezTo>
                  <a:pt x="3684" y="266"/>
                  <a:pt x="3684" y="265"/>
                  <a:pt x="3684" y="261"/>
                </a:cubicBezTo>
                <a:cubicBezTo>
                  <a:pt x="3719" y="261"/>
                  <a:pt x="3738" y="269"/>
                  <a:pt x="3767" y="292"/>
                </a:cubicBezTo>
                <a:cubicBezTo>
                  <a:pt x="3801" y="319"/>
                  <a:pt x="3834" y="349"/>
                  <a:pt x="3867" y="378"/>
                </a:cubicBezTo>
                <a:moveTo>
                  <a:pt x="4035" y="508"/>
                </a:moveTo>
                <a:cubicBezTo>
                  <a:pt x="4043" y="522"/>
                  <a:pt x="4054" y="529"/>
                  <a:pt x="4059" y="551"/>
                </a:cubicBezTo>
                <a:cubicBezTo>
                  <a:pt x="4066" y="585"/>
                  <a:pt x="4056" y="656"/>
                  <a:pt x="4093" y="676"/>
                </a:cubicBezTo>
                <a:cubicBezTo>
                  <a:pt x="4127" y="694"/>
                  <a:pt x="4176" y="674"/>
                  <a:pt x="4204" y="656"/>
                </a:cubicBezTo>
                <a:cubicBezTo>
                  <a:pt x="4260" y="620"/>
                  <a:pt x="4300" y="570"/>
                  <a:pt x="4338" y="517"/>
                </a:cubicBezTo>
                <a:cubicBezTo>
                  <a:pt x="4362" y="484"/>
                  <a:pt x="4380" y="449"/>
                  <a:pt x="4405" y="417"/>
                </a:cubicBezTo>
                <a:cubicBezTo>
                  <a:pt x="4407" y="416"/>
                  <a:pt x="4408" y="414"/>
                  <a:pt x="4410" y="413"/>
                </a:cubicBezTo>
                <a:cubicBezTo>
                  <a:pt x="4418" y="442"/>
                  <a:pt x="4420" y="472"/>
                  <a:pt x="4438" y="498"/>
                </a:cubicBezTo>
                <a:cubicBezTo>
                  <a:pt x="4498" y="582"/>
                  <a:pt x="4627" y="610"/>
                  <a:pt x="4722" y="624"/>
                </a:cubicBezTo>
                <a:cubicBezTo>
                  <a:pt x="4793" y="634"/>
                  <a:pt x="4887" y="645"/>
                  <a:pt x="4952" y="609"/>
                </a:cubicBezTo>
                <a:cubicBezTo>
                  <a:pt x="4994" y="586"/>
                  <a:pt x="5011" y="544"/>
                  <a:pt x="5006" y="498"/>
                </a:cubicBezTo>
                <a:cubicBezTo>
                  <a:pt x="5001" y="452"/>
                  <a:pt x="4982" y="455"/>
                  <a:pt x="4939" y="452"/>
                </a:cubicBezTo>
                <a:cubicBezTo>
                  <a:pt x="4877" y="447"/>
                  <a:pt x="4832" y="499"/>
                  <a:pt x="4827" y="558"/>
                </a:cubicBezTo>
                <a:cubicBezTo>
                  <a:pt x="4825" y="585"/>
                  <a:pt x="4821" y="616"/>
                  <a:pt x="4849" y="629"/>
                </a:cubicBezTo>
                <a:cubicBezTo>
                  <a:pt x="4875" y="641"/>
                  <a:pt x="4920" y="626"/>
                  <a:pt x="4943" y="617"/>
                </a:cubicBezTo>
                <a:cubicBezTo>
                  <a:pt x="5008" y="591"/>
                  <a:pt x="5055" y="545"/>
                  <a:pt x="5128" y="541"/>
                </a:cubicBezTo>
                <a:cubicBezTo>
                  <a:pt x="5193" y="538"/>
                  <a:pt x="5238" y="580"/>
                  <a:pt x="5270" y="634"/>
                </a:cubicBezTo>
                <a:cubicBezTo>
                  <a:pt x="5308" y="698"/>
                  <a:pt x="5311" y="780"/>
                  <a:pt x="5304" y="851"/>
                </a:cubicBezTo>
                <a:cubicBezTo>
                  <a:pt x="5297" y="917"/>
                  <a:pt x="5265" y="989"/>
                  <a:pt x="5205" y="1024"/>
                </a:cubicBezTo>
                <a:cubicBezTo>
                  <a:pt x="5152" y="1055"/>
                  <a:pt x="5067" y="1050"/>
                  <a:pt x="5014" y="1024"/>
                </a:cubicBezTo>
                <a:cubicBezTo>
                  <a:pt x="4952" y="994"/>
                  <a:pt x="4925" y="946"/>
                  <a:pt x="4921" y="881"/>
                </a:cubicBezTo>
                <a:cubicBezTo>
                  <a:pt x="4917" y="808"/>
                  <a:pt x="4998" y="787"/>
                  <a:pt x="5057" y="771"/>
                </a:cubicBezTo>
                <a:cubicBezTo>
                  <a:pt x="5163" y="739"/>
                  <a:pt x="5275" y="722"/>
                  <a:pt x="5384" y="70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8" name="Freeform 23"/>
          <p:cNvSpPr/>
          <p:nvPr/>
        </p:nvSpPr>
        <p:spPr>
          <a:xfrm>
            <a:off x="7707240" y="1209600"/>
            <a:ext cx="574920" cy="252720"/>
          </a:xfrm>
          <a:custGeom>
            <a:avLst/>
            <a:gdLst/>
            <a:ahLst/>
            <a:rect l="0" t="0" r="r" b="b"/>
            <a:pathLst>
              <a:path w="1597" h="702">
                <a:moveTo>
                  <a:pt x="253" y="74"/>
                </a:moveTo>
                <a:cubicBezTo>
                  <a:pt x="228" y="78"/>
                  <a:pt x="238" y="65"/>
                  <a:pt x="238" y="115"/>
                </a:cubicBezTo>
                <a:cubicBezTo>
                  <a:pt x="238" y="200"/>
                  <a:pt x="239" y="285"/>
                  <a:pt x="234" y="372"/>
                </a:cubicBezTo>
                <a:cubicBezTo>
                  <a:pt x="230" y="438"/>
                  <a:pt x="213" y="528"/>
                  <a:pt x="234" y="593"/>
                </a:cubicBezTo>
                <a:cubicBezTo>
                  <a:pt x="240" y="604"/>
                  <a:pt x="247" y="614"/>
                  <a:pt x="253" y="625"/>
                </a:cubicBezTo>
                <a:moveTo>
                  <a:pt x="0" y="386"/>
                </a:moveTo>
                <a:cubicBezTo>
                  <a:pt x="99" y="414"/>
                  <a:pt x="197" y="439"/>
                  <a:pt x="301" y="444"/>
                </a:cubicBezTo>
                <a:cubicBezTo>
                  <a:pt x="372" y="447"/>
                  <a:pt x="448" y="456"/>
                  <a:pt x="504" y="404"/>
                </a:cubicBezTo>
                <a:cubicBezTo>
                  <a:pt x="552" y="359"/>
                  <a:pt x="571" y="276"/>
                  <a:pt x="596" y="218"/>
                </a:cubicBezTo>
                <a:cubicBezTo>
                  <a:pt x="627" y="144"/>
                  <a:pt x="661" y="72"/>
                  <a:pt x="696" y="0"/>
                </a:cubicBezTo>
                <a:cubicBezTo>
                  <a:pt x="674" y="59"/>
                  <a:pt x="644" y="122"/>
                  <a:pt x="623" y="183"/>
                </a:cubicBezTo>
                <a:cubicBezTo>
                  <a:pt x="594" y="267"/>
                  <a:pt x="562" y="395"/>
                  <a:pt x="623" y="472"/>
                </a:cubicBezTo>
                <a:cubicBezTo>
                  <a:pt x="649" y="505"/>
                  <a:pt x="693" y="513"/>
                  <a:pt x="733" y="507"/>
                </a:cubicBezTo>
                <a:cubicBezTo>
                  <a:pt x="785" y="499"/>
                  <a:pt x="824" y="465"/>
                  <a:pt x="868" y="438"/>
                </a:cubicBezTo>
                <a:cubicBezTo>
                  <a:pt x="901" y="418"/>
                  <a:pt x="931" y="408"/>
                  <a:pt x="965" y="396"/>
                </a:cubicBezTo>
                <a:cubicBezTo>
                  <a:pt x="972" y="424"/>
                  <a:pt x="971" y="458"/>
                  <a:pt x="991" y="482"/>
                </a:cubicBezTo>
                <a:cubicBezTo>
                  <a:pt x="1019" y="514"/>
                  <a:pt x="1056" y="512"/>
                  <a:pt x="1095" y="512"/>
                </a:cubicBezTo>
                <a:cubicBezTo>
                  <a:pt x="1139" y="512"/>
                  <a:pt x="1170" y="503"/>
                  <a:pt x="1210" y="488"/>
                </a:cubicBezTo>
                <a:cubicBezTo>
                  <a:pt x="1226" y="482"/>
                  <a:pt x="1253" y="460"/>
                  <a:pt x="1271" y="463"/>
                </a:cubicBezTo>
                <a:cubicBezTo>
                  <a:pt x="1289" y="466"/>
                  <a:pt x="1287" y="477"/>
                  <a:pt x="1304" y="485"/>
                </a:cubicBezTo>
                <a:cubicBezTo>
                  <a:pt x="1342" y="504"/>
                  <a:pt x="1362" y="513"/>
                  <a:pt x="1405" y="515"/>
                </a:cubicBezTo>
                <a:cubicBezTo>
                  <a:pt x="1447" y="517"/>
                  <a:pt x="1479" y="512"/>
                  <a:pt x="1507" y="478"/>
                </a:cubicBezTo>
                <a:cubicBezTo>
                  <a:pt x="1525" y="456"/>
                  <a:pt x="1540" y="383"/>
                  <a:pt x="1513" y="362"/>
                </a:cubicBezTo>
                <a:cubicBezTo>
                  <a:pt x="1463" y="321"/>
                  <a:pt x="1373" y="336"/>
                  <a:pt x="1319" y="354"/>
                </a:cubicBezTo>
                <a:cubicBezTo>
                  <a:pt x="1244" y="375"/>
                  <a:pt x="1114" y="431"/>
                  <a:pt x="1108" y="525"/>
                </a:cubicBezTo>
                <a:cubicBezTo>
                  <a:pt x="1104" y="594"/>
                  <a:pt x="1134" y="617"/>
                  <a:pt x="1199" y="640"/>
                </a:cubicBezTo>
                <a:cubicBezTo>
                  <a:pt x="1325" y="684"/>
                  <a:pt x="1464" y="689"/>
                  <a:pt x="1596" y="70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9" name="Freeform 24"/>
          <p:cNvSpPr/>
          <p:nvPr/>
        </p:nvSpPr>
        <p:spPr>
          <a:xfrm>
            <a:off x="789120" y="1817640"/>
            <a:ext cx="1813320" cy="398160"/>
          </a:xfrm>
          <a:custGeom>
            <a:avLst/>
            <a:gdLst/>
            <a:ahLst/>
            <a:rect l="0" t="0" r="r" b="b"/>
            <a:pathLst>
              <a:path w="5037" h="1106">
                <a:moveTo>
                  <a:pt x="160" y="488"/>
                </a:moveTo>
                <a:cubicBezTo>
                  <a:pt x="156" y="507"/>
                  <a:pt x="155" y="525"/>
                  <a:pt x="153" y="543"/>
                </a:cubicBezTo>
                <a:cubicBezTo>
                  <a:pt x="155" y="539"/>
                  <a:pt x="169" y="518"/>
                  <a:pt x="171" y="513"/>
                </a:cubicBezTo>
                <a:cubicBezTo>
                  <a:pt x="188" y="466"/>
                  <a:pt x="187" y="418"/>
                  <a:pt x="187" y="369"/>
                </a:cubicBezTo>
                <a:cubicBezTo>
                  <a:pt x="187" y="300"/>
                  <a:pt x="168" y="235"/>
                  <a:pt x="153" y="168"/>
                </a:cubicBezTo>
                <a:cubicBezTo>
                  <a:pt x="142" y="116"/>
                  <a:pt x="133" y="63"/>
                  <a:pt x="120" y="11"/>
                </a:cubicBezTo>
                <a:cubicBezTo>
                  <a:pt x="119" y="7"/>
                  <a:pt x="118" y="4"/>
                  <a:pt x="117" y="0"/>
                </a:cubicBezTo>
                <a:cubicBezTo>
                  <a:pt x="115" y="6"/>
                  <a:pt x="88" y="94"/>
                  <a:pt x="87" y="98"/>
                </a:cubicBezTo>
                <a:cubicBezTo>
                  <a:pt x="56" y="215"/>
                  <a:pt x="34" y="333"/>
                  <a:pt x="23" y="454"/>
                </a:cubicBezTo>
                <a:cubicBezTo>
                  <a:pt x="15" y="538"/>
                  <a:pt x="0" y="642"/>
                  <a:pt x="39" y="721"/>
                </a:cubicBezTo>
                <a:cubicBezTo>
                  <a:pt x="65" y="772"/>
                  <a:pt x="113" y="787"/>
                  <a:pt x="166" y="782"/>
                </a:cubicBezTo>
                <a:cubicBezTo>
                  <a:pt x="226" y="777"/>
                  <a:pt x="284" y="733"/>
                  <a:pt x="327" y="693"/>
                </a:cubicBezTo>
                <a:cubicBezTo>
                  <a:pt x="369" y="653"/>
                  <a:pt x="407" y="606"/>
                  <a:pt x="415" y="548"/>
                </a:cubicBezTo>
                <a:cubicBezTo>
                  <a:pt x="419" y="523"/>
                  <a:pt x="413" y="495"/>
                  <a:pt x="408" y="474"/>
                </a:cubicBezTo>
                <a:cubicBezTo>
                  <a:pt x="405" y="486"/>
                  <a:pt x="396" y="515"/>
                  <a:pt x="396" y="538"/>
                </a:cubicBezTo>
                <a:cubicBezTo>
                  <a:pt x="396" y="582"/>
                  <a:pt x="396" y="618"/>
                  <a:pt x="430" y="650"/>
                </a:cubicBezTo>
                <a:cubicBezTo>
                  <a:pt x="452" y="671"/>
                  <a:pt x="471" y="662"/>
                  <a:pt x="497" y="665"/>
                </a:cubicBezTo>
                <a:moveTo>
                  <a:pt x="439" y="193"/>
                </a:moveTo>
                <a:cubicBezTo>
                  <a:pt x="414" y="175"/>
                  <a:pt x="464" y="252"/>
                  <a:pt x="473" y="266"/>
                </a:cubicBezTo>
                <a:cubicBezTo>
                  <a:pt x="493" y="296"/>
                  <a:pt x="500" y="306"/>
                  <a:pt x="518" y="321"/>
                </a:cubicBezTo>
                <a:moveTo>
                  <a:pt x="636" y="207"/>
                </a:moveTo>
                <a:cubicBezTo>
                  <a:pt x="623" y="148"/>
                  <a:pt x="644" y="241"/>
                  <a:pt x="646" y="246"/>
                </a:cubicBezTo>
                <a:cubicBezTo>
                  <a:pt x="662" y="330"/>
                  <a:pt x="663" y="412"/>
                  <a:pt x="673" y="495"/>
                </a:cubicBezTo>
                <a:cubicBezTo>
                  <a:pt x="680" y="553"/>
                  <a:pt x="688" y="604"/>
                  <a:pt x="716" y="655"/>
                </a:cubicBezTo>
                <a:moveTo>
                  <a:pt x="1118" y="360"/>
                </a:moveTo>
                <a:cubicBezTo>
                  <a:pt x="1088" y="370"/>
                  <a:pt x="1081" y="376"/>
                  <a:pt x="1052" y="390"/>
                </a:cubicBezTo>
                <a:cubicBezTo>
                  <a:pt x="973" y="430"/>
                  <a:pt x="896" y="462"/>
                  <a:pt x="810" y="482"/>
                </a:cubicBezTo>
                <a:cubicBezTo>
                  <a:pt x="783" y="488"/>
                  <a:pt x="777" y="489"/>
                  <a:pt x="761" y="492"/>
                </a:cubicBezTo>
                <a:cubicBezTo>
                  <a:pt x="850" y="492"/>
                  <a:pt x="969" y="469"/>
                  <a:pt x="1054" y="501"/>
                </a:cubicBezTo>
                <a:cubicBezTo>
                  <a:pt x="1105" y="520"/>
                  <a:pt x="1154" y="569"/>
                  <a:pt x="1212" y="557"/>
                </a:cubicBezTo>
                <a:cubicBezTo>
                  <a:pt x="1244" y="550"/>
                  <a:pt x="1255" y="538"/>
                  <a:pt x="1276" y="513"/>
                </a:cubicBezTo>
                <a:cubicBezTo>
                  <a:pt x="1299" y="485"/>
                  <a:pt x="1318" y="441"/>
                  <a:pt x="1337" y="413"/>
                </a:cubicBezTo>
                <a:cubicBezTo>
                  <a:pt x="1359" y="427"/>
                  <a:pt x="1372" y="429"/>
                  <a:pt x="1394" y="454"/>
                </a:cubicBezTo>
                <a:cubicBezTo>
                  <a:pt x="1438" y="502"/>
                  <a:pt x="1480" y="537"/>
                  <a:pt x="1552" y="523"/>
                </a:cubicBezTo>
                <a:cubicBezTo>
                  <a:pt x="1609" y="511"/>
                  <a:pt x="1650" y="463"/>
                  <a:pt x="1664" y="407"/>
                </a:cubicBezTo>
                <a:cubicBezTo>
                  <a:pt x="1674" y="365"/>
                  <a:pt x="1652" y="341"/>
                  <a:pt x="1615" y="324"/>
                </a:cubicBezTo>
                <a:cubicBezTo>
                  <a:pt x="1577" y="307"/>
                  <a:pt x="1531" y="310"/>
                  <a:pt x="1501" y="338"/>
                </a:cubicBezTo>
                <a:cubicBezTo>
                  <a:pt x="1456" y="381"/>
                  <a:pt x="1432" y="470"/>
                  <a:pt x="1446" y="530"/>
                </a:cubicBezTo>
                <a:cubicBezTo>
                  <a:pt x="1459" y="586"/>
                  <a:pt x="1488" y="596"/>
                  <a:pt x="1543" y="613"/>
                </a:cubicBezTo>
                <a:cubicBezTo>
                  <a:pt x="1621" y="637"/>
                  <a:pt x="1727" y="605"/>
                  <a:pt x="1788" y="557"/>
                </a:cubicBezTo>
                <a:cubicBezTo>
                  <a:pt x="1848" y="511"/>
                  <a:pt x="1879" y="450"/>
                  <a:pt x="1886" y="376"/>
                </a:cubicBezTo>
                <a:cubicBezTo>
                  <a:pt x="1893" y="305"/>
                  <a:pt x="1877" y="231"/>
                  <a:pt x="1895" y="163"/>
                </a:cubicBezTo>
                <a:cubicBezTo>
                  <a:pt x="1904" y="135"/>
                  <a:pt x="1910" y="113"/>
                  <a:pt x="1914" y="85"/>
                </a:cubicBezTo>
                <a:cubicBezTo>
                  <a:pt x="1914" y="80"/>
                  <a:pt x="1914" y="78"/>
                  <a:pt x="1914" y="75"/>
                </a:cubicBezTo>
                <a:cubicBezTo>
                  <a:pt x="1912" y="82"/>
                  <a:pt x="1909" y="67"/>
                  <a:pt x="1908" y="74"/>
                </a:cubicBezTo>
                <a:cubicBezTo>
                  <a:pt x="1895" y="194"/>
                  <a:pt x="1853" y="400"/>
                  <a:pt x="1906" y="511"/>
                </a:cubicBezTo>
                <a:cubicBezTo>
                  <a:pt x="1922" y="545"/>
                  <a:pt x="1961" y="555"/>
                  <a:pt x="1997" y="546"/>
                </a:cubicBezTo>
                <a:cubicBezTo>
                  <a:pt x="2077" y="528"/>
                  <a:pt x="2160" y="453"/>
                  <a:pt x="2200" y="383"/>
                </a:cubicBezTo>
                <a:cubicBezTo>
                  <a:pt x="2215" y="357"/>
                  <a:pt x="2215" y="328"/>
                  <a:pt x="2223" y="301"/>
                </a:cubicBezTo>
                <a:cubicBezTo>
                  <a:pt x="2218" y="335"/>
                  <a:pt x="2202" y="380"/>
                  <a:pt x="2211" y="415"/>
                </a:cubicBezTo>
                <a:cubicBezTo>
                  <a:pt x="2220" y="449"/>
                  <a:pt x="2215" y="444"/>
                  <a:pt x="2251" y="451"/>
                </a:cubicBezTo>
                <a:cubicBezTo>
                  <a:pt x="2298" y="460"/>
                  <a:pt x="2345" y="396"/>
                  <a:pt x="2366" y="362"/>
                </a:cubicBezTo>
                <a:cubicBezTo>
                  <a:pt x="2392" y="321"/>
                  <a:pt x="2392" y="290"/>
                  <a:pt x="2397" y="241"/>
                </a:cubicBezTo>
                <a:cubicBezTo>
                  <a:pt x="2386" y="347"/>
                  <a:pt x="2380" y="451"/>
                  <a:pt x="2375" y="556"/>
                </a:cubicBezTo>
                <a:cubicBezTo>
                  <a:pt x="2369" y="675"/>
                  <a:pt x="2389" y="933"/>
                  <a:pt x="2305" y="1031"/>
                </a:cubicBezTo>
                <a:cubicBezTo>
                  <a:pt x="2241" y="1105"/>
                  <a:pt x="2176" y="1052"/>
                  <a:pt x="2143" y="978"/>
                </a:cubicBezTo>
                <a:cubicBezTo>
                  <a:pt x="2113" y="912"/>
                  <a:pt x="2092" y="799"/>
                  <a:pt x="2112" y="727"/>
                </a:cubicBezTo>
                <a:cubicBezTo>
                  <a:pt x="2141" y="622"/>
                  <a:pt x="2379" y="396"/>
                  <a:pt x="2506" y="485"/>
                </a:cubicBezTo>
                <a:cubicBezTo>
                  <a:pt x="2518" y="493"/>
                  <a:pt x="2530" y="513"/>
                  <a:pt x="2524" y="529"/>
                </a:cubicBezTo>
                <a:cubicBezTo>
                  <a:pt x="2517" y="543"/>
                  <a:pt x="2490" y="535"/>
                  <a:pt x="2481" y="542"/>
                </a:cubicBezTo>
                <a:moveTo>
                  <a:pt x="2657" y="711"/>
                </a:moveTo>
                <a:cubicBezTo>
                  <a:pt x="2667" y="707"/>
                  <a:pt x="2666" y="723"/>
                  <a:pt x="2675" y="718"/>
                </a:cubicBezTo>
                <a:cubicBezTo>
                  <a:pt x="2703" y="701"/>
                  <a:pt x="2712" y="688"/>
                  <a:pt x="2730" y="657"/>
                </a:cubicBezTo>
                <a:cubicBezTo>
                  <a:pt x="2766" y="594"/>
                  <a:pt x="2794" y="521"/>
                  <a:pt x="2808" y="450"/>
                </a:cubicBezTo>
                <a:cubicBezTo>
                  <a:pt x="2832" y="332"/>
                  <a:pt x="2824" y="202"/>
                  <a:pt x="2815" y="82"/>
                </a:cubicBezTo>
                <a:cubicBezTo>
                  <a:pt x="2815" y="77"/>
                  <a:pt x="2814" y="73"/>
                  <a:pt x="2814" y="68"/>
                </a:cubicBezTo>
                <a:cubicBezTo>
                  <a:pt x="2812" y="90"/>
                  <a:pt x="2807" y="154"/>
                  <a:pt x="2802" y="186"/>
                </a:cubicBezTo>
                <a:cubicBezTo>
                  <a:pt x="2779" y="340"/>
                  <a:pt x="2761" y="493"/>
                  <a:pt x="2776" y="642"/>
                </a:cubicBezTo>
                <a:cubicBezTo>
                  <a:pt x="2813" y="639"/>
                  <a:pt x="2831" y="649"/>
                  <a:pt x="2870" y="632"/>
                </a:cubicBezTo>
                <a:cubicBezTo>
                  <a:pt x="2948" y="598"/>
                  <a:pt x="3042" y="493"/>
                  <a:pt x="3130" y="495"/>
                </a:cubicBezTo>
                <a:cubicBezTo>
                  <a:pt x="3180" y="496"/>
                  <a:pt x="3174" y="505"/>
                  <a:pt x="3196" y="545"/>
                </a:cubicBezTo>
                <a:cubicBezTo>
                  <a:pt x="3228" y="605"/>
                  <a:pt x="3221" y="648"/>
                  <a:pt x="3301" y="659"/>
                </a:cubicBezTo>
                <a:cubicBezTo>
                  <a:pt x="3350" y="666"/>
                  <a:pt x="3379" y="645"/>
                  <a:pt x="3417" y="618"/>
                </a:cubicBezTo>
                <a:cubicBezTo>
                  <a:pt x="3475" y="576"/>
                  <a:pt x="3485" y="536"/>
                  <a:pt x="3510" y="479"/>
                </a:cubicBezTo>
                <a:cubicBezTo>
                  <a:pt x="3509" y="515"/>
                  <a:pt x="3500" y="556"/>
                  <a:pt x="3507" y="591"/>
                </a:cubicBezTo>
                <a:cubicBezTo>
                  <a:pt x="3518" y="647"/>
                  <a:pt x="3539" y="670"/>
                  <a:pt x="3595" y="690"/>
                </a:cubicBezTo>
                <a:cubicBezTo>
                  <a:pt x="3643" y="707"/>
                  <a:pt x="3706" y="707"/>
                  <a:pt x="3750" y="682"/>
                </a:cubicBezTo>
                <a:cubicBezTo>
                  <a:pt x="3795" y="656"/>
                  <a:pt x="3831" y="580"/>
                  <a:pt x="3811" y="530"/>
                </a:cubicBezTo>
                <a:cubicBezTo>
                  <a:pt x="3788" y="472"/>
                  <a:pt x="3709" y="421"/>
                  <a:pt x="3647" y="425"/>
                </a:cubicBezTo>
                <a:cubicBezTo>
                  <a:pt x="3632" y="425"/>
                  <a:pt x="3627" y="427"/>
                  <a:pt x="3623" y="440"/>
                </a:cubicBezTo>
                <a:cubicBezTo>
                  <a:pt x="3648" y="483"/>
                  <a:pt x="3610" y="482"/>
                  <a:pt x="3671" y="518"/>
                </a:cubicBezTo>
                <a:cubicBezTo>
                  <a:pt x="3753" y="565"/>
                  <a:pt x="3975" y="570"/>
                  <a:pt x="4063" y="535"/>
                </a:cubicBezTo>
                <a:cubicBezTo>
                  <a:pt x="4070" y="533"/>
                  <a:pt x="4089" y="511"/>
                  <a:pt x="4090" y="511"/>
                </a:cubicBezTo>
                <a:cubicBezTo>
                  <a:pt x="4090" y="511"/>
                  <a:pt x="4052" y="494"/>
                  <a:pt x="4035" y="501"/>
                </a:cubicBezTo>
                <a:cubicBezTo>
                  <a:pt x="3945" y="539"/>
                  <a:pt x="3941" y="593"/>
                  <a:pt x="3923" y="672"/>
                </a:cubicBezTo>
                <a:cubicBezTo>
                  <a:pt x="3988" y="687"/>
                  <a:pt x="4035" y="698"/>
                  <a:pt x="4105" y="677"/>
                </a:cubicBezTo>
                <a:cubicBezTo>
                  <a:pt x="4171" y="657"/>
                  <a:pt x="4242" y="621"/>
                  <a:pt x="4265" y="553"/>
                </a:cubicBezTo>
                <a:cubicBezTo>
                  <a:pt x="4265" y="533"/>
                  <a:pt x="4265" y="527"/>
                  <a:pt x="4259" y="515"/>
                </a:cubicBezTo>
                <a:cubicBezTo>
                  <a:pt x="4221" y="512"/>
                  <a:pt x="4188" y="494"/>
                  <a:pt x="4150" y="518"/>
                </a:cubicBezTo>
                <a:cubicBezTo>
                  <a:pt x="4116" y="539"/>
                  <a:pt x="4131" y="558"/>
                  <a:pt x="4118" y="586"/>
                </a:cubicBezTo>
                <a:cubicBezTo>
                  <a:pt x="4163" y="619"/>
                  <a:pt x="4193" y="634"/>
                  <a:pt x="4260" y="643"/>
                </a:cubicBezTo>
                <a:cubicBezTo>
                  <a:pt x="4380" y="658"/>
                  <a:pt x="4518" y="661"/>
                  <a:pt x="4637" y="642"/>
                </a:cubicBezTo>
                <a:cubicBezTo>
                  <a:pt x="4688" y="634"/>
                  <a:pt x="4718" y="622"/>
                  <a:pt x="4755" y="594"/>
                </a:cubicBezTo>
                <a:cubicBezTo>
                  <a:pt x="4755" y="589"/>
                  <a:pt x="4755" y="585"/>
                  <a:pt x="4755" y="580"/>
                </a:cubicBezTo>
                <a:cubicBezTo>
                  <a:pt x="4720" y="568"/>
                  <a:pt x="4696" y="551"/>
                  <a:pt x="4645" y="546"/>
                </a:cubicBezTo>
                <a:cubicBezTo>
                  <a:pt x="4565" y="539"/>
                  <a:pt x="4458" y="583"/>
                  <a:pt x="4405" y="646"/>
                </a:cubicBezTo>
                <a:cubicBezTo>
                  <a:pt x="4379" y="677"/>
                  <a:pt x="4393" y="694"/>
                  <a:pt x="4383" y="727"/>
                </a:cubicBezTo>
                <a:cubicBezTo>
                  <a:pt x="4434" y="747"/>
                  <a:pt x="4463" y="770"/>
                  <a:pt x="4529" y="761"/>
                </a:cubicBezTo>
                <a:cubicBezTo>
                  <a:pt x="4637" y="746"/>
                  <a:pt x="4739" y="654"/>
                  <a:pt x="4791" y="563"/>
                </a:cubicBezTo>
                <a:cubicBezTo>
                  <a:pt x="4866" y="432"/>
                  <a:pt x="4862" y="219"/>
                  <a:pt x="4830" y="74"/>
                </a:cubicBezTo>
                <a:cubicBezTo>
                  <a:pt x="4826" y="57"/>
                  <a:pt x="4814" y="34"/>
                  <a:pt x="4810" y="21"/>
                </a:cubicBezTo>
                <a:cubicBezTo>
                  <a:pt x="4784" y="72"/>
                  <a:pt x="4755" y="131"/>
                  <a:pt x="4736" y="189"/>
                </a:cubicBezTo>
                <a:cubicBezTo>
                  <a:pt x="4698" y="307"/>
                  <a:pt x="4681" y="434"/>
                  <a:pt x="4691" y="556"/>
                </a:cubicBezTo>
                <a:cubicBezTo>
                  <a:pt x="4699" y="653"/>
                  <a:pt x="4758" y="699"/>
                  <a:pt x="4851" y="696"/>
                </a:cubicBezTo>
                <a:cubicBezTo>
                  <a:pt x="4909" y="694"/>
                  <a:pt x="4933" y="671"/>
                  <a:pt x="4976" y="635"/>
                </a:cubicBezTo>
                <a:cubicBezTo>
                  <a:pt x="4997" y="617"/>
                  <a:pt x="5015" y="592"/>
                  <a:pt x="5034" y="573"/>
                </a:cubicBezTo>
                <a:cubicBezTo>
                  <a:pt x="5035" y="573"/>
                  <a:pt x="5035" y="573"/>
                  <a:pt x="5036" y="57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10" name="Freeform 25"/>
          <p:cNvSpPr/>
          <p:nvPr/>
        </p:nvSpPr>
        <p:spPr>
          <a:xfrm>
            <a:off x="3216240" y="1819080"/>
            <a:ext cx="359280" cy="294840"/>
          </a:xfrm>
          <a:custGeom>
            <a:avLst/>
            <a:gdLst/>
            <a:ahLst/>
            <a:rect l="0" t="0" r="r" b="b"/>
            <a:pathLst>
              <a:path w="998" h="819">
                <a:moveTo>
                  <a:pt x="265" y="438"/>
                </a:moveTo>
                <a:cubicBezTo>
                  <a:pt x="261" y="429"/>
                  <a:pt x="260" y="407"/>
                  <a:pt x="256" y="401"/>
                </a:cubicBezTo>
                <a:cubicBezTo>
                  <a:pt x="248" y="389"/>
                  <a:pt x="240" y="391"/>
                  <a:pt x="223" y="391"/>
                </a:cubicBezTo>
                <a:cubicBezTo>
                  <a:pt x="167" y="390"/>
                  <a:pt x="124" y="425"/>
                  <a:pt x="82" y="460"/>
                </a:cubicBezTo>
                <a:cubicBezTo>
                  <a:pt x="45" y="490"/>
                  <a:pt x="8" y="525"/>
                  <a:pt x="0" y="574"/>
                </a:cubicBezTo>
                <a:cubicBezTo>
                  <a:pt x="0" y="580"/>
                  <a:pt x="0" y="585"/>
                  <a:pt x="0" y="591"/>
                </a:cubicBezTo>
                <a:cubicBezTo>
                  <a:pt x="37" y="609"/>
                  <a:pt x="90" y="610"/>
                  <a:pt x="132" y="604"/>
                </a:cubicBezTo>
                <a:cubicBezTo>
                  <a:pt x="193" y="596"/>
                  <a:pt x="257" y="568"/>
                  <a:pt x="296" y="520"/>
                </a:cubicBezTo>
                <a:cubicBezTo>
                  <a:pt x="323" y="487"/>
                  <a:pt x="331" y="426"/>
                  <a:pt x="308" y="387"/>
                </a:cubicBezTo>
                <a:cubicBezTo>
                  <a:pt x="276" y="333"/>
                  <a:pt x="212" y="308"/>
                  <a:pt x="153" y="305"/>
                </a:cubicBezTo>
                <a:cubicBezTo>
                  <a:pt x="135" y="305"/>
                  <a:pt x="129" y="304"/>
                  <a:pt x="125" y="319"/>
                </a:cubicBezTo>
                <a:cubicBezTo>
                  <a:pt x="125" y="365"/>
                  <a:pt x="126" y="386"/>
                  <a:pt x="173" y="407"/>
                </a:cubicBezTo>
                <a:cubicBezTo>
                  <a:pt x="227" y="433"/>
                  <a:pt x="290" y="424"/>
                  <a:pt x="347" y="419"/>
                </a:cubicBezTo>
                <a:moveTo>
                  <a:pt x="533" y="180"/>
                </a:moveTo>
                <a:cubicBezTo>
                  <a:pt x="544" y="129"/>
                  <a:pt x="548" y="51"/>
                  <a:pt x="584" y="10"/>
                </a:cubicBezTo>
                <a:cubicBezTo>
                  <a:pt x="590" y="3"/>
                  <a:pt x="591" y="0"/>
                  <a:pt x="597" y="2"/>
                </a:cubicBezTo>
                <a:cubicBezTo>
                  <a:pt x="603" y="66"/>
                  <a:pt x="600" y="130"/>
                  <a:pt x="600" y="194"/>
                </a:cubicBezTo>
                <a:cubicBezTo>
                  <a:pt x="600" y="306"/>
                  <a:pt x="576" y="415"/>
                  <a:pt x="569" y="527"/>
                </a:cubicBezTo>
                <a:cubicBezTo>
                  <a:pt x="564" y="605"/>
                  <a:pt x="555" y="689"/>
                  <a:pt x="596" y="758"/>
                </a:cubicBezTo>
                <a:cubicBezTo>
                  <a:pt x="626" y="808"/>
                  <a:pt x="664" y="816"/>
                  <a:pt x="718" y="817"/>
                </a:cubicBezTo>
                <a:cubicBezTo>
                  <a:pt x="765" y="818"/>
                  <a:pt x="793" y="801"/>
                  <a:pt x="800" y="751"/>
                </a:cubicBezTo>
                <a:cubicBezTo>
                  <a:pt x="809" y="687"/>
                  <a:pt x="790" y="645"/>
                  <a:pt x="755" y="593"/>
                </a:cubicBezTo>
                <a:cubicBezTo>
                  <a:pt x="724" y="547"/>
                  <a:pt x="672" y="502"/>
                  <a:pt x="654" y="448"/>
                </a:cubicBezTo>
                <a:cubicBezTo>
                  <a:pt x="652" y="427"/>
                  <a:pt x="652" y="422"/>
                  <a:pt x="652" y="408"/>
                </a:cubicBezTo>
                <a:cubicBezTo>
                  <a:pt x="685" y="388"/>
                  <a:pt x="711" y="380"/>
                  <a:pt x="758" y="376"/>
                </a:cubicBezTo>
                <a:cubicBezTo>
                  <a:pt x="838" y="370"/>
                  <a:pt x="917" y="370"/>
                  <a:pt x="997" y="36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11" name="Freeform 26"/>
          <p:cNvSpPr/>
          <p:nvPr/>
        </p:nvSpPr>
        <p:spPr>
          <a:xfrm>
            <a:off x="3891600" y="1819080"/>
            <a:ext cx="1998360" cy="215280"/>
          </a:xfrm>
          <a:custGeom>
            <a:avLst/>
            <a:gdLst/>
            <a:ahLst/>
            <a:rect l="0" t="0" r="r" b="b"/>
            <a:pathLst>
              <a:path w="5551" h="598">
                <a:moveTo>
                  <a:pt x="231" y="253"/>
                </a:moveTo>
                <a:cubicBezTo>
                  <a:pt x="240" y="237"/>
                  <a:pt x="248" y="220"/>
                  <a:pt x="213" y="230"/>
                </a:cubicBezTo>
                <a:cubicBezTo>
                  <a:pt x="143" y="249"/>
                  <a:pt x="79" y="316"/>
                  <a:pt x="47" y="379"/>
                </a:cubicBezTo>
                <a:cubicBezTo>
                  <a:pt x="21" y="428"/>
                  <a:pt x="0" y="512"/>
                  <a:pt x="52" y="549"/>
                </a:cubicBezTo>
                <a:cubicBezTo>
                  <a:pt x="94" y="580"/>
                  <a:pt x="188" y="583"/>
                  <a:pt x="235" y="564"/>
                </a:cubicBezTo>
                <a:cubicBezTo>
                  <a:pt x="290" y="542"/>
                  <a:pt x="323" y="491"/>
                  <a:pt x="328" y="435"/>
                </a:cubicBezTo>
                <a:cubicBezTo>
                  <a:pt x="335" y="369"/>
                  <a:pt x="303" y="324"/>
                  <a:pt x="260" y="278"/>
                </a:cubicBezTo>
                <a:cubicBezTo>
                  <a:pt x="229" y="244"/>
                  <a:pt x="206" y="226"/>
                  <a:pt x="161" y="222"/>
                </a:cubicBezTo>
                <a:cubicBezTo>
                  <a:pt x="142" y="237"/>
                  <a:pt x="115" y="279"/>
                  <a:pt x="132" y="306"/>
                </a:cubicBezTo>
                <a:cubicBezTo>
                  <a:pt x="141" y="314"/>
                  <a:pt x="150" y="321"/>
                  <a:pt x="159" y="329"/>
                </a:cubicBezTo>
                <a:moveTo>
                  <a:pt x="792" y="188"/>
                </a:moveTo>
                <a:cubicBezTo>
                  <a:pt x="788" y="144"/>
                  <a:pt x="781" y="139"/>
                  <a:pt x="733" y="140"/>
                </a:cubicBezTo>
                <a:cubicBezTo>
                  <a:pt x="654" y="142"/>
                  <a:pt x="580" y="190"/>
                  <a:pt x="523" y="242"/>
                </a:cubicBezTo>
                <a:cubicBezTo>
                  <a:pt x="485" y="276"/>
                  <a:pt x="436" y="338"/>
                  <a:pt x="454" y="395"/>
                </a:cubicBezTo>
                <a:cubicBezTo>
                  <a:pt x="474" y="459"/>
                  <a:pt x="587" y="445"/>
                  <a:pt x="635" y="446"/>
                </a:cubicBezTo>
                <a:cubicBezTo>
                  <a:pt x="713" y="446"/>
                  <a:pt x="740" y="446"/>
                  <a:pt x="793" y="441"/>
                </a:cubicBezTo>
                <a:moveTo>
                  <a:pt x="1214" y="88"/>
                </a:moveTo>
                <a:cubicBezTo>
                  <a:pt x="1181" y="66"/>
                  <a:pt x="1140" y="64"/>
                  <a:pt x="1100" y="78"/>
                </a:cubicBezTo>
                <a:cubicBezTo>
                  <a:pt x="1032" y="102"/>
                  <a:pt x="954" y="156"/>
                  <a:pt x="914" y="215"/>
                </a:cubicBezTo>
                <a:cubicBezTo>
                  <a:pt x="883" y="261"/>
                  <a:pt x="884" y="316"/>
                  <a:pt x="930" y="347"/>
                </a:cubicBezTo>
                <a:cubicBezTo>
                  <a:pt x="992" y="388"/>
                  <a:pt x="1072" y="386"/>
                  <a:pt x="1143" y="388"/>
                </a:cubicBezTo>
                <a:moveTo>
                  <a:pt x="1364" y="147"/>
                </a:moveTo>
                <a:cubicBezTo>
                  <a:pt x="1364" y="120"/>
                  <a:pt x="1364" y="92"/>
                  <a:pt x="1364" y="65"/>
                </a:cubicBezTo>
                <a:cubicBezTo>
                  <a:pt x="1365" y="89"/>
                  <a:pt x="1364" y="101"/>
                  <a:pt x="1367" y="124"/>
                </a:cubicBezTo>
                <a:cubicBezTo>
                  <a:pt x="1375" y="181"/>
                  <a:pt x="1388" y="298"/>
                  <a:pt x="1442" y="332"/>
                </a:cubicBezTo>
                <a:cubicBezTo>
                  <a:pt x="1476" y="354"/>
                  <a:pt x="1525" y="362"/>
                  <a:pt x="1564" y="342"/>
                </a:cubicBezTo>
                <a:cubicBezTo>
                  <a:pt x="1617" y="315"/>
                  <a:pt x="1643" y="257"/>
                  <a:pt x="1657" y="203"/>
                </a:cubicBezTo>
                <a:cubicBezTo>
                  <a:pt x="1665" y="173"/>
                  <a:pt x="1665" y="143"/>
                  <a:pt x="1666" y="111"/>
                </a:cubicBezTo>
                <a:cubicBezTo>
                  <a:pt x="1666" y="136"/>
                  <a:pt x="1664" y="151"/>
                  <a:pt x="1668" y="175"/>
                </a:cubicBezTo>
                <a:cubicBezTo>
                  <a:pt x="1676" y="220"/>
                  <a:pt x="1700" y="255"/>
                  <a:pt x="1743" y="274"/>
                </a:cubicBezTo>
                <a:cubicBezTo>
                  <a:pt x="1793" y="295"/>
                  <a:pt x="1879" y="298"/>
                  <a:pt x="1927" y="273"/>
                </a:cubicBezTo>
                <a:cubicBezTo>
                  <a:pt x="1988" y="241"/>
                  <a:pt x="2006" y="174"/>
                  <a:pt x="1997" y="111"/>
                </a:cubicBezTo>
                <a:cubicBezTo>
                  <a:pt x="1991" y="67"/>
                  <a:pt x="1987" y="56"/>
                  <a:pt x="1950" y="36"/>
                </a:cubicBezTo>
                <a:cubicBezTo>
                  <a:pt x="1939" y="36"/>
                  <a:pt x="1935" y="36"/>
                  <a:pt x="1928" y="36"/>
                </a:cubicBezTo>
                <a:cubicBezTo>
                  <a:pt x="1941" y="87"/>
                  <a:pt x="1944" y="93"/>
                  <a:pt x="1993" y="131"/>
                </a:cubicBezTo>
                <a:cubicBezTo>
                  <a:pt x="2058" y="181"/>
                  <a:pt x="2125" y="225"/>
                  <a:pt x="2157" y="302"/>
                </a:cubicBezTo>
                <a:cubicBezTo>
                  <a:pt x="2173" y="342"/>
                  <a:pt x="2173" y="380"/>
                  <a:pt x="2175" y="421"/>
                </a:cubicBezTo>
                <a:cubicBezTo>
                  <a:pt x="2195" y="421"/>
                  <a:pt x="2215" y="424"/>
                  <a:pt x="2236" y="418"/>
                </a:cubicBezTo>
                <a:cubicBezTo>
                  <a:pt x="2294" y="403"/>
                  <a:pt x="2357" y="367"/>
                  <a:pt x="2410" y="339"/>
                </a:cubicBezTo>
                <a:cubicBezTo>
                  <a:pt x="2489" y="298"/>
                  <a:pt x="2592" y="239"/>
                  <a:pt x="2626" y="151"/>
                </a:cubicBezTo>
                <a:cubicBezTo>
                  <a:pt x="2633" y="133"/>
                  <a:pt x="2630" y="124"/>
                  <a:pt x="2634" y="107"/>
                </a:cubicBezTo>
                <a:cubicBezTo>
                  <a:pt x="2600" y="113"/>
                  <a:pt x="2588" y="106"/>
                  <a:pt x="2554" y="131"/>
                </a:cubicBezTo>
                <a:cubicBezTo>
                  <a:pt x="2511" y="163"/>
                  <a:pt x="2467" y="207"/>
                  <a:pt x="2463" y="262"/>
                </a:cubicBezTo>
                <a:cubicBezTo>
                  <a:pt x="2460" y="303"/>
                  <a:pt x="2500" y="298"/>
                  <a:pt x="2532" y="299"/>
                </a:cubicBezTo>
                <a:cubicBezTo>
                  <a:pt x="2601" y="304"/>
                  <a:pt x="2660" y="293"/>
                  <a:pt x="2722" y="263"/>
                </a:cubicBezTo>
                <a:cubicBezTo>
                  <a:pt x="2760" y="244"/>
                  <a:pt x="2801" y="219"/>
                  <a:pt x="2804" y="174"/>
                </a:cubicBezTo>
                <a:cubicBezTo>
                  <a:pt x="2804" y="168"/>
                  <a:pt x="2788" y="168"/>
                  <a:pt x="2794" y="165"/>
                </a:cubicBezTo>
                <a:cubicBezTo>
                  <a:pt x="2798" y="163"/>
                  <a:pt x="2794" y="169"/>
                  <a:pt x="2797" y="173"/>
                </a:cubicBezTo>
                <a:cubicBezTo>
                  <a:pt x="2800" y="177"/>
                  <a:pt x="2804" y="178"/>
                  <a:pt x="2807" y="181"/>
                </a:cubicBezTo>
                <a:cubicBezTo>
                  <a:pt x="2807" y="183"/>
                  <a:pt x="2807" y="183"/>
                  <a:pt x="2807" y="184"/>
                </a:cubicBezTo>
                <a:moveTo>
                  <a:pt x="2890" y="194"/>
                </a:moveTo>
                <a:cubicBezTo>
                  <a:pt x="2903" y="169"/>
                  <a:pt x="2916" y="141"/>
                  <a:pt x="2924" y="113"/>
                </a:cubicBezTo>
                <a:cubicBezTo>
                  <a:pt x="2926" y="105"/>
                  <a:pt x="2927" y="97"/>
                  <a:pt x="2928" y="89"/>
                </a:cubicBezTo>
                <a:cubicBezTo>
                  <a:pt x="2928" y="209"/>
                  <a:pt x="2896" y="378"/>
                  <a:pt x="2936" y="490"/>
                </a:cubicBezTo>
                <a:moveTo>
                  <a:pt x="3128" y="153"/>
                </a:moveTo>
                <a:cubicBezTo>
                  <a:pt x="3135" y="124"/>
                  <a:pt x="3150" y="117"/>
                  <a:pt x="3179" y="106"/>
                </a:cubicBezTo>
                <a:cubicBezTo>
                  <a:pt x="3204" y="96"/>
                  <a:pt x="3232" y="92"/>
                  <a:pt x="3249" y="114"/>
                </a:cubicBezTo>
                <a:cubicBezTo>
                  <a:pt x="3282" y="156"/>
                  <a:pt x="3300" y="210"/>
                  <a:pt x="3309" y="262"/>
                </a:cubicBezTo>
                <a:cubicBezTo>
                  <a:pt x="3315" y="298"/>
                  <a:pt x="3317" y="331"/>
                  <a:pt x="3324" y="367"/>
                </a:cubicBezTo>
                <a:cubicBezTo>
                  <a:pt x="3328" y="388"/>
                  <a:pt x="3336" y="407"/>
                  <a:pt x="3346" y="424"/>
                </a:cubicBezTo>
                <a:cubicBezTo>
                  <a:pt x="3349" y="425"/>
                  <a:pt x="3350" y="425"/>
                  <a:pt x="3349" y="427"/>
                </a:cubicBezTo>
                <a:cubicBezTo>
                  <a:pt x="3346" y="400"/>
                  <a:pt x="3341" y="381"/>
                  <a:pt x="3330" y="354"/>
                </a:cubicBezTo>
                <a:cubicBezTo>
                  <a:pt x="3309" y="301"/>
                  <a:pt x="3309" y="255"/>
                  <a:pt x="3309" y="199"/>
                </a:cubicBezTo>
                <a:cubicBezTo>
                  <a:pt x="3309" y="150"/>
                  <a:pt x="3317" y="121"/>
                  <a:pt x="3352" y="84"/>
                </a:cubicBezTo>
                <a:cubicBezTo>
                  <a:pt x="3375" y="60"/>
                  <a:pt x="3409" y="46"/>
                  <a:pt x="3444" y="53"/>
                </a:cubicBezTo>
                <a:cubicBezTo>
                  <a:pt x="3494" y="63"/>
                  <a:pt x="3514" y="124"/>
                  <a:pt x="3527" y="165"/>
                </a:cubicBezTo>
                <a:cubicBezTo>
                  <a:pt x="3543" y="218"/>
                  <a:pt x="3546" y="276"/>
                  <a:pt x="3550" y="330"/>
                </a:cubicBezTo>
                <a:cubicBezTo>
                  <a:pt x="3552" y="361"/>
                  <a:pt x="3556" y="379"/>
                  <a:pt x="3567" y="403"/>
                </a:cubicBezTo>
                <a:moveTo>
                  <a:pt x="3977" y="125"/>
                </a:moveTo>
                <a:cubicBezTo>
                  <a:pt x="3957" y="121"/>
                  <a:pt x="3939" y="126"/>
                  <a:pt x="3914" y="141"/>
                </a:cubicBezTo>
                <a:cubicBezTo>
                  <a:pt x="3855" y="177"/>
                  <a:pt x="3776" y="235"/>
                  <a:pt x="3768" y="307"/>
                </a:cubicBezTo>
                <a:cubicBezTo>
                  <a:pt x="3763" y="355"/>
                  <a:pt x="3816" y="360"/>
                  <a:pt x="3852" y="364"/>
                </a:cubicBezTo>
                <a:cubicBezTo>
                  <a:pt x="3902" y="367"/>
                  <a:pt x="3919" y="368"/>
                  <a:pt x="3952" y="367"/>
                </a:cubicBezTo>
                <a:moveTo>
                  <a:pt x="4183" y="160"/>
                </a:moveTo>
                <a:cubicBezTo>
                  <a:pt x="4183" y="146"/>
                  <a:pt x="4183" y="132"/>
                  <a:pt x="4183" y="118"/>
                </a:cubicBezTo>
                <a:cubicBezTo>
                  <a:pt x="4185" y="144"/>
                  <a:pt x="4186" y="171"/>
                  <a:pt x="4194" y="195"/>
                </a:cubicBezTo>
                <a:cubicBezTo>
                  <a:pt x="4206" y="234"/>
                  <a:pt x="4233" y="251"/>
                  <a:pt x="4273" y="255"/>
                </a:cubicBezTo>
                <a:cubicBezTo>
                  <a:pt x="4334" y="262"/>
                  <a:pt x="4392" y="253"/>
                  <a:pt x="4440" y="213"/>
                </a:cubicBezTo>
                <a:cubicBezTo>
                  <a:pt x="4467" y="190"/>
                  <a:pt x="4485" y="157"/>
                  <a:pt x="4477" y="120"/>
                </a:cubicBezTo>
                <a:cubicBezTo>
                  <a:pt x="4465" y="69"/>
                  <a:pt x="4387" y="74"/>
                  <a:pt x="4349" y="75"/>
                </a:cubicBezTo>
                <a:cubicBezTo>
                  <a:pt x="4269" y="77"/>
                  <a:pt x="4207" y="115"/>
                  <a:pt x="4159" y="178"/>
                </a:cubicBezTo>
                <a:cubicBezTo>
                  <a:pt x="4127" y="219"/>
                  <a:pt x="4107" y="292"/>
                  <a:pt x="4162" y="320"/>
                </a:cubicBezTo>
                <a:cubicBezTo>
                  <a:pt x="4227" y="356"/>
                  <a:pt x="4314" y="347"/>
                  <a:pt x="4385" y="347"/>
                </a:cubicBezTo>
                <a:cubicBezTo>
                  <a:pt x="4500" y="348"/>
                  <a:pt x="4603" y="335"/>
                  <a:pt x="4713" y="300"/>
                </a:cubicBezTo>
                <a:cubicBezTo>
                  <a:pt x="4781" y="281"/>
                  <a:pt x="4869" y="252"/>
                  <a:pt x="4884" y="174"/>
                </a:cubicBezTo>
                <a:cubicBezTo>
                  <a:pt x="4893" y="126"/>
                  <a:pt x="4883" y="79"/>
                  <a:pt x="4842" y="50"/>
                </a:cubicBezTo>
                <a:cubicBezTo>
                  <a:pt x="4824" y="37"/>
                  <a:pt x="4755" y="17"/>
                  <a:pt x="4734" y="32"/>
                </a:cubicBezTo>
                <a:cubicBezTo>
                  <a:pt x="4719" y="45"/>
                  <a:pt x="4714" y="49"/>
                  <a:pt x="4710" y="63"/>
                </a:cubicBezTo>
                <a:cubicBezTo>
                  <a:pt x="4713" y="116"/>
                  <a:pt x="4732" y="128"/>
                  <a:pt x="4777" y="160"/>
                </a:cubicBezTo>
                <a:cubicBezTo>
                  <a:pt x="4840" y="203"/>
                  <a:pt x="4910" y="236"/>
                  <a:pt x="4975" y="277"/>
                </a:cubicBezTo>
                <a:cubicBezTo>
                  <a:pt x="5020" y="303"/>
                  <a:pt x="5055" y="323"/>
                  <a:pt x="5077" y="371"/>
                </a:cubicBezTo>
                <a:cubicBezTo>
                  <a:pt x="5077" y="376"/>
                  <a:pt x="5077" y="381"/>
                  <a:pt x="5077" y="386"/>
                </a:cubicBezTo>
                <a:cubicBezTo>
                  <a:pt x="5037" y="406"/>
                  <a:pt x="5004" y="406"/>
                  <a:pt x="4959" y="406"/>
                </a:cubicBezTo>
                <a:cubicBezTo>
                  <a:pt x="4933" y="406"/>
                  <a:pt x="4907" y="406"/>
                  <a:pt x="4881" y="406"/>
                </a:cubicBezTo>
                <a:moveTo>
                  <a:pt x="5473" y="383"/>
                </a:moveTo>
                <a:cubicBezTo>
                  <a:pt x="5481" y="383"/>
                  <a:pt x="5488" y="383"/>
                  <a:pt x="5496" y="382"/>
                </a:cubicBezTo>
                <a:cubicBezTo>
                  <a:pt x="5497" y="382"/>
                  <a:pt x="5497" y="382"/>
                  <a:pt x="5498" y="382"/>
                </a:cubicBezTo>
                <a:cubicBezTo>
                  <a:pt x="5498" y="392"/>
                  <a:pt x="5498" y="403"/>
                  <a:pt x="5498" y="413"/>
                </a:cubicBezTo>
                <a:cubicBezTo>
                  <a:pt x="5516" y="404"/>
                  <a:pt x="5532" y="395"/>
                  <a:pt x="5550" y="386"/>
                </a:cubicBezTo>
                <a:moveTo>
                  <a:pt x="2279" y="197"/>
                </a:moveTo>
                <a:cubicBezTo>
                  <a:pt x="2266" y="196"/>
                  <a:pt x="2255" y="193"/>
                  <a:pt x="2243" y="191"/>
                </a:cubicBezTo>
                <a:cubicBezTo>
                  <a:pt x="2253" y="178"/>
                  <a:pt x="2259" y="168"/>
                  <a:pt x="2275" y="153"/>
                </a:cubicBezTo>
                <a:cubicBezTo>
                  <a:pt x="2296" y="133"/>
                  <a:pt x="2321" y="117"/>
                  <a:pt x="2337" y="93"/>
                </a:cubicBezTo>
                <a:cubicBezTo>
                  <a:pt x="2347" y="78"/>
                  <a:pt x="2353" y="58"/>
                  <a:pt x="2349" y="40"/>
                </a:cubicBezTo>
                <a:cubicBezTo>
                  <a:pt x="2344" y="20"/>
                  <a:pt x="2329" y="15"/>
                  <a:pt x="2308" y="10"/>
                </a:cubicBezTo>
                <a:cubicBezTo>
                  <a:pt x="2293" y="7"/>
                  <a:pt x="2244" y="0"/>
                  <a:pt x="2231" y="10"/>
                </a:cubicBezTo>
                <a:cubicBezTo>
                  <a:pt x="2210" y="26"/>
                  <a:pt x="2222" y="66"/>
                  <a:pt x="2231" y="84"/>
                </a:cubicBezTo>
                <a:cubicBezTo>
                  <a:pt x="2245" y="112"/>
                  <a:pt x="2289" y="132"/>
                  <a:pt x="2311" y="154"/>
                </a:cubicBezTo>
                <a:cubicBezTo>
                  <a:pt x="2338" y="181"/>
                  <a:pt x="2338" y="202"/>
                  <a:pt x="2340" y="238"/>
                </a:cubicBezTo>
                <a:cubicBezTo>
                  <a:pt x="2342" y="284"/>
                  <a:pt x="2324" y="311"/>
                  <a:pt x="2300" y="349"/>
                </a:cubicBezTo>
                <a:cubicBezTo>
                  <a:pt x="2281" y="379"/>
                  <a:pt x="2282" y="397"/>
                  <a:pt x="2276" y="428"/>
                </a:cubicBezTo>
                <a:cubicBezTo>
                  <a:pt x="2329" y="437"/>
                  <a:pt x="2388" y="446"/>
                  <a:pt x="2441" y="432"/>
                </a:cubicBezTo>
                <a:cubicBezTo>
                  <a:pt x="2491" y="419"/>
                  <a:pt x="2536" y="384"/>
                  <a:pt x="2573" y="350"/>
                </a:cubicBezTo>
                <a:cubicBezTo>
                  <a:pt x="2605" y="320"/>
                  <a:pt x="2634" y="290"/>
                  <a:pt x="2670" y="266"/>
                </a:cubicBezTo>
                <a:cubicBezTo>
                  <a:pt x="2671" y="266"/>
                  <a:pt x="2673" y="265"/>
                  <a:pt x="2674" y="265"/>
                </a:cubicBezTo>
                <a:cubicBezTo>
                  <a:pt x="2680" y="270"/>
                  <a:pt x="2670" y="263"/>
                  <a:pt x="2679" y="273"/>
                </a:cubicBezTo>
                <a:cubicBezTo>
                  <a:pt x="2689" y="284"/>
                  <a:pt x="2692" y="290"/>
                  <a:pt x="2707" y="294"/>
                </a:cubicBezTo>
                <a:cubicBezTo>
                  <a:pt x="2740" y="299"/>
                  <a:pt x="2798" y="299"/>
                  <a:pt x="2827" y="287"/>
                </a:cubicBezTo>
                <a:cubicBezTo>
                  <a:pt x="2854" y="274"/>
                  <a:pt x="2852" y="256"/>
                  <a:pt x="2855" y="230"/>
                </a:cubicBezTo>
                <a:cubicBezTo>
                  <a:pt x="2859" y="194"/>
                  <a:pt x="2850" y="173"/>
                  <a:pt x="2826" y="145"/>
                </a:cubicBezTo>
                <a:cubicBezTo>
                  <a:pt x="2806" y="121"/>
                  <a:pt x="2778" y="94"/>
                  <a:pt x="2746" y="92"/>
                </a:cubicBezTo>
                <a:cubicBezTo>
                  <a:pt x="2709" y="90"/>
                  <a:pt x="2695" y="128"/>
                  <a:pt x="2682" y="157"/>
                </a:cubicBezTo>
                <a:cubicBezTo>
                  <a:pt x="2652" y="227"/>
                  <a:pt x="2643" y="313"/>
                  <a:pt x="2652" y="389"/>
                </a:cubicBezTo>
                <a:cubicBezTo>
                  <a:pt x="2659" y="449"/>
                  <a:pt x="2698" y="499"/>
                  <a:pt x="2747" y="534"/>
                </a:cubicBezTo>
                <a:cubicBezTo>
                  <a:pt x="2797" y="571"/>
                  <a:pt x="2856" y="585"/>
                  <a:pt x="2917" y="588"/>
                </a:cubicBezTo>
                <a:cubicBezTo>
                  <a:pt x="2975" y="591"/>
                  <a:pt x="3046" y="597"/>
                  <a:pt x="3102" y="579"/>
                </a:cubicBezTo>
                <a:cubicBezTo>
                  <a:pt x="3143" y="566"/>
                  <a:pt x="3132" y="555"/>
                  <a:pt x="3145" y="52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12" name="Freeform 27"/>
          <p:cNvSpPr/>
          <p:nvPr/>
        </p:nvSpPr>
        <p:spPr>
          <a:xfrm>
            <a:off x="586440" y="2308320"/>
            <a:ext cx="1394280" cy="342720"/>
          </a:xfrm>
          <a:custGeom>
            <a:avLst/>
            <a:gdLst/>
            <a:ahLst/>
            <a:rect l="0" t="0" r="r" b="b"/>
            <a:pathLst>
              <a:path w="3873" h="952">
                <a:moveTo>
                  <a:pt x="397" y="206"/>
                </a:moveTo>
                <a:cubicBezTo>
                  <a:pt x="390" y="173"/>
                  <a:pt x="386" y="163"/>
                  <a:pt x="354" y="140"/>
                </a:cubicBezTo>
                <a:cubicBezTo>
                  <a:pt x="318" y="114"/>
                  <a:pt x="274" y="94"/>
                  <a:pt x="230" y="87"/>
                </a:cubicBezTo>
                <a:cubicBezTo>
                  <a:pt x="205" y="83"/>
                  <a:pt x="173" y="83"/>
                  <a:pt x="151" y="96"/>
                </a:cubicBezTo>
                <a:cubicBezTo>
                  <a:pt x="44" y="160"/>
                  <a:pt x="0" y="280"/>
                  <a:pt x="8" y="400"/>
                </a:cubicBezTo>
                <a:cubicBezTo>
                  <a:pt x="13" y="470"/>
                  <a:pt x="66" y="498"/>
                  <a:pt x="127" y="519"/>
                </a:cubicBezTo>
                <a:cubicBezTo>
                  <a:pt x="182" y="538"/>
                  <a:pt x="239" y="539"/>
                  <a:pt x="297" y="539"/>
                </a:cubicBezTo>
                <a:cubicBezTo>
                  <a:pt x="330" y="539"/>
                  <a:pt x="333" y="528"/>
                  <a:pt x="336" y="498"/>
                </a:cubicBezTo>
                <a:cubicBezTo>
                  <a:pt x="340" y="465"/>
                  <a:pt x="317" y="451"/>
                  <a:pt x="298" y="429"/>
                </a:cubicBezTo>
                <a:cubicBezTo>
                  <a:pt x="290" y="419"/>
                  <a:pt x="289" y="412"/>
                  <a:pt x="284" y="404"/>
                </a:cubicBezTo>
                <a:cubicBezTo>
                  <a:pt x="317" y="396"/>
                  <a:pt x="347" y="392"/>
                  <a:pt x="381" y="389"/>
                </a:cubicBezTo>
                <a:cubicBezTo>
                  <a:pt x="411" y="386"/>
                  <a:pt x="440" y="383"/>
                  <a:pt x="470" y="381"/>
                </a:cubicBezTo>
                <a:cubicBezTo>
                  <a:pt x="476" y="381"/>
                  <a:pt x="482" y="380"/>
                  <a:pt x="488" y="380"/>
                </a:cubicBezTo>
                <a:cubicBezTo>
                  <a:pt x="495" y="440"/>
                  <a:pt x="496" y="499"/>
                  <a:pt x="496" y="559"/>
                </a:cubicBezTo>
                <a:cubicBezTo>
                  <a:pt x="496" y="581"/>
                  <a:pt x="496" y="604"/>
                  <a:pt x="496" y="626"/>
                </a:cubicBezTo>
                <a:moveTo>
                  <a:pt x="675" y="422"/>
                </a:moveTo>
                <a:cubicBezTo>
                  <a:pt x="678" y="409"/>
                  <a:pt x="678" y="406"/>
                  <a:pt x="681" y="398"/>
                </a:cubicBezTo>
                <a:cubicBezTo>
                  <a:pt x="702" y="403"/>
                  <a:pt x="697" y="395"/>
                  <a:pt x="717" y="409"/>
                </a:cubicBezTo>
                <a:cubicBezTo>
                  <a:pt x="743" y="427"/>
                  <a:pt x="778" y="460"/>
                  <a:pt x="815" y="443"/>
                </a:cubicBezTo>
                <a:cubicBezTo>
                  <a:pt x="856" y="424"/>
                  <a:pt x="857" y="395"/>
                  <a:pt x="857" y="354"/>
                </a:cubicBezTo>
                <a:cubicBezTo>
                  <a:pt x="857" y="308"/>
                  <a:pt x="807" y="286"/>
                  <a:pt x="766" y="277"/>
                </a:cubicBezTo>
                <a:cubicBezTo>
                  <a:pt x="705" y="263"/>
                  <a:pt x="646" y="271"/>
                  <a:pt x="603" y="319"/>
                </a:cubicBezTo>
                <a:cubicBezTo>
                  <a:pt x="571" y="354"/>
                  <a:pt x="542" y="440"/>
                  <a:pt x="563" y="488"/>
                </a:cubicBezTo>
                <a:cubicBezTo>
                  <a:pt x="593" y="555"/>
                  <a:pt x="684" y="550"/>
                  <a:pt x="742" y="550"/>
                </a:cubicBezTo>
                <a:cubicBezTo>
                  <a:pt x="827" y="550"/>
                  <a:pt x="909" y="522"/>
                  <a:pt x="980" y="472"/>
                </a:cubicBezTo>
                <a:cubicBezTo>
                  <a:pt x="1033" y="436"/>
                  <a:pt x="1041" y="399"/>
                  <a:pt x="1040" y="339"/>
                </a:cubicBezTo>
                <a:cubicBezTo>
                  <a:pt x="1039" y="308"/>
                  <a:pt x="1029" y="283"/>
                  <a:pt x="1019" y="254"/>
                </a:cubicBezTo>
                <a:cubicBezTo>
                  <a:pt x="1042" y="293"/>
                  <a:pt x="1062" y="331"/>
                  <a:pt x="1080" y="373"/>
                </a:cubicBezTo>
                <a:cubicBezTo>
                  <a:pt x="1100" y="422"/>
                  <a:pt x="1110" y="497"/>
                  <a:pt x="1143" y="539"/>
                </a:cubicBezTo>
                <a:cubicBezTo>
                  <a:pt x="1155" y="554"/>
                  <a:pt x="1149" y="542"/>
                  <a:pt x="1156" y="549"/>
                </a:cubicBezTo>
                <a:cubicBezTo>
                  <a:pt x="1164" y="520"/>
                  <a:pt x="1171" y="490"/>
                  <a:pt x="1180" y="460"/>
                </a:cubicBezTo>
                <a:cubicBezTo>
                  <a:pt x="1191" y="426"/>
                  <a:pt x="1206" y="395"/>
                  <a:pt x="1231" y="369"/>
                </a:cubicBezTo>
                <a:cubicBezTo>
                  <a:pt x="1250" y="349"/>
                  <a:pt x="1290" y="345"/>
                  <a:pt x="1314" y="361"/>
                </a:cubicBezTo>
                <a:cubicBezTo>
                  <a:pt x="1355" y="389"/>
                  <a:pt x="1375" y="441"/>
                  <a:pt x="1390" y="487"/>
                </a:cubicBezTo>
                <a:cubicBezTo>
                  <a:pt x="1400" y="517"/>
                  <a:pt x="1402" y="542"/>
                  <a:pt x="1434" y="550"/>
                </a:cubicBezTo>
                <a:cubicBezTo>
                  <a:pt x="1441" y="550"/>
                  <a:pt x="1447" y="550"/>
                  <a:pt x="1454" y="550"/>
                </a:cubicBezTo>
                <a:moveTo>
                  <a:pt x="1582" y="407"/>
                </a:moveTo>
                <a:cubicBezTo>
                  <a:pt x="1582" y="388"/>
                  <a:pt x="1582" y="368"/>
                  <a:pt x="1583" y="349"/>
                </a:cubicBezTo>
                <a:cubicBezTo>
                  <a:pt x="1600" y="362"/>
                  <a:pt x="1610" y="368"/>
                  <a:pt x="1627" y="389"/>
                </a:cubicBezTo>
                <a:cubicBezTo>
                  <a:pt x="1656" y="424"/>
                  <a:pt x="1689" y="454"/>
                  <a:pt x="1734" y="465"/>
                </a:cubicBezTo>
                <a:cubicBezTo>
                  <a:pt x="1766" y="473"/>
                  <a:pt x="1823" y="479"/>
                  <a:pt x="1852" y="459"/>
                </a:cubicBezTo>
                <a:cubicBezTo>
                  <a:pt x="1878" y="442"/>
                  <a:pt x="1898" y="394"/>
                  <a:pt x="1885" y="364"/>
                </a:cubicBezTo>
                <a:cubicBezTo>
                  <a:pt x="1868" y="326"/>
                  <a:pt x="1808" y="298"/>
                  <a:pt x="1770" y="290"/>
                </a:cubicBezTo>
                <a:cubicBezTo>
                  <a:pt x="1719" y="280"/>
                  <a:pt x="1684" y="290"/>
                  <a:pt x="1658" y="337"/>
                </a:cubicBezTo>
                <a:cubicBezTo>
                  <a:pt x="1634" y="380"/>
                  <a:pt x="1619" y="455"/>
                  <a:pt x="1632" y="505"/>
                </a:cubicBezTo>
                <a:cubicBezTo>
                  <a:pt x="1650" y="574"/>
                  <a:pt x="1731" y="580"/>
                  <a:pt x="1789" y="577"/>
                </a:cubicBezTo>
                <a:cubicBezTo>
                  <a:pt x="1852" y="573"/>
                  <a:pt x="1906" y="542"/>
                  <a:pt x="1953" y="502"/>
                </a:cubicBezTo>
                <a:cubicBezTo>
                  <a:pt x="1989" y="471"/>
                  <a:pt x="2007" y="436"/>
                  <a:pt x="2024" y="393"/>
                </a:cubicBezTo>
                <a:cubicBezTo>
                  <a:pt x="2036" y="363"/>
                  <a:pt x="2040" y="332"/>
                  <a:pt x="2070" y="314"/>
                </a:cubicBezTo>
                <a:cubicBezTo>
                  <a:pt x="2099" y="297"/>
                  <a:pt x="2136" y="303"/>
                  <a:pt x="2148" y="336"/>
                </a:cubicBezTo>
                <a:cubicBezTo>
                  <a:pt x="2162" y="375"/>
                  <a:pt x="2156" y="435"/>
                  <a:pt x="2150" y="477"/>
                </a:cubicBezTo>
                <a:cubicBezTo>
                  <a:pt x="2147" y="498"/>
                  <a:pt x="2132" y="543"/>
                  <a:pt x="2153" y="560"/>
                </a:cubicBezTo>
                <a:cubicBezTo>
                  <a:pt x="2196" y="594"/>
                  <a:pt x="2317" y="556"/>
                  <a:pt x="2358" y="547"/>
                </a:cubicBezTo>
                <a:moveTo>
                  <a:pt x="2662" y="408"/>
                </a:moveTo>
                <a:cubicBezTo>
                  <a:pt x="2678" y="377"/>
                  <a:pt x="2676" y="373"/>
                  <a:pt x="2680" y="340"/>
                </a:cubicBezTo>
                <a:cubicBezTo>
                  <a:pt x="2635" y="328"/>
                  <a:pt x="2597" y="316"/>
                  <a:pt x="2547" y="334"/>
                </a:cubicBezTo>
                <a:cubicBezTo>
                  <a:pt x="2482" y="357"/>
                  <a:pt x="2378" y="414"/>
                  <a:pt x="2358" y="487"/>
                </a:cubicBezTo>
                <a:cubicBezTo>
                  <a:pt x="2358" y="494"/>
                  <a:pt x="2358" y="501"/>
                  <a:pt x="2358" y="508"/>
                </a:cubicBezTo>
                <a:cubicBezTo>
                  <a:pt x="2412" y="535"/>
                  <a:pt x="2469" y="534"/>
                  <a:pt x="2530" y="530"/>
                </a:cubicBezTo>
                <a:cubicBezTo>
                  <a:pt x="2610" y="524"/>
                  <a:pt x="2700" y="498"/>
                  <a:pt x="2764" y="446"/>
                </a:cubicBezTo>
                <a:cubicBezTo>
                  <a:pt x="2791" y="425"/>
                  <a:pt x="2818" y="371"/>
                  <a:pt x="2798" y="336"/>
                </a:cubicBezTo>
                <a:cubicBezTo>
                  <a:pt x="2780" y="320"/>
                  <a:pt x="2775" y="315"/>
                  <a:pt x="2759" y="311"/>
                </a:cubicBezTo>
                <a:cubicBezTo>
                  <a:pt x="2716" y="326"/>
                  <a:pt x="2705" y="324"/>
                  <a:pt x="2693" y="380"/>
                </a:cubicBezTo>
                <a:cubicBezTo>
                  <a:pt x="2685" y="416"/>
                  <a:pt x="2677" y="465"/>
                  <a:pt x="2715" y="484"/>
                </a:cubicBezTo>
                <a:cubicBezTo>
                  <a:pt x="2756" y="503"/>
                  <a:pt x="2835" y="497"/>
                  <a:pt x="2875" y="480"/>
                </a:cubicBezTo>
                <a:cubicBezTo>
                  <a:pt x="2972" y="438"/>
                  <a:pt x="3050" y="341"/>
                  <a:pt x="3063" y="237"/>
                </a:cubicBezTo>
                <a:cubicBezTo>
                  <a:pt x="3070" y="183"/>
                  <a:pt x="3060" y="138"/>
                  <a:pt x="3033" y="90"/>
                </a:cubicBezTo>
                <a:cubicBezTo>
                  <a:pt x="3017" y="62"/>
                  <a:pt x="3009" y="64"/>
                  <a:pt x="2990" y="51"/>
                </a:cubicBezTo>
                <a:cubicBezTo>
                  <a:pt x="2970" y="114"/>
                  <a:pt x="2945" y="176"/>
                  <a:pt x="2930" y="239"/>
                </a:cubicBezTo>
                <a:cubicBezTo>
                  <a:pt x="2917" y="295"/>
                  <a:pt x="2903" y="378"/>
                  <a:pt x="2945" y="423"/>
                </a:cubicBezTo>
                <a:cubicBezTo>
                  <a:pt x="2981" y="462"/>
                  <a:pt x="3057" y="473"/>
                  <a:pt x="3106" y="462"/>
                </a:cubicBezTo>
                <a:cubicBezTo>
                  <a:pt x="3170" y="448"/>
                  <a:pt x="3222" y="384"/>
                  <a:pt x="3246" y="326"/>
                </a:cubicBezTo>
                <a:cubicBezTo>
                  <a:pt x="3272" y="262"/>
                  <a:pt x="3274" y="194"/>
                  <a:pt x="3272" y="126"/>
                </a:cubicBezTo>
                <a:cubicBezTo>
                  <a:pt x="3270" y="77"/>
                  <a:pt x="3255" y="43"/>
                  <a:pt x="3236" y="0"/>
                </a:cubicBezTo>
                <a:cubicBezTo>
                  <a:pt x="3226" y="29"/>
                  <a:pt x="3208" y="80"/>
                  <a:pt x="3200" y="114"/>
                </a:cubicBezTo>
                <a:cubicBezTo>
                  <a:pt x="3180" y="199"/>
                  <a:pt x="3156" y="285"/>
                  <a:pt x="3166" y="373"/>
                </a:cubicBezTo>
                <a:cubicBezTo>
                  <a:pt x="3173" y="439"/>
                  <a:pt x="3217" y="481"/>
                  <a:pt x="3275" y="503"/>
                </a:cubicBezTo>
                <a:moveTo>
                  <a:pt x="3339" y="408"/>
                </a:moveTo>
                <a:cubicBezTo>
                  <a:pt x="3345" y="378"/>
                  <a:pt x="3347" y="329"/>
                  <a:pt x="3375" y="309"/>
                </a:cubicBezTo>
                <a:cubicBezTo>
                  <a:pt x="3388" y="299"/>
                  <a:pt x="3389" y="307"/>
                  <a:pt x="3402" y="304"/>
                </a:cubicBezTo>
                <a:cubicBezTo>
                  <a:pt x="3407" y="329"/>
                  <a:pt x="3403" y="366"/>
                  <a:pt x="3416" y="389"/>
                </a:cubicBezTo>
                <a:cubicBezTo>
                  <a:pt x="3433" y="418"/>
                  <a:pt x="3487" y="416"/>
                  <a:pt x="3514" y="411"/>
                </a:cubicBezTo>
                <a:cubicBezTo>
                  <a:pt x="3581" y="399"/>
                  <a:pt x="3641" y="331"/>
                  <a:pt x="3662" y="268"/>
                </a:cubicBezTo>
                <a:cubicBezTo>
                  <a:pt x="3666" y="257"/>
                  <a:pt x="3666" y="179"/>
                  <a:pt x="3666" y="230"/>
                </a:cubicBezTo>
                <a:cubicBezTo>
                  <a:pt x="3664" y="316"/>
                  <a:pt x="3655" y="403"/>
                  <a:pt x="3650" y="491"/>
                </a:cubicBezTo>
                <a:cubicBezTo>
                  <a:pt x="3642" y="619"/>
                  <a:pt x="3657" y="752"/>
                  <a:pt x="3636" y="879"/>
                </a:cubicBezTo>
                <a:cubicBezTo>
                  <a:pt x="3629" y="922"/>
                  <a:pt x="3612" y="951"/>
                  <a:pt x="3566" y="948"/>
                </a:cubicBezTo>
                <a:cubicBezTo>
                  <a:pt x="3514" y="944"/>
                  <a:pt x="3478" y="880"/>
                  <a:pt x="3462" y="836"/>
                </a:cubicBezTo>
                <a:cubicBezTo>
                  <a:pt x="3439" y="773"/>
                  <a:pt x="3436" y="686"/>
                  <a:pt x="3463" y="625"/>
                </a:cubicBezTo>
                <a:cubicBezTo>
                  <a:pt x="3492" y="559"/>
                  <a:pt x="3545" y="521"/>
                  <a:pt x="3615" y="512"/>
                </a:cubicBezTo>
                <a:cubicBezTo>
                  <a:pt x="3664" y="506"/>
                  <a:pt x="3685" y="515"/>
                  <a:pt x="3711" y="553"/>
                </a:cubicBezTo>
                <a:moveTo>
                  <a:pt x="3863" y="553"/>
                </a:moveTo>
                <a:cubicBezTo>
                  <a:pt x="3870" y="589"/>
                  <a:pt x="3872" y="642"/>
                  <a:pt x="3866" y="678"/>
                </a:cubicBezTo>
                <a:cubicBezTo>
                  <a:pt x="3855" y="738"/>
                  <a:pt x="3818" y="792"/>
                  <a:pt x="3787" y="84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13" name="Freeform 28"/>
          <p:cNvSpPr/>
          <p:nvPr/>
        </p:nvSpPr>
        <p:spPr>
          <a:xfrm>
            <a:off x="2259000" y="2305080"/>
            <a:ext cx="1414800" cy="233640"/>
          </a:xfrm>
          <a:custGeom>
            <a:avLst/>
            <a:gdLst/>
            <a:ahLst/>
            <a:rect l="0" t="0" r="r" b="b"/>
            <a:pathLst>
              <a:path w="3930" h="649">
                <a:moveTo>
                  <a:pt x="0" y="454"/>
                </a:moveTo>
                <a:cubicBezTo>
                  <a:pt x="10" y="497"/>
                  <a:pt x="2" y="506"/>
                  <a:pt x="61" y="514"/>
                </a:cubicBezTo>
                <a:cubicBezTo>
                  <a:pt x="108" y="520"/>
                  <a:pt x="159" y="521"/>
                  <a:pt x="196" y="489"/>
                </a:cubicBezTo>
                <a:cubicBezTo>
                  <a:pt x="239" y="450"/>
                  <a:pt x="269" y="393"/>
                  <a:pt x="279" y="337"/>
                </a:cubicBezTo>
                <a:cubicBezTo>
                  <a:pt x="288" y="281"/>
                  <a:pt x="290" y="204"/>
                  <a:pt x="276" y="149"/>
                </a:cubicBezTo>
                <a:cubicBezTo>
                  <a:pt x="264" y="105"/>
                  <a:pt x="241" y="39"/>
                  <a:pt x="206" y="7"/>
                </a:cubicBezTo>
                <a:cubicBezTo>
                  <a:pt x="201" y="5"/>
                  <a:pt x="196" y="2"/>
                  <a:pt x="191" y="0"/>
                </a:cubicBezTo>
                <a:cubicBezTo>
                  <a:pt x="161" y="30"/>
                  <a:pt x="149" y="55"/>
                  <a:pt x="142" y="109"/>
                </a:cubicBezTo>
                <a:cubicBezTo>
                  <a:pt x="130" y="197"/>
                  <a:pt x="133" y="292"/>
                  <a:pt x="137" y="381"/>
                </a:cubicBezTo>
                <a:cubicBezTo>
                  <a:pt x="139" y="413"/>
                  <a:pt x="143" y="495"/>
                  <a:pt x="180" y="513"/>
                </a:cubicBezTo>
                <a:cubicBezTo>
                  <a:pt x="204" y="525"/>
                  <a:pt x="223" y="518"/>
                  <a:pt x="242" y="502"/>
                </a:cubicBezTo>
                <a:cubicBezTo>
                  <a:pt x="297" y="455"/>
                  <a:pt x="338" y="394"/>
                  <a:pt x="409" y="369"/>
                </a:cubicBezTo>
                <a:cubicBezTo>
                  <a:pt x="447" y="356"/>
                  <a:pt x="517" y="345"/>
                  <a:pt x="541" y="386"/>
                </a:cubicBezTo>
                <a:cubicBezTo>
                  <a:pt x="570" y="435"/>
                  <a:pt x="542" y="500"/>
                  <a:pt x="506" y="534"/>
                </a:cubicBezTo>
                <a:cubicBezTo>
                  <a:pt x="457" y="580"/>
                  <a:pt x="403" y="587"/>
                  <a:pt x="339" y="588"/>
                </a:cubicBezTo>
                <a:cubicBezTo>
                  <a:pt x="301" y="589"/>
                  <a:pt x="254" y="561"/>
                  <a:pt x="279" y="513"/>
                </a:cubicBezTo>
                <a:cubicBezTo>
                  <a:pt x="288" y="503"/>
                  <a:pt x="298" y="492"/>
                  <a:pt x="307" y="481"/>
                </a:cubicBezTo>
                <a:moveTo>
                  <a:pt x="759" y="257"/>
                </a:moveTo>
                <a:cubicBezTo>
                  <a:pt x="810" y="251"/>
                  <a:pt x="855" y="237"/>
                  <a:pt x="889" y="285"/>
                </a:cubicBezTo>
                <a:cubicBezTo>
                  <a:pt x="915" y="321"/>
                  <a:pt x="905" y="368"/>
                  <a:pt x="917" y="408"/>
                </a:cubicBezTo>
                <a:cubicBezTo>
                  <a:pt x="925" y="436"/>
                  <a:pt x="934" y="427"/>
                  <a:pt x="952" y="439"/>
                </a:cubicBezTo>
                <a:cubicBezTo>
                  <a:pt x="986" y="432"/>
                  <a:pt x="997" y="436"/>
                  <a:pt x="1012" y="395"/>
                </a:cubicBezTo>
                <a:cubicBezTo>
                  <a:pt x="1022" y="367"/>
                  <a:pt x="1026" y="309"/>
                  <a:pt x="1012" y="282"/>
                </a:cubicBezTo>
                <a:cubicBezTo>
                  <a:pt x="991" y="240"/>
                  <a:pt x="950" y="227"/>
                  <a:pt x="907" y="227"/>
                </a:cubicBezTo>
                <a:cubicBezTo>
                  <a:pt x="843" y="227"/>
                  <a:pt x="780" y="286"/>
                  <a:pt x="746" y="338"/>
                </a:cubicBezTo>
                <a:cubicBezTo>
                  <a:pt x="720" y="377"/>
                  <a:pt x="700" y="444"/>
                  <a:pt x="740" y="479"/>
                </a:cubicBezTo>
                <a:cubicBezTo>
                  <a:pt x="787" y="521"/>
                  <a:pt x="883" y="516"/>
                  <a:pt x="940" y="509"/>
                </a:cubicBezTo>
                <a:cubicBezTo>
                  <a:pt x="1040" y="497"/>
                  <a:pt x="1145" y="446"/>
                  <a:pt x="1234" y="398"/>
                </a:cubicBezTo>
                <a:cubicBezTo>
                  <a:pt x="1307" y="359"/>
                  <a:pt x="1363" y="321"/>
                  <a:pt x="1370" y="236"/>
                </a:cubicBezTo>
                <a:cubicBezTo>
                  <a:pt x="1376" y="171"/>
                  <a:pt x="1331" y="126"/>
                  <a:pt x="1286" y="85"/>
                </a:cubicBezTo>
                <a:cubicBezTo>
                  <a:pt x="1260" y="61"/>
                  <a:pt x="1255" y="67"/>
                  <a:pt x="1227" y="58"/>
                </a:cubicBezTo>
                <a:cubicBezTo>
                  <a:pt x="1197" y="109"/>
                  <a:pt x="1186" y="166"/>
                  <a:pt x="1183" y="226"/>
                </a:cubicBezTo>
                <a:cubicBezTo>
                  <a:pt x="1179" y="304"/>
                  <a:pt x="1182" y="366"/>
                  <a:pt x="1227" y="433"/>
                </a:cubicBezTo>
                <a:cubicBezTo>
                  <a:pt x="1258" y="480"/>
                  <a:pt x="1305" y="517"/>
                  <a:pt x="1359" y="529"/>
                </a:cubicBezTo>
                <a:moveTo>
                  <a:pt x="1218" y="393"/>
                </a:moveTo>
                <a:cubicBezTo>
                  <a:pt x="1291" y="376"/>
                  <a:pt x="1364" y="358"/>
                  <a:pt x="1437" y="342"/>
                </a:cubicBezTo>
                <a:cubicBezTo>
                  <a:pt x="1543" y="318"/>
                  <a:pt x="1645" y="281"/>
                  <a:pt x="1750" y="257"/>
                </a:cubicBezTo>
                <a:cubicBezTo>
                  <a:pt x="1755" y="257"/>
                  <a:pt x="1760" y="257"/>
                  <a:pt x="1765" y="257"/>
                </a:cubicBezTo>
                <a:cubicBezTo>
                  <a:pt x="1763" y="295"/>
                  <a:pt x="1761" y="330"/>
                  <a:pt x="1756" y="368"/>
                </a:cubicBezTo>
                <a:cubicBezTo>
                  <a:pt x="1751" y="412"/>
                  <a:pt x="1723" y="491"/>
                  <a:pt x="1767" y="521"/>
                </a:cubicBezTo>
                <a:cubicBezTo>
                  <a:pt x="1798" y="543"/>
                  <a:pt x="1835" y="533"/>
                  <a:pt x="1864" y="518"/>
                </a:cubicBezTo>
                <a:cubicBezTo>
                  <a:pt x="1893" y="503"/>
                  <a:pt x="1906" y="461"/>
                  <a:pt x="1931" y="441"/>
                </a:cubicBezTo>
                <a:cubicBezTo>
                  <a:pt x="1963" y="416"/>
                  <a:pt x="1986" y="408"/>
                  <a:pt x="2028" y="412"/>
                </a:cubicBezTo>
                <a:cubicBezTo>
                  <a:pt x="2062" y="416"/>
                  <a:pt x="2083" y="447"/>
                  <a:pt x="2114" y="459"/>
                </a:cubicBezTo>
                <a:cubicBezTo>
                  <a:pt x="2153" y="474"/>
                  <a:pt x="2208" y="483"/>
                  <a:pt x="2243" y="455"/>
                </a:cubicBezTo>
                <a:cubicBezTo>
                  <a:pt x="2269" y="434"/>
                  <a:pt x="2284" y="372"/>
                  <a:pt x="2270" y="342"/>
                </a:cubicBezTo>
                <a:cubicBezTo>
                  <a:pt x="2243" y="281"/>
                  <a:pt x="2133" y="194"/>
                  <a:pt x="2066" y="187"/>
                </a:cubicBezTo>
                <a:cubicBezTo>
                  <a:pt x="2041" y="184"/>
                  <a:pt x="2030" y="199"/>
                  <a:pt x="2017" y="200"/>
                </a:cubicBezTo>
                <a:cubicBezTo>
                  <a:pt x="2052" y="240"/>
                  <a:pt x="2021" y="248"/>
                  <a:pt x="2102" y="269"/>
                </a:cubicBezTo>
                <a:cubicBezTo>
                  <a:pt x="2219" y="299"/>
                  <a:pt x="2349" y="285"/>
                  <a:pt x="2469" y="285"/>
                </a:cubicBezTo>
                <a:cubicBezTo>
                  <a:pt x="2470" y="308"/>
                  <a:pt x="2468" y="338"/>
                  <a:pt x="2472" y="361"/>
                </a:cubicBezTo>
                <a:cubicBezTo>
                  <a:pt x="2478" y="402"/>
                  <a:pt x="2465" y="411"/>
                  <a:pt x="2508" y="431"/>
                </a:cubicBezTo>
                <a:cubicBezTo>
                  <a:pt x="2551" y="451"/>
                  <a:pt x="2619" y="433"/>
                  <a:pt x="2658" y="417"/>
                </a:cubicBezTo>
                <a:cubicBezTo>
                  <a:pt x="2736" y="386"/>
                  <a:pt x="2724" y="356"/>
                  <a:pt x="2755" y="299"/>
                </a:cubicBezTo>
                <a:cubicBezTo>
                  <a:pt x="2716" y="288"/>
                  <a:pt x="2699" y="261"/>
                  <a:pt x="2640" y="266"/>
                </a:cubicBezTo>
                <a:cubicBezTo>
                  <a:pt x="2579" y="271"/>
                  <a:pt x="2479" y="341"/>
                  <a:pt x="2455" y="398"/>
                </a:cubicBezTo>
                <a:cubicBezTo>
                  <a:pt x="2434" y="447"/>
                  <a:pt x="2427" y="492"/>
                  <a:pt x="2479" y="521"/>
                </a:cubicBezTo>
                <a:cubicBezTo>
                  <a:pt x="2554" y="562"/>
                  <a:pt x="2695" y="551"/>
                  <a:pt x="2774" y="531"/>
                </a:cubicBezTo>
                <a:cubicBezTo>
                  <a:pt x="2858" y="509"/>
                  <a:pt x="2888" y="469"/>
                  <a:pt x="2892" y="388"/>
                </a:cubicBezTo>
                <a:cubicBezTo>
                  <a:pt x="2895" y="332"/>
                  <a:pt x="2868" y="299"/>
                  <a:pt x="2847" y="251"/>
                </a:cubicBezTo>
                <a:cubicBezTo>
                  <a:pt x="2872" y="303"/>
                  <a:pt x="2880" y="354"/>
                  <a:pt x="2930" y="395"/>
                </a:cubicBezTo>
                <a:cubicBezTo>
                  <a:pt x="2997" y="450"/>
                  <a:pt x="3121" y="467"/>
                  <a:pt x="3196" y="420"/>
                </a:cubicBezTo>
                <a:cubicBezTo>
                  <a:pt x="3245" y="389"/>
                  <a:pt x="3277" y="287"/>
                  <a:pt x="3212" y="257"/>
                </a:cubicBezTo>
                <a:cubicBezTo>
                  <a:pt x="3162" y="234"/>
                  <a:pt x="3108" y="247"/>
                  <a:pt x="3064" y="272"/>
                </a:cubicBezTo>
                <a:cubicBezTo>
                  <a:pt x="3010" y="302"/>
                  <a:pt x="2960" y="361"/>
                  <a:pt x="2940" y="419"/>
                </a:cubicBezTo>
                <a:cubicBezTo>
                  <a:pt x="2937" y="446"/>
                  <a:pt x="2936" y="454"/>
                  <a:pt x="2937" y="471"/>
                </a:cubicBezTo>
                <a:cubicBezTo>
                  <a:pt x="2985" y="493"/>
                  <a:pt x="3003" y="502"/>
                  <a:pt x="3069" y="504"/>
                </a:cubicBezTo>
                <a:cubicBezTo>
                  <a:pt x="3160" y="506"/>
                  <a:pt x="3301" y="488"/>
                  <a:pt x="3370" y="419"/>
                </a:cubicBezTo>
                <a:cubicBezTo>
                  <a:pt x="3410" y="380"/>
                  <a:pt x="3427" y="335"/>
                  <a:pt x="3418" y="278"/>
                </a:cubicBezTo>
                <a:cubicBezTo>
                  <a:pt x="3415" y="256"/>
                  <a:pt x="3412" y="273"/>
                  <a:pt x="3406" y="251"/>
                </a:cubicBezTo>
                <a:cubicBezTo>
                  <a:pt x="3435" y="297"/>
                  <a:pt x="3465" y="344"/>
                  <a:pt x="3494" y="391"/>
                </a:cubicBezTo>
                <a:cubicBezTo>
                  <a:pt x="3521" y="434"/>
                  <a:pt x="3543" y="479"/>
                  <a:pt x="3567" y="525"/>
                </a:cubicBezTo>
                <a:cubicBezTo>
                  <a:pt x="3567" y="466"/>
                  <a:pt x="3560" y="406"/>
                  <a:pt x="3580" y="352"/>
                </a:cubicBezTo>
                <a:cubicBezTo>
                  <a:pt x="3595" y="312"/>
                  <a:pt x="3626" y="253"/>
                  <a:pt x="3670" y="241"/>
                </a:cubicBezTo>
                <a:cubicBezTo>
                  <a:pt x="3724" y="226"/>
                  <a:pt x="3793" y="280"/>
                  <a:pt x="3829" y="311"/>
                </a:cubicBezTo>
                <a:cubicBezTo>
                  <a:pt x="3902" y="376"/>
                  <a:pt x="3899" y="423"/>
                  <a:pt x="3908" y="511"/>
                </a:cubicBezTo>
                <a:cubicBezTo>
                  <a:pt x="3913" y="557"/>
                  <a:pt x="3922" y="602"/>
                  <a:pt x="3929" y="64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14" name="Freeform 29"/>
          <p:cNvSpPr/>
          <p:nvPr/>
        </p:nvSpPr>
        <p:spPr>
          <a:xfrm>
            <a:off x="4110120" y="2445840"/>
            <a:ext cx="152280" cy="126000"/>
          </a:xfrm>
          <a:custGeom>
            <a:avLst/>
            <a:gdLst/>
            <a:ahLst/>
            <a:rect l="0" t="0" r="r" b="b"/>
            <a:pathLst>
              <a:path w="423" h="350">
                <a:moveTo>
                  <a:pt x="265" y="45"/>
                </a:moveTo>
                <a:cubicBezTo>
                  <a:pt x="280" y="19"/>
                  <a:pt x="274" y="0"/>
                  <a:pt x="229" y="16"/>
                </a:cubicBezTo>
                <a:cubicBezTo>
                  <a:pt x="158" y="40"/>
                  <a:pt x="82" y="101"/>
                  <a:pt x="43" y="163"/>
                </a:cubicBezTo>
                <a:cubicBezTo>
                  <a:pt x="18" y="203"/>
                  <a:pt x="0" y="284"/>
                  <a:pt x="43" y="317"/>
                </a:cubicBezTo>
                <a:cubicBezTo>
                  <a:pt x="82" y="348"/>
                  <a:pt x="184" y="349"/>
                  <a:pt x="232" y="339"/>
                </a:cubicBezTo>
                <a:cubicBezTo>
                  <a:pt x="297" y="326"/>
                  <a:pt x="369" y="277"/>
                  <a:pt x="399" y="218"/>
                </a:cubicBezTo>
                <a:cubicBezTo>
                  <a:pt x="422" y="174"/>
                  <a:pt x="420" y="114"/>
                  <a:pt x="386" y="78"/>
                </a:cubicBezTo>
                <a:cubicBezTo>
                  <a:pt x="349" y="38"/>
                  <a:pt x="298" y="34"/>
                  <a:pt x="247" y="33"/>
                </a:cubicBezTo>
                <a:cubicBezTo>
                  <a:pt x="237" y="33"/>
                  <a:pt x="175" y="33"/>
                  <a:pt x="195" y="64"/>
                </a:cubicBezTo>
                <a:cubicBezTo>
                  <a:pt x="200" y="67"/>
                  <a:pt x="204" y="70"/>
                  <a:pt x="209" y="7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15" name="Freeform 30"/>
          <p:cNvSpPr/>
          <p:nvPr/>
        </p:nvSpPr>
        <p:spPr>
          <a:xfrm>
            <a:off x="4502520" y="2322360"/>
            <a:ext cx="1106640" cy="212400"/>
          </a:xfrm>
          <a:custGeom>
            <a:avLst/>
            <a:gdLst/>
            <a:ahLst/>
            <a:rect l="0" t="0" r="r" b="b"/>
            <a:pathLst>
              <a:path w="3074" h="590">
                <a:moveTo>
                  <a:pt x="299" y="277"/>
                </a:moveTo>
                <a:cubicBezTo>
                  <a:pt x="291" y="254"/>
                  <a:pt x="300" y="254"/>
                  <a:pt x="271" y="242"/>
                </a:cubicBezTo>
                <a:cubicBezTo>
                  <a:pt x="213" y="219"/>
                  <a:pt x="157" y="266"/>
                  <a:pt x="117" y="302"/>
                </a:cubicBezTo>
                <a:cubicBezTo>
                  <a:pt x="72" y="342"/>
                  <a:pt x="22" y="387"/>
                  <a:pt x="10" y="448"/>
                </a:cubicBezTo>
                <a:cubicBezTo>
                  <a:pt x="0" y="500"/>
                  <a:pt x="34" y="513"/>
                  <a:pt x="78" y="516"/>
                </a:cubicBezTo>
                <a:cubicBezTo>
                  <a:pt x="145" y="521"/>
                  <a:pt x="193" y="507"/>
                  <a:pt x="247" y="467"/>
                </a:cubicBezTo>
                <a:cubicBezTo>
                  <a:pt x="291" y="434"/>
                  <a:pt x="318" y="395"/>
                  <a:pt x="329" y="340"/>
                </a:cubicBezTo>
                <a:cubicBezTo>
                  <a:pt x="333" y="319"/>
                  <a:pt x="332" y="298"/>
                  <a:pt x="333" y="276"/>
                </a:cubicBezTo>
                <a:cubicBezTo>
                  <a:pt x="334" y="338"/>
                  <a:pt x="338" y="435"/>
                  <a:pt x="407" y="462"/>
                </a:cubicBezTo>
                <a:cubicBezTo>
                  <a:pt x="434" y="472"/>
                  <a:pt x="457" y="466"/>
                  <a:pt x="475" y="446"/>
                </a:cubicBezTo>
                <a:cubicBezTo>
                  <a:pt x="497" y="422"/>
                  <a:pt x="508" y="386"/>
                  <a:pt x="524" y="357"/>
                </a:cubicBezTo>
                <a:cubicBezTo>
                  <a:pt x="533" y="341"/>
                  <a:pt x="541" y="337"/>
                  <a:pt x="552" y="326"/>
                </a:cubicBezTo>
                <a:cubicBezTo>
                  <a:pt x="574" y="342"/>
                  <a:pt x="585" y="353"/>
                  <a:pt x="592" y="389"/>
                </a:cubicBezTo>
                <a:cubicBezTo>
                  <a:pt x="598" y="417"/>
                  <a:pt x="600" y="439"/>
                  <a:pt x="610" y="464"/>
                </a:cubicBezTo>
                <a:cubicBezTo>
                  <a:pt x="635" y="454"/>
                  <a:pt x="633" y="465"/>
                  <a:pt x="654" y="438"/>
                </a:cubicBezTo>
                <a:cubicBezTo>
                  <a:pt x="678" y="409"/>
                  <a:pt x="697" y="376"/>
                  <a:pt x="726" y="350"/>
                </a:cubicBezTo>
                <a:cubicBezTo>
                  <a:pt x="755" y="324"/>
                  <a:pt x="796" y="301"/>
                  <a:pt x="836" y="313"/>
                </a:cubicBezTo>
                <a:cubicBezTo>
                  <a:pt x="877" y="325"/>
                  <a:pt x="901" y="373"/>
                  <a:pt x="926" y="405"/>
                </a:cubicBezTo>
                <a:cubicBezTo>
                  <a:pt x="950" y="434"/>
                  <a:pt x="973" y="450"/>
                  <a:pt x="1004" y="472"/>
                </a:cubicBezTo>
                <a:moveTo>
                  <a:pt x="1226" y="442"/>
                </a:moveTo>
                <a:cubicBezTo>
                  <a:pt x="1237" y="414"/>
                  <a:pt x="1243" y="392"/>
                  <a:pt x="1244" y="360"/>
                </a:cubicBezTo>
                <a:cubicBezTo>
                  <a:pt x="1244" y="355"/>
                  <a:pt x="1244" y="350"/>
                  <a:pt x="1244" y="345"/>
                </a:cubicBezTo>
                <a:cubicBezTo>
                  <a:pt x="1217" y="327"/>
                  <a:pt x="1172" y="320"/>
                  <a:pt x="1138" y="330"/>
                </a:cubicBezTo>
                <a:cubicBezTo>
                  <a:pt x="1090" y="344"/>
                  <a:pt x="1044" y="383"/>
                  <a:pt x="1035" y="433"/>
                </a:cubicBezTo>
                <a:cubicBezTo>
                  <a:pt x="1026" y="486"/>
                  <a:pt x="1066" y="504"/>
                  <a:pt x="1112" y="509"/>
                </a:cubicBezTo>
                <a:cubicBezTo>
                  <a:pt x="1181" y="517"/>
                  <a:pt x="1245" y="506"/>
                  <a:pt x="1304" y="469"/>
                </a:cubicBezTo>
                <a:cubicBezTo>
                  <a:pt x="1386" y="417"/>
                  <a:pt x="1406" y="347"/>
                  <a:pt x="1408" y="255"/>
                </a:cubicBezTo>
                <a:cubicBezTo>
                  <a:pt x="1409" y="193"/>
                  <a:pt x="1401" y="147"/>
                  <a:pt x="1378" y="91"/>
                </a:cubicBezTo>
                <a:cubicBezTo>
                  <a:pt x="1370" y="73"/>
                  <a:pt x="1370" y="68"/>
                  <a:pt x="1362" y="59"/>
                </a:cubicBezTo>
                <a:cubicBezTo>
                  <a:pt x="1351" y="81"/>
                  <a:pt x="1334" y="102"/>
                  <a:pt x="1330" y="139"/>
                </a:cubicBezTo>
                <a:cubicBezTo>
                  <a:pt x="1319" y="232"/>
                  <a:pt x="1325" y="319"/>
                  <a:pt x="1374" y="402"/>
                </a:cubicBezTo>
                <a:cubicBezTo>
                  <a:pt x="1416" y="473"/>
                  <a:pt x="1475" y="511"/>
                  <a:pt x="1538" y="559"/>
                </a:cubicBezTo>
                <a:moveTo>
                  <a:pt x="1988" y="216"/>
                </a:moveTo>
                <a:cubicBezTo>
                  <a:pt x="1991" y="216"/>
                  <a:pt x="2021" y="213"/>
                  <a:pt x="2030" y="213"/>
                </a:cubicBezTo>
                <a:cubicBezTo>
                  <a:pt x="2069" y="213"/>
                  <a:pt x="2110" y="220"/>
                  <a:pt x="2145" y="201"/>
                </a:cubicBezTo>
                <a:cubicBezTo>
                  <a:pt x="2183" y="182"/>
                  <a:pt x="2215" y="151"/>
                  <a:pt x="2235" y="114"/>
                </a:cubicBezTo>
                <a:cubicBezTo>
                  <a:pt x="2255" y="78"/>
                  <a:pt x="2256" y="40"/>
                  <a:pt x="2257" y="0"/>
                </a:cubicBezTo>
                <a:cubicBezTo>
                  <a:pt x="2257" y="28"/>
                  <a:pt x="2257" y="41"/>
                  <a:pt x="2257" y="70"/>
                </a:cubicBezTo>
                <a:cubicBezTo>
                  <a:pt x="2257" y="142"/>
                  <a:pt x="2259" y="212"/>
                  <a:pt x="2261" y="283"/>
                </a:cubicBezTo>
                <a:cubicBezTo>
                  <a:pt x="2263" y="359"/>
                  <a:pt x="2267" y="439"/>
                  <a:pt x="2256" y="514"/>
                </a:cubicBezTo>
                <a:cubicBezTo>
                  <a:pt x="2254" y="527"/>
                  <a:pt x="2248" y="576"/>
                  <a:pt x="2232" y="583"/>
                </a:cubicBezTo>
                <a:cubicBezTo>
                  <a:pt x="2220" y="589"/>
                  <a:pt x="2199" y="585"/>
                  <a:pt x="2187" y="582"/>
                </a:cubicBezTo>
                <a:cubicBezTo>
                  <a:pt x="2157" y="575"/>
                  <a:pt x="2129" y="552"/>
                  <a:pt x="2098" y="543"/>
                </a:cubicBezTo>
                <a:cubicBezTo>
                  <a:pt x="2096" y="543"/>
                  <a:pt x="2095" y="543"/>
                  <a:pt x="2093" y="543"/>
                </a:cubicBezTo>
                <a:cubicBezTo>
                  <a:pt x="2253" y="543"/>
                  <a:pt x="2412" y="542"/>
                  <a:pt x="2571" y="542"/>
                </a:cubicBezTo>
                <a:cubicBezTo>
                  <a:pt x="2537" y="535"/>
                  <a:pt x="2500" y="529"/>
                  <a:pt x="2466" y="518"/>
                </a:cubicBezTo>
                <a:cubicBezTo>
                  <a:pt x="2455" y="516"/>
                  <a:pt x="2452" y="516"/>
                  <a:pt x="2446" y="511"/>
                </a:cubicBezTo>
                <a:moveTo>
                  <a:pt x="2936" y="509"/>
                </a:moveTo>
                <a:cubicBezTo>
                  <a:pt x="2934" y="499"/>
                  <a:pt x="2944" y="496"/>
                  <a:pt x="2960" y="491"/>
                </a:cubicBezTo>
                <a:cubicBezTo>
                  <a:pt x="2980" y="485"/>
                  <a:pt x="3032" y="472"/>
                  <a:pt x="3052" y="482"/>
                </a:cubicBezTo>
                <a:cubicBezTo>
                  <a:pt x="3070" y="492"/>
                  <a:pt x="3073" y="539"/>
                  <a:pt x="3059" y="554"/>
                </a:cubicBezTo>
                <a:cubicBezTo>
                  <a:pt x="3032" y="581"/>
                  <a:pt x="2987" y="578"/>
                  <a:pt x="2953" y="578"/>
                </a:cubicBezTo>
                <a:cubicBezTo>
                  <a:pt x="2919" y="578"/>
                  <a:pt x="2942" y="548"/>
                  <a:pt x="2951" y="53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16" name="Freeform 31"/>
          <p:cNvSpPr/>
          <p:nvPr/>
        </p:nvSpPr>
        <p:spPr>
          <a:xfrm>
            <a:off x="171360" y="2800440"/>
            <a:ext cx="1251360" cy="255240"/>
          </a:xfrm>
          <a:custGeom>
            <a:avLst/>
            <a:gdLst/>
            <a:ahLst/>
            <a:rect l="0" t="0" r="r" b="b"/>
            <a:pathLst>
              <a:path w="3476" h="709">
                <a:moveTo>
                  <a:pt x="1495" y="207"/>
                </a:moveTo>
                <a:cubicBezTo>
                  <a:pt x="1501" y="186"/>
                  <a:pt x="1502" y="170"/>
                  <a:pt x="1503" y="147"/>
                </a:cubicBezTo>
                <a:cubicBezTo>
                  <a:pt x="1503" y="146"/>
                  <a:pt x="1503" y="146"/>
                  <a:pt x="1503" y="145"/>
                </a:cubicBezTo>
                <a:cubicBezTo>
                  <a:pt x="1452" y="148"/>
                  <a:pt x="1405" y="156"/>
                  <a:pt x="1354" y="165"/>
                </a:cubicBezTo>
                <a:cubicBezTo>
                  <a:pt x="1238" y="186"/>
                  <a:pt x="1120" y="199"/>
                  <a:pt x="1003" y="211"/>
                </a:cubicBezTo>
                <a:cubicBezTo>
                  <a:pt x="966" y="215"/>
                  <a:pt x="931" y="217"/>
                  <a:pt x="894" y="220"/>
                </a:cubicBezTo>
                <a:cubicBezTo>
                  <a:pt x="900" y="221"/>
                  <a:pt x="935" y="226"/>
                  <a:pt x="951" y="233"/>
                </a:cubicBezTo>
                <a:cubicBezTo>
                  <a:pt x="992" y="250"/>
                  <a:pt x="989" y="280"/>
                  <a:pt x="990" y="320"/>
                </a:cubicBezTo>
                <a:cubicBezTo>
                  <a:pt x="991" y="391"/>
                  <a:pt x="973" y="448"/>
                  <a:pt x="948" y="516"/>
                </a:cubicBezTo>
                <a:cubicBezTo>
                  <a:pt x="933" y="556"/>
                  <a:pt x="911" y="600"/>
                  <a:pt x="920" y="644"/>
                </a:cubicBezTo>
                <a:cubicBezTo>
                  <a:pt x="929" y="688"/>
                  <a:pt x="994" y="697"/>
                  <a:pt x="1031" y="701"/>
                </a:cubicBezTo>
                <a:cubicBezTo>
                  <a:pt x="1102" y="708"/>
                  <a:pt x="1183" y="708"/>
                  <a:pt x="1252" y="693"/>
                </a:cubicBezTo>
                <a:cubicBezTo>
                  <a:pt x="1325" y="677"/>
                  <a:pt x="1382" y="642"/>
                  <a:pt x="1440" y="598"/>
                </a:cubicBezTo>
                <a:moveTo>
                  <a:pt x="1003" y="469"/>
                </a:moveTo>
                <a:cubicBezTo>
                  <a:pt x="1063" y="460"/>
                  <a:pt x="1122" y="444"/>
                  <a:pt x="1182" y="435"/>
                </a:cubicBezTo>
                <a:cubicBezTo>
                  <a:pt x="1244" y="426"/>
                  <a:pt x="1308" y="422"/>
                  <a:pt x="1370" y="420"/>
                </a:cubicBezTo>
                <a:cubicBezTo>
                  <a:pt x="1408" y="419"/>
                  <a:pt x="1425" y="424"/>
                  <a:pt x="1450" y="455"/>
                </a:cubicBezTo>
                <a:cubicBezTo>
                  <a:pt x="1477" y="488"/>
                  <a:pt x="1495" y="529"/>
                  <a:pt x="1516" y="566"/>
                </a:cubicBezTo>
                <a:cubicBezTo>
                  <a:pt x="1527" y="586"/>
                  <a:pt x="1536" y="601"/>
                  <a:pt x="1555" y="614"/>
                </a:cubicBezTo>
                <a:cubicBezTo>
                  <a:pt x="1561" y="614"/>
                  <a:pt x="1563" y="614"/>
                  <a:pt x="1567" y="614"/>
                </a:cubicBezTo>
                <a:cubicBezTo>
                  <a:pt x="1585" y="583"/>
                  <a:pt x="1603" y="550"/>
                  <a:pt x="1622" y="519"/>
                </a:cubicBezTo>
                <a:cubicBezTo>
                  <a:pt x="1660" y="459"/>
                  <a:pt x="1717" y="381"/>
                  <a:pt x="1788" y="355"/>
                </a:cubicBezTo>
                <a:cubicBezTo>
                  <a:pt x="1826" y="342"/>
                  <a:pt x="1851" y="350"/>
                  <a:pt x="1869" y="383"/>
                </a:cubicBezTo>
                <a:cubicBezTo>
                  <a:pt x="1890" y="424"/>
                  <a:pt x="1896" y="477"/>
                  <a:pt x="1913" y="520"/>
                </a:cubicBezTo>
                <a:cubicBezTo>
                  <a:pt x="1924" y="548"/>
                  <a:pt x="1940" y="576"/>
                  <a:pt x="1973" y="578"/>
                </a:cubicBezTo>
                <a:cubicBezTo>
                  <a:pt x="2001" y="579"/>
                  <a:pt x="2019" y="554"/>
                  <a:pt x="2040" y="538"/>
                </a:cubicBezTo>
                <a:cubicBezTo>
                  <a:pt x="2073" y="512"/>
                  <a:pt x="2103" y="481"/>
                  <a:pt x="2136" y="455"/>
                </a:cubicBezTo>
                <a:cubicBezTo>
                  <a:pt x="2142" y="451"/>
                  <a:pt x="2145" y="451"/>
                  <a:pt x="2149" y="448"/>
                </a:cubicBezTo>
                <a:cubicBezTo>
                  <a:pt x="2160" y="465"/>
                  <a:pt x="2163" y="487"/>
                  <a:pt x="2182" y="499"/>
                </a:cubicBezTo>
                <a:cubicBezTo>
                  <a:pt x="2204" y="513"/>
                  <a:pt x="2235" y="513"/>
                  <a:pt x="2260" y="512"/>
                </a:cubicBezTo>
                <a:cubicBezTo>
                  <a:pt x="2309" y="509"/>
                  <a:pt x="2331" y="476"/>
                  <a:pt x="2340" y="430"/>
                </a:cubicBezTo>
                <a:cubicBezTo>
                  <a:pt x="2347" y="389"/>
                  <a:pt x="2330" y="371"/>
                  <a:pt x="2294" y="355"/>
                </a:cubicBezTo>
                <a:cubicBezTo>
                  <a:pt x="2247" y="336"/>
                  <a:pt x="2184" y="342"/>
                  <a:pt x="2140" y="363"/>
                </a:cubicBezTo>
                <a:cubicBezTo>
                  <a:pt x="2072" y="398"/>
                  <a:pt x="2020" y="467"/>
                  <a:pt x="2015" y="542"/>
                </a:cubicBezTo>
                <a:cubicBezTo>
                  <a:pt x="2011" y="599"/>
                  <a:pt x="2071" y="607"/>
                  <a:pt x="2117" y="616"/>
                </a:cubicBezTo>
                <a:cubicBezTo>
                  <a:pt x="2199" y="631"/>
                  <a:pt x="2298" y="636"/>
                  <a:pt x="2379" y="618"/>
                </a:cubicBezTo>
                <a:moveTo>
                  <a:pt x="2409" y="551"/>
                </a:moveTo>
                <a:cubicBezTo>
                  <a:pt x="2409" y="518"/>
                  <a:pt x="2402" y="488"/>
                  <a:pt x="2401" y="456"/>
                </a:cubicBezTo>
                <a:cubicBezTo>
                  <a:pt x="2401" y="437"/>
                  <a:pt x="2401" y="431"/>
                  <a:pt x="2401" y="418"/>
                </a:cubicBezTo>
                <a:cubicBezTo>
                  <a:pt x="2433" y="407"/>
                  <a:pt x="2462" y="394"/>
                  <a:pt x="2503" y="413"/>
                </a:cubicBezTo>
                <a:cubicBezTo>
                  <a:pt x="2564" y="441"/>
                  <a:pt x="2613" y="499"/>
                  <a:pt x="2656" y="549"/>
                </a:cubicBezTo>
                <a:cubicBezTo>
                  <a:pt x="2678" y="574"/>
                  <a:pt x="2723" y="621"/>
                  <a:pt x="2713" y="660"/>
                </a:cubicBezTo>
                <a:cubicBezTo>
                  <a:pt x="2710" y="660"/>
                  <a:pt x="2707" y="660"/>
                  <a:pt x="2704" y="660"/>
                </a:cubicBezTo>
                <a:cubicBezTo>
                  <a:pt x="2692" y="635"/>
                  <a:pt x="2685" y="618"/>
                  <a:pt x="2689" y="586"/>
                </a:cubicBezTo>
                <a:cubicBezTo>
                  <a:pt x="2697" y="525"/>
                  <a:pt x="2748" y="470"/>
                  <a:pt x="2792" y="430"/>
                </a:cubicBezTo>
                <a:cubicBezTo>
                  <a:pt x="2821" y="403"/>
                  <a:pt x="2864" y="379"/>
                  <a:pt x="2907" y="390"/>
                </a:cubicBezTo>
                <a:cubicBezTo>
                  <a:pt x="2955" y="403"/>
                  <a:pt x="2971" y="462"/>
                  <a:pt x="2981" y="503"/>
                </a:cubicBezTo>
                <a:cubicBezTo>
                  <a:pt x="2988" y="532"/>
                  <a:pt x="2991" y="581"/>
                  <a:pt x="3018" y="601"/>
                </a:cubicBezTo>
                <a:cubicBezTo>
                  <a:pt x="3038" y="616"/>
                  <a:pt x="3079" y="613"/>
                  <a:pt x="3099" y="600"/>
                </a:cubicBezTo>
                <a:cubicBezTo>
                  <a:pt x="3186" y="546"/>
                  <a:pt x="3242" y="442"/>
                  <a:pt x="3246" y="344"/>
                </a:cubicBezTo>
                <a:cubicBezTo>
                  <a:pt x="3248" y="306"/>
                  <a:pt x="3252" y="260"/>
                  <a:pt x="3232" y="225"/>
                </a:cubicBezTo>
                <a:cubicBezTo>
                  <a:pt x="3229" y="224"/>
                  <a:pt x="3228" y="224"/>
                  <a:pt x="3226" y="224"/>
                </a:cubicBezTo>
                <a:cubicBezTo>
                  <a:pt x="3208" y="272"/>
                  <a:pt x="3188" y="322"/>
                  <a:pt x="3175" y="370"/>
                </a:cubicBezTo>
                <a:cubicBezTo>
                  <a:pt x="3159" y="434"/>
                  <a:pt x="3146" y="515"/>
                  <a:pt x="3157" y="582"/>
                </a:cubicBezTo>
                <a:cubicBezTo>
                  <a:pt x="3168" y="647"/>
                  <a:pt x="3223" y="691"/>
                  <a:pt x="3287" y="694"/>
                </a:cubicBezTo>
                <a:cubicBezTo>
                  <a:pt x="3321" y="696"/>
                  <a:pt x="3326" y="694"/>
                  <a:pt x="3354" y="677"/>
                </a:cubicBezTo>
                <a:moveTo>
                  <a:pt x="3133" y="489"/>
                </a:moveTo>
                <a:cubicBezTo>
                  <a:pt x="3124" y="464"/>
                  <a:pt x="3177" y="457"/>
                  <a:pt x="3193" y="452"/>
                </a:cubicBezTo>
                <a:cubicBezTo>
                  <a:pt x="3274" y="426"/>
                  <a:pt x="3358" y="410"/>
                  <a:pt x="3443" y="403"/>
                </a:cubicBezTo>
                <a:cubicBezTo>
                  <a:pt x="3454" y="402"/>
                  <a:pt x="3464" y="402"/>
                  <a:pt x="3475" y="401"/>
                </a:cubicBezTo>
                <a:moveTo>
                  <a:pt x="6" y="346"/>
                </a:moveTo>
                <a:cubicBezTo>
                  <a:pt x="14" y="319"/>
                  <a:pt x="12" y="324"/>
                  <a:pt x="34" y="302"/>
                </a:cubicBezTo>
                <a:cubicBezTo>
                  <a:pt x="42" y="294"/>
                  <a:pt x="41" y="293"/>
                  <a:pt x="46" y="286"/>
                </a:cubicBezTo>
                <a:cubicBezTo>
                  <a:pt x="46" y="285"/>
                  <a:pt x="46" y="284"/>
                  <a:pt x="46" y="283"/>
                </a:cubicBezTo>
                <a:cubicBezTo>
                  <a:pt x="39" y="281"/>
                  <a:pt x="22" y="275"/>
                  <a:pt x="10" y="273"/>
                </a:cubicBezTo>
                <a:cubicBezTo>
                  <a:pt x="6" y="272"/>
                  <a:pt x="4" y="273"/>
                  <a:pt x="0" y="272"/>
                </a:cubicBezTo>
                <a:cubicBezTo>
                  <a:pt x="16" y="278"/>
                  <a:pt x="24" y="278"/>
                  <a:pt x="40" y="292"/>
                </a:cubicBezTo>
                <a:cubicBezTo>
                  <a:pt x="67" y="315"/>
                  <a:pt x="86" y="349"/>
                  <a:pt x="104" y="377"/>
                </a:cubicBezTo>
                <a:cubicBezTo>
                  <a:pt x="118" y="400"/>
                  <a:pt x="132" y="418"/>
                  <a:pt x="150" y="437"/>
                </a:cubicBezTo>
                <a:cubicBezTo>
                  <a:pt x="167" y="422"/>
                  <a:pt x="177" y="414"/>
                  <a:pt x="195" y="387"/>
                </a:cubicBezTo>
                <a:cubicBezTo>
                  <a:pt x="244" y="316"/>
                  <a:pt x="300" y="256"/>
                  <a:pt x="370" y="201"/>
                </a:cubicBezTo>
                <a:cubicBezTo>
                  <a:pt x="464" y="127"/>
                  <a:pt x="568" y="76"/>
                  <a:pt x="678" y="30"/>
                </a:cubicBezTo>
                <a:cubicBezTo>
                  <a:pt x="703" y="20"/>
                  <a:pt x="727" y="10"/>
                  <a:pt x="752" y="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17" name="Freeform 32"/>
          <p:cNvSpPr/>
          <p:nvPr/>
        </p:nvSpPr>
        <p:spPr>
          <a:xfrm>
            <a:off x="1812960" y="2795400"/>
            <a:ext cx="3517920" cy="289800"/>
          </a:xfrm>
          <a:custGeom>
            <a:avLst/>
            <a:gdLst/>
            <a:ahLst/>
            <a:rect l="0" t="0" r="r" b="b"/>
            <a:pathLst>
              <a:path w="9772" h="805">
                <a:moveTo>
                  <a:pt x="36" y="414"/>
                </a:moveTo>
                <a:cubicBezTo>
                  <a:pt x="22" y="401"/>
                  <a:pt x="9" y="391"/>
                  <a:pt x="2" y="373"/>
                </a:cubicBezTo>
                <a:cubicBezTo>
                  <a:pt x="1" y="370"/>
                  <a:pt x="1" y="364"/>
                  <a:pt x="0" y="361"/>
                </a:cubicBezTo>
                <a:cubicBezTo>
                  <a:pt x="10" y="374"/>
                  <a:pt x="15" y="380"/>
                  <a:pt x="25" y="393"/>
                </a:cubicBezTo>
                <a:cubicBezTo>
                  <a:pt x="55" y="431"/>
                  <a:pt x="89" y="470"/>
                  <a:pt x="127" y="500"/>
                </a:cubicBezTo>
                <a:cubicBezTo>
                  <a:pt x="144" y="513"/>
                  <a:pt x="161" y="526"/>
                  <a:pt x="182" y="529"/>
                </a:cubicBezTo>
                <a:cubicBezTo>
                  <a:pt x="204" y="532"/>
                  <a:pt x="209" y="523"/>
                  <a:pt x="222" y="507"/>
                </a:cubicBezTo>
                <a:cubicBezTo>
                  <a:pt x="240" y="484"/>
                  <a:pt x="256" y="460"/>
                  <a:pt x="279" y="441"/>
                </a:cubicBezTo>
                <a:cubicBezTo>
                  <a:pt x="320" y="407"/>
                  <a:pt x="366" y="386"/>
                  <a:pt x="416" y="368"/>
                </a:cubicBezTo>
                <a:cubicBezTo>
                  <a:pt x="468" y="351"/>
                  <a:pt x="486" y="345"/>
                  <a:pt x="522" y="335"/>
                </a:cubicBezTo>
                <a:moveTo>
                  <a:pt x="270" y="394"/>
                </a:moveTo>
                <a:cubicBezTo>
                  <a:pt x="275" y="379"/>
                  <a:pt x="266" y="382"/>
                  <a:pt x="285" y="372"/>
                </a:cubicBezTo>
                <a:cubicBezTo>
                  <a:pt x="319" y="355"/>
                  <a:pt x="357" y="341"/>
                  <a:pt x="394" y="332"/>
                </a:cubicBezTo>
                <a:cubicBezTo>
                  <a:pt x="468" y="313"/>
                  <a:pt x="544" y="302"/>
                  <a:pt x="618" y="284"/>
                </a:cubicBezTo>
                <a:cubicBezTo>
                  <a:pt x="648" y="277"/>
                  <a:pt x="679" y="266"/>
                  <a:pt x="706" y="250"/>
                </a:cubicBezTo>
                <a:cubicBezTo>
                  <a:pt x="716" y="244"/>
                  <a:pt x="720" y="243"/>
                  <a:pt x="728" y="240"/>
                </a:cubicBezTo>
                <a:moveTo>
                  <a:pt x="1256" y="211"/>
                </a:moveTo>
                <a:cubicBezTo>
                  <a:pt x="1258" y="230"/>
                  <a:pt x="1261" y="244"/>
                  <a:pt x="1263" y="263"/>
                </a:cubicBezTo>
                <a:cubicBezTo>
                  <a:pt x="1269" y="317"/>
                  <a:pt x="1265" y="373"/>
                  <a:pt x="1265" y="428"/>
                </a:cubicBezTo>
                <a:cubicBezTo>
                  <a:pt x="1265" y="461"/>
                  <a:pt x="1262" y="494"/>
                  <a:pt x="1272" y="526"/>
                </a:cubicBezTo>
                <a:cubicBezTo>
                  <a:pt x="1276" y="538"/>
                  <a:pt x="1275" y="531"/>
                  <a:pt x="1278" y="527"/>
                </a:cubicBezTo>
                <a:moveTo>
                  <a:pt x="1244" y="177"/>
                </a:moveTo>
                <a:cubicBezTo>
                  <a:pt x="1261" y="168"/>
                  <a:pt x="1287" y="158"/>
                  <a:pt x="1305" y="174"/>
                </a:cubicBezTo>
                <a:cubicBezTo>
                  <a:pt x="1334" y="198"/>
                  <a:pt x="1345" y="249"/>
                  <a:pt x="1359" y="282"/>
                </a:cubicBezTo>
                <a:cubicBezTo>
                  <a:pt x="1373" y="317"/>
                  <a:pt x="1388" y="352"/>
                  <a:pt x="1423" y="372"/>
                </a:cubicBezTo>
                <a:cubicBezTo>
                  <a:pt x="1442" y="383"/>
                  <a:pt x="1490" y="393"/>
                  <a:pt x="1511" y="384"/>
                </a:cubicBezTo>
                <a:cubicBezTo>
                  <a:pt x="1546" y="369"/>
                  <a:pt x="1555" y="315"/>
                  <a:pt x="1566" y="284"/>
                </a:cubicBezTo>
                <a:cubicBezTo>
                  <a:pt x="1581" y="240"/>
                  <a:pt x="1594" y="193"/>
                  <a:pt x="1599" y="146"/>
                </a:cubicBezTo>
                <a:cubicBezTo>
                  <a:pt x="1602" y="118"/>
                  <a:pt x="1600" y="89"/>
                  <a:pt x="1600" y="61"/>
                </a:cubicBezTo>
                <a:cubicBezTo>
                  <a:pt x="1587" y="93"/>
                  <a:pt x="1580" y="122"/>
                  <a:pt x="1575" y="157"/>
                </a:cubicBezTo>
                <a:cubicBezTo>
                  <a:pt x="1567" y="212"/>
                  <a:pt x="1566" y="269"/>
                  <a:pt x="1569" y="325"/>
                </a:cubicBezTo>
                <a:cubicBezTo>
                  <a:pt x="1570" y="355"/>
                  <a:pt x="1577" y="371"/>
                  <a:pt x="1590" y="397"/>
                </a:cubicBezTo>
                <a:moveTo>
                  <a:pt x="1788" y="263"/>
                </a:moveTo>
                <a:cubicBezTo>
                  <a:pt x="1822" y="264"/>
                  <a:pt x="1826" y="276"/>
                  <a:pt x="1842" y="307"/>
                </a:cubicBezTo>
                <a:cubicBezTo>
                  <a:pt x="1857" y="337"/>
                  <a:pt x="1869" y="369"/>
                  <a:pt x="1887" y="398"/>
                </a:cubicBezTo>
                <a:cubicBezTo>
                  <a:pt x="1898" y="415"/>
                  <a:pt x="1906" y="423"/>
                  <a:pt x="1926" y="424"/>
                </a:cubicBezTo>
                <a:cubicBezTo>
                  <a:pt x="1951" y="425"/>
                  <a:pt x="1962" y="393"/>
                  <a:pt x="1969" y="373"/>
                </a:cubicBezTo>
                <a:cubicBezTo>
                  <a:pt x="1978" y="347"/>
                  <a:pt x="1987" y="315"/>
                  <a:pt x="1991" y="288"/>
                </a:cubicBezTo>
                <a:cubicBezTo>
                  <a:pt x="1992" y="281"/>
                  <a:pt x="1991" y="272"/>
                  <a:pt x="1991" y="265"/>
                </a:cubicBezTo>
                <a:cubicBezTo>
                  <a:pt x="1993" y="307"/>
                  <a:pt x="2004" y="345"/>
                  <a:pt x="2030" y="379"/>
                </a:cubicBezTo>
                <a:cubicBezTo>
                  <a:pt x="2044" y="397"/>
                  <a:pt x="2058" y="404"/>
                  <a:pt x="2078" y="414"/>
                </a:cubicBezTo>
                <a:moveTo>
                  <a:pt x="2173" y="282"/>
                </a:moveTo>
                <a:cubicBezTo>
                  <a:pt x="2189" y="250"/>
                  <a:pt x="2199" y="239"/>
                  <a:pt x="2237" y="236"/>
                </a:cubicBezTo>
                <a:cubicBezTo>
                  <a:pt x="2288" y="232"/>
                  <a:pt x="2314" y="252"/>
                  <a:pt x="2340" y="295"/>
                </a:cubicBezTo>
                <a:cubicBezTo>
                  <a:pt x="2366" y="338"/>
                  <a:pt x="2374" y="388"/>
                  <a:pt x="2375" y="438"/>
                </a:cubicBezTo>
                <a:cubicBezTo>
                  <a:pt x="2375" y="441"/>
                  <a:pt x="2375" y="445"/>
                  <a:pt x="2375" y="448"/>
                </a:cubicBezTo>
                <a:cubicBezTo>
                  <a:pt x="2375" y="444"/>
                  <a:pt x="2375" y="405"/>
                  <a:pt x="2375" y="391"/>
                </a:cubicBezTo>
                <a:cubicBezTo>
                  <a:pt x="2375" y="360"/>
                  <a:pt x="2372" y="331"/>
                  <a:pt x="2389" y="304"/>
                </a:cubicBezTo>
                <a:cubicBezTo>
                  <a:pt x="2401" y="284"/>
                  <a:pt x="2424" y="280"/>
                  <a:pt x="2445" y="284"/>
                </a:cubicBezTo>
                <a:cubicBezTo>
                  <a:pt x="2475" y="290"/>
                  <a:pt x="2482" y="333"/>
                  <a:pt x="2485" y="359"/>
                </a:cubicBezTo>
                <a:cubicBezTo>
                  <a:pt x="2487" y="378"/>
                  <a:pt x="2485" y="399"/>
                  <a:pt x="2484" y="418"/>
                </a:cubicBezTo>
                <a:cubicBezTo>
                  <a:pt x="2471" y="404"/>
                  <a:pt x="2470" y="423"/>
                  <a:pt x="2468" y="388"/>
                </a:cubicBezTo>
                <a:cubicBezTo>
                  <a:pt x="2466" y="352"/>
                  <a:pt x="2469" y="325"/>
                  <a:pt x="2490" y="295"/>
                </a:cubicBezTo>
                <a:cubicBezTo>
                  <a:pt x="2508" y="269"/>
                  <a:pt x="2535" y="245"/>
                  <a:pt x="2566" y="236"/>
                </a:cubicBezTo>
                <a:cubicBezTo>
                  <a:pt x="2596" y="227"/>
                  <a:pt x="2646" y="226"/>
                  <a:pt x="2675" y="240"/>
                </a:cubicBezTo>
                <a:cubicBezTo>
                  <a:pt x="2726" y="264"/>
                  <a:pt x="2751" y="314"/>
                  <a:pt x="2779" y="359"/>
                </a:cubicBezTo>
                <a:cubicBezTo>
                  <a:pt x="2787" y="373"/>
                  <a:pt x="2788" y="368"/>
                  <a:pt x="2794" y="375"/>
                </a:cubicBezTo>
                <a:cubicBezTo>
                  <a:pt x="2803" y="356"/>
                  <a:pt x="2814" y="336"/>
                  <a:pt x="2823" y="317"/>
                </a:cubicBezTo>
                <a:moveTo>
                  <a:pt x="2937" y="105"/>
                </a:moveTo>
                <a:cubicBezTo>
                  <a:pt x="2944" y="74"/>
                  <a:pt x="2946" y="37"/>
                  <a:pt x="2961" y="8"/>
                </a:cubicBezTo>
                <a:cubicBezTo>
                  <a:pt x="2963" y="2"/>
                  <a:pt x="2963" y="0"/>
                  <a:pt x="2967" y="1"/>
                </a:cubicBezTo>
                <a:cubicBezTo>
                  <a:pt x="2972" y="33"/>
                  <a:pt x="2975" y="74"/>
                  <a:pt x="2979" y="109"/>
                </a:cubicBezTo>
                <a:cubicBezTo>
                  <a:pt x="2986" y="173"/>
                  <a:pt x="2994" y="239"/>
                  <a:pt x="3012" y="301"/>
                </a:cubicBezTo>
                <a:cubicBezTo>
                  <a:pt x="3020" y="327"/>
                  <a:pt x="3030" y="372"/>
                  <a:pt x="3060" y="382"/>
                </a:cubicBezTo>
                <a:cubicBezTo>
                  <a:pt x="3089" y="392"/>
                  <a:pt x="3115" y="357"/>
                  <a:pt x="3134" y="342"/>
                </a:cubicBezTo>
                <a:cubicBezTo>
                  <a:pt x="3184" y="303"/>
                  <a:pt x="3241" y="266"/>
                  <a:pt x="3306" y="259"/>
                </a:cubicBezTo>
                <a:cubicBezTo>
                  <a:pt x="3342" y="255"/>
                  <a:pt x="3404" y="249"/>
                  <a:pt x="3419" y="293"/>
                </a:cubicBezTo>
                <a:cubicBezTo>
                  <a:pt x="3438" y="349"/>
                  <a:pt x="3377" y="387"/>
                  <a:pt x="3334" y="404"/>
                </a:cubicBezTo>
                <a:cubicBezTo>
                  <a:pt x="3259" y="431"/>
                  <a:pt x="3153" y="434"/>
                  <a:pt x="3076" y="417"/>
                </a:cubicBezTo>
                <a:cubicBezTo>
                  <a:pt x="3021" y="405"/>
                  <a:pt x="2986" y="385"/>
                  <a:pt x="2978" y="332"/>
                </a:cubicBezTo>
                <a:cubicBezTo>
                  <a:pt x="3030" y="284"/>
                  <a:pt x="3089" y="269"/>
                  <a:pt x="3158" y="248"/>
                </a:cubicBezTo>
                <a:moveTo>
                  <a:pt x="3339" y="198"/>
                </a:moveTo>
                <a:cubicBezTo>
                  <a:pt x="3396" y="187"/>
                  <a:pt x="3531" y="144"/>
                  <a:pt x="3579" y="195"/>
                </a:cubicBezTo>
                <a:cubicBezTo>
                  <a:pt x="3602" y="220"/>
                  <a:pt x="3598" y="263"/>
                  <a:pt x="3603" y="293"/>
                </a:cubicBezTo>
                <a:cubicBezTo>
                  <a:pt x="3609" y="326"/>
                  <a:pt x="3611" y="317"/>
                  <a:pt x="3629" y="332"/>
                </a:cubicBezTo>
                <a:cubicBezTo>
                  <a:pt x="3662" y="318"/>
                  <a:pt x="3677" y="310"/>
                  <a:pt x="3701" y="277"/>
                </a:cubicBezTo>
                <a:cubicBezTo>
                  <a:pt x="3712" y="261"/>
                  <a:pt x="3737" y="214"/>
                  <a:pt x="3722" y="193"/>
                </a:cubicBezTo>
                <a:cubicBezTo>
                  <a:pt x="3703" y="167"/>
                  <a:pt x="3651" y="165"/>
                  <a:pt x="3624" y="177"/>
                </a:cubicBezTo>
                <a:cubicBezTo>
                  <a:pt x="3559" y="205"/>
                  <a:pt x="3492" y="286"/>
                  <a:pt x="3480" y="355"/>
                </a:cubicBezTo>
                <a:cubicBezTo>
                  <a:pt x="3471" y="408"/>
                  <a:pt x="3482" y="443"/>
                  <a:pt x="3537" y="458"/>
                </a:cubicBezTo>
                <a:cubicBezTo>
                  <a:pt x="3594" y="474"/>
                  <a:pt x="3679" y="468"/>
                  <a:pt x="3734" y="450"/>
                </a:cubicBezTo>
                <a:cubicBezTo>
                  <a:pt x="3813" y="424"/>
                  <a:pt x="3901" y="370"/>
                  <a:pt x="3934" y="291"/>
                </a:cubicBezTo>
                <a:cubicBezTo>
                  <a:pt x="3945" y="266"/>
                  <a:pt x="3934" y="209"/>
                  <a:pt x="3955" y="190"/>
                </a:cubicBezTo>
                <a:cubicBezTo>
                  <a:pt x="3967" y="179"/>
                  <a:pt x="4012" y="178"/>
                  <a:pt x="4026" y="184"/>
                </a:cubicBezTo>
                <a:cubicBezTo>
                  <a:pt x="4066" y="201"/>
                  <a:pt x="4092" y="251"/>
                  <a:pt x="4102" y="290"/>
                </a:cubicBezTo>
                <a:cubicBezTo>
                  <a:pt x="4113" y="334"/>
                  <a:pt x="4107" y="382"/>
                  <a:pt x="4107" y="427"/>
                </a:cubicBezTo>
                <a:cubicBezTo>
                  <a:pt x="4107" y="461"/>
                  <a:pt x="4104" y="473"/>
                  <a:pt x="4141" y="484"/>
                </a:cubicBezTo>
                <a:cubicBezTo>
                  <a:pt x="4194" y="499"/>
                  <a:pt x="4256" y="492"/>
                  <a:pt x="4310" y="493"/>
                </a:cubicBezTo>
                <a:moveTo>
                  <a:pt x="4897" y="304"/>
                </a:moveTo>
                <a:cubicBezTo>
                  <a:pt x="4875" y="288"/>
                  <a:pt x="4882" y="288"/>
                  <a:pt x="4859" y="284"/>
                </a:cubicBezTo>
                <a:cubicBezTo>
                  <a:pt x="4814" y="276"/>
                  <a:pt x="4774" y="332"/>
                  <a:pt x="4751" y="362"/>
                </a:cubicBezTo>
                <a:cubicBezTo>
                  <a:pt x="4721" y="401"/>
                  <a:pt x="4702" y="438"/>
                  <a:pt x="4703" y="487"/>
                </a:cubicBezTo>
                <a:cubicBezTo>
                  <a:pt x="4704" y="533"/>
                  <a:pt x="4763" y="528"/>
                  <a:pt x="4796" y="529"/>
                </a:cubicBezTo>
                <a:cubicBezTo>
                  <a:pt x="4852" y="530"/>
                  <a:pt x="4905" y="522"/>
                  <a:pt x="4940" y="473"/>
                </a:cubicBezTo>
                <a:cubicBezTo>
                  <a:pt x="4962" y="443"/>
                  <a:pt x="4959" y="384"/>
                  <a:pt x="4943" y="352"/>
                </a:cubicBezTo>
                <a:cubicBezTo>
                  <a:pt x="4932" y="330"/>
                  <a:pt x="4905" y="300"/>
                  <a:pt x="4884" y="286"/>
                </a:cubicBezTo>
                <a:cubicBezTo>
                  <a:pt x="4882" y="286"/>
                  <a:pt x="4882" y="287"/>
                  <a:pt x="4883" y="290"/>
                </a:cubicBezTo>
                <a:cubicBezTo>
                  <a:pt x="4912" y="320"/>
                  <a:pt x="4924" y="332"/>
                  <a:pt x="4975" y="335"/>
                </a:cubicBezTo>
                <a:cubicBezTo>
                  <a:pt x="5046" y="339"/>
                  <a:pt x="5111" y="336"/>
                  <a:pt x="5175" y="300"/>
                </a:cubicBezTo>
                <a:cubicBezTo>
                  <a:pt x="5222" y="274"/>
                  <a:pt x="5241" y="226"/>
                  <a:pt x="5231" y="174"/>
                </a:cubicBezTo>
                <a:cubicBezTo>
                  <a:pt x="5227" y="153"/>
                  <a:pt x="5213" y="141"/>
                  <a:pt x="5202" y="125"/>
                </a:cubicBezTo>
                <a:cubicBezTo>
                  <a:pt x="5174" y="136"/>
                  <a:pt x="5193" y="108"/>
                  <a:pt x="5160" y="156"/>
                </a:cubicBezTo>
                <a:cubicBezTo>
                  <a:pt x="5109" y="229"/>
                  <a:pt x="5077" y="318"/>
                  <a:pt x="5054" y="404"/>
                </a:cubicBezTo>
                <a:cubicBezTo>
                  <a:pt x="5031" y="489"/>
                  <a:pt x="5024" y="577"/>
                  <a:pt x="5029" y="665"/>
                </a:cubicBezTo>
                <a:cubicBezTo>
                  <a:pt x="5032" y="711"/>
                  <a:pt x="5045" y="753"/>
                  <a:pt x="5056" y="797"/>
                </a:cubicBezTo>
                <a:cubicBezTo>
                  <a:pt x="5056" y="799"/>
                  <a:pt x="5057" y="802"/>
                  <a:pt x="5057" y="804"/>
                </a:cubicBezTo>
                <a:moveTo>
                  <a:pt x="4975" y="602"/>
                </a:moveTo>
                <a:cubicBezTo>
                  <a:pt x="5107" y="585"/>
                  <a:pt x="5238" y="575"/>
                  <a:pt x="5371" y="568"/>
                </a:cubicBezTo>
                <a:cubicBezTo>
                  <a:pt x="5490" y="562"/>
                  <a:pt x="5529" y="560"/>
                  <a:pt x="5608" y="557"/>
                </a:cubicBezTo>
                <a:moveTo>
                  <a:pt x="5972" y="290"/>
                </a:moveTo>
                <a:cubicBezTo>
                  <a:pt x="5920" y="276"/>
                  <a:pt x="5894" y="276"/>
                  <a:pt x="5848" y="309"/>
                </a:cubicBezTo>
                <a:cubicBezTo>
                  <a:pt x="5792" y="349"/>
                  <a:pt x="5731" y="408"/>
                  <a:pt x="5705" y="473"/>
                </a:cubicBezTo>
                <a:cubicBezTo>
                  <a:pt x="5700" y="501"/>
                  <a:pt x="5698" y="509"/>
                  <a:pt x="5699" y="527"/>
                </a:cubicBezTo>
                <a:cubicBezTo>
                  <a:pt x="5745" y="562"/>
                  <a:pt x="5801" y="555"/>
                  <a:pt x="5860" y="554"/>
                </a:cubicBezTo>
                <a:cubicBezTo>
                  <a:pt x="5940" y="553"/>
                  <a:pt x="6032" y="541"/>
                  <a:pt x="6094" y="483"/>
                </a:cubicBezTo>
                <a:cubicBezTo>
                  <a:pt x="6136" y="444"/>
                  <a:pt x="6132" y="369"/>
                  <a:pt x="6099" y="327"/>
                </a:cubicBezTo>
                <a:cubicBezTo>
                  <a:pt x="6058" y="274"/>
                  <a:pt x="5992" y="262"/>
                  <a:pt x="5930" y="259"/>
                </a:cubicBezTo>
                <a:cubicBezTo>
                  <a:pt x="5890" y="257"/>
                  <a:pt x="5860" y="255"/>
                  <a:pt x="5851" y="295"/>
                </a:cubicBezTo>
                <a:moveTo>
                  <a:pt x="6133" y="233"/>
                </a:moveTo>
                <a:cubicBezTo>
                  <a:pt x="6133" y="254"/>
                  <a:pt x="6134" y="265"/>
                  <a:pt x="6136" y="286"/>
                </a:cubicBezTo>
                <a:cubicBezTo>
                  <a:pt x="6141" y="334"/>
                  <a:pt x="6138" y="442"/>
                  <a:pt x="6196" y="462"/>
                </a:cubicBezTo>
                <a:cubicBezTo>
                  <a:pt x="6233" y="475"/>
                  <a:pt x="6273" y="454"/>
                  <a:pt x="6301" y="433"/>
                </a:cubicBezTo>
                <a:cubicBezTo>
                  <a:pt x="6339" y="404"/>
                  <a:pt x="6374" y="368"/>
                  <a:pt x="6406" y="332"/>
                </a:cubicBezTo>
                <a:cubicBezTo>
                  <a:pt x="6419" y="318"/>
                  <a:pt x="6428" y="299"/>
                  <a:pt x="6442" y="288"/>
                </a:cubicBezTo>
                <a:cubicBezTo>
                  <a:pt x="6445" y="288"/>
                  <a:pt x="6447" y="288"/>
                  <a:pt x="6450" y="288"/>
                </a:cubicBezTo>
                <a:cubicBezTo>
                  <a:pt x="6471" y="310"/>
                  <a:pt x="6487" y="336"/>
                  <a:pt x="6506" y="361"/>
                </a:cubicBezTo>
                <a:cubicBezTo>
                  <a:pt x="6557" y="429"/>
                  <a:pt x="6645" y="457"/>
                  <a:pt x="6728" y="440"/>
                </a:cubicBezTo>
                <a:cubicBezTo>
                  <a:pt x="6785" y="428"/>
                  <a:pt x="6832" y="383"/>
                  <a:pt x="6856" y="331"/>
                </a:cubicBezTo>
                <a:cubicBezTo>
                  <a:pt x="6875" y="289"/>
                  <a:pt x="6878" y="235"/>
                  <a:pt x="6873" y="190"/>
                </a:cubicBezTo>
                <a:cubicBezTo>
                  <a:pt x="6869" y="145"/>
                  <a:pt x="6847" y="103"/>
                  <a:pt x="6834" y="60"/>
                </a:cubicBezTo>
                <a:cubicBezTo>
                  <a:pt x="6831" y="49"/>
                  <a:pt x="6834" y="44"/>
                  <a:pt x="6825" y="39"/>
                </a:cubicBezTo>
                <a:cubicBezTo>
                  <a:pt x="6822" y="37"/>
                  <a:pt x="6782" y="38"/>
                  <a:pt x="6784" y="46"/>
                </a:cubicBezTo>
                <a:cubicBezTo>
                  <a:pt x="6786" y="52"/>
                  <a:pt x="6798" y="53"/>
                  <a:pt x="6804" y="50"/>
                </a:cubicBezTo>
                <a:cubicBezTo>
                  <a:pt x="6818" y="44"/>
                  <a:pt x="6809" y="45"/>
                  <a:pt x="6817" y="39"/>
                </a:cubicBezTo>
                <a:cubicBezTo>
                  <a:pt x="6817" y="38"/>
                  <a:pt x="6817" y="37"/>
                  <a:pt x="6817" y="36"/>
                </a:cubicBezTo>
                <a:cubicBezTo>
                  <a:pt x="6817" y="35"/>
                  <a:pt x="6817" y="35"/>
                  <a:pt x="6817" y="34"/>
                </a:cubicBezTo>
                <a:cubicBezTo>
                  <a:pt x="6796" y="59"/>
                  <a:pt x="6773" y="91"/>
                  <a:pt x="6759" y="129"/>
                </a:cubicBezTo>
                <a:cubicBezTo>
                  <a:pt x="6729" y="210"/>
                  <a:pt x="6720" y="313"/>
                  <a:pt x="6765" y="388"/>
                </a:cubicBezTo>
                <a:cubicBezTo>
                  <a:pt x="6801" y="447"/>
                  <a:pt x="6860" y="479"/>
                  <a:pt x="6928" y="486"/>
                </a:cubicBezTo>
                <a:cubicBezTo>
                  <a:pt x="6944" y="486"/>
                  <a:pt x="6960" y="486"/>
                  <a:pt x="6976" y="486"/>
                </a:cubicBezTo>
                <a:moveTo>
                  <a:pt x="6682" y="226"/>
                </a:moveTo>
                <a:cubicBezTo>
                  <a:pt x="6847" y="226"/>
                  <a:pt x="7016" y="236"/>
                  <a:pt x="7181" y="222"/>
                </a:cubicBezTo>
                <a:cubicBezTo>
                  <a:pt x="7202" y="219"/>
                  <a:pt x="7224" y="217"/>
                  <a:pt x="7245" y="214"/>
                </a:cubicBezTo>
                <a:moveTo>
                  <a:pt x="7413" y="146"/>
                </a:moveTo>
                <a:cubicBezTo>
                  <a:pt x="7362" y="146"/>
                  <a:pt x="7329" y="157"/>
                  <a:pt x="7284" y="183"/>
                </a:cubicBezTo>
                <a:cubicBezTo>
                  <a:pt x="7235" y="210"/>
                  <a:pt x="7183" y="245"/>
                  <a:pt x="7171" y="304"/>
                </a:cubicBezTo>
                <a:cubicBezTo>
                  <a:pt x="7159" y="365"/>
                  <a:pt x="7196" y="392"/>
                  <a:pt x="7250" y="407"/>
                </a:cubicBezTo>
                <a:cubicBezTo>
                  <a:pt x="7311" y="425"/>
                  <a:pt x="7376" y="418"/>
                  <a:pt x="7439" y="418"/>
                </a:cubicBezTo>
                <a:moveTo>
                  <a:pt x="7943" y="211"/>
                </a:moveTo>
                <a:cubicBezTo>
                  <a:pt x="7878" y="212"/>
                  <a:pt x="7854" y="223"/>
                  <a:pt x="7806" y="270"/>
                </a:cubicBezTo>
                <a:cubicBezTo>
                  <a:pt x="7775" y="300"/>
                  <a:pt x="7727" y="356"/>
                  <a:pt x="7746" y="405"/>
                </a:cubicBezTo>
                <a:cubicBezTo>
                  <a:pt x="7766" y="457"/>
                  <a:pt x="7852" y="449"/>
                  <a:pt x="7894" y="450"/>
                </a:cubicBezTo>
                <a:cubicBezTo>
                  <a:pt x="7951" y="451"/>
                  <a:pt x="8010" y="446"/>
                  <a:pt x="8038" y="387"/>
                </a:cubicBezTo>
                <a:cubicBezTo>
                  <a:pt x="8061" y="338"/>
                  <a:pt x="8040" y="290"/>
                  <a:pt x="8004" y="258"/>
                </a:cubicBezTo>
                <a:cubicBezTo>
                  <a:pt x="7980" y="237"/>
                  <a:pt x="7892" y="180"/>
                  <a:pt x="7856" y="198"/>
                </a:cubicBezTo>
                <a:cubicBezTo>
                  <a:pt x="7838" y="207"/>
                  <a:pt x="7862" y="188"/>
                  <a:pt x="7853" y="208"/>
                </a:cubicBezTo>
                <a:moveTo>
                  <a:pt x="7943" y="211"/>
                </a:moveTo>
                <a:cubicBezTo>
                  <a:pt x="8031" y="188"/>
                  <a:pt x="8015" y="182"/>
                  <a:pt x="8062" y="176"/>
                </a:cubicBezTo>
                <a:cubicBezTo>
                  <a:pt x="8109" y="170"/>
                  <a:pt x="8153" y="182"/>
                  <a:pt x="8192" y="209"/>
                </a:cubicBezTo>
                <a:cubicBezTo>
                  <a:pt x="8263" y="258"/>
                  <a:pt x="8289" y="331"/>
                  <a:pt x="8283" y="414"/>
                </a:cubicBezTo>
                <a:cubicBezTo>
                  <a:pt x="8280" y="431"/>
                  <a:pt x="8279" y="436"/>
                  <a:pt x="8267" y="440"/>
                </a:cubicBezTo>
                <a:cubicBezTo>
                  <a:pt x="8239" y="435"/>
                  <a:pt x="8220" y="450"/>
                  <a:pt x="8205" y="415"/>
                </a:cubicBezTo>
                <a:cubicBezTo>
                  <a:pt x="8189" y="378"/>
                  <a:pt x="8198" y="310"/>
                  <a:pt x="8217" y="277"/>
                </a:cubicBezTo>
                <a:cubicBezTo>
                  <a:pt x="8241" y="235"/>
                  <a:pt x="8287" y="205"/>
                  <a:pt x="8333" y="193"/>
                </a:cubicBezTo>
                <a:cubicBezTo>
                  <a:pt x="8362" y="185"/>
                  <a:pt x="8428" y="175"/>
                  <a:pt x="8457" y="190"/>
                </a:cubicBezTo>
                <a:cubicBezTo>
                  <a:pt x="8505" y="215"/>
                  <a:pt x="8500" y="290"/>
                  <a:pt x="8499" y="334"/>
                </a:cubicBezTo>
                <a:cubicBezTo>
                  <a:pt x="8498" y="374"/>
                  <a:pt x="8483" y="381"/>
                  <a:pt x="8449" y="391"/>
                </a:cubicBezTo>
                <a:cubicBezTo>
                  <a:pt x="8444" y="391"/>
                  <a:pt x="8440" y="391"/>
                  <a:pt x="8435" y="391"/>
                </a:cubicBezTo>
                <a:cubicBezTo>
                  <a:pt x="8425" y="370"/>
                  <a:pt x="8412" y="344"/>
                  <a:pt x="8420" y="311"/>
                </a:cubicBezTo>
                <a:cubicBezTo>
                  <a:pt x="8437" y="241"/>
                  <a:pt x="8526" y="193"/>
                  <a:pt x="8590" y="177"/>
                </a:cubicBezTo>
                <a:cubicBezTo>
                  <a:pt x="8621" y="169"/>
                  <a:pt x="8686" y="162"/>
                  <a:pt x="8715" y="180"/>
                </a:cubicBezTo>
                <a:cubicBezTo>
                  <a:pt x="8758" y="206"/>
                  <a:pt x="8778" y="259"/>
                  <a:pt x="8788" y="305"/>
                </a:cubicBezTo>
                <a:cubicBezTo>
                  <a:pt x="8796" y="339"/>
                  <a:pt x="8788" y="374"/>
                  <a:pt x="8797" y="408"/>
                </a:cubicBezTo>
                <a:cubicBezTo>
                  <a:pt x="8799" y="409"/>
                  <a:pt x="8801" y="410"/>
                  <a:pt x="8803" y="411"/>
                </a:cubicBezTo>
                <a:moveTo>
                  <a:pt x="8930" y="221"/>
                </a:moveTo>
                <a:cubicBezTo>
                  <a:pt x="8929" y="199"/>
                  <a:pt x="8933" y="195"/>
                  <a:pt x="8936" y="187"/>
                </a:cubicBezTo>
                <a:cubicBezTo>
                  <a:pt x="8966" y="199"/>
                  <a:pt x="8963" y="203"/>
                  <a:pt x="8979" y="236"/>
                </a:cubicBezTo>
                <a:cubicBezTo>
                  <a:pt x="8998" y="275"/>
                  <a:pt x="9030" y="312"/>
                  <a:pt x="9072" y="328"/>
                </a:cubicBezTo>
                <a:cubicBezTo>
                  <a:pt x="9116" y="344"/>
                  <a:pt x="9180" y="343"/>
                  <a:pt x="9222" y="325"/>
                </a:cubicBezTo>
                <a:cubicBezTo>
                  <a:pt x="9270" y="304"/>
                  <a:pt x="9311" y="266"/>
                  <a:pt x="9330" y="218"/>
                </a:cubicBezTo>
                <a:cubicBezTo>
                  <a:pt x="9341" y="191"/>
                  <a:pt x="9338" y="164"/>
                  <a:pt x="9334" y="136"/>
                </a:cubicBezTo>
                <a:cubicBezTo>
                  <a:pt x="9280" y="124"/>
                  <a:pt x="9243" y="127"/>
                  <a:pt x="9191" y="150"/>
                </a:cubicBezTo>
                <a:cubicBezTo>
                  <a:pt x="9115" y="184"/>
                  <a:pt x="9035" y="235"/>
                  <a:pt x="8984" y="302"/>
                </a:cubicBezTo>
                <a:cubicBezTo>
                  <a:pt x="8965" y="328"/>
                  <a:pt x="8926" y="412"/>
                  <a:pt x="8960" y="443"/>
                </a:cubicBezTo>
                <a:cubicBezTo>
                  <a:pt x="9010" y="489"/>
                  <a:pt x="9129" y="470"/>
                  <a:pt x="9188" y="470"/>
                </a:cubicBezTo>
                <a:moveTo>
                  <a:pt x="9503" y="420"/>
                </a:moveTo>
                <a:cubicBezTo>
                  <a:pt x="9584" y="389"/>
                  <a:pt x="9710" y="359"/>
                  <a:pt x="9754" y="275"/>
                </a:cubicBezTo>
                <a:cubicBezTo>
                  <a:pt x="9766" y="252"/>
                  <a:pt x="9771" y="198"/>
                  <a:pt x="9742" y="186"/>
                </a:cubicBezTo>
                <a:cubicBezTo>
                  <a:pt x="9704" y="171"/>
                  <a:pt x="9649" y="181"/>
                  <a:pt x="9618" y="204"/>
                </a:cubicBezTo>
                <a:cubicBezTo>
                  <a:pt x="9571" y="239"/>
                  <a:pt x="9561" y="300"/>
                  <a:pt x="9567" y="355"/>
                </a:cubicBezTo>
                <a:cubicBezTo>
                  <a:pt x="9575" y="432"/>
                  <a:pt x="9633" y="488"/>
                  <a:pt x="9682" y="543"/>
                </a:cubicBezTo>
                <a:cubicBezTo>
                  <a:pt x="9713" y="578"/>
                  <a:pt x="9745" y="605"/>
                  <a:pt x="9746" y="654"/>
                </a:cubicBezTo>
                <a:cubicBezTo>
                  <a:pt x="9747" y="688"/>
                  <a:pt x="9695" y="691"/>
                  <a:pt x="9670" y="69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18" name="Freeform 33"/>
          <p:cNvSpPr/>
          <p:nvPr/>
        </p:nvSpPr>
        <p:spPr>
          <a:xfrm>
            <a:off x="6716880" y="3571560"/>
            <a:ext cx="5040" cy="2160"/>
          </a:xfrm>
          <a:custGeom>
            <a:avLst/>
            <a:gdLst/>
            <a:ahLst/>
            <a:rect l="0" t="0" r="r" b="b"/>
            <a:pathLst>
              <a:path w="14" h="6">
                <a:moveTo>
                  <a:pt x="0" y="5"/>
                </a:moveTo>
                <a:cubicBezTo>
                  <a:pt x="0" y="0"/>
                  <a:pt x="4" y="0"/>
                  <a:pt x="13" y="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19" name="Freeform 34"/>
          <p:cNvSpPr/>
          <p:nvPr/>
        </p:nvSpPr>
        <p:spPr>
          <a:xfrm>
            <a:off x="307800" y="3119400"/>
            <a:ext cx="1451160" cy="362160"/>
          </a:xfrm>
          <a:custGeom>
            <a:avLst/>
            <a:gdLst/>
            <a:ahLst/>
            <a:rect l="0" t="0" r="r" b="b"/>
            <a:pathLst>
              <a:path w="4031" h="1006">
                <a:moveTo>
                  <a:pt x="96" y="556"/>
                </a:moveTo>
                <a:cubicBezTo>
                  <a:pt x="73" y="509"/>
                  <a:pt x="51" y="462"/>
                  <a:pt x="21" y="419"/>
                </a:cubicBezTo>
                <a:cubicBezTo>
                  <a:pt x="14" y="408"/>
                  <a:pt x="7" y="397"/>
                  <a:pt x="0" y="386"/>
                </a:cubicBezTo>
                <a:lnTo>
                  <a:pt x="0" y="385"/>
                </a:lnTo>
                <a:cubicBezTo>
                  <a:pt x="12" y="428"/>
                  <a:pt x="28" y="462"/>
                  <a:pt x="51" y="501"/>
                </a:cubicBezTo>
                <a:cubicBezTo>
                  <a:pt x="97" y="579"/>
                  <a:pt x="145" y="667"/>
                  <a:pt x="215" y="726"/>
                </a:cubicBezTo>
                <a:cubicBezTo>
                  <a:pt x="242" y="749"/>
                  <a:pt x="284" y="766"/>
                  <a:pt x="315" y="738"/>
                </a:cubicBezTo>
                <a:cubicBezTo>
                  <a:pt x="395" y="667"/>
                  <a:pt x="449" y="535"/>
                  <a:pt x="503" y="444"/>
                </a:cubicBezTo>
                <a:cubicBezTo>
                  <a:pt x="524" y="407"/>
                  <a:pt x="540" y="369"/>
                  <a:pt x="563" y="333"/>
                </a:cubicBezTo>
                <a:moveTo>
                  <a:pt x="1109" y="468"/>
                </a:moveTo>
                <a:cubicBezTo>
                  <a:pt x="1109" y="446"/>
                  <a:pt x="1115" y="424"/>
                  <a:pt x="1096" y="409"/>
                </a:cubicBezTo>
                <a:cubicBezTo>
                  <a:pt x="1075" y="392"/>
                  <a:pt x="1041" y="392"/>
                  <a:pt x="1015" y="395"/>
                </a:cubicBezTo>
                <a:cubicBezTo>
                  <a:pt x="978" y="400"/>
                  <a:pt x="934" y="422"/>
                  <a:pt x="918" y="458"/>
                </a:cubicBezTo>
                <a:cubicBezTo>
                  <a:pt x="900" y="497"/>
                  <a:pt x="928" y="518"/>
                  <a:pt x="960" y="535"/>
                </a:cubicBezTo>
                <a:cubicBezTo>
                  <a:pt x="1016" y="565"/>
                  <a:pt x="1078" y="580"/>
                  <a:pt x="1134" y="610"/>
                </a:cubicBezTo>
                <a:cubicBezTo>
                  <a:pt x="1161" y="625"/>
                  <a:pt x="1206" y="653"/>
                  <a:pt x="1191" y="693"/>
                </a:cubicBezTo>
                <a:cubicBezTo>
                  <a:pt x="1172" y="743"/>
                  <a:pt x="1064" y="752"/>
                  <a:pt x="1022" y="758"/>
                </a:cubicBezTo>
                <a:cubicBezTo>
                  <a:pt x="935" y="770"/>
                  <a:pt x="845" y="773"/>
                  <a:pt x="757" y="775"/>
                </a:cubicBezTo>
                <a:cubicBezTo>
                  <a:pt x="732" y="776"/>
                  <a:pt x="702" y="776"/>
                  <a:pt x="681" y="780"/>
                </a:cubicBezTo>
                <a:moveTo>
                  <a:pt x="1676" y="603"/>
                </a:moveTo>
                <a:cubicBezTo>
                  <a:pt x="1671" y="570"/>
                  <a:pt x="1663" y="563"/>
                  <a:pt x="1627" y="561"/>
                </a:cubicBezTo>
                <a:cubicBezTo>
                  <a:pt x="1578" y="558"/>
                  <a:pt x="1550" y="584"/>
                  <a:pt x="1521" y="622"/>
                </a:cubicBezTo>
                <a:cubicBezTo>
                  <a:pt x="1490" y="664"/>
                  <a:pt x="1447" y="727"/>
                  <a:pt x="1449" y="782"/>
                </a:cubicBezTo>
                <a:cubicBezTo>
                  <a:pt x="1450" y="786"/>
                  <a:pt x="1451" y="790"/>
                  <a:pt x="1452" y="794"/>
                </a:cubicBezTo>
                <a:cubicBezTo>
                  <a:pt x="1497" y="804"/>
                  <a:pt x="1536" y="807"/>
                  <a:pt x="1579" y="785"/>
                </a:cubicBezTo>
                <a:cubicBezTo>
                  <a:pt x="1630" y="759"/>
                  <a:pt x="1684" y="711"/>
                  <a:pt x="1715" y="663"/>
                </a:cubicBezTo>
                <a:cubicBezTo>
                  <a:pt x="1733" y="636"/>
                  <a:pt x="1747" y="602"/>
                  <a:pt x="1751" y="570"/>
                </a:cubicBezTo>
                <a:cubicBezTo>
                  <a:pt x="1751" y="567"/>
                  <a:pt x="1751" y="564"/>
                  <a:pt x="1751" y="561"/>
                </a:cubicBezTo>
                <a:cubicBezTo>
                  <a:pt x="1756" y="570"/>
                  <a:pt x="1771" y="601"/>
                  <a:pt x="1776" y="615"/>
                </a:cubicBezTo>
                <a:cubicBezTo>
                  <a:pt x="1790" y="659"/>
                  <a:pt x="1798" y="710"/>
                  <a:pt x="1831" y="744"/>
                </a:cubicBezTo>
                <a:cubicBezTo>
                  <a:pt x="1853" y="767"/>
                  <a:pt x="1875" y="768"/>
                  <a:pt x="1904" y="768"/>
                </a:cubicBezTo>
                <a:moveTo>
                  <a:pt x="1955" y="646"/>
                </a:moveTo>
                <a:cubicBezTo>
                  <a:pt x="1959" y="620"/>
                  <a:pt x="1959" y="599"/>
                  <a:pt x="1988" y="589"/>
                </a:cubicBezTo>
                <a:cubicBezTo>
                  <a:pt x="2023" y="577"/>
                  <a:pt x="2055" y="594"/>
                  <a:pt x="2078" y="618"/>
                </a:cubicBezTo>
                <a:cubicBezTo>
                  <a:pt x="2108" y="649"/>
                  <a:pt x="2139" y="694"/>
                  <a:pt x="2152" y="736"/>
                </a:cubicBezTo>
                <a:cubicBezTo>
                  <a:pt x="2156" y="749"/>
                  <a:pt x="2154" y="762"/>
                  <a:pt x="2155" y="775"/>
                </a:cubicBezTo>
                <a:cubicBezTo>
                  <a:pt x="2130" y="775"/>
                  <a:pt x="2114" y="780"/>
                  <a:pt x="2102" y="755"/>
                </a:cubicBezTo>
                <a:cubicBezTo>
                  <a:pt x="2089" y="729"/>
                  <a:pt x="2089" y="691"/>
                  <a:pt x="2111" y="670"/>
                </a:cubicBezTo>
                <a:cubicBezTo>
                  <a:pt x="2155" y="627"/>
                  <a:pt x="2240" y="609"/>
                  <a:pt x="2299" y="605"/>
                </a:cubicBezTo>
                <a:cubicBezTo>
                  <a:pt x="2338" y="602"/>
                  <a:pt x="2407" y="593"/>
                  <a:pt x="2428" y="639"/>
                </a:cubicBezTo>
                <a:cubicBezTo>
                  <a:pt x="2428" y="646"/>
                  <a:pt x="2428" y="653"/>
                  <a:pt x="2428" y="660"/>
                </a:cubicBezTo>
                <a:moveTo>
                  <a:pt x="575" y="498"/>
                </a:moveTo>
                <a:cubicBezTo>
                  <a:pt x="571" y="496"/>
                  <a:pt x="569" y="492"/>
                  <a:pt x="564" y="491"/>
                </a:cubicBezTo>
                <a:cubicBezTo>
                  <a:pt x="559" y="490"/>
                  <a:pt x="553" y="491"/>
                  <a:pt x="548" y="490"/>
                </a:cubicBezTo>
                <a:cubicBezTo>
                  <a:pt x="544" y="489"/>
                  <a:pt x="540" y="489"/>
                  <a:pt x="538" y="488"/>
                </a:cubicBezTo>
                <a:cubicBezTo>
                  <a:pt x="535" y="487"/>
                  <a:pt x="529" y="486"/>
                  <a:pt x="527" y="483"/>
                </a:cubicBezTo>
                <a:cubicBezTo>
                  <a:pt x="524" y="480"/>
                  <a:pt x="524" y="478"/>
                  <a:pt x="524" y="470"/>
                </a:cubicBezTo>
                <a:cubicBezTo>
                  <a:pt x="525" y="447"/>
                  <a:pt x="548" y="430"/>
                  <a:pt x="564" y="415"/>
                </a:cubicBezTo>
                <a:cubicBezTo>
                  <a:pt x="604" y="378"/>
                  <a:pt x="643" y="342"/>
                  <a:pt x="684" y="306"/>
                </a:cubicBezTo>
                <a:cubicBezTo>
                  <a:pt x="733" y="264"/>
                  <a:pt x="783" y="222"/>
                  <a:pt x="831" y="178"/>
                </a:cubicBezTo>
                <a:cubicBezTo>
                  <a:pt x="862" y="151"/>
                  <a:pt x="896" y="118"/>
                  <a:pt x="908" y="76"/>
                </a:cubicBezTo>
                <a:cubicBezTo>
                  <a:pt x="915" y="52"/>
                  <a:pt x="911" y="25"/>
                  <a:pt x="911" y="0"/>
                </a:cubicBezTo>
                <a:cubicBezTo>
                  <a:pt x="925" y="3"/>
                  <a:pt x="940" y="6"/>
                  <a:pt x="955" y="7"/>
                </a:cubicBezTo>
                <a:cubicBezTo>
                  <a:pt x="981" y="9"/>
                  <a:pt x="1007" y="7"/>
                  <a:pt x="1033" y="7"/>
                </a:cubicBezTo>
                <a:moveTo>
                  <a:pt x="2423" y="696"/>
                </a:moveTo>
                <a:cubicBezTo>
                  <a:pt x="2391" y="687"/>
                  <a:pt x="2360" y="680"/>
                  <a:pt x="2326" y="677"/>
                </a:cubicBezTo>
                <a:cubicBezTo>
                  <a:pt x="2316" y="676"/>
                  <a:pt x="2295" y="676"/>
                  <a:pt x="2287" y="667"/>
                </a:cubicBezTo>
                <a:cubicBezTo>
                  <a:pt x="2285" y="665"/>
                  <a:pt x="2285" y="659"/>
                  <a:pt x="2284" y="656"/>
                </a:cubicBezTo>
                <a:cubicBezTo>
                  <a:pt x="2282" y="647"/>
                  <a:pt x="2283" y="636"/>
                  <a:pt x="2290" y="630"/>
                </a:cubicBezTo>
                <a:cubicBezTo>
                  <a:pt x="2309" y="612"/>
                  <a:pt x="2341" y="603"/>
                  <a:pt x="2366" y="600"/>
                </a:cubicBezTo>
                <a:cubicBezTo>
                  <a:pt x="2400" y="596"/>
                  <a:pt x="2438" y="591"/>
                  <a:pt x="2462" y="617"/>
                </a:cubicBezTo>
                <a:cubicBezTo>
                  <a:pt x="2488" y="646"/>
                  <a:pt x="2497" y="689"/>
                  <a:pt x="2499" y="726"/>
                </a:cubicBezTo>
                <a:cubicBezTo>
                  <a:pt x="2501" y="759"/>
                  <a:pt x="2501" y="779"/>
                  <a:pt x="2478" y="804"/>
                </a:cubicBezTo>
                <a:cubicBezTo>
                  <a:pt x="2470" y="811"/>
                  <a:pt x="2468" y="813"/>
                  <a:pt x="2462" y="817"/>
                </a:cubicBezTo>
                <a:moveTo>
                  <a:pt x="2678" y="571"/>
                </a:moveTo>
                <a:cubicBezTo>
                  <a:pt x="2694" y="560"/>
                  <a:pt x="2712" y="545"/>
                  <a:pt x="2734" y="551"/>
                </a:cubicBezTo>
                <a:cubicBezTo>
                  <a:pt x="2763" y="559"/>
                  <a:pt x="2770" y="650"/>
                  <a:pt x="2774" y="672"/>
                </a:cubicBezTo>
                <a:cubicBezTo>
                  <a:pt x="2783" y="728"/>
                  <a:pt x="2785" y="785"/>
                  <a:pt x="2797" y="840"/>
                </a:cubicBezTo>
                <a:cubicBezTo>
                  <a:pt x="2803" y="868"/>
                  <a:pt x="2810" y="895"/>
                  <a:pt x="2819" y="922"/>
                </a:cubicBezTo>
                <a:cubicBezTo>
                  <a:pt x="2821" y="928"/>
                  <a:pt x="2822" y="928"/>
                  <a:pt x="2822" y="932"/>
                </a:cubicBezTo>
                <a:moveTo>
                  <a:pt x="2814" y="521"/>
                </a:moveTo>
                <a:cubicBezTo>
                  <a:pt x="2845" y="504"/>
                  <a:pt x="2888" y="488"/>
                  <a:pt x="2926" y="500"/>
                </a:cubicBezTo>
                <a:cubicBezTo>
                  <a:pt x="2978" y="516"/>
                  <a:pt x="2976" y="579"/>
                  <a:pt x="2977" y="622"/>
                </a:cubicBezTo>
                <a:cubicBezTo>
                  <a:pt x="2978" y="667"/>
                  <a:pt x="2985" y="710"/>
                  <a:pt x="2951" y="744"/>
                </a:cubicBezTo>
                <a:cubicBezTo>
                  <a:pt x="2933" y="757"/>
                  <a:pt x="2928" y="761"/>
                  <a:pt x="2916" y="768"/>
                </a:cubicBezTo>
                <a:moveTo>
                  <a:pt x="2441" y="682"/>
                </a:moveTo>
                <a:cubicBezTo>
                  <a:pt x="2436" y="670"/>
                  <a:pt x="2435" y="678"/>
                  <a:pt x="2434" y="666"/>
                </a:cubicBezTo>
                <a:cubicBezTo>
                  <a:pt x="2433" y="647"/>
                  <a:pt x="2446" y="631"/>
                  <a:pt x="2460" y="619"/>
                </a:cubicBezTo>
                <a:cubicBezTo>
                  <a:pt x="2489" y="593"/>
                  <a:pt x="2522" y="574"/>
                  <a:pt x="2559" y="560"/>
                </a:cubicBezTo>
                <a:cubicBezTo>
                  <a:pt x="2599" y="545"/>
                  <a:pt x="2683" y="522"/>
                  <a:pt x="2726" y="543"/>
                </a:cubicBezTo>
                <a:cubicBezTo>
                  <a:pt x="2771" y="565"/>
                  <a:pt x="2797" y="639"/>
                  <a:pt x="2813" y="682"/>
                </a:cubicBezTo>
                <a:cubicBezTo>
                  <a:pt x="2832" y="733"/>
                  <a:pt x="2848" y="786"/>
                  <a:pt x="2862" y="838"/>
                </a:cubicBezTo>
                <a:cubicBezTo>
                  <a:pt x="2874" y="882"/>
                  <a:pt x="2877" y="924"/>
                  <a:pt x="2877" y="970"/>
                </a:cubicBezTo>
                <a:moveTo>
                  <a:pt x="3008" y="512"/>
                </a:moveTo>
                <a:cubicBezTo>
                  <a:pt x="3007" y="510"/>
                  <a:pt x="2988" y="486"/>
                  <a:pt x="3008" y="507"/>
                </a:cubicBezTo>
                <a:cubicBezTo>
                  <a:pt x="3055" y="556"/>
                  <a:pt x="3083" y="623"/>
                  <a:pt x="3108" y="685"/>
                </a:cubicBezTo>
                <a:cubicBezTo>
                  <a:pt x="3134" y="751"/>
                  <a:pt x="3153" y="821"/>
                  <a:pt x="3168" y="889"/>
                </a:cubicBezTo>
                <a:cubicBezTo>
                  <a:pt x="3171" y="903"/>
                  <a:pt x="3192" y="991"/>
                  <a:pt x="3178" y="1005"/>
                </a:cubicBezTo>
                <a:cubicBezTo>
                  <a:pt x="3173" y="1005"/>
                  <a:pt x="3170" y="1005"/>
                  <a:pt x="3166" y="1005"/>
                </a:cubicBezTo>
                <a:moveTo>
                  <a:pt x="3029" y="551"/>
                </a:moveTo>
                <a:cubicBezTo>
                  <a:pt x="3066" y="510"/>
                  <a:pt x="3095" y="509"/>
                  <a:pt x="3151" y="507"/>
                </a:cubicBezTo>
                <a:cubicBezTo>
                  <a:pt x="3219" y="505"/>
                  <a:pt x="3283" y="507"/>
                  <a:pt x="3323" y="571"/>
                </a:cubicBezTo>
                <a:cubicBezTo>
                  <a:pt x="3350" y="614"/>
                  <a:pt x="3357" y="692"/>
                  <a:pt x="3330" y="736"/>
                </a:cubicBezTo>
                <a:cubicBezTo>
                  <a:pt x="3295" y="793"/>
                  <a:pt x="3217" y="806"/>
                  <a:pt x="3156" y="810"/>
                </a:cubicBezTo>
                <a:cubicBezTo>
                  <a:pt x="3104" y="813"/>
                  <a:pt x="3020" y="824"/>
                  <a:pt x="2974" y="797"/>
                </a:cubicBezTo>
                <a:cubicBezTo>
                  <a:pt x="2968" y="791"/>
                  <a:pt x="2962" y="784"/>
                  <a:pt x="2956" y="778"/>
                </a:cubicBezTo>
                <a:moveTo>
                  <a:pt x="3305" y="261"/>
                </a:moveTo>
                <a:cubicBezTo>
                  <a:pt x="3309" y="287"/>
                  <a:pt x="3323" y="302"/>
                  <a:pt x="3338" y="328"/>
                </a:cubicBezTo>
                <a:cubicBezTo>
                  <a:pt x="3379" y="395"/>
                  <a:pt x="3407" y="467"/>
                  <a:pt x="3430" y="542"/>
                </a:cubicBezTo>
                <a:cubicBezTo>
                  <a:pt x="3449" y="607"/>
                  <a:pt x="3463" y="673"/>
                  <a:pt x="3478" y="739"/>
                </a:cubicBezTo>
                <a:cubicBezTo>
                  <a:pt x="3485" y="768"/>
                  <a:pt x="3491" y="778"/>
                  <a:pt x="3506" y="793"/>
                </a:cubicBezTo>
                <a:moveTo>
                  <a:pt x="3654" y="500"/>
                </a:moveTo>
                <a:cubicBezTo>
                  <a:pt x="3679" y="505"/>
                  <a:pt x="3683" y="512"/>
                  <a:pt x="3701" y="533"/>
                </a:cubicBezTo>
                <a:cubicBezTo>
                  <a:pt x="3725" y="561"/>
                  <a:pt x="3748" y="592"/>
                  <a:pt x="3787" y="599"/>
                </a:cubicBezTo>
                <a:cubicBezTo>
                  <a:pt x="3828" y="606"/>
                  <a:pt x="3863" y="597"/>
                  <a:pt x="3893" y="569"/>
                </a:cubicBezTo>
                <a:cubicBezTo>
                  <a:pt x="3922" y="542"/>
                  <a:pt x="3931" y="514"/>
                  <a:pt x="3929" y="475"/>
                </a:cubicBezTo>
                <a:cubicBezTo>
                  <a:pt x="3926" y="430"/>
                  <a:pt x="3880" y="416"/>
                  <a:pt x="3841" y="412"/>
                </a:cubicBezTo>
                <a:cubicBezTo>
                  <a:pt x="3766" y="405"/>
                  <a:pt x="3708" y="444"/>
                  <a:pt x="3660" y="498"/>
                </a:cubicBezTo>
                <a:cubicBezTo>
                  <a:pt x="3619" y="545"/>
                  <a:pt x="3570" y="623"/>
                  <a:pt x="3585" y="690"/>
                </a:cubicBezTo>
                <a:cubicBezTo>
                  <a:pt x="3600" y="758"/>
                  <a:pt x="3719" y="761"/>
                  <a:pt x="3769" y="766"/>
                </a:cubicBezTo>
                <a:cubicBezTo>
                  <a:pt x="3856" y="775"/>
                  <a:pt x="3943" y="773"/>
                  <a:pt x="4030" y="77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20" name="Freeform 35"/>
          <p:cNvSpPr/>
          <p:nvPr/>
        </p:nvSpPr>
        <p:spPr>
          <a:xfrm>
            <a:off x="2033640" y="3266640"/>
            <a:ext cx="873360" cy="208800"/>
          </a:xfrm>
          <a:custGeom>
            <a:avLst/>
            <a:gdLst/>
            <a:ahLst/>
            <a:rect l="0" t="0" r="r" b="b"/>
            <a:pathLst>
              <a:path w="2426" h="580">
                <a:moveTo>
                  <a:pt x="357" y="27"/>
                </a:moveTo>
                <a:cubicBezTo>
                  <a:pt x="315" y="29"/>
                  <a:pt x="278" y="35"/>
                  <a:pt x="237" y="45"/>
                </a:cubicBezTo>
                <a:cubicBezTo>
                  <a:pt x="190" y="57"/>
                  <a:pt x="121" y="70"/>
                  <a:pt x="87" y="109"/>
                </a:cubicBezTo>
                <a:cubicBezTo>
                  <a:pt x="56" y="146"/>
                  <a:pt x="100" y="184"/>
                  <a:pt x="126" y="204"/>
                </a:cubicBezTo>
                <a:cubicBezTo>
                  <a:pt x="180" y="244"/>
                  <a:pt x="242" y="273"/>
                  <a:pt x="297" y="310"/>
                </a:cubicBezTo>
                <a:cubicBezTo>
                  <a:pt x="318" y="325"/>
                  <a:pt x="325" y="332"/>
                  <a:pt x="330" y="354"/>
                </a:cubicBezTo>
                <a:cubicBezTo>
                  <a:pt x="287" y="367"/>
                  <a:pt x="246" y="371"/>
                  <a:pt x="195" y="371"/>
                </a:cubicBezTo>
                <a:cubicBezTo>
                  <a:pt x="140" y="371"/>
                  <a:pt x="64" y="382"/>
                  <a:pt x="13" y="353"/>
                </a:cubicBezTo>
                <a:cubicBezTo>
                  <a:pt x="9" y="348"/>
                  <a:pt x="4" y="343"/>
                  <a:pt x="0" y="338"/>
                </a:cubicBezTo>
                <a:moveTo>
                  <a:pt x="437" y="130"/>
                </a:moveTo>
                <a:cubicBezTo>
                  <a:pt x="472" y="143"/>
                  <a:pt x="470" y="199"/>
                  <a:pt x="474" y="231"/>
                </a:cubicBezTo>
                <a:cubicBezTo>
                  <a:pt x="485" y="321"/>
                  <a:pt x="490" y="411"/>
                  <a:pt x="506" y="501"/>
                </a:cubicBezTo>
                <a:cubicBezTo>
                  <a:pt x="511" y="529"/>
                  <a:pt x="519" y="553"/>
                  <a:pt x="531" y="579"/>
                </a:cubicBezTo>
                <a:moveTo>
                  <a:pt x="512" y="120"/>
                </a:moveTo>
                <a:cubicBezTo>
                  <a:pt x="551" y="87"/>
                  <a:pt x="580" y="82"/>
                  <a:pt x="633" y="85"/>
                </a:cubicBezTo>
                <a:cubicBezTo>
                  <a:pt x="693" y="88"/>
                  <a:pt x="714" y="128"/>
                  <a:pt x="719" y="183"/>
                </a:cubicBezTo>
                <a:cubicBezTo>
                  <a:pt x="725" y="247"/>
                  <a:pt x="698" y="282"/>
                  <a:pt x="642" y="311"/>
                </a:cubicBezTo>
                <a:cubicBezTo>
                  <a:pt x="588" y="340"/>
                  <a:pt x="518" y="346"/>
                  <a:pt x="458" y="340"/>
                </a:cubicBezTo>
                <a:cubicBezTo>
                  <a:pt x="442" y="336"/>
                  <a:pt x="437" y="333"/>
                  <a:pt x="443" y="317"/>
                </a:cubicBezTo>
                <a:moveTo>
                  <a:pt x="1207" y="58"/>
                </a:moveTo>
                <a:cubicBezTo>
                  <a:pt x="1159" y="64"/>
                  <a:pt x="1111" y="82"/>
                  <a:pt x="1068" y="106"/>
                </a:cubicBezTo>
                <a:cubicBezTo>
                  <a:pt x="999" y="144"/>
                  <a:pt x="946" y="195"/>
                  <a:pt x="904" y="260"/>
                </a:cubicBezTo>
                <a:cubicBezTo>
                  <a:pt x="887" y="287"/>
                  <a:pt x="855" y="354"/>
                  <a:pt x="904" y="365"/>
                </a:cubicBezTo>
                <a:cubicBezTo>
                  <a:pt x="952" y="377"/>
                  <a:pt x="1007" y="366"/>
                  <a:pt x="1049" y="346"/>
                </a:cubicBezTo>
                <a:cubicBezTo>
                  <a:pt x="1094" y="323"/>
                  <a:pt x="1137" y="293"/>
                  <a:pt x="1162" y="249"/>
                </a:cubicBezTo>
                <a:cubicBezTo>
                  <a:pt x="1173" y="230"/>
                  <a:pt x="1176" y="209"/>
                  <a:pt x="1180" y="188"/>
                </a:cubicBezTo>
                <a:cubicBezTo>
                  <a:pt x="1180" y="227"/>
                  <a:pt x="1170" y="293"/>
                  <a:pt x="1201" y="323"/>
                </a:cubicBezTo>
                <a:cubicBezTo>
                  <a:pt x="1227" y="348"/>
                  <a:pt x="1268" y="342"/>
                  <a:pt x="1299" y="343"/>
                </a:cubicBezTo>
                <a:moveTo>
                  <a:pt x="1691" y="101"/>
                </a:moveTo>
                <a:cubicBezTo>
                  <a:pt x="1687" y="69"/>
                  <a:pt x="1669" y="57"/>
                  <a:pt x="1630" y="70"/>
                </a:cubicBezTo>
                <a:cubicBezTo>
                  <a:pt x="1560" y="93"/>
                  <a:pt x="1495" y="169"/>
                  <a:pt x="1457" y="229"/>
                </a:cubicBezTo>
                <a:cubicBezTo>
                  <a:pt x="1429" y="275"/>
                  <a:pt x="1403" y="352"/>
                  <a:pt x="1460" y="384"/>
                </a:cubicBezTo>
                <a:cubicBezTo>
                  <a:pt x="1517" y="417"/>
                  <a:pt x="1589" y="410"/>
                  <a:pt x="1651" y="412"/>
                </a:cubicBezTo>
                <a:moveTo>
                  <a:pt x="2022" y="111"/>
                </a:moveTo>
                <a:cubicBezTo>
                  <a:pt x="1971" y="112"/>
                  <a:pt x="1960" y="119"/>
                  <a:pt x="1940" y="170"/>
                </a:cubicBezTo>
                <a:cubicBezTo>
                  <a:pt x="1927" y="205"/>
                  <a:pt x="1917" y="258"/>
                  <a:pt x="1955" y="279"/>
                </a:cubicBezTo>
                <a:cubicBezTo>
                  <a:pt x="2002" y="304"/>
                  <a:pt x="2100" y="298"/>
                  <a:pt x="2150" y="286"/>
                </a:cubicBezTo>
                <a:cubicBezTo>
                  <a:pt x="2227" y="266"/>
                  <a:pt x="2316" y="210"/>
                  <a:pt x="2362" y="144"/>
                </a:cubicBezTo>
                <a:cubicBezTo>
                  <a:pt x="2383" y="114"/>
                  <a:pt x="2389" y="66"/>
                  <a:pt x="2362" y="38"/>
                </a:cubicBezTo>
                <a:cubicBezTo>
                  <a:pt x="2333" y="8"/>
                  <a:pt x="2260" y="0"/>
                  <a:pt x="2222" y="11"/>
                </a:cubicBezTo>
                <a:cubicBezTo>
                  <a:pt x="2148" y="32"/>
                  <a:pt x="2073" y="101"/>
                  <a:pt x="2025" y="158"/>
                </a:cubicBezTo>
                <a:cubicBezTo>
                  <a:pt x="1978" y="214"/>
                  <a:pt x="1949" y="274"/>
                  <a:pt x="1955" y="347"/>
                </a:cubicBezTo>
                <a:cubicBezTo>
                  <a:pt x="1960" y="401"/>
                  <a:pt x="2014" y="422"/>
                  <a:pt x="2061" y="436"/>
                </a:cubicBezTo>
                <a:cubicBezTo>
                  <a:pt x="2124" y="455"/>
                  <a:pt x="2215" y="458"/>
                  <a:pt x="2279" y="442"/>
                </a:cubicBezTo>
                <a:cubicBezTo>
                  <a:pt x="2328" y="430"/>
                  <a:pt x="2375" y="406"/>
                  <a:pt x="2425" y="39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21" name="Freeform 36"/>
          <p:cNvSpPr/>
          <p:nvPr/>
        </p:nvSpPr>
        <p:spPr>
          <a:xfrm>
            <a:off x="3135240" y="3294000"/>
            <a:ext cx="79560" cy="144720"/>
          </a:xfrm>
          <a:custGeom>
            <a:avLst/>
            <a:gdLst/>
            <a:ahLst/>
            <a:rect l="0" t="0" r="r" b="b"/>
            <a:pathLst>
              <a:path w="221" h="402">
                <a:moveTo>
                  <a:pt x="0" y="63"/>
                </a:moveTo>
                <a:cubicBezTo>
                  <a:pt x="14" y="38"/>
                  <a:pt x="28" y="19"/>
                  <a:pt x="56" y="6"/>
                </a:cubicBezTo>
                <a:cubicBezTo>
                  <a:pt x="68" y="0"/>
                  <a:pt x="79" y="0"/>
                  <a:pt x="91" y="0"/>
                </a:cubicBezTo>
                <a:cubicBezTo>
                  <a:pt x="92" y="0"/>
                  <a:pt x="94" y="0"/>
                  <a:pt x="95" y="0"/>
                </a:cubicBezTo>
                <a:cubicBezTo>
                  <a:pt x="95" y="16"/>
                  <a:pt x="100" y="30"/>
                  <a:pt x="85" y="40"/>
                </a:cubicBezTo>
                <a:cubicBezTo>
                  <a:pt x="70" y="51"/>
                  <a:pt x="50" y="49"/>
                  <a:pt x="33" y="49"/>
                </a:cubicBezTo>
                <a:cubicBezTo>
                  <a:pt x="24" y="49"/>
                  <a:pt x="25" y="51"/>
                  <a:pt x="24" y="44"/>
                </a:cubicBezTo>
                <a:cubicBezTo>
                  <a:pt x="28" y="26"/>
                  <a:pt x="44" y="30"/>
                  <a:pt x="61" y="29"/>
                </a:cubicBezTo>
                <a:moveTo>
                  <a:pt x="172" y="335"/>
                </a:moveTo>
                <a:cubicBezTo>
                  <a:pt x="188" y="335"/>
                  <a:pt x="204" y="335"/>
                  <a:pt x="220" y="335"/>
                </a:cubicBezTo>
                <a:cubicBezTo>
                  <a:pt x="198" y="360"/>
                  <a:pt x="170" y="374"/>
                  <a:pt x="139" y="388"/>
                </a:cubicBezTo>
                <a:cubicBezTo>
                  <a:pt x="125" y="394"/>
                  <a:pt x="113" y="399"/>
                  <a:pt x="97" y="401"/>
                </a:cubicBezTo>
                <a:cubicBezTo>
                  <a:pt x="115" y="383"/>
                  <a:pt x="124" y="374"/>
                  <a:pt x="139" y="36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22" name="Freeform 37"/>
          <p:cNvSpPr/>
          <p:nvPr/>
        </p:nvSpPr>
        <p:spPr>
          <a:xfrm>
            <a:off x="3479040" y="3176640"/>
            <a:ext cx="1103040" cy="268560"/>
          </a:xfrm>
          <a:custGeom>
            <a:avLst/>
            <a:gdLst/>
            <a:ahLst/>
            <a:rect l="0" t="0" r="r" b="b"/>
            <a:pathLst>
              <a:path w="3064" h="746">
                <a:moveTo>
                  <a:pt x="1886" y="211"/>
                </a:moveTo>
                <a:cubicBezTo>
                  <a:pt x="1809" y="211"/>
                  <a:pt x="1733" y="207"/>
                  <a:pt x="1656" y="204"/>
                </a:cubicBezTo>
                <a:cubicBezTo>
                  <a:pt x="1638" y="204"/>
                  <a:pt x="1620" y="203"/>
                  <a:pt x="1602" y="203"/>
                </a:cubicBezTo>
                <a:moveTo>
                  <a:pt x="377" y="296"/>
                </a:moveTo>
                <a:cubicBezTo>
                  <a:pt x="368" y="269"/>
                  <a:pt x="371" y="272"/>
                  <a:pt x="335" y="271"/>
                </a:cubicBezTo>
                <a:cubicBezTo>
                  <a:pt x="263" y="270"/>
                  <a:pt x="201" y="289"/>
                  <a:pt x="133" y="313"/>
                </a:cubicBezTo>
                <a:cubicBezTo>
                  <a:pt x="92" y="328"/>
                  <a:pt x="24" y="347"/>
                  <a:pt x="12" y="396"/>
                </a:cubicBezTo>
                <a:cubicBezTo>
                  <a:pt x="0" y="444"/>
                  <a:pt x="88" y="457"/>
                  <a:pt x="116" y="468"/>
                </a:cubicBezTo>
                <a:cubicBezTo>
                  <a:pt x="168" y="489"/>
                  <a:pt x="250" y="511"/>
                  <a:pt x="274" y="568"/>
                </a:cubicBezTo>
                <a:cubicBezTo>
                  <a:pt x="293" y="613"/>
                  <a:pt x="263" y="633"/>
                  <a:pt x="225" y="644"/>
                </a:cubicBezTo>
                <a:cubicBezTo>
                  <a:pt x="176" y="659"/>
                  <a:pt x="116" y="658"/>
                  <a:pt x="65" y="654"/>
                </a:cubicBezTo>
                <a:cubicBezTo>
                  <a:pt x="32" y="652"/>
                  <a:pt x="29" y="646"/>
                  <a:pt x="21" y="619"/>
                </a:cubicBezTo>
                <a:moveTo>
                  <a:pt x="574" y="343"/>
                </a:moveTo>
                <a:cubicBezTo>
                  <a:pt x="627" y="345"/>
                  <a:pt x="649" y="346"/>
                  <a:pt x="683" y="390"/>
                </a:cubicBezTo>
                <a:cubicBezTo>
                  <a:pt x="702" y="413"/>
                  <a:pt x="709" y="430"/>
                  <a:pt x="738" y="437"/>
                </a:cubicBezTo>
                <a:cubicBezTo>
                  <a:pt x="760" y="442"/>
                  <a:pt x="780" y="417"/>
                  <a:pt x="789" y="401"/>
                </a:cubicBezTo>
                <a:cubicBezTo>
                  <a:pt x="801" y="380"/>
                  <a:pt x="799" y="364"/>
                  <a:pt x="802" y="341"/>
                </a:cubicBezTo>
                <a:cubicBezTo>
                  <a:pt x="747" y="320"/>
                  <a:pt x="695" y="319"/>
                  <a:pt x="645" y="354"/>
                </a:cubicBezTo>
                <a:cubicBezTo>
                  <a:pt x="595" y="390"/>
                  <a:pt x="558" y="443"/>
                  <a:pt x="550" y="503"/>
                </a:cubicBezTo>
                <a:cubicBezTo>
                  <a:pt x="540" y="572"/>
                  <a:pt x="618" y="571"/>
                  <a:pt x="669" y="574"/>
                </a:cubicBezTo>
                <a:cubicBezTo>
                  <a:pt x="786" y="580"/>
                  <a:pt x="887" y="562"/>
                  <a:pt x="996" y="520"/>
                </a:cubicBezTo>
                <a:cubicBezTo>
                  <a:pt x="1094" y="481"/>
                  <a:pt x="1204" y="431"/>
                  <a:pt x="1273" y="347"/>
                </a:cubicBezTo>
                <a:cubicBezTo>
                  <a:pt x="1317" y="294"/>
                  <a:pt x="1330" y="214"/>
                  <a:pt x="1311" y="149"/>
                </a:cubicBezTo>
                <a:cubicBezTo>
                  <a:pt x="1296" y="97"/>
                  <a:pt x="1260" y="45"/>
                  <a:pt x="1232" y="0"/>
                </a:cubicBezTo>
                <a:cubicBezTo>
                  <a:pt x="1231" y="31"/>
                  <a:pt x="1229" y="69"/>
                  <a:pt x="1229" y="102"/>
                </a:cubicBezTo>
                <a:cubicBezTo>
                  <a:pt x="1229" y="184"/>
                  <a:pt x="1235" y="265"/>
                  <a:pt x="1239" y="347"/>
                </a:cubicBezTo>
                <a:cubicBezTo>
                  <a:pt x="1242" y="406"/>
                  <a:pt x="1241" y="468"/>
                  <a:pt x="1262" y="523"/>
                </a:cubicBezTo>
                <a:cubicBezTo>
                  <a:pt x="1271" y="546"/>
                  <a:pt x="1283" y="554"/>
                  <a:pt x="1306" y="554"/>
                </a:cubicBezTo>
                <a:cubicBezTo>
                  <a:pt x="1309" y="552"/>
                  <a:pt x="1313" y="549"/>
                  <a:pt x="1316" y="547"/>
                </a:cubicBezTo>
                <a:moveTo>
                  <a:pt x="1103" y="386"/>
                </a:moveTo>
                <a:cubicBezTo>
                  <a:pt x="1160" y="382"/>
                  <a:pt x="1215" y="374"/>
                  <a:pt x="1271" y="367"/>
                </a:cubicBezTo>
                <a:cubicBezTo>
                  <a:pt x="1387" y="355"/>
                  <a:pt x="1504" y="346"/>
                  <a:pt x="1620" y="333"/>
                </a:cubicBezTo>
                <a:cubicBezTo>
                  <a:pt x="1650" y="329"/>
                  <a:pt x="1681" y="326"/>
                  <a:pt x="1711" y="322"/>
                </a:cubicBezTo>
                <a:moveTo>
                  <a:pt x="2131" y="257"/>
                </a:moveTo>
                <a:cubicBezTo>
                  <a:pt x="2126" y="256"/>
                  <a:pt x="2144" y="244"/>
                  <a:pt x="2124" y="245"/>
                </a:cubicBezTo>
                <a:cubicBezTo>
                  <a:pt x="2056" y="247"/>
                  <a:pt x="2000" y="291"/>
                  <a:pt x="1955" y="340"/>
                </a:cubicBezTo>
                <a:cubicBezTo>
                  <a:pt x="1929" y="368"/>
                  <a:pt x="1883" y="442"/>
                  <a:pt x="1915" y="483"/>
                </a:cubicBezTo>
                <a:cubicBezTo>
                  <a:pt x="1961" y="540"/>
                  <a:pt x="2070" y="527"/>
                  <a:pt x="2131" y="527"/>
                </a:cubicBezTo>
                <a:cubicBezTo>
                  <a:pt x="2199" y="528"/>
                  <a:pt x="2292" y="522"/>
                  <a:pt x="2336" y="458"/>
                </a:cubicBezTo>
                <a:cubicBezTo>
                  <a:pt x="2369" y="409"/>
                  <a:pt x="2326" y="363"/>
                  <a:pt x="2292" y="336"/>
                </a:cubicBezTo>
                <a:cubicBezTo>
                  <a:pt x="2237" y="292"/>
                  <a:pt x="2116" y="234"/>
                  <a:pt x="2054" y="288"/>
                </a:cubicBezTo>
                <a:cubicBezTo>
                  <a:pt x="2053" y="293"/>
                  <a:pt x="2053" y="298"/>
                  <a:pt x="2052" y="303"/>
                </a:cubicBezTo>
                <a:cubicBezTo>
                  <a:pt x="2084" y="327"/>
                  <a:pt x="2106" y="335"/>
                  <a:pt x="2164" y="336"/>
                </a:cubicBezTo>
                <a:cubicBezTo>
                  <a:pt x="2239" y="338"/>
                  <a:pt x="2303" y="338"/>
                  <a:pt x="2371" y="303"/>
                </a:cubicBezTo>
                <a:cubicBezTo>
                  <a:pt x="2426" y="275"/>
                  <a:pt x="2440" y="235"/>
                  <a:pt x="2460" y="182"/>
                </a:cubicBezTo>
                <a:cubicBezTo>
                  <a:pt x="2472" y="148"/>
                  <a:pt x="2479" y="120"/>
                  <a:pt x="2515" y="105"/>
                </a:cubicBezTo>
                <a:cubicBezTo>
                  <a:pt x="2565" y="83"/>
                  <a:pt x="2609" y="128"/>
                  <a:pt x="2630" y="168"/>
                </a:cubicBezTo>
                <a:cubicBezTo>
                  <a:pt x="2663" y="231"/>
                  <a:pt x="2661" y="330"/>
                  <a:pt x="2649" y="400"/>
                </a:cubicBezTo>
                <a:cubicBezTo>
                  <a:pt x="2632" y="491"/>
                  <a:pt x="2589" y="570"/>
                  <a:pt x="2586" y="664"/>
                </a:cubicBezTo>
                <a:cubicBezTo>
                  <a:pt x="2584" y="717"/>
                  <a:pt x="2614" y="733"/>
                  <a:pt x="2665" y="738"/>
                </a:cubicBezTo>
                <a:cubicBezTo>
                  <a:pt x="2707" y="742"/>
                  <a:pt x="2757" y="745"/>
                  <a:pt x="2790" y="721"/>
                </a:cubicBezTo>
                <a:cubicBezTo>
                  <a:pt x="2792" y="714"/>
                  <a:pt x="2795" y="707"/>
                  <a:pt x="2797" y="700"/>
                </a:cubicBezTo>
                <a:cubicBezTo>
                  <a:pt x="2775" y="644"/>
                  <a:pt x="2763" y="625"/>
                  <a:pt x="2709" y="584"/>
                </a:cubicBezTo>
                <a:cubicBezTo>
                  <a:pt x="2669" y="556"/>
                  <a:pt x="2632" y="528"/>
                  <a:pt x="2598" y="496"/>
                </a:cubicBezTo>
                <a:cubicBezTo>
                  <a:pt x="2623" y="458"/>
                  <a:pt x="2643" y="447"/>
                  <a:pt x="2696" y="427"/>
                </a:cubicBezTo>
                <a:cubicBezTo>
                  <a:pt x="2814" y="383"/>
                  <a:pt x="2941" y="358"/>
                  <a:pt x="3063" y="32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23" name="Freeform 38"/>
          <p:cNvSpPr/>
          <p:nvPr/>
        </p:nvSpPr>
        <p:spPr>
          <a:xfrm>
            <a:off x="4776120" y="3147840"/>
            <a:ext cx="458280" cy="190440"/>
          </a:xfrm>
          <a:custGeom>
            <a:avLst/>
            <a:gdLst/>
            <a:ahLst/>
            <a:rect l="0" t="0" r="r" b="b"/>
            <a:pathLst>
              <a:path w="1273" h="529">
                <a:moveTo>
                  <a:pt x="417" y="282"/>
                </a:moveTo>
                <a:cubicBezTo>
                  <a:pt x="394" y="277"/>
                  <a:pt x="372" y="274"/>
                  <a:pt x="348" y="273"/>
                </a:cubicBezTo>
                <a:cubicBezTo>
                  <a:pt x="284" y="271"/>
                  <a:pt x="231" y="275"/>
                  <a:pt x="172" y="303"/>
                </a:cubicBezTo>
                <a:cubicBezTo>
                  <a:pt x="122" y="326"/>
                  <a:pt x="50" y="365"/>
                  <a:pt x="23" y="415"/>
                </a:cubicBezTo>
                <a:cubicBezTo>
                  <a:pt x="0" y="456"/>
                  <a:pt x="27" y="479"/>
                  <a:pt x="66" y="487"/>
                </a:cubicBezTo>
                <a:cubicBezTo>
                  <a:pt x="139" y="502"/>
                  <a:pt x="221" y="495"/>
                  <a:pt x="291" y="473"/>
                </a:cubicBezTo>
                <a:cubicBezTo>
                  <a:pt x="340" y="458"/>
                  <a:pt x="397" y="434"/>
                  <a:pt x="409" y="381"/>
                </a:cubicBezTo>
                <a:cubicBezTo>
                  <a:pt x="416" y="349"/>
                  <a:pt x="406" y="343"/>
                  <a:pt x="391" y="326"/>
                </a:cubicBezTo>
                <a:cubicBezTo>
                  <a:pt x="367" y="346"/>
                  <a:pt x="365" y="353"/>
                  <a:pt x="363" y="392"/>
                </a:cubicBezTo>
                <a:cubicBezTo>
                  <a:pt x="361" y="445"/>
                  <a:pt x="375" y="483"/>
                  <a:pt x="429" y="505"/>
                </a:cubicBezTo>
                <a:cubicBezTo>
                  <a:pt x="487" y="528"/>
                  <a:pt x="550" y="511"/>
                  <a:pt x="599" y="479"/>
                </a:cubicBezTo>
                <a:cubicBezTo>
                  <a:pt x="644" y="442"/>
                  <a:pt x="660" y="429"/>
                  <a:pt x="687" y="400"/>
                </a:cubicBezTo>
                <a:moveTo>
                  <a:pt x="750" y="227"/>
                </a:moveTo>
                <a:cubicBezTo>
                  <a:pt x="750" y="176"/>
                  <a:pt x="749" y="128"/>
                  <a:pt x="742" y="78"/>
                </a:cubicBezTo>
                <a:cubicBezTo>
                  <a:pt x="740" y="65"/>
                  <a:pt x="734" y="44"/>
                  <a:pt x="731" y="36"/>
                </a:cubicBezTo>
                <a:cubicBezTo>
                  <a:pt x="704" y="80"/>
                  <a:pt x="681" y="120"/>
                  <a:pt x="674" y="176"/>
                </a:cubicBezTo>
                <a:cubicBezTo>
                  <a:pt x="665" y="250"/>
                  <a:pt x="671" y="310"/>
                  <a:pt x="720" y="369"/>
                </a:cubicBezTo>
                <a:cubicBezTo>
                  <a:pt x="767" y="425"/>
                  <a:pt x="829" y="442"/>
                  <a:pt x="900" y="440"/>
                </a:cubicBezTo>
                <a:cubicBezTo>
                  <a:pt x="963" y="438"/>
                  <a:pt x="1012" y="401"/>
                  <a:pt x="1051" y="354"/>
                </a:cubicBezTo>
                <a:cubicBezTo>
                  <a:pt x="1093" y="303"/>
                  <a:pt x="1109" y="242"/>
                  <a:pt x="1114" y="177"/>
                </a:cubicBezTo>
                <a:cubicBezTo>
                  <a:pt x="1118" y="119"/>
                  <a:pt x="1115" y="59"/>
                  <a:pt x="1115" y="0"/>
                </a:cubicBezTo>
                <a:cubicBezTo>
                  <a:pt x="1099" y="47"/>
                  <a:pt x="1089" y="89"/>
                  <a:pt x="1081" y="138"/>
                </a:cubicBezTo>
                <a:cubicBezTo>
                  <a:pt x="1070" y="204"/>
                  <a:pt x="1057" y="293"/>
                  <a:pt x="1075" y="360"/>
                </a:cubicBezTo>
                <a:cubicBezTo>
                  <a:pt x="1100" y="451"/>
                  <a:pt x="1189" y="475"/>
                  <a:pt x="1272" y="47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24" name="Freeform 39"/>
          <p:cNvSpPr/>
          <p:nvPr/>
        </p:nvSpPr>
        <p:spPr>
          <a:xfrm>
            <a:off x="5500800" y="3092400"/>
            <a:ext cx="1251360" cy="348840"/>
          </a:xfrm>
          <a:custGeom>
            <a:avLst/>
            <a:gdLst/>
            <a:ahLst/>
            <a:rect l="0" t="0" r="r" b="b"/>
            <a:pathLst>
              <a:path w="3476" h="969">
                <a:moveTo>
                  <a:pt x="0" y="496"/>
                </a:moveTo>
                <a:cubicBezTo>
                  <a:pt x="29" y="501"/>
                  <a:pt x="27" y="502"/>
                  <a:pt x="34" y="544"/>
                </a:cubicBezTo>
                <a:cubicBezTo>
                  <a:pt x="47" y="625"/>
                  <a:pt x="43" y="706"/>
                  <a:pt x="45" y="789"/>
                </a:cubicBezTo>
                <a:cubicBezTo>
                  <a:pt x="47" y="844"/>
                  <a:pt x="52" y="892"/>
                  <a:pt x="72" y="943"/>
                </a:cubicBezTo>
                <a:cubicBezTo>
                  <a:pt x="78" y="960"/>
                  <a:pt x="79" y="968"/>
                  <a:pt x="85" y="953"/>
                </a:cubicBezTo>
                <a:moveTo>
                  <a:pt x="67" y="477"/>
                </a:moveTo>
                <a:cubicBezTo>
                  <a:pt x="107" y="415"/>
                  <a:pt x="135" y="403"/>
                  <a:pt x="212" y="404"/>
                </a:cubicBezTo>
                <a:cubicBezTo>
                  <a:pt x="287" y="405"/>
                  <a:pt x="330" y="451"/>
                  <a:pt x="340" y="523"/>
                </a:cubicBezTo>
                <a:cubicBezTo>
                  <a:pt x="352" y="608"/>
                  <a:pt x="299" y="664"/>
                  <a:pt x="227" y="699"/>
                </a:cubicBezTo>
                <a:cubicBezTo>
                  <a:pt x="179" y="724"/>
                  <a:pt x="97" y="744"/>
                  <a:pt x="43" y="730"/>
                </a:cubicBezTo>
                <a:cubicBezTo>
                  <a:pt x="24" y="717"/>
                  <a:pt x="18" y="714"/>
                  <a:pt x="21" y="696"/>
                </a:cubicBezTo>
                <a:moveTo>
                  <a:pt x="600" y="444"/>
                </a:moveTo>
                <a:cubicBezTo>
                  <a:pt x="563" y="470"/>
                  <a:pt x="528" y="492"/>
                  <a:pt x="498" y="529"/>
                </a:cubicBezTo>
                <a:cubicBezTo>
                  <a:pt x="464" y="571"/>
                  <a:pt x="427" y="637"/>
                  <a:pt x="443" y="695"/>
                </a:cubicBezTo>
                <a:cubicBezTo>
                  <a:pt x="461" y="761"/>
                  <a:pt x="553" y="759"/>
                  <a:pt x="604" y="760"/>
                </a:cubicBezTo>
                <a:cubicBezTo>
                  <a:pt x="668" y="762"/>
                  <a:pt x="726" y="750"/>
                  <a:pt x="746" y="678"/>
                </a:cubicBezTo>
                <a:cubicBezTo>
                  <a:pt x="764" y="614"/>
                  <a:pt x="743" y="552"/>
                  <a:pt x="700" y="504"/>
                </a:cubicBezTo>
                <a:cubicBezTo>
                  <a:pt x="650" y="450"/>
                  <a:pt x="602" y="439"/>
                  <a:pt x="534" y="432"/>
                </a:cubicBezTo>
                <a:cubicBezTo>
                  <a:pt x="563" y="469"/>
                  <a:pt x="582" y="474"/>
                  <a:pt x="643" y="480"/>
                </a:cubicBezTo>
                <a:cubicBezTo>
                  <a:pt x="743" y="489"/>
                  <a:pt x="860" y="493"/>
                  <a:pt x="959" y="481"/>
                </a:cubicBezTo>
                <a:cubicBezTo>
                  <a:pt x="1029" y="472"/>
                  <a:pt x="1144" y="444"/>
                  <a:pt x="1182" y="377"/>
                </a:cubicBezTo>
                <a:cubicBezTo>
                  <a:pt x="1186" y="356"/>
                  <a:pt x="1187" y="351"/>
                  <a:pt x="1186" y="337"/>
                </a:cubicBezTo>
                <a:cubicBezTo>
                  <a:pt x="1124" y="320"/>
                  <a:pt x="1066" y="301"/>
                  <a:pt x="1005" y="340"/>
                </a:cubicBezTo>
                <a:cubicBezTo>
                  <a:pt x="959" y="370"/>
                  <a:pt x="925" y="430"/>
                  <a:pt x="937" y="485"/>
                </a:cubicBezTo>
                <a:cubicBezTo>
                  <a:pt x="952" y="558"/>
                  <a:pt x="1056" y="593"/>
                  <a:pt x="1113" y="621"/>
                </a:cubicBezTo>
                <a:cubicBezTo>
                  <a:pt x="1177" y="652"/>
                  <a:pt x="1258" y="675"/>
                  <a:pt x="1289" y="738"/>
                </a:cubicBezTo>
                <a:cubicBezTo>
                  <a:pt x="1289" y="743"/>
                  <a:pt x="1289" y="747"/>
                  <a:pt x="1289" y="752"/>
                </a:cubicBezTo>
                <a:cubicBezTo>
                  <a:pt x="1239" y="758"/>
                  <a:pt x="1180" y="773"/>
                  <a:pt x="1129" y="760"/>
                </a:cubicBezTo>
                <a:cubicBezTo>
                  <a:pt x="1071" y="745"/>
                  <a:pt x="1044" y="698"/>
                  <a:pt x="1050" y="641"/>
                </a:cubicBezTo>
                <a:cubicBezTo>
                  <a:pt x="1058" y="565"/>
                  <a:pt x="1154" y="531"/>
                  <a:pt x="1213" y="502"/>
                </a:cubicBezTo>
                <a:cubicBezTo>
                  <a:pt x="1289" y="466"/>
                  <a:pt x="1402" y="435"/>
                  <a:pt x="1463" y="374"/>
                </a:cubicBezTo>
                <a:cubicBezTo>
                  <a:pt x="1480" y="357"/>
                  <a:pt x="1472" y="354"/>
                  <a:pt x="1481" y="340"/>
                </a:cubicBezTo>
                <a:cubicBezTo>
                  <a:pt x="1447" y="341"/>
                  <a:pt x="1414" y="326"/>
                  <a:pt x="1383" y="351"/>
                </a:cubicBezTo>
                <a:cubicBezTo>
                  <a:pt x="1346" y="380"/>
                  <a:pt x="1365" y="385"/>
                  <a:pt x="1349" y="418"/>
                </a:cubicBezTo>
                <a:cubicBezTo>
                  <a:pt x="1384" y="462"/>
                  <a:pt x="1404" y="484"/>
                  <a:pt x="1471" y="507"/>
                </a:cubicBezTo>
                <a:cubicBezTo>
                  <a:pt x="1514" y="522"/>
                  <a:pt x="1612" y="530"/>
                  <a:pt x="1642" y="567"/>
                </a:cubicBezTo>
                <a:cubicBezTo>
                  <a:pt x="1656" y="583"/>
                  <a:pt x="1661" y="588"/>
                  <a:pt x="1657" y="604"/>
                </a:cubicBezTo>
                <a:cubicBezTo>
                  <a:pt x="1620" y="647"/>
                  <a:pt x="1602" y="673"/>
                  <a:pt x="1534" y="688"/>
                </a:cubicBezTo>
                <a:cubicBezTo>
                  <a:pt x="1496" y="696"/>
                  <a:pt x="1438" y="704"/>
                  <a:pt x="1407" y="679"/>
                </a:cubicBezTo>
                <a:cubicBezTo>
                  <a:pt x="1406" y="672"/>
                  <a:pt x="1405" y="664"/>
                  <a:pt x="1404" y="657"/>
                </a:cubicBezTo>
                <a:cubicBezTo>
                  <a:pt x="1416" y="586"/>
                  <a:pt x="1459" y="558"/>
                  <a:pt x="1523" y="521"/>
                </a:cubicBezTo>
                <a:cubicBezTo>
                  <a:pt x="1664" y="439"/>
                  <a:pt x="1820" y="379"/>
                  <a:pt x="1986" y="390"/>
                </a:cubicBezTo>
                <a:cubicBezTo>
                  <a:pt x="2104" y="398"/>
                  <a:pt x="2142" y="466"/>
                  <a:pt x="2143" y="572"/>
                </a:cubicBezTo>
                <a:cubicBezTo>
                  <a:pt x="2143" y="606"/>
                  <a:pt x="2146" y="649"/>
                  <a:pt x="2112" y="668"/>
                </a:cubicBezTo>
                <a:cubicBezTo>
                  <a:pt x="2071" y="691"/>
                  <a:pt x="2037" y="621"/>
                  <a:pt x="2021" y="600"/>
                </a:cubicBezTo>
                <a:moveTo>
                  <a:pt x="1699" y="71"/>
                </a:moveTo>
                <a:cubicBezTo>
                  <a:pt x="1748" y="59"/>
                  <a:pt x="1796" y="50"/>
                  <a:pt x="1843" y="74"/>
                </a:cubicBezTo>
                <a:cubicBezTo>
                  <a:pt x="1872" y="89"/>
                  <a:pt x="1898" y="118"/>
                  <a:pt x="1922" y="140"/>
                </a:cubicBezTo>
                <a:moveTo>
                  <a:pt x="2128" y="0"/>
                </a:moveTo>
                <a:cubicBezTo>
                  <a:pt x="2183" y="9"/>
                  <a:pt x="2208" y="36"/>
                  <a:pt x="2234" y="89"/>
                </a:cubicBezTo>
                <a:cubicBezTo>
                  <a:pt x="2273" y="170"/>
                  <a:pt x="2281" y="269"/>
                  <a:pt x="2285" y="357"/>
                </a:cubicBezTo>
                <a:cubicBezTo>
                  <a:pt x="2287" y="401"/>
                  <a:pt x="2283" y="450"/>
                  <a:pt x="2292" y="492"/>
                </a:cubicBezTo>
                <a:cubicBezTo>
                  <a:pt x="2294" y="501"/>
                  <a:pt x="2294" y="503"/>
                  <a:pt x="2298" y="507"/>
                </a:cubicBezTo>
                <a:cubicBezTo>
                  <a:pt x="2325" y="500"/>
                  <a:pt x="2335" y="488"/>
                  <a:pt x="2359" y="470"/>
                </a:cubicBezTo>
                <a:cubicBezTo>
                  <a:pt x="2397" y="441"/>
                  <a:pt x="2437" y="410"/>
                  <a:pt x="2480" y="388"/>
                </a:cubicBezTo>
                <a:cubicBezTo>
                  <a:pt x="2517" y="369"/>
                  <a:pt x="2576" y="352"/>
                  <a:pt x="2601" y="394"/>
                </a:cubicBezTo>
                <a:cubicBezTo>
                  <a:pt x="2620" y="426"/>
                  <a:pt x="2622" y="493"/>
                  <a:pt x="2612" y="529"/>
                </a:cubicBezTo>
                <a:cubicBezTo>
                  <a:pt x="2600" y="572"/>
                  <a:pt x="2563" y="615"/>
                  <a:pt x="2518" y="623"/>
                </a:cubicBezTo>
                <a:cubicBezTo>
                  <a:pt x="2461" y="633"/>
                  <a:pt x="2412" y="607"/>
                  <a:pt x="2377" y="562"/>
                </a:cubicBezTo>
                <a:cubicBezTo>
                  <a:pt x="2341" y="515"/>
                  <a:pt x="2355" y="470"/>
                  <a:pt x="2373" y="421"/>
                </a:cubicBezTo>
                <a:moveTo>
                  <a:pt x="2673" y="91"/>
                </a:moveTo>
                <a:cubicBezTo>
                  <a:pt x="2680" y="105"/>
                  <a:pt x="2691" y="122"/>
                  <a:pt x="2694" y="150"/>
                </a:cubicBezTo>
                <a:cubicBezTo>
                  <a:pt x="2706" y="260"/>
                  <a:pt x="2708" y="367"/>
                  <a:pt x="2737" y="474"/>
                </a:cubicBezTo>
                <a:cubicBezTo>
                  <a:pt x="2746" y="506"/>
                  <a:pt x="2757" y="564"/>
                  <a:pt x="2791" y="584"/>
                </a:cubicBezTo>
                <a:cubicBezTo>
                  <a:pt x="2810" y="595"/>
                  <a:pt x="2831" y="586"/>
                  <a:pt x="2849" y="581"/>
                </a:cubicBezTo>
                <a:moveTo>
                  <a:pt x="2960" y="321"/>
                </a:moveTo>
                <a:cubicBezTo>
                  <a:pt x="2990" y="313"/>
                  <a:pt x="3001" y="318"/>
                  <a:pt x="3025" y="340"/>
                </a:cubicBezTo>
                <a:cubicBezTo>
                  <a:pt x="3066" y="377"/>
                  <a:pt x="3095" y="403"/>
                  <a:pt x="3153" y="407"/>
                </a:cubicBezTo>
                <a:cubicBezTo>
                  <a:pt x="3208" y="411"/>
                  <a:pt x="3243" y="397"/>
                  <a:pt x="3286" y="363"/>
                </a:cubicBezTo>
                <a:cubicBezTo>
                  <a:pt x="3326" y="331"/>
                  <a:pt x="3345" y="297"/>
                  <a:pt x="3348" y="247"/>
                </a:cubicBezTo>
                <a:cubicBezTo>
                  <a:pt x="3351" y="194"/>
                  <a:pt x="3331" y="170"/>
                  <a:pt x="3278" y="164"/>
                </a:cubicBezTo>
                <a:cubicBezTo>
                  <a:pt x="3198" y="155"/>
                  <a:pt x="3121" y="221"/>
                  <a:pt x="3062" y="267"/>
                </a:cubicBezTo>
                <a:cubicBezTo>
                  <a:pt x="2997" y="316"/>
                  <a:pt x="2935" y="367"/>
                  <a:pt x="2928" y="451"/>
                </a:cubicBezTo>
                <a:cubicBezTo>
                  <a:pt x="2922" y="524"/>
                  <a:pt x="3024" y="542"/>
                  <a:pt x="3080" y="551"/>
                </a:cubicBezTo>
                <a:cubicBezTo>
                  <a:pt x="3209" y="573"/>
                  <a:pt x="3345" y="562"/>
                  <a:pt x="3475" y="56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25" name="Freeform 40"/>
          <p:cNvSpPr/>
          <p:nvPr/>
        </p:nvSpPr>
        <p:spPr>
          <a:xfrm>
            <a:off x="6959520" y="3044880"/>
            <a:ext cx="1729080" cy="251280"/>
          </a:xfrm>
          <a:custGeom>
            <a:avLst/>
            <a:gdLst/>
            <a:ahLst/>
            <a:rect l="0" t="0" r="r" b="b"/>
            <a:pathLst>
              <a:path w="4803" h="698">
                <a:moveTo>
                  <a:pt x="403" y="341"/>
                </a:moveTo>
                <a:cubicBezTo>
                  <a:pt x="415" y="299"/>
                  <a:pt x="409" y="305"/>
                  <a:pt x="364" y="302"/>
                </a:cubicBezTo>
                <a:cubicBezTo>
                  <a:pt x="282" y="297"/>
                  <a:pt x="198" y="344"/>
                  <a:pt x="128" y="382"/>
                </a:cubicBezTo>
                <a:cubicBezTo>
                  <a:pt x="75" y="411"/>
                  <a:pt x="9" y="451"/>
                  <a:pt x="0" y="516"/>
                </a:cubicBezTo>
                <a:cubicBezTo>
                  <a:pt x="0" y="525"/>
                  <a:pt x="1" y="533"/>
                  <a:pt x="1" y="542"/>
                </a:cubicBezTo>
                <a:cubicBezTo>
                  <a:pt x="77" y="577"/>
                  <a:pt x="140" y="580"/>
                  <a:pt x="224" y="581"/>
                </a:cubicBezTo>
                <a:cubicBezTo>
                  <a:pt x="312" y="582"/>
                  <a:pt x="415" y="586"/>
                  <a:pt x="491" y="531"/>
                </a:cubicBezTo>
                <a:cubicBezTo>
                  <a:pt x="539" y="496"/>
                  <a:pt x="547" y="420"/>
                  <a:pt x="513" y="373"/>
                </a:cubicBezTo>
                <a:cubicBezTo>
                  <a:pt x="478" y="325"/>
                  <a:pt x="408" y="299"/>
                  <a:pt x="352" y="292"/>
                </a:cubicBezTo>
                <a:cubicBezTo>
                  <a:pt x="346" y="291"/>
                  <a:pt x="289" y="286"/>
                  <a:pt x="290" y="298"/>
                </a:cubicBezTo>
                <a:cubicBezTo>
                  <a:pt x="307" y="310"/>
                  <a:pt x="318" y="314"/>
                  <a:pt x="337" y="312"/>
                </a:cubicBezTo>
                <a:moveTo>
                  <a:pt x="728" y="195"/>
                </a:moveTo>
                <a:cubicBezTo>
                  <a:pt x="683" y="197"/>
                  <a:pt x="672" y="188"/>
                  <a:pt x="644" y="233"/>
                </a:cubicBezTo>
                <a:cubicBezTo>
                  <a:pt x="616" y="278"/>
                  <a:pt x="607" y="324"/>
                  <a:pt x="608" y="377"/>
                </a:cubicBezTo>
                <a:cubicBezTo>
                  <a:pt x="609" y="425"/>
                  <a:pt x="644" y="448"/>
                  <a:pt x="689" y="457"/>
                </a:cubicBezTo>
                <a:cubicBezTo>
                  <a:pt x="744" y="468"/>
                  <a:pt x="795" y="457"/>
                  <a:pt x="841" y="426"/>
                </a:cubicBezTo>
                <a:cubicBezTo>
                  <a:pt x="884" y="398"/>
                  <a:pt x="915" y="361"/>
                  <a:pt x="938" y="316"/>
                </a:cubicBezTo>
                <a:cubicBezTo>
                  <a:pt x="947" y="298"/>
                  <a:pt x="954" y="278"/>
                  <a:pt x="963" y="261"/>
                </a:cubicBezTo>
                <a:cubicBezTo>
                  <a:pt x="964" y="261"/>
                  <a:pt x="964" y="261"/>
                  <a:pt x="965" y="261"/>
                </a:cubicBezTo>
                <a:cubicBezTo>
                  <a:pt x="970" y="293"/>
                  <a:pt x="976" y="323"/>
                  <a:pt x="990" y="353"/>
                </a:cubicBezTo>
                <a:cubicBezTo>
                  <a:pt x="1020" y="417"/>
                  <a:pt x="1076" y="448"/>
                  <a:pt x="1145" y="453"/>
                </a:cubicBezTo>
                <a:cubicBezTo>
                  <a:pt x="1211" y="457"/>
                  <a:pt x="1257" y="427"/>
                  <a:pt x="1294" y="373"/>
                </a:cubicBezTo>
                <a:cubicBezTo>
                  <a:pt x="1334" y="316"/>
                  <a:pt x="1333" y="255"/>
                  <a:pt x="1333" y="189"/>
                </a:cubicBezTo>
                <a:cubicBezTo>
                  <a:pt x="1333" y="134"/>
                  <a:pt x="1329" y="80"/>
                  <a:pt x="1329" y="25"/>
                </a:cubicBezTo>
                <a:cubicBezTo>
                  <a:pt x="1329" y="11"/>
                  <a:pt x="1329" y="8"/>
                  <a:pt x="1329" y="0"/>
                </a:cubicBezTo>
                <a:cubicBezTo>
                  <a:pt x="1312" y="59"/>
                  <a:pt x="1293" y="117"/>
                  <a:pt x="1286" y="178"/>
                </a:cubicBezTo>
                <a:cubicBezTo>
                  <a:pt x="1274" y="287"/>
                  <a:pt x="1285" y="386"/>
                  <a:pt x="1342" y="481"/>
                </a:cubicBezTo>
                <a:cubicBezTo>
                  <a:pt x="1372" y="530"/>
                  <a:pt x="1395" y="556"/>
                  <a:pt x="1450" y="563"/>
                </a:cubicBezTo>
                <a:moveTo>
                  <a:pt x="1077" y="330"/>
                </a:moveTo>
                <a:cubicBezTo>
                  <a:pt x="1154" y="321"/>
                  <a:pt x="1233" y="326"/>
                  <a:pt x="1311" y="323"/>
                </a:cubicBezTo>
                <a:cubicBezTo>
                  <a:pt x="1444" y="318"/>
                  <a:pt x="1577" y="313"/>
                  <a:pt x="1709" y="299"/>
                </a:cubicBezTo>
                <a:cubicBezTo>
                  <a:pt x="1761" y="294"/>
                  <a:pt x="1890" y="291"/>
                  <a:pt x="1926" y="237"/>
                </a:cubicBezTo>
                <a:cubicBezTo>
                  <a:pt x="1929" y="223"/>
                  <a:pt x="1931" y="221"/>
                  <a:pt x="1930" y="212"/>
                </a:cubicBezTo>
                <a:cubicBezTo>
                  <a:pt x="1877" y="215"/>
                  <a:pt x="1848" y="221"/>
                  <a:pt x="1800" y="248"/>
                </a:cubicBezTo>
                <a:cubicBezTo>
                  <a:pt x="1732" y="286"/>
                  <a:pt x="1649" y="333"/>
                  <a:pt x="1638" y="417"/>
                </a:cubicBezTo>
                <a:cubicBezTo>
                  <a:pt x="1629" y="482"/>
                  <a:pt x="1690" y="497"/>
                  <a:pt x="1744" y="502"/>
                </a:cubicBezTo>
                <a:cubicBezTo>
                  <a:pt x="1811" y="508"/>
                  <a:pt x="1878" y="499"/>
                  <a:pt x="1945" y="492"/>
                </a:cubicBezTo>
                <a:moveTo>
                  <a:pt x="2237" y="277"/>
                </a:moveTo>
                <a:cubicBezTo>
                  <a:pt x="2228" y="250"/>
                  <a:pt x="2231" y="238"/>
                  <a:pt x="2185" y="251"/>
                </a:cubicBezTo>
                <a:cubicBezTo>
                  <a:pt x="2123" y="269"/>
                  <a:pt x="2029" y="321"/>
                  <a:pt x="2011" y="388"/>
                </a:cubicBezTo>
                <a:cubicBezTo>
                  <a:pt x="1993" y="453"/>
                  <a:pt x="2091" y="462"/>
                  <a:pt x="2131" y="467"/>
                </a:cubicBezTo>
                <a:cubicBezTo>
                  <a:pt x="2208" y="476"/>
                  <a:pt x="2319" y="486"/>
                  <a:pt x="2392" y="452"/>
                </a:cubicBezTo>
                <a:cubicBezTo>
                  <a:pt x="2443" y="429"/>
                  <a:pt x="2452" y="367"/>
                  <a:pt x="2426" y="323"/>
                </a:cubicBezTo>
                <a:cubicBezTo>
                  <a:pt x="2392" y="270"/>
                  <a:pt x="2326" y="228"/>
                  <a:pt x="2270" y="207"/>
                </a:cubicBezTo>
                <a:cubicBezTo>
                  <a:pt x="2254" y="201"/>
                  <a:pt x="2214" y="190"/>
                  <a:pt x="2206" y="205"/>
                </a:cubicBezTo>
                <a:cubicBezTo>
                  <a:pt x="2206" y="210"/>
                  <a:pt x="2206" y="215"/>
                  <a:pt x="2206" y="220"/>
                </a:cubicBezTo>
                <a:moveTo>
                  <a:pt x="2415" y="212"/>
                </a:moveTo>
                <a:cubicBezTo>
                  <a:pt x="2429" y="205"/>
                  <a:pt x="2420" y="200"/>
                  <a:pt x="2460" y="200"/>
                </a:cubicBezTo>
                <a:cubicBezTo>
                  <a:pt x="2530" y="200"/>
                  <a:pt x="2590" y="245"/>
                  <a:pt x="2645" y="285"/>
                </a:cubicBezTo>
                <a:cubicBezTo>
                  <a:pt x="2695" y="321"/>
                  <a:pt x="2764" y="374"/>
                  <a:pt x="2782" y="437"/>
                </a:cubicBezTo>
                <a:cubicBezTo>
                  <a:pt x="2782" y="461"/>
                  <a:pt x="2782" y="467"/>
                  <a:pt x="2782" y="482"/>
                </a:cubicBezTo>
                <a:cubicBezTo>
                  <a:pt x="2762" y="489"/>
                  <a:pt x="2734" y="508"/>
                  <a:pt x="2706" y="494"/>
                </a:cubicBezTo>
                <a:cubicBezTo>
                  <a:pt x="2666" y="473"/>
                  <a:pt x="2642" y="417"/>
                  <a:pt x="2637" y="375"/>
                </a:cubicBezTo>
                <a:cubicBezTo>
                  <a:pt x="2630" y="318"/>
                  <a:pt x="2645" y="292"/>
                  <a:pt x="2692" y="258"/>
                </a:cubicBezTo>
                <a:cubicBezTo>
                  <a:pt x="2761" y="209"/>
                  <a:pt x="2834" y="200"/>
                  <a:pt x="2916" y="199"/>
                </a:cubicBezTo>
                <a:cubicBezTo>
                  <a:pt x="2980" y="198"/>
                  <a:pt x="3015" y="233"/>
                  <a:pt x="3034" y="295"/>
                </a:cubicBezTo>
                <a:cubicBezTo>
                  <a:pt x="3053" y="359"/>
                  <a:pt x="3061" y="463"/>
                  <a:pt x="3033" y="525"/>
                </a:cubicBezTo>
                <a:cubicBezTo>
                  <a:pt x="3026" y="537"/>
                  <a:pt x="3026" y="540"/>
                  <a:pt x="3020" y="545"/>
                </a:cubicBezTo>
                <a:cubicBezTo>
                  <a:pt x="3066" y="505"/>
                  <a:pt x="3110" y="469"/>
                  <a:pt x="3163" y="437"/>
                </a:cubicBezTo>
                <a:cubicBezTo>
                  <a:pt x="3259" y="379"/>
                  <a:pt x="3374" y="301"/>
                  <a:pt x="3486" y="281"/>
                </a:cubicBezTo>
                <a:cubicBezTo>
                  <a:pt x="3490" y="281"/>
                  <a:pt x="3493" y="281"/>
                  <a:pt x="3497" y="281"/>
                </a:cubicBezTo>
                <a:cubicBezTo>
                  <a:pt x="3502" y="327"/>
                  <a:pt x="3509" y="377"/>
                  <a:pt x="3503" y="423"/>
                </a:cubicBezTo>
                <a:cubicBezTo>
                  <a:pt x="3491" y="475"/>
                  <a:pt x="3487" y="491"/>
                  <a:pt x="3477" y="525"/>
                </a:cubicBezTo>
                <a:moveTo>
                  <a:pt x="3838" y="254"/>
                </a:moveTo>
                <a:cubicBezTo>
                  <a:pt x="3842" y="257"/>
                  <a:pt x="3844" y="258"/>
                  <a:pt x="3848" y="261"/>
                </a:cubicBezTo>
                <a:cubicBezTo>
                  <a:pt x="3876" y="279"/>
                  <a:pt x="3905" y="289"/>
                  <a:pt x="3936" y="299"/>
                </a:cubicBezTo>
                <a:cubicBezTo>
                  <a:pt x="3970" y="310"/>
                  <a:pt x="4005" y="319"/>
                  <a:pt x="4040" y="326"/>
                </a:cubicBezTo>
                <a:cubicBezTo>
                  <a:pt x="4056" y="329"/>
                  <a:pt x="4105" y="338"/>
                  <a:pt x="4120" y="326"/>
                </a:cubicBezTo>
                <a:cubicBezTo>
                  <a:pt x="4133" y="316"/>
                  <a:pt x="4142" y="292"/>
                  <a:pt x="4144" y="277"/>
                </a:cubicBezTo>
                <a:cubicBezTo>
                  <a:pt x="4147" y="255"/>
                  <a:pt x="4149" y="220"/>
                  <a:pt x="4134" y="203"/>
                </a:cubicBezTo>
                <a:cubicBezTo>
                  <a:pt x="4118" y="184"/>
                  <a:pt x="4082" y="189"/>
                  <a:pt x="4060" y="191"/>
                </a:cubicBezTo>
                <a:cubicBezTo>
                  <a:pt x="3983" y="197"/>
                  <a:pt x="3898" y="238"/>
                  <a:pt x="3832" y="277"/>
                </a:cubicBezTo>
                <a:cubicBezTo>
                  <a:pt x="3764" y="317"/>
                  <a:pt x="3691" y="370"/>
                  <a:pt x="3674" y="452"/>
                </a:cubicBezTo>
                <a:cubicBezTo>
                  <a:pt x="3661" y="518"/>
                  <a:pt x="3705" y="552"/>
                  <a:pt x="3759" y="578"/>
                </a:cubicBezTo>
                <a:cubicBezTo>
                  <a:pt x="3882" y="636"/>
                  <a:pt x="4017" y="638"/>
                  <a:pt x="4150" y="641"/>
                </a:cubicBezTo>
                <a:moveTo>
                  <a:pt x="4777" y="264"/>
                </a:moveTo>
                <a:cubicBezTo>
                  <a:pt x="4785" y="251"/>
                  <a:pt x="4794" y="237"/>
                  <a:pt x="4802" y="225"/>
                </a:cubicBezTo>
                <a:cubicBezTo>
                  <a:pt x="4746" y="237"/>
                  <a:pt x="4696" y="253"/>
                  <a:pt x="4642" y="275"/>
                </a:cubicBezTo>
                <a:cubicBezTo>
                  <a:pt x="4589" y="296"/>
                  <a:pt x="4513" y="315"/>
                  <a:pt x="4493" y="377"/>
                </a:cubicBezTo>
                <a:cubicBezTo>
                  <a:pt x="4480" y="416"/>
                  <a:pt x="4496" y="447"/>
                  <a:pt x="4526" y="471"/>
                </a:cubicBezTo>
                <a:cubicBezTo>
                  <a:pt x="4566" y="503"/>
                  <a:pt x="4616" y="518"/>
                  <a:pt x="4657" y="549"/>
                </a:cubicBezTo>
                <a:cubicBezTo>
                  <a:pt x="4682" y="568"/>
                  <a:pt x="4707" y="610"/>
                  <a:pt x="4672" y="635"/>
                </a:cubicBezTo>
                <a:cubicBezTo>
                  <a:pt x="4611" y="678"/>
                  <a:pt x="4520" y="675"/>
                  <a:pt x="4449" y="687"/>
                </a:cubicBezTo>
                <a:cubicBezTo>
                  <a:pt x="4425" y="692"/>
                  <a:pt x="4420" y="693"/>
                  <a:pt x="4405" y="69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26" name="Freeform 41"/>
          <p:cNvSpPr/>
          <p:nvPr/>
        </p:nvSpPr>
        <p:spPr>
          <a:xfrm>
            <a:off x="6310440" y="3424320"/>
            <a:ext cx="305280" cy="161280"/>
          </a:xfrm>
          <a:custGeom>
            <a:avLst/>
            <a:gdLst/>
            <a:ahLst/>
            <a:rect l="0" t="0" r="r" b="b"/>
            <a:pathLst>
              <a:path w="848" h="448">
                <a:moveTo>
                  <a:pt x="59" y="136"/>
                </a:moveTo>
                <a:cubicBezTo>
                  <a:pt x="81" y="160"/>
                  <a:pt x="85" y="171"/>
                  <a:pt x="85" y="204"/>
                </a:cubicBezTo>
                <a:cubicBezTo>
                  <a:pt x="86" y="263"/>
                  <a:pt x="77" y="291"/>
                  <a:pt x="52" y="344"/>
                </a:cubicBezTo>
                <a:cubicBezTo>
                  <a:pt x="39" y="372"/>
                  <a:pt x="25" y="400"/>
                  <a:pt x="10" y="428"/>
                </a:cubicBezTo>
                <a:cubicBezTo>
                  <a:pt x="3" y="441"/>
                  <a:pt x="3" y="447"/>
                  <a:pt x="0" y="434"/>
                </a:cubicBezTo>
                <a:moveTo>
                  <a:pt x="103" y="32"/>
                </a:moveTo>
                <a:cubicBezTo>
                  <a:pt x="104" y="27"/>
                  <a:pt x="107" y="0"/>
                  <a:pt x="122" y="12"/>
                </a:cubicBezTo>
                <a:cubicBezTo>
                  <a:pt x="138" y="26"/>
                  <a:pt x="153" y="48"/>
                  <a:pt x="167" y="64"/>
                </a:cubicBezTo>
                <a:moveTo>
                  <a:pt x="300" y="277"/>
                </a:moveTo>
                <a:cubicBezTo>
                  <a:pt x="313" y="280"/>
                  <a:pt x="326" y="283"/>
                  <a:pt x="338" y="287"/>
                </a:cubicBezTo>
                <a:cubicBezTo>
                  <a:pt x="345" y="290"/>
                  <a:pt x="348" y="291"/>
                  <a:pt x="352" y="293"/>
                </a:cubicBezTo>
                <a:moveTo>
                  <a:pt x="629" y="221"/>
                </a:moveTo>
                <a:cubicBezTo>
                  <a:pt x="639" y="228"/>
                  <a:pt x="648" y="238"/>
                  <a:pt x="658" y="245"/>
                </a:cubicBezTo>
                <a:cubicBezTo>
                  <a:pt x="676" y="258"/>
                  <a:pt x="694" y="262"/>
                  <a:pt x="716" y="263"/>
                </a:cubicBezTo>
                <a:cubicBezTo>
                  <a:pt x="743" y="264"/>
                  <a:pt x="764" y="265"/>
                  <a:pt x="779" y="239"/>
                </a:cubicBezTo>
                <a:cubicBezTo>
                  <a:pt x="789" y="222"/>
                  <a:pt x="791" y="182"/>
                  <a:pt x="777" y="166"/>
                </a:cubicBezTo>
                <a:cubicBezTo>
                  <a:pt x="754" y="140"/>
                  <a:pt x="695" y="136"/>
                  <a:pt x="664" y="144"/>
                </a:cubicBezTo>
                <a:cubicBezTo>
                  <a:pt x="615" y="156"/>
                  <a:pt x="568" y="201"/>
                  <a:pt x="551" y="246"/>
                </a:cubicBezTo>
                <a:cubicBezTo>
                  <a:pt x="533" y="292"/>
                  <a:pt x="544" y="331"/>
                  <a:pt x="581" y="362"/>
                </a:cubicBezTo>
                <a:cubicBezTo>
                  <a:pt x="626" y="399"/>
                  <a:pt x="686" y="412"/>
                  <a:pt x="741" y="422"/>
                </a:cubicBezTo>
                <a:cubicBezTo>
                  <a:pt x="793" y="430"/>
                  <a:pt x="811" y="433"/>
                  <a:pt x="847" y="43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27" name="Freeform 42"/>
          <p:cNvSpPr/>
          <p:nvPr/>
        </p:nvSpPr>
        <p:spPr>
          <a:xfrm>
            <a:off x="7068240" y="3444840"/>
            <a:ext cx="244080" cy="171000"/>
          </a:xfrm>
          <a:custGeom>
            <a:avLst/>
            <a:gdLst/>
            <a:ahLst/>
            <a:rect l="0" t="0" r="r" b="b"/>
            <a:pathLst>
              <a:path w="678" h="475">
                <a:moveTo>
                  <a:pt x="12" y="155"/>
                </a:moveTo>
                <a:cubicBezTo>
                  <a:pt x="29" y="133"/>
                  <a:pt x="44" y="105"/>
                  <a:pt x="63" y="85"/>
                </a:cubicBezTo>
                <a:cubicBezTo>
                  <a:pt x="77" y="70"/>
                  <a:pt x="88" y="59"/>
                  <a:pt x="110" y="62"/>
                </a:cubicBezTo>
                <a:cubicBezTo>
                  <a:pt x="152" y="67"/>
                  <a:pt x="158" y="102"/>
                  <a:pt x="161" y="142"/>
                </a:cubicBezTo>
                <a:cubicBezTo>
                  <a:pt x="166" y="203"/>
                  <a:pt x="160" y="262"/>
                  <a:pt x="150" y="321"/>
                </a:cubicBezTo>
                <a:cubicBezTo>
                  <a:pt x="145" y="350"/>
                  <a:pt x="128" y="407"/>
                  <a:pt x="140" y="437"/>
                </a:cubicBezTo>
                <a:cubicBezTo>
                  <a:pt x="152" y="467"/>
                  <a:pt x="176" y="468"/>
                  <a:pt x="211" y="470"/>
                </a:cubicBezTo>
                <a:cubicBezTo>
                  <a:pt x="267" y="473"/>
                  <a:pt x="322" y="474"/>
                  <a:pt x="376" y="451"/>
                </a:cubicBezTo>
                <a:cubicBezTo>
                  <a:pt x="432" y="427"/>
                  <a:pt x="474" y="383"/>
                  <a:pt x="503" y="329"/>
                </a:cubicBezTo>
                <a:cubicBezTo>
                  <a:pt x="532" y="275"/>
                  <a:pt x="546" y="215"/>
                  <a:pt x="554" y="154"/>
                </a:cubicBezTo>
                <a:cubicBezTo>
                  <a:pt x="560" y="110"/>
                  <a:pt x="571" y="35"/>
                  <a:pt x="555" y="0"/>
                </a:cubicBezTo>
                <a:cubicBezTo>
                  <a:pt x="554" y="0"/>
                  <a:pt x="552" y="0"/>
                  <a:pt x="551" y="0"/>
                </a:cubicBezTo>
                <a:moveTo>
                  <a:pt x="533" y="54"/>
                </a:moveTo>
                <a:cubicBezTo>
                  <a:pt x="552" y="43"/>
                  <a:pt x="606" y="51"/>
                  <a:pt x="632" y="51"/>
                </a:cubicBezTo>
                <a:cubicBezTo>
                  <a:pt x="647" y="51"/>
                  <a:pt x="662" y="51"/>
                  <a:pt x="677" y="51"/>
                </a:cubicBezTo>
                <a:moveTo>
                  <a:pt x="2" y="109"/>
                </a:moveTo>
                <a:cubicBezTo>
                  <a:pt x="2" y="117"/>
                  <a:pt x="0" y="116"/>
                  <a:pt x="9" y="116"/>
                </a:cubicBezTo>
                <a:cubicBezTo>
                  <a:pt x="49" y="117"/>
                  <a:pt x="86" y="115"/>
                  <a:pt x="126" y="10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28" name="Freeform 43"/>
          <p:cNvSpPr/>
          <p:nvPr/>
        </p:nvSpPr>
        <p:spPr>
          <a:xfrm>
            <a:off x="2519280" y="3816360"/>
            <a:ext cx="1373400" cy="406800"/>
          </a:xfrm>
          <a:custGeom>
            <a:avLst/>
            <a:gdLst/>
            <a:ahLst/>
            <a:rect l="0" t="0" r="r" b="b"/>
            <a:pathLst>
              <a:path w="3815" h="1130">
                <a:moveTo>
                  <a:pt x="0" y="511"/>
                </a:moveTo>
                <a:cubicBezTo>
                  <a:pt x="26" y="509"/>
                  <a:pt x="65" y="517"/>
                  <a:pt x="103" y="541"/>
                </a:cubicBezTo>
                <a:cubicBezTo>
                  <a:pt x="211" y="609"/>
                  <a:pt x="305" y="718"/>
                  <a:pt x="324" y="847"/>
                </a:cubicBezTo>
                <a:cubicBezTo>
                  <a:pt x="339" y="947"/>
                  <a:pt x="317" y="1024"/>
                  <a:pt x="230" y="1083"/>
                </a:cubicBezTo>
                <a:cubicBezTo>
                  <a:pt x="178" y="1118"/>
                  <a:pt x="131" y="1124"/>
                  <a:pt x="72" y="1129"/>
                </a:cubicBezTo>
                <a:moveTo>
                  <a:pt x="865" y="1034"/>
                </a:moveTo>
                <a:cubicBezTo>
                  <a:pt x="926" y="1032"/>
                  <a:pt x="980" y="1026"/>
                  <a:pt x="1041" y="1014"/>
                </a:cubicBezTo>
                <a:cubicBezTo>
                  <a:pt x="1146" y="993"/>
                  <a:pt x="1249" y="969"/>
                  <a:pt x="1353" y="943"/>
                </a:cubicBezTo>
                <a:moveTo>
                  <a:pt x="3814" y="0"/>
                </a:moveTo>
                <a:cubicBezTo>
                  <a:pt x="3735" y="5"/>
                  <a:pt x="3696" y="27"/>
                  <a:pt x="3636" y="82"/>
                </a:cubicBezTo>
                <a:cubicBezTo>
                  <a:pt x="3574" y="139"/>
                  <a:pt x="3515" y="207"/>
                  <a:pt x="3502" y="292"/>
                </a:cubicBezTo>
                <a:cubicBezTo>
                  <a:pt x="3490" y="367"/>
                  <a:pt x="3537" y="393"/>
                  <a:pt x="3602" y="411"/>
                </a:cubicBezTo>
                <a:cubicBezTo>
                  <a:pt x="3670" y="430"/>
                  <a:pt x="3739" y="428"/>
                  <a:pt x="3809" y="42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29" name="Freeform 44"/>
          <p:cNvSpPr/>
          <p:nvPr/>
        </p:nvSpPr>
        <p:spPr>
          <a:xfrm>
            <a:off x="1825560" y="3576600"/>
            <a:ext cx="1211760" cy="736200"/>
          </a:xfrm>
          <a:custGeom>
            <a:avLst/>
            <a:gdLst/>
            <a:ahLst/>
            <a:rect l="0" t="0" r="r" b="b"/>
            <a:pathLst>
              <a:path w="3366" h="2045">
                <a:moveTo>
                  <a:pt x="967" y="57"/>
                </a:moveTo>
                <a:cubicBezTo>
                  <a:pt x="976" y="41"/>
                  <a:pt x="979" y="79"/>
                  <a:pt x="982" y="42"/>
                </a:cubicBezTo>
                <a:cubicBezTo>
                  <a:pt x="983" y="26"/>
                  <a:pt x="981" y="19"/>
                  <a:pt x="965" y="14"/>
                </a:cubicBezTo>
                <a:cubicBezTo>
                  <a:pt x="919" y="0"/>
                  <a:pt x="859" y="16"/>
                  <a:pt x="816" y="27"/>
                </a:cubicBezTo>
                <a:cubicBezTo>
                  <a:pt x="704" y="57"/>
                  <a:pt x="592" y="92"/>
                  <a:pt x="482" y="128"/>
                </a:cubicBezTo>
                <a:cubicBezTo>
                  <a:pt x="429" y="145"/>
                  <a:pt x="269" y="179"/>
                  <a:pt x="242" y="240"/>
                </a:cubicBezTo>
                <a:cubicBezTo>
                  <a:pt x="242" y="257"/>
                  <a:pt x="242" y="262"/>
                  <a:pt x="245" y="272"/>
                </a:cubicBezTo>
                <a:cubicBezTo>
                  <a:pt x="325" y="294"/>
                  <a:pt x="401" y="296"/>
                  <a:pt x="485" y="298"/>
                </a:cubicBezTo>
                <a:cubicBezTo>
                  <a:pt x="669" y="302"/>
                  <a:pt x="895" y="262"/>
                  <a:pt x="1073" y="313"/>
                </a:cubicBezTo>
                <a:cubicBezTo>
                  <a:pt x="1105" y="328"/>
                  <a:pt x="1114" y="328"/>
                  <a:pt x="1122" y="350"/>
                </a:cubicBezTo>
                <a:cubicBezTo>
                  <a:pt x="1102" y="406"/>
                  <a:pt x="1096" y="419"/>
                  <a:pt x="1033" y="450"/>
                </a:cubicBezTo>
                <a:cubicBezTo>
                  <a:pt x="910" y="509"/>
                  <a:pt x="766" y="533"/>
                  <a:pt x="631" y="549"/>
                </a:cubicBezTo>
                <a:cubicBezTo>
                  <a:pt x="492" y="566"/>
                  <a:pt x="352" y="569"/>
                  <a:pt x="212" y="573"/>
                </a:cubicBezTo>
                <a:cubicBezTo>
                  <a:pt x="183" y="574"/>
                  <a:pt x="146" y="570"/>
                  <a:pt x="118" y="580"/>
                </a:cubicBezTo>
                <a:cubicBezTo>
                  <a:pt x="117" y="585"/>
                  <a:pt x="117" y="587"/>
                  <a:pt x="117" y="590"/>
                </a:cubicBezTo>
                <a:moveTo>
                  <a:pt x="170" y="1121"/>
                </a:moveTo>
                <a:cubicBezTo>
                  <a:pt x="161" y="1121"/>
                  <a:pt x="151" y="1122"/>
                  <a:pt x="142" y="1122"/>
                </a:cubicBezTo>
                <a:cubicBezTo>
                  <a:pt x="152" y="1210"/>
                  <a:pt x="171" y="1295"/>
                  <a:pt x="176" y="1384"/>
                </a:cubicBezTo>
                <a:cubicBezTo>
                  <a:pt x="186" y="1572"/>
                  <a:pt x="129" y="1821"/>
                  <a:pt x="188" y="2002"/>
                </a:cubicBezTo>
                <a:cubicBezTo>
                  <a:pt x="192" y="2015"/>
                  <a:pt x="208" y="2044"/>
                  <a:pt x="228" y="2028"/>
                </a:cubicBezTo>
                <a:cubicBezTo>
                  <a:pt x="233" y="2018"/>
                  <a:pt x="237" y="2008"/>
                  <a:pt x="242" y="1998"/>
                </a:cubicBezTo>
                <a:moveTo>
                  <a:pt x="142" y="1184"/>
                </a:moveTo>
                <a:cubicBezTo>
                  <a:pt x="126" y="1129"/>
                  <a:pt x="150" y="1108"/>
                  <a:pt x="205" y="1092"/>
                </a:cubicBezTo>
                <a:cubicBezTo>
                  <a:pt x="260" y="1076"/>
                  <a:pt x="305" y="1085"/>
                  <a:pt x="330" y="1141"/>
                </a:cubicBezTo>
                <a:cubicBezTo>
                  <a:pt x="362" y="1213"/>
                  <a:pt x="358" y="1320"/>
                  <a:pt x="327" y="1391"/>
                </a:cubicBezTo>
                <a:cubicBezTo>
                  <a:pt x="285" y="1489"/>
                  <a:pt x="193" y="1543"/>
                  <a:pt x="90" y="1552"/>
                </a:cubicBezTo>
                <a:cubicBezTo>
                  <a:pt x="31" y="1557"/>
                  <a:pt x="13" y="1557"/>
                  <a:pt x="0" y="1501"/>
                </a:cubicBezTo>
                <a:moveTo>
                  <a:pt x="992" y="1293"/>
                </a:moveTo>
                <a:cubicBezTo>
                  <a:pt x="982" y="1301"/>
                  <a:pt x="979" y="1300"/>
                  <a:pt x="967" y="1306"/>
                </a:cubicBezTo>
                <a:cubicBezTo>
                  <a:pt x="898" y="1340"/>
                  <a:pt x="843" y="1395"/>
                  <a:pt x="797" y="1456"/>
                </a:cubicBezTo>
                <a:cubicBezTo>
                  <a:pt x="741" y="1531"/>
                  <a:pt x="691" y="1620"/>
                  <a:pt x="678" y="1714"/>
                </a:cubicBezTo>
                <a:cubicBezTo>
                  <a:pt x="671" y="1767"/>
                  <a:pt x="668" y="1824"/>
                  <a:pt x="727" y="1842"/>
                </a:cubicBezTo>
                <a:cubicBezTo>
                  <a:pt x="772" y="1848"/>
                  <a:pt x="790" y="1849"/>
                  <a:pt x="822" y="1847"/>
                </a:cubicBezTo>
                <a:moveTo>
                  <a:pt x="1286" y="1337"/>
                </a:moveTo>
                <a:cubicBezTo>
                  <a:pt x="1308" y="1395"/>
                  <a:pt x="1318" y="1448"/>
                  <a:pt x="1320" y="1511"/>
                </a:cubicBezTo>
                <a:cubicBezTo>
                  <a:pt x="1323" y="1595"/>
                  <a:pt x="1324" y="1672"/>
                  <a:pt x="1289" y="1750"/>
                </a:cubicBezTo>
                <a:cubicBezTo>
                  <a:pt x="1274" y="1784"/>
                  <a:pt x="1264" y="1790"/>
                  <a:pt x="1235" y="1799"/>
                </a:cubicBezTo>
                <a:cubicBezTo>
                  <a:pt x="1227" y="1752"/>
                  <a:pt x="1229" y="1706"/>
                  <a:pt x="1229" y="1658"/>
                </a:cubicBezTo>
                <a:cubicBezTo>
                  <a:pt x="1229" y="1594"/>
                  <a:pt x="1232" y="1534"/>
                  <a:pt x="1240" y="1471"/>
                </a:cubicBezTo>
                <a:cubicBezTo>
                  <a:pt x="1246" y="1428"/>
                  <a:pt x="1251" y="1390"/>
                  <a:pt x="1268" y="1350"/>
                </a:cubicBezTo>
                <a:cubicBezTo>
                  <a:pt x="1295" y="1345"/>
                  <a:pt x="1299" y="1349"/>
                  <a:pt x="1322" y="1384"/>
                </a:cubicBezTo>
                <a:cubicBezTo>
                  <a:pt x="1361" y="1444"/>
                  <a:pt x="1389" y="1510"/>
                  <a:pt x="1425" y="1572"/>
                </a:cubicBezTo>
                <a:cubicBezTo>
                  <a:pt x="1446" y="1609"/>
                  <a:pt x="1471" y="1653"/>
                  <a:pt x="1507" y="1678"/>
                </a:cubicBezTo>
                <a:cubicBezTo>
                  <a:pt x="1511" y="1680"/>
                  <a:pt x="1516" y="1682"/>
                  <a:pt x="1520" y="1684"/>
                </a:cubicBezTo>
                <a:moveTo>
                  <a:pt x="1219" y="1587"/>
                </a:moveTo>
                <a:cubicBezTo>
                  <a:pt x="1277" y="1577"/>
                  <a:pt x="1333" y="1563"/>
                  <a:pt x="1390" y="1549"/>
                </a:cubicBezTo>
                <a:cubicBezTo>
                  <a:pt x="1519" y="1518"/>
                  <a:pt x="1649" y="1491"/>
                  <a:pt x="1778" y="1456"/>
                </a:cubicBezTo>
                <a:cubicBezTo>
                  <a:pt x="1810" y="1446"/>
                  <a:pt x="1841" y="1437"/>
                  <a:pt x="1873" y="1427"/>
                </a:cubicBezTo>
                <a:moveTo>
                  <a:pt x="2643" y="1418"/>
                </a:moveTo>
                <a:cubicBezTo>
                  <a:pt x="2726" y="1408"/>
                  <a:pt x="2808" y="1386"/>
                  <a:pt x="2891" y="1375"/>
                </a:cubicBezTo>
                <a:cubicBezTo>
                  <a:pt x="3049" y="1353"/>
                  <a:pt x="3206" y="1350"/>
                  <a:pt x="3365" y="135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30" name="Freeform 45"/>
          <p:cNvSpPr/>
          <p:nvPr/>
        </p:nvSpPr>
        <p:spPr>
          <a:xfrm>
            <a:off x="3457080" y="3770280"/>
            <a:ext cx="1035720" cy="421200"/>
          </a:xfrm>
          <a:custGeom>
            <a:avLst/>
            <a:gdLst/>
            <a:ahLst/>
            <a:rect l="0" t="0" r="r" b="b"/>
            <a:pathLst>
              <a:path w="2877" h="1170">
                <a:moveTo>
                  <a:pt x="75" y="263"/>
                </a:moveTo>
                <a:cubicBezTo>
                  <a:pt x="61" y="263"/>
                  <a:pt x="28" y="262"/>
                  <a:pt x="18" y="261"/>
                </a:cubicBezTo>
                <a:cubicBezTo>
                  <a:pt x="28" y="255"/>
                  <a:pt x="0" y="259"/>
                  <a:pt x="29" y="251"/>
                </a:cubicBezTo>
                <a:cubicBezTo>
                  <a:pt x="71" y="240"/>
                  <a:pt x="112" y="253"/>
                  <a:pt x="142" y="282"/>
                </a:cubicBezTo>
                <a:cubicBezTo>
                  <a:pt x="205" y="344"/>
                  <a:pt x="219" y="432"/>
                  <a:pt x="236" y="514"/>
                </a:cubicBezTo>
                <a:cubicBezTo>
                  <a:pt x="242" y="546"/>
                  <a:pt x="245" y="573"/>
                  <a:pt x="245" y="607"/>
                </a:cubicBezTo>
                <a:cubicBezTo>
                  <a:pt x="216" y="602"/>
                  <a:pt x="211" y="601"/>
                  <a:pt x="199" y="566"/>
                </a:cubicBezTo>
                <a:cubicBezTo>
                  <a:pt x="186" y="529"/>
                  <a:pt x="183" y="472"/>
                  <a:pt x="200" y="435"/>
                </a:cubicBezTo>
                <a:cubicBezTo>
                  <a:pt x="222" y="387"/>
                  <a:pt x="276" y="339"/>
                  <a:pt x="319" y="310"/>
                </a:cubicBezTo>
                <a:cubicBezTo>
                  <a:pt x="382" y="267"/>
                  <a:pt x="452" y="257"/>
                  <a:pt x="527" y="261"/>
                </a:cubicBezTo>
                <a:cubicBezTo>
                  <a:pt x="608" y="265"/>
                  <a:pt x="669" y="307"/>
                  <a:pt x="722" y="367"/>
                </a:cubicBezTo>
                <a:cubicBezTo>
                  <a:pt x="757" y="409"/>
                  <a:pt x="767" y="444"/>
                  <a:pt x="768" y="498"/>
                </a:cubicBezTo>
                <a:cubicBezTo>
                  <a:pt x="768" y="520"/>
                  <a:pt x="764" y="516"/>
                  <a:pt x="756" y="529"/>
                </a:cubicBezTo>
                <a:moveTo>
                  <a:pt x="1528" y="248"/>
                </a:moveTo>
                <a:cubicBezTo>
                  <a:pt x="1526" y="261"/>
                  <a:pt x="1521" y="351"/>
                  <a:pt x="1521" y="385"/>
                </a:cubicBezTo>
                <a:cubicBezTo>
                  <a:pt x="1521" y="479"/>
                  <a:pt x="1501" y="559"/>
                  <a:pt x="1456" y="644"/>
                </a:cubicBezTo>
                <a:cubicBezTo>
                  <a:pt x="1437" y="680"/>
                  <a:pt x="1423" y="687"/>
                  <a:pt x="1392" y="701"/>
                </a:cubicBezTo>
                <a:cubicBezTo>
                  <a:pt x="1378" y="669"/>
                  <a:pt x="1373" y="643"/>
                  <a:pt x="1375" y="600"/>
                </a:cubicBezTo>
                <a:cubicBezTo>
                  <a:pt x="1377" y="538"/>
                  <a:pt x="1400" y="481"/>
                  <a:pt x="1421" y="425"/>
                </a:cubicBezTo>
                <a:cubicBezTo>
                  <a:pt x="1442" y="370"/>
                  <a:pt x="1461" y="306"/>
                  <a:pt x="1502" y="261"/>
                </a:cubicBezTo>
                <a:cubicBezTo>
                  <a:pt x="1525" y="235"/>
                  <a:pt x="1584" y="215"/>
                  <a:pt x="1618" y="230"/>
                </a:cubicBezTo>
                <a:cubicBezTo>
                  <a:pt x="1674" y="255"/>
                  <a:pt x="1711" y="336"/>
                  <a:pt x="1734" y="388"/>
                </a:cubicBezTo>
                <a:cubicBezTo>
                  <a:pt x="1754" y="432"/>
                  <a:pt x="1772" y="479"/>
                  <a:pt x="1784" y="526"/>
                </a:cubicBezTo>
                <a:cubicBezTo>
                  <a:pt x="1787" y="539"/>
                  <a:pt x="1788" y="540"/>
                  <a:pt x="1788" y="548"/>
                </a:cubicBezTo>
                <a:moveTo>
                  <a:pt x="1439" y="456"/>
                </a:moveTo>
                <a:cubicBezTo>
                  <a:pt x="1510" y="452"/>
                  <a:pt x="1578" y="436"/>
                  <a:pt x="1648" y="423"/>
                </a:cubicBezTo>
                <a:cubicBezTo>
                  <a:pt x="1733" y="407"/>
                  <a:pt x="1764" y="401"/>
                  <a:pt x="1821" y="388"/>
                </a:cubicBezTo>
                <a:moveTo>
                  <a:pt x="1946" y="0"/>
                </a:moveTo>
                <a:cubicBezTo>
                  <a:pt x="2007" y="28"/>
                  <a:pt x="2062" y="61"/>
                  <a:pt x="2118" y="104"/>
                </a:cubicBezTo>
                <a:cubicBezTo>
                  <a:pt x="2218" y="182"/>
                  <a:pt x="2317" y="278"/>
                  <a:pt x="2347" y="408"/>
                </a:cubicBezTo>
                <a:cubicBezTo>
                  <a:pt x="2378" y="546"/>
                  <a:pt x="2336" y="654"/>
                  <a:pt x="2235" y="747"/>
                </a:cubicBezTo>
                <a:cubicBezTo>
                  <a:pt x="2174" y="804"/>
                  <a:pt x="2105" y="834"/>
                  <a:pt x="2030" y="867"/>
                </a:cubicBezTo>
                <a:moveTo>
                  <a:pt x="24" y="1169"/>
                </a:moveTo>
                <a:cubicBezTo>
                  <a:pt x="256" y="1166"/>
                  <a:pt x="489" y="1141"/>
                  <a:pt x="721" y="1128"/>
                </a:cubicBezTo>
                <a:cubicBezTo>
                  <a:pt x="1329" y="1094"/>
                  <a:pt x="1938" y="1033"/>
                  <a:pt x="2547" y="1027"/>
                </a:cubicBezTo>
                <a:cubicBezTo>
                  <a:pt x="2561" y="1027"/>
                  <a:pt x="2859" y="1003"/>
                  <a:pt x="2868" y="1064"/>
                </a:cubicBezTo>
                <a:cubicBezTo>
                  <a:pt x="2876" y="1123"/>
                  <a:pt x="2784" y="1117"/>
                  <a:pt x="2751" y="112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31" name="Freeform 46"/>
          <p:cNvSpPr/>
          <p:nvPr/>
        </p:nvSpPr>
        <p:spPr>
          <a:xfrm>
            <a:off x="3578400" y="4262400"/>
            <a:ext cx="751320" cy="261000"/>
          </a:xfrm>
          <a:custGeom>
            <a:avLst/>
            <a:gdLst/>
            <a:ahLst/>
            <a:rect l="0" t="0" r="r" b="b"/>
            <a:pathLst>
              <a:path w="2087" h="725">
                <a:moveTo>
                  <a:pt x="0" y="429"/>
                </a:moveTo>
                <a:cubicBezTo>
                  <a:pt x="12" y="417"/>
                  <a:pt x="9" y="411"/>
                  <a:pt x="34" y="404"/>
                </a:cubicBezTo>
                <a:cubicBezTo>
                  <a:pt x="71" y="393"/>
                  <a:pt x="133" y="394"/>
                  <a:pt x="170" y="402"/>
                </a:cubicBezTo>
                <a:cubicBezTo>
                  <a:pt x="229" y="414"/>
                  <a:pt x="281" y="447"/>
                  <a:pt x="313" y="498"/>
                </a:cubicBezTo>
                <a:cubicBezTo>
                  <a:pt x="325" y="515"/>
                  <a:pt x="333" y="535"/>
                  <a:pt x="338" y="556"/>
                </a:cubicBezTo>
                <a:cubicBezTo>
                  <a:pt x="338" y="557"/>
                  <a:pt x="338" y="559"/>
                  <a:pt x="338" y="560"/>
                </a:cubicBezTo>
                <a:cubicBezTo>
                  <a:pt x="318" y="547"/>
                  <a:pt x="301" y="536"/>
                  <a:pt x="291" y="512"/>
                </a:cubicBezTo>
                <a:cubicBezTo>
                  <a:pt x="281" y="488"/>
                  <a:pt x="278" y="434"/>
                  <a:pt x="289" y="409"/>
                </a:cubicBezTo>
                <a:cubicBezTo>
                  <a:pt x="310" y="362"/>
                  <a:pt x="372" y="315"/>
                  <a:pt x="416" y="291"/>
                </a:cubicBezTo>
                <a:cubicBezTo>
                  <a:pt x="474" y="260"/>
                  <a:pt x="561" y="249"/>
                  <a:pt x="626" y="262"/>
                </a:cubicBezTo>
                <a:cubicBezTo>
                  <a:pt x="712" y="279"/>
                  <a:pt x="797" y="341"/>
                  <a:pt x="809" y="431"/>
                </a:cubicBezTo>
                <a:cubicBezTo>
                  <a:pt x="815" y="472"/>
                  <a:pt x="805" y="500"/>
                  <a:pt x="790" y="536"/>
                </a:cubicBezTo>
                <a:cubicBezTo>
                  <a:pt x="785" y="545"/>
                  <a:pt x="783" y="547"/>
                  <a:pt x="784" y="553"/>
                </a:cubicBezTo>
                <a:moveTo>
                  <a:pt x="1284" y="211"/>
                </a:moveTo>
                <a:cubicBezTo>
                  <a:pt x="1190" y="237"/>
                  <a:pt x="1123" y="273"/>
                  <a:pt x="1047" y="334"/>
                </a:cubicBezTo>
                <a:cubicBezTo>
                  <a:pt x="990" y="379"/>
                  <a:pt x="941" y="423"/>
                  <a:pt x="933" y="495"/>
                </a:cubicBezTo>
                <a:cubicBezTo>
                  <a:pt x="926" y="558"/>
                  <a:pt x="1003" y="566"/>
                  <a:pt x="1053" y="573"/>
                </a:cubicBezTo>
                <a:cubicBezTo>
                  <a:pt x="1154" y="587"/>
                  <a:pt x="1259" y="580"/>
                  <a:pt x="1360" y="580"/>
                </a:cubicBezTo>
                <a:moveTo>
                  <a:pt x="2013" y="197"/>
                </a:moveTo>
                <a:cubicBezTo>
                  <a:pt x="1979" y="190"/>
                  <a:pt x="1958" y="187"/>
                  <a:pt x="1917" y="205"/>
                </a:cubicBezTo>
                <a:cubicBezTo>
                  <a:pt x="1846" y="238"/>
                  <a:pt x="1774" y="283"/>
                  <a:pt x="1717" y="339"/>
                </a:cubicBezTo>
                <a:cubicBezTo>
                  <a:pt x="1686" y="370"/>
                  <a:pt x="1662" y="420"/>
                  <a:pt x="1673" y="465"/>
                </a:cubicBezTo>
                <a:cubicBezTo>
                  <a:pt x="1686" y="519"/>
                  <a:pt x="1766" y="532"/>
                  <a:pt x="1810" y="543"/>
                </a:cubicBezTo>
                <a:cubicBezTo>
                  <a:pt x="1890" y="563"/>
                  <a:pt x="2004" y="558"/>
                  <a:pt x="2074" y="604"/>
                </a:cubicBezTo>
                <a:cubicBezTo>
                  <a:pt x="2078" y="610"/>
                  <a:pt x="2082" y="615"/>
                  <a:pt x="2086" y="621"/>
                </a:cubicBezTo>
                <a:cubicBezTo>
                  <a:pt x="2070" y="675"/>
                  <a:pt x="2002" y="678"/>
                  <a:pt x="1947" y="687"/>
                </a:cubicBezTo>
                <a:cubicBezTo>
                  <a:pt x="1817" y="707"/>
                  <a:pt x="1642" y="724"/>
                  <a:pt x="1514" y="691"/>
                </a:cubicBezTo>
                <a:cubicBezTo>
                  <a:pt x="1495" y="682"/>
                  <a:pt x="1488" y="681"/>
                  <a:pt x="1493" y="665"/>
                </a:cubicBezTo>
                <a:moveTo>
                  <a:pt x="2044" y="39"/>
                </a:moveTo>
                <a:cubicBezTo>
                  <a:pt x="2040" y="25"/>
                  <a:pt x="2037" y="15"/>
                  <a:pt x="2037" y="0"/>
                </a:cubicBezTo>
                <a:cubicBezTo>
                  <a:pt x="2037" y="82"/>
                  <a:pt x="2008" y="222"/>
                  <a:pt x="2052" y="294"/>
                </a:cubicBezTo>
                <a:cubicBezTo>
                  <a:pt x="2061" y="302"/>
                  <a:pt x="2070" y="310"/>
                  <a:pt x="2079" y="31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32" name="Freeform 47"/>
          <p:cNvSpPr/>
          <p:nvPr/>
        </p:nvSpPr>
        <p:spPr>
          <a:xfrm>
            <a:off x="4500720" y="4282920"/>
            <a:ext cx="116280" cy="281520"/>
          </a:xfrm>
          <a:custGeom>
            <a:avLst/>
            <a:gdLst/>
            <a:ahLst/>
            <a:rect l="0" t="0" r="r" b="b"/>
            <a:pathLst>
              <a:path w="323" h="782">
                <a:moveTo>
                  <a:pt x="14" y="0"/>
                </a:moveTo>
                <a:cubicBezTo>
                  <a:pt x="84" y="72"/>
                  <a:pt x="164" y="136"/>
                  <a:pt x="221" y="221"/>
                </a:cubicBezTo>
                <a:cubicBezTo>
                  <a:pt x="304" y="344"/>
                  <a:pt x="322" y="508"/>
                  <a:pt x="227" y="630"/>
                </a:cubicBezTo>
                <a:cubicBezTo>
                  <a:pt x="166" y="708"/>
                  <a:pt x="85" y="739"/>
                  <a:pt x="0" y="78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33" name="Freeform 48"/>
          <p:cNvSpPr/>
          <p:nvPr/>
        </p:nvSpPr>
        <p:spPr>
          <a:xfrm>
            <a:off x="590760" y="4871880"/>
            <a:ext cx="763920" cy="289440"/>
          </a:xfrm>
          <a:custGeom>
            <a:avLst/>
            <a:gdLst/>
            <a:ahLst/>
            <a:rect l="0" t="0" r="r" b="b"/>
            <a:pathLst>
              <a:path w="2122" h="804">
                <a:moveTo>
                  <a:pt x="75" y="254"/>
                </a:moveTo>
                <a:cubicBezTo>
                  <a:pt x="75" y="238"/>
                  <a:pt x="72" y="218"/>
                  <a:pt x="78" y="203"/>
                </a:cubicBezTo>
                <a:cubicBezTo>
                  <a:pt x="80" y="197"/>
                  <a:pt x="89" y="195"/>
                  <a:pt x="87" y="189"/>
                </a:cubicBezTo>
                <a:cubicBezTo>
                  <a:pt x="87" y="188"/>
                  <a:pt x="67" y="189"/>
                  <a:pt x="63" y="189"/>
                </a:cubicBezTo>
                <a:moveTo>
                  <a:pt x="26" y="167"/>
                </a:moveTo>
                <a:cubicBezTo>
                  <a:pt x="23" y="162"/>
                  <a:pt x="20" y="154"/>
                  <a:pt x="17" y="150"/>
                </a:cubicBezTo>
                <a:cubicBezTo>
                  <a:pt x="15" y="147"/>
                  <a:pt x="18" y="148"/>
                  <a:pt x="15" y="146"/>
                </a:cubicBezTo>
                <a:cubicBezTo>
                  <a:pt x="10" y="143"/>
                  <a:pt x="12" y="148"/>
                  <a:pt x="6" y="146"/>
                </a:cubicBezTo>
                <a:cubicBezTo>
                  <a:pt x="12" y="151"/>
                  <a:pt x="0" y="141"/>
                  <a:pt x="6" y="146"/>
                </a:cubicBezTo>
                <a:cubicBezTo>
                  <a:pt x="95" y="217"/>
                  <a:pt x="149" y="334"/>
                  <a:pt x="195" y="434"/>
                </a:cubicBezTo>
                <a:cubicBezTo>
                  <a:pt x="246" y="546"/>
                  <a:pt x="282" y="668"/>
                  <a:pt x="347" y="774"/>
                </a:cubicBezTo>
                <a:cubicBezTo>
                  <a:pt x="359" y="794"/>
                  <a:pt x="363" y="793"/>
                  <a:pt x="378" y="803"/>
                </a:cubicBezTo>
                <a:cubicBezTo>
                  <a:pt x="378" y="733"/>
                  <a:pt x="378" y="668"/>
                  <a:pt x="363" y="599"/>
                </a:cubicBezTo>
                <a:cubicBezTo>
                  <a:pt x="349" y="535"/>
                  <a:pt x="341" y="475"/>
                  <a:pt x="341" y="409"/>
                </a:cubicBezTo>
                <a:cubicBezTo>
                  <a:pt x="341" y="406"/>
                  <a:pt x="341" y="403"/>
                  <a:pt x="341" y="399"/>
                </a:cubicBezTo>
                <a:cubicBezTo>
                  <a:pt x="376" y="412"/>
                  <a:pt x="389" y="432"/>
                  <a:pt x="414" y="468"/>
                </a:cubicBezTo>
                <a:cubicBezTo>
                  <a:pt x="459" y="532"/>
                  <a:pt x="497" y="597"/>
                  <a:pt x="553" y="653"/>
                </a:cubicBezTo>
                <a:cubicBezTo>
                  <a:pt x="566" y="666"/>
                  <a:pt x="580" y="676"/>
                  <a:pt x="593" y="687"/>
                </a:cubicBezTo>
                <a:cubicBezTo>
                  <a:pt x="593" y="633"/>
                  <a:pt x="589" y="595"/>
                  <a:pt x="565" y="545"/>
                </a:cubicBezTo>
                <a:cubicBezTo>
                  <a:pt x="531" y="473"/>
                  <a:pt x="484" y="407"/>
                  <a:pt x="450" y="334"/>
                </a:cubicBezTo>
                <a:cubicBezTo>
                  <a:pt x="429" y="290"/>
                  <a:pt x="411" y="251"/>
                  <a:pt x="408" y="202"/>
                </a:cubicBezTo>
                <a:cubicBezTo>
                  <a:pt x="408" y="201"/>
                  <a:pt x="408" y="200"/>
                  <a:pt x="408" y="199"/>
                </a:cubicBezTo>
                <a:moveTo>
                  <a:pt x="665" y="69"/>
                </a:moveTo>
                <a:cubicBezTo>
                  <a:pt x="655" y="69"/>
                  <a:pt x="644" y="69"/>
                  <a:pt x="634" y="69"/>
                </a:cubicBezTo>
                <a:cubicBezTo>
                  <a:pt x="634" y="166"/>
                  <a:pt x="641" y="258"/>
                  <a:pt x="659" y="354"/>
                </a:cubicBezTo>
                <a:cubicBezTo>
                  <a:pt x="683" y="475"/>
                  <a:pt x="720" y="591"/>
                  <a:pt x="748" y="711"/>
                </a:cubicBezTo>
                <a:cubicBezTo>
                  <a:pt x="749" y="716"/>
                  <a:pt x="756" y="740"/>
                  <a:pt x="757" y="743"/>
                </a:cubicBezTo>
                <a:cubicBezTo>
                  <a:pt x="771" y="722"/>
                  <a:pt x="787" y="683"/>
                  <a:pt x="803" y="657"/>
                </a:cubicBezTo>
                <a:cubicBezTo>
                  <a:pt x="836" y="603"/>
                  <a:pt x="884" y="548"/>
                  <a:pt x="940" y="516"/>
                </a:cubicBezTo>
                <a:cubicBezTo>
                  <a:pt x="977" y="495"/>
                  <a:pt x="1026" y="480"/>
                  <a:pt x="1053" y="519"/>
                </a:cubicBezTo>
                <a:cubicBezTo>
                  <a:pt x="1079" y="555"/>
                  <a:pt x="1078" y="601"/>
                  <a:pt x="1111" y="632"/>
                </a:cubicBezTo>
                <a:cubicBezTo>
                  <a:pt x="1117" y="636"/>
                  <a:pt x="1124" y="641"/>
                  <a:pt x="1130" y="645"/>
                </a:cubicBezTo>
                <a:moveTo>
                  <a:pt x="1409" y="546"/>
                </a:moveTo>
                <a:cubicBezTo>
                  <a:pt x="1419" y="513"/>
                  <a:pt x="1421" y="488"/>
                  <a:pt x="1422" y="454"/>
                </a:cubicBezTo>
                <a:cubicBezTo>
                  <a:pt x="1386" y="446"/>
                  <a:pt x="1379" y="438"/>
                  <a:pt x="1346" y="470"/>
                </a:cubicBezTo>
                <a:cubicBezTo>
                  <a:pt x="1319" y="496"/>
                  <a:pt x="1278" y="548"/>
                  <a:pt x="1288" y="589"/>
                </a:cubicBezTo>
                <a:cubicBezTo>
                  <a:pt x="1298" y="629"/>
                  <a:pt x="1324" y="621"/>
                  <a:pt x="1364" y="622"/>
                </a:cubicBezTo>
                <a:cubicBezTo>
                  <a:pt x="1416" y="623"/>
                  <a:pt x="1449" y="613"/>
                  <a:pt x="1496" y="593"/>
                </a:cubicBezTo>
                <a:cubicBezTo>
                  <a:pt x="1530" y="579"/>
                  <a:pt x="1556" y="563"/>
                  <a:pt x="1594" y="560"/>
                </a:cubicBezTo>
                <a:cubicBezTo>
                  <a:pt x="1644" y="557"/>
                  <a:pt x="1691" y="566"/>
                  <a:pt x="1739" y="549"/>
                </a:cubicBezTo>
                <a:cubicBezTo>
                  <a:pt x="1803" y="526"/>
                  <a:pt x="1884" y="476"/>
                  <a:pt x="1899" y="405"/>
                </a:cubicBezTo>
                <a:cubicBezTo>
                  <a:pt x="1917" y="324"/>
                  <a:pt x="1882" y="266"/>
                  <a:pt x="1841" y="200"/>
                </a:cubicBezTo>
                <a:cubicBezTo>
                  <a:pt x="1802" y="138"/>
                  <a:pt x="1759" y="77"/>
                  <a:pt x="1737" y="7"/>
                </a:cubicBezTo>
                <a:cubicBezTo>
                  <a:pt x="1737" y="5"/>
                  <a:pt x="1737" y="2"/>
                  <a:pt x="1737" y="0"/>
                </a:cubicBezTo>
                <a:cubicBezTo>
                  <a:pt x="1767" y="64"/>
                  <a:pt x="1795" y="128"/>
                  <a:pt x="1822" y="193"/>
                </a:cubicBezTo>
                <a:cubicBezTo>
                  <a:pt x="1861" y="284"/>
                  <a:pt x="1897" y="377"/>
                  <a:pt x="1945" y="463"/>
                </a:cubicBezTo>
                <a:cubicBezTo>
                  <a:pt x="1961" y="492"/>
                  <a:pt x="1981" y="520"/>
                  <a:pt x="1997" y="549"/>
                </a:cubicBezTo>
                <a:moveTo>
                  <a:pt x="1656" y="421"/>
                </a:moveTo>
                <a:cubicBezTo>
                  <a:pt x="1718" y="384"/>
                  <a:pt x="1783" y="351"/>
                  <a:pt x="1851" y="321"/>
                </a:cubicBezTo>
                <a:cubicBezTo>
                  <a:pt x="1940" y="281"/>
                  <a:pt x="2031" y="246"/>
                  <a:pt x="2121" y="21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34" name="Freeform 49"/>
          <p:cNvSpPr/>
          <p:nvPr/>
        </p:nvSpPr>
        <p:spPr>
          <a:xfrm>
            <a:off x="1584360" y="4737240"/>
            <a:ext cx="4251600" cy="508680"/>
          </a:xfrm>
          <a:custGeom>
            <a:avLst/>
            <a:gdLst/>
            <a:ahLst/>
            <a:rect l="0" t="0" r="r" b="b"/>
            <a:pathLst>
              <a:path w="11810" h="1413">
                <a:moveTo>
                  <a:pt x="10701" y="183"/>
                </a:moveTo>
                <a:cubicBezTo>
                  <a:pt x="10710" y="188"/>
                  <a:pt x="10744" y="201"/>
                  <a:pt x="10752" y="211"/>
                </a:cubicBezTo>
                <a:cubicBezTo>
                  <a:pt x="10764" y="225"/>
                  <a:pt x="10771" y="249"/>
                  <a:pt x="10781" y="265"/>
                </a:cubicBezTo>
                <a:moveTo>
                  <a:pt x="37" y="376"/>
                </a:moveTo>
                <a:cubicBezTo>
                  <a:pt x="21" y="354"/>
                  <a:pt x="12" y="336"/>
                  <a:pt x="0" y="314"/>
                </a:cubicBezTo>
                <a:cubicBezTo>
                  <a:pt x="18" y="335"/>
                  <a:pt x="15" y="331"/>
                  <a:pt x="25" y="357"/>
                </a:cubicBezTo>
                <a:cubicBezTo>
                  <a:pt x="59" y="445"/>
                  <a:pt x="78" y="539"/>
                  <a:pt x="102" y="631"/>
                </a:cubicBezTo>
                <a:cubicBezTo>
                  <a:pt x="129" y="735"/>
                  <a:pt x="158" y="853"/>
                  <a:pt x="210" y="948"/>
                </a:cubicBezTo>
                <a:cubicBezTo>
                  <a:pt x="213" y="951"/>
                  <a:pt x="213" y="953"/>
                  <a:pt x="216" y="952"/>
                </a:cubicBezTo>
                <a:cubicBezTo>
                  <a:pt x="231" y="934"/>
                  <a:pt x="246" y="905"/>
                  <a:pt x="262" y="884"/>
                </a:cubicBezTo>
                <a:cubicBezTo>
                  <a:pt x="315" y="813"/>
                  <a:pt x="394" y="755"/>
                  <a:pt x="481" y="734"/>
                </a:cubicBezTo>
                <a:cubicBezTo>
                  <a:pt x="539" y="720"/>
                  <a:pt x="602" y="716"/>
                  <a:pt x="616" y="787"/>
                </a:cubicBezTo>
                <a:cubicBezTo>
                  <a:pt x="630" y="854"/>
                  <a:pt x="609" y="909"/>
                  <a:pt x="550" y="945"/>
                </a:cubicBezTo>
                <a:cubicBezTo>
                  <a:pt x="453" y="1003"/>
                  <a:pt x="330" y="1011"/>
                  <a:pt x="221" y="1008"/>
                </a:cubicBezTo>
                <a:cubicBezTo>
                  <a:pt x="174" y="1007"/>
                  <a:pt x="139" y="973"/>
                  <a:pt x="174" y="924"/>
                </a:cubicBezTo>
                <a:cubicBezTo>
                  <a:pt x="221" y="878"/>
                  <a:pt x="240" y="861"/>
                  <a:pt x="277" y="834"/>
                </a:cubicBezTo>
                <a:moveTo>
                  <a:pt x="1010" y="575"/>
                </a:moveTo>
                <a:cubicBezTo>
                  <a:pt x="934" y="618"/>
                  <a:pt x="878" y="672"/>
                  <a:pt x="830" y="747"/>
                </a:cubicBezTo>
                <a:cubicBezTo>
                  <a:pt x="801" y="791"/>
                  <a:pt x="793" y="828"/>
                  <a:pt x="792" y="880"/>
                </a:cubicBezTo>
                <a:cubicBezTo>
                  <a:pt x="791" y="924"/>
                  <a:pt x="828" y="922"/>
                  <a:pt x="863" y="923"/>
                </a:cubicBezTo>
                <a:cubicBezTo>
                  <a:pt x="913" y="924"/>
                  <a:pt x="943" y="912"/>
                  <a:pt x="977" y="875"/>
                </a:cubicBezTo>
                <a:cubicBezTo>
                  <a:pt x="1007" y="842"/>
                  <a:pt x="1021" y="798"/>
                  <a:pt x="1045" y="762"/>
                </a:cubicBezTo>
                <a:cubicBezTo>
                  <a:pt x="1077" y="770"/>
                  <a:pt x="1084" y="780"/>
                  <a:pt x="1106" y="813"/>
                </a:cubicBezTo>
                <a:cubicBezTo>
                  <a:pt x="1139" y="862"/>
                  <a:pt x="1168" y="898"/>
                  <a:pt x="1227" y="917"/>
                </a:cubicBezTo>
                <a:cubicBezTo>
                  <a:pt x="1274" y="926"/>
                  <a:pt x="1291" y="929"/>
                  <a:pt x="1324" y="926"/>
                </a:cubicBezTo>
                <a:moveTo>
                  <a:pt x="1779" y="686"/>
                </a:moveTo>
                <a:cubicBezTo>
                  <a:pt x="1732" y="666"/>
                  <a:pt x="1671" y="647"/>
                  <a:pt x="1618" y="664"/>
                </a:cubicBezTo>
                <a:cubicBezTo>
                  <a:pt x="1540" y="689"/>
                  <a:pt x="1465" y="757"/>
                  <a:pt x="1420" y="824"/>
                </a:cubicBezTo>
                <a:cubicBezTo>
                  <a:pt x="1390" y="868"/>
                  <a:pt x="1374" y="939"/>
                  <a:pt x="1430" y="968"/>
                </a:cubicBezTo>
                <a:cubicBezTo>
                  <a:pt x="1500" y="1005"/>
                  <a:pt x="1597" y="992"/>
                  <a:pt x="1672" y="992"/>
                </a:cubicBezTo>
                <a:moveTo>
                  <a:pt x="1722" y="381"/>
                </a:moveTo>
                <a:cubicBezTo>
                  <a:pt x="1722" y="452"/>
                  <a:pt x="1733" y="515"/>
                  <a:pt x="1751" y="585"/>
                </a:cubicBezTo>
                <a:cubicBezTo>
                  <a:pt x="1777" y="686"/>
                  <a:pt x="1807" y="788"/>
                  <a:pt x="1867" y="875"/>
                </a:cubicBezTo>
                <a:cubicBezTo>
                  <a:pt x="1897" y="918"/>
                  <a:pt x="1928" y="941"/>
                  <a:pt x="1970" y="968"/>
                </a:cubicBezTo>
                <a:moveTo>
                  <a:pt x="2127" y="709"/>
                </a:moveTo>
                <a:cubicBezTo>
                  <a:pt x="2091" y="726"/>
                  <a:pt x="2078" y="749"/>
                  <a:pt x="2047" y="780"/>
                </a:cubicBezTo>
                <a:cubicBezTo>
                  <a:pt x="1997" y="830"/>
                  <a:pt x="1940" y="868"/>
                  <a:pt x="1885" y="913"/>
                </a:cubicBezTo>
                <a:cubicBezTo>
                  <a:pt x="1873" y="924"/>
                  <a:pt x="1870" y="926"/>
                  <a:pt x="1865" y="934"/>
                </a:cubicBezTo>
                <a:cubicBezTo>
                  <a:pt x="1872" y="936"/>
                  <a:pt x="1902" y="943"/>
                  <a:pt x="1918" y="943"/>
                </a:cubicBezTo>
                <a:cubicBezTo>
                  <a:pt x="1982" y="944"/>
                  <a:pt x="2046" y="944"/>
                  <a:pt x="2110" y="944"/>
                </a:cubicBezTo>
                <a:cubicBezTo>
                  <a:pt x="2144" y="944"/>
                  <a:pt x="2179" y="944"/>
                  <a:pt x="2213" y="944"/>
                </a:cubicBezTo>
                <a:moveTo>
                  <a:pt x="2531" y="794"/>
                </a:moveTo>
                <a:cubicBezTo>
                  <a:pt x="2548" y="750"/>
                  <a:pt x="2562" y="707"/>
                  <a:pt x="2571" y="661"/>
                </a:cubicBezTo>
                <a:cubicBezTo>
                  <a:pt x="2571" y="660"/>
                  <a:pt x="2571" y="660"/>
                  <a:pt x="2571" y="659"/>
                </a:cubicBezTo>
                <a:cubicBezTo>
                  <a:pt x="2513" y="684"/>
                  <a:pt x="2473" y="709"/>
                  <a:pt x="2423" y="758"/>
                </a:cubicBezTo>
                <a:cubicBezTo>
                  <a:pt x="2385" y="795"/>
                  <a:pt x="2332" y="843"/>
                  <a:pt x="2340" y="902"/>
                </a:cubicBezTo>
                <a:cubicBezTo>
                  <a:pt x="2346" y="944"/>
                  <a:pt x="2384" y="952"/>
                  <a:pt x="2425" y="955"/>
                </a:cubicBezTo>
                <a:cubicBezTo>
                  <a:pt x="2466" y="958"/>
                  <a:pt x="2507" y="959"/>
                  <a:pt x="2544" y="943"/>
                </a:cubicBezTo>
                <a:cubicBezTo>
                  <a:pt x="2579" y="927"/>
                  <a:pt x="2605" y="890"/>
                  <a:pt x="2644" y="882"/>
                </a:cubicBezTo>
                <a:cubicBezTo>
                  <a:pt x="2696" y="871"/>
                  <a:pt x="2711" y="879"/>
                  <a:pt x="2728" y="932"/>
                </a:cubicBezTo>
                <a:cubicBezTo>
                  <a:pt x="2753" y="1010"/>
                  <a:pt x="2747" y="1135"/>
                  <a:pt x="2726" y="1214"/>
                </a:cubicBezTo>
                <a:cubicBezTo>
                  <a:pt x="2712" y="1265"/>
                  <a:pt x="2691" y="1278"/>
                  <a:pt x="2654" y="1303"/>
                </a:cubicBezTo>
                <a:cubicBezTo>
                  <a:pt x="2631" y="1273"/>
                  <a:pt x="2628" y="1253"/>
                  <a:pt x="2628" y="1201"/>
                </a:cubicBezTo>
                <a:cubicBezTo>
                  <a:pt x="2627" y="1048"/>
                  <a:pt x="2708" y="921"/>
                  <a:pt x="2768" y="786"/>
                </a:cubicBezTo>
                <a:cubicBezTo>
                  <a:pt x="2782" y="755"/>
                  <a:pt x="2795" y="725"/>
                  <a:pt x="2808" y="693"/>
                </a:cubicBezTo>
                <a:cubicBezTo>
                  <a:pt x="2815" y="715"/>
                  <a:pt x="2806" y="729"/>
                  <a:pt x="2825" y="748"/>
                </a:cubicBezTo>
                <a:cubicBezTo>
                  <a:pt x="2856" y="778"/>
                  <a:pt x="2899" y="794"/>
                  <a:pt x="2935" y="817"/>
                </a:cubicBezTo>
                <a:cubicBezTo>
                  <a:pt x="2992" y="854"/>
                  <a:pt x="3034" y="895"/>
                  <a:pt x="3060" y="959"/>
                </a:cubicBezTo>
                <a:cubicBezTo>
                  <a:pt x="3071" y="986"/>
                  <a:pt x="3077" y="1051"/>
                  <a:pt x="3099" y="1072"/>
                </a:cubicBezTo>
                <a:cubicBezTo>
                  <a:pt x="3118" y="1090"/>
                  <a:pt x="3137" y="1094"/>
                  <a:pt x="3165" y="1087"/>
                </a:cubicBezTo>
                <a:cubicBezTo>
                  <a:pt x="3276" y="1060"/>
                  <a:pt x="3414" y="881"/>
                  <a:pt x="3468" y="789"/>
                </a:cubicBezTo>
                <a:cubicBezTo>
                  <a:pt x="3483" y="763"/>
                  <a:pt x="3485" y="744"/>
                  <a:pt x="3493" y="718"/>
                </a:cubicBezTo>
                <a:cubicBezTo>
                  <a:pt x="3468" y="768"/>
                  <a:pt x="3438" y="817"/>
                  <a:pt x="3414" y="868"/>
                </a:cubicBezTo>
                <a:cubicBezTo>
                  <a:pt x="3397" y="905"/>
                  <a:pt x="3403" y="915"/>
                  <a:pt x="3402" y="951"/>
                </a:cubicBezTo>
                <a:cubicBezTo>
                  <a:pt x="3447" y="960"/>
                  <a:pt x="3514" y="985"/>
                  <a:pt x="3556" y="948"/>
                </a:cubicBezTo>
                <a:cubicBezTo>
                  <a:pt x="3581" y="926"/>
                  <a:pt x="3603" y="893"/>
                  <a:pt x="3593" y="857"/>
                </a:cubicBezTo>
                <a:cubicBezTo>
                  <a:pt x="3578" y="804"/>
                  <a:pt x="3524" y="789"/>
                  <a:pt x="3481" y="765"/>
                </a:cubicBezTo>
                <a:cubicBezTo>
                  <a:pt x="3471" y="759"/>
                  <a:pt x="3460" y="748"/>
                  <a:pt x="3454" y="744"/>
                </a:cubicBezTo>
                <a:moveTo>
                  <a:pt x="3593" y="707"/>
                </a:moveTo>
                <a:cubicBezTo>
                  <a:pt x="3634" y="693"/>
                  <a:pt x="3676" y="677"/>
                  <a:pt x="3718" y="669"/>
                </a:cubicBezTo>
                <a:cubicBezTo>
                  <a:pt x="3727" y="667"/>
                  <a:pt x="3737" y="669"/>
                  <a:pt x="3746" y="667"/>
                </a:cubicBezTo>
                <a:cubicBezTo>
                  <a:pt x="3746" y="708"/>
                  <a:pt x="3723" y="833"/>
                  <a:pt x="3749" y="864"/>
                </a:cubicBezTo>
                <a:cubicBezTo>
                  <a:pt x="3772" y="891"/>
                  <a:pt x="3856" y="884"/>
                  <a:pt x="3884" y="873"/>
                </a:cubicBezTo>
                <a:cubicBezTo>
                  <a:pt x="3951" y="847"/>
                  <a:pt x="3979" y="784"/>
                  <a:pt x="4005" y="724"/>
                </a:cubicBezTo>
                <a:cubicBezTo>
                  <a:pt x="4016" y="781"/>
                  <a:pt x="4020" y="852"/>
                  <a:pt x="4099" y="852"/>
                </a:cubicBezTo>
                <a:cubicBezTo>
                  <a:pt x="4136" y="852"/>
                  <a:pt x="4136" y="849"/>
                  <a:pt x="4155" y="817"/>
                </a:cubicBezTo>
                <a:cubicBezTo>
                  <a:pt x="4179" y="776"/>
                  <a:pt x="4179" y="727"/>
                  <a:pt x="4206" y="688"/>
                </a:cubicBezTo>
                <a:cubicBezTo>
                  <a:pt x="4209" y="688"/>
                  <a:pt x="4213" y="688"/>
                  <a:pt x="4216" y="688"/>
                </a:cubicBezTo>
                <a:cubicBezTo>
                  <a:pt x="4241" y="720"/>
                  <a:pt x="4262" y="753"/>
                  <a:pt x="4282" y="790"/>
                </a:cubicBezTo>
                <a:cubicBezTo>
                  <a:pt x="4296" y="816"/>
                  <a:pt x="4317" y="839"/>
                  <a:pt x="4331" y="858"/>
                </a:cubicBezTo>
                <a:cubicBezTo>
                  <a:pt x="4340" y="842"/>
                  <a:pt x="4357" y="812"/>
                  <a:pt x="4368" y="789"/>
                </a:cubicBezTo>
                <a:cubicBezTo>
                  <a:pt x="4392" y="737"/>
                  <a:pt x="4419" y="658"/>
                  <a:pt x="4485" y="651"/>
                </a:cubicBezTo>
                <a:cubicBezTo>
                  <a:pt x="4524" y="647"/>
                  <a:pt x="4538" y="694"/>
                  <a:pt x="4560" y="718"/>
                </a:cubicBezTo>
                <a:cubicBezTo>
                  <a:pt x="4632" y="795"/>
                  <a:pt x="4714" y="806"/>
                  <a:pt x="4816" y="807"/>
                </a:cubicBezTo>
                <a:cubicBezTo>
                  <a:pt x="4883" y="808"/>
                  <a:pt x="4977" y="800"/>
                  <a:pt x="5016" y="735"/>
                </a:cubicBezTo>
                <a:cubicBezTo>
                  <a:pt x="5034" y="704"/>
                  <a:pt x="5037" y="653"/>
                  <a:pt x="5014" y="624"/>
                </a:cubicBezTo>
                <a:cubicBezTo>
                  <a:pt x="4956" y="552"/>
                  <a:pt x="4858" y="616"/>
                  <a:pt x="4820" y="672"/>
                </a:cubicBezTo>
                <a:cubicBezTo>
                  <a:pt x="4782" y="730"/>
                  <a:pt x="4777" y="799"/>
                  <a:pt x="4817" y="848"/>
                </a:cubicBezTo>
                <a:cubicBezTo>
                  <a:pt x="4843" y="881"/>
                  <a:pt x="4962" y="869"/>
                  <a:pt x="4996" y="859"/>
                </a:cubicBezTo>
                <a:cubicBezTo>
                  <a:pt x="5096" y="828"/>
                  <a:pt x="5118" y="729"/>
                  <a:pt x="5122" y="637"/>
                </a:cubicBezTo>
                <a:cubicBezTo>
                  <a:pt x="5126" y="532"/>
                  <a:pt x="5094" y="453"/>
                  <a:pt x="5057" y="357"/>
                </a:cubicBezTo>
                <a:cubicBezTo>
                  <a:pt x="5019" y="259"/>
                  <a:pt x="4986" y="165"/>
                  <a:pt x="4963" y="63"/>
                </a:cubicBezTo>
                <a:cubicBezTo>
                  <a:pt x="4974" y="216"/>
                  <a:pt x="4997" y="368"/>
                  <a:pt x="5022" y="519"/>
                </a:cubicBezTo>
                <a:cubicBezTo>
                  <a:pt x="5044" y="651"/>
                  <a:pt x="5064" y="792"/>
                  <a:pt x="5117" y="916"/>
                </a:cubicBezTo>
                <a:cubicBezTo>
                  <a:pt x="5127" y="934"/>
                  <a:pt x="5137" y="952"/>
                  <a:pt x="5147" y="970"/>
                </a:cubicBezTo>
                <a:moveTo>
                  <a:pt x="5830" y="278"/>
                </a:moveTo>
                <a:cubicBezTo>
                  <a:pt x="5764" y="334"/>
                  <a:pt x="5741" y="400"/>
                  <a:pt x="5711" y="482"/>
                </a:cubicBezTo>
                <a:cubicBezTo>
                  <a:pt x="5646" y="662"/>
                  <a:pt x="5596" y="848"/>
                  <a:pt x="5551" y="1034"/>
                </a:cubicBezTo>
                <a:cubicBezTo>
                  <a:pt x="5531" y="1119"/>
                  <a:pt x="5514" y="1206"/>
                  <a:pt x="5496" y="1291"/>
                </a:cubicBezTo>
                <a:moveTo>
                  <a:pt x="6014" y="601"/>
                </a:moveTo>
                <a:cubicBezTo>
                  <a:pt x="5974" y="687"/>
                  <a:pt x="5963" y="774"/>
                  <a:pt x="5958" y="870"/>
                </a:cubicBezTo>
                <a:cubicBezTo>
                  <a:pt x="5952" y="980"/>
                  <a:pt x="5946" y="1096"/>
                  <a:pt x="5981" y="1203"/>
                </a:cubicBezTo>
                <a:cubicBezTo>
                  <a:pt x="6001" y="1262"/>
                  <a:pt x="6034" y="1316"/>
                  <a:pt x="6063" y="1371"/>
                </a:cubicBezTo>
                <a:cubicBezTo>
                  <a:pt x="6074" y="1391"/>
                  <a:pt x="6086" y="1412"/>
                  <a:pt x="6060" y="1364"/>
                </a:cubicBezTo>
                <a:moveTo>
                  <a:pt x="5956" y="1008"/>
                </a:moveTo>
                <a:cubicBezTo>
                  <a:pt x="5952" y="879"/>
                  <a:pt x="5934" y="743"/>
                  <a:pt x="5983" y="620"/>
                </a:cubicBezTo>
                <a:cubicBezTo>
                  <a:pt x="6012" y="549"/>
                  <a:pt x="6071" y="506"/>
                  <a:pt x="6148" y="517"/>
                </a:cubicBezTo>
                <a:cubicBezTo>
                  <a:pt x="6236" y="530"/>
                  <a:pt x="6244" y="632"/>
                  <a:pt x="6238" y="703"/>
                </a:cubicBezTo>
                <a:cubicBezTo>
                  <a:pt x="6230" y="805"/>
                  <a:pt x="6166" y="873"/>
                  <a:pt x="6080" y="920"/>
                </a:cubicBezTo>
                <a:cubicBezTo>
                  <a:pt x="6029" y="948"/>
                  <a:pt x="5978" y="952"/>
                  <a:pt x="5922" y="952"/>
                </a:cubicBezTo>
                <a:cubicBezTo>
                  <a:pt x="5919" y="952"/>
                  <a:pt x="5917" y="952"/>
                  <a:pt x="5914" y="952"/>
                </a:cubicBezTo>
                <a:moveTo>
                  <a:pt x="6413" y="1068"/>
                </a:moveTo>
                <a:cubicBezTo>
                  <a:pt x="6392" y="1053"/>
                  <a:pt x="6410" y="1083"/>
                  <a:pt x="6391" y="1058"/>
                </a:cubicBezTo>
                <a:cubicBezTo>
                  <a:pt x="6366" y="1025"/>
                  <a:pt x="6350" y="958"/>
                  <a:pt x="6339" y="919"/>
                </a:cubicBezTo>
                <a:cubicBezTo>
                  <a:pt x="6327" y="875"/>
                  <a:pt x="6305" y="793"/>
                  <a:pt x="6332" y="749"/>
                </a:cubicBezTo>
                <a:cubicBezTo>
                  <a:pt x="6356" y="711"/>
                  <a:pt x="6423" y="711"/>
                  <a:pt x="6454" y="738"/>
                </a:cubicBezTo>
                <a:cubicBezTo>
                  <a:pt x="6512" y="788"/>
                  <a:pt x="6519" y="876"/>
                  <a:pt x="6539" y="945"/>
                </a:cubicBezTo>
                <a:cubicBezTo>
                  <a:pt x="6546" y="966"/>
                  <a:pt x="6547" y="972"/>
                  <a:pt x="6557" y="982"/>
                </a:cubicBezTo>
                <a:cubicBezTo>
                  <a:pt x="6596" y="982"/>
                  <a:pt x="6605" y="980"/>
                  <a:pt x="6639" y="952"/>
                </a:cubicBezTo>
                <a:cubicBezTo>
                  <a:pt x="6697" y="903"/>
                  <a:pt x="6743" y="845"/>
                  <a:pt x="6797" y="793"/>
                </a:cubicBezTo>
                <a:cubicBezTo>
                  <a:pt x="6820" y="771"/>
                  <a:pt x="6853" y="742"/>
                  <a:pt x="6888" y="752"/>
                </a:cubicBezTo>
                <a:cubicBezTo>
                  <a:pt x="6919" y="761"/>
                  <a:pt x="6945" y="831"/>
                  <a:pt x="6970" y="852"/>
                </a:cubicBezTo>
                <a:cubicBezTo>
                  <a:pt x="7004" y="881"/>
                  <a:pt x="7062" y="895"/>
                  <a:pt x="7106" y="884"/>
                </a:cubicBezTo>
                <a:cubicBezTo>
                  <a:pt x="7156" y="871"/>
                  <a:pt x="7170" y="821"/>
                  <a:pt x="7173" y="776"/>
                </a:cubicBezTo>
                <a:cubicBezTo>
                  <a:pt x="7178" y="712"/>
                  <a:pt x="7164" y="662"/>
                  <a:pt x="7109" y="622"/>
                </a:cubicBezTo>
                <a:cubicBezTo>
                  <a:pt x="7049" y="579"/>
                  <a:pt x="6972" y="589"/>
                  <a:pt x="6917" y="632"/>
                </a:cubicBezTo>
                <a:cubicBezTo>
                  <a:pt x="6849" y="686"/>
                  <a:pt x="6772" y="797"/>
                  <a:pt x="6788" y="890"/>
                </a:cubicBezTo>
                <a:cubicBezTo>
                  <a:pt x="6801" y="968"/>
                  <a:pt x="6922" y="979"/>
                  <a:pt x="6981" y="986"/>
                </a:cubicBezTo>
                <a:cubicBezTo>
                  <a:pt x="7072" y="992"/>
                  <a:pt x="7104" y="994"/>
                  <a:pt x="7166" y="992"/>
                </a:cubicBezTo>
                <a:moveTo>
                  <a:pt x="7374" y="909"/>
                </a:moveTo>
                <a:cubicBezTo>
                  <a:pt x="7353" y="912"/>
                  <a:pt x="7338" y="916"/>
                  <a:pt x="7319" y="922"/>
                </a:cubicBezTo>
                <a:cubicBezTo>
                  <a:pt x="7354" y="922"/>
                  <a:pt x="7379" y="919"/>
                  <a:pt x="7410" y="902"/>
                </a:cubicBezTo>
                <a:cubicBezTo>
                  <a:pt x="7452" y="879"/>
                  <a:pt x="7485" y="846"/>
                  <a:pt x="7501" y="801"/>
                </a:cubicBezTo>
                <a:cubicBezTo>
                  <a:pt x="7515" y="761"/>
                  <a:pt x="7518" y="718"/>
                  <a:pt x="7519" y="675"/>
                </a:cubicBezTo>
                <a:cubicBezTo>
                  <a:pt x="7519" y="666"/>
                  <a:pt x="7519" y="656"/>
                  <a:pt x="7519" y="647"/>
                </a:cubicBezTo>
                <a:cubicBezTo>
                  <a:pt x="7507" y="666"/>
                  <a:pt x="7498" y="681"/>
                  <a:pt x="7495" y="703"/>
                </a:cubicBezTo>
                <a:moveTo>
                  <a:pt x="7439" y="813"/>
                </a:moveTo>
                <a:cubicBezTo>
                  <a:pt x="7424" y="815"/>
                  <a:pt x="7424" y="816"/>
                  <a:pt x="7418" y="821"/>
                </a:cubicBezTo>
                <a:cubicBezTo>
                  <a:pt x="7418" y="822"/>
                  <a:pt x="7418" y="822"/>
                  <a:pt x="7418" y="823"/>
                </a:cubicBezTo>
                <a:cubicBezTo>
                  <a:pt x="7480" y="823"/>
                  <a:pt x="7539" y="824"/>
                  <a:pt x="7600" y="814"/>
                </a:cubicBezTo>
                <a:cubicBezTo>
                  <a:pt x="7639" y="807"/>
                  <a:pt x="7685" y="805"/>
                  <a:pt x="7723" y="793"/>
                </a:cubicBezTo>
                <a:cubicBezTo>
                  <a:pt x="7732" y="790"/>
                  <a:pt x="7728" y="773"/>
                  <a:pt x="7728" y="766"/>
                </a:cubicBezTo>
                <a:moveTo>
                  <a:pt x="7817" y="741"/>
                </a:moveTo>
                <a:cubicBezTo>
                  <a:pt x="7821" y="742"/>
                  <a:pt x="7830" y="753"/>
                  <a:pt x="7840" y="754"/>
                </a:cubicBezTo>
                <a:cubicBezTo>
                  <a:pt x="7902" y="760"/>
                  <a:pt x="7944" y="740"/>
                  <a:pt x="7992" y="700"/>
                </a:cubicBezTo>
                <a:cubicBezTo>
                  <a:pt x="8041" y="661"/>
                  <a:pt x="8081" y="609"/>
                  <a:pt x="8101" y="549"/>
                </a:cubicBezTo>
                <a:cubicBezTo>
                  <a:pt x="8108" y="529"/>
                  <a:pt x="8122" y="454"/>
                  <a:pt x="8102" y="436"/>
                </a:cubicBezTo>
                <a:cubicBezTo>
                  <a:pt x="8092" y="435"/>
                  <a:pt x="8089" y="435"/>
                  <a:pt x="8082" y="435"/>
                </a:cubicBezTo>
                <a:cubicBezTo>
                  <a:pt x="8067" y="461"/>
                  <a:pt x="8062" y="465"/>
                  <a:pt x="8060" y="503"/>
                </a:cubicBezTo>
                <a:cubicBezTo>
                  <a:pt x="8057" y="563"/>
                  <a:pt x="8101" y="613"/>
                  <a:pt x="8137" y="657"/>
                </a:cubicBezTo>
                <a:cubicBezTo>
                  <a:pt x="8188" y="720"/>
                  <a:pt x="8268" y="825"/>
                  <a:pt x="8342" y="862"/>
                </a:cubicBezTo>
                <a:cubicBezTo>
                  <a:pt x="8353" y="868"/>
                  <a:pt x="8369" y="866"/>
                  <a:pt x="8381" y="862"/>
                </a:cubicBezTo>
                <a:cubicBezTo>
                  <a:pt x="8423" y="846"/>
                  <a:pt x="8468" y="793"/>
                  <a:pt x="8498" y="762"/>
                </a:cubicBezTo>
                <a:cubicBezTo>
                  <a:pt x="8543" y="715"/>
                  <a:pt x="8580" y="660"/>
                  <a:pt x="8623" y="611"/>
                </a:cubicBezTo>
                <a:cubicBezTo>
                  <a:pt x="8642" y="589"/>
                  <a:pt x="8664" y="572"/>
                  <a:pt x="8684" y="555"/>
                </a:cubicBezTo>
                <a:cubicBezTo>
                  <a:pt x="8684" y="603"/>
                  <a:pt x="8684" y="652"/>
                  <a:pt x="8684" y="700"/>
                </a:cubicBezTo>
                <a:cubicBezTo>
                  <a:pt x="8727" y="704"/>
                  <a:pt x="8745" y="712"/>
                  <a:pt x="8783" y="678"/>
                </a:cubicBezTo>
                <a:cubicBezTo>
                  <a:pt x="8822" y="645"/>
                  <a:pt x="8857" y="594"/>
                  <a:pt x="8865" y="543"/>
                </a:cubicBezTo>
                <a:cubicBezTo>
                  <a:pt x="8871" y="505"/>
                  <a:pt x="8870" y="460"/>
                  <a:pt x="8827" y="446"/>
                </a:cubicBezTo>
                <a:cubicBezTo>
                  <a:pt x="8758" y="423"/>
                  <a:pt x="8685" y="454"/>
                  <a:pt x="8629" y="490"/>
                </a:cubicBezTo>
                <a:cubicBezTo>
                  <a:pt x="8565" y="531"/>
                  <a:pt x="8503" y="587"/>
                  <a:pt x="8490" y="665"/>
                </a:cubicBezTo>
                <a:cubicBezTo>
                  <a:pt x="8477" y="744"/>
                  <a:pt x="8586" y="758"/>
                  <a:pt x="8641" y="769"/>
                </a:cubicBezTo>
                <a:cubicBezTo>
                  <a:pt x="8722" y="785"/>
                  <a:pt x="8803" y="783"/>
                  <a:pt x="8885" y="784"/>
                </a:cubicBezTo>
                <a:moveTo>
                  <a:pt x="9173" y="521"/>
                </a:moveTo>
                <a:cubicBezTo>
                  <a:pt x="9166" y="491"/>
                  <a:pt x="9159" y="465"/>
                  <a:pt x="9147" y="438"/>
                </a:cubicBezTo>
                <a:cubicBezTo>
                  <a:pt x="9113" y="460"/>
                  <a:pt x="9092" y="489"/>
                  <a:pt x="9067" y="528"/>
                </a:cubicBezTo>
                <a:cubicBezTo>
                  <a:pt x="9010" y="617"/>
                  <a:pt x="8958" y="713"/>
                  <a:pt x="8950" y="820"/>
                </a:cubicBezTo>
                <a:cubicBezTo>
                  <a:pt x="8947" y="868"/>
                  <a:pt x="8956" y="879"/>
                  <a:pt x="9002" y="880"/>
                </a:cubicBezTo>
                <a:cubicBezTo>
                  <a:pt x="9051" y="881"/>
                  <a:pt x="9097" y="835"/>
                  <a:pt x="9132" y="804"/>
                </a:cubicBezTo>
                <a:cubicBezTo>
                  <a:pt x="9164" y="775"/>
                  <a:pt x="9190" y="735"/>
                  <a:pt x="9223" y="709"/>
                </a:cubicBezTo>
                <a:cubicBezTo>
                  <a:pt x="9230" y="704"/>
                  <a:pt x="9230" y="703"/>
                  <a:pt x="9235" y="703"/>
                </a:cubicBezTo>
                <a:cubicBezTo>
                  <a:pt x="9232" y="774"/>
                  <a:pt x="9204" y="820"/>
                  <a:pt x="9172" y="882"/>
                </a:cubicBezTo>
                <a:cubicBezTo>
                  <a:pt x="9140" y="942"/>
                  <a:pt x="9094" y="1010"/>
                  <a:pt x="9105" y="1082"/>
                </a:cubicBezTo>
                <a:cubicBezTo>
                  <a:pt x="9112" y="1129"/>
                  <a:pt x="9207" y="1122"/>
                  <a:pt x="9239" y="1113"/>
                </a:cubicBezTo>
                <a:cubicBezTo>
                  <a:pt x="9260" y="1103"/>
                  <a:pt x="9282" y="1094"/>
                  <a:pt x="9303" y="1084"/>
                </a:cubicBezTo>
                <a:moveTo>
                  <a:pt x="9615" y="492"/>
                </a:moveTo>
                <a:cubicBezTo>
                  <a:pt x="9555" y="497"/>
                  <a:pt x="9546" y="518"/>
                  <a:pt x="9524" y="576"/>
                </a:cubicBezTo>
                <a:cubicBezTo>
                  <a:pt x="9505" y="626"/>
                  <a:pt x="9475" y="723"/>
                  <a:pt x="9502" y="776"/>
                </a:cubicBezTo>
                <a:cubicBezTo>
                  <a:pt x="9528" y="828"/>
                  <a:pt x="9603" y="830"/>
                  <a:pt x="9652" y="830"/>
                </a:cubicBezTo>
                <a:cubicBezTo>
                  <a:pt x="9706" y="830"/>
                  <a:pt x="9747" y="794"/>
                  <a:pt x="9782" y="754"/>
                </a:cubicBezTo>
                <a:cubicBezTo>
                  <a:pt x="9821" y="708"/>
                  <a:pt x="9843" y="650"/>
                  <a:pt x="9862" y="594"/>
                </a:cubicBezTo>
                <a:cubicBezTo>
                  <a:pt x="9862" y="623"/>
                  <a:pt x="9853" y="660"/>
                  <a:pt x="9876" y="683"/>
                </a:cubicBezTo>
                <a:cubicBezTo>
                  <a:pt x="9913" y="722"/>
                  <a:pt x="10020" y="740"/>
                  <a:pt x="10068" y="715"/>
                </a:cubicBezTo>
                <a:cubicBezTo>
                  <a:pt x="10110" y="692"/>
                  <a:pt x="10126" y="627"/>
                  <a:pt x="10131" y="585"/>
                </a:cubicBezTo>
                <a:cubicBezTo>
                  <a:pt x="10136" y="546"/>
                  <a:pt x="10132" y="505"/>
                  <a:pt x="10132" y="466"/>
                </a:cubicBezTo>
                <a:cubicBezTo>
                  <a:pt x="10132" y="518"/>
                  <a:pt x="10124" y="568"/>
                  <a:pt x="10122" y="620"/>
                </a:cubicBezTo>
                <a:cubicBezTo>
                  <a:pt x="10121" y="656"/>
                  <a:pt x="10109" y="728"/>
                  <a:pt x="10153" y="747"/>
                </a:cubicBezTo>
                <a:cubicBezTo>
                  <a:pt x="10177" y="748"/>
                  <a:pt x="10186" y="748"/>
                  <a:pt x="10201" y="741"/>
                </a:cubicBezTo>
                <a:moveTo>
                  <a:pt x="10109" y="188"/>
                </a:moveTo>
                <a:cubicBezTo>
                  <a:pt x="10103" y="157"/>
                  <a:pt x="10102" y="151"/>
                  <a:pt x="10100" y="124"/>
                </a:cubicBezTo>
                <a:cubicBezTo>
                  <a:pt x="10141" y="132"/>
                  <a:pt x="10164" y="164"/>
                  <a:pt x="10195" y="191"/>
                </a:cubicBezTo>
                <a:cubicBezTo>
                  <a:pt x="10236" y="227"/>
                  <a:pt x="10251" y="239"/>
                  <a:pt x="10285" y="257"/>
                </a:cubicBezTo>
                <a:moveTo>
                  <a:pt x="10567" y="340"/>
                </a:moveTo>
                <a:cubicBezTo>
                  <a:pt x="10511" y="340"/>
                  <a:pt x="10460" y="335"/>
                  <a:pt x="10408" y="360"/>
                </a:cubicBezTo>
                <a:cubicBezTo>
                  <a:pt x="10366" y="381"/>
                  <a:pt x="10349" y="404"/>
                  <a:pt x="10347" y="449"/>
                </a:cubicBezTo>
                <a:cubicBezTo>
                  <a:pt x="10345" y="509"/>
                  <a:pt x="10384" y="554"/>
                  <a:pt x="10414" y="603"/>
                </a:cubicBezTo>
                <a:cubicBezTo>
                  <a:pt x="10438" y="643"/>
                  <a:pt x="10462" y="675"/>
                  <a:pt x="10466" y="722"/>
                </a:cubicBezTo>
                <a:cubicBezTo>
                  <a:pt x="10430" y="730"/>
                  <a:pt x="10400" y="731"/>
                  <a:pt x="10372" y="701"/>
                </a:cubicBezTo>
                <a:cubicBezTo>
                  <a:pt x="10355" y="674"/>
                  <a:pt x="10349" y="665"/>
                  <a:pt x="10352" y="642"/>
                </a:cubicBezTo>
                <a:moveTo>
                  <a:pt x="10871" y="325"/>
                </a:moveTo>
                <a:cubicBezTo>
                  <a:pt x="10859" y="372"/>
                  <a:pt x="10816" y="404"/>
                  <a:pt x="10786" y="442"/>
                </a:cubicBezTo>
                <a:cubicBezTo>
                  <a:pt x="10740" y="501"/>
                  <a:pt x="10724" y="544"/>
                  <a:pt x="10722" y="618"/>
                </a:cubicBezTo>
                <a:cubicBezTo>
                  <a:pt x="10721" y="639"/>
                  <a:pt x="10711" y="693"/>
                  <a:pt x="10741" y="701"/>
                </a:cubicBezTo>
                <a:cubicBezTo>
                  <a:pt x="10760" y="701"/>
                  <a:pt x="10768" y="701"/>
                  <a:pt x="10781" y="699"/>
                </a:cubicBezTo>
                <a:moveTo>
                  <a:pt x="10687" y="26"/>
                </a:moveTo>
                <a:cubicBezTo>
                  <a:pt x="10699" y="0"/>
                  <a:pt x="10740" y="19"/>
                  <a:pt x="10766" y="29"/>
                </a:cubicBezTo>
                <a:cubicBezTo>
                  <a:pt x="10808" y="44"/>
                  <a:pt x="10848" y="62"/>
                  <a:pt x="10890" y="77"/>
                </a:cubicBezTo>
                <a:moveTo>
                  <a:pt x="11144" y="108"/>
                </a:moveTo>
                <a:cubicBezTo>
                  <a:pt x="11134" y="154"/>
                  <a:pt x="11110" y="192"/>
                  <a:pt x="11090" y="234"/>
                </a:cubicBezTo>
                <a:cubicBezTo>
                  <a:pt x="11054" y="310"/>
                  <a:pt x="11031" y="383"/>
                  <a:pt x="11026" y="467"/>
                </a:cubicBezTo>
                <a:cubicBezTo>
                  <a:pt x="11023" y="525"/>
                  <a:pt x="11017" y="596"/>
                  <a:pt x="11048" y="648"/>
                </a:cubicBezTo>
                <a:cubicBezTo>
                  <a:pt x="11054" y="655"/>
                  <a:pt x="11060" y="661"/>
                  <a:pt x="11066" y="668"/>
                </a:cubicBezTo>
                <a:moveTo>
                  <a:pt x="11011" y="503"/>
                </a:moveTo>
                <a:cubicBezTo>
                  <a:pt x="11035" y="486"/>
                  <a:pt x="11057" y="480"/>
                  <a:pt x="11099" y="477"/>
                </a:cubicBezTo>
                <a:cubicBezTo>
                  <a:pt x="11160" y="473"/>
                  <a:pt x="11220" y="471"/>
                  <a:pt x="11281" y="470"/>
                </a:cubicBezTo>
                <a:cubicBezTo>
                  <a:pt x="11330" y="469"/>
                  <a:pt x="11378" y="465"/>
                  <a:pt x="11427" y="463"/>
                </a:cubicBezTo>
                <a:cubicBezTo>
                  <a:pt x="11455" y="462"/>
                  <a:pt x="11481" y="460"/>
                  <a:pt x="11506" y="470"/>
                </a:cubicBezTo>
                <a:cubicBezTo>
                  <a:pt x="11545" y="485"/>
                  <a:pt x="11561" y="501"/>
                  <a:pt x="11605" y="501"/>
                </a:cubicBezTo>
                <a:cubicBezTo>
                  <a:pt x="11641" y="501"/>
                  <a:pt x="11666" y="477"/>
                  <a:pt x="11694" y="456"/>
                </a:cubicBezTo>
                <a:cubicBezTo>
                  <a:pt x="11732" y="427"/>
                  <a:pt x="11768" y="395"/>
                  <a:pt x="11788" y="351"/>
                </a:cubicBezTo>
                <a:cubicBezTo>
                  <a:pt x="11790" y="346"/>
                  <a:pt x="11791" y="345"/>
                  <a:pt x="11791" y="342"/>
                </a:cubicBezTo>
                <a:cubicBezTo>
                  <a:pt x="11707" y="348"/>
                  <a:pt x="11632" y="387"/>
                  <a:pt x="11563" y="433"/>
                </a:cubicBezTo>
                <a:cubicBezTo>
                  <a:pt x="11518" y="463"/>
                  <a:pt x="11477" y="499"/>
                  <a:pt x="11470" y="555"/>
                </a:cubicBezTo>
                <a:cubicBezTo>
                  <a:pt x="11462" y="618"/>
                  <a:pt x="11505" y="637"/>
                  <a:pt x="11560" y="652"/>
                </a:cubicBezTo>
                <a:cubicBezTo>
                  <a:pt x="11642" y="674"/>
                  <a:pt x="11725" y="670"/>
                  <a:pt x="11809" y="67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35" name="Freeform 50"/>
          <p:cNvSpPr/>
          <p:nvPr/>
        </p:nvSpPr>
        <p:spPr>
          <a:xfrm>
            <a:off x="6167520" y="4624560"/>
            <a:ext cx="1857600" cy="392400"/>
          </a:xfrm>
          <a:custGeom>
            <a:avLst/>
            <a:gdLst/>
            <a:ahLst/>
            <a:rect l="0" t="0" r="r" b="b"/>
            <a:pathLst>
              <a:path w="5160" h="1090">
                <a:moveTo>
                  <a:pt x="0" y="885"/>
                </a:moveTo>
                <a:cubicBezTo>
                  <a:pt x="0" y="833"/>
                  <a:pt x="0" y="780"/>
                  <a:pt x="0" y="728"/>
                </a:cubicBezTo>
                <a:cubicBezTo>
                  <a:pt x="24" y="753"/>
                  <a:pt x="50" y="780"/>
                  <a:pt x="72" y="814"/>
                </a:cubicBezTo>
                <a:cubicBezTo>
                  <a:pt x="113" y="878"/>
                  <a:pt x="146" y="948"/>
                  <a:pt x="188" y="1011"/>
                </a:cubicBezTo>
                <a:cubicBezTo>
                  <a:pt x="210" y="1044"/>
                  <a:pt x="232" y="1069"/>
                  <a:pt x="266" y="1087"/>
                </a:cubicBezTo>
                <a:cubicBezTo>
                  <a:pt x="268" y="1087"/>
                  <a:pt x="271" y="1087"/>
                  <a:pt x="273" y="1087"/>
                </a:cubicBezTo>
                <a:cubicBezTo>
                  <a:pt x="283" y="1064"/>
                  <a:pt x="299" y="1032"/>
                  <a:pt x="309" y="1004"/>
                </a:cubicBezTo>
                <a:cubicBezTo>
                  <a:pt x="326" y="958"/>
                  <a:pt x="339" y="882"/>
                  <a:pt x="400" y="883"/>
                </a:cubicBezTo>
                <a:cubicBezTo>
                  <a:pt x="439" y="884"/>
                  <a:pt x="440" y="923"/>
                  <a:pt x="464" y="946"/>
                </a:cubicBezTo>
                <a:cubicBezTo>
                  <a:pt x="501" y="981"/>
                  <a:pt x="521" y="984"/>
                  <a:pt x="570" y="987"/>
                </a:cubicBezTo>
                <a:cubicBezTo>
                  <a:pt x="622" y="991"/>
                  <a:pt x="646" y="956"/>
                  <a:pt x="655" y="906"/>
                </a:cubicBezTo>
                <a:cubicBezTo>
                  <a:pt x="665" y="852"/>
                  <a:pt x="659" y="799"/>
                  <a:pt x="628" y="754"/>
                </a:cubicBezTo>
                <a:cubicBezTo>
                  <a:pt x="599" y="712"/>
                  <a:pt x="555" y="671"/>
                  <a:pt x="504" y="660"/>
                </a:cubicBezTo>
                <a:cubicBezTo>
                  <a:pt x="491" y="657"/>
                  <a:pt x="472" y="667"/>
                  <a:pt x="472" y="667"/>
                </a:cubicBezTo>
                <a:cubicBezTo>
                  <a:pt x="513" y="690"/>
                  <a:pt x="550" y="703"/>
                  <a:pt x="602" y="712"/>
                </a:cubicBezTo>
                <a:cubicBezTo>
                  <a:pt x="676" y="725"/>
                  <a:pt x="810" y="695"/>
                  <a:pt x="876" y="728"/>
                </a:cubicBezTo>
                <a:cubicBezTo>
                  <a:pt x="939" y="759"/>
                  <a:pt x="951" y="811"/>
                  <a:pt x="1032" y="808"/>
                </a:cubicBezTo>
                <a:cubicBezTo>
                  <a:pt x="1094" y="806"/>
                  <a:pt x="1164" y="779"/>
                  <a:pt x="1181" y="712"/>
                </a:cubicBezTo>
                <a:cubicBezTo>
                  <a:pt x="1194" y="660"/>
                  <a:pt x="1162" y="636"/>
                  <a:pt x="1117" y="618"/>
                </a:cubicBezTo>
                <a:cubicBezTo>
                  <a:pt x="1051" y="592"/>
                  <a:pt x="957" y="591"/>
                  <a:pt x="891" y="615"/>
                </a:cubicBezTo>
                <a:cubicBezTo>
                  <a:pt x="804" y="647"/>
                  <a:pt x="711" y="728"/>
                  <a:pt x="721" y="829"/>
                </a:cubicBezTo>
                <a:cubicBezTo>
                  <a:pt x="732" y="947"/>
                  <a:pt x="904" y="998"/>
                  <a:pt x="996" y="1025"/>
                </a:cubicBezTo>
                <a:cubicBezTo>
                  <a:pt x="1186" y="1081"/>
                  <a:pt x="1378" y="1086"/>
                  <a:pt x="1573" y="1089"/>
                </a:cubicBezTo>
                <a:moveTo>
                  <a:pt x="2079" y="554"/>
                </a:moveTo>
                <a:cubicBezTo>
                  <a:pt x="2089" y="538"/>
                  <a:pt x="2090" y="532"/>
                  <a:pt x="2104" y="521"/>
                </a:cubicBezTo>
                <a:cubicBezTo>
                  <a:pt x="2155" y="479"/>
                  <a:pt x="2221" y="465"/>
                  <a:pt x="2287" y="477"/>
                </a:cubicBezTo>
                <a:cubicBezTo>
                  <a:pt x="2354" y="489"/>
                  <a:pt x="2384" y="550"/>
                  <a:pt x="2413" y="605"/>
                </a:cubicBezTo>
                <a:cubicBezTo>
                  <a:pt x="2453" y="679"/>
                  <a:pt x="2485" y="753"/>
                  <a:pt x="2535" y="820"/>
                </a:cubicBezTo>
                <a:lnTo>
                  <a:pt x="2536" y="820"/>
                </a:lnTo>
                <a:cubicBezTo>
                  <a:pt x="2524" y="781"/>
                  <a:pt x="2508" y="741"/>
                  <a:pt x="2496" y="701"/>
                </a:cubicBezTo>
                <a:cubicBezTo>
                  <a:pt x="2485" y="667"/>
                  <a:pt x="2462" y="568"/>
                  <a:pt x="2495" y="538"/>
                </a:cubicBezTo>
                <a:cubicBezTo>
                  <a:pt x="2521" y="516"/>
                  <a:pt x="2572" y="534"/>
                  <a:pt x="2596" y="549"/>
                </a:cubicBezTo>
                <a:cubicBezTo>
                  <a:pt x="2656" y="582"/>
                  <a:pt x="2682" y="642"/>
                  <a:pt x="2699" y="704"/>
                </a:cubicBezTo>
                <a:cubicBezTo>
                  <a:pt x="2704" y="723"/>
                  <a:pt x="2705" y="727"/>
                  <a:pt x="2708" y="739"/>
                </a:cubicBezTo>
                <a:cubicBezTo>
                  <a:pt x="2712" y="721"/>
                  <a:pt x="2711" y="715"/>
                  <a:pt x="2715" y="697"/>
                </a:cubicBezTo>
                <a:cubicBezTo>
                  <a:pt x="2732" y="628"/>
                  <a:pt x="2782" y="524"/>
                  <a:pt x="2841" y="482"/>
                </a:cubicBezTo>
                <a:cubicBezTo>
                  <a:pt x="2888" y="448"/>
                  <a:pt x="2932" y="459"/>
                  <a:pt x="2975" y="491"/>
                </a:cubicBezTo>
                <a:cubicBezTo>
                  <a:pt x="3070" y="564"/>
                  <a:pt x="3135" y="686"/>
                  <a:pt x="3247" y="727"/>
                </a:cubicBezTo>
                <a:cubicBezTo>
                  <a:pt x="3250" y="727"/>
                  <a:pt x="3254" y="727"/>
                  <a:pt x="3257" y="727"/>
                </a:cubicBezTo>
                <a:cubicBezTo>
                  <a:pt x="3267" y="698"/>
                  <a:pt x="3278" y="673"/>
                  <a:pt x="3281" y="640"/>
                </a:cubicBezTo>
                <a:cubicBezTo>
                  <a:pt x="3284" y="595"/>
                  <a:pt x="3283" y="546"/>
                  <a:pt x="3278" y="500"/>
                </a:cubicBezTo>
                <a:cubicBezTo>
                  <a:pt x="3275" y="495"/>
                  <a:pt x="3274" y="496"/>
                  <a:pt x="3276" y="508"/>
                </a:cubicBezTo>
                <a:cubicBezTo>
                  <a:pt x="3283" y="555"/>
                  <a:pt x="3273" y="576"/>
                  <a:pt x="3308" y="614"/>
                </a:cubicBezTo>
                <a:cubicBezTo>
                  <a:pt x="3336" y="643"/>
                  <a:pt x="3490" y="703"/>
                  <a:pt x="3521" y="653"/>
                </a:cubicBezTo>
                <a:cubicBezTo>
                  <a:pt x="3554" y="601"/>
                  <a:pt x="3502" y="552"/>
                  <a:pt x="3466" y="521"/>
                </a:cubicBezTo>
                <a:cubicBezTo>
                  <a:pt x="3408" y="474"/>
                  <a:pt x="3341" y="440"/>
                  <a:pt x="3267" y="434"/>
                </a:cubicBezTo>
                <a:cubicBezTo>
                  <a:pt x="3212" y="429"/>
                  <a:pt x="3161" y="445"/>
                  <a:pt x="3139" y="501"/>
                </a:cubicBezTo>
                <a:cubicBezTo>
                  <a:pt x="3113" y="570"/>
                  <a:pt x="3145" y="626"/>
                  <a:pt x="3193" y="670"/>
                </a:cubicBezTo>
                <a:cubicBezTo>
                  <a:pt x="3287" y="755"/>
                  <a:pt x="3429" y="789"/>
                  <a:pt x="3552" y="804"/>
                </a:cubicBezTo>
                <a:cubicBezTo>
                  <a:pt x="3644" y="811"/>
                  <a:pt x="3673" y="813"/>
                  <a:pt x="3734" y="811"/>
                </a:cubicBezTo>
                <a:moveTo>
                  <a:pt x="4040" y="571"/>
                </a:moveTo>
                <a:cubicBezTo>
                  <a:pt x="4036" y="568"/>
                  <a:pt x="4026" y="538"/>
                  <a:pt x="4013" y="547"/>
                </a:cubicBezTo>
                <a:cubicBezTo>
                  <a:pt x="3992" y="559"/>
                  <a:pt x="3995" y="618"/>
                  <a:pt x="3997" y="636"/>
                </a:cubicBezTo>
                <a:cubicBezTo>
                  <a:pt x="4004" y="690"/>
                  <a:pt x="4065" y="718"/>
                  <a:pt x="4113" y="729"/>
                </a:cubicBezTo>
                <a:cubicBezTo>
                  <a:pt x="4155" y="739"/>
                  <a:pt x="4235" y="749"/>
                  <a:pt x="4271" y="718"/>
                </a:cubicBezTo>
                <a:cubicBezTo>
                  <a:pt x="4308" y="685"/>
                  <a:pt x="4294" y="624"/>
                  <a:pt x="4268" y="592"/>
                </a:cubicBezTo>
                <a:cubicBezTo>
                  <a:pt x="4214" y="523"/>
                  <a:pt x="4121" y="504"/>
                  <a:pt x="4040" y="514"/>
                </a:cubicBezTo>
                <a:cubicBezTo>
                  <a:pt x="3969" y="523"/>
                  <a:pt x="3894" y="561"/>
                  <a:pt x="3858" y="625"/>
                </a:cubicBezTo>
                <a:cubicBezTo>
                  <a:pt x="3825" y="683"/>
                  <a:pt x="3854" y="728"/>
                  <a:pt x="3906" y="757"/>
                </a:cubicBezTo>
                <a:cubicBezTo>
                  <a:pt x="4050" y="837"/>
                  <a:pt x="4233" y="827"/>
                  <a:pt x="4390" y="827"/>
                </a:cubicBezTo>
                <a:cubicBezTo>
                  <a:pt x="4495" y="827"/>
                  <a:pt x="4594" y="810"/>
                  <a:pt x="4692" y="771"/>
                </a:cubicBezTo>
                <a:cubicBezTo>
                  <a:pt x="4749" y="749"/>
                  <a:pt x="4798" y="721"/>
                  <a:pt x="4819" y="661"/>
                </a:cubicBezTo>
                <a:cubicBezTo>
                  <a:pt x="4829" y="632"/>
                  <a:pt x="4823" y="611"/>
                  <a:pt x="4818" y="586"/>
                </a:cubicBezTo>
                <a:cubicBezTo>
                  <a:pt x="4755" y="586"/>
                  <a:pt x="4716" y="595"/>
                  <a:pt x="4658" y="624"/>
                </a:cubicBezTo>
                <a:cubicBezTo>
                  <a:pt x="4616" y="645"/>
                  <a:pt x="4562" y="672"/>
                  <a:pt x="4548" y="721"/>
                </a:cubicBezTo>
                <a:cubicBezTo>
                  <a:pt x="4548" y="726"/>
                  <a:pt x="4548" y="730"/>
                  <a:pt x="4548" y="735"/>
                </a:cubicBezTo>
                <a:cubicBezTo>
                  <a:pt x="4590" y="744"/>
                  <a:pt x="4637" y="752"/>
                  <a:pt x="4686" y="739"/>
                </a:cubicBezTo>
                <a:cubicBezTo>
                  <a:pt x="4812" y="705"/>
                  <a:pt x="4880" y="635"/>
                  <a:pt x="4935" y="521"/>
                </a:cubicBezTo>
                <a:moveTo>
                  <a:pt x="4952" y="233"/>
                </a:moveTo>
                <a:cubicBezTo>
                  <a:pt x="4942" y="155"/>
                  <a:pt x="4933" y="77"/>
                  <a:pt x="4925" y="0"/>
                </a:cubicBezTo>
                <a:cubicBezTo>
                  <a:pt x="4905" y="28"/>
                  <a:pt x="4902" y="68"/>
                  <a:pt x="4900" y="110"/>
                </a:cubicBezTo>
                <a:cubicBezTo>
                  <a:pt x="4895" y="245"/>
                  <a:pt x="4927" y="344"/>
                  <a:pt x="4992" y="461"/>
                </a:cubicBezTo>
                <a:cubicBezTo>
                  <a:pt x="5049" y="566"/>
                  <a:pt x="5111" y="663"/>
                  <a:pt x="5159" y="771"/>
                </a:cubicBezTo>
                <a:moveTo>
                  <a:pt x="2195" y="565"/>
                </a:moveTo>
                <a:cubicBezTo>
                  <a:pt x="2173" y="557"/>
                  <a:pt x="2150" y="559"/>
                  <a:pt x="2143" y="533"/>
                </a:cubicBezTo>
                <a:cubicBezTo>
                  <a:pt x="2140" y="523"/>
                  <a:pt x="2156" y="495"/>
                  <a:pt x="2165" y="488"/>
                </a:cubicBezTo>
                <a:cubicBezTo>
                  <a:pt x="2175" y="481"/>
                  <a:pt x="2173" y="484"/>
                  <a:pt x="2190" y="482"/>
                </a:cubicBezTo>
                <a:cubicBezTo>
                  <a:pt x="2246" y="477"/>
                  <a:pt x="2301" y="487"/>
                  <a:pt x="2355" y="500"/>
                </a:cubicBezTo>
                <a:cubicBezTo>
                  <a:pt x="2426" y="517"/>
                  <a:pt x="2497" y="541"/>
                  <a:pt x="2553" y="592"/>
                </a:cubicBezTo>
                <a:cubicBezTo>
                  <a:pt x="2597" y="630"/>
                  <a:pt x="2624" y="673"/>
                  <a:pt x="2632" y="731"/>
                </a:cubicBezTo>
                <a:cubicBezTo>
                  <a:pt x="2638" y="773"/>
                  <a:pt x="2638" y="818"/>
                  <a:pt x="2620" y="857"/>
                </a:cubicBezTo>
                <a:cubicBezTo>
                  <a:pt x="2609" y="881"/>
                  <a:pt x="2591" y="918"/>
                  <a:pt x="2571" y="936"/>
                </a:cubicBezTo>
                <a:cubicBezTo>
                  <a:pt x="2568" y="938"/>
                  <a:pt x="2562" y="935"/>
                  <a:pt x="2560" y="937"/>
                </a:cubicBezTo>
                <a:cubicBezTo>
                  <a:pt x="2545" y="916"/>
                  <a:pt x="2534" y="893"/>
                  <a:pt x="2524" y="866"/>
                </a:cubicBezTo>
                <a:cubicBezTo>
                  <a:pt x="2510" y="827"/>
                  <a:pt x="2507" y="793"/>
                  <a:pt x="2507" y="752"/>
                </a:cubicBezTo>
                <a:cubicBezTo>
                  <a:pt x="2507" y="701"/>
                  <a:pt x="2525" y="678"/>
                  <a:pt x="2563" y="645"/>
                </a:cubicBezTo>
                <a:cubicBezTo>
                  <a:pt x="2639" y="580"/>
                  <a:pt x="2746" y="533"/>
                  <a:pt x="2842" y="507"/>
                </a:cubicBezTo>
                <a:cubicBezTo>
                  <a:pt x="2872" y="499"/>
                  <a:pt x="2954" y="482"/>
                  <a:pt x="2978" y="508"/>
                </a:cubicBezTo>
                <a:cubicBezTo>
                  <a:pt x="2995" y="527"/>
                  <a:pt x="2985" y="581"/>
                  <a:pt x="2979" y="601"/>
                </a:cubicBezTo>
                <a:cubicBezTo>
                  <a:pt x="2964" y="654"/>
                  <a:pt x="2947" y="691"/>
                  <a:pt x="2946" y="747"/>
                </a:cubicBezTo>
                <a:cubicBezTo>
                  <a:pt x="2945" y="799"/>
                  <a:pt x="2946" y="836"/>
                  <a:pt x="2985" y="875"/>
                </a:cubicBezTo>
                <a:cubicBezTo>
                  <a:pt x="3034" y="924"/>
                  <a:pt x="3105" y="921"/>
                  <a:pt x="3160" y="902"/>
                </a:cubicBezTo>
                <a:cubicBezTo>
                  <a:pt x="3187" y="893"/>
                  <a:pt x="3205" y="891"/>
                  <a:pt x="3236" y="89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36" name="Freeform 51"/>
          <p:cNvSpPr/>
          <p:nvPr/>
        </p:nvSpPr>
        <p:spPr>
          <a:xfrm>
            <a:off x="6386400" y="5210640"/>
            <a:ext cx="71640" cy="45720"/>
          </a:xfrm>
          <a:custGeom>
            <a:avLst/>
            <a:gdLst/>
            <a:ahLst/>
            <a:rect l="0" t="0" r="r" b="b"/>
            <a:pathLst>
              <a:path w="199" h="127">
                <a:moveTo>
                  <a:pt x="0" y="3"/>
                </a:moveTo>
                <a:cubicBezTo>
                  <a:pt x="49" y="0"/>
                  <a:pt x="76" y="19"/>
                  <a:pt x="115" y="49"/>
                </a:cubicBezTo>
                <a:cubicBezTo>
                  <a:pt x="158" y="86"/>
                  <a:pt x="172" y="99"/>
                  <a:pt x="198" y="12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37" name="Freeform 52"/>
          <p:cNvSpPr/>
          <p:nvPr/>
        </p:nvSpPr>
        <p:spPr>
          <a:xfrm>
            <a:off x="2286000" y="5221440"/>
            <a:ext cx="4677120" cy="359280"/>
          </a:xfrm>
          <a:custGeom>
            <a:avLst/>
            <a:gdLst/>
            <a:ahLst/>
            <a:rect l="0" t="0" r="r" b="b"/>
            <a:pathLst>
              <a:path w="12992" h="998">
                <a:moveTo>
                  <a:pt x="377" y="774"/>
                </a:moveTo>
                <a:cubicBezTo>
                  <a:pt x="349" y="761"/>
                  <a:pt x="322" y="745"/>
                  <a:pt x="294" y="733"/>
                </a:cubicBezTo>
                <a:cubicBezTo>
                  <a:pt x="292" y="733"/>
                  <a:pt x="290" y="733"/>
                  <a:pt x="288" y="733"/>
                </a:cubicBezTo>
                <a:cubicBezTo>
                  <a:pt x="290" y="733"/>
                  <a:pt x="290" y="739"/>
                  <a:pt x="292" y="739"/>
                </a:cubicBezTo>
                <a:cubicBezTo>
                  <a:pt x="309" y="737"/>
                  <a:pt x="320" y="733"/>
                  <a:pt x="336" y="725"/>
                </a:cubicBezTo>
                <a:cubicBezTo>
                  <a:pt x="373" y="706"/>
                  <a:pt x="406" y="669"/>
                  <a:pt x="424" y="633"/>
                </a:cubicBezTo>
                <a:cubicBezTo>
                  <a:pt x="446" y="591"/>
                  <a:pt x="457" y="526"/>
                  <a:pt x="443" y="479"/>
                </a:cubicBezTo>
                <a:cubicBezTo>
                  <a:pt x="423" y="411"/>
                  <a:pt x="366" y="346"/>
                  <a:pt x="309" y="305"/>
                </a:cubicBezTo>
                <a:cubicBezTo>
                  <a:pt x="281" y="284"/>
                  <a:pt x="229" y="262"/>
                  <a:pt x="203" y="249"/>
                </a:cubicBezTo>
                <a:cubicBezTo>
                  <a:pt x="247" y="266"/>
                  <a:pt x="276" y="275"/>
                  <a:pt x="303" y="323"/>
                </a:cubicBezTo>
                <a:cubicBezTo>
                  <a:pt x="349" y="404"/>
                  <a:pt x="363" y="503"/>
                  <a:pt x="374" y="594"/>
                </a:cubicBezTo>
                <a:cubicBezTo>
                  <a:pt x="383" y="666"/>
                  <a:pt x="383" y="740"/>
                  <a:pt x="385" y="813"/>
                </a:cubicBezTo>
                <a:cubicBezTo>
                  <a:pt x="386" y="840"/>
                  <a:pt x="382" y="893"/>
                  <a:pt x="412" y="909"/>
                </a:cubicBezTo>
                <a:cubicBezTo>
                  <a:pt x="441" y="925"/>
                  <a:pt x="496" y="919"/>
                  <a:pt x="526" y="910"/>
                </a:cubicBezTo>
                <a:cubicBezTo>
                  <a:pt x="573" y="896"/>
                  <a:pt x="624" y="863"/>
                  <a:pt x="658" y="829"/>
                </a:cubicBezTo>
                <a:cubicBezTo>
                  <a:pt x="684" y="803"/>
                  <a:pt x="715" y="741"/>
                  <a:pt x="697" y="703"/>
                </a:cubicBezTo>
                <a:cubicBezTo>
                  <a:pt x="688" y="684"/>
                  <a:pt x="673" y="688"/>
                  <a:pt x="661" y="680"/>
                </a:cubicBezTo>
                <a:cubicBezTo>
                  <a:pt x="652" y="702"/>
                  <a:pt x="649" y="729"/>
                  <a:pt x="649" y="760"/>
                </a:cubicBezTo>
                <a:cubicBezTo>
                  <a:pt x="650" y="817"/>
                  <a:pt x="684" y="853"/>
                  <a:pt x="738" y="872"/>
                </a:cubicBezTo>
                <a:cubicBezTo>
                  <a:pt x="781" y="886"/>
                  <a:pt x="861" y="889"/>
                  <a:pt x="904" y="873"/>
                </a:cubicBezTo>
                <a:cubicBezTo>
                  <a:pt x="972" y="849"/>
                  <a:pt x="928" y="784"/>
                  <a:pt x="890" y="760"/>
                </a:cubicBezTo>
                <a:cubicBezTo>
                  <a:pt x="797" y="702"/>
                  <a:pt x="677" y="683"/>
                  <a:pt x="570" y="668"/>
                </a:cubicBezTo>
                <a:moveTo>
                  <a:pt x="0" y="647"/>
                </a:moveTo>
                <a:cubicBezTo>
                  <a:pt x="109" y="615"/>
                  <a:pt x="217" y="584"/>
                  <a:pt x="328" y="559"/>
                </a:cubicBezTo>
                <a:cubicBezTo>
                  <a:pt x="438" y="535"/>
                  <a:pt x="474" y="528"/>
                  <a:pt x="548" y="518"/>
                </a:cubicBezTo>
                <a:moveTo>
                  <a:pt x="1458" y="428"/>
                </a:moveTo>
                <a:cubicBezTo>
                  <a:pt x="1451" y="403"/>
                  <a:pt x="1442" y="393"/>
                  <a:pt x="1462" y="374"/>
                </a:cubicBezTo>
                <a:cubicBezTo>
                  <a:pt x="1483" y="353"/>
                  <a:pt x="1569" y="356"/>
                  <a:pt x="1593" y="362"/>
                </a:cubicBezTo>
                <a:cubicBezTo>
                  <a:pt x="1661" y="379"/>
                  <a:pt x="1716" y="441"/>
                  <a:pt x="1750" y="499"/>
                </a:cubicBezTo>
                <a:cubicBezTo>
                  <a:pt x="1781" y="553"/>
                  <a:pt x="1794" y="608"/>
                  <a:pt x="1795" y="668"/>
                </a:cubicBezTo>
                <a:cubicBezTo>
                  <a:pt x="1765" y="671"/>
                  <a:pt x="1746" y="675"/>
                  <a:pt x="1718" y="657"/>
                </a:cubicBezTo>
                <a:cubicBezTo>
                  <a:pt x="1681" y="633"/>
                  <a:pt x="1667" y="604"/>
                  <a:pt x="1668" y="562"/>
                </a:cubicBezTo>
                <a:cubicBezTo>
                  <a:pt x="1670" y="503"/>
                  <a:pt x="1746" y="479"/>
                  <a:pt x="1795" y="466"/>
                </a:cubicBezTo>
                <a:cubicBezTo>
                  <a:pt x="1867" y="446"/>
                  <a:pt x="1963" y="440"/>
                  <a:pt x="2033" y="470"/>
                </a:cubicBezTo>
                <a:cubicBezTo>
                  <a:pt x="2084" y="492"/>
                  <a:pt x="2131" y="545"/>
                  <a:pt x="2142" y="601"/>
                </a:cubicBezTo>
                <a:cubicBezTo>
                  <a:pt x="2142" y="626"/>
                  <a:pt x="2142" y="631"/>
                  <a:pt x="2142" y="647"/>
                </a:cubicBezTo>
                <a:cubicBezTo>
                  <a:pt x="2103" y="658"/>
                  <a:pt x="2046" y="669"/>
                  <a:pt x="2005" y="657"/>
                </a:cubicBezTo>
                <a:cubicBezTo>
                  <a:pt x="1955" y="643"/>
                  <a:pt x="1917" y="574"/>
                  <a:pt x="1941" y="524"/>
                </a:cubicBezTo>
                <a:cubicBezTo>
                  <a:pt x="1974" y="456"/>
                  <a:pt x="2070" y="413"/>
                  <a:pt x="2136" y="391"/>
                </a:cubicBezTo>
                <a:cubicBezTo>
                  <a:pt x="2194" y="373"/>
                  <a:pt x="2338" y="331"/>
                  <a:pt x="2379" y="397"/>
                </a:cubicBezTo>
                <a:cubicBezTo>
                  <a:pt x="2408" y="444"/>
                  <a:pt x="2393" y="526"/>
                  <a:pt x="2393" y="579"/>
                </a:cubicBezTo>
                <a:cubicBezTo>
                  <a:pt x="2393" y="611"/>
                  <a:pt x="2378" y="671"/>
                  <a:pt x="2412" y="690"/>
                </a:cubicBezTo>
                <a:cubicBezTo>
                  <a:pt x="2422" y="693"/>
                  <a:pt x="2433" y="696"/>
                  <a:pt x="2443" y="699"/>
                </a:cubicBezTo>
                <a:moveTo>
                  <a:pt x="2970" y="506"/>
                </a:moveTo>
                <a:cubicBezTo>
                  <a:pt x="2925" y="494"/>
                  <a:pt x="2871" y="479"/>
                  <a:pt x="2825" y="498"/>
                </a:cubicBezTo>
                <a:cubicBezTo>
                  <a:pt x="2772" y="520"/>
                  <a:pt x="2704" y="582"/>
                  <a:pt x="2692" y="639"/>
                </a:cubicBezTo>
                <a:cubicBezTo>
                  <a:pt x="2685" y="671"/>
                  <a:pt x="2695" y="694"/>
                  <a:pt x="2727" y="703"/>
                </a:cubicBezTo>
                <a:cubicBezTo>
                  <a:pt x="2756" y="711"/>
                  <a:pt x="2807" y="711"/>
                  <a:pt x="2835" y="700"/>
                </a:cubicBezTo>
                <a:cubicBezTo>
                  <a:pt x="2868" y="686"/>
                  <a:pt x="2893" y="650"/>
                  <a:pt x="2904" y="618"/>
                </a:cubicBezTo>
                <a:cubicBezTo>
                  <a:pt x="2911" y="595"/>
                  <a:pt x="2911" y="572"/>
                  <a:pt x="2912" y="548"/>
                </a:cubicBezTo>
                <a:cubicBezTo>
                  <a:pt x="2912" y="547"/>
                  <a:pt x="2912" y="546"/>
                  <a:pt x="2912" y="545"/>
                </a:cubicBezTo>
                <a:cubicBezTo>
                  <a:pt x="2930" y="574"/>
                  <a:pt x="2942" y="595"/>
                  <a:pt x="2976" y="611"/>
                </a:cubicBezTo>
                <a:cubicBezTo>
                  <a:pt x="3054" y="647"/>
                  <a:pt x="3156" y="642"/>
                  <a:pt x="3240" y="637"/>
                </a:cubicBezTo>
                <a:cubicBezTo>
                  <a:pt x="3302" y="633"/>
                  <a:pt x="3369" y="615"/>
                  <a:pt x="3416" y="570"/>
                </a:cubicBezTo>
                <a:cubicBezTo>
                  <a:pt x="3446" y="541"/>
                  <a:pt x="3440" y="495"/>
                  <a:pt x="3413" y="467"/>
                </a:cubicBezTo>
                <a:cubicBezTo>
                  <a:pt x="3383" y="436"/>
                  <a:pt x="3347" y="429"/>
                  <a:pt x="3308" y="422"/>
                </a:cubicBezTo>
                <a:cubicBezTo>
                  <a:pt x="3304" y="422"/>
                  <a:pt x="3301" y="422"/>
                  <a:pt x="3297" y="422"/>
                </a:cubicBezTo>
                <a:cubicBezTo>
                  <a:pt x="3299" y="469"/>
                  <a:pt x="3297" y="490"/>
                  <a:pt x="3337" y="526"/>
                </a:cubicBezTo>
                <a:cubicBezTo>
                  <a:pt x="3424" y="605"/>
                  <a:pt x="3562" y="632"/>
                  <a:pt x="3633" y="729"/>
                </a:cubicBezTo>
                <a:cubicBezTo>
                  <a:pt x="3641" y="749"/>
                  <a:pt x="3644" y="754"/>
                  <a:pt x="3642" y="768"/>
                </a:cubicBezTo>
                <a:cubicBezTo>
                  <a:pt x="3593" y="782"/>
                  <a:pt x="3548" y="792"/>
                  <a:pt x="3491" y="787"/>
                </a:cubicBezTo>
                <a:cubicBezTo>
                  <a:pt x="3446" y="783"/>
                  <a:pt x="3357" y="767"/>
                  <a:pt x="3336" y="718"/>
                </a:cubicBezTo>
                <a:cubicBezTo>
                  <a:pt x="3335" y="707"/>
                  <a:pt x="3335" y="697"/>
                  <a:pt x="3334" y="686"/>
                </a:cubicBezTo>
                <a:moveTo>
                  <a:pt x="3756" y="215"/>
                </a:moveTo>
                <a:cubicBezTo>
                  <a:pt x="3776" y="268"/>
                  <a:pt x="3804" y="320"/>
                  <a:pt x="3825" y="374"/>
                </a:cubicBezTo>
                <a:cubicBezTo>
                  <a:pt x="3862" y="469"/>
                  <a:pt x="3891" y="567"/>
                  <a:pt x="3928" y="662"/>
                </a:cubicBezTo>
                <a:cubicBezTo>
                  <a:pt x="3950" y="717"/>
                  <a:pt x="3974" y="762"/>
                  <a:pt x="4014" y="805"/>
                </a:cubicBezTo>
                <a:cubicBezTo>
                  <a:pt x="4024" y="815"/>
                  <a:pt x="4025" y="817"/>
                  <a:pt x="4032" y="822"/>
                </a:cubicBezTo>
                <a:moveTo>
                  <a:pt x="3731" y="618"/>
                </a:moveTo>
                <a:cubicBezTo>
                  <a:pt x="3886" y="592"/>
                  <a:pt x="4044" y="570"/>
                  <a:pt x="4201" y="569"/>
                </a:cubicBezTo>
                <a:cubicBezTo>
                  <a:pt x="4240" y="569"/>
                  <a:pt x="4252" y="573"/>
                  <a:pt x="4285" y="584"/>
                </a:cubicBezTo>
                <a:cubicBezTo>
                  <a:pt x="4318" y="595"/>
                  <a:pt x="4333" y="596"/>
                  <a:pt x="4365" y="579"/>
                </a:cubicBezTo>
                <a:cubicBezTo>
                  <a:pt x="4394" y="564"/>
                  <a:pt x="4434" y="527"/>
                  <a:pt x="4448" y="498"/>
                </a:cubicBezTo>
                <a:cubicBezTo>
                  <a:pt x="4463" y="468"/>
                  <a:pt x="4458" y="451"/>
                  <a:pt x="4458" y="422"/>
                </a:cubicBezTo>
                <a:cubicBezTo>
                  <a:pt x="4408" y="427"/>
                  <a:pt x="4384" y="434"/>
                  <a:pt x="4340" y="465"/>
                </a:cubicBezTo>
                <a:cubicBezTo>
                  <a:pt x="4300" y="493"/>
                  <a:pt x="4228" y="537"/>
                  <a:pt x="4211" y="587"/>
                </a:cubicBezTo>
                <a:cubicBezTo>
                  <a:pt x="4197" y="628"/>
                  <a:pt x="4206" y="643"/>
                  <a:pt x="4246" y="659"/>
                </a:cubicBezTo>
                <a:cubicBezTo>
                  <a:pt x="4323" y="690"/>
                  <a:pt x="4429" y="674"/>
                  <a:pt x="4510" y="673"/>
                </a:cubicBezTo>
                <a:cubicBezTo>
                  <a:pt x="4599" y="672"/>
                  <a:pt x="4668" y="647"/>
                  <a:pt x="4684" y="555"/>
                </a:cubicBezTo>
                <a:cubicBezTo>
                  <a:pt x="4691" y="514"/>
                  <a:pt x="4678" y="474"/>
                  <a:pt x="4651" y="443"/>
                </a:cubicBezTo>
                <a:cubicBezTo>
                  <a:pt x="4622" y="410"/>
                  <a:pt x="4601" y="398"/>
                  <a:pt x="4558" y="395"/>
                </a:cubicBezTo>
                <a:cubicBezTo>
                  <a:pt x="4518" y="392"/>
                  <a:pt x="4509" y="411"/>
                  <a:pt x="4487" y="442"/>
                </a:cubicBezTo>
                <a:cubicBezTo>
                  <a:pt x="4453" y="488"/>
                  <a:pt x="4428" y="547"/>
                  <a:pt x="4409" y="601"/>
                </a:cubicBezTo>
                <a:cubicBezTo>
                  <a:pt x="4391" y="651"/>
                  <a:pt x="4364" y="757"/>
                  <a:pt x="4409" y="801"/>
                </a:cubicBezTo>
                <a:cubicBezTo>
                  <a:pt x="4454" y="846"/>
                  <a:pt x="4545" y="836"/>
                  <a:pt x="4602" y="833"/>
                </a:cubicBezTo>
                <a:cubicBezTo>
                  <a:pt x="4690" y="829"/>
                  <a:pt x="4774" y="795"/>
                  <a:pt x="4854" y="761"/>
                </a:cubicBezTo>
                <a:cubicBezTo>
                  <a:pt x="4904" y="741"/>
                  <a:pt x="4986" y="711"/>
                  <a:pt x="5017" y="662"/>
                </a:cubicBezTo>
                <a:cubicBezTo>
                  <a:pt x="5026" y="645"/>
                  <a:pt x="5029" y="640"/>
                  <a:pt x="5030" y="627"/>
                </a:cubicBezTo>
                <a:moveTo>
                  <a:pt x="4988" y="593"/>
                </a:moveTo>
                <a:cubicBezTo>
                  <a:pt x="4988" y="590"/>
                  <a:pt x="4979" y="597"/>
                  <a:pt x="4981" y="590"/>
                </a:cubicBezTo>
                <a:cubicBezTo>
                  <a:pt x="4985" y="578"/>
                  <a:pt x="4991" y="573"/>
                  <a:pt x="4999" y="560"/>
                </a:cubicBezTo>
                <a:cubicBezTo>
                  <a:pt x="5015" y="534"/>
                  <a:pt x="5017" y="514"/>
                  <a:pt x="5017" y="483"/>
                </a:cubicBezTo>
                <a:cubicBezTo>
                  <a:pt x="5017" y="448"/>
                  <a:pt x="5012" y="419"/>
                  <a:pt x="4988" y="392"/>
                </a:cubicBezTo>
                <a:cubicBezTo>
                  <a:pt x="4973" y="377"/>
                  <a:pt x="4955" y="372"/>
                  <a:pt x="4935" y="372"/>
                </a:cubicBezTo>
                <a:cubicBezTo>
                  <a:pt x="4929" y="372"/>
                  <a:pt x="4926" y="372"/>
                  <a:pt x="4922" y="374"/>
                </a:cubicBezTo>
                <a:cubicBezTo>
                  <a:pt x="4923" y="395"/>
                  <a:pt x="4910" y="403"/>
                  <a:pt x="4933" y="422"/>
                </a:cubicBezTo>
                <a:cubicBezTo>
                  <a:pt x="4972" y="455"/>
                  <a:pt x="5040" y="460"/>
                  <a:pt x="5087" y="473"/>
                </a:cubicBezTo>
                <a:cubicBezTo>
                  <a:pt x="5144" y="488"/>
                  <a:pt x="5218" y="501"/>
                  <a:pt x="5266" y="539"/>
                </a:cubicBezTo>
                <a:cubicBezTo>
                  <a:pt x="5287" y="556"/>
                  <a:pt x="5294" y="598"/>
                  <a:pt x="5278" y="621"/>
                </a:cubicBezTo>
                <a:cubicBezTo>
                  <a:pt x="5255" y="653"/>
                  <a:pt x="5213" y="668"/>
                  <a:pt x="5187" y="698"/>
                </a:cubicBezTo>
                <a:cubicBezTo>
                  <a:pt x="5184" y="703"/>
                  <a:pt x="5182" y="707"/>
                  <a:pt x="5179" y="712"/>
                </a:cubicBezTo>
                <a:cubicBezTo>
                  <a:pt x="5194" y="738"/>
                  <a:pt x="5202" y="733"/>
                  <a:pt x="5242" y="734"/>
                </a:cubicBezTo>
                <a:cubicBezTo>
                  <a:pt x="5345" y="736"/>
                  <a:pt x="5444" y="733"/>
                  <a:pt x="5546" y="718"/>
                </a:cubicBezTo>
                <a:moveTo>
                  <a:pt x="6584" y="675"/>
                </a:moveTo>
                <a:cubicBezTo>
                  <a:pt x="6588" y="671"/>
                  <a:pt x="6589" y="677"/>
                  <a:pt x="6592" y="672"/>
                </a:cubicBezTo>
                <a:cubicBezTo>
                  <a:pt x="6605" y="647"/>
                  <a:pt x="6608" y="622"/>
                  <a:pt x="6611" y="595"/>
                </a:cubicBezTo>
                <a:cubicBezTo>
                  <a:pt x="6617" y="538"/>
                  <a:pt x="6617" y="480"/>
                  <a:pt x="6617" y="422"/>
                </a:cubicBezTo>
                <a:cubicBezTo>
                  <a:pt x="6617" y="355"/>
                  <a:pt x="6618" y="288"/>
                  <a:pt x="6605" y="222"/>
                </a:cubicBezTo>
                <a:cubicBezTo>
                  <a:pt x="6600" y="198"/>
                  <a:pt x="6594" y="173"/>
                  <a:pt x="6589" y="149"/>
                </a:cubicBezTo>
                <a:cubicBezTo>
                  <a:pt x="6584" y="204"/>
                  <a:pt x="6578" y="258"/>
                  <a:pt x="6575" y="312"/>
                </a:cubicBezTo>
                <a:cubicBezTo>
                  <a:pt x="6571" y="392"/>
                  <a:pt x="6561" y="486"/>
                  <a:pt x="6581" y="565"/>
                </a:cubicBezTo>
                <a:cubicBezTo>
                  <a:pt x="6594" y="616"/>
                  <a:pt x="6626" y="638"/>
                  <a:pt x="6675" y="639"/>
                </a:cubicBezTo>
                <a:cubicBezTo>
                  <a:pt x="6719" y="640"/>
                  <a:pt x="6757" y="632"/>
                  <a:pt x="6800" y="625"/>
                </a:cubicBezTo>
                <a:cubicBezTo>
                  <a:pt x="6856" y="614"/>
                  <a:pt x="6937" y="600"/>
                  <a:pt x="6991" y="625"/>
                </a:cubicBezTo>
                <a:cubicBezTo>
                  <a:pt x="7022" y="638"/>
                  <a:pt x="7058" y="692"/>
                  <a:pt x="7036" y="728"/>
                </a:cubicBezTo>
                <a:cubicBezTo>
                  <a:pt x="7002" y="783"/>
                  <a:pt x="6904" y="773"/>
                  <a:pt x="6852" y="774"/>
                </a:cubicBezTo>
                <a:cubicBezTo>
                  <a:pt x="6781" y="775"/>
                  <a:pt x="6698" y="764"/>
                  <a:pt x="6647" y="708"/>
                </a:cubicBezTo>
                <a:cubicBezTo>
                  <a:pt x="6611" y="667"/>
                  <a:pt x="6632" y="622"/>
                  <a:pt x="6653" y="585"/>
                </a:cubicBezTo>
                <a:moveTo>
                  <a:pt x="2541" y="509"/>
                </a:moveTo>
                <a:cubicBezTo>
                  <a:pt x="6056" y="480"/>
                  <a:pt x="5488" y="463"/>
                  <a:pt x="7022" y="440"/>
                </a:cubicBezTo>
                <a:cubicBezTo>
                  <a:pt x="7149" y="438"/>
                  <a:pt x="7111" y="464"/>
                  <a:pt x="7180" y="515"/>
                </a:cubicBezTo>
                <a:cubicBezTo>
                  <a:pt x="7228" y="551"/>
                  <a:pt x="7158" y="572"/>
                  <a:pt x="7251" y="588"/>
                </a:cubicBezTo>
                <a:cubicBezTo>
                  <a:pt x="7337" y="603"/>
                  <a:pt x="7476" y="514"/>
                  <a:pt x="7458" y="416"/>
                </a:cubicBezTo>
                <a:cubicBezTo>
                  <a:pt x="7448" y="365"/>
                  <a:pt x="7394" y="325"/>
                  <a:pt x="7334" y="351"/>
                </a:cubicBezTo>
                <a:cubicBezTo>
                  <a:pt x="7211" y="403"/>
                  <a:pt x="7127" y="603"/>
                  <a:pt x="7227" y="698"/>
                </a:cubicBezTo>
                <a:cubicBezTo>
                  <a:pt x="7316" y="783"/>
                  <a:pt x="7567" y="750"/>
                  <a:pt x="7670" y="725"/>
                </a:cubicBezTo>
                <a:cubicBezTo>
                  <a:pt x="7795" y="695"/>
                  <a:pt x="7843" y="655"/>
                  <a:pt x="7855" y="535"/>
                </a:cubicBezTo>
                <a:cubicBezTo>
                  <a:pt x="7865" y="432"/>
                  <a:pt x="7755" y="303"/>
                  <a:pt x="7710" y="215"/>
                </a:cubicBezTo>
                <a:cubicBezTo>
                  <a:pt x="7711" y="215"/>
                  <a:pt x="7711" y="215"/>
                  <a:pt x="7712" y="215"/>
                </a:cubicBezTo>
                <a:cubicBezTo>
                  <a:pt x="7805" y="333"/>
                  <a:pt x="7849" y="423"/>
                  <a:pt x="7891" y="576"/>
                </a:cubicBezTo>
                <a:cubicBezTo>
                  <a:pt x="7916" y="668"/>
                  <a:pt x="7925" y="817"/>
                  <a:pt x="8015" y="873"/>
                </a:cubicBezTo>
                <a:cubicBezTo>
                  <a:pt x="8105" y="930"/>
                  <a:pt x="8206" y="858"/>
                  <a:pt x="8207" y="765"/>
                </a:cubicBezTo>
                <a:cubicBezTo>
                  <a:pt x="8208" y="667"/>
                  <a:pt x="8132" y="603"/>
                  <a:pt x="8092" y="518"/>
                </a:cubicBezTo>
                <a:cubicBezTo>
                  <a:pt x="8067" y="466"/>
                  <a:pt x="8064" y="415"/>
                  <a:pt x="8046" y="367"/>
                </a:cubicBezTo>
                <a:cubicBezTo>
                  <a:pt x="8084" y="362"/>
                  <a:pt x="8130" y="348"/>
                  <a:pt x="8175" y="345"/>
                </a:cubicBezTo>
                <a:cubicBezTo>
                  <a:pt x="8252" y="340"/>
                  <a:pt x="8336" y="347"/>
                  <a:pt x="8405" y="351"/>
                </a:cubicBezTo>
                <a:cubicBezTo>
                  <a:pt x="8387" y="439"/>
                  <a:pt x="8355" y="530"/>
                  <a:pt x="8340" y="620"/>
                </a:cubicBezTo>
                <a:cubicBezTo>
                  <a:pt x="8337" y="637"/>
                  <a:pt x="8347" y="663"/>
                  <a:pt x="8344" y="680"/>
                </a:cubicBezTo>
                <a:cubicBezTo>
                  <a:pt x="8391" y="669"/>
                  <a:pt x="8439" y="712"/>
                  <a:pt x="8490" y="666"/>
                </a:cubicBezTo>
                <a:cubicBezTo>
                  <a:pt x="8570" y="595"/>
                  <a:pt x="8531" y="500"/>
                  <a:pt x="8481" y="423"/>
                </a:cubicBezTo>
                <a:cubicBezTo>
                  <a:pt x="8423" y="335"/>
                  <a:pt x="8367" y="338"/>
                  <a:pt x="8291" y="316"/>
                </a:cubicBezTo>
                <a:cubicBezTo>
                  <a:pt x="8291" y="321"/>
                  <a:pt x="8291" y="327"/>
                  <a:pt x="8291" y="332"/>
                </a:cubicBezTo>
                <a:cubicBezTo>
                  <a:pt x="8343" y="373"/>
                  <a:pt x="8389" y="422"/>
                  <a:pt x="8453" y="460"/>
                </a:cubicBezTo>
                <a:cubicBezTo>
                  <a:pt x="8497" y="486"/>
                  <a:pt x="8547" y="506"/>
                  <a:pt x="8593" y="529"/>
                </a:cubicBezTo>
                <a:cubicBezTo>
                  <a:pt x="8594" y="529"/>
                  <a:pt x="8595" y="529"/>
                  <a:pt x="8596" y="529"/>
                </a:cubicBezTo>
                <a:cubicBezTo>
                  <a:pt x="8598" y="451"/>
                  <a:pt x="8599" y="374"/>
                  <a:pt x="8600" y="296"/>
                </a:cubicBezTo>
                <a:cubicBezTo>
                  <a:pt x="8693" y="330"/>
                  <a:pt x="8746" y="310"/>
                  <a:pt x="8808" y="413"/>
                </a:cubicBezTo>
                <a:cubicBezTo>
                  <a:pt x="8836" y="459"/>
                  <a:pt x="8827" y="509"/>
                  <a:pt x="8845" y="556"/>
                </a:cubicBezTo>
                <a:cubicBezTo>
                  <a:pt x="8872" y="546"/>
                  <a:pt x="8907" y="553"/>
                  <a:pt x="8939" y="538"/>
                </a:cubicBezTo>
                <a:cubicBezTo>
                  <a:pt x="9060" y="480"/>
                  <a:pt x="9082" y="418"/>
                  <a:pt x="9138" y="310"/>
                </a:cubicBezTo>
                <a:cubicBezTo>
                  <a:pt x="9148" y="315"/>
                  <a:pt x="9142" y="350"/>
                  <a:pt x="9154" y="357"/>
                </a:cubicBezTo>
                <a:cubicBezTo>
                  <a:pt x="9215" y="388"/>
                  <a:pt x="9252" y="409"/>
                  <a:pt x="9330" y="372"/>
                </a:cubicBezTo>
                <a:cubicBezTo>
                  <a:pt x="9391" y="342"/>
                  <a:pt x="9373" y="295"/>
                  <a:pt x="9403" y="266"/>
                </a:cubicBezTo>
                <a:cubicBezTo>
                  <a:pt x="9360" y="261"/>
                  <a:pt x="9320" y="224"/>
                  <a:pt x="9255" y="229"/>
                </a:cubicBezTo>
                <a:cubicBezTo>
                  <a:pt x="9148" y="238"/>
                  <a:pt x="8923" y="363"/>
                  <a:pt x="9011" y="508"/>
                </a:cubicBezTo>
                <a:cubicBezTo>
                  <a:pt x="9100" y="654"/>
                  <a:pt x="9354" y="594"/>
                  <a:pt x="9483" y="577"/>
                </a:cubicBezTo>
                <a:moveTo>
                  <a:pt x="10524" y="30"/>
                </a:moveTo>
                <a:cubicBezTo>
                  <a:pt x="10528" y="21"/>
                  <a:pt x="10546" y="0"/>
                  <a:pt x="10560" y="23"/>
                </a:cubicBezTo>
                <a:cubicBezTo>
                  <a:pt x="10586" y="67"/>
                  <a:pt x="10577" y="154"/>
                  <a:pt x="10573" y="203"/>
                </a:cubicBezTo>
                <a:cubicBezTo>
                  <a:pt x="10569" y="256"/>
                  <a:pt x="10557" y="312"/>
                  <a:pt x="10543" y="364"/>
                </a:cubicBezTo>
                <a:cubicBezTo>
                  <a:pt x="10539" y="377"/>
                  <a:pt x="10535" y="389"/>
                  <a:pt x="10531" y="402"/>
                </a:cubicBezTo>
                <a:cubicBezTo>
                  <a:pt x="10555" y="381"/>
                  <a:pt x="10574" y="365"/>
                  <a:pt x="10604" y="351"/>
                </a:cubicBezTo>
                <a:cubicBezTo>
                  <a:pt x="10643" y="333"/>
                  <a:pt x="10682" y="328"/>
                  <a:pt x="10725" y="331"/>
                </a:cubicBezTo>
                <a:cubicBezTo>
                  <a:pt x="10763" y="333"/>
                  <a:pt x="10775" y="380"/>
                  <a:pt x="10762" y="412"/>
                </a:cubicBezTo>
                <a:cubicBezTo>
                  <a:pt x="10742" y="464"/>
                  <a:pt x="10677" y="483"/>
                  <a:pt x="10628" y="488"/>
                </a:cubicBezTo>
                <a:cubicBezTo>
                  <a:pt x="10565" y="494"/>
                  <a:pt x="10501" y="491"/>
                  <a:pt x="10446" y="456"/>
                </a:cubicBezTo>
                <a:cubicBezTo>
                  <a:pt x="10421" y="435"/>
                  <a:pt x="10413" y="429"/>
                  <a:pt x="10406" y="408"/>
                </a:cubicBezTo>
                <a:moveTo>
                  <a:pt x="10946" y="262"/>
                </a:moveTo>
                <a:cubicBezTo>
                  <a:pt x="10997" y="262"/>
                  <a:pt x="11033" y="258"/>
                  <a:pt x="11068" y="299"/>
                </a:cubicBezTo>
                <a:cubicBezTo>
                  <a:pt x="11080" y="313"/>
                  <a:pt x="11089" y="340"/>
                  <a:pt x="11107" y="348"/>
                </a:cubicBezTo>
                <a:cubicBezTo>
                  <a:pt x="11125" y="355"/>
                  <a:pt x="11148" y="351"/>
                  <a:pt x="11161" y="338"/>
                </a:cubicBezTo>
                <a:cubicBezTo>
                  <a:pt x="11185" y="315"/>
                  <a:pt x="11197" y="278"/>
                  <a:pt x="11200" y="247"/>
                </a:cubicBezTo>
                <a:cubicBezTo>
                  <a:pt x="11204" y="203"/>
                  <a:pt x="11185" y="191"/>
                  <a:pt x="11143" y="187"/>
                </a:cubicBezTo>
                <a:cubicBezTo>
                  <a:pt x="11077" y="181"/>
                  <a:pt x="11041" y="229"/>
                  <a:pt x="11018" y="285"/>
                </a:cubicBezTo>
                <a:cubicBezTo>
                  <a:pt x="10998" y="335"/>
                  <a:pt x="10986" y="422"/>
                  <a:pt x="11026" y="465"/>
                </a:cubicBezTo>
                <a:cubicBezTo>
                  <a:pt x="11075" y="518"/>
                  <a:pt x="11176" y="507"/>
                  <a:pt x="11239" y="508"/>
                </a:cubicBezTo>
                <a:cubicBezTo>
                  <a:pt x="11340" y="509"/>
                  <a:pt x="11456" y="505"/>
                  <a:pt x="11538" y="436"/>
                </a:cubicBezTo>
                <a:cubicBezTo>
                  <a:pt x="11590" y="392"/>
                  <a:pt x="11589" y="318"/>
                  <a:pt x="11584" y="257"/>
                </a:cubicBezTo>
                <a:cubicBezTo>
                  <a:pt x="11581" y="223"/>
                  <a:pt x="11566" y="168"/>
                  <a:pt x="11532" y="149"/>
                </a:cubicBezTo>
                <a:cubicBezTo>
                  <a:pt x="11529" y="149"/>
                  <a:pt x="11526" y="149"/>
                  <a:pt x="11523" y="149"/>
                </a:cubicBezTo>
                <a:cubicBezTo>
                  <a:pt x="11509" y="200"/>
                  <a:pt x="11503" y="244"/>
                  <a:pt x="11502" y="299"/>
                </a:cubicBezTo>
                <a:cubicBezTo>
                  <a:pt x="11501" y="359"/>
                  <a:pt x="11510" y="499"/>
                  <a:pt x="11587" y="522"/>
                </a:cubicBezTo>
                <a:cubicBezTo>
                  <a:pt x="11615" y="530"/>
                  <a:pt x="11602" y="504"/>
                  <a:pt x="11606" y="485"/>
                </a:cubicBezTo>
                <a:moveTo>
                  <a:pt x="11836" y="255"/>
                </a:moveTo>
                <a:cubicBezTo>
                  <a:pt x="11844" y="276"/>
                  <a:pt x="11853" y="300"/>
                  <a:pt x="11860" y="323"/>
                </a:cubicBezTo>
                <a:cubicBezTo>
                  <a:pt x="11877" y="377"/>
                  <a:pt x="11893" y="447"/>
                  <a:pt x="11956" y="466"/>
                </a:cubicBezTo>
                <a:cubicBezTo>
                  <a:pt x="11991" y="477"/>
                  <a:pt x="12016" y="463"/>
                  <a:pt x="12038" y="439"/>
                </a:cubicBezTo>
                <a:cubicBezTo>
                  <a:pt x="12070" y="405"/>
                  <a:pt x="12092" y="355"/>
                  <a:pt x="12119" y="317"/>
                </a:cubicBezTo>
                <a:cubicBezTo>
                  <a:pt x="12131" y="331"/>
                  <a:pt x="12150" y="356"/>
                  <a:pt x="12164" y="374"/>
                </a:cubicBezTo>
                <a:cubicBezTo>
                  <a:pt x="12206" y="426"/>
                  <a:pt x="12267" y="448"/>
                  <a:pt x="12331" y="462"/>
                </a:cubicBezTo>
                <a:cubicBezTo>
                  <a:pt x="12461" y="490"/>
                  <a:pt x="12616" y="503"/>
                  <a:pt x="12748" y="488"/>
                </a:cubicBezTo>
                <a:cubicBezTo>
                  <a:pt x="12811" y="481"/>
                  <a:pt x="12861" y="461"/>
                  <a:pt x="12863" y="395"/>
                </a:cubicBezTo>
                <a:cubicBezTo>
                  <a:pt x="12865" y="323"/>
                  <a:pt x="12791" y="319"/>
                  <a:pt x="12736" y="317"/>
                </a:cubicBezTo>
                <a:cubicBezTo>
                  <a:pt x="12646" y="313"/>
                  <a:pt x="12562" y="359"/>
                  <a:pt x="12502" y="426"/>
                </a:cubicBezTo>
                <a:cubicBezTo>
                  <a:pt x="12471" y="461"/>
                  <a:pt x="12447" y="524"/>
                  <a:pt x="12473" y="569"/>
                </a:cubicBezTo>
                <a:cubicBezTo>
                  <a:pt x="12499" y="614"/>
                  <a:pt x="12608" y="583"/>
                  <a:pt x="12637" y="566"/>
                </a:cubicBezTo>
                <a:cubicBezTo>
                  <a:pt x="12683" y="539"/>
                  <a:pt x="12714" y="492"/>
                  <a:pt x="12762" y="472"/>
                </a:cubicBezTo>
                <a:cubicBezTo>
                  <a:pt x="12766" y="472"/>
                  <a:pt x="12769" y="472"/>
                  <a:pt x="12773" y="472"/>
                </a:cubicBezTo>
                <a:cubicBezTo>
                  <a:pt x="12794" y="529"/>
                  <a:pt x="12806" y="580"/>
                  <a:pt x="12812" y="643"/>
                </a:cubicBezTo>
                <a:cubicBezTo>
                  <a:pt x="12821" y="741"/>
                  <a:pt x="12847" y="892"/>
                  <a:pt x="12809" y="985"/>
                </a:cubicBezTo>
                <a:cubicBezTo>
                  <a:pt x="12800" y="993"/>
                  <a:pt x="12799" y="997"/>
                  <a:pt x="12791" y="995"/>
                </a:cubicBezTo>
                <a:cubicBezTo>
                  <a:pt x="12791" y="969"/>
                  <a:pt x="12781" y="942"/>
                  <a:pt x="12798" y="910"/>
                </a:cubicBezTo>
                <a:cubicBezTo>
                  <a:pt x="12839" y="833"/>
                  <a:pt x="12952" y="811"/>
                  <a:pt x="12988" y="737"/>
                </a:cubicBezTo>
                <a:cubicBezTo>
                  <a:pt x="12989" y="728"/>
                  <a:pt x="12990" y="719"/>
                  <a:pt x="12991" y="71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38" name="Freeform 53"/>
          <p:cNvSpPr/>
          <p:nvPr/>
        </p:nvSpPr>
        <p:spPr>
          <a:xfrm>
            <a:off x="3112560" y="5681520"/>
            <a:ext cx="770760" cy="215640"/>
          </a:xfrm>
          <a:custGeom>
            <a:avLst/>
            <a:gdLst/>
            <a:ahLst/>
            <a:rect l="0" t="0" r="r" b="b"/>
            <a:pathLst>
              <a:path w="2141" h="599">
                <a:moveTo>
                  <a:pt x="404" y="176"/>
                </a:moveTo>
                <a:cubicBezTo>
                  <a:pt x="359" y="166"/>
                  <a:pt x="310" y="153"/>
                  <a:pt x="262" y="162"/>
                </a:cubicBezTo>
                <a:cubicBezTo>
                  <a:pt x="145" y="185"/>
                  <a:pt x="22" y="322"/>
                  <a:pt x="1" y="437"/>
                </a:cubicBezTo>
                <a:cubicBezTo>
                  <a:pt x="1" y="470"/>
                  <a:pt x="0" y="479"/>
                  <a:pt x="7" y="498"/>
                </a:cubicBezTo>
                <a:cubicBezTo>
                  <a:pt x="81" y="519"/>
                  <a:pt x="160" y="524"/>
                  <a:pt x="238" y="510"/>
                </a:cubicBezTo>
                <a:cubicBezTo>
                  <a:pt x="314" y="496"/>
                  <a:pt x="401" y="463"/>
                  <a:pt x="461" y="413"/>
                </a:cubicBezTo>
                <a:cubicBezTo>
                  <a:pt x="484" y="394"/>
                  <a:pt x="481" y="381"/>
                  <a:pt x="486" y="366"/>
                </a:cubicBezTo>
                <a:cubicBezTo>
                  <a:pt x="462" y="393"/>
                  <a:pt x="443" y="412"/>
                  <a:pt x="431" y="448"/>
                </a:cubicBezTo>
                <a:cubicBezTo>
                  <a:pt x="429" y="463"/>
                  <a:pt x="429" y="466"/>
                  <a:pt x="429" y="475"/>
                </a:cubicBezTo>
                <a:cubicBezTo>
                  <a:pt x="482" y="476"/>
                  <a:pt x="509" y="474"/>
                  <a:pt x="560" y="448"/>
                </a:cubicBezTo>
                <a:cubicBezTo>
                  <a:pt x="632" y="410"/>
                  <a:pt x="710" y="355"/>
                  <a:pt x="752" y="284"/>
                </a:cubicBezTo>
                <a:cubicBezTo>
                  <a:pt x="782" y="234"/>
                  <a:pt x="793" y="155"/>
                  <a:pt x="782" y="97"/>
                </a:cubicBezTo>
                <a:cubicBezTo>
                  <a:pt x="773" y="50"/>
                  <a:pt x="750" y="44"/>
                  <a:pt x="718" y="27"/>
                </a:cubicBezTo>
                <a:cubicBezTo>
                  <a:pt x="682" y="72"/>
                  <a:pt x="660" y="102"/>
                  <a:pt x="651" y="170"/>
                </a:cubicBezTo>
                <a:cubicBezTo>
                  <a:pt x="643" y="234"/>
                  <a:pt x="634" y="325"/>
                  <a:pt x="666" y="383"/>
                </a:cubicBezTo>
                <a:cubicBezTo>
                  <a:pt x="689" y="423"/>
                  <a:pt x="729" y="434"/>
                  <a:pt x="772" y="430"/>
                </a:cubicBezTo>
                <a:cubicBezTo>
                  <a:pt x="834" y="424"/>
                  <a:pt x="889" y="382"/>
                  <a:pt x="943" y="354"/>
                </a:cubicBezTo>
                <a:cubicBezTo>
                  <a:pt x="1003" y="323"/>
                  <a:pt x="1085" y="270"/>
                  <a:pt x="1158" y="287"/>
                </a:cubicBezTo>
                <a:cubicBezTo>
                  <a:pt x="1182" y="300"/>
                  <a:pt x="1190" y="306"/>
                  <a:pt x="1192" y="327"/>
                </a:cubicBezTo>
                <a:cubicBezTo>
                  <a:pt x="1188" y="395"/>
                  <a:pt x="1168" y="421"/>
                  <a:pt x="1100" y="448"/>
                </a:cubicBezTo>
                <a:cubicBezTo>
                  <a:pt x="1027" y="475"/>
                  <a:pt x="931" y="481"/>
                  <a:pt x="855" y="472"/>
                </a:cubicBezTo>
                <a:cubicBezTo>
                  <a:pt x="790" y="464"/>
                  <a:pt x="747" y="433"/>
                  <a:pt x="739" y="368"/>
                </a:cubicBezTo>
                <a:cubicBezTo>
                  <a:pt x="739" y="328"/>
                  <a:pt x="740" y="314"/>
                  <a:pt x="761" y="292"/>
                </a:cubicBezTo>
                <a:moveTo>
                  <a:pt x="1319" y="0"/>
                </a:moveTo>
                <a:cubicBezTo>
                  <a:pt x="1343" y="54"/>
                  <a:pt x="1353" y="106"/>
                  <a:pt x="1360" y="166"/>
                </a:cubicBezTo>
                <a:cubicBezTo>
                  <a:pt x="1371" y="256"/>
                  <a:pt x="1371" y="353"/>
                  <a:pt x="1432" y="426"/>
                </a:cubicBezTo>
                <a:cubicBezTo>
                  <a:pt x="1468" y="471"/>
                  <a:pt x="1514" y="476"/>
                  <a:pt x="1566" y="479"/>
                </a:cubicBezTo>
                <a:moveTo>
                  <a:pt x="1742" y="268"/>
                </a:moveTo>
                <a:cubicBezTo>
                  <a:pt x="1747" y="281"/>
                  <a:pt x="1754" y="300"/>
                  <a:pt x="1758" y="319"/>
                </a:cubicBezTo>
                <a:cubicBezTo>
                  <a:pt x="1766" y="355"/>
                  <a:pt x="1776" y="396"/>
                  <a:pt x="1813" y="412"/>
                </a:cubicBezTo>
                <a:cubicBezTo>
                  <a:pt x="1854" y="430"/>
                  <a:pt x="1905" y="419"/>
                  <a:pt x="1939" y="396"/>
                </a:cubicBezTo>
                <a:cubicBezTo>
                  <a:pt x="1980" y="369"/>
                  <a:pt x="1998" y="333"/>
                  <a:pt x="2001" y="286"/>
                </a:cubicBezTo>
                <a:cubicBezTo>
                  <a:pt x="2004" y="229"/>
                  <a:pt x="1961" y="219"/>
                  <a:pt x="1912" y="217"/>
                </a:cubicBezTo>
                <a:cubicBezTo>
                  <a:pt x="1830" y="213"/>
                  <a:pt x="1761" y="281"/>
                  <a:pt x="1709" y="338"/>
                </a:cubicBezTo>
                <a:cubicBezTo>
                  <a:pt x="1672" y="379"/>
                  <a:pt x="1620" y="449"/>
                  <a:pt x="1639" y="510"/>
                </a:cubicBezTo>
                <a:cubicBezTo>
                  <a:pt x="1661" y="579"/>
                  <a:pt x="1788" y="584"/>
                  <a:pt x="1842" y="589"/>
                </a:cubicBezTo>
                <a:cubicBezTo>
                  <a:pt x="1941" y="598"/>
                  <a:pt x="2041" y="594"/>
                  <a:pt x="2140" y="59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39" name="Freeform 54"/>
          <p:cNvSpPr/>
          <p:nvPr/>
        </p:nvSpPr>
        <p:spPr>
          <a:xfrm>
            <a:off x="4206960" y="5756400"/>
            <a:ext cx="333720" cy="181440"/>
          </a:xfrm>
          <a:custGeom>
            <a:avLst/>
            <a:gdLst/>
            <a:ahLst/>
            <a:rect l="0" t="0" r="r" b="b"/>
            <a:pathLst>
              <a:path w="927" h="504">
                <a:moveTo>
                  <a:pt x="237" y="0"/>
                </a:moveTo>
                <a:cubicBezTo>
                  <a:pt x="250" y="40"/>
                  <a:pt x="265" y="79"/>
                  <a:pt x="279" y="119"/>
                </a:cubicBezTo>
                <a:cubicBezTo>
                  <a:pt x="321" y="241"/>
                  <a:pt x="348" y="378"/>
                  <a:pt x="441" y="474"/>
                </a:cubicBezTo>
                <a:cubicBezTo>
                  <a:pt x="458" y="491"/>
                  <a:pt x="470" y="494"/>
                  <a:pt x="487" y="503"/>
                </a:cubicBezTo>
                <a:moveTo>
                  <a:pt x="0" y="302"/>
                </a:moveTo>
                <a:cubicBezTo>
                  <a:pt x="74" y="287"/>
                  <a:pt x="147" y="276"/>
                  <a:pt x="223" y="269"/>
                </a:cubicBezTo>
                <a:cubicBezTo>
                  <a:pt x="375" y="256"/>
                  <a:pt x="526" y="250"/>
                  <a:pt x="678" y="250"/>
                </a:cubicBezTo>
                <a:cubicBezTo>
                  <a:pt x="726" y="250"/>
                  <a:pt x="768" y="241"/>
                  <a:pt x="771" y="299"/>
                </a:cubicBezTo>
                <a:cubicBezTo>
                  <a:pt x="773" y="338"/>
                  <a:pt x="746" y="361"/>
                  <a:pt x="740" y="398"/>
                </a:cubicBezTo>
                <a:cubicBezTo>
                  <a:pt x="740" y="410"/>
                  <a:pt x="740" y="413"/>
                  <a:pt x="740" y="420"/>
                </a:cubicBezTo>
                <a:cubicBezTo>
                  <a:pt x="783" y="422"/>
                  <a:pt x="817" y="422"/>
                  <a:pt x="857" y="402"/>
                </a:cubicBezTo>
                <a:cubicBezTo>
                  <a:pt x="894" y="384"/>
                  <a:pt x="926" y="356"/>
                  <a:pt x="921" y="312"/>
                </a:cubicBezTo>
                <a:cubicBezTo>
                  <a:pt x="916" y="269"/>
                  <a:pt x="852" y="257"/>
                  <a:pt x="818" y="250"/>
                </a:cubicBezTo>
                <a:cubicBezTo>
                  <a:pt x="789" y="246"/>
                  <a:pt x="723" y="238"/>
                  <a:pt x="699" y="262"/>
                </a:cubicBezTo>
                <a:cubicBezTo>
                  <a:pt x="691" y="278"/>
                  <a:pt x="689" y="283"/>
                  <a:pt x="691" y="29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40" name="Freeform 55"/>
          <p:cNvSpPr/>
          <p:nvPr/>
        </p:nvSpPr>
        <p:spPr>
          <a:xfrm>
            <a:off x="4938840" y="5691240"/>
            <a:ext cx="397800" cy="234000"/>
          </a:xfrm>
          <a:custGeom>
            <a:avLst/>
            <a:gdLst/>
            <a:ahLst/>
            <a:rect l="0" t="0" r="r" b="b"/>
            <a:pathLst>
              <a:path w="1105" h="650">
                <a:moveTo>
                  <a:pt x="553" y="443"/>
                </a:moveTo>
                <a:cubicBezTo>
                  <a:pt x="529" y="423"/>
                  <a:pt x="516" y="420"/>
                  <a:pt x="469" y="420"/>
                </a:cubicBezTo>
                <a:cubicBezTo>
                  <a:pt x="381" y="419"/>
                  <a:pt x="308" y="431"/>
                  <a:pt x="225" y="460"/>
                </a:cubicBezTo>
                <a:cubicBezTo>
                  <a:pt x="174" y="478"/>
                  <a:pt x="97" y="500"/>
                  <a:pt x="69" y="552"/>
                </a:cubicBezTo>
                <a:cubicBezTo>
                  <a:pt x="69" y="561"/>
                  <a:pt x="69" y="563"/>
                  <a:pt x="69" y="568"/>
                </a:cubicBezTo>
                <a:cubicBezTo>
                  <a:pt x="128" y="563"/>
                  <a:pt x="163" y="555"/>
                  <a:pt x="218" y="526"/>
                </a:cubicBezTo>
                <a:cubicBezTo>
                  <a:pt x="319" y="473"/>
                  <a:pt x="400" y="407"/>
                  <a:pt x="429" y="291"/>
                </a:cubicBezTo>
                <a:cubicBezTo>
                  <a:pt x="453" y="198"/>
                  <a:pt x="442" y="95"/>
                  <a:pt x="442" y="0"/>
                </a:cubicBezTo>
                <a:cubicBezTo>
                  <a:pt x="407" y="93"/>
                  <a:pt x="371" y="184"/>
                  <a:pt x="354" y="283"/>
                </a:cubicBezTo>
                <a:cubicBezTo>
                  <a:pt x="341" y="359"/>
                  <a:pt x="327" y="452"/>
                  <a:pt x="384" y="512"/>
                </a:cubicBezTo>
                <a:cubicBezTo>
                  <a:pt x="430" y="560"/>
                  <a:pt x="500" y="568"/>
                  <a:pt x="562" y="563"/>
                </a:cubicBezTo>
                <a:cubicBezTo>
                  <a:pt x="626" y="558"/>
                  <a:pt x="683" y="522"/>
                  <a:pt x="720" y="470"/>
                </a:cubicBezTo>
                <a:cubicBezTo>
                  <a:pt x="748" y="430"/>
                  <a:pt x="750" y="385"/>
                  <a:pt x="751" y="338"/>
                </a:cubicBezTo>
                <a:cubicBezTo>
                  <a:pt x="751" y="323"/>
                  <a:pt x="751" y="320"/>
                  <a:pt x="751" y="311"/>
                </a:cubicBezTo>
                <a:cubicBezTo>
                  <a:pt x="737" y="341"/>
                  <a:pt x="721" y="359"/>
                  <a:pt x="718" y="399"/>
                </a:cubicBezTo>
                <a:cubicBezTo>
                  <a:pt x="713" y="468"/>
                  <a:pt x="732" y="506"/>
                  <a:pt x="796" y="536"/>
                </a:cubicBezTo>
                <a:cubicBezTo>
                  <a:pt x="862" y="567"/>
                  <a:pt x="979" y="578"/>
                  <a:pt x="1044" y="540"/>
                </a:cubicBezTo>
                <a:cubicBezTo>
                  <a:pt x="1088" y="515"/>
                  <a:pt x="1104" y="449"/>
                  <a:pt x="1074" y="406"/>
                </a:cubicBezTo>
                <a:cubicBezTo>
                  <a:pt x="1037" y="353"/>
                  <a:pt x="917" y="282"/>
                  <a:pt x="852" y="326"/>
                </a:cubicBezTo>
                <a:cubicBezTo>
                  <a:pt x="845" y="333"/>
                  <a:pt x="839" y="341"/>
                  <a:pt x="832" y="348"/>
                </a:cubicBezTo>
                <a:moveTo>
                  <a:pt x="479" y="464"/>
                </a:moveTo>
                <a:cubicBezTo>
                  <a:pt x="471" y="453"/>
                  <a:pt x="466" y="448"/>
                  <a:pt x="452" y="439"/>
                </a:cubicBezTo>
                <a:cubicBezTo>
                  <a:pt x="428" y="424"/>
                  <a:pt x="407" y="419"/>
                  <a:pt x="379" y="418"/>
                </a:cubicBezTo>
                <a:cubicBezTo>
                  <a:pt x="320" y="416"/>
                  <a:pt x="268" y="418"/>
                  <a:pt x="212" y="440"/>
                </a:cubicBezTo>
                <a:cubicBezTo>
                  <a:pt x="172" y="456"/>
                  <a:pt x="107" y="488"/>
                  <a:pt x="119" y="542"/>
                </a:cubicBezTo>
                <a:cubicBezTo>
                  <a:pt x="132" y="601"/>
                  <a:pt x="250" y="621"/>
                  <a:pt x="297" y="628"/>
                </a:cubicBezTo>
                <a:cubicBezTo>
                  <a:pt x="316" y="629"/>
                  <a:pt x="335" y="631"/>
                  <a:pt x="354" y="632"/>
                </a:cubicBezTo>
                <a:moveTo>
                  <a:pt x="258" y="409"/>
                </a:moveTo>
                <a:cubicBezTo>
                  <a:pt x="255" y="408"/>
                  <a:pt x="248" y="399"/>
                  <a:pt x="246" y="399"/>
                </a:cubicBezTo>
                <a:cubicBezTo>
                  <a:pt x="208" y="391"/>
                  <a:pt x="167" y="409"/>
                  <a:pt x="137" y="430"/>
                </a:cubicBezTo>
                <a:cubicBezTo>
                  <a:pt x="94" y="461"/>
                  <a:pt x="61" y="513"/>
                  <a:pt x="31" y="556"/>
                </a:cubicBezTo>
                <a:cubicBezTo>
                  <a:pt x="10" y="586"/>
                  <a:pt x="5" y="604"/>
                  <a:pt x="0" y="638"/>
                </a:cubicBezTo>
                <a:cubicBezTo>
                  <a:pt x="97" y="649"/>
                  <a:pt x="192" y="644"/>
                  <a:pt x="288" y="634"/>
                </a:cubicBezTo>
                <a:cubicBezTo>
                  <a:pt x="400" y="622"/>
                  <a:pt x="510" y="604"/>
                  <a:pt x="620" y="58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41" name="Freeform 56"/>
          <p:cNvSpPr/>
          <p:nvPr/>
        </p:nvSpPr>
        <p:spPr>
          <a:xfrm>
            <a:off x="5597640" y="5565960"/>
            <a:ext cx="1941840" cy="369720"/>
          </a:xfrm>
          <a:custGeom>
            <a:avLst/>
            <a:gdLst/>
            <a:ahLst/>
            <a:rect l="0" t="0" r="r" b="b"/>
            <a:pathLst>
              <a:path w="5394" h="1027">
                <a:moveTo>
                  <a:pt x="16" y="554"/>
                </a:moveTo>
                <a:cubicBezTo>
                  <a:pt x="21" y="543"/>
                  <a:pt x="48" y="507"/>
                  <a:pt x="67" y="526"/>
                </a:cubicBezTo>
                <a:cubicBezTo>
                  <a:pt x="111" y="569"/>
                  <a:pt x="121" y="659"/>
                  <a:pt x="129" y="715"/>
                </a:cubicBezTo>
                <a:cubicBezTo>
                  <a:pt x="139" y="788"/>
                  <a:pt x="140" y="862"/>
                  <a:pt x="140" y="935"/>
                </a:cubicBezTo>
                <a:cubicBezTo>
                  <a:pt x="140" y="959"/>
                  <a:pt x="140" y="982"/>
                  <a:pt x="140" y="1006"/>
                </a:cubicBezTo>
                <a:moveTo>
                  <a:pt x="79" y="504"/>
                </a:moveTo>
                <a:cubicBezTo>
                  <a:pt x="114" y="442"/>
                  <a:pt x="177" y="376"/>
                  <a:pt x="262" y="411"/>
                </a:cubicBezTo>
                <a:cubicBezTo>
                  <a:pt x="317" y="434"/>
                  <a:pt x="324" y="524"/>
                  <a:pt x="304" y="571"/>
                </a:cubicBezTo>
                <a:cubicBezTo>
                  <a:pt x="275" y="639"/>
                  <a:pt x="197" y="674"/>
                  <a:pt x="129" y="686"/>
                </a:cubicBezTo>
                <a:cubicBezTo>
                  <a:pt x="89" y="693"/>
                  <a:pt x="38" y="695"/>
                  <a:pt x="0" y="685"/>
                </a:cubicBezTo>
                <a:moveTo>
                  <a:pt x="626" y="746"/>
                </a:moveTo>
                <a:cubicBezTo>
                  <a:pt x="592" y="747"/>
                  <a:pt x="545" y="757"/>
                  <a:pt x="517" y="735"/>
                </a:cubicBezTo>
                <a:cubicBezTo>
                  <a:pt x="492" y="716"/>
                  <a:pt x="498" y="669"/>
                  <a:pt x="514" y="646"/>
                </a:cubicBezTo>
                <a:cubicBezTo>
                  <a:pt x="553" y="591"/>
                  <a:pt x="627" y="545"/>
                  <a:pt x="692" y="533"/>
                </a:cubicBezTo>
                <a:cubicBezTo>
                  <a:pt x="746" y="523"/>
                  <a:pt x="802" y="523"/>
                  <a:pt x="836" y="571"/>
                </a:cubicBezTo>
                <a:cubicBezTo>
                  <a:pt x="862" y="609"/>
                  <a:pt x="850" y="648"/>
                  <a:pt x="856" y="689"/>
                </a:cubicBezTo>
                <a:cubicBezTo>
                  <a:pt x="860" y="718"/>
                  <a:pt x="861" y="714"/>
                  <a:pt x="887" y="720"/>
                </a:cubicBezTo>
                <a:cubicBezTo>
                  <a:pt x="925" y="728"/>
                  <a:pt x="987" y="669"/>
                  <a:pt x="1014" y="647"/>
                </a:cubicBezTo>
                <a:cubicBezTo>
                  <a:pt x="1058" y="611"/>
                  <a:pt x="1090" y="570"/>
                  <a:pt x="1115" y="520"/>
                </a:cubicBezTo>
                <a:cubicBezTo>
                  <a:pt x="1117" y="557"/>
                  <a:pt x="1115" y="583"/>
                  <a:pt x="1142" y="613"/>
                </a:cubicBezTo>
                <a:cubicBezTo>
                  <a:pt x="1174" y="649"/>
                  <a:pt x="1217" y="656"/>
                  <a:pt x="1262" y="658"/>
                </a:cubicBezTo>
                <a:cubicBezTo>
                  <a:pt x="1310" y="660"/>
                  <a:pt x="1316" y="628"/>
                  <a:pt x="1318" y="586"/>
                </a:cubicBezTo>
                <a:cubicBezTo>
                  <a:pt x="1322" y="519"/>
                  <a:pt x="1282" y="486"/>
                  <a:pt x="1233" y="447"/>
                </a:cubicBezTo>
                <a:cubicBezTo>
                  <a:pt x="1183" y="408"/>
                  <a:pt x="1129" y="384"/>
                  <a:pt x="1070" y="363"/>
                </a:cubicBezTo>
                <a:moveTo>
                  <a:pt x="1356" y="30"/>
                </a:moveTo>
                <a:cubicBezTo>
                  <a:pt x="1349" y="85"/>
                  <a:pt x="1345" y="146"/>
                  <a:pt x="1351" y="201"/>
                </a:cubicBezTo>
                <a:cubicBezTo>
                  <a:pt x="1356" y="256"/>
                  <a:pt x="1375" y="312"/>
                  <a:pt x="1399" y="361"/>
                </a:cubicBezTo>
                <a:cubicBezTo>
                  <a:pt x="1406" y="375"/>
                  <a:pt x="1412" y="408"/>
                  <a:pt x="1426" y="400"/>
                </a:cubicBezTo>
                <a:cubicBezTo>
                  <a:pt x="1431" y="397"/>
                  <a:pt x="1426" y="349"/>
                  <a:pt x="1426" y="341"/>
                </a:cubicBezTo>
                <a:cubicBezTo>
                  <a:pt x="1426" y="336"/>
                  <a:pt x="1426" y="336"/>
                  <a:pt x="1426" y="333"/>
                </a:cubicBezTo>
                <a:cubicBezTo>
                  <a:pt x="1440" y="365"/>
                  <a:pt x="1456" y="393"/>
                  <a:pt x="1475" y="424"/>
                </a:cubicBezTo>
                <a:cubicBezTo>
                  <a:pt x="1511" y="483"/>
                  <a:pt x="1548" y="541"/>
                  <a:pt x="1581" y="602"/>
                </a:cubicBezTo>
                <a:cubicBezTo>
                  <a:pt x="1597" y="633"/>
                  <a:pt x="1611" y="660"/>
                  <a:pt x="1622" y="693"/>
                </a:cubicBezTo>
                <a:cubicBezTo>
                  <a:pt x="1609" y="659"/>
                  <a:pt x="1598" y="626"/>
                  <a:pt x="1590" y="590"/>
                </a:cubicBezTo>
                <a:cubicBezTo>
                  <a:pt x="1583" y="557"/>
                  <a:pt x="1569" y="492"/>
                  <a:pt x="1585" y="459"/>
                </a:cubicBezTo>
                <a:cubicBezTo>
                  <a:pt x="1591" y="446"/>
                  <a:pt x="1648" y="413"/>
                  <a:pt x="1660" y="432"/>
                </a:cubicBezTo>
                <a:cubicBezTo>
                  <a:pt x="1678" y="460"/>
                  <a:pt x="1669" y="487"/>
                  <a:pt x="1644" y="504"/>
                </a:cubicBezTo>
                <a:cubicBezTo>
                  <a:pt x="1604" y="531"/>
                  <a:pt x="1552" y="532"/>
                  <a:pt x="1506" y="533"/>
                </a:cubicBezTo>
                <a:cubicBezTo>
                  <a:pt x="1472" y="534"/>
                  <a:pt x="1460" y="533"/>
                  <a:pt x="1443" y="520"/>
                </a:cubicBezTo>
                <a:moveTo>
                  <a:pt x="2054" y="359"/>
                </a:moveTo>
                <a:cubicBezTo>
                  <a:pt x="2023" y="351"/>
                  <a:pt x="1991" y="345"/>
                  <a:pt x="1949" y="362"/>
                </a:cubicBezTo>
                <a:cubicBezTo>
                  <a:pt x="1888" y="387"/>
                  <a:pt x="1807" y="435"/>
                  <a:pt x="1782" y="500"/>
                </a:cubicBezTo>
                <a:cubicBezTo>
                  <a:pt x="1762" y="552"/>
                  <a:pt x="1780" y="599"/>
                  <a:pt x="1828" y="623"/>
                </a:cubicBezTo>
                <a:cubicBezTo>
                  <a:pt x="1867" y="642"/>
                  <a:pt x="1943" y="652"/>
                  <a:pt x="1985" y="637"/>
                </a:cubicBezTo>
                <a:cubicBezTo>
                  <a:pt x="2037" y="618"/>
                  <a:pt x="2058" y="563"/>
                  <a:pt x="2063" y="513"/>
                </a:cubicBezTo>
                <a:cubicBezTo>
                  <a:pt x="2066" y="479"/>
                  <a:pt x="2069" y="435"/>
                  <a:pt x="2051" y="407"/>
                </a:cubicBezTo>
                <a:cubicBezTo>
                  <a:pt x="2047" y="407"/>
                  <a:pt x="2044" y="407"/>
                  <a:pt x="2040" y="407"/>
                </a:cubicBezTo>
                <a:cubicBezTo>
                  <a:pt x="2025" y="431"/>
                  <a:pt x="2021" y="451"/>
                  <a:pt x="2021" y="490"/>
                </a:cubicBezTo>
                <a:cubicBezTo>
                  <a:pt x="2021" y="554"/>
                  <a:pt x="2068" y="593"/>
                  <a:pt x="2127" y="613"/>
                </a:cubicBezTo>
                <a:cubicBezTo>
                  <a:pt x="2178" y="631"/>
                  <a:pt x="2245" y="633"/>
                  <a:pt x="2283" y="592"/>
                </a:cubicBezTo>
                <a:cubicBezTo>
                  <a:pt x="2332" y="539"/>
                  <a:pt x="2349" y="435"/>
                  <a:pt x="2334" y="366"/>
                </a:cubicBezTo>
                <a:cubicBezTo>
                  <a:pt x="2318" y="292"/>
                  <a:pt x="2269" y="220"/>
                  <a:pt x="2245" y="148"/>
                </a:cubicBezTo>
                <a:cubicBezTo>
                  <a:pt x="2240" y="131"/>
                  <a:pt x="2239" y="128"/>
                  <a:pt x="2237" y="118"/>
                </a:cubicBezTo>
                <a:cubicBezTo>
                  <a:pt x="2237" y="206"/>
                  <a:pt x="2248" y="286"/>
                  <a:pt x="2278" y="371"/>
                </a:cubicBezTo>
                <a:cubicBezTo>
                  <a:pt x="2296" y="420"/>
                  <a:pt x="2332" y="528"/>
                  <a:pt x="2382" y="555"/>
                </a:cubicBezTo>
                <a:cubicBezTo>
                  <a:pt x="2393" y="560"/>
                  <a:pt x="2397" y="561"/>
                  <a:pt x="2405" y="560"/>
                </a:cubicBezTo>
                <a:cubicBezTo>
                  <a:pt x="2427" y="542"/>
                  <a:pt x="2440" y="524"/>
                  <a:pt x="2459" y="497"/>
                </a:cubicBezTo>
                <a:cubicBezTo>
                  <a:pt x="2483" y="462"/>
                  <a:pt x="2505" y="436"/>
                  <a:pt x="2549" y="434"/>
                </a:cubicBezTo>
                <a:cubicBezTo>
                  <a:pt x="2598" y="431"/>
                  <a:pt x="2624" y="458"/>
                  <a:pt x="2638" y="504"/>
                </a:cubicBezTo>
                <a:cubicBezTo>
                  <a:pt x="2653" y="551"/>
                  <a:pt x="2652" y="599"/>
                  <a:pt x="2606" y="624"/>
                </a:cubicBezTo>
                <a:cubicBezTo>
                  <a:pt x="2568" y="645"/>
                  <a:pt x="2500" y="645"/>
                  <a:pt x="2463" y="622"/>
                </a:cubicBezTo>
                <a:cubicBezTo>
                  <a:pt x="2412" y="590"/>
                  <a:pt x="2425" y="544"/>
                  <a:pt x="2437" y="497"/>
                </a:cubicBezTo>
                <a:moveTo>
                  <a:pt x="2921" y="351"/>
                </a:moveTo>
                <a:cubicBezTo>
                  <a:pt x="2921" y="444"/>
                  <a:pt x="2907" y="549"/>
                  <a:pt x="2928" y="639"/>
                </a:cubicBezTo>
                <a:cubicBezTo>
                  <a:pt x="2928" y="640"/>
                  <a:pt x="2945" y="701"/>
                  <a:pt x="2962" y="685"/>
                </a:cubicBezTo>
                <a:cubicBezTo>
                  <a:pt x="2965" y="680"/>
                  <a:pt x="2967" y="676"/>
                  <a:pt x="2970" y="671"/>
                </a:cubicBezTo>
                <a:moveTo>
                  <a:pt x="2735" y="50"/>
                </a:moveTo>
                <a:cubicBezTo>
                  <a:pt x="2731" y="39"/>
                  <a:pt x="2729" y="38"/>
                  <a:pt x="2729" y="32"/>
                </a:cubicBezTo>
                <a:cubicBezTo>
                  <a:pt x="2771" y="47"/>
                  <a:pt x="2810" y="80"/>
                  <a:pt x="2850" y="102"/>
                </a:cubicBezTo>
                <a:cubicBezTo>
                  <a:pt x="2899" y="128"/>
                  <a:pt x="2916" y="136"/>
                  <a:pt x="2953" y="144"/>
                </a:cubicBezTo>
                <a:moveTo>
                  <a:pt x="3148" y="89"/>
                </a:moveTo>
                <a:cubicBezTo>
                  <a:pt x="3147" y="100"/>
                  <a:pt x="3146" y="0"/>
                  <a:pt x="3144" y="112"/>
                </a:cubicBezTo>
                <a:cubicBezTo>
                  <a:pt x="3143" y="185"/>
                  <a:pt x="3155" y="251"/>
                  <a:pt x="3175" y="321"/>
                </a:cubicBezTo>
                <a:cubicBezTo>
                  <a:pt x="3198" y="400"/>
                  <a:pt x="3224" y="483"/>
                  <a:pt x="3265" y="555"/>
                </a:cubicBezTo>
                <a:cubicBezTo>
                  <a:pt x="3292" y="603"/>
                  <a:pt x="3313" y="624"/>
                  <a:pt x="3365" y="630"/>
                </a:cubicBezTo>
                <a:moveTo>
                  <a:pt x="3451" y="358"/>
                </a:moveTo>
                <a:cubicBezTo>
                  <a:pt x="3451" y="347"/>
                  <a:pt x="3451" y="345"/>
                  <a:pt x="3451" y="338"/>
                </a:cubicBezTo>
                <a:cubicBezTo>
                  <a:pt x="3453" y="380"/>
                  <a:pt x="3461" y="411"/>
                  <a:pt x="3473" y="452"/>
                </a:cubicBezTo>
                <a:cubicBezTo>
                  <a:pt x="3488" y="502"/>
                  <a:pt x="3504" y="556"/>
                  <a:pt x="3538" y="597"/>
                </a:cubicBezTo>
                <a:cubicBezTo>
                  <a:pt x="3551" y="613"/>
                  <a:pt x="3561" y="613"/>
                  <a:pt x="3580" y="614"/>
                </a:cubicBezTo>
                <a:moveTo>
                  <a:pt x="3323" y="137"/>
                </a:moveTo>
                <a:cubicBezTo>
                  <a:pt x="3319" y="126"/>
                  <a:pt x="3318" y="125"/>
                  <a:pt x="3318" y="118"/>
                </a:cubicBezTo>
                <a:cubicBezTo>
                  <a:pt x="3359" y="118"/>
                  <a:pt x="3382" y="128"/>
                  <a:pt x="3420" y="143"/>
                </a:cubicBezTo>
                <a:cubicBezTo>
                  <a:pt x="3433" y="148"/>
                  <a:pt x="3447" y="153"/>
                  <a:pt x="3460" y="158"/>
                </a:cubicBezTo>
                <a:moveTo>
                  <a:pt x="3775" y="86"/>
                </a:moveTo>
                <a:cubicBezTo>
                  <a:pt x="3785" y="134"/>
                  <a:pt x="3791" y="180"/>
                  <a:pt x="3797" y="228"/>
                </a:cubicBezTo>
                <a:cubicBezTo>
                  <a:pt x="3806" y="307"/>
                  <a:pt x="3817" y="384"/>
                  <a:pt x="3833" y="462"/>
                </a:cubicBezTo>
                <a:cubicBezTo>
                  <a:pt x="3845" y="516"/>
                  <a:pt x="3858" y="569"/>
                  <a:pt x="3888" y="616"/>
                </a:cubicBezTo>
                <a:moveTo>
                  <a:pt x="3644" y="365"/>
                </a:moveTo>
                <a:cubicBezTo>
                  <a:pt x="3680" y="355"/>
                  <a:pt x="3726" y="351"/>
                  <a:pt x="3772" y="351"/>
                </a:cubicBezTo>
                <a:cubicBezTo>
                  <a:pt x="3847" y="351"/>
                  <a:pt x="3926" y="344"/>
                  <a:pt x="4000" y="355"/>
                </a:cubicBezTo>
                <a:cubicBezTo>
                  <a:pt x="4038" y="360"/>
                  <a:pt x="4055" y="368"/>
                  <a:pt x="4072" y="399"/>
                </a:cubicBezTo>
                <a:cubicBezTo>
                  <a:pt x="4086" y="425"/>
                  <a:pt x="4082" y="431"/>
                  <a:pt x="4113" y="439"/>
                </a:cubicBezTo>
                <a:cubicBezTo>
                  <a:pt x="4142" y="446"/>
                  <a:pt x="4172" y="439"/>
                  <a:pt x="4193" y="419"/>
                </a:cubicBezTo>
                <a:cubicBezTo>
                  <a:pt x="4226" y="388"/>
                  <a:pt x="4239" y="337"/>
                  <a:pt x="4256" y="297"/>
                </a:cubicBezTo>
                <a:cubicBezTo>
                  <a:pt x="4258" y="328"/>
                  <a:pt x="4258" y="376"/>
                  <a:pt x="4264" y="411"/>
                </a:cubicBezTo>
                <a:cubicBezTo>
                  <a:pt x="4294" y="595"/>
                  <a:pt x="4434" y="753"/>
                  <a:pt x="4454" y="935"/>
                </a:cubicBezTo>
                <a:cubicBezTo>
                  <a:pt x="4461" y="995"/>
                  <a:pt x="4435" y="1009"/>
                  <a:pt x="4376" y="1016"/>
                </a:cubicBezTo>
                <a:cubicBezTo>
                  <a:pt x="4296" y="1026"/>
                  <a:pt x="4206" y="1024"/>
                  <a:pt x="4129" y="999"/>
                </a:cubicBezTo>
                <a:cubicBezTo>
                  <a:pt x="4093" y="987"/>
                  <a:pt x="4029" y="962"/>
                  <a:pt x="4048" y="910"/>
                </a:cubicBezTo>
                <a:cubicBezTo>
                  <a:pt x="4071" y="847"/>
                  <a:pt x="4172" y="809"/>
                  <a:pt x="4227" y="784"/>
                </a:cubicBezTo>
                <a:cubicBezTo>
                  <a:pt x="4328" y="739"/>
                  <a:pt x="4438" y="708"/>
                  <a:pt x="4549" y="705"/>
                </a:cubicBezTo>
                <a:cubicBezTo>
                  <a:pt x="4552" y="705"/>
                  <a:pt x="4554" y="705"/>
                  <a:pt x="4557" y="705"/>
                </a:cubicBezTo>
                <a:moveTo>
                  <a:pt x="5232" y="277"/>
                </a:moveTo>
                <a:cubicBezTo>
                  <a:pt x="5175" y="244"/>
                  <a:pt x="5116" y="214"/>
                  <a:pt x="5073" y="164"/>
                </a:cubicBezTo>
                <a:cubicBezTo>
                  <a:pt x="5059" y="147"/>
                  <a:pt x="5030" y="98"/>
                  <a:pt x="5045" y="73"/>
                </a:cubicBezTo>
                <a:cubicBezTo>
                  <a:pt x="5066" y="39"/>
                  <a:pt x="5158" y="47"/>
                  <a:pt x="5188" y="50"/>
                </a:cubicBezTo>
                <a:cubicBezTo>
                  <a:pt x="5257" y="56"/>
                  <a:pt x="5327" y="96"/>
                  <a:pt x="5359" y="159"/>
                </a:cubicBezTo>
                <a:cubicBezTo>
                  <a:pt x="5386" y="211"/>
                  <a:pt x="5389" y="298"/>
                  <a:pt x="5357" y="349"/>
                </a:cubicBezTo>
                <a:cubicBezTo>
                  <a:pt x="5312" y="421"/>
                  <a:pt x="5224" y="465"/>
                  <a:pt x="5156" y="511"/>
                </a:cubicBezTo>
                <a:cubicBezTo>
                  <a:pt x="5108" y="543"/>
                  <a:pt x="5034" y="584"/>
                  <a:pt x="5009" y="640"/>
                </a:cubicBezTo>
                <a:cubicBezTo>
                  <a:pt x="4988" y="685"/>
                  <a:pt x="5025" y="704"/>
                  <a:pt x="5061" y="718"/>
                </a:cubicBezTo>
                <a:cubicBezTo>
                  <a:pt x="5076" y="723"/>
                  <a:pt x="5092" y="728"/>
                  <a:pt x="5107" y="733"/>
                </a:cubicBezTo>
                <a:moveTo>
                  <a:pt x="5301" y="798"/>
                </a:moveTo>
                <a:cubicBezTo>
                  <a:pt x="5330" y="813"/>
                  <a:pt x="5378" y="829"/>
                  <a:pt x="5387" y="864"/>
                </a:cubicBezTo>
                <a:cubicBezTo>
                  <a:pt x="5393" y="888"/>
                  <a:pt x="5385" y="911"/>
                  <a:pt x="5370" y="928"/>
                </a:cubicBezTo>
                <a:cubicBezTo>
                  <a:pt x="5364" y="935"/>
                  <a:pt x="5351" y="947"/>
                  <a:pt x="5341" y="948"/>
                </a:cubicBezTo>
                <a:cubicBezTo>
                  <a:pt x="5329" y="950"/>
                  <a:pt x="5333" y="947"/>
                  <a:pt x="5325" y="93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42" name="Freeform 57"/>
          <p:cNvSpPr/>
          <p:nvPr/>
        </p:nvSpPr>
        <p:spPr>
          <a:xfrm>
            <a:off x="835200" y="907200"/>
            <a:ext cx="3939120" cy="113040"/>
          </a:xfrm>
          <a:custGeom>
            <a:avLst/>
            <a:gdLst/>
            <a:ahLst/>
            <a:rect l="0" t="0" r="r" b="b"/>
            <a:pathLst>
              <a:path w="10942" h="314">
                <a:moveTo>
                  <a:pt x="0" y="34"/>
                </a:moveTo>
                <a:cubicBezTo>
                  <a:pt x="15" y="33"/>
                  <a:pt x="8" y="22"/>
                  <a:pt x="31" y="21"/>
                </a:cubicBezTo>
                <a:cubicBezTo>
                  <a:pt x="705" y="0"/>
                  <a:pt x="1391" y="42"/>
                  <a:pt x="2063" y="85"/>
                </a:cubicBezTo>
                <a:cubicBezTo>
                  <a:pt x="2591" y="120"/>
                  <a:pt x="3114" y="163"/>
                  <a:pt x="3643" y="179"/>
                </a:cubicBezTo>
                <a:cubicBezTo>
                  <a:pt x="4819" y="216"/>
                  <a:pt x="5980" y="313"/>
                  <a:pt x="7158" y="277"/>
                </a:cubicBezTo>
                <a:cubicBezTo>
                  <a:pt x="8295" y="241"/>
                  <a:pt x="9433" y="178"/>
                  <a:pt x="10570" y="150"/>
                </a:cubicBezTo>
                <a:cubicBezTo>
                  <a:pt x="10693" y="147"/>
                  <a:pt x="10819" y="142"/>
                  <a:pt x="10941" y="143"/>
                </a:cubicBezTo>
                <a:cubicBezTo>
                  <a:pt x="10941" y="144"/>
                  <a:pt x="10941" y="146"/>
                  <a:pt x="10941" y="14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43" name="Freeform 58"/>
          <p:cNvSpPr/>
          <p:nvPr/>
        </p:nvSpPr>
        <p:spPr>
          <a:xfrm>
            <a:off x="1980720" y="4251240"/>
            <a:ext cx="708840" cy="160200"/>
          </a:xfrm>
          <a:custGeom>
            <a:avLst/>
            <a:gdLst/>
            <a:ahLst/>
            <a:rect l="0" t="0" r="r" b="b"/>
            <a:pathLst>
              <a:path w="1969" h="445">
                <a:moveTo>
                  <a:pt x="84" y="339"/>
                </a:moveTo>
                <a:cubicBezTo>
                  <a:pt x="74" y="337"/>
                  <a:pt x="70" y="337"/>
                  <a:pt x="60" y="336"/>
                </a:cubicBezTo>
                <a:cubicBezTo>
                  <a:pt x="50" y="335"/>
                  <a:pt x="31" y="337"/>
                  <a:pt x="24" y="329"/>
                </a:cubicBezTo>
                <a:cubicBezTo>
                  <a:pt x="22" y="327"/>
                  <a:pt x="22" y="321"/>
                  <a:pt x="21" y="318"/>
                </a:cubicBezTo>
                <a:cubicBezTo>
                  <a:pt x="17" y="307"/>
                  <a:pt x="18" y="296"/>
                  <a:pt x="18" y="284"/>
                </a:cubicBezTo>
                <a:cubicBezTo>
                  <a:pt x="17" y="250"/>
                  <a:pt x="18" y="218"/>
                  <a:pt x="23" y="185"/>
                </a:cubicBezTo>
                <a:cubicBezTo>
                  <a:pt x="30" y="141"/>
                  <a:pt x="36" y="100"/>
                  <a:pt x="36" y="55"/>
                </a:cubicBezTo>
                <a:cubicBezTo>
                  <a:pt x="36" y="36"/>
                  <a:pt x="39" y="27"/>
                  <a:pt x="29" y="16"/>
                </a:cubicBezTo>
                <a:cubicBezTo>
                  <a:pt x="26" y="15"/>
                  <a:pt x="24" y="15"/>
                  <a:pt x="21" y="14"/>
                </a:cubicBezTo>
                <a:cubicBezTo>
                  <a:pt x="5" y="24"/>
                  <a:pt x="11" y="0"/>
                  <a:pt x="6" y="26"/>
                </a:cubicBezTo>
                <a:cubicBezTo>
                  <a:pt x="0" y="60"/>
                  <a:pt x="54" y="82"/>
                  <a:pt x="76" y="95"/>
                </a:cubicBezTo>
                <a:cubicBezTo>
                  <a:pt x="114" y="117"/>
                  <a:pt x="159" y="138"/>
                  <a:pt x="187" y="174"/>
                </a:cubicBezTo>
                <a:cubicBezTo>
                  <a:pt x="212" y="206"/>
                  <a:pt x="210" y="250"/>
                  <a:pt x="209" y="288"/>
                </a:cubicBezTo>
                <a:cubicBezTo>
                  <a:pt x="208" y="318"/>
                  <a:pt x="193" y="335"/>
                  <a:pt x="187" y="363"/>
                </a:cubicBezTo>
                <a:cubicBezTo>
                  <a:pt x="185" y="373"/>
                  <a:pt x="185" y="381"/>
                  <a:pt x="184" y="391"/>
                </a:cubicBezTo>
                <a:cubicBezTo>
                  <a:pt x="217" y="397"/>
                  <a:pt x="247" y="398"/>
                  <a:pt x="281" y="398"/>
                </a:cubicBezTo>
                <a:cubicBezTo>
                  <a:pt x="330" y="398"/>
                  <a:pt x="366" y="397"/>
                  <a:pt x="409" y="370"/>
                </a:cubicBezTo>
                <a:cubicBezTo>
                  <a:pt x="440" y="350"/>
                  <a:pt x="452" y="327"/>
                  <a:pt x="454" y="291"/>
                </a:cubicBezTo>
                <a:cubicBezTo>
                  <a:pt x="455" y="280"/>
                  <a:pt x="453" y="272"/>
                  <a:pt x="451" y="262"/>
                </a:cubicBezTo>
                <a:cubicBezTo>
                  <a:pt x="412" y="267"/>
                  <a:pt x="398" y="269"/>
                  <a:pt x="370" y="303"/>
                </a:cubicBezTo>
                <a:cubicBezTo>
                  <a:pt x="352" y="325"/>
                  <a:pt x="314" y="378"/>
                  <a:pt x="327" y="411"/>
                </a:cubicBezTo>
                <a:cubicBezTo>
                  <a:pt x="340" y="444"/>
                  <a:pt x="366" y="438"/>
                  <a:pt x="403" y="438"/>
                </a:cubicBezTo>
                <a:cubicBezTo>
                  <a:pt x="451" y="438"/>
                  <a:pt x="487" y="424"/>
                  <a:pt x="515" y="384"/>
                </a:cubicBezTo>
                <a:cubicBezTo>
                  <a:pt x="528" y="366"/>
                  <a:pt x="538" y="321"/>
                  <a:pt x="528" y="299"/>
                </a:cubicBezTo>
                <a:cubicBezTo>
                  <a:pt x="521" y="283"/>
                  <a:pt x="487" y="280"/>
                  <a:pt x="473" y="285"/>
                </a:cubicBezTo>
                <a:cubicBezTo>
                  <a:pt x="446" y="295"/>
                  <a:pt x="483" y="301"/>
                  <a:pt x="484" y="302"/>
                </a:cubicBezTo>
                <a:moveTo>
                  <a:pt x="740" y="166"/>
                </a:moveTo>
                <a:cubicBezTo>
                  <a:pt x="742" y="135"/>
                  <a:pt x="743" y="105"/>
                  <a:pt x="743" y="74"/>
                </a:cubicBezTo>
                <a:cubicBezTo>
                  <a:pt x="722" y="106"/>
                  <a:pt x="699" y="146"/>
                  <a:pt x="682" y="185"/>
                </a:cubicBezTo>
                <a:cubicBezTo>
                  <a:pt x="665" y="225"/>
                  <a:pt x="658" y="257"/>
                  <a:pt x="658" y="299"/>
                </a:cubicBezTo>
                <a:cubicBezTo>
                  <a:pt x="658" y="302"/>
                  <a:pt x="658" y="305"/>
                  <a:pt x="658" y="308"/>
                </a:cubicBezTo>
                <a:cubicBezTo>
                  <a:pt x="673" y="312"/>
                  <a:pt x="686" y="314"/>
                  <a:pt x="704" y="313"/>
                </a:cubicBezTo>
                <a:cubicBezTo>
                  <a:pt x="740" y="312"/>
                  <a:pt x="770" y="291"/>
                  <a:pt x="806" y="288"/>
                </a:cubicBezTo>
                <a:cubicBezTo>
                  <a:pt x="850" y="284"/>
                  <a:pt x="859" y="289"/>
                  <a:pt x="861" y="333"/>
                </a:cubicBezTo>
                <a:cubicBezTo>
                  <a:pt x="863" y="376"/>
                  <a:pt x="822" y="394"/>
                  <a:pt x="784" y="402"/>
                </a:cubicBezTo>
                <a:cubicBezTo>
                  <a:pt x="757" y="407"/>
                  <a:pt x="729" y="404"/>
                  <a:pt x="706" y="400"/>
                </a:cubicBezTo>
                <a:cubicBezTo>
                  <a:pt x="715" y="370"/>
                  <a:pt x="724" y="375"/>
                  <a:pt x="757" y="359"/>
                </a:cubicBezTo>
                <a:moveTo>
                  <a:pt x="1151" y="276"/>
                </a:moveTo>
                <a:cubicBezTo>
                  <a:pt x="1098" y="286"/>
                  <a:pt x="1050" y="303"/>
                  <a:pt x="999" y="322"/>
                </a:cubicBezTo>
                <a:cubicBezTo>
                  <a:pt x="965" y="334"/>
                  <a:pt x="934" y="347"/>
                  <a:pt x="904" y="362"/>
                </a:cubicBezTo>
                <a:cubicBezTo>
                  <a:pt x="910" y="364"/>
                  <a:pt x="935" y="373"/>
                  <a:pt x="953" y="373"/>
                </a:cubicBezTo>
                <a:cubicBezTo>
                  <a:pt x="1007" y="374"/>
                  <a:pt x="1069" y="381"/>
                  <a:pt x="1120" y="370"/>
                </a:cubicBezTo>
                <a:cubicBezTo>
                  <a:pt x="1141" y="366"/>
                  <a:pt x="1176" y="359"/>
                  <a:pt x="1191" y="342"/>
                </a:cubicBezTo>
                <a:cubicBezTo>
                  <a:pt x="1205" y="326"/>
                  <a:pt x="1207" y="310"/>
                  <a:pt x="1215" y="291"/>
                </a:cubicBezTo>
                <a:cubicBezTo>
                  <a:pt x="1230" y="257"/>
                  <a:pt x="1250" y="226"/>
                  <a:pt x="1272" y="196"/>
                </a:cubicBezTo>
                <a:cubicBezTo>
                  <a:pt x="1310" y="146"/>
                  <a:pt x="1336" y="99"/>
                  <a:pt x="1345" y="37"/>
                </a:cubicBezTo>
                <a:cubicBezTo>
                  <a:pt x="1345" y="31"/>
                  <a:pt x="1345" y="30"/>
                  <a:pt x="1345" y="27"/>
                </a:cubicBezTo>
                <a:cubicBezTo>
                  <a:pt x="1322" y="61"/>
                  <a:pt x="1309" y="90"/>
                  <a:pt x="1302" y="131"/>
                </a:cubicBezTo>
                <a:cubicBezTo>
                  <a:pt x="1294" y="181"/>
                  <a:pt x="1289" y="243"/>
                  <a:pt x="1296" y="294"/>
                </a:cubicBezTo>
                <a:cubicBezTo>
                  <a:pt x="1299" y="314"/>
                  <a:pt x="1310" y="333"/>
                  <a:pt x="1330" y="338"/>
                </a:cubicBezTo>
                <a:cubicBezTo>
                  <a:pt x="1356" y="344"/>
                  <a:pt x="1368" y="328"/>
                  <a:pt x="1385" y="312"/>
                </a:cubicBezTo>
                <a:cubicBezTo>
                  <a:pt x="1410" y="289"/>
                  <a:pt x="1431" y="264"/>
                  <a:pt x="1464" y="252"/>
                </a:cubicBezTo>
                <a:cubicBezTo>
                  <a:pt x="1489" y="243"/>
                  <a:pt x="1520" y="239"/>
                  <a:pt x="1530" y="267"/>
                </a:cubicBezTo>
                <a:cubicBezTo>
                  <a:pt x="1541" y="296"/>
                  <a:pt x="1532" y="343"/>
                  <a:pt x="1512" y="364"/>
                </a:cubicBezTo>
                <a:cubicBezTo>
                  <a:pt x="1486" y="391"/>
                  <a:pt x="1453" y="390"/>
                  <a:pt x="1419" y="390"/>
                </a:cubicBezTo>
                <a:cubicBezTo>
                  <a:pt x="1384" y="390"/>
                  <a:pt x="1364" y="368"/>
                  <a:pt x="1370" y="332"/>
                </a:cubicBezTo>
                <a:cubicBezTo>
                  <a:pt x="1376" y="297"/>
                  <a:pt x="1420" y="289"/>
                  <a:pt x="1449" y="284"/>
                </a:cubicBezTo>
                <a:cubicBezTo>
                  <a:pt x="1489" y="278"/>
                  <a:pt x="1531" y="281"/>
                  <a:pt x="1572" y="281"/>
                </a:cubicBezTo>
                <a:cubicBezTo>
                  <a:pt x="1582" y="281"/>
                  <a:pt x="1598" y="279"/>
                  <a:pt x="1604" y="289"/>
                </a:cubicBezTo>
                <a:cubicBezTo>
                  <a:pt x="1609" y="297"/>
                  <a:pt x="1606" y="312"/>
                  <a:pt x="1606" y="321"/>
                </a:cubicBezTo>
                <a:cubicBezTo>
                  <a:pt x="1607" y="340"/>
                  <a:pt x="1608" y="370"/>
                  <a:pt x="1609" y="384"/>
                </a:cubicBezTo>
                <a:moveTo>
                  <a:pt x="1666" y="114"/>
                </a:moveTo>
                <a:cubicBezTo>
                  <a:pt x="1666" y="153"/>
                  <a:pt x="1667" y="191"/>
                  <a:pt x="1667" y="230"/>
                </a:cubicBezTo>
                <a:cubicBezTo>
                  <a:pt x="1667" y="263"/>
                  <a:pt x="1673" y="301"/>
                  <a:pt x="1663" y="333"/>
                </a:cubicBezTo>
                <a:cubicBezTo>
                  <a:pt x="1660" y="344"/>
                  <a:pt x="1658" y="346"/>
                  <a:pt x="1658" y="356"/>
                </a:cubicBezTo>
                <a:moveTo>
                  <a:pt x="1650" y="58"/>
                </a:moveTo>
                <a:cubicBezTo>
                  <a:pt x="1649" y="49"/>
                  <a:pt x="1649" y="48"/>
                  <a:pt x="1649" y="57"/>
                </a:cubicBezTo>
                <a:moveTo>
                  <a:pt x="1852" y="58"/>
                </a:moveTo>
                <a:cubicBezTo>
                  <a:pt x="1852" y="118"/>
                  <a:pt x="1851" y="177"/>
                  <a:pt x="1846" y="237"/>
                </a:cubicBezTo>
                <a:cubicBezTo>
                  <a:pt x="1842" y="286"/>
                  <a:pt x="1840" y="335"/>
                  <a:pt x="1840" y="385"/>
                </a:cubicBezTo>
                <a:cubicBezTo>
                  <a:pt x="1840" y="397"/>
                  <a:pt x="1833" y="435"/>
                  <a:pt x="1851" y="441"/>
                </a:cubicBezTo>
                <a:cubicBezTo>
                  <a:pt x="1862" y="441"/>
                  <a:pt x="1866" y="441"/>
                  <a:pt x="1874" y="441"/>
                </a:cubicBezTo>
                <a:moveTo>
                  <a:pt x="1968" y="167"/>
                </a:moveTo>
                <a:cubicBezTo>
                  <a:pt x="1968" y="164"/>
                  <a:pt x="1968" y="163"/>
                  <a:pt x="1967" y="16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44" name="Freeform 59"/>
          <p:cNvSpPr/>
          <p:nvPr/>
        </p:nvSpPr>
        <p:spPr>
          <a:xfrm>
            <a:off x="2712240" y="4257720"/>
            <a:ext cx="218520" cy="248040"/>
          </a:xfrm>
          <a:custGeom>
            <a:avLst/>
            <a:gdLst/>
            <a:ahLst/>
            <a:rect l="0" t="0" r="r" b="b"/>
            <a:pathLst>
              <a:path w="607" h="689">
                <a:moveTo>
                  <a:pt x="7" y="246"/>
                </a:moveTo>
                <a:cubicBezTo>
                  <a:pt x="7" y="274"/>
                  <a:pt x="6" y="301"/>
                  <a:pt x="4" y="329"/>
                </a:cubicBezTo>
                <a:cubicBezTo>
                  <a:pt x="2" y="368"/>
                  <a:pt x="3" y="405"/>
                  <a:pt x="3" y="443"/>
                </a:cubicBezTo>
                <a:cubicBezTo>
                  <a:pt x="3" y="448"/>
                  <a:pt x="0" y="490"/>
                  <a:pt x="4" y="492"/>
                </a:cubicBezTo>
                <a:cubicBezTo>
                  <a:pt x="15" y="492"/>
                  <a:pt x="19" y="491"/>
                  <a:pt x="23" y="481"/>
                </a:cubicBezTo>
                <a:moveTo>
                  <a:pt x="61" y="123"/>
                </a:moveTo>
                <a:cubicBezTo>
                  <a:pt x="49" y="117"/>
                  <a:pt x="49" y="140"/>
                  <a:pt x="49" y="146"/>
                </a:cubicBezTo>
                <a:cubicBezTo>
                  <a:pt x="49" y="164"/>
                  <a:pt x="49" y="170"/>
                  <a:pt x="49" y="182"/>
                </a:cubicBezTo>
                <a:moveTo>
                  <a:pt x="292" y="0"/>
                </a:moveTo>
                <a:cubicBezTo>
                  <a:pt x="295" y="25"/>
                  <a:pt x="297" y="43"/>
                  <a:pt x="298" y="68"/>
                </a:cubicBezTo>
                <a:cubicBezTo>
                  <a:pt x="300" y="156"/>
                  <a:pt x="299" y="244"/>
                  <a:pt x="299" y="331"/>
                </a:cubicBezTo>
                <a:cubicBezTo>
                  <a:pt x="299" y="364"/>
                  <a:pt x="299" y="397"/>
                  <a:pt x="299" y="429"/>
                </a:cubicBezTo>
                <a:moveTo>
                  <a:pt x="182" y="242"/>
                </a:moveTo>
                <a:cubicBezTo>
                  <a:pt x="199" y="230"/>
                  <a:pt x="220" y="227"/>
                  <a:pt x="253" y="230"/>
                </a:cubicBezTo>
                <a:cubicBezTo>
                  <a:pt x="300" y="234"/>
                  <a:pt x="343" y="251"/>
                  <a:pt x="382" y="276"/>
                </a:cubicBezTo>
                <a:cubicBezTo>
                  <a:pt x="390" y="281"/>
                  <a:pt x="401" y="292"/>
                  <a:pt x="412" y="292"/>
                </a:cubicBezTo>
                <a:cubicBezTo>
                  <a:pt x="422" y="292"/>
                  <a:pt x="425" y="283"/>
                  <a:pt x="434" y="278"/>
                </a:cubicBezTo>
                <a:cubicBezTo>
                  <a:pt x="451" y="269"/>
                  <a:pt x="464" y="265"/>
                  <a:pt x="484" y="264"/>
                </a:cubicBezTo>
                <a:cubicBezTo>
                  <a:pt x="502" y="263"/>
                  <a:pt x="515" y="267"/>
                  <a:pt x="533" y="271"/>
                </a:cubicBezTo>
                <a:cubicBezTo>
                  <a:pt x="546" y="274"/>
                  <a:pt x="568" y="282"/>
                  <a:pt x="581" y="274"/>
                </a:cubicBezTo>
                <a:cubicBezTo>
                  <a:pt x="593" y="266"/>
                  <a:pt x="601" y="232"/>
                  <a:pt x="605" y="219"/>
                </a:cubicBezTo>
                <a:cubicBezTo>
                  <a:pt x="605" y="217"/>
                  <a:pt x="606" y="215"/>
                  <a:pt x="606" y="213"/>
                </a:cubicBezTo>
                <a:cubicBezTo>
                  <a:pt x="600" y="283"/>
                  <a:pt x="574" y="351"/>
                  <a:pt x="557" y="420"/>
                </a:cubicBezTo>
                <a:cubicBezTo>
                  <a:pt x="535" y="509"/>
                  <a:pt x="515" y="597"/>
                  <a:pt x="503" y="68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Freeform 1"/>
          <p:cNvSpPr/>
          <p:nvPr/>
        </p:nvSpPr>
        <p:spPr>
          <a:xfrm>
            <a:off x="2666880" y="906480"/>
            <a:ext cx="1800" cy="360"/>
          </a:xfrm>
          <a:custGeom>
            <a:avLst/>
            <a:gdLst/>
            <a:ahLst/>
            <a:rect l="0" t="0" r="r" b="b"/>
            <a:pathLst>
              <a:path w="5" h="1">
                <a:moveTo>
                  <a:pt x="0" y="0"/>
                </a:moveTo>
                <a:cubicBezTo>
                  <a:pt x="1" y="0"/>
                  <a:pt x="3" y="0"/>
                  <a:pt x="4" y="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06" name="Freeform 2"/>
          <p:cNvSpPr/>
          <p:nvPr/>
        </p:nvSpPr>
        <p:spPr>
          <a:xfrm>
            <a:off x="691200" y="731880"/>
            <a:ext cx="1191960" cy="232200"/>
          </a:xfrm>
          <a:custGeom>
            <a:avLst/>
            <a:gdLst/>
            <a:ahLst/>
            <a:rect l="0" t="0" r="r" b="b"/>
            <a:pathLst>
              <a:path w="3311" h="645">
                <a:moveTo>
                  <a:pt x="190" y="302"/>
                </a:moveTo>
                <a:cubicBezTo>
                  <a:pt x="158" y="305"/>
                  <a:pt x="126" y="305"/>
                  <a:pt x="93" y="305"/>
                </a:cubicBezTo>
                <a:cubicBezTo>
                  <a:pt x="89" y="305"/>
                  <a:pt x="85" y="305"/>
                  <a:pt x="81" y="305"/>
                </a:cubicBezTo>
                <a:cubicBezTo>
                  <a:pt x="56" y="305"/>
                  <a:pt x="104" y="305"/>
                  <a:pt x="108" y="305"/>
                </a:cubicBezTo>
                <a:cubicBezTo>
                  <a:pt x="114" y="305"/>
                  <a:pt x="120" y="305"/>
                  <a:pt x="126" y="305"/>
                </a:cubicBezTo>
                <a:cubicBezTo>
                  <a:pt x="124" y="302"/>
                  <a:pt x="122" y="300"/>
                  <a:pt x="117" y="300"/>
                </a:cubicBezTo>
                <a:cubicBezTo>
                  <a:pt x="113" y="300"/>
                  <a:pt x="108" y="300"/>
                  <a:pt x="106" y="297"/>
                </a:cubicBezTo>
                <a:cubicBezTo>
                  <a:pt x="105" y="295"/>
                  <a:pt x="105" y="294"/>
                  <a:pt x="103" y="293"/>
                </a:cubicBezTo>
                <a:cubicBezTo>
                  <a:pt x="100" y="291"/>
                  <a:pt x="96" y="289"/>
                  <a:pt x="93" y="286"/>
                </a:cubicBezTo>
                <a:cubicBezTo>
                  <a:pt x="90" y="283"/>
                  <a:pt x="84" y="280"/>
                  <a:pt x="83" y="276"/>
                </a:cubicBezTo>
                <a:cubicBezTo>
                  <a:pt x="81" y="269"/>
                  <a:pt x="84" y="264"/>
                  <a:pt x="90" y="261"/>
                </a:cubicBezTo>
                <a:cubicBezTo>
                  <a:pt x="101" y="255"/>
                  <a:pt x="114" y="253"/>
                  <a:pt x="126" y="251"/>
                </a:cubicBezTo>
                <a:cubicBezTo>
                  <a:pt x="127" y="251"/>
                  <a:pt x="127" y="251"/>
                  <a:pt x="128" y="251"/>
                </a:cubicBezTo>
                <a:cubicBezTo>
                  <a:pt x="123" y="248"/>
                  <a:pt x="120" y="246"/>
                  <a:pt x="114" y="243"/>
                </a:cubicBezTo>
                <a:cubicBezTo>
                  <a:pt x="108" y="240"/>
                  <a:pt x="94" y="237"/>
                  <a:pt x="90" y="232"/>
                </a:cubicBezTo>
                <a:cubicBezTo>
                  <a:pt x="89" y="231"/>
                  <a:pt x="90" y="245"/>
                  <a:pt x="90" y="250"/>
                </a:cubicBezTo>
                <a:moveTo>
                  <a:pt x="216" y="209"/>
                </a:moveTo>
                <a:cubicBezTo>
                  <a:pt x="215" y="202"/>
                  <a:pt x="220" y="186"/>
                  <a:pt x="214" y="182"/>
                </a:cubicBezTo>
                <a:cubicBezTo>
                  <a:pt x="211" y="180"/>
                  <a:pt x="201" y="182"/>
                  <a:pt x="197" y="180"/>
                </a:cubicBezTo>
                <a:cubicBezTo>
                  <a:pt x="190" y="177"/>
                  <a:pt x="185" y="175"/>
                  <a:pt x="178" y="172"/>
                </a:cubicBezTo>
                <a:cubicBezTo>
                  <a:pt x="176" y="171"/>
                  <a:pt x="175" y="168"/>
                  <a:pt x="174" y="168"/>
                </a:cubicBezTo>
                <a:cubicBezTo>
                  <a:pt x="158" y="165"/>
                  <a:pt x="144" y="168"/>
                  <a:pt x="132" y="177"/>
                </a:cubicBezTo>
                <a:cubicBezTo>
                  <a:pt x="94" y="207"/>
                  <a:pt x="75" y="268"/>
                  <a:pt x="59" y="311"/>
                </a:cubicBezTo>
                <a:cubicBezTo>
                  <a:pt x="39" y="367"/>
                  <a:pt x="0" y="473"/>
                  <a:pt x="23" y="532"/>
                </a:cubicBezTo>
                <a:cubicBezTo>
                  <a:pt x="47" y="592"/>
                  <a:pt x="141" y="622"/>
                  <a:pt x="197" y="631"/>
                </a:cubicBezTo>
                <a:cubicBezTo>
                  <a:pt x="272" y="644"/>
                  <a:pt x="357" y="643"/>
                  <a:pt x="428" y="616"/>
                </a:cubicBezTo>
                <a:cubicBezTo>
                  <a:pt x="441" y="609"/>
                  <a:pt x="453" y="603"/>
                  <a:pt x="466" y="596"/>
                </a:cubicBezTo>
                <a:moveTo>
                  <a:pt x="242" y="406"/>
                </a:moveTo>
                <a:cubicBezTo>
                  <a:pt x="242" y="412"/>
                  <a:pt x="259" y="417"/>
                  <a:pt x="278" y="420"/>
                </a:cubicBezTo>
                <a:cubicBezTo>
                  <a:pt x="343" y="432"/>
                  <a:pt x="419" y="430"/>
                  <a:pt x="486" y="426"/>
                </a:cubicBezTo>
                <a:cubicBezTo>
                  <a:pt x="505" y="424"/>
                  <a:pt x="525" y="422"/>
                  <a:pt x="544" y="420"/>
                </a:cubicBezTo>
                <a:moveTo>
                  <a:pt x="819" y="341"/>
                </a:moveTo>
                <a:cubicBezTo>
                  <a:pt x="765" y="374"/>
                  <a:pt x="726" y="414"/>
                  <a:pt x="683" y="462"/>
                </a:cubicBezTo>
                <a:cubicBezTo>
                  <a:pt x="645" y="504"/>
                  <a:pt x="607" y="546"/>
                  <a:pt x="574" y="593"/>
                </a:cubicBezTo>
                <a:cubicBezTo>
                  <a:pt x="567" y="603"/>
                  <a:pt x="568" y="606"/>
                  <a:pt x="562" y="607"/>
                </a:cubicBezTo>
                <a:moveTo>
                  <a:pt x="562" y="406"/>
                </a:moveTo>
                <a:cubicBezTo>
                  <a:pt x="564" y="364"/>
                  <a:pt x="572" y="363"/>
                  <a:pt x="617" y="367"/>
                </a:cubicBezTo>
                <a:cubicBezTo>
                  <a:pt x="678" y="372"/>
                  <a:pt x="731" y="409"/>
                  <a:pt x="783" y="439"/>
                </a:cubicBezTo>
                <a:cubicBezTo>
                  <a:pt x="823" y="462"/>
                  <a:pt x="836" y="470"/>
                  <a:pt x="865" y="479"/>
                </a:cubicBezTo>
                <a:moveTo>
                  <a:pt x="1388" y="326"/>
                </a:moveTo>
                <a:cubicBezTo>
                  <a:pt x="1349" y="326"/>
                  <a:pt x="1314" y="322"/>
                  <a:pt x="1277" y="337"/>
                </a:cubicBezTo>
                <a:cubicBezTo>
                  <a:pt x="1228" y="357"/>
                  <a:pt x="1179" y="397"/>
                  <a:pt x="1159" y="447"/>
                </a:cubicBezTo>
                <a:cubicBezTo>
                  <a:pt x="1143" y="485"/>
                  <a:pt x="1140" y="545"/>
                  <a:pt x="1178" y="570"/>
                </a:cubicBezTo>
                <a:cubicBezTo>
                  <a:pt x="1224" y="600"/>
                  <a:pt x="1321" y="601"/>
                  <a:pt x="1372" y="591"/>
                </a:cubicBezTo>
                <a:cubicBezTo>
                  <a:pt x="1392" y="584"/>
                  <a:pt x="1414" y="577"/>
                  <a:pt x="1435" y="570"/>
                </a:cubicBezTo>
                <a:moveTo>
                  <a:pt x="1699" y="356"/>
                </a:moveTo>
                <a:cubicBezTo>
                  <a:pt x="1669" y="361"/>
                  <a:pt x="1659" y="386"/>
                  <a:pt x="1644" y="412"/>
                </a:cubicBezTo>
                <a:cubicBezTo>
                  <a:pt x="1626" y="444"/>
                  <a:pt x="1615" y="476"/>
                  <a:pt x="1614" y="511"/>
                </a:cubicBezTo>
                <a:cubicBezTo>
                  <a:pt x="1613" y="544"/>
                  <a:pt x="1658" y="535"/>
                  <a:pt x="1681" y="535"/>
                </a:cubicBezTo>
                <a:cubicBezTo>
                  <a:pt x="1723" y="534"/>
                  <a:pt x="1746" y="515"/>
                  <a:pt x="1760" y="476"/>
                </a:cubicBezTo>
                <a:cubicBezTo>
                  <a:pt x="1770" y="446"/>
                  <a:pt x="1770" y="410"/>
                  <a:pt x="1747" y="388"/>
                </a:cubicBezTo>
                <a:cubicBezTo>
                  <a:pt x="1741" y="382"/>
                  <a:pt x="1707" y="360"/>
                  <a:pt x="1696" y="370"/>
                </a:cubicBezTo>
                <a:cubicBezTo>
                  <a:pt x="1693" y="370"/>
                  <a:pt x="1693" y="372"/>
                  <a:pt x="1695" y="377"/>
                </a:cubicBezTo>
                <a:moveTo>
                  <a:pt x="2042" y="308"/>
                </a:moveTo>
                <a:cubicBezTo>
                  <a:pt x="2027" y="328"/>
                  <a:pt x="2042" y="262"/>
                  <a:pt x="2029" y="315"/>
                </a:cubicBezTo>
                <a:cubicBezTo>
                  <a:pt x="2019" y="355"/>
                  <a:pt x="2013" y="480"/>
                  <a:pt x="2044" y="510"/>
                </a:cubicBezTo>
                <a:cubicBezTo>
                  <a:pt x="2062" y="528"/>
                  <a:pt x="2084" y="535"/>
                  <a:pt x="2110" y="530"/>
                </a:cubicBezTo>
                <a:cubicBezTo>
                  <a:pt x="2143" y="523"/>
                  <a:pt x="2172" y="484"/>
                  <a:pt x="2196" y="464"/>
                </a:cubicBezTo>
                <a:cubicBezTo>
                  <a:pt x="2219" y="444"/>
                  <a:pt x="2238" y="437"/>
                  <a:pt x="2268" y="440"/>
                </a:cubicBezTo>
                <a:cubicBezTo>
                  <a:pt x="2314" y="444"/>
                  <a:pt x="2351" y="483"/>
                  <a:pt x="2395" y="497"/>
                </a:cubicBezTo>
                <a:cubicBezTo>
                  <a:pt x="2459" y="517"/>
                  <a:pt x="2552" y="522"/>
                  <a:pt x="2618" y="508"/>
                </a:cubicBezTo>
                <a:cubicBezTo>
                  <a:pt x="2682" y="495"/>
                  <a:pt x="2747" y="453"/>
                  <a:pt x="2787" y="401"/>
                </a:cubicBezTo>
                <a:cubicBezTo>
                  <a:pt x="2821" y="356"/>
                  <a:pt x="2815" y="306"/>
                  <a:pt x="2815" y="253"/>
                </a:cubicBezTo>
                <a:cubicBezTo>
                  <a:pt x="2815" y="226"/>
                  <a:pt x="2819" y="196"/>
                  <a:pt x="2811" y="170"/>
                </a:cubicBezTo>
                <a:cubicBezTo>
                  <a:pt x="2809" y="170"/>
                  <a:pt x="2809" y="170"/>
                  <a:pt x="2808" y="170"/>
                </a:cubicBezTo>
                <a:cubicBezTo>
                  <a:pt x="2803" y="202"/>
                  <a:pt x="2800" y="232"/>
                  <a:pt x="2800" y="264"/>
                </a:cubicBezTo>
                <a:cubicBezTo>
                  <a:pt x="2800" y="306"/>
                  <a:pt x="2792" y="357"/>
                  <a:pt x="2809" y="396"/>
                </a:cubicBezTo>
                <a:cubicBezTo>
                  <a:pt x="2819" y="418"/>
                  <a:pt x="2837" y="430"/>
                  <a:pt x="2854" y="446"/>
                </a:cubicBezTo>
                <a:moveTo>
                  <a:pt x="2568" y="405"/>
                </a:moveTo>
                <a:cubicBezTo>
                  <a:pt x="2660" y="405"/>
                  <a:pt x="2752" y="409"/>
                  <a:pt x="2844" y="402"/>
                </a:cubicBezTo>
                <a:cubicBezTo>
                  <a:pt x="2901" y="396"/>
                  <a:pt x="2918" y="394"/>
                  <a:pt x="2955" y="391"/>
                </a:cubicBezTo>
                <a:moveTo>
                  <a:pt x="3208" y="402"/>
                </a:moveTo>
                <a:cubicBezTo>
                  <a:pt x="3222" y="402"/>
                  <a:pt x="3233" y="400"/>
                  <a:pt x="3244" y="391"/>
                </a:cubicBezTo>
                <a:cubicBezTo>
                  <a:pt x="3251" y="385"/>
                  <a:pt x="3260" y="378"/>
                  <a:pt x="3262" y="368"/>
                </a:cubicBezTo>
                <a:cubicBezTo>
                  <a:pt x="3262" y="366"/>
                  <a:pt x="3262" y="363"/>
                  <a:pt x="3262" y="361"/>
                </a:cubicBezTo>
                <a:moveTo>
                  <a:pt x="3253" y="202"/>
                </a:moveTo>
                <a:cubicBezTo>
                  <a:pt x="3263" y="244"/>
                  <a:pt x="3266" y="282"/>
                  <a:pt x="3266" y="326"/>
                </a:cubicBezTo>
                <a:cubicBezTo>
                  <a:pt x="3266" y="395"/>
                  <a:pt x="3252" y="458"/>
                  <a:pt x="3238" y="524"/>
                </a:cubicBezTo>
                <a:cubicBezTo>
                  <a:pt x="3232" y="553"/>
                  <a:pt x="3225" y="579"/>
                  <a:pt x="3222" y="608"/>
                </a:cubicBezTo>
                <a:moveTo>
                  <a:pt x="3302" y="0"/>
                </a:moveTo>
                <a:cubicBezTo>
                  <a:pt x="3302" y="19"/>
                  <a:pt x="3306" y="31"/>
                  <a:pt x="3310" y="4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07" name="Freeform 3"/>
          <p:cNvSpPr/>
          <p:nvPr/>
        </p:nvSpPr>
        <p:spPr>
          <a:xfrm>
            <a:off x="2065320" y="923760"/>
            <a:ext cx="57600" cy="6840"/>
          </a:xfrm>
          <a:custGeom>
            <a:avLst/>
            <a:gdLst/>
            <a:ahLst/>
            <a:rect l="0" t="0" r="r" b="b"/>
            <a:pathLst>
              <a:path w="160" h="19">
                <a:moveTo>
                  <a:pt x="0" y="18"/>
                </a:moveTo>
                <a:cubicBezTo>
                  <a:pt x="21" y="18"/>
                  <a:pt x="40" y="16"/>
                  <a:pt x="61" y="14"/>
                </a:cubicBezTo>
                <a:cubicBezTo>
                  <a:pt x="94" y="10"/>
                  <a:pt x="126" y="5"/>
                  <a:pt x="159" y="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08" name="Freeform 4"/>
          <p:cNvSpPr/>
          <p:nvPr/>
        </p:nvSpPr>
        <p:spPr>
          <a:xfrm>
            <a:off x="2254320" y="900000"/>
            <a:ext cx="268560" cy="20880"/>
          </a:xfrm>
          <a:custGeom>
            <a:avLst/>
            <a:gdLst/>
            <a:ahLst/>
            <a:rect l="0" t="0" r="r" b="b"/>
            <a:pathLst>
              <a:path w="746" h="58">
                <a:moveTo>
                  <a:pt x="0" y="57"/>
                </a:moveTo>
                <a:cubicBezTo>
                  <a:pt x="33" y="40"/>
                  <a:pt x="69" y="26"/>
                  <a:pt x="106" y="19"/>
                </a:cubicBezTo>
                <a:cubicBezTo>
                  <a:pt x="174" y="6"/>
                  <a:pt x="244" y="3"/>
                  <a:pt x="314" y="0"/>
                </a:cubicBezTo>
                <a:moveTo>
                  <a:pt x="542" y="11"/>
                </a:moveTo>
                <a:cubicBezTo>
                  <a:pt x="597" y="16"/>
                  <a:pt x="650" y="15"/>
                  <a:pt x="705" y="15"/>
                </a:cubicBezTo>
                <a:cubicBezTo>
                  <a:pt x="718" y="15"/>
                  <a:pt x="732" y="15"/>
                  <a:pt x="745" y="1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09" name="Freeform 5"/>
          <p:cNvSpPr/>
          <p:nvPr/>
        </p:nvSpPr>
        <p:spPr>
          <a:xfrm>
            <a:off x="3546360" y="655560"/>
            <a:ext cx="313200" cy="314640"/>
          </a:xfrm>
          <a:custGeom>
            <a:avLst/>
            <a:gdLst/>
            <a:ahLst/>
            <a:rect l="0" t="0" r="r" b="b"/>
            <a:pathLst>
              <a:path w="870" h="874">
                <a:moveTo>
                  <a:pt x="0" y="531"/>
                </a:moveTo>
                <a:cubicBezTo>
                  <a:pt x="15" y="500"/>
                  <a:pt x="24" y="472"/>
                  <a:pt x="61" y="462"/>
                </a:cubicBezTo>
                <a:cubicBezTo>
                  <a:pt x="98" y="452"/>
                  <a:pt x="178" y="441"/>
                  <a:pt x="215" y="453"/>
                </a:cubicBezTo>
                <a:cubicBezTo>
                  <a:pt x="284" y="476"/>
                  <a:pt x="291" y="556"/>
                  <a:pt x="285" y="617"/>
                </a:cubicBezTo>
                <a:cubicBezTo>
                  <a:pt x="277" y="705"/>
                  <a:pt x="224" y="766"/>
                  <a:pt x="163" y="825"/>
                </a:cubicBezTo>
                <a:cubicBezTo>
                  <a:pt x="145" y="842"/>
                  <a:pt x="125" y="858"/>
                  <a:pt x="106" y="873"/>
                </a:cubicBezTo>
                <a:cubicBezTo>
                  <a:pt x="147" y="823"/>
                  <a:pt x="195" y="780"/>
                  <a:pt x="246" y="739"/>
                </a:cubicBezTo>
                <a:cubicBezTo>
                  <a:pt x="322" y="678"/>
                  <a:pt x="405" y="621"/>
                  <a:pt x="460" y="538"/>
                </a:cubicBezTo>
                <a:cubicBezTo>
                  <a:pt x="463" y="532"/>
                  <a:pt x="466" y="526"/>
                  <a:pt x="469" y="520"/>
                </a:cubicBezTo>
                <a:cubicBezTo>
                  <a:pt x="445" y="541"/>
                  <a:pt x="426" y="557"/>
                  <a:pt x="405" y="581"/>
                </a:cubicBezTo>
                <a:cubicBezTo>
                  <a:pt x="357" y="634"/>
                  <a:pt x="325" y="678"/>
                  <a:pt x="321" y="749"/>
                </a:cubicBezTo>
                <a:cubicBezTo>
                  <a:pt x="318" y="807"/>
                  <a:pt x="374" y="814"/>
                  <a:pt x="422" y="818"/>
                </a:cubicBezTo>
                <a:cubicBezTo>
                  <a:pt x="482" y="822"/>
                  <a:pt x="526" y="814"/>
                  <a:pt x="583" y="799"/>
                </a:cubicBezTo>
                <a:moveTo>
                  <a:pt x="685" y="17"/>
                </a:moveTo>
                <a:cubicBezTo>
                  <a:pt x="682" y="8"/>
                  <a:pt x="681" y="6"/>
                  <a:pt x="682" y="0"/>
                </a:cubicBezTo>
                <a:cubicBezTo>
                  <a:pt x="707" y="3"/>
                  <a:pt x="723" y="3"/>
                  <a:pt x="733" y="32"/>
                </a:cubicBezTo>
                <a:cubicBezTo>
                  <a:pt x="753" y="83"/>
                  <a:pt x="732" y="124"/>
                  <a:pt x="695" y="156"/>
                </a:cubicBezTo>
                <a:cubicBezTo>
                  <a:pt x="655" y="191"/>
                  <a:pt x="603" y="211"/>
                  <a:pt x="551" y="219"/>
                </a:cubicBezTo>
                <a:cubicBezTo>
                  <a:pt x="528" y="221"/>
                  <a:pt x="523" y="221"/>
                  <a:pt x="509" y="221"/>
                </a:cubicBezTo>
                <a:cubicBezTo>
                  <a:pt x="517" y="222"/>
                  <a:pt x="509" y="215"/>
                  <a:pt x="516" y="219"/>
                </a:cubicBezTo>
                <a:cubicBezTo>
                  <a:pt x="554" y="239"/>
                  <a:pt x="574" y="298"/>
                  <a:pt x="597" y="332"/>
                </a:cubicBezTo>
                <a:cubicBezTo>
                  <a:pt x="627" y="375"/>
                  <a:pt x="661" y="415"/>
                  <a:pt x="706" y="443"/>
                </a:cubicBezTo>
                <a:cubicBezTo>
                  <a:pt x="736" y="462"/>
                  <a:pt x="773" y="478"/>
                  <a:pt x="809" y="482"/>
                </a:cubicBezTo>
                <a:cubicBezTo>
                  <a:pt x="839" y="483"/>
                  <a:pt x="849" y="483"/>
                  <a:pt x="869" y="48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10" name="Freeform 6"/>
          <p:cNvSpPr/>
          <p:nvPr/>
        </p:nvSpPr>
        <p:spPr>
          <a:xfrm>
            <a:off x="4057560" y="812880"/>
            <a:ext cx="126000" cy="268560"/>
          </a:xfrm>
          <a:custGeom>
            <a:avLst/>
            <a:gdLst/>
            <a:ahLst/>
            <a:rect l="0" t="0" r="r" b="b"/>
            <a:pathLst>
              <a:path w="350" h="746">
                <a:moveTo>
                  <a:pt x="349" y="0"/>
                </a:moveTo>
                <a:cubicBezTo>
                  <a:pt x="294" y="20"/>
                  <a:pt x="269" y="34"/>
                  <a:pt x="234" y="84"/>
                </a:cubicBezTo>
                <a:cubicBezTo>
                  <a:pt x="156" y="197"/>
                  <a:pt x="47" y="310"/>
                  <a:pt x="18" y="450"/>
                </a:cubicBezTo>
                <a:cubicBezTo>
                  <a:pt x="4" y="519"/>
                  <a:pt x="0" y="608"/>
                  <a:pt x="46" y="666"/>
                </a:cubicBezTo>
                <a:cubicBezTo>
                  <a:pt x="93" y="725"/>
                  <a:pt x="186" y="740"/>
                  <a:pt x="256" y="745"/>
                </a:cubicBezTo>
                <a:cubicBezTo>
                  <a:pt x="280" y="745"/>
                  <a:pt x="304" y="745"/>
                  <a:pt x="328" y="74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11" name="Freeform 7"/>
          <p:cNvSpPr/>
          <p:nvPr/>
        </p:nvSpPr>
        <p:spPr>
          <a:xfrm>
            <a:off x="4409280" y="664560"/>
            <a:ext cx="973440" cy="405720"/>
          </a:xfrm>
          <a:custGeom>
            <a:avLst/>
            <a:gdLst/>
            <a:ahLst/>
            <a:rect l="0" t="0" r="r" b="b"/>
            <a:pathLst>
              <a:path w="2704" h="1127">
                <a:moveTo>
                  <a:pt x="73" y="602"/>
                </a:moveTo>
                <a:cubicBezTo>
                  <a:pt x="73" y="693"/>
                  <a:pt x="68" y="777"/>
                  <a:pt x="47" y="866"/>
                </a:cubicBezTo>
                <a:cubicBezTo>
                  <a:pt x="31" y="933"/>
                  <a:pt x="7" y="997"/>
                  <a:pt x="3" y="1066"/>
                </a:cubicBezTo>
                <a:cubicBezTo>
                  <a:pt x="0" y="1111"/>
                  <a:pt x="6" y="1108"/>
                  <a:pt x="42" y="1126"/>
                </a:cubicBezTo>
                <a:moveTo>
                  <a:pt x="398" y="934"/>
                </a:moveTo>
                <a:cubicBezTo>
                  <a:pt x="451" y="934"/>
                  <a:pt x="505" y="940"/>
                  <a:pt x="559" y="945"/>
                </a:cubicBezTo>
                <a:cubicBezTo>
                  <a:pt x="692" y="956"/>
                  <a:pt x="826" y="953"/>
                  <a:pt x="959" y="953"/>
                </a:cubicBezTo>
                <a:moveTo>
                  <a:pt x="1069" y="886"/>
                </a:moveTo>
                <a:cubicBezTo>
                  <a:pt x="1067" y="865"/>
                  <a:pt x="1059" y="846"/>
                  <a:pt x="1082" y="838"/>
                </a:cubicBezTo>
                <a:cubicBezTo>
                  <a:pt x="1111" y="828"/>
                  <a:pt x="1184" y="818"/>
                  <a:pt x="1199" y="853"/>
                </a:cubicBezTo>
                <a:cubicBezTo>
                  <a:pt x="1222" y="905"/>
                  <a:pt x="1193" y="963"/>
                  <a:pt x="1158" y="999"/>
                </a:cubicBezTo>
                <a:cubicBezTo>
                  <a:pt x="1119" y="1040"/>
                  <a:pt x="1066" y="1070"/>
                  <a:pt x="1012" y="1086"/>
                </a:cubicBezTo>
                <a:cubicBezTo>
                  <a:pt x="1036" y="1074"/>
                  <a:pt x="1074" y="1051"/>
                  <a:pt x="1100" y="1037"/>
                </a:cubicBezTo>
                <a:cubicBezTo>
                  <a:pt x="1168" y="1000"/>
                  <a:pt x="1240" y="967"/>
                  <a:pt x="1304" y="923"/>
                </a:cubicBezTo>
                <a:cubicBezTo>
                  <a:pt x="1339" y="899"/>
                  <a:pt x="1368" y="872"/>
                  <a:pt x="1397" y="841"/>
                </a:cubicBezTo>
                <a:cubicBezTo>
                  <a:pt x="1347" y="851"/>
                  <a:pt x="1307" y="880"/>
                  <a:pt x="1273" y="919"/>
                </a:cubicBezTo>
                <a:cubicBezTo>
                  <a:pt x="1254" y="941"/>
                  <a:pt x="1216" y="1007"/>
                  <a:pt x="1246" y="1037"/>
                </a:cubicBezTo>
                <a:cubicBezTo>
                  <a:pt x="1282" y="1072"/>
                  <a:pt x="1375" y="1062"/>
                  <a:pt x="1418" y="1058"/>
                </a:cubicBezTo>
                <a:cubicBezTo>
                  <a:pt x="1437" y="1055"/>
                  <a:pt x="1456" y="1051"/>
                  <a:pt x="1475" y="1048"/>
                </a:cubicBezTo>
                <a:moveTo>
                  <a:pt x="1804" y="365"/>
                </a:moveTo>
                <a:cubicBezTo>
                  <a:pt x="1788" y="347"/>
                  <a:pt x="1753" y="346"/>
                  <a:pt x="1728" y="352"/>
                </a:cubicBezTo>
                <a:cubicBezTo>
                  <a:pt x="1612" y="381"/>
                  <a:pt x="1487" y="477"/>
                  <a:pt x="1440" y="589"/>
                </a:cubicBezTo>
                <a:cubicBezTo>
                  <a:pt x="1420" y="637"/>
                  <a:pt x="1413" y="710"/>
                  <a:pt x="1459" y="742"/>
                </a:cubicBezTo>
                <a:cubicBezTo>
                  <a:pt x="1508" y="776"/>
                  <a:pt x="1626" y="787"/>
                  <a:pt x="1683" y="769"/>
                </a:cubicBezTo>
                <a:cubicBezTo>
                  <a:pt x="1710" y="761"/>
                  <a:pt x="1736" y="715"/>
                  <a:pt x="1710" y="691"/>
                </a:cubicBezTo>
                <a:cubicBezTo>
                  <a:pt x="1666" y="650"/>
                  <a:pt x="1590" y="657"/>
                  <a:pt x="1536" y="656"/>
                </a:cubicBezTo>
                <a:cubicBezTo>
                  <a:pt x="1496" y="656"/>
                  <a:pt x="1474" y="653"/>
                  <a:pt x="1485" y="694"/>
                </a:cubicBezTo>
                <a:moveTo>
                  <a:pt x="2110" y="557"/>
                </a:moveTo>
                <a:cubicBezTo>
                  <a:pt x="2136" y="558"/>
                  <a:pt x="2132" y="539"/>
                  <a:pt x="2154" y="573"/>
                </a:cubicBezTo>
                <a:cubicBezTo>
                  <a:pt x="2187" y="625"/>
                  <a:pt x="2199" y="700"/>
                  <a:pt x="2204" y="759"/>
                </a:cubicBezTo>
                <a:cubicBezTo>
                  <a:pt x="2211" y="838"/>
                  <a:pt x="2211" y="913"/>
                  <a:pt x="2170" y="983"/>
                </a:cubicBezTo>
                <a:cubicBezTo>
                  <a:pt x="2134" y="1044"/>
                  <a:pt x="2073" y="1085"/>
                  <a:pt x="2005" y="1101"/>
                </a:cubicBezTo>
                <a:cubicBezTo>
                  <a:pt x="1955" y="1113"/>
                  <a:pt x="1914" y="1110"/>
                  <a:pt x="1873" y="1085"/>
                </a:cubicBezTo>
                <a:moveTo>
                  <a:pt x="2340" y="24"/>
                </a:moveTo>
                <a:cubicBezTo>
                  <a:pt x="2359" y="13"/>
                  <a:pt x="2383" y="0"/>
                  <a:pt x="2406" y="8"/>
                </a:cubicBezTo>
                <a:cubicBezTo>
                  <a:pt x="2442" y="20"/>
                  <a:pt x="2457" y="79"/>
                  <a:pt x="2462" y="111"/>
                </a:cubicBezTo>
                <a:cubicBezTo>
                  <a:pt x="2469" y="159"/>
                  <a:pt x="2471" y="212"/>
                  <a:pt x="2431" y="246"/>
                </a:cubicBezTo>
                <a:cubicBezTo>
                  <a:pt x="2394" y="277"/>
                  <a:pt x="2344" y="275"/>
                  <a:pt x="2299" y="276"/>
                </a:cubicBezTo>
                <a:cubicBezTo>
                  <a:pt x="2269" y="276"/>
                  <a:pt x="2250" y="273"/>
                  <a:pt x="2247" y="241"/>
                </a:cubicBezTo>
                <a:cubicBezTo>
                  <a:pt x="2247" y="236"/>
                  <a:pt x="2247" y="232"/>
                  <a:pt x="2247" y="227"/>
                </a:cubicBezTo>
                <a:cubicBezTo>
                  <a:pt x="2259" y="221"/>
                  <a:pt x="2285" y="202"/>
                  <a:pt x="2304" y="214"/>
                </a:cubicBezTo>
                <a:cubicBezTo>
                  <a:pt x="2341" y="239"/>
                  <a:pt x="2341" y="310"/>
                  <a:pt x="2361" y="346"/>
                </a:cubicBezTo>
                <a:cubicBezTo>
                  <a:pt x="2382" y="385"/>
                  <a:pt x="2420" y="403"/>
                  <a:pt x="2462" y="410"/>
                </a:cubicBezTo>
                <a:cubicBezTo>
                  <a:pt x="2513" y="418"/>
                  <a:pt x="2575" y="421"/>
                  <a:pt x="2622" y="399"/>
                </a:cubicBezTo>
                <a:cubicBezTo>
                  <a:pt x="2663" y="380"/>
                  <a:pt x="2703" y="328"/>
                  <a:pt x="2689" y="280"/>
                </a:cubicBezTo>
                <a:cubicBezTo>
                  <a:pt x="2689" y="270"/>
                  <a:pt x="2688" y="266"/>
                  <a:pt x="2680" y="26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12" name="Freeform 8"/>
          <p:cNvSpPr/>
          <p:nvPr/>
        </p:nvSpPr>
        <p:spPr>
          <a:xfrm>
            <a:off x="5602680" y="886680"/>
            <a:ext cx="204840" cy="297720"/>
          </a:xfrm>
          <a:custGeom>
            <a:avLst/>
            <a:gdLst/>
            <a:ahLst/>
            <a:rect l="0" t="0" r="r" b="b"/>
            <a:pathLst>
              <a:path w="569" h="827">
                <a:moveTo>
                  <a:pt x="444" y="6"/>
                </a:moveTo>
                <a:cubicBezTo>
                  <a:pt x="418" y="8"/>
                  <a:pt x="399" y="0"/>
                  <a:pt x="374" y="16"/>
                </a:cubicBezTo>
                <a:cubicBezTo>
                  <a:pt x="274" y="81"/>
                  <a:pt x="185" y="195"/>
                  <a:pt x="124" y="295"/>
                </a:cubicBezTo>
                <a:cubicBezTo>
                  <a:pt x="64" y="393"/>
                  <a:pt x="0" y="543"/>
                  <a:pt x="69" y="652"/>
                </a:cubicBezTo>
                <a:cubicBezTo>
                  <a:pt x="123" y="738"/>
                  <a:pt x="237" y="779"/>
                  <a:pt x="330" y="803"/>
                </a:cubicBezTo>
                <a:cubicBezTo>
                  <a:pt x="410" y="824"/>
                  <a:pt x="486" y="824"/>
                  <a:pt x="568" y="82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13" name="Freeform 9"/>
          <p:cNvSpPr/>
          <p:nvPr/>
        </p:nvSpPr>
        <p:spPr>
          <a:xfrm>
            <a:off x="6035760" y="756000"/>
            <a:ext cx="1086120" cy="406080"/>
          </a:xfrm>
          <a:custGeom>
            <a:avLst/>
            <a:gdLst/>
            <a:ahLst/>
            <a:rect l="0" t="0" r="r" b="b"/>
            <a:pathLst>
              <a:path w="3017" h="1128">
                <a:moveTo>
                  <a:pt x="15" y="732"/>
                </a:moveTo>
                <a:cubicBezTo>
                  <a:pt x="13" y="731"/>
                  <a:pt x="14" y="699"/>
                  <a:pt x="14" y="742"/>
                </a:cubicBezTo>
                <a:cubicBezTo>
                  <a:pt x="14" y="793"/>
                  <a:pt x="16" y="843"/>
                  <a:pt x="12" y="893"/>
                </a:cubicBezTo>
                <a:cubicBezTo>
                  <a:pt x="9" y="936"/>
                  <a:pt x="0" y="983"/>
                  <a:pt x="6" y="1026"/>
                </a:cubicBezTo>
                <a:cubicBezTo>
                  <a:pt x="13" y="1074"/>
                  <a:pt x="66" y="1070"/>
                  <a:pt x="102" y="1074"/>
                </a:cubicBezTo>
                <a:moveTo>
                  <a:pt x="277" y="906"/>
                </a:moveTo>
                <a:cubicBezTo>
                  <a:pt x="373" y="906"/>
                  <a:pt x="468" y="910"/>
                  <a:pt x="564" y="919"/>
                </a:cubicBezTo>
                <a:cubicBezTo>
                  <a:pt x="638" y="926"/>
                  <a:pt x="663" y="928"/>
                  <a:pt x="712" y="932"/>
                </a:cubicBezTo>
                <a:moveTo>
                  <a:pt x="961" y="893"/>
                </a:moveTo>
                <a:cubicBezTo>
                  <a:pt x="976" y="884"/>
                  <a:pt x="932" y="886"/>
                  <a:pt x="972" y="883"/>
                </a:cubicBezTo>
                <a:cubicBezTo>
                  <a:pt x="1006" y="880"/>
                  <a:pt x="1029" y="888"/>
                  <a:pt x="1035" y="925"/>
                </a:cubicBezTo>
                <a:cubicBezTo>
                  <a:pt x="1045" y="987"/>
                  <a:pt x="1001" y="1022"/>
                  <a:pt x="954" y="1054"/>
                </a:cubicBezTo>
                <a:cubicBezTo>
                  <a:pt x="918" y="1078"/>
                  <a:pt x="873" y="1100"/>
                  <a:pt x="830" y="1109"/>
                </a:cubicBezTo>
                <a:cubicBezTo>
                  <a:pt x="828" y="1109"/>
                  <a:pt x="826" y="1109"/>
                  <a:pt x="824" y="1109"/>
                </a:cubicBezTo>
                <a:cubicBezTo>
                  <a:pt x="861" y="1084"/>
                  <a:pt x="905" y="1062"/>
                  <a:pt x="951" y="1043"/>
                </a:cubicBezTo>
                <a:cubicBezTo>
                  <a:pt x="1033" y="1010"/>
                  <a:pt x="1135" y="978"/>
                  <a:pt x="1191" y="905"/>
                </a:cubicBezTo>
                <a:cubicBezTo>
                  <a:pt x="1194" y="900"/>
                  <a:pt x="1196" y="895"/>
                  <a:pt x="1199" y="890"/>
                </a:cubicBezTo>
                <a:cubicBezTo>
                  <a:pt x="1171" y="886"/>
                  <a:pt x="1146" y="890"/>
                  <a:pt x="1108" y="915"/>
                </a:cubicBezTo>
                <a:cubicBezTo>
                  <a:pt x="1067" y="942"/>
                  <a:pt x="1039" y="971"/>
                  <a:pt x="1042" y="1022"/>
                </a:cubicBezTo>
                <a:cubicBezTo>
                  <a:pt x="1044" y="1070"/>
                  <a:pt x="1117" y="1078"/>
                  <a:pt x="1154" y="1082"/>
                </a:cubicBezTo>
                <a:cubicBezTo>
                  <a:pt x="1213" y="1088"/>
                  <a:pt x="1274" y="1085"/>
                  <a:pt x="1334" y="1085"/>
                </a:cubicBezTo>
                <a:moveTo>
                  <a:pt x="1517" y="491"/>
                </a:moveTo>
                <a:cubicBezTo>
                  <a:pt x="1520" y="495"/>
                  <a:pt x="1559" y="550"/>
                  <a:pt x="1566" y="560"/>
                </a:cubicBezTo>
                <a:cubicBezTo>
                  <a:pt x="1620" y="635"/>
                  <a:pt x="1672" y="712"/>
                  <a:pt x="1712" y="794"/>
                </a:cubicBezTo>
                <a:cubicBezTo>
                  <a:pt x="1747" y="865"/>
                  <a:pt x="1766" y="932"/>
                  <a:pt x="1767" y="1012"/>
                </a:cubicBezTo>
                <a:cubicBezTo>
                  <a:pt x="1767" y="1070"/>
                  <a:pt x="1732" y="1092"/>
                  <a:pt x="1681" y="1111"/>
                </a:cubicBezTo>
                <a:cubicBezTo>
                  <a:pt x="1648" y="1123"/>
                  <a:pt x="1618" y="1125"/>
                  <a:pt x="1584" y="1127"/>
                </a:cubicBezTo>
                <a:moveTo>
                  <a:pt x="1603" y="21"/>
                </a:moveTo>
                <a:cubicBezTo>
                  <a:pt x="1609" y="2"/>
                  <a:pt x="1570" y="0"/>
                  <a:pt x="1627" y="6"/>
                </a:cubicBezTo>
                <a:cubicBezTo>
                  <a:pt x="1731" y="16"/>
                  <a:pt x="1834" y="39"/>
                  <a:pt x="1938" y="49"/>
                </a:cubicBezTo>
                <a:cubicBezTo>
                  <a:pt x="1979" y="53"/>
                  <a:pt x="2027" y="50"/>
                  <a:pt x="2068" y="59"/>
                </a:cubicBezTo>
                <a:cubicBezTo>
                  <a:pt x="2083" y="62"/>
                  <a:pt x="2078" y="86"/>
                  <a:pt x="2078" y="97"/>
                </a:cubicBezTo>
                <a:moveTo>
                  <a:pt x="2463" y="70"/>
                </a:moveTo>
                <a:cubicBezTo>
                  <a:pt x="2457" y="62"/>
                  <a:pt x="2452" y="56"/>
                  <a:pt x="2447" y="49"/>
                </a:cubicBezTo>
                <a:cubicBezTo>
                  <a:pt x="2469" y="47"/>
                  <a:pt x="2491" y="45"/>
                  <a:pt x="2514" y="45"/>
                </a:cubicBezTo>
                <a:cubicBezTo>
                  <a:pt x="2572" y="45"/>
                  <a:pt x="2617" y="46"/>
                  <a:pt x="2670" y="73"/>
                </a:cubicBezTo>
                <a:cubicBezTo>
                  <a:pt x="2746" y="111"/>
                  <a:pt x="2781" y="161"/>
                  <a:pt x="2781" y="245"/>
                </a:cubicBezTo>
                <a:cubicBezTo>
                  <a:pt x="2781" y="317"/>
                  <a:pt x="2720" y="361"/>
                  <a:pt x="2658" y="390"/>
                </a:cubicBezTo>
                <a:cubicBezTo>
                  <a:pt x="2588" y="422"/>
                  <a:pt x="2515" y="424"/>
                  <a:pt x="2440" y="423"/>
                </a:cubicBezTo>
                <a:cubicBezTo>
                  <a:pt x="2402" y="423"/>
                  <a:pt x="2360" y="419"/>
                  <a:pt x="2332" y="390"/>
                </a:cubicBezTo>
                <a:cubicBezTo>
                  <a:pt x="2330" y="382"/>
                  <a:pt x="2330" y="380"/>
                  <a:pt x="2330" y="375"/>
                </a:cubicBezTo>
                <a:cubicBezTo>
                  <a:pt x="2351" y="369"/>
                  <a:pt x="2377" y="359"/>
                  <a:pt x="2403" y="365"/>
                </a:cubicBezTo>
                <a:cubicBezTo>
                  <a:pt x="2445" y="375"/>
                  <a:pt x="2457" y="419"/>
                  <a:pt x="2464" y="456"/>
                </a:cubicBezTo>
                <a:cubicBezTo>
                  <a:pt x="2472" y="498"/>
                  <a:pt x="2466" y="543"/>
                  <a:pt x="2482" y="584"/>
                </a:cubicBezTo>
                <a:cubicBezTo>
                  <a:pt x="2499" y="627"/>
                  <a:pt x="2534" y="656"/>
                  <a:pt x="2578" y="670"/>
                </a:cubicBezTo>
                <a:cubicBezTo>
                  <a:pt x="2649" y="692"/>
                  <a:pt x="2747" y="687"/>
                  <a:pt x="2820" y="676"/>
                </a:cubicBezTo>
                <a:cubicBezTo>
                  <a:pt x="2888" y="666"/>
                  <a:pt x="2956" y="637"/>
                  <a:pt x="3016" y="60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14" name="Freeform 10"/>
          <p:cNvSpPr/>
          <p:nvPr/>
        </p:nvSpPr>
        <p:spPr>
          <a:xfrm>
            <a:off x="1300680" y="1509840"/>
            <a:ext cx="323640" cy="336960"/>
          </a:xfrm>
          <a:custGeom>
            <a:avLst/>
            <a:gdLst/>
            <a:ahLst/>
            <a:rect l="0" t="0" r="r" b="b"/>
            <a:pathLst>
              <a:path w="899" h="936">
                <a:moveTo>
                  <a:pt x="23" y="617"/>
                </a:moveTo>
                <a:cubicBezTo>
                  <a:pt x="17" y="608"/>
                  <a:pt x="5" y="597"/>
                  <a:pt x="3" y="582"/>
                </a:cubicBezTo>
                <a:cubicBezTo>
                  <a:pt x="0" y="548"/>
                  <a:pt x="12" y="537"/>
                  <a:pt x="39" y="519"/>
                </a:cubicBezTo>
                <a:cubicBezTo>
                  <a:pt x="71" y="498"/>
                  <a:pt x="108" y="491"/>
                  <a:pt x="146" y="496"/>
                </a:cubicBezTo>
                <a:cubicBezTo>
                  <a:pt x="208" y="504"/>
                  <a:pt x="253" y="564"/>
                  <a:pt x="274" y="619"/>
                </a:cubicBezTo>
                <a:cubicBezTo>
                  <a:pt x="302" y="691"/>
                  <a:pt x="291" y="762"/>
                  <a:pt x="244" y="822"/>
                </a:cubicBezTo>
                <a:cubicBezTo>
                  <a:pt x="206" y="871"/>
                  <a:pt x="151" y="907"/>
                  <a:pt x="97" y="935"/>
                </a:cubicBezTo>
                <a:cubicBezTo>
                  <a:pt x="96" y="935"/>
                  <a:pt x="96" y="935"/>
                  <a:pt x="95" y="935"/>
                </a:cubicBezTo>
                <a:cubicBezTo>
                  <a:pt x="116" y="869"/>
                  <a:pt x="186" y="825"/>
                  <a:pt x="241" y="781"/>
                </a:cubicBezTo>
                <a:cubicBezTo>
                  <a:pt x="324" y="714"/>
                  <a:pt x="410" y="652"/>
                  <a:pt x="452" y="550"/>
                </a:cubicBezTo>
                <a:lnTo>
                  <a:pt x="452" y="549"/>
                </a:lnTo>
                <a:cubicBezTo>
                  <a:pt x="422" y="601"/>
                  <a:pt x="388" y="652"/>
                  <a:pt x="371" y="709"/>
                </a:cubicBezTo>
                <a:cubicBezTo>
                  <a:pt x="359" y="750"/>
                  <a:pt x="349" y="811"/>
                  <a:pt x="395" y="832"/>
                </a:cubicBezTo>
                <a:cubicBezTo>
                  <a:pt x="438" y="852"/>
                  <a:pt x="532" y="847"/>
                  <a:pt x="576" y="836"/>
                </a:cubicBezTo>
                <a:cubicBezTo>
                  <a:pt x="591" y="830"/>
                  <a:pt x="607" y="823"/>
                  <a:pt x="622" y="817"/>
                </a:cubicBezTo>
                <a:moveTo>
                  <a:pt x="673" y="50"/>
                </a:moveTo>
                <a:cubicBezTo>
                  <a:pt x="664" y="31"/>
                  <a:pt x="659" y="18"/>
                  <a:pt x="653" y="0"/>
                </a:cubicBezTo>
                <a:cubicBezTo>
                  <a:pt x="694" y="11"/>
                  <a:pt x="709" y="17"/>
                  <a:pt x="722" y="69"/>
                </a:cubicBezTo>
                <a:cubicBezTo>
                  <a:pt x="742" y="146"/>
                  <a:pt x="731" y="229"/>
                  <a:pt x="686" y="293"/>
                </a:cubicBezTo>
                <a:cubicBezTo>
                  <a:pt x="652" y="342"/>
                  <a:pt x="597" y="383"/>
                  <a:pt x="537" y="394"/>
                </a:cubicBezTo>
                <a:cubicBezTo>
                  <a:pt x="526" y="396"/>
                  <a:pt x="510" y="394"/>
                  <a:pt x="498" y="394"/>
                </a:cubicBezTo>
                <a:cubicBezTo>
                  <a:pt x="508" y="358"/>
                  <a:pt x="510" y="359"/>
                  <a:pt x="557" y="356"/>
                </a:cubicBezTo>
                <a:cubicBezTo>
                  <a:pt x="634" y="352"/>
                  <a:pt x="693" y="373"/>
                  <a:pt x="752" y="424"/>
                </a:cubicBezTo>
                <a:cubicBezTo>
                  <a:pt x="806" y="472"/>
                  <a:pt x="831" y="538"/>
                  <a:pt x="873" y="594"/>
                </a:cubicBezTo>
                <a:cubicBezTo>
                  <a:pt x="881" y="603"/>
                  <a:pt x="890" y="613"/>
                  <a:pt x="898" y="62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15" name="Freeform 11"/>
          <p:cNvSpPr/>
          <p:nvPr/>
        </p:nvSpPr>
        <p:spPr>
          <a:xfrm>
            <a:off x="1917000" y="1703520"/>
            <a:ext cx="153720" cy="268920"/>
          </a:xfrm>
          <a:custGeom>
            <a:avLst/>
            <a:gdLst/>
            <a:ahLst/>
            <a:rect l="0" t="0" r="r" b="b"/>
            <a:pathLst>
              <a:path w="427" h="747">
                <a:moveTo>
                  <a:pt x="414" y="44"/>
                </a:moveTo>
                <a:cubicBezTo>
                  <a:pt x="424" y="17"/>
                  <a:pt x="423" y="22"/>
                  <a:pt x="426" y="0"/>
                </a:cubicBezTo>
                <a:cubicBezTo>
                  <a:pt x="376" y="3"/>
                  <a:pt x="367" y="11"/>
                  <a:pt x="326" y="54"/>
                </a:cubicBezTo>
                <a:cubicBezTo>
                  <a:pt x="241" y="144"/>
                  <a:pt x="161" y="240"/>
                  <a:pt x="95" y="344"/>
                </a:cubicBezTo>
                <a:cubicBezTo>
                  <a:pt x="43" y="425"/>
                  <a:pt x="0" y="517"/>
                  <a:pt x="13" y="616"/>
                </a:cubicBezTo>
                <a:cubicBezTo>
                  <a:pt x="25" y="709"/>
                  <a:pt x="134" y="735"/>
                  <a:pt x="212" y="743"/>
                </a:cubicBezTo>
                <a:cubicBezTo>
                  <a:pt x="304" y="745"/>
                  <a:pt x="336" y="746"/>
                  <a:pt x="399" y="74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16" name="Freeform 12"/>
          <p:cNvSpPr/>
          <p:nvPr/>
        </p:nvSpPr>
        <p:spPr>
          <a:xfrm>
            <a:off x="2346120" y="1612080"/>
            <a:ext cx="2013120" cy="424800"/>
          </a:xfrm>
          <a:custGeom>
            <a:avLst/>
            <a:gdLst/>
            <a:ahLst/>
            <a:rect l="0" t="0" r="r" b="b"/>
            <a:pathLst>
              <a:path w="5592" h="1180">
                <a:moveTo>
                  <a:pt x="44" y="373"/>
                </a:moveTo>
                <a:cubicBezTo>
                  <a:pt x="44" y="440"/>
                  <a:pt x="45" y="505"/>
                  <a:pt x="38" y="572"/>
                </a:cubicBezTo>
                <a:cubicBezTo>
                  <a:pt x="29" y="661"/>
                  <a:pt x="11" y="750"/>
                  <a:pt x="7" y="840"/>
                </a:cubicBezTo>
                <a:cubicBezTo>
                  <a:pt x="5" y="886"/>
                  <a:pt x="0" y="936"/>
                  <a:pt x="19" y="974"/>
                </a:cubicBezTo>
                <a:moveTo>
                  <a:pt x="449" y="781"/>
                </a:moveTo>
                <a:cubicBezTo>
                  <a:pt x="533" y="780"/>
                  <a:pt x="616" y="774"/>
                  <a:pt x="700" y="770"/>
                </a:cubicBezTo>
                <a:cubicBezTo>
                  <a:pt x="816" y="765"/>
                  <a:pt x="930" y="762"/>
                  <a:pt x="1043" y="746"/>
                </a:cubicBezTo>
                <a:moveTo>
                  <a:pt x="1177" y="618"/>
                </a:moveTo>
                <a:cubicBezTo>
                  <a:pt x="1177" y="596"/>
                  <a:pt x="1160" y="593"/>
                  <a:pt x="1188" y="579"/>
                </a:cubicBezTo>
                <a:cubicBezTo>
                  <a:pt x="1231" y="558"/>
                  <a:pt x="1292" y="554"/>
                  <a:pt x="1339" y="558"/>
                </a:cubicBezTo>
                <a:cubicBezTo>
                  <a:pt x="1400" y="563"/>
                  <a:pt x="1410" y="633"/>
                  <a:pt x="1400" y="685"/>
                </a:cubicBezTo>
                <a:cubicBezTo>
                  <a:pt x="1384" y="767"/>
                  <a:pt x="1319" y="836"/>
                  <a:pt x="1271" y="902"/>
                </a:cubicBezTo>
                <a:cubicBezTo>
                  <a:pt x="1247" y="935"/>
                  <a:pt x="1237" y="947"/>
                  <a:pt x="1230" y="984"/>
                </a:cubicBezTo>
                <a:cubicBezTo>
                  <a:pt x="1288" y="986"/>
                  <a:pt x="1337" y="985"/>
                  <a:pt x="1394" y="971"/>
                </a:cubicBezTo>
                <a:cubicBezTo>
                  <a:pt x="1468" y="953"/>
                  <a:pt x="1539" y="926"/>
                  <a:pt x="1610" y="899"/>
                </a:cubicBezTo>
                <a:moveTo>
                  <a:pt x="1770" y="647"/>
                </a:moveTo>
                <a:cubicBezTo>
                  <a:pt x="1752" y="628"/>
                  <a:pt x="1742" y="621"/>
                  <a:pt x="1737" y="596"/>
                </a:cubicBezTo>
                <a:cubicBezTo>
                  <a:pt x="1737" y="592"/>
                  <a:pt x="1737" y="589"/>
                  <a:pt x="1737" y="585"/>
                </a:cubicBezTo>
                <a:cubicBezTo>
                  <a:pt x="1762" y="561"/>
                  <a:pt x="1795" y="561"/>
                  <a:pt x="1831" y="562"/>
                </a:cubicBezTo>
                <a:cubicBezTo>
                  <a:pt x="1889" y="564"/>
                  <a:pt x="1926" y="609"/>
                  <a:pt x="1935" y="665"/>
                </a:cubicBezTo>
                <a:cubicBezTo>
                  <a:pt x="1945" y="726"/>
                  <a:pt x="1935" y="780"/>
                  <a:pt x="1894" y="826"/>
                </a:cubicBezTo>
                <a:cubicBezTo>
                  <a:pt x="1875" y="847"/>
                  <a:pt x="1860" y="852"/>
                  <a:pt x="1835" y="858"/>
                </a:cubicBezTo>
                <a:cubicBezTo>
                  <a:pt x="1846" y="823"/>
                  <a:pt x="1864" y="808"/>
                  <a:pt x="1898" y="783"/>
                </a:cubicBezTo>
                <a:cubicBezTo>
                  <a:pt x="1955" y="742"/>
                  <a:pt x="2018" y="708"/>
                  <a:pt x="2071" y="660"/>
                </a:cubicBezTo>
                <a:cubicBezTo>
                  <a:pt x="2094" y="639"/>
                  <a:pt x="2115" y="615"/>
                  <a:pt x="2133" y="590"/>
                </a:cubicBezTo>
                <a:cubicBezTo>
                  <a:pt x="2110" y="603"/>
                  <a:pt x="2082" y="617"/>
                  <a:pt x="2059" y="638"/>
                </a:cubicBezTo>
                <a:cubicBezTo>
                  <a:pt x="2014" y="679"/>
                  <a:pt x="1975" y="723"/>
                  <a:pt x="1968" y="785"/>
                </a:cubicBezTo>
                <a:cubicBezTo>
                  <a:pt x="1962" y="837"/>
                  <a:pt x="2001" y="846"/>
                  <a:pt x="2046" y="850"/>
                </a:cubicBezTo>
                <a:cubicBezTo>
                  <a:pt x="2104" y="855"/>
                  <a:pt x="2159" y="852"/>
                  <a:pt x="2212" y="835"/>
                </a:cubicBezTo>
                <a:moveTo>
                  <a:pt x="2736" y="51"/>
                </a:moveTo>
                <a:cubicBezTo>
                  <a:pt x="2741" y="46"/>
                  <a:pt x="2748" y="44"/>
                  <a:pt x="2752" y="38"/>
                </a:cubicBezTo>
                <a:cubicBezTo>
                  <a:pt x="2758" y="28"/>
                  <a:pt x="2755" y="17"/>
                  <a:pt x="2756" y="5"/>
                </a:cubicBezTo>
                <a:cubicBezTo>
                  <a:pt x="2729" y="1"/>
                  <a:pt x="2697" y="0"/>
                  <a:pt x="2664" y="14"/>
                </a:cubicBezTo>
                <a:cubicBezTo>
                  <a:pt x="2554" y="61"/>
                  <a:pt x="2456" y="156"/>
                  <a:pt x="2394" y="256"/>
                </a:cubicBezTo>
                <a:cubicBezTo>
                  <a:pt x="2362" y="310"/>
                  <a:pt x="2316" y="411"/>
                  <a:pt x="2360" y="472"/>
                </a:cubicBezTo>
                <a:cubicBezTo>
                  <a:pt x="2403" y="530"/>
                  <a:pt x="2498" y="543"/>
                  <a:pt x="2563" y="547"/>
                </a:cubicBezTo>
                <a:cubicBezTo>
                  <a:pt x="2613" y="550"/>
                  <a:pt x="2692" y="561"/>
                  <a:pt x="2727" y="513"/>
                </a:cubicBezTo>
                <a:cubicBezTo>
                  <a:pt x="2755" y="474"/>
                  <a:pt x="2720" y="429"/>
                  <a:pt x="2688" y="410"/>
                </a:cubicBezTo>
                <a:cubicBezTo>
                  <a:pt x="2633" y="376"/>
                  <a:pt x="2555" y="380"/>
                  <a:pt x="2494" y="383"/>
                </a:cubicBezTo>
                <a:cubicBezTo>
                  <a:pt x="2442" y="386"/>
                  <a:pt x="2365" y="400"/>
                  <a:pt x="2343" y="456"/>
                </a:cubicBezTo>
                <a:cubicBezTo>
                  <a:pt x="2343" y="465"/>
                  <a:pt x="2342" y="473"/>
                  <a:pt x="2342" y="482"/>
                </a:cubicBezTo>
                <a:moveTo>
                  <a:pt x="3240" y="456"/>
                </a:moveTo>
                <a:cubicBezTo>
                  <a:pt x="3248" y="434"/>
                  <a:pt x="3256" y="438"/>
                  <a:pt x="3279" y="434"/>
                </a:cubicBezTo>
                <a:cubicBezTo>
                  <a:pt x="3281" y="487"/>
                  <a:pt x="3277" y="521"/>
                  <a:pt x="3263" y="574"/>
                </a:cubicBezTo>
                <a:cubicBezTo>
                  <a:pt x="3240" y="663"/>
                  <a:pt x="3216" y="748"/>
                  <a:pt x="3206" y="840"/>
                </a:cubicBezTo>
                <a:cubicBezTo>
                  <a:pt x="3200" y="897"/>
                  <a:pt x="3191" y="973"/>
                  <a:pt x="3202" y="1029"/>
                </a:cubicBezTo>
                <a:cubicBezTo>
                  <a:pt x="3212" y="1052"/>
                  <a:pt x="3214" y="1058"/>
                  <a:pt x="3224" y="1070"/>
                </a:cubicBezTo>
                <a:moveTo>
                  <a:pt x="2942" y="821"/>
                </a:moveTo>
                <a:cubicBezTo>
                  <a:pt x="3041" y="821"/>
                  <a:pt x="3137" y="833"/>
                  <a:pt x="3236" y="838"/>
                </a:cubicBezTo>
                <a:cubicBezTo>
                  <a:pt x="3358" y="845"/>
                  <a:pt x="3480" y="846"/>
                  <a:pt x="3603" y="846"/>
                </a:cubicBezTo>
                <a:cubicBezTo>
                  <a:pt x="3660" y="846"/>
                  <a:pt x="3674" y="847"/>
                  <a:pt x="3710" y="842"/>
                </a:cubicBezTo>
                <a:moveTo>
                  <a:pt x="4011" y="805"/>
                </a:moveTo>
                <a:cubicBezTo>
                  <a:pt x="4027" y="791"/>
                  <a:pt x="4036" y="780"/>
                  <a:pt x="4062" y="768"/>
                </a:cubicBezTo>
                <a:cubicBezTo>
                  <a:pt x="4109" y="747"/>
                  <a:pt x="4159" y="744"/>
                  <a:pt x="4210" y="743"/>
                </a:cubicBezTo>
                <a:cubicBezTo>
                  <a:pt x="4269" y="742"/>
                  <a:pt x="4293" y="768"/>
                  <a:pt x="4298" y="826"/>
                </a:cubicBezTo>
                <a:cubicBezTo>
                  <a:pt x="4305" y="898"/>
                  <a:pt x="4270" y="954"/>
                  <a:pt x="4220" y="1002"/>
                </a:cubicBezTo>
                <a:cubicBezTo>
                  <a:pt x="4190" y="1031"/>
                  <a:pt x="4148" y="1054"/>
                  <a:pt x="4107" y="1061"/>
                </a:cubicBezTo>
                <a:cubicBezTo>
                  <a:pt x="4104" y="1061"/>
                  <a:pt x="4102" y="1061"/>
                  <a:pt x="4099" y="1061"/>
                </a:cubicBezTo>
                <a:cubicBezTo>
                  <a:pt x="4115" y="1021"/>
                  <a:pt x="4137" y="997"/>
                  <a:pt x="4172" y="967"/>
                </a:cubicBezTo>
                <a:cubicBezTo>
                  <a:pt x="4237" y="912"/>
                  <a:pt x="4313" y="873"/>
                  <a:pt x="4384" y="828"/>
                </a:cubicBezTo>
                <a:cubicBezTo>
                  <a:pt x="4421" y="804"/>
                  <a:pt x="4450" y="796"/>
                  <a:pt x="4424" y="783"/>
                </a:cubicBezTo>
                <a:cubicBezTo>
                  <a:pt x="4369" y="825"/>
                  <a:pt x="4286" y="877"/>
                  <a:pt x="4263" y="948"/>
                </a:cubicBezTo>
                <a:cubicBezTo>
                  <a:pt x="4262" y="972"/>
                  <a:pt x="4262" y="979"/>
                  <a:pt x="4262" y="994"/>
                </a:cubicBezTo>
                <a:cubicBezTo>
                  <a:pt x="4305" y="1013"/>
                  <a:pt x="4363" y="1017"/>
                  <a:pt x="4411" y="1004"/>
                </a:cubicBezTo>
                <a:cubicBezTo>
                  <a:pt x="4471" y="979"/>
                  <a:pt x="4491" y="970"/>
                  <a:pt x="4527" y="946"/>
                </a:cubicBezTo>
                <a:moveTo>
                  <a:pt x="4499" y="248"/>
                </a:moveTo>
                <a:cubicBezTo>
                  <a:pt x="4490" y="294"/>
                  <a:pt x="4494" y="345"/>
                  <a:pt x="4494" y="392"/>
                </a:cubicBezTo>
                <a:cubicBezTo>
                  <a:pt x="4494" y="454"/>
                  <a:pt x="4495" y="514"/>
                  <a:pt x="4500" y="576"/>
                </a:cubicBezTo>
                <a:cubicBezTo>
                  <a:pt x="4502" y="604"/>
                  <a:pt x="4499" y="647"/>
                  <a:pt x="4511" y="674"/>
                </a:cubicBezTo>
                <a:cubicBezTo>
                  <a:pt x="4512" y="675"/>
                  <a:pt x="4514" y="675"/>
                  <a:pt x="4515" y="676"/>
                </a:cubicBezTo>
                <a:moveTo>
                  <a:pt x="4716" y="293"/>
                </a:moveTo>
                <a:cubicBezTo>
                  <a:pt x="4731" y="268"/>
                  <a:pt x="4750" y="261"/>
                  <a:pt x="4783" y="269"/>
                </a:cubicBezTo>
                <a:cubicBezTo>
                  <a:pt x="4821" y="278"/>
                  <a:pt x="4810" y="351"/>
                  <a:pt x="4810" y="376"/>
                </a:cubicBezTo>
                <a:cubicBezTo>
                  <a:pt x="4810" y="435"/>
                  <a:pt x="4798" y="476"/>
                  <a:pt x="4771" y="528"/>
                </a:cubicBezTo>
                <a:cubicBezTo>
                  <a:pt x="4764" y="541"/>
                  <a:pt x="4756" y="555"/>
                  <a:pt x="4748" y="568"/>
                </a:cubicBezTo>
                <a:cubicBezTo>
                  <a:pt x="4807" y="563"/>
                  <a:pt x="4865" y="544"/>
                  <a:pt x="4925" y="532"/>
                </a:cubicBezTo>
                <a:cubicBezTo>
                  <a:pt x="4977" y="523"/>
                  <a:pt x="4993" y="520"/>
                  <a:pt x="5025" y="508"/>
                </a:cubicBezTo>
                <a:moveTo>
                  <a:pt x="5343" y="137"/>
                </a:moveTo>
                <a:cubicBezTo>
                  <a:pt x="5414" y="143"/>
                  <a:pt x="5456" y="189"/>
                  <a:pt x="5494" y="251"/>
                </a:cubicBezTo>
                <a:cubicBezTo>
                  <a:pt x="5567" y="373"/>
                  <a:pt x="5581" y="516"/>
                  <a:pt x="5586" y="654"/>
                </a:cubicBezTo>
                <a:cubicBezTo>
                  <a:pt x="5590" y="778"/>
                  <a:pt x="5591" y="888"/>
                  <a:pt x="5534" y="1001"/>
                </a:cubicBezTo>
                <a:cubicBezTo>
                  <a:pt x="5498" y="1074"/>
                  <a:pt x="5432" y="1160"/>
                  <a:pt x="5347" y="1179"/>
                </a:cubicBezTo>
                <a:cubicBezTo>
                  <a:pt x="5337" y="1179"/>
                  <a:pt x="5326" y="1179"/>
                  <a:pt x="5316" y="117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17" name="Freeform 13"/>
          <p:cNvSpPr/>
          <p:nvPr/>
        </p:nvSpPr>
        <p:spPr>
          <a:xfrm>
            <a:off x="4967280" y="1706760"/>
            <a:ext cx="239760" cy="314640"/>
          </a:xfrm>
          <a:custGeom>
            <a:avLst/>
            <a:gdLst/>
            <a:ahLst/>
            <a:rect l="0" t="0" r="r" b="b"/>
            <a:pathLst>
              <a:path w="666" h="874">
                <a:moveTo>
                  <a:pt x="665" y="78"/>
                </a:moveTo>
                <a:cubicBezTo>
                  <a:pt x="665" y="92"/>
                  <a:pt x="665" y="96"/>
                  <a:pt x="665" y="105"/>
                </a:cubicBezTo>
                <a:cubicBezTo>
                  <a:pt x="641" y="103"/>
                  <a:pt x="643" y="118"/>
                  <a:pt x="620" y="90"/>
                </a:cubicBezTo>
                <a:cubicBezTo>
                  <a:pt x="604" y="71"/>
                  <a:pt x="597" y="38"/>
                  <a:pt x="580" y="21"/>
                </a:cubicBezTo>
                <a:cubicBezTo>
                  <a:pt x="575" y="16"/>
                  <a:pt x="572" y="12"/>
                  <a:pt x="567" y="9"/>
                </a:cubicBezTo>
                <a:cubicBezTo>
                  <a:pt x="552" y="0"/>
                  <a:pt x="507" y="5"/>
                  <a:pt x="492" y="5"/>
                </a:cubicBezTo>
                <a:cubicBezTo>
                  <a:pt x="399" y="7"/>
                  <a:pt x="310" y="88"/>
                  <a:pt x="244" y="146"/>
                </a:cubicBezTo>
                <a:cubicBezTo>
                  <a:pt x="117" y="258"/>
                  <a:pt x="0" y="392"/>
                  <a:pt x="4" y="569"/>
                </a:cubicBezTo>
                <a:cubicBezTo>
                  <a:pt x="7" y="684"/>
                  <a:pt x="110" y="754"/>
                  <a:pt x="201" y="808"/>
                </a:cubicBezTo>
                <a:cubicBezTo>
                  <a:pt x="272" y="844"/>
                  <a:pt x="292" y="854"/>
                  <a:pt x="340" y="87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18" name="Freeform 14"/>
          <p:cNvSpPr/>
          <p:nvPr/>
        </p:nvSpPr>
        <p:spPr>
          <a:xfrm>
            <a:off x="5484600" y="1689120"/>
            <a:ext cx="3250440" cy="716400"/>
          </a:xfrm>
          <a:custGeom>
            <a:avLst/>
            <a:gdLst/>
            <a:ahLst/>
            <a:rect l="0" t="0" r="r" b="b"/>
            <a:pathLst>
              <a:path w="9029" h="1990">
                <a:moveTo>
                  <a:pt x="52" y="477"/>
                </a:moveTo>
                <a:cubicBezTo>
                  <a:pt x="55" y="472"/>
                  <a:pt x="65" y="459"/>
                  <a:pt x="67" y="456"/>
                </a:cubicBezTo>
                <a:cubicBezTo>
                  <a:pt x="67" y="524"/>
                  <a:pt x="70" y="591"/>
                  <a:pt x="55" y="657"/>
                </a:cubicBezTo>
                <a:cubicBezTo>
                  <a:pt x="43" y="711"/>
                  <a:pt x="21" y="760"/>
                  <a:pt x="6" y="813"/>
                </a:cubicBezTo>
                <a:cubicBezTo>
                  <a:pt x="2" y="833"/>
                  <a:pt x="0" y="837"/>
                  <a:pt x="1" y="849"/>
                </a:cubicBezTo>
                <a:moveTo>
                  <a:pt x="582" y="385"/>
                </a:moveTo>
                <a:cubicBezTo>
                  <a:pt x="579" y="429"/>
                  <a:pt x="572" y="474"/>
                  <a:pt x="565" y="518"/>
                </a:cubicBezTo>
                <a:cubicBezTo>
                  <a:pt x="554" y="589"/>
                  <a:pt x="547" y="658"/>
                  <a:pt x="547" y="730"/>
                </a:cubicBezTo>
                <a:cubicBezTo>
                  <a:pt x="547" y="782"/>
                  <a:pt x="547" y="834"/>
                  <a:pt x="544" y="886"/>
                </a:cubicBezTo>
                <a:moveTo>
                  <a:pt x="392" y="692"/>
                </a:moveTo>
                <a:cubicBezTo>
                  <a:pt x="484" y="663"/>
                  <a:pt x="573" y="666"/>
                  <a:pt x="670" y="666"/>
                </a:cubicBezTo>
                <a:cubicBezTo>
                  <a:pt x="767" y="666"/>
                  <a:pt x="797" y="666"/>
                  <a:pt x="861" y="666"/>
                </a:cubicBezTo>
                <a:moveTo>
                  <a:pt x="1089" y="535"/>
                </a:moveTo>
                <a:cubicBezTo>
                  <a:pt x="1086" y="520"/>
                  <a:pt x="1070" y="512"/>
                  <a:pt x="1093" y="505"/>
                </a:cubicBezTo>
                <a:cubicBezTo>
                  <a:pt x="1136" y="492"/>
                  <a:pt x="1206" y="488"/>
                  <a:pt x="1245" y="514"/>
                </a:cubicBezTo>
                <a:cubicBezTo>
                  <a:pt x="1294" y="547"/>
                  <a:pt x="1302" y="645"/>
                  <a:pt x="1283" y="696"/>
                </a:cubicBezTo>
                <a:cubicBezTo>
                  <a:pt x="1252" y="777"/>
                  <a:pt x="1168" y="826"/>
                  <a:pt x="1104" y="875"/>
                </a:cubicBezTo>
                <a:cubicBezTo>
                  <a:pt x="1080" y="893"/>
                  <a:pt x="1080" y="898"/>
                  <a:pt x="1067" y="917"/>
                </a:cubicBezTo>
                <a:cubicBezTo>
                  <a:pt x="1169" y="915"/>
                  <a:pt x="1260" y="901"/>
                  <a:pt x="1359" y="874"/>
                </a:cubicBezTo>
                <a:cubicBezTo>
                  <a:pt x="1441" y="849"/>
                  <a:pt x="1467" y="841"/>
                  <a:pt x="1519" y="817"/>
                </a:cubicBezTo>
                <a:moveTo>
                  <a:pt x="1584" y="514"/>
                </a:moveTo>
                <a:cubicBezTo>
                  <a:pt x="1584" y="480"/>
                  <a:pt x="1575" y="472"/>
                  <a:pt x="1613" y="460"/>
                </a:cubicBezTo>
                <a:cubicBezTo>
                  <a:pt x="1656" y="447"/>
                  <a:pt x="1735" y="444"/>
                  <a:pt x="1773" y="471"/>
                </a:cubicBezTo>
                <a:cubicBezTo>
                  <a:pt x="1820" y="504"/>
                  <a:pt x="1812" y="579"/>
                  <a:pt x="1786" y="621"/>
                </a:cubicBezTo>
                <a:cubicBezTo>
                  <a:pt x="1739" y="697"/>
                  <a:pt x="1648" y="735"/>
                  <a:pt x="1565" y="753"/>
                </a:cubicBezTo>
                <a:cubicBezTo>
                  <a:pt x="1558" y="754"/>
                  <a:pt x="1550" y="755"/>
                  <a:pt x="1543" y="756"/>
                </a:cubicBezTo>
                <a:cubicBezTo>
                  <a:pt x="1547" y="748"/>
                  <a:pt x="1551" y="727"/>
                  <a:pt x="1584" y="703"/>
                </a:cubicBezTo>
                <a:cubicBezTo>
                  <a:pt x="1684" y="631"/>
                  <a:pt x="1808" y="599"/>
                  <a:pt x="1904" y="521"/>
                </a:cubicBezTo>
                <a:cubicBezTo>
                  <a:pt x="1909" y="516"/>
                  <a:pt x="1914" y="510"/>
                  <a:pt x="1919" y="505"/>
                </a:cubicBezTo>
                <a:cubicBezTo>
                  <a:pt x="1907" y="506"/>
                  <a:pt x="1868" y="525"/>
                  <a:pt x="1841" y="550"/>
                </a:cubicBezTo>
                <a:cubicBezTo>
                  <a:pt x="1803" y="585"/>
                  <a:pt x="1786" y="611"/>
                  <a:pt x="1782" y="662"/>
                </a:cubicBezTo>
                <a:cubicBezTo>
                  <a:pt x="1815" y="709"/>
                  <a:pt x="1864" y="705"/>
                  <a:pt x="1922" y="706"/>
                </a:cubicBezTo>
                <a:cubicBezTo>
                  <a:pt x="1944" y="706"/>
                  <a:pt x="1967" y="706"/>
                  <a:pt x="1989" y="706"/>
                </a:cubicBezTo>
                <a:moveTo>
                  <a:pt x="2299" y="413"/>
                </a:moveTo>
                <a:cubicBezTo>
                  <a:pt x="2304" y="454"/>
                  <a:pt x="2311" y="496"/>
                  <a:pt x="2315" y="538"/>
                </a:cubicBezTo>
                <a:cubicBezTo>
                  <a:pt x="2321" y="602"/>
                  <a:pt x="2318" y="666"/>
                  <a:pt x="2318" y="730"/>
                </a:cubicBezTo>
                <a:cubicBezTo>
                  <a:pt x="2318" y="766"/>
                  <a:pt x="2327" y="814"/>
                  <a:pt x="2312" y="848"/>
                </a:cubicBezTo>
                <a:cubicBezTo>
                  <a:pt x="2309" y="851"/>
                  <a:pt x="2307" y="855"/>
                  <a:pt x="2304" y="858"/>
                </a:cubicBezTo>
                <a:moveTo>
                  <a:pt x="2119" y="746"/>
                </a:moveTo>
                <a:cubicBezTo>
                  <a:pt x="2219" y="728"/>
                  <a:pt x="2319" y="729"/>
                  <a:pt x="2420" y="727"/>
                </a:cubicBezTo>
                <a:cubicBezTo>
                  <a:pt x="2529" y="725"/>
                  <a:pt x="2830" y="725"/>
                  <a:pt x="2721" y="725"/>
                </a:cubicBezTo>
                <a:cubicBezTo>
                  <a:pt x="2688" y="725"/>
                  <a:pt x="2675" y="725"/>
                  <a:pt x="2652" y="725"/>
                </a:cubicBezTo>
                <a:moveTo>
                  <a:pt x="3264" y="567"/>
                </a:moveTo>
                <a:cubicBezTo>
                  <a:pt x="3267" y="546"/>
                  <a:pt x="3265" y="538"/>
                  <a:pt x="3294" y="535"/>
                </a:cubicBezTo>
                <a:cubicBezTo>
                  <a:pt x="3348" y="528"/>
                  <a:pt x="3404" y="535"/>
                  <a:pt x="3449" y="567"/>
                </a:cubicBezTo>
                <a:cubicBezTo>
                  <a:pt x="3489" y="596"/>
                  <a:pt x="3509" y="639"/>
                  <a:pt x="3505" y="687"/>
                </a:cubicBezTo>
                <a:cubicBezTo>
                  <a:pt x="3502" y="728"/>
                  <a:pt x="3453" y="738"/>
                  <a:pt x="3418" y="742"/>
                </a:cubicBezTo>
                <a:cubicBezTo>
                  <a:pt x="3394" y="742"/>
                  <a:pt x="3387" y="742"/>
                  <a:pt x="3372" y="742"/>
                </a:cubicBezTo>
                <a:cubicBezTo>
                  <a:pt x="3409" y="742"/>
                  <a:pt x="3431" y="740"/>
                  <a:pt x="3464" y="756"/>
                </a:cubicBezTo>
                <a:cubicBezTo>
                  <a:pt x="3517" y="782"/>
                  <a:pt x="3558" y="831"/>
                  <a:pt x="3549" y="893"/>
                </a:cubicBezTo>
                <a:cubicBezTo>
                  <a:pt x="3540" y="956"/>
                  <a:pt x="3452" y="972"/>
                  <a:pt x="3400" y="977"/>
                </a:cubicBezTo>
                <a:cubicBezTo>
                  <a:pt x="3350" y="982"/>
                  <a:pt x="3252" y="996"/>
                  <a:pt x="3214" y="951"/>
                </a:cubicBezTo>
                <a:cubicBezTo>
                  <a:pt x="3205" y="922"/>
                  <a:pt x="3202" y="911"/>
                  <a:pt x="3205" y="889"/>
                </a:cubicBezTo>
                <a:moveTo>
                  <a:pt x="3907" y="624"/>
                </a:moveTo>
                <a:cubicBezTo>
                  <a:pt x="3948" y="624"/>
                  <a:pt x="3979" y="626"/>
                  <a:pt x="4018" y="638"/>
                </a:cubicBezTo>
                <a:cubicBezTo>
                  <a:pt x="4013" y="661"/>
                  <a:pt x="4016" y="672"/>
                  <a:pt x="4001" y="696"/>
                </a:cubicBezTo>
                <a:cubicBezTo>
                  <a:pt x="3945" y="788"/>
                  <a:pt x="3845" y="844"/>
                  <a:pt x="3748" y="882"/>
                </a:cubicBezTo>
                <a:cubicBezTo>
                  <a:pt x="3738" y="885"/>
                  <a:pt x="3727" y="889"/>
                  <a:pt x="3717" y="892"/>
                </a:cubicBezTo>
                <a:cubicBezTo>
                  <a:pt x="3685" y="900"/>
                  <a:pt x="3734" y="880"/>
                  <a:pt x="3763" y="865"/>
                </a:cubicBezTo>
                <a:cubicBezTo>
                  <a:pt x="3838" y="828"/>
                  <a:pt x="3918" y="796"/>
                  <a:pt x="3987" y="748"/>
                </a:cubicBezTo>
                <a:cubicBezTo>
                  <a:pt x="4033" y="716"/>
                  <a:pt x="4073" y="681"/>
                  <a:pt x="4081" y="624"/>
                </a:cubicBezTo>
                <a:cubicBezTo>
                  <a:pt x="4081" y="619"/>
                  <a:pt x="4081" y="615"/>
                  <a:pt x="4081" y="610"/>
                </a:cubicBezTo>
                <a:cubicBezTo>
                  <a:pt x="4043" y="616"/>
                  <a:pt x="4025" y="620"/>
                  <a:pt x="3998" y="656"/>
                </a:cubicBezTo>
                <a:cubicBezTo>
                  <a:pt x="3984" y="675"/>
                  <a:pt x="3958" y="740"/>
                  <a:pt x="3982" y="762"/>
                </a:cubicBezTo>
                <a:cubicBezTo>
                  <a:pt x="4024" y="801"/>
                  <a:pt x="4139" y="787"/>
                  <a:pt x="4188" y="783"/>
                </a:cubicBezTo>
                <a:cubicBezTo>
                  <a:pt x="4211" y="780"/>
                  <a:pt x="4234" y="776"/>
                  <a:pt x="4257" y="773"/>
                </a:cubicBezTo>
                <a:moveTo>
                  <a:pt x="4279" y="48"/>
                </a:moveTo>
                <a:cubicBezTo>
                  <a:pt x="4298" y="67"/>
                  <a:pt x="4316" y="81"/>
                  <a:pt x="4331" y="102"/>
                </a:cubicBezTo>
                <a:cubicBezTo>
                  <a:pt x="4357" y="138"/>
                  <a:pt x="4389" y="215"/>
                  <a:pt x="4368" y="260"/>
                </a:cubicBezTo>
                <a:cubicBezTo>
                  <a:pt x="4335" y="332"/>
                  <a:pt x="4231" y="354"/>
                  <a:pt x="4163" y="361"/>
                </a:cubicBezTo>
                <a:cubicBezTo>
                  <a:pt x="4128" y="365"/>
                  <a:pt x="4022" y="380"/>
                  <a:pt x="3988" y="361"/>
                </a:cubicBezTo>
                <a:cubicBezTo>
                  <a:pt x="3985" y="356"/>
                  <a:pt x="3984" y="354"/>
                  <a:pt x="3985" y="350"/>
                </a:cubicBezTo>
                <a:cubicBezTo>
                  <a:pt x="4025" y="347"/>
                  <a:pt x="4067" y="339"/>
                  <a:pt x="4106" y="353"/>
                </a:cubicBezTo>
                <a:cubicBezTo>
                  <a:pt x="4166" y="374"/>
                  <a:pt x="4214" y="425"/>
                  <a:pt x="4263" y="463"/>
                </a:cubicBezTo>
                <a:cubicBezTo>
                  <a:pt x="4305" y="496"/>
                  <a:pt x="4348" y="527"/>
                  <a:pt x="4400" y="541"/>
                </a:cubicBezTo>
                <a:cubicBezTo>
                  <a:pt x="4440" y="548"/>
                  <a:pt x="4454" y="551"/>
                  <a:pt x="4481" y="550"/>
                </a:cubicBezTo>
                <a:moveTo>
                  <a:pt x="5046" y="511"/>
                </a:moveTo>
                <a:cubicBezTo>
                  <a:pt x="5045" y="522"/>
                  <a:pt x="5043" y="547"/>
                  <a:pt x="5040" y="561"/>
                </a:cubicBezTo>
                <a:cubicBezTo>
                  <a:pt x="5023" y="644"/>
                  <a:pt x="5016" y="728"/>
                  <a:pt x="5001" y="811"/>
                </a:cubicBezTo>
                <a:cubicBezTo>
                  <a:pt x="4990" y="874"/>
                  <a:pt x="4969" y="936"/>
                  <a:pt x="4964" y="1001"/>
                </a:cubicBezTo>
                <a:cubicBezTo>
                  <a:pt x="4964" y="1019"/>
                  <a:pt x="4964" y="1023"/>
                  <a:pt x="4964" y="1034"/>
                </a:cubicBezTo>
                <a:moveTo>
                  <a:pt x="4721" y="823"/>
                </a:moveTo>
                <a:cubicBezTo>
                  <a:pt x="4821" y="823"/>
                  <a:pt x="4919" y="832"/>
                  <a:pt x="5019" y="841"/>
                </a:cubicBezTo>
                <a:cubicBezTo>
                  <a:pt x="5142" y="852"/>
                  <a:pt x="5265" y="866"/>
                  <a:pt x="5389" y="867"/>
                </a:cubicBezTo>
                <a:cubicBezTo>
                  <a:pt x="5430" y="867"/>
                  <a:pt x="5440" y="868"/>
                  <a:pt x="5465" y="861"/>
                </a:cubicBezTo>
                <a:moveTo>
                  <a:pt x="5646" y="568"/>
                </a:moveTo>
                <a:cubicBezTo>
                  <a:pt x="5641" y="561"/>
                  <a:pt x="5634" y="555"/>
                  <a:pt x="5629" y="548"/>
                </a:cubicBezTo>
                <a:cubicBezTo>
                  <a:pt x="5629" y="635"/>
                  <a:pt x="5626" y="713"/>
                  <a:pt x="5580" y="791"/>
                </a:cubicBezTo>
                <a:cubicBezTo>
                  <a:pt x="5535" y="868"/>
                  <a:pt x="5463" y="908"/>
                  <a:pt x="5402" y="968"/>
                </a:cubicBezTo>
                <a:cubicBezTo>
                  <a:pt x="5401" y="970"/>
                  <a:pt x="5400" y="972"/>
                  <a:pt x="5399" y="974"/>
                </a:cubicBezTo>
                <a:cubicBezTo>
                  <a:pt x="5442" y="975"/>
                  <a:pt x="5496" y="978"/>
                  <a:pt x="5540" y="973"/>
                </a:cubicBezTo>
                <a:cubicBezTo>
                  <a:pt x="5627" y="963"/>
                  <a:pt x="5712" y="939"/>
                  <a:pt x="5796" y="918"/>
                </a:cubicBezTo>
                <a:moveTo>
                  <a:pt x="5945" y="830"/>
                </a:moveTo>
                <a:cubicBezTo>
                  <a:pt x="5915" y="825"/>
                  <a:pt x="5879" y="817"/>
                  <a:pt x="5851" y="835"/>
                </a:cubicBezTo>
                <a:cubicBezTo>
                  <a:pt x="5821" y="854"/>
                  <a:pt x="5804" y="892"/>
                  <a:pt x="5801" y="926"/>
                </a:cubicBezTo>
                <a:cubicBezTo>
                  <a:pt x="5798" y="959"/>
                  <a:pt x="5793" y="1004"/>
                  <a:pt x="5817" y="1028"/>
                </a:cubicBezTo>
                <a:cubicBezTo>
                  <a:pt x="5824" y="1033"/>
                  <a:pt x="5831" y="1037"/>
                  <a:pt x="5838" y="1042"/>
                </a:cubicBezTo>
                <a:moveTo>
                  <a:pt x="5984" y="772"/>
                </a:moveTo>
                <a:cubicBezTo>
                  <a:pt x="5986" y="735"/>
                  <a:pt x="6003" y="742"/>
                  <a:pt x="6039" y="742"/>
                </a:cubicBezTo>
                <a:cubicBezTo>
                  <a:pt x="6114" y="741"/>
                  <a:pt x="6186" y="761"/>
                  <a:pt x="6241" y="817"/>
                </a:cubicBezTo>
                <a:cubicBezTo>
                  <a:pt x="6290" y="867"/>
                  <a:pt x="6284" y="933"/>
                  <a:pt x="6235" y="975"/>
                </a:cubicBezTo>
                <a:cubicBezTo>
                  <a:pt x="6188" y="1017"/>
                  <a:pt x="6128" y="1032"/>
                  <a:pt x="6068" y="1035"/>
                </a:cubicBezTo>
                <a:cubicBezTo>
                  <a:pt x="6060" y="1035"/>
                  <a:pt x="6053" y="1035"/>
                  <a:pt x="6045" y="1035"/>
                </a:cubicBezTo>
                <a:cubicBezTo>
                  <a:pt x="6039" y="1007"/>
                  <a:pt x="6041" y="993"/>
                  <a:pt x="6083" y="961"/>
                </a:cubicBezTo>
                <a:cubicBezTo>
                  <a:pt x="6151" y="909"/>
                  <a:pt x="6234" y="881"/>
                  <a:pt x="6306" y="835"/>
                </a:cubicBezTo>
                <a:cubicBezTo>
                  <a:pt x="6343" y="811"/>
                  <a:pt x="6354" y="801"/>
                  <a:pt x="6366" y="763"/>
                </a:cubicBezTo>
                <a:cubicBezTo>
                  <a:pt x="6350" y="755"/>
                  <a:pt x="6335" y="750"/>
                  <a:pt x="6306" y="769"/>
                </a:cubicBezTo>
                <a:cubicBezTo>
                  <a:pt x="6267" y="794"/>
                  <a:pt x="6239" y="839"/>
                  <a:pt x="6245" y="886"/>
                </a:cubicBezTo>
                <a:cubicBezTo>
                  <a:pt x="6253" y="947"/>
                  <a:pt x="6338" y="959"/>
                  <a:pt x="6387" y="963"/>
                </a:cubicBezTo>
                <a:cubicBezTo>
                  <a:pt x="6442" y="963"/>
                  <a:pt x="6460" y="963"/>
                  <a:pt x="6496" y="963"/>
                </a:cubicBezTo>
                <a:moveTo>
                  <a:pt x="6597" y="210"/>
                </a:moveTo>
                <a:cubicBezTo>
                  <a:pt x="6599" y="189"/>
                  <a:pt x="6602" y="193"/>
                  <a:pt x="6630" y="207"/>
                </a:cubicBezTo>
                <a:cubicBezTo>
                  <a:pt x="6666" y="225"/>
                  <a:pt x="6699" y="250"/>
                  <a:pt x="6705" y="292"/>
                </a:cubicBezTo>
                <a:cubicBezTo>
                  <a:pt x="6712" y="339"/>
                  <a:pt x="6676" y="364"/>
                  <a:pt x="6640" y="385"/>
                </a:cubicBezTo>
                <a:cubicBezTo>
                  <a:pt x="6621" y="396"/>
                  <a:pt x="6600" y="403"/>
                  <a:pt x="6581" y="412"/>
                </a:cubicBezTo>
                <a:cubicBezTo>
                  <a:pt x="6600" y="423"/>
                  <a:pt x="6643" y="445"/>
                  <a:pt x="6666" y="457"/>
                </a:cubicBezTo>
                <a:cubicBezTo>
                  <a:pt x="6735" y="493"/>
                  <a:pt x="6803" y="531"/>
                  <a:pt x="6811" y="613"/>
                </a:cubicBezTo>
                <a:cubicBezTo>
                  <a:pt x="6818" y="682"/>
                  <a:pt x="6734" y="722"/>
                  <a:pt x="6681" y="745"/>
                </a:cubicBezTo>
                <a:cubicBezTo>
                  <a:pt x="6646" y="760"/>
                  <a:pt x="6527" y="797"/>
                  <a:pt x="6496" y="763"/>
                </a:cubicBezTo>
                <a:cubicBezTo>
                  <a:pt x="6496" y="757"/>
                  <a:pt x="6496" y="751"/>
                  <a:pt x="6496" y="745"/>
                </a:cubicBezTo>
                <a:moveTo>
                  <a:pt x="7236" y="492"/>
                </a:moveTo>
                <a:cubicBezTo>
                  <a:pt x="7219" y="525"/>
                  <a:pt x="7201" y="580"/>
                  <a:pt x="7188" y="624"/>
                </a:cubicBezTo>
                <a:cubicBezTo>
                  <a:pt x="7162" y="715"/>
                  <a:pt x="7145" y="798"/>
                  <a:pt x="7143" y="893"/>
                </a:cubicBezTo>
                <a:cubicBezTo>
                  <a:pt x="7142" y="959"/>
                  <a:pt x="7141" y="1028"/>
                  <a:pt x="7146" y="1094"/>
                </a:cubicBezTo>
                <a:cubicBezTo>
                  <a:pt x="7148" y="1117"/>
                  <a:pt x="7148" y="1122"/>
                  <a:pt x="7149" y="1142"/>
                </a:cubicBezTo>
                <a:moveTo>
                  <a:pt x="7006" y="814"/>
                </a:moveTo>
                <a:cubicBezTo>
                  <a:pt x="7061" y="789"/>
                  <a:pt x="7117" y="792"/>
                  <a:pt x="7178" y="792"/>
                </a:cubicBezTo>
                <a:cubicBezTo>
                  <a:pt x="7282" y="791"/>
                  <a:pt x="7384" y="789"/>
                  <a:pt x="7486" y="805"/>
                </a:cubicBezTo>
                <a:cubicBezTo>
                  <a:pt x="7506" y="809"/>
                  <a:pt x="7527" y="813"/>
                  <a:pt x="7547" y="817"/>
                </a:cubicBezTo>
                <a:moveTo>
                  <a:pt x="7951" y="943"/>
                </a:moveTo>
                <a:cubicBezTo>
                  <a:pt x="7999" y="943"/>
                  <a:pt x="8048" y="943"/>
                  <a:pt x="8096" y="943"/>
                </a:cubicBezTo>
                <a:moveTo>
                  <a:pt x="8481" y="944"/>
                </a:moveTo>
                <a:cubicBezTo>
                  <a:pt x="8507" y="943"/>
                  <a:pt x="8532" y="940"/>
                  <a:pt x="8557" y="937"/>
                </a:cubicBezTo>
                <a:cubicBezTo>
                  <a:pt x="8611" y="930"/>
                  <a:pt x="8666" y="922"/>
                  <a:pt x="8721" y="921"/>
                </a:cubicBezTo>
                <a:cubicBezTo>
                  <a:pt x="8793" y="919"/>
                  <a:pt x="8872" y="913"/>
                  <a:pt x="8943" y="923"/>
                </a:cubicBezTo>
                <a:cubicBezTo>
                  <a:pt x="8959" y="925"/>
                  <a:pt x="8974" y="930"/>
                  <a:pt x="8989" y="934"/>
                </a:cubicBezTo>
                <a:cubicBezTo>
                  <a:pt x="9002" y="938"/>
                  <a:pt x="9014" y="937"/>
                  <a:pt x="9028" y="937"/>
                </a:cubicBezTo>
                <a:moveTo>
                  <a:pt x="869" y="49"/>
                </a:moveTo>
                <a:cubicBezTo>
                  <a:pt x="869" y="32"/>
                  <a:pt x="867" y="16"/>
                  <a:pt x="866" y="0"/>
                </a:cubicBezTo>
                <a:cubicBezTo>
                  <a:pt x="902" y="50"/>
                  <a:pt x="943" y="100"/>
                  <a:pt x="971" y="155"/>
                </a:cubicBezTo>
                <a:cubicBezTo>
                  <a:pt x="1035" y="281"/>
                  <a:pt x="1045" y="434"/>
                  <a:pt x="1031" y="573"/>
                </a:cubicBezTo>
                <a:cubicBezTo>
                  <a:pt x="1011" y="766"/>
                  <a:pt x="977" y="944"/>
                  <a:pt x="977" y="1142"/>
                </a:cubicBezTo>
                <a:cubicBezTo>
                  <a:pt x="977" y="1309"/>
                  <a:pt x="982" y="1476"/>
                  <a:pt x="971" y="1643"/>
                </a:cubicBezTo>
                <a:cubicBezTo>
                  <a:pt x="971" y="1650"/>
                  <a:pt x="958" y="1751"/>
                  <a:pt x="969" y="1758"/>
                </a:cubicBezTo>
                <a:cubicBezTo>
                  <a:pt x="990" y="1758"/>
                  <a:pt x="998" y="1758"/>
                  <a:pt x="1013" y="1758"/>
                </a:cubicBezTo>
                <a:moveTo>
                  <a:pt x="980" y="350"/>
                </a:moveTo>
                <a:cubicBezTo>
                  <a:pt x="984" y="265"/>
                  <a:pt x="986" y="211"/>
                  <a:pt x="1037" y="137"/>
                </a:cubicBezTo>
                <a:cubicBezTo>
                  <a:pt x="1096" y="51"/>
                  <a:pt x="1173" y="24"/>
                  <a:pt x="1277" y="18"/>
                </a:cubicBezTo>
                <a:cubicBezTo>
                  <a:pt x="1560" y="1"/>
                  <a:pt x="1843" y="24"/>
                  <a:pt x="2125" y="7"/>
                </a:cubicBezTo>
                <a:cubicBezTo>
                  <a:pt x="2188" y="3"/>
                  <a:pt x="2249" y="1"/>
                  <a:pt x="2312" y="0"/>
                </a:cubicBezTo>
                <a:cubicBezTo>
                  <a:pt x="2312" y="108"/>
                  <a:pt x="2316" y="186"/>
                  <a:pt x="2357" y="288"/>
                </a:cubicBezTo>
                <a:cubicBezTo>
                  <a:pt x="2417" y="436"/>
                  <a:pt x="2440" y="571"/>
                  <a:pt x="2431" y="731"/>
                </a:cubicBezTo>
                <a:cubicBezTo>
                  <a:pt x="2409" y="1121"/>
                  <a:pt x="2127" y="1445"/>
                  <a:pt x="2098" y="1820"/>
                </a:cubicBezTo>
                <a:cubicBezTo>
                  <a:pt x="2094" y="1875"/>
                  <a:pt x="2093" y="1930"/>
                  <a:pt x="2089" y="1985"/>
                </a:cubicBezTo>
                <a:cubicBezTo>
                  <a:pt x="2063" y="1986"/>
                  <a:pt x="2032" y="1989"/>
                  <a:pt x="2004" y="1989"/>
                </a:cubicBezTo>
                <a:cubicBezTo>
                  <a:pt x="1676" y="1985"/>
                  <a:pt x="1348" y="1946"/>
                  <a:pt x="1019" y="1943"/>
                </a:cubicBezTo>
                <a:cubicBezTo>
                  <a:pt x="857" y="1943"/>
                  <a:pt x="804" y="1943"/>
                  <a:pt x="697" y="194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19" name="Freeform 15"/>
          <p:cNvSpPr/>
          <p:nvPr/>
        </p:nvSpPr>
        <p:spPr>
          <a:xfrm>
            <a:off x="1737360" y="2360520"/>
            <a:ext cx="2966760" cy="568800"/>
          </a:xfrm>
          <a:custGeom>
            <a:avLst/>
            <a:gdLst/>
            <a:ahLst/>
            <a:rect l="0" t="0" r="r" b="b"/>
            <a:pathLst>
              <a:path w="8241" h="1580">
                <a:moveTo>
                  <a:pt x="287" y="208"/>
                </a:moveTo>
                <a:cubicBezTo>
                  <a:pt x="297" y="175"/>
                  <a:pt x="303" y="143"/>
                  <a:pt x="313" y="111"/>
                </a:cubicBezTo>
                <a:cubicBezTo>
                  <a:pt x="323" y="82"/>
                  <a:pt x="333" y="53"/>
                  <a:pt x="346" y="25"/>
                </a:cubicBezTo>
                <a:cubicBezTo>
                  <a:pt x="350" y="17"/>
                  <a:pt x="353" y="8"/>
                  <a:pt x="356" y="0"/>
                </a:cubicBezTo>
                <a:cubicBezTo>
                  <a:pt x="315" y="13"/>
                  <a:pt x="296" y="33"/>
                  <a:pt x="264" y="68"/>
                </a:cubicBezTo>
                <a:cubicBezTo>
                  <a:pt x="139" y="205"/>
                  <a:pt x="36" y="379"/>
                  <a:pt x="12" y="564"/>
                </a:cubicBezTo>
                <a:cubicBezTo>
                  <a:pt x="0" y="660"/>
                  <a:pt x="6" y="740"/>
                  <a:pt x="80" y="808"/>
                </a:cubicBezTo>
                <a:cubicBezTo>
                  <a:pt x="156" y="877"/>
                  <a:pt x="247" y="884"/>
                  <a:pt x="343" y="893"/>
                </a:cubicBezTo>
                <a:moveTo>
                  <a:pt x="793" y="552"/>
                </a:moveTo>
                <a:cubicBezTo>
                  <a:pt x="792" y="538"/>
                  <a:pt x="787" y="515"/>
                  <a:pt x="795" y="502"/>
                </a:cubicBezTo>
                <a:cubicBezTo>
                  <a:pt x="805" y="485"/>
                  <a:pt x="822" y="477"/>
                  <a:pt x="841" y="476"/>
                </a:cubicBezTo>
                <a:cubicBezTo>
                  <a:pt x="859" y="475"/>
                  <a:pt x="863" y="480"/>
                  <a:pt x="868" y="500"/>
                </a:cubicBezTo>
                <a:cubicBezTo>
                  <a:pt x="875" y="529"/>
                  <a:pt x="871" y="561"/>
                  <a:pt x="871" y="591"/>
                </a:cubicBezTo>
                <a:cubicBezTo>
                  <a:pt x="871" y="603"/>
                  <a:pt x="871" y="613"/>
                  <a:pt x="871" y="624"/>
                </a:cubicBezTo>
                <a:cubicBezTo>
                  <a:pt x="862" y="624"/>
                  <a:pt x="854" y="624"/>
                  <a:pt x="847" y="627"/>
                </a:cubicBezTo>
                <a:cubicBezTo>
                  <a:pt x="846" y="627"/>
                  <a:pt x="845" y="628"/>
                  <a:pt x="844" y="628"/>
                </a:cubicBezTo>
                <a:moveTo>
                  <a:pt x="796" y="558"/>
                </a:moveTo>
                <a:cubicBezTo>
                  <a:pt x="803" y="538"/>
                  <a:pt x="790" y="543"/>
                  <a:pt x="814" y="526"/>
                </a:cubicBezTo>
                <a:cubicBezTo>
                  <a:pt x="838" y="509"/>
                  <a:pt x="875" y="497"/>
                  <a:pt x="905" y="503"/>
                </a:cubicBezTo>
                <a:cubicBezTo>
                  <a:pt x="943" y="510"/>
                  <a:pt x="945" y="573"/>
                  <a:pt x="947" y="603"/>
                </a:cubicBezTo>
                <a:cubicBezTo>
                  <a:pt x="951" y="653"/>
                  <a:pt x="950" y="695"/>
                  <a:pt x="914" y="734"/>
                </a:cubicBezTo>
                <a:cubicBezTo>
                  <a:pt x="890" y="760"/>
                  <a:pt x="852" y="778"/>
                  <a:pt x="817" y="783"/>
                </a:cubicBezTo>
                <a:cubicBezTo>
                  <a:pt x="807" y="783"/>
                  <a:pt x="805" y="783"/>
                  <a:pt x="799" y="783"/>
                </a:cubicBezTo>
                <a:cubicBezTo>
                  <a:pt x="825" y="759"/>
                  <a:pt x="857" y="735"/>
                  <a:pt x="890" y="715"/>
                </a:cubicBezTo>
                <a:cubicBezTo>
                  <a:pt x="946" y="681"/>
                  <a:pt x="1003" y="646"/>
                  <a:pt x="1053" y="603"/>
                </a:cubicBezTo>
                <a:cubicBezTo>
                  <a:pt x="1074" y="584"/>
                  <a:pt x="1087" y="567"/>
                  <a:pt x="1099" y="545"/>
                </a:cubicBezTo>
                <a:cubicBezTo>
                  <a:pt x="1058" y="566"/>
                  <a:pt x="1028" y="588"/>
                  <a:pt x="996" y="627"/>
                </a:cubicBezTo>
                <a:cubicBezTo>
                  <a:pt x="960" y="670"/>
                  <a:pt x="927" y="715"/>
                  <a:pt x="919" y="771"/>
                </a:cubicBezTo>
                <a:cubicBezTo>
                  <a:pt x="919" y="792"/>
                  <a:pt x="918" y="798"/>
                  <a:pt x="926" y="809"/>
                </a:cubicBezTo>
                <a:cubicBezTo>
                  <a:pt x="973" y="819"/>
                  <a:pt x="1021" y="823"/>
                  <a:pt x="1069" y="807"/>
                </a:cubicBezTo>
                <a:cubicBezTo>
                  <a:pt x="1117" y="791"/>
                  <a:pt x="1155" y="758"/>
                  <a:pt x="1195" y="729"/>
                </a:cubicBezTo>
                <a:moveTo>
                  <a:pt x="1209" y="95"/>
                </a:moveTo>
                <a:cubicBezTo>
                  <a:pt x="1211" y="71"/>
                  <a:pt x="1211" y="79"/>
                  <a:pt x="1215" y="69"/>
                </a:cubicBezTo>
                <a:cubicBezTo>
                  <a:pt x="1255" y="82"/>
                  <a:pt x="1259" y="120"/>
                  <a:pt x="1264" y="163"/>
                </a:cubicBezTo>
                <a:cubicBezTo>
                  <a:pt x="1269" y="208"/>
                  <a:pt x="1275" y="265"/>
                  <a:pt x="1254" y="305"/>
                </a:cubicBezTo>
                <a:cubicBezTo>
                  <a:pt x="1236" y="340"/>
                  <a:pt x="1209" y="350"/>
                  <a:pt x="1172" y="351"/>
                </a:cubicBezTo>
                <a:cubicBezTo>
                  <a:pt x="1153" y="352"/>
                  <a:pt x="1156" y="349"/>
                  <a:pt x="1144" y="344"/>
                </a:cubicBezTo>
                <a:cubicBezTo>
                  <a:pt x="1148" y="326"/>
                  <a:pt x="1130" y="331"/>
                  <a:pt x="1157" y="328"/>
                </a:cubicBezTo>
                <a:cubicBezTo>
                  <a:pt x="1195" y="324"/>
                  <a:pt x="1217" y="343"/>
                  <a:pt x="1245" y="366"/>
                </a:cubicBezTo>
                <a:cubicBezTo>
                  <a:pt x="1275" y="390"/>
                  <a:pt x="1305" y="412"/>
                  <a:pt x="1344" y="417"/>
                </a:cubicBezTo>
                <a:cubicBezTo>
                  <a:pt x="1373" y="420"/>
                  <a:pt x="1411" y="421"/>
                  <a:pt x="1438" y="411"/>
                </a:cubicBezTo>
                <a:cubicBezTo>
                  <a:pt x="1450" y="407"/>
                  <a:pt x="1461" y="395"/>
                  <a:pt x="1472" y="391"/>
                </a:cubicBezTo>
                <a:cubicBezTo>
                  <a:pt x="1488" y="386"/>
                  <a:pt x="1508" y="387"/>
                  <a:pt x="1524" y="387"/>
                </a:cubicBezTo>
                <a:moveTo>
                  <a:pt x="2285" y="927"/>
                </a:moveTo>
                <a:cubicBezTo>
                  <a:pt x="2276" y="927"/>
                  <a:pt x="2189" y="927"/>
                  <a:pt x="2240" y="927"/>
                </a:cubicBezTo>
                <a:cubicBezTo>
                  <a:pt x="2299" y="927"/>
                  <a:pt x="2358" y="917"/>
                  <a:pt x="2417" y="915"/>
                </a:cubicBezTo>
                <a:cubicBezTo>
                  <a:pt x="2468" y="913"/>
                  <a:pt x="2525" y="908"/>
                  <a:pt x="2576" y="917"/>
                </a:cubicBezTo>
                <a:cubicBezTo>
                  <a:pt x="2581" y="918"/>
                  <a:pt x="2587" y="919"/>
                  <a:pt x="2592" y="920"/>
                </a:cubicBezTo>
                <a:moveTo>
                  <a:pt x="2986" y="767"/>
                </a:moveTo>
                <a:cubicBezTo>
                  <a:pt x="2991" y="746"/>
                  <a:pt x="2993" y="732"/>
                  <a:pt x="3014" y="721"/>
                </a:cubicBezTo>
                <a:cubicBezTo>
                  <a:pt x="3036" y="710"/>
                  <a:pt x="3092" y="706"/>
                  <a:pt x="3114" y="718"/>
                </a:cubicBezTo>
                <a:cubicBezTo>
                  <a:pt x="3163" y="744"/>
                  <a:pt x="3174" y="805"/>
                  <a:pt x="3177" y="854"/>
                </a:cubicBezTo>
                <a:cubicBezTo>
                  <a:pt x="3181" y="919"/>
                  <a:pt x="3157" y="955"/>
                  <a:pt x="3104" y="991"/>
                </a:cubicBezTo>
                <a:cubicBezTo>
                  <a:pt x="3069" y="1015"/>
                  <a:pt x="2957" y="1060"/>
                  <a:pt x="2914" y="1034"/>
                </a:cubicBezTo>
                <a:cubicBezTo>
                  <a:pt x="2906" y="1030"/>
                  <a:pt x="2904" y="1028"/>
                  <a:pt x="2907" y="1020"/>
                </a:cubicBezTo>
                <a:cubicBezTo>
                  <a:pt x="2922" y="996"/>
                  <a:pt x="2925" y="990"/>
                  <a:pt x="2962" y="986"/>
                </a:cubicBezTo>
                <a:cubicBezTo>
                  <a:pt x="3010" y="982"/>
                  <a:pt x="3028" y="996"/>
                  <a:pt x="3066" y="1024"/>
                </a:cubicBezTo>
                <a:cubicBezTo>
                  <a:pt x="3113" y="1059"/>
                  <a:pt x="3162" y="1091"/>
                  <a:pt x="3222" y="1099"/>
                </a:cubicBezTo>
                <a:cubicBezTo>
                  <a:pt x="3275" y="1107"/>
                  <a:pt x="3333" y="1101"/>
                  <a:pt x="3387" y="1101"/>
                </a:cubicBezTo>
                <a:moveTo>
                  <a:pt x="3429" y="931"/>
                </a:moveTo>
                <a:cubicBezTo>
                  <a:pt x="3420" y="912"/>
                  <a:pt x="3420" y="913"/>
                  <a:pt x="3417" y="894"/>
                </a:cubicBezTo>
                <a:cubicBezTo>
                  <a:pt x="3457" y="880"/>
                  <a:pt x="3487" y="872"/>
                  <a:pt x="3532" y="873"/>
                </a:cubicBezTo>
                <a:cubicBezTo>
                  <a:pt x="3589" y="874"/>
                  <a:pt x="3623" y="910"/>
                  <a:pt x="3639" y="965"/>
                </a:cubicBezTo>
                <a:cubicBezTo>
                  <a:pt x="3652" y="1012"/>
                  <a:pt x="3654" y="1073"/>
                  <a:pt x="3623" y="1111"/>
                </a:cubicBezTo>
                <a:cubicBezTo>
                  <a:pt x="3597" y="1142"/>
                  <a:pt x="3564" y="1146"/>
                  <a:pt x="3527" y="1147"/>
                </a:cubicBezTo>
                <a:cubicBezTo>
                  <a:pt x="3523" y="1147"/>
                  <a:pt x="3519" y="1147"/>
                  <a:pt x="3515" y="1147"/>
                </a:cubicBezTo>
                <a:cubicBezTo>
                  <a:pt x="3508" y="1098"/>
                  <a:pt x="3525" y="1083"/>
                  <a:pt x="3562" y="1049"/>
                </a:cubicBezTo>
                <a:cubicBezTo>
                  <a:pt x="3629" y="987"/>
                  <a:pt x="3704" y="936"/>
                  <a:pt x="3772" y="877"/>
                </a:cubicBezTo>
                <a:cubicBezTo>
                  <a:pt x="3783" y="867"/>
                  <a:pt x="3792" y="860"/>
                  <a:pt x="3803" y="852"/>
                </a:cubicBezTo>
                <a:cubicBezTo>
                  <a:pt x="3791" y="885"/>
                  <a:pt x="3773" y="912"/>
                  <a:pt x="3757" y="944"/>
                </a:cubicBezTo>
                <a:cubicBezTo>
                  <a:pt x="3737" y="983"/>
                  <a:pt x="3724" y="1022"/>
                  <a:pt x="3727" y="1067"/>
                </a:cubicBezTo>
                <a:cubicBezTo>
                  <a:pt x="3730" y="1104"/>
                  <a:pt x="3789" y="1094"/>
                  <a:pt x="3815" y="1094"/>
                </a:cubicBezTo>
                <a:cubicBezTo>
                  <a:pt x="3863" y="1094"/>
                  <a:pt x="3895" y="1080"/>
                  <a:pt x="3939" y="1063"/>
                </a:cubicBezTo>
                <a:moveTo>
                  <a:pt x="4048" y="389"/>
                </a:moveTo>
                <a:cubicBezTo>
                  <a:pt x="4013" y="362"/>
                  <a:pt x="3993" y="350"/>
                  <a:pt x="3948" y="348"/>
                </a:cubicBezTo>
                <a:cubicBezTo>
                  <a:pt x="3900" y="346"/>
                  <a:pt x="3849" y="345"/>
                  <a:pt x="3809" y="377"/>
                </a:cubicBezTo>
                <a:cubicBezTo>
                  <a:pt x="3777" y="403"/>
                  <a:pt x="3769" y="459"/>
                  <a:pt x="3778" y="497"/>
                </a:cubicBezTo>
                <a:cubicBezTo>
                  <a:pt x="3794" y="562"/>
                  <a:pt x="3872" y="597"/>
                  <a:pt x="3927" y="620"/>
                </a:cubicBezTo>
                <a:cubicBezTo>
                  <a:pt x="3998" y="650"/>
                  <a:pt x="4089" y="665"/>
                  <a:pt x="4148" y="718"/>
                </a:cubicBezTo>
                <a:cubicBezTo>
                  <a:pt x="4181" y="748"/>
                  <a:pt x="4180" y="802"/>
                  <a:pt x="4146" y="829"/>
                </a:cubicBezTo>
                <a:cubicBezTo>
                  <a:pt x="4091" y="871"/>
                  <a:pt x="3987" y="880"/>
                  <a:pt x="3920" y="868"/>
                </a:cubicBezTo>
                <a:cubicBezTo>
                  <a:pt x="3898" y="859"/>
                  <a:pt x="3891" y="857"/>
                  <a:pt x="3885" y="841"/>
                </a:cubicBezTo>
                <a:cubicBezTo>
                  <a:pt x="3886" y="781"/>
                  <a:pt x="3905" y="759"/>
                  <a:pt x="3953" y="720"/>
                </a:cubicBezTo>
                <a:cubicBezTo>
                  <a:pt x="4016" y="669"/>
                  <a:pt x="4077" y="628"/>
                  <a:pt x="4130" y="565"/>
                </a:cubicBezTo>
                <a:cubicBezTo>
                  <a:pt x="4153" y="538"/>
                  <a:pt x="4158" y="529"/>
                  <a:pt x="4161" y="497"/>
                </a:cubicBezTo>
                <a:cubicBezTo>
                  <a:pt x="4118" y="494"/>
                  <a:pt x="4072" y="491"/>
                  <a:pt x="4030" y="499"/>
                </a:cubicBezTo>
                <a:cubicBezTo>
                  <a:pt x="4017" y="502"/>
                  <a:pt x="3958" y="513"/>
                  <a:pt x="3963" y="539"/>
                </a:cubicBezTo>
                <a:cubicBezTo>
                  <a:pt x="3967" y="541"/>
                  <a:pt x="3972" y="542"/>
                  <a:pt x="3976" y="544"/>
                </a:cubicBezTo>
                <a:moveTo>
                  <a:pt x="4492" y="1031"/>
                </a:moveTo>
                <a:cubicBezTo>
                  <a:pt x="4478" y="1031"/>
                  <a:pt x="4464" y="1031"/>
                  <a:pt x="4450" y="1031"/>
                </a:cubicBezTo>
                <a:cubicBezTo>
                  <a:pt x="4492" y="1024"/>
                  <a:pt x="4534" y="1016"/>
                  <a:pt x="4576" y="1011"/>
                </a:cubicBezTo>
                <a:cubicBezTo>
                  <a:pt x="4678" y="1000"/>
                  <a:pt x="4780" y="1001"/>
                  <a:pt x="4883" y="1001"/>
                </a:cubicBezTo>
                <a:cubicBezTo>
                  <a:pt x="4933" y="1001"/>
                  <a:pt x="4996" y="994"/>
                  <a:pt x="5043" y="1017"/>
                </a:cubicBezTo>
                <a:cubicBezTo>
                  <a:pt x="5056" y="1024"/>
                  <a:pt x="5049" y="1024"/>
                  <a:pt x="5041" y="1025"/>
                </a:cubicBezTo>
                <a:cubicBezTo>
                  <a:pt x="5025" y="1025"/>
                  <a:pt x="5018" y="1025"/>
                  <a:pt x="5007" y="1025"/>
                </a:cubicBezTo>
                <a:moveTo>
                  <a:pt x="4773" y="835"/>
                </a:moveTo>
                <a:cubicBezTo>
                  <a:pt x="4768" y="833"/>
                  <a:pt x="4750" y="828"/>
                  <a:pt x="4746" y="822"/>
                </a:cubicBezTo>
                <a:cubicBezTo>
                  <a:pt x="4745" y="820"/>
                  <a:pt x="4746" y="817"/>
                  <a:pt x="4745" y="815"/>
                </a:cubicBezTo>
                <a:cubicBezTo>
                  <a:pt x="4744" y="813"/>
                  <a:pt x="4745" y="814"/>
                  <a:pt x="4745" y="811"/>
                </a:cubicBezTo>
                <a:cubicBezTo>
                  <a:pt x="4745" y="869"/>
                  <a:pt x="4754" y="922"/>
                  <a:pt x="4764" y="979"/>
                </a:cubicBezTo>
                <a:cubicBezTo>
                  <a:pt x="4775" y="1043"/>
                  <a:pt x="4789" y="1106"/>
                  <a:pt x="4806" y="1167"/>
                </a:cubicBezTo>
                <a:cubicBezTo>
                  <a:pt x="4816" y="1204"/>
                  <a:pt x="4826" y="1220"/>
                  <a:pt x="4850" y="1248"/>
                </a:cubicBezTo>
                <a:moveTo>
                  <a:pt x="5401" y="1045"/>
                </a:moveTo>
                <a:cubicBezTo>
                  <a:pt x="5398" y="1045"/>
                  <a:pt x="5395" y="1045"/>
                  <a:pt x="5392" y="1045"/>
                </a:cubicBezTo>
                <a:cubicBezTo>
                  <a:pt x="5404" y="1028"/>
                  <a:pt x="5388" y="1032"/>
                  <a:pt x="5420" y="1021"/>
                </a:cubicBezTo>
                <a:cubicBezTo>
                  <a:pt x="5464" y="1006"/>
                  <a:pt x="5533" y="998"/>
                  <a:pt x="5571" y="1028"/>
                </a:cubicBezTo>
                <a:cubicBezTo>
                  <a:pt x="5611" y="1059"/>
                  <a:pt x="5611" y="1101"/>
                  <a:pt x="5611" y="1147"/>
                </a:cubicBezTo>
                <a:cubicBezTo>
                  <a:pt x="5612" y="1199"/>
                  <a:pt x="5589" y="1231"/>
                  <a:pt x="5539" y="1245"/>
                </a:cubicBezTo>
                <a:cubicBezTo>
                  <a:pt x="5538" y="1245"/>
                  <a:pt x="5536" y="1245"/>
                  <a:pt x="5535" y="1245"/>
                </a:cubicBezTo>
                <a:cubicBezTo>
                  <a:pt x="5542" y="1199"/>
                  <a:pt x="5572" y="1173"/>
                  <a:pt x="5609" y="1145"/>
                </a:cubicBezTo>
                <a:cubicBezTo>
                  <a:pt x="5682" y="1089"/>
                  <a:pt x="5766" y="1048"/>
                  <a:pt x="5836" y="986"/>
                </a:cubicBezTo>
                <a:cubicBezTo>
                  <a:pt x="5838" y="984"/>
                  <a:pt x="5840" y="982"/>
                  <a:pt x="5842" y="980"/>
                </a:cubicBezTo>
                <a:cubicBezTo>
                  <a:pt x="5825" y="1007"/>
                  <a:pt x="5803" y="1034"/>
                  <a:pt x="5794" y="1065"/>
                </a:cubicBezTo>
                <a:cubicBezTo>
                  <a:pt x="5785" y="1098"/>
                  <a:pt x="5787" y="1125"/>
                  <a:pt x="5824" y="1133"/>
                </a:cubicBezTo>
                <a:cubicBezTo>
                  <a:pt x="5875" y="1144"/>
                  <a:pt x="5946" y="1139"/>
                  <a:pt x="5996" y="1128"/>
                </a:cubicBezTo>
                <a:cubicBezTo>
                  <a:pt x="6010" y="1123"/>
                  <a:pt x="6024" y="1119"/>
                  <a:pt x="6038" y="1114"/>
                </a:cubicBezTo>
                <a:moveTo>
                  <a:pt x="6085" y="401"/>
                </a:moveTo>
                <a:cubicBezTo>
                  <a:pt x="6085" y="473"/>
                  <a:pt x="6084" y="544"/>
                  <a:pt x="6075" y="617"/>
                </a:cubicBezTo>
                <a:cubicBezTo>
                  <a:pt x="6066" y="685"/>
                  <a:pt x="6051" y="754"/>
                  <a:pt x="6047" y="824"/>
                </a:cubicBezTo>
                <a:cubicBezTo>
                  <a:pt x="6046" y="848"/>
                  <a:pt x="6047" y="872"/>
                  <a:pt x="6048" y="896"/>
                </a:cubicBezTo>
                <a:moveTo>
                  <a:pt x="6315" y="456"/>
                </a:moveTo>
                <a:cubicBezTo>
                  <a:pt x="6315" y="486"/>
                  <a:pt x="6318" y="494"/>
                  <a:pt x="6315" y="524"/>
                </a:cubicBezTo>
                <a:cubicBezTo>
                  <a:pt x="6308" y="598"/>
                  <a:pt x="6287" y="667"/>
                  <a:pt x="6285" y="741"/>
                </a:cubicBezTo>
                <a:cubicBezTo>
                  <a:pt x="6284" y="774"/>
                  <a:pt x="6276" y="821"/>
                  <a:pt x="6318" y="832"/>
                </a:cubicBezTo>
                <a:cubicBezTo>
                  <a:pt x="6354" y="841"/>
                  <a:pt x="6378" y="820"/>
                  <a:pt x="6403" y="797"/>
                </a:cubicBezTo>
                <a:cubicBezTo>
                  <a:pt x="6427" y="774"/>
                  <a:pt x="6446" y="743"/>
                  <a:pt x="6470" y="724"/>
                </a:cubicBezTo>
                <a:cubicBezTo>
                  <a:pt x="6471" y="724"/>
                  <a:pt x="6471" y="724"/>
                  <a:pt x="6472" y="724"/>
                </a:cubicBezTo>
                <a:cubicBezTo>
                  <a:pt x="6472" y="804"/>
                  <a:pt x="6452" y="914"/>
                  <a:pt x="6486" y="983"/>
                </a:cubicBezTo>
                <a:moveTo>
                  <a:pt x="6905" y="562"/>
                </a:moveTo>
                <a:cubicBezTo>
                  <a:pt x="6933" y="549"/>
                  <a:pt x="6953" y="542"/>
                  <a:pt x="7000" y="578"/>
                </a:cubicBezTo>
                <a:cubicBezTo>
                  <a:pt x="7091" y="647"/>
                  <a:pt x="7107" y="777"/>
                  <a:pt x="7091" y="884"/>
                </a:cubicBezTo>
                <a:cubicBezTo>
                  <a:pt x="7069" y="1027"/>
                  <a:pt x="6967" y="1149"/>
                  <a:pt x="6872" y="1249"/>
                </a:cubicBezTo>
                <a:cubicBezTo>
                  <a:pt x="6846" y="1277"/>
                  <a:pt x="6824" y="1300"/>
                  <a:pt x="6794" y="1322"/>
                </a:cubicBezTo>
                <a:moveTo>
                  <a:pt x="8240" y="801"/>
                </a:moveTo>
                <a:cubicBezTo>
                  <a:pt x="8167" y="823"/>
                  <a:pt x="8093" y="881"/>
                  <a:pt x="8032" y="928"/>
                </a:cubicBezTo>
                <a:cubicBezTo>
                  <a:pt x="7939" y="1001"/>
                  <a:pt x="7811" y="1099"/>
                  <a:pt x="7781" y="1220"/>
                </a:cubicBezTo>
                <a:cubicBezTo>
                  <a:pt x="7749" y="1352"/>
                  <a:pt x="7859" y="1439"/>
                  <a:pt x="7959" y="1495"/>
                </a:cubicBezTo>
                <a:cubicBezTo>
                  <a:pt x="8067" y="1544"/>
                  <a:pt x="8104" y="1560"/>
                  <a:pt x="8182" y="1579"/>
                </a:cubicBezTo>
                <a:moveTo>
                  <a:pt x="922" y="1127"/>
                </a:moveTo>
                <a:cubicBezTo>
                  <a:pt x="903" y="1137"/>
                  <a:pt x="887" y="1145"/>
                  <a:pt x="872" y="1160"/>
                </a:cubicBezTo>
                <a:moveTo>
                  <a:pt x="1309" y="699"/>
                </a:moveTo>
                <a:cubicBezTo>
                  <a:pt x="1309" y="692"/>
                  <a:pt x="1311" y="684"/>
                  <a:pt x="1305" y="679"/>
                </a:cubicBezTo>
                <a:cubicBezTo>
                  <a:pt x="1301" y="676"/>
                  <a:pt x="1295" y="677"/>
                  <a:pt x="1290" y="676"/>
                </a:cubicBezTo>
                <a:cubicBezTo>
                  <a:pt x="1286" y="676"/>
                  <a:pt x="1277" y="679"/>
                  <a:pt x="1277" y="675"/>
                </a:cubicBezTo>
                <a:cubicBezTo>
                  <a:pt x="1277" y="662"/>
                  <a:pt x="1335" y="651"/>
                  <a:pt x="1341" y="649"/>
                </a:cubicBezTo>
                <a:cubicBezTo>
                  <a:pt x="1391" y="635"/>
                  <a:pt x="1444" y="625"/>
                  <a:pt x="1496" y="617"/>
                </a:cubicBezTo>
                <a:cubicBezTo>
                  <a:pt x="1511" y="615"/>
                  <a:pt x="1523" y="613"/>
                  <a:pt x="1537" y="610"/>
                </a:cubicBezTo>
                <a:cubicBezTo>
                  <a:pt x="1507" y="608"/>
                  <a:pt x="1477" y="608"/>
                  <a:pt x="1446" y="608"/>
                </a:cubicBezTo>
                <a:cubicBezTo>
                  <a:pt x="1420" y="608"/>
                  <a:pt x="1394" y="608"/>
                  <a:pt x="1368" y="608"/>
                </a:cubicBezTo>
                <a:cubicBezTo>
                  <a:pt x="1359" y="608"/>
                  <a:pt x="1333" y="608"/>
                  <a:pt x="1342" y="608"/>
                </a:cubicBezTo>
                <a:cubicBezTo>
                  <a:pt x="1385" y="608"/>
                  <a:pt x="1426" y="606"/>
                  <a:pt x="1468" y="599"/>
                </a:cubicBezTo>
                <a:cubicBezTo>
                  <a:pt x="1496" y="595"/>
                  <a:pt x="1527" y="589"/>
                  <a:pt x="1554" y="581"/>
                </a:cubicBezTo>
                <a:cubicBezTo>
                  <a:pt x="1554" y="580"/>
                  <a:pt x="1554" y="580"/>
                  <a:pt x="1554" y="579"/>
                </a:cubicBezTo>
                <a:cubicBezTo>
                  <a:pt x="1502" y="579"/>
                  <a:pt x="1451" y="578"/>
                  <a:pt x="1400" y="585"/>
                </a:cubicBezTo>
                <a:cubicBezTo>
                  <a:pt x="1377" y="588"/>
                  <a:pt x="1355" y="593"/>
                  <a:pt x="1332" y="596"/>
                </a:cubicBezTo>
                <a:cubicBezTo>
                  <a:pt x="1366" y="596"/>
                  <a:pt x="1396" y="595"/>
                  <a:pt x="1430" y="588"/>
                </a:cubicBezTo>
                <a:cubicBezTo>
                  <a:pt x="1477" y="580"/>
                  <a:pt x="1524" y="570"/>
                  <a:pt x="1570" y="558"/>
                </a:cubicBezTo>
                <a:cubicBezTo>
                  <a:pt x="1586" y="554"/>
                  <a:pt x="1580" y="557"/>
                  <a:pt x="1573" y="555"/>
                </a:cubicBezTo>
                <a:cubicBezTo>
                  <a:pt x="1530" y="555"/>
                  <a:pt x="1489" y="560"/>
                  <a:pt x="1446" y="565"/>
                </a:cubicBezTo>
                <a:cubicBezTo>
                  <a:pt x="1430" y="567"/>
                  <a:pt x="1416" y="568"/>
                  <a:pt x="1400" y="569"/>
                </a:cubicBezTo>
                <a:cubicBezTo>
                  <a:pt x="1449" y="569"/>
                  <a:pt x="1496" y="563"/>
                  <a:pt x="1545" y="559"/>
                </a:cubicBezTo>
                <a:cubicBezTo>
                  <a:pt x="1562" y="558"/>
                  <a:pt x="1565" y="558"/>
                  <a:pt x="1575" y="558"/>
                </a:cubicBezTo>
                <a:cubicBezTo>
                  <a:pt x="1537" y="570"/>
                  <a:pt x="1498" y="582"/>
                  <a:pt x="1460" y="597"/>
                </a:cubicBezTo>
                <a:cubicBezTo>
                  <a:pt x="1424" y="610"/>
                  <a:pt x="1400" y="624"/>
                  <a:pt x="1374" y="651"/>
                </a:cubicBezTo>
                <a:moveTo>
                  <a:pt x="477" y="1256"/>
                </a:moveTo>
                <a:cubicBezTo>
                  <a:pt x="455" y="1256"/>
                  <a:pt x="432" y="1256"/>
                  <a:pt x="410" y="1256"/>
                </a:cubicBezTo>
                <a:cubicBezTo>
                  <a:pt x="454" y="1245"/>
                  <a:pt x="498" y="1234"/>
                  <a:pt x="543" y="1226"/>
                </a:cubicBezTo>
                <a:cubicBezTo>
                  <a:pt x="618" y="1213"/>
                  <a:pt x="695" y="1204"/>
                  <a:pt x="771" y="1203"/>
                </a:cubicBezTo>
                <a:cubicBezTo>
                  <a:pt x="773" y="1203"/>
                  <a:pt x="776" y="1203"/>
                  <a:pt x="778" y="1203"/>
                </a:cubicBezTo>
                <a:cubicBezTo>
                  <a:pt x="698" y="1203"/>
                  <a:pt x="617" y="1203"/>
                  <a:pt x="537" y="1205"/>
                </a:cubicBezTo>
                <a:cubicBezTo>
                  <a:pt x="510" y="1206"/>
                  <a:pt x="482" y="1206"/>
                  <a:pt x="455" y="1206"/>
                </a:cubicBezTo>
                <a:cubicBezTo>
                  <a:pt x="477" y="1206"/>
                  <a:pt x="540" y="1204"/>
                  <a:pt x="571" y="1200"/>
                </a:cubicBezTo>
                <a:cubicBezTo>
                  <a:pt x="647" y="1190"/>
                  <a:pt x="722" y="1181"/>
                  <a:pt x="799" y="1179"/>
                </a:cubicBezTo>
                <a:cubicBezTo>
                  <a:pt x="817" y="1179"/>
                  <a:pt x="819" y="1179"/>
                  <a:pt x="829" y="1179"/>
                </a:cubicBezTo>
                <a:cubicBezTo>
                  <a:pt x="784" y="1179"/>
                  <a:pt x="741" y="1186"/>
                  <a:pt x="696" y="1193"/>
                </a:cubicBezTo>
                <a:cubicBezTo>
                  <a:pt x="645" y="1201"/>
                  <a:pt x="594" y="1207"/>
                  <a:pt x="543" y="1215"/>
                </a:cubicBezTo>
                <a:cubicBezTo>
                  <a:pt x="534" y="1216"/>
                  <a:pt x="512" y="1219"/>
                  <a:pt x="520" y="1222"/>
                </a:cubicBezTo>
                <a:cubicBezTo>
                  <a:pt x="551" y="1232"/>
                  <a:pt x="607" y="1222"/>
                  <a:pt x="638" y="1217"/>
                </a:cubicBezTo>
                <a:cubicBezTo>
                  <a:pt x="666" y="1212"/>
                  <a:pt x="694" y="1204"/>
                  <a:pt x="722" y="1196"/>
                </a:cubicBezTo>
                <a:cubicBezTo>
                  <a:pt x="724" y="1196"/>
                  <a:pt x="727" y="1195"/>
                  <a:pt x="729" y="1195"/>
                </a:cubicBezTo>
                <a:cubicBezTo>
                  <a:pt x="689" y="1198"/>
                  <a:pt x="658" y="1208"/>
                  <a:pt x="619" y="1219"/>
                </a:cubicBezTo>
                <a:cubicBezTo>
                  <a:pt x="599" y="1225"/>
                  <a:pt x="519" y="1235"/>
                  <a:pt x="507" y="1259"/>
                </a:cubicBezTo>
                <a:cubicBezTo>
                  <a:pt x="500" y="1272"/>
                  <a:pt x="529" y="1267"/>
                  <a:pt x="543" y="126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20" name="Freeform 16"/>
          <p:cNvSpPr/>
          <p:nvPr/>
        </p:nvSpPr>
        <p:spPr>
          <a:xfrm>
            <a:off x="5052960" y="2835360"/>
            <a:ext cx="8280" cy="6840"/>
          </a:xfrm>
          <a:custGeom>
            <a:avLst/>
            <a:gdLst/>
            <a:ahLst/>
            <a:rect l="0" t="0" r="r" b="b"/>
            <a:pathLst>
              <a:path w="23" h="19">
                <a:moveTo>
                  <a:pt x="0" y="0"/>
                </a:moveTo>
                <a:cubicBezTo>
                  <a:pt x="6" y="6"/>
                  <a:pt x="14" y="10"/>
                  <a:pt x="20" y="16"/>
                </a:cubicBezTo>
                <a:cubicBezTo>
                  <a:pt x="21" y="17"/>
                  <a:pt x="21" y="17"/>
                  <a:pt x="22" y="18"/>
                </a:cubicBezTo>
                <a:cubicBezTo>
                  <a:pt x="17" y="18"/>
                  <a:pt x="10" y="18"/>
                  <a:pt x="5" y="1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21" name="Freeform 17"/>
          <p:cNvSpPr/>
          <p:nvPr/>
        </p:nvSpPr>
        <p:spPr>
          <a:xfrm>
            <a:off x="6162840" y="2825640"/>
            <a:ext cx="53640" cy="141480"/>
          </a:xfrm>
          <a:custGeom>
            <a:avLst/>
            <a:gdLst/>
            <a:ahLst/>
            <a:rect l="0" t="0" r="r" b="b"/>
            <a:pathLst>
              <a:path w="149" h="393">
                <a:moveTo>
                  <a:pt x="91" y="0"/>
                </a:moveTo>
                <a:cubicBezTo>
                  <a:pt x="81" y="15"/>
                  <a:pt x="88" y="14"/>
                  <a:pt x="82" y="34"/>
                </a:cubicBezTo>
                <a:cubicBezTo>
                  <a:pt x="72" y="71"/>
                  <a:pt x="54" y="109"/>
                  <a:pt x="40" y="145"/>
                </a:cubicBezTo>
                <a:cubicBezTo>
                  <a:pt x="27" y="178"/>
                  <a:pt x="12" y="212"/>
                  <a:pt x="0" y="246"/>
                </a:cubicBezTo>
                <a:moveTo>
                  <a:pt x="144" y="139"/>
                </a:moveTo>
                <a:cubicBezTo>
                  <a:pt x="146" y="156"/>
                  <a:pt x="148" y="194"/>
                  <a:pt x="144" y="214"/>
                </a:cubicBezTo>
                <a:cubicBezTo>
                  <a:pt x="132" y="274"/>
                  <a:pt x="109" y="333"/>
                  <a:pt x="95" y="39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22" name="Freeform 18"/>
          <p:cNvSpPr/>
          <p:nvPr/>
        </p:nvSpPr>
        <p:spPr>
          <a:xfrm>
            <a:off x="7004160" y="2263680"/>
            <a:ext cx="1903680" cy="573120"/>
          </a:xfrm>
          <a:custGeom>
            <a:avLst/>
            <a:gdLst/>
            <a:ahLst/>
            <a:rect l="0" t="0" r="r" b="b"/>
            <a:pathLst>
              <a:path w="5288" h="1592">
                <a:moveTo>
                  <a:pt x="1314" y="571"/>
                </a:moveTo>
                <a:cubicBezTo>
                  <a:pt x="1326" y="566"/>
                  <a:pt x="1358" y="559"/>
                  <a:pt x="1361" y="543"/>
                </a:cubicBezTo>
                <a:cubicBezTo>
                  <a:pt x="1364" y="528"/>
                  <a:pt x="1333" y="538"/>
                  <a:pt x="1317" y="540"/>
                </a:cubicBezTo>
                <a:cubicBezTo>
                  <a:pt x="1259" y="546"/>
                  <a:pt x="1194" y="575"/>
                  <a:pt x="1153" y="618"/>
                </a:cubicBezTo>
                <a:cubicBezTo>
                  <a:pt x="1127" y="646"/>
                  <a:pt x="1110" y="709"/>
                  <a:pt x="1137" y="743"/>
                </a:cubicBezTo>
                <a:cubicBezTo>
                  <a:pt x="1178" y="795"/>
                  <a:pt x="1267" y="818"/>
                  <a:pt x="1323" y="848"/>
                </a:cubicBezTo>
                <a:cubicBezTo>
                  <a:pt x="1374" y="876"/>
                  <a:pt x="1384" y="884"/>
                  <a:pt x="1400" y="934"/>
                </a:cubicBezTo>
                <a:cubicBezTo>
                  <a:pt x="1360" y="1007"/>
                  <a:pt x="1281" y="1025"/>
                  <a:pt x="1196" y="1043"/>
                </a:cubicBezTo>
                <a:cubicBezTo>
                  <a:pt x="1154" y="1052"/>
                  <a:pt x="967" y="1092"/>
                  <a:pt x="930" y="1050"/>
                </a:cubicBezTo>
                <a:cubicBezTo>
                  <a:pt x="930" y="1044"/>
                  <a:pt x="930" y="1039"/>
                  <a:pt x="930" y="1033"/>
                </a:cubicBezTo>
                <a:cubicBezTo>
                  <a:pt x="966" y="967"/>
                  <a:pt x="1045" y="942"/>
                  <a:pt x="1117" y="914"/>
                </a:cubicBezTo>
                <a:cubicBezTo>
                  <a:pt x="1253" y="862"/>
                  <a:pt x="1527" y="832"/>
                  <a:pt x="1618" y="705"/>
                </a:cubicBezTo>
                <a:cubicBezTo>
                  <a:pt x="1618" y="698"/>
                  <a:pt x="1618" y="691"/>
                  <a:pt x="1618" y="684"/>
                </a:cubicBezTo>
                <a:cubicBezTo>
                  <a:pt x="1557" y="645"/>
                  <a:pt x="1482" y="633"/>
                  <a:pt x="1409" y="618"/>
                </a:cubicBezTo>
                <a:cubicBezTo>
                  <a:pt x="1326" y="601"/>
                  <a:pt x="1243" y="586"/>
                  <a:pt x="1159" y="577"/>
                </a:cubicBezTo>
                <a:cubicBezTo>
                  <a:pt x="1082" y="569"/>
                  <a:pt x="1182" y="575"/>
                  <a:pt x="1196" y="575"/>
                </a:cubicBezTo>
                <a:moveTo>
                  <a:pt x="1715" y="829"/>
                </a:moveTo>
                <a:cubicBezTo>
                  <a:pt x="1729" y="820"/>
                  <a:pt x="1743" y="809"/>
                  <a:pt x="1763" y="804"/>
                </a:cubicBezTo>
                <a:cubicBezTo>
                  <a:pt x="1820" y="789"/>
                  <a:pt x="1906" y="784"/>
                  <a:pt x="1959" y="812"/>
                </a:cubicBezTo>
                <a:cubicBezTo>
                  <a:pt x="2011" y="840"/>
                  <a:pt x="2016" y="906"/>
                  <a:pt x="1988" y="954"/>
                </a:cubicBezTo>
                <a:cubicBezTo>
                  <a:pt x="1950" y="1020"/>
                  <a:pt x="1868" y="1094"/>
                  <a:pt x="1797" y="1123"/>
                </a:cubicBezTo>
                <a:cubicBezTo>
                  <a:pt x="1794" y="1124"/>
                  <a:pt x="1790" y="1124"/>
                  <a:pt x="1787" y="1125"/>
                </a:cubicBezTo>
                <a:cubicBezTo>
                  <a:pt x="1819" y="1088"/>
                  <a:pt x="1854" y="1062"/>
                  <a:pt x="1897" y="1033"/>
                </a:cubicBezTo>
                <a:cubicBezTo>
                  <a:pt x="1969" y="985"/>
                  <a:pt x="2045" y="945"/>
                  <a:pt x="2118" y="898"/>
                </a:cubicBezTo>
                <a:cubicBezTo>
                  <a:pt x="2145" y="880"/>
                  <a:pt x="2174" y="861"/>
                  <a:pt x="2200" y="842"/>
                </a:cubicBezTo>
                <a:cubicBezTo>
                  <a:pt x="2171" y="865"/>
                  <a:pt x="2157" y="880"/>
                  <a:pt x="2146" y="920"/>
                </a:cubicBezTo>
                <a:cubicBezTo>
                  <a:pt x="2137" y="951"/>
                  <a:pt x="2127" y="1013"/>
                  <a:pt x="2157" y="1036"/>
                </a:cubicBezTo>
                <a:cubicBezTo>
                  <a:pt x="2207" y="1075"/>
                  <a:pt x="2328" y="1071"/>
                  <a:pt x="2385" y="1055"/>
                </a:cubicBezTo>
                <a:cubicBezTo>
                  <a:pt x="2398" y="1049"/>
                  <a:pt x="2412" y="1042"/>
                  <a:pt x="2425" y="1036"/>
                </a:cubicBezTo>
                <a:moveTo>
                  <a:pt x="2310" y="293"/>
                </a:moveTo>
                <a:cubicBezTo>
                  <a:pt x="2309" y="287"/>
                  <a:pt x="2300" y="258"/>
                  <a:pt x="2307" y="251"/>
                </a:cubicBezTo>
                <a:cubicBezTo>
                  <a:pt x="2332" y="225"/>
                  <a:pt x="2409" y="231"/>
                  <a:pt x="2440" y="234"/>
                </a:cubicBezTo>
                <a:cubicBezTo>
                  <a:pt x="2508" y="242"/>
                  <a:pt x="2569" y="284"/>
                  <a:pt x="2585" y="355"/>
                </a:cubicBezTo>
                <a:cubicBezTo>
                  <a:pt x="2599" y="417"/>
                  <a:pt x="2584" y="480"/>
                  <a:pt x="2553" y="533"/>
                </a:cubicBezTo>
                <a:cubicBezTo>
                  <a:pt x="2530" y="572"/>
                  <a:pt x="2498" y="617"/>
                  <a:pt x="2452" y="629"/>
                </a:cubicBezTo>
                <a:cubicBezTo>
                  <a:pt x="2431" y="629"/>
                  <a:pt x="2423" y="629"/>
                  <a:pt x="2409" y="629"/>
                </a:cubicBezTo>
                <a:moveTo>
                  <a:pt x="2319" y="417"/>
                </a:moveTo>
                <a:cubicBezTo>
                  <a:pt x="2347" y="413"/>
                  <a:pt x="2376" y="415"/>
                  <a:pt x="2404" y="415"/>
                </a:cubicBezTo>
                <a:cubicBezTo>
                  <a:pt x="2464" y="415"/>
                  <a:pt x="2521" y="420"/>
                  <a:pt x="2580" y="427"/>
                </a:cubicBezTo>
                <a:cubicBezTo>
                  <a:pt x="2630" y="433"/>
                  <a:pt x="2679" y="436"/>
                  <a:pt x="2729" y="437"/>
                </a:cubicBezTo>
                <a:moveTo>
                  <a:pt x="3016" y="536"/>
                </a:moveTo>
                <a:cubicBezTo>
                  <a:pt x="2991" y="600"/>
                  <a:pt x="2985" y="658"/>
                  <a:pt x="2981" y="727"/>
                </a:cubicBezTo>
                <a:cubicBezTo>
                  <a:pt x="2977" y="795"/>
                  <a:pt x="2973" y="862"/>
                  <a:pt x="2972" y="930"/>
                </a:cubicBezTo>
                <a:cubicBezTo>
                  <a:pt x="2971" y="971"/>
                  <a:pt x="2979" y="1018"/>
                  <a:pt x="2971" y="1058"/>
                </a:cubicBezTo>
                <a:cubicBezTo>
                  <a:pt x="2969" y="1062"/>
                  <a:pt x="2968" y="1065"/>
                  <a:pt x="2966" y="1069"/>
                </a:cubicBezTo>
                <a:moveTo>
                  <a:pt x="2787" y="928"/>
                </a:moveTo>
                <a:cubicBezTo>
                  <a:pt x="2820" y="911"/>
                  <a:pt x="2854" y="911"/>
                  <a:pt x="2902" y="910"/>
                </a:cubicBezTo>
                <a:cubicBezTo>
                  <a:pt x="3000" y="908"/>
                  <a:pt x="3098" y="907"/>
                  <a:pt x="3196" y="908"/>
                </a:cubicBezTo>
                <a:cubicBezTo>
                  <a:pt x="3288" y="909"/>
                  <a:pt x="3379" y="918"/>
                  <a:pt x="3471" y="922"/>
                </a:cubicBezTo>
                <a:moveTo>
                  <a:pt x="3547" y="950"/>
                </a:moveTo>
                <a:cubicBezTo>
                  <a:pt x="3622" y="950"/>
                  <a:pt x="3696" y="951"/>
                  <a:pt x="3771" y="948"/>
                </a:cubicBezTo>
                <a:moveTo>
                  <a:pt x="3878" y="961"/>
                </a:moveTo>
                <a:cubicBezTo>
                  <a:pt x="3978" y="961"/>
                  <a:pt x="4077" y="961"/>
                  <a:pt x="4177" y="961"/>
                </a:cubicBezTo>
                <a:moveTo>
                  <a:pt x="4446" y="972"/>
                </a:moveTo>
                <a:cubicBezTo>
                  <a:pt x="4478" y="972"/>
                  <a:pt x="4510" y="973"/>
                  <a:pt x="4542" y="977"/>
                </a:cubicBezTo>
                <a:cubicBezTo>
                  <a:pt x="4586" y="982"/>
                  <a:pt x="4629" y="984"/>
                  <a:pt x="4673" y="984"/>
                </a:cubicBezTo>
                <a:cubicBezTo>
                  <a:pt x="4701" y="984"/>
                  <a:pt x="4730" y="984"/>
                  <a:pt x="4758" y="984"/>
                </a:cubicBezTo>
                <a:moveTo>
                  <a:pt x="5137" y="380"/>
                </a:moveTo>
                <a:cubicBezTo>
                  <a:pt x="5151" y="403"/>
                  <a:pt x="5163" y="420"/>
                  <a:pt x="5177" y="443"/>
                </a:cubicBezTo>
                <a:cubicBezTo>
                  <a:pt x="5251" y="563"/>
                  <a:pt x="5287" y="695"/>
                  <a:pt x="5282" y="836"/>
                </a:cubicBezTo>
                <a:cubicBezTo>
                  <a:pt x="5277" y="967"/>
                  <a:pt x="5199" y="1056"/>
                  <a:pt x="5111" y="1145"/>
                </a:cubicBezTo>
                <a:cubicBezTo>
                  <a:pt x="5023" y="1234"/>
                  <a:pt x="4918" y="1308"/>
                  <a:pt x="4813" y="1376"/>
                </a:cubicBezTo>
                <a:moveTo>
                  <a:pt x="1082" y="1262"/>
                </a:moveTo>
                <a:cubicBezTo>
                  <a:pt x="1075" y="1265"/>
                  <a:pt x="1062" y="1273"/>
                  <a:pt x="1059" y="1274"/>
                </a:cubicBezTo>
                <a:cubicBezTo>
                  <a:pt x="1047" y="1279"/>
                  <a:pt x="1035" y="1279"/>
                  <a:pt x="1023" y="1282"/>
                </a:cubicBezTo>
                <a:cubicBezTo>
                  <a:pt x="1014" y="1284"/>
                  <a:pt x="987" y="1287"/>
                  <a:pt x="996" y="1289"/>
                </a:cubicBezTo>
                <a:cubicBezTo>
                  <a:pt x="1043" y="1298"/>
                  <a:pt x="1098" y="1294"/>
                  <a:pt x="1145" y="1297"/>
                </a:cubicBezTo>
                <a:cubicBezTo>
                  <a:pt x="1230" y="1303"/>
                  <a:pt x="1316" y="1308"/>
                  <a:pt x="1400" y="1325"/>
                </a:cubicBezTo>
                <a:cubicBezTo>
                  <a:pt x="1423" y="1331"/>
                  <a:pt x="1427" y="1330"/>
                  <a:pt x="1439" y="1336"/>
                </a:cubicBezTo>
                <a:cubicBezTo>
                  <a:pt x="1407" y="1360"/>
                  <a:pt x="1364" y="1366"/>
                  <a:pt x="1318" y="1373"/>
                </a:cubicBezTo>
                <a:cubicBezTo>
                  <a:pt x="1203" y="1390"/>
                  <a:pt x="1085" y="1392"/>
                  <a:pt x="969" y="1394"/>
                </a:cubicBezTo>
                <a:cubicBezTo>
                  <a:pt x="923" y="1395"/>
                  <a:pt x="878" y="1396"/>
                  <a:pt x="832" y="1398"/>
                </a:cubicBezTo>
                <a:cubicBezTo>
                  <a:pt x="868" y="1401"/>
                  <a:pt x="887" y="1402"/>
                  <a:pt x="923" y="1402"/>
                </a:cubicBezTo>
                <a:cubicBezTo>
                  <a:pt x="1085" y="1402"/>
                  <a:pt x="1247" y="1402"/>
                  <a:pt x="1409" y="1402"/>
                </a:cubicBezTo>
                <a:cubicBezTo>
                  <a:pt x="1335" y="1402"/>
                  <a:pt x="1265" y="1411"/>
                  <a:pt x="1192" y="1420"/>
                </a:cubicBezTo>
                <a:cubicBezTo>
                  <a:pt x="1121" y="1429"/>
                  <a:pt x="1042" y="1429"/>
                  <a:pt x="974" y="1450"/>
                </a:cubicBezTo>
                <a:cubicBezTo>
                  <a:pt x="970" y="1452"/>
                  <a:pt x="966" y="1455"/>
                  <a:pt x="962" y="1457"/>
                </a:cubicBezTo>
                <a:cubicBezTo>
                  <a:pt x="991" y="1478"/>
                  <a:pt x="1030" y="1483"/>
                  <a:pt x="1074" y="1486"/>
                </a:cubicBezTo>
                <a:cubicBezTo>
                  <a:pt x="1154" y="1492"/>
                  <a:pt x="1235" y="1492"/>
                  <a:pt x="1315" y="1493"/>
                </a:cubicBezTo>
                <a:cubicBezTo>
                  <a:pt x="1321" y="1493"/>
                  <a:pt x="1326" y="1493"/>
                  <a:pt x="1332" y="1493"/>
                </a:cubicBezTo>
                <a:cubicBezTo>
                  <a:pt x="1233" y="1491"/>
                  <a:pt x="1135" y="1483"/>
                  <a:pt x="1036" y="1476"/>
                </a:cubicBezTo>
                <a:cubicBezTo>
                  <a:pt x="997" y="1473"/>
                  <a:pt x="958" y="1471"/>
                  <a:pt x="919" y="1467"/>
                </a:cubicBezTo>
                <a:cubicBezTo>
                  <a:pt x="1006" y="1467"/>
                  <a:pt x="1084" y="1469"/>
                  <a:pt x="1170" y="1483"/>
                </a:cubicBezTo>
                <a:cubicBezTo>
                  <a:pt x="1269" y="1501"/>
                  <a:pt x="1299" y="1507"/>
                  <a:pt x="1364" y="1519"/>
                </a:cubicBezTo>
                <a:moveTo>
                  <a:pt x="2443" y="816"/>
                </a:moveTo>
                <a:cubicBezTo>
                  <a:pt x="2440" y="810"/>
                  <a:pt x="2427" y="802"/>
                  <a:pt x="2433" y="798"/>
                </a:cubicBezTo>
                <a:cubicBezTo>
                  <a:pt x="2433" y="798"/>
                  <a:pt x="2470" y="797"/>
                  <a:pt x="2475" y="798"/>
                </a:cubicBezTo>
                <a:cubicBezTo>
                  <a:pt x="2519" y="803"/>
                  <a:pt x="2562" y="813"/>
                  <a:pt x="2607" y="815"/>
                </a:cubicBezTo>
                <a:cubicBezTo>
                  <a:pt x="2617" y="815"/>
                  <a:pt x="2631" y="816"/>
                  <a:pt x="2621" y="814"/>
                </a:cubicBezTo>
                <a:cubicBezTo>
                  <a:pt x="2579" y="799"/>
                  <a:pt x="2536" y="791"/>
                  <a:pt x="2492" y="783"/>
                </a:cubicBezTo>
                <a:cubicBezTo>
                  <a:pt x="2467" y="778"/>
                  <a:pt x="2391" y="773"/>
                  <a:pt x="2416" y="775"/>
                </a:cubicBezTo>
                <a:cubicBezTo>
                  <a:pt x="2421" y="775"/>
                  <a:pt x="2426" y="776"/>
                  <a:pt x="2431" y="776"/>
                </a:cubicBezTo>
                <a:cubicBezTo>
                  <a:pt x="2478" y="783"/>
                  <a:pt x="2523" y="789"/>
                  <a:pt x="2570" y="790"/>
                </a:cubicBezTo>
                <a:cubicBezTo>
                  <a:pt x="2593" y="790"/>
                  <a:pt x="2617" y="790"/>
                  <a:pt x="2640" y="790"/>
                </a:cubicBezTo>
                <a:cubicBezTo>
                  <a:pt x="2597" y="788"/>
                  <a:pt x="2554" y="784"/>
                  <a:pt x="2510" y="783"/>
                </a:cubicBezTo>
                <a:cubicBezTo>
                  <a:pt x="2490" y="783"/>
                  <a:pt x="2469" y="783"/>
                  <a:pt x="2449" y="783"/>
                </a:cubicBezTo>
                <a:cubicBezTo>
                  <a:pt x="2452" y="783"/>
                  <a:pt x="2504" y="786"/>
                  <a:pt x="2510" y="787"/>
                </a:cubicBezTo>
                <a:cubicBezTo>
                  <a:pt x="2549" y="792"/>
                  <a:pt x="2588" y="795"/>
                  <a:pt x="2616" y="821"/>
                </a:cubicBezTo>
                <a:moveTo>
                  <a:pt x="1475" y="65"/>
                </a:moveTo>
                <a:cubicBezTo>
                  <a:pt x="1494" y="48"/>
                  <a:pt x="1476" y="36"/>
                  <a:pt x="1500" y="22"/>
                </a:cubicBezTo>
                <a:cubicBezTo>
                  <a:pt x="1523" y="9"/>
                  <a:pt x="1552" y="10"/>
                  <a:pt x="1575" y="0"/>
                </a:cubicBezTo>
                <a:cubicBezTo>
                  <a:pt x="1563" y="3"/>
                  <a:pt x="1563" y="6"/>
                  <a:pt x="1551" y="8"/>
                </a:cubicBezTo>
                <a:cubicBezTo>
                  <a:pt x="1251" y="68"/>
                  <a:pt x="980" y="83"/>
                  <a:pt x="732" y="280"/>
                </a:cubicBezTo>
                <a:cubicBezTo>
                  <a:pt x="649" y="346"/>
                  <a:pt x="581" y="415"/>
                  <a:pt x="547" y="518"/>
                </a:cubicBezTo>
                <a:cubicBezTo>
                  <a:pt x="487" y="699"/>
                  <a:pt x="544" y="874"/>
                  <a:pt x="435" y="1043"/>
                </a:cubicBezTo>
                <a:cubicBezTo>
                  <a:pt x="328" y="1208"/>
                  <a:pt x="126" y="1266"/>
                  <a:pt x="8" y="1412"/>
                </a:cubicBezTo>
                <a:cubicBezTo>
                  <a:pt x="0" y="1422"/>
                  <a:pt x="10" y="1438"/>
                  <a:pt x="4" y="1446"/>
                </a:cubicBezTo>
                <a:cubicBezTo>
                  <a:pt x="63" y="1466"/>
                  <a:pt x="121" y="1486"/>
                  <a:pt x="183" y="1501"/>
                </a:cubicBezTo>
                <a:cubicBezTo>
                  <a:pt x="437" y="1561"/>
                  <a:pt x="707" y="1591"/>
                  <a:pt x="965" y="1552"/>
                </a:cubicBezTo>
                <a:cubicBezTo>
                  <a:pt x="1287" y="1504"/>
                  <a:pt x="1827" y="1545"/>
                  <a:pt x="2089" y="1337"/>
                </a:cubicBezTo>
                <a:cubicBezTo>
                  <a:pt x="2183" y="1263"/>
                  <a:pt x="2215" y="1092"/>
                  <a:pt x="2249" y="983"/>
                </a:cubicBezTo>
                <a:cubicBezTo>
                  <a:pt x="2318" y="762"/>
                  <a:pt x="2373" y="571"/>
                  <a:pt x="2610" y="482"/>
                </a:cubicBezTo>
                <a:cubicBezTo>
                  <a:pt x="2685" y="454"/>
                  <a:pt x="2965" y="434"/>
                  <a:pt x="3007" y="362"/>
                </a:cubicBezTo>
                <a:cubicBezTo>
                  <a:pt x="3045" y="295"/>
                  <a:pt x="2971" y="251"/>
                  <a:pt x="2933" y="210"/>
                </a:cubicBezTo>
                <a:cubicBezTo>
                  <a:pt x="2902" y="176"/>
                  <a:pt x="2862" y="135"/>
                  <a:pt x="2823" y="109"/>
                </a:cubicBezTo>
                <a:cubicBezTo>
                  <a:pt x="2744" y="56"/>
                  <a:pt x="2639" y="71"/>
                  <a:pt x="2549" y="7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23" name="Freeform 19"/>
          <p:cNvSpPr/>
          <p:nvPr/>
        </p:nvSpPr>
        <p:spPr>
          <a:xfrm>
            <a:off x="2458080" y="2262240"/>
            <a:ext cx="1060200" cy="819720"/>
          </a:xfrm>
          <a:custGeom>
            <a:avLst/>
            <a:gdLst/>
            <a:ahLst/>
            <a:rect l="0" t="0" r="r" b="b"/>
            <a:pathLst>
              <a:path w="2945" h="2277">
                <a:moveTo>
                  <a:pt x="1763" y="322"/>
                </a:moveTo>
                <a:cubicBezTo>
                  <a:pt x="1717" y="290"/>
                  <a:pt x="1756" y="283"/>
                  <a:pt x="1685" y="275"/>
                </a:cubicBezTo>
                <a:cubicBezTo>
                  <a:pt x="1506" y="253"/>
                  <a:pt x="1274" y="336"/>
                  <a:pt x="1110" y="394"/>
                </a:cubicBezTo>
                <a:cubicBezTo>
                  <a:pt x="838" y="490"/>
                  <a:pt x="704" y="697"/>
                  <a:pt x="498" y="885"/>
                </a:cubicBezTo>
                <a:cubicBezTo>
                  <a:pt x="366" y="1006"/>
                  <a:pt x="135" y="1125"/>
                  <a:pt x="47" y="1286"/>
                </a:cubicBezTo>
                <a:cubicBezTo>
                  <a:pt x="17" y="1340"/>
                  <a:pt x="25" y="1434"/>
                  <a:pt x="19" y="1494"/>
                </a:cubicBezTo>
                <a:cubicBezTo>
                  <a:pt x="0" y="1677"/>
                  <a:pt x="9" y="1864"/>
                  <a:pt x="9" y="2047"/>
                </a:cubicBezTo>
                <a:cubicBezTo>
                  <a:pt x="9" y="2094"/>
                  <a:pt x="3" y="2140"/>
                  <a:pt x="34" y="2180"/>
                </a:cubicBezTo>
                <a:cubicBezTo>
                  <a:pt x="107" y="2276"/>
                  <a:pt x="269" y="2250"/>
                  <a:pt x="373" y="2248"/>
                </a:cubicBezTo>
                <a:cubicBezTo>
                  <a:pt x="767" y="2240"/>
                  <a:pt x="1147" y="2117"/>
                  <a:pt x="1542" y="2108"/>
                </a:cubicBezTo>
                <a:cubicBezTo>
                  <a:pt x="1757" y="2103"/>
                  <a:pt x="1880" y="2055"/>
                  <a:pt x="2002" y="1874"/>
                </a:cubicBezTo>
                <a:cubicBezTo>
                  <a:pt x="2129" y="1684"/>
                  <a:pt x="2264" y="1528"/>
                  <a:pt x="2414" y="1358"/>
                </a:cubicBezTo>
                <a:cubicBezTo>
                  <a:pt x="2490" y="1271"/>
                  <a:pt x="2488" y="1144"/>
                  <a:pt x="2513" y="1034"/>
                </a:cubicBezTo>
                <a:cubicBezTo>
                  <a:pt x="2552" y="862"/>
                  <a:pt x="2589" y="700"/>
                  <a:pt x="2671" y="543"/>
                </a:cubicBezTo>
                <a:cubicBezTo>
                  <a:pt x="2701" y="485"/>
                  <a:pt x="2769" y="394"/>
                  <a:pt x="2735" y="323"/>
                </a:cubicBezTo>
                <a:cubicBezTo>
                  <a:pt x="2700" y="252"/>
                  <a:pt x="2548" y="244"/>
                  <a:pt x="2483" y="238"/>
                </a:cubicBezTo>
                <a:cubicBezTo>
                  <a:pt x="2386" y="230"/>
                  <a:pt x="2289" y="228"/>
                  <a:pt x="2191" y="218"/>
                </a:cubicBezTo>
                <a:cubicBezTo>
                  <a:pt x="2194" y="218"/>
                  <a:pt x="2198" y="218"/>
                  <a:pt x="2201" y="218"/>
                </a:cubicBezTo>
                <a:moveTo>
                  <a:pt x="1157" y="313"/>
                </a:moveTo>
                <a:cubicBezTo>
                  <a:pt x="1088" y="430"/>
                  <a:pt x="1058" y="539"/>
                  <a:pt x="1039" y="676"/>
                </a:cubicBezTo>
                <a:cubicBezTo>
                  <a:pt x="1018" y="830"/>
                  <a:pt x="1010" y="997"/>
                  <a:pt x="1021" y="1153"/>
                </a:cubicBezTo>
                <a:cubicBezTo>
                  <a:pt x="1032" y="1307"/>
                  <a:pt x="1083" y="1470"/>
                  <a:pt x="1057" y="1625"/>
                </a:cubicBezTo>
                <a:cubicBezTo>
                  <a:pt x="1033" y="1768"/>
                  <a:pt x="914" y="1942"/>
                  <a:pt x="785" y="2008"/>
                </a:cubicBezTo>
                <a:cubicBezTo>
                  <a:pt x="773" y="2012"/>
                  <a:pt x="762" y="2016"/>
                  <a:pt x="750" y="2020"/>
                </a:cubicBezTo>
                <a:moveTo>
                  <a:pt x="1291" y="371"/>
                </a:moveTo>
                <a:cubicBezTo>
                  <a:pt x="1333" y="327"/>
                  <a:pt x="1296" y="309"/>
                  <a:pt x="1386" y="280"/>
                </a:cubicBezTo>
                <a:cubicBezTo>
                  <a:pt x="1624" y="200"/>
                  <a:pt x="1899" y="196"/>
                  <a:pt x="2146" y="148"/>
                </a:cubicBezTo>
                <a:cubicBezTo>
                  <a:pt x="2362" y="107"/>
                  <a:pt x="2574" y="53"/>
                  <a:pt x="2789" y="14"/>
                </a:cubicBezTo>
                <a:cubicBezTo>
                  <a:pt x="2845" y="4"/>
                  <a:pt x="2889" y="3"/>
                  <a:pt x="2944" y="0"/>
                </a:cubicBezTo>
                <a:cubicBezTo>
                  <a:pt x="2911" y="48"/>
                  <a:pt x="2885" y="90"/>
                  <a:pt x="2839" y="138"/>
                </a:cubicBezTo>
                <a:cubicBezTo>
                  <a:pt x="2715" y="266"/>
                  <a:pt x="2641" y="390"/>
                  <a:pt x="2668" y="576"/>
                </a:cubicBezTo>
                <a:cubicBezTo>
                  <a:pt x="2708" y="847"/>
                  <a:pt x="2849" y="1089"/>
                  <a:pt x="2853" y="1370"/>
                </a:cubicBezTo>
                <a:cubicBezTo>
                  <a:pt x="2856" y="1559"/>
                  <a:pt x="2712" y="1665"/>
                  <a:pt x="2568" y="1764"/>
                </a:cubicBezTo>
                <a:cubicBezTo>
                  <a:pt x="2433" y="1857"/>
                  <a:pt x="2301" y="1977"/>
                  <a:pt x="2155" y="2054"/>
                </a:cubicBezTo>
                <a:cubicBezTo>
                  <a:pt x="2021" y="2125"/>
                  <a:pt x="1844" y="2132"/>
                  <a:pt x="1696" y="2151"/>
                </a:cubicBezTo>
                <a:cubicBezTo>
                  <a:pt x="1442" y="2184"/>
                  <a:pt x="1183" y="2202"/>
                  <a:pt x="927" y="222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24" name="Freeform 20"/>
          <p:cNvSpPr/>
          <p:nvPr/>
        </p:nvSpPr>
        <p:spPr>
          <a:xfrm>
            <a:off x="1436760" y="3789360"/>
            <a:ext cx="1217880" cy="798840"/>
          </a:xfrm>
          <a:custGeom>
            <a:avLst/>
            <a:gdLst/>
            <a:ahLst/>
            <a:rect l="0" t="0" r="r" b="b"/>
            <a:pathLst>
              <a:path w="3383" h="2219">
                <a:moveTo>
                  <a:pt x="2530" y="0"/>
                </a:moveTo>
                <a:cubicBezTo>
                  <a:pt x="2511" y="7"/>
                  <a:pt x="2492" y="12"/>
                  <a:pt x="2472" y="17"/>
                </a:cubicBezTo>
                <a:cubicBezTo>
                  <a:pt x="2464" y="19"/>
                  <a:pt x="2455" y="20"/>
                  <a:pt x="2447" y="22"/>
                </a:cubicBezTo>
                <a:cubicBezTo>
                  <a:pt x="2538" y="22"/>
                  <a:pt x="2628" y="22"/>
                  <a:pt x="2718" y="19"/>
                </a:cubicBezTo>
                <a:cubicBezTo>
                  <a:pt x="2760" y="17"/>
                  <a:pt x="2801" y="17"/>
                  <a:pt x="2843" y="17"/>
                </a:cubicBezTo>
                <a:cubicBezTo>
                  <a:pt x="2783" y="23"/>
                  <a:pt x="2725" y="44"/>
                  <a:pt x="2666" y="59"/>
                </a:cubicBezTo>
                <a:cubicBezTo>
                  <a:pt x="2595" y="77"/>
                  <a:pt x="2523" y="92"/>
                  <a:pt x="2453" y="111"/>
                </a:cubicBezTo>
                <a:cubicBezTo>
                  <a:pt x="2436" y="116"/>
                  <a:pt x="2432" y="116"/>
                  <a:pt x="2423" y="123"/>
                </a:cubicBezTo>
                <a:cubicBezTo>
                  <a:pt x="2463" y="125"/>
                  <a:pt x="2520" y="128"/>
                  <a:pt x="2564" y="125"/>
                </a:cubicBezTo>
                <a:cubicBezTo>
                  <a:pt x="2669" y="117"/>
                  <a:pt x="2774" y="96"/>
                  <a:pt x="2880" y="88"/>
                </a:cubicBezTo>
                <a:cubicBezTo>
                  <a:pt x="2909" y="87"/>
                  <a:pt x="2913" y="87"/>
                  <a:pt x="2930" y="87"/>
                </a:cubicBezTo>
                <a:cubicBezTo>
                  <a:pt x="2866" y="108"/>
                  <a:pt x="2803" y="128"/>
                  <a:pt x="2738" y="145"/>
                </a:cubicBezTo>
                <a:cubicBezTo>
                  <a:pt x="2660" y="166"/>
                  <a:pt x="2571" y="174"/>
                  <a:pt x="2497" y="209"/>
                </a:cubicBezTo>
                <a:cubicBezTo>
                  <a:pt x="2495" y="211"/>
                  <a:pt x="2493" y="212"/>
                  <a:pt x="2491" y="214"/>
                </a:cubicBezTo>
                <a:cubicBezTo>
                  <a:pt x="2526" y="218"/>
                  <a:pt x="2591" y="221"/>
                  <a:pt x="2633" y="219"/>
                </a:cubicBezTo>
                <a:cubicBezTo>
                  <a:pt x="2656" y="217"/>
                  <a:pt x="2678" y="216"/>
                  <a:pt x="2701" y="214"/>
                </a:cubicBezTo>
                <a:moveTo>
                  <a:pt x="3382" y="941"/>
                </a:moveTo>
                <a:cubicBezTo>
                  <a:pt x="3284" y="960"/>
                  <a:pt x="3241" y="960"/>
                  <a:pt x="3163" y="1022"/>
                </a:cubicBezTo>
                <a:cubicBezTo>
                  <a:pt x="3117" y="1059"/>
                  <a:pt x="3073" y="1095"/>
                  <a:pt x="3026" y="1129"/>
                </a:cubicBezTo>
                <a:moveTo>
                  <a:pt x="131" y="1706"/>
                </a:moveTo>
                <a:cubicBezTo>
                  <a:pt x="196" y="1681"/>
                  <a:pt x="256" y="1665"/>
                  <a:pt x="329" y="1656"/>
                </a:cubicBezTo>
                <a:cubicBezTo>
                  <a:pt x="433" y="1643"/>
                  <a:pt x="541" y="1640"/>
                  <a:pt x="645" y="1644"/>
                </a:cubicBezTo>
                <a:cubicBezTo>
                  <a:pt x="698" y="1648"/>
                  <a:pt x="711" y="1648"/>
                  <a:pt x="742" y="1661"/>
                </a:cubicBezTo>
                <a:moveTo>
                  <a:pt x="0" y="2042"/>
                </a:moveTo>
                <a:cubicBezTo>
                  <a:pt x="20" y="2022"/>
                  <a:pt x="118" y="1978"/>
                  <a:pt x="175" y="1961"/>
                </a:cubicBezTo>
                <a:cubicBezTo>
                  <a:pt x="321" y="1918"/>
                  <a:pt x="470" y="1902"/>
                  <a:pt x="621" y="1882"/>
                </a:cubicBezTo>
                <a:moveTo>
                  <a:pt x="2079" y="1332"/>
                </a:moveTo>
                <a:cubicBezTo>
                  <a:pt x="2079" y="1298"/>
                  <a:pt x="2079" y="1263"/>
                  <a:pt x="2079" y="1229"/>
                </a:cubicBezTo>
                <a:cubicBezTo>
                  <a:pt x="2084" y="1327"/>
                  <a:pt x="2095" y="1433"/>
                  <a:pt x="2065" y="1527"/>
                </a:cubicBezTo>
                <a:cubicBezTo>
                  <a:pt x="2012" y="1693"/>
                  <a:pt x="1852" y="1805"/>
                  <a:pt x="1696" y="1864"/>
                </a:cubicBezTo>
                <a:cubicBezTo>
                  <a:pt x="1690" y="1866"/>
                  <a:pt x="1684" y="1867"/>
                  <a:pt x="1678" y="1869"/>
                </a:cubicBezTo>
                <a:cubicBezTo>
                  <a:pt x="1752" y="1863"/>
                  <a:pt x="1820" y="1847"/>
                  <a:pt x="1894" y="1834"/>
                </a:cubicBezTo>
                <a:cubicBezTo>
                  <a:pt x="2124" y="1792"/>
                  <a:pt x="2408" y="1839"/>
                  <a:pt x="2628" y="1772"/>
                </a:cubicBezTo>
                <a:cubicBezTo>
                  <a:pt x="2642" y="1769"/>
                  <a:pt x="2647" y="1770"/>
                  <a:pt x="2644" y="1759"/>
                </a:cubicBezTo>
                <a:cubicBezTo>
                  <a:pt x="2613" y="1729"/>
                  <a:pt x="2576" y="1698"/>
                  <a:pt x="2526" y="1677"/>
                </a:cubicBezTo>
                <a:cubicBezTo>
                  <a:pt x="2494" y="1663"/>
                  <a:pt x="2460" y="1656"/>
                  <a:pt x="2427" y="1647"/>
                </a:cubicBezTo>
                <a:cubicBezTo>
                  <a:pt x="2431" y="1728"/>
                  <a:pt x="2442" y="1801"/>
                  <a:pt x="2457" y="1881"/>
                </a:cubicBezTo>
                <a:cubicBezTo>
                  <a:pt x="2478" y="1993"/>
                  <a:pt x="2499" y="2105"/>
                  <a:pt x="2518" y="221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25" name="Freeform 21"/>
          <p:cNvSpPr/>
          <p:nvPr/>
        </p:nvSpPr>
        <p:spPr>
          <a:xfrm>
            <a:off x="1894680" y="2313000"/>
            <a:ext cx="620280" cy="565200"/>
          </a:xfrm>
          <a:custGeom>
            <a:avLst/>
            <a:gdLst/>
            <a:ahLst/>
            <a:rect l="0" t="0" r="r" b="b"/>
            <a:pathLst>
              <a:path w="1723" h="1570">
                <a:moveTo>
                  <a:pt x="1030" y="41"/>
                </a:moveTo>
                <a:cubicBezTo>
                  <a:pt x="1026" y="34"/>
                  <a:pt x="1007" y="51"/>
                  <a:pt x="1007" y="43"/>
                </a:cubicBezTo>
                <a:cubicBezTo>
                  <a:pt x="1006" y="28"/>
                  <a:pt x="1022" y="19"/>
                  <a:pt x="1021" y="9"/>
                </a:cubicBezTo>
                <a:cubicBezTo>
                  <a:pt x="1021" y="7"/>
                  <a:pt x="1019" y="1"/>
                  <a:pt x="1019" y="0"/>
                </a:cubicBezTo>
                <a:cubicBezTo>
                  <a:pt x="922" y="4"/>
                  <a:pt x="843" y="16"/>
                  <a:pt x="748" y="45"/>
                </a:cubicBezTo>
                <a:cubicBezTo>
                  <a:pt x="641" y="77"/>
                  <a:pt x="551" y="103"/>
                  <a:pt x="501" y="209"/>
                </a:cubicBezTo>
                <a:cubicBezTo>
                  <a:pt x="454" y="308"/>
                  <a:pt x="435" y="420"/>
                  <a:pt x="391" y="521"/>
                </a:cubicBezTo>
                <a:cubicBezTo>
                  <a:pt x="328" y="665"/>
                  <a:pt x="223" y="764"/>
                  <a:pt x="125" y="883"/>
                </a:cubicBezTo>
                <a:cubicBezTo>
                  <a:pt x="74" y="944"/>
                  <a:pt x="20" y="1016"/>
                  <a:pt x="10" y="1099"/>
                </a:cubicBezTo>
                <a:cubicBezTo>
                  <a:pt x="0" y="1182"/>
                  <a:pt x="17" y="1236"/>
                  <a:pt x="46" y="1312"/>
                </a:cubicBezTo>
                <a:cubicBezTo>
                  <a:pt x="68" y="1369"/>
                  <a:pt x="73" y="1459"/>
                  <a:pt x="100" y="1508"/>
                </a:cubicBezTo>
                <a:cubicBezTo>
                  <a:pt x="118" y="1542"/>
                  <a:pt x="116" y="1536"/>
                  <a:pt x="156" y="1545"/>
                </a:cubicBezTo>
                <a:cubicBezTo>
                  <a:pt x="261" y="1569"/>
                  <a:pt x="385" y="1525"/>
                  <a:pt x="479" y="1487"/>
                </a:cubicBezTo>
                <a:cubicBezTo>
                  <a:pt x="655" y="1418"/>
                  <a:pt x="836" y="1354"/>
                  <a:pt x="1008" y="1274"/>
                </a:cubicBezTo>
                <a:cubicBezTo>
                  <a:pt x="1203" y="1184"/>
                  <a:pt x="1341" y="1056"/>
                  <a:pt x="1464" y="881"/>
                </a:cubicBezTo>
                <a:cubicBezTo>
                  <a:pt x="1545" y="765"/>
                  <a:pt x="1687" y="606"/>
                  <a:pt x="1710" y="461"/>
                </a:cubicBezTo>
                <a:cubicBezTo>
                  <a:pt x="1722" y="387"/>
                  <a:pt x="1709" y="347"/>
                  <a:pt x="1653" y="295"/>
                </a:cubicBezTo>
                <a:cubicBezTo>
                  <a:pt x="1535" y="185"/>
                  <a:pt x="1346" y="205"/>
                  <a:pt x="1201" y="20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26" name="Freeform 22"/>
          <p:cNvSpPr/>
          <p:nvPr/>
        </p:nvSpPr>
        <p:spPr>
          <a:xfrm>
            <a:off x="2693160" y="3153960"/>
            <a:ext cx="606960" cy="138600"/>
          </a:xfrm>
          <a:custGeom>
            <a:avLst/>
            <a:gdLst/>
            <a:ahLst/>
            <a:rect l="0" t="0" r="r" b="b"/>
            <a:pathLst>
              <a:path w="1686" h="385">
                <a:moveTo>
                  <a:pt x="211" y="6"/>
                </a:moveTo>
                <a:cubicBezTo>
                  <a:pt x="199" y="3"/>
                  <a:pt x="184" y="0"/>
                  <a:pt x="169" y="2"/>
                </a:cubicBezTo>
                <a:cubicBezTo>
                  <a:pt x="128" y="8"/>
                  <a:pt x="90" y="42"/>
                  <a:pt x="67" y="75"/>
                </a:cubicBezTo>
                <a:cubicBezTo>
                  <a:pt x="40" y="114"/>
                  <a:pt x="23" y="163"/>
                  <a:pt x="15" y="208"/>
                </a:cubicBezTo>
                <a:cubicBezTo>
                  <a:pt x="9" y="241"/>
                  <a:pt x="0" y="306"/>
                  <a:pt x="17" y="337"/>
                </a:cubicBezTo>
                <a:cubicBezTo>
                  <a:pt x="43" y="384"/>
                  <a:pt x="107" y="378"/>
                  <a:pt x="151" y="380"/>
                </a:cubicBezTo>
                <a:moveTo>
                  <a:pt x="412" y="102"/>
                </a:moveTo>
                <a:cubicBezTo>
                  <a:pt x="410" y="97"/>
                  <a:pt x="407" y="97"/>
                  <a:pt x="407" y="92"/>
                </a:cubicBezTo>
                <a:cubicBezTo>
                  <a:pt x="407" y="72"/>
                  <a:pt x="444" y="65"/>
                  <a:pt x="458" y="61"/>
                </a:cubicBezTo>
                <a:cubicBezTo>
                  <a:pt x="494" y="51"/>
                  <a:pt x="543" y="44"/>
                  <a:pt x="580" y="51"/>
                </a:cubicBezTo>
                <a:cubicBezTo>
                  <a:pt x="613" y="57"/>
                  <a:pt x="614" y="97"/>
                  <a:pt x="610" y="123"/>
                </a:cubicBezTo>
                <a:cubicBezTo>
                  <a:pt x="604" y="165"/>
                  <a:pt x="564" y="184"/>
                  <a:pt x="528" y="198"/>
                </a:cubicBezTo>
                <a:cubicBezTo>
                  <a:pt x="514" y="204"/>
                  <a:pt x="503" y="205"/>
                  <a:pt x="489" y="208"/>
                </a:cubicBezTo>
                <a:cubicBezTo>
                  <a:pt x="572" y="208"/>
                  <a:pt x="654" y="208"/>
                  <a:pt x="737" y="208"/>
                </a:cubicBezTo>
                <a:moveTo>
                  <a:pt x="886" y="50"/>
                </a:moveTo>
                <a:cubicBezTo>
                  <a:pt x="886" y="42"/>
                  <a:pt x="886" y="41"/>
                  <a:pt x="886" y="36"/>
                </a:cubicBezTo>
                <a:cubicBezTo>
                  <a:pt x="886" y="49"/>
                  <a:pt x="885" y="86"/>
                  <a:pt x="886" y="105"/>
                </a:cubicBezTo>
                <a:cubicBezTo>
                  <a:pt x="887" y="145"/>
                  <a:pt x="896" y="186"/>
                  <a:pt x="906" y="224"/>
                </a:cubicBezTo>
                <a:cubicBezTo>
                  <a:pt x="910" y="242"/>
                  <a:pt x="915" y="259"/>
                  <a:pt x="919" y="277"/>
                </a:cubicBezTo>
                <a:moveTo>
                  <a:pt x="812" y="189"/>
                </a:moveTo>
                <a:cubicBezTo>
                  <a:pt x="826" y="165"/>
                  <a:pt x="869" y="161"/>
                  <a:pt x="900" y="157"/>
                </a:cubicBezTo>
                <a:cubicBezTo>
                  <a:pt x="945" y="151"/>
                  <a:pt x="990" y="151"/>
                  <a:pt x="1035" y="150"/>
                </a:cubicBezTo>
                <a:cubicBezTo>
                  <a:pt x="1058" y="149"/>
                  <a:pt x="1064" y="149"/>
                  <a:pt x="1079" y="147"/>
                </a:cubicBezTo>
                <a:moveTo>
                  <a:pt x="1096" y="103"/>
                </a:moveTo>
                <a:cubicBezTo>
                  <a:pt x="1105" y="83"/>
                  <a:pt x="1118" y="73"/>
                  <a:pt x="1140" y="67"/>
                </a:cubicBezTo>
                <a:cubicBezTo>
                  <a:pt x="1167" y="59"/>
                  <a:pt x="1195" y="61"/>
                  <a:pt x="1222" y="61"/>
                </a:cubicBezTo>
                <a:cubicBezTo>
                  <a:pt x="1251" y="61"/>
                  <a:pt x="1263" y="87"/>
                  <a:pt x="1270" y="113"/>
                </a:cubicBezTo>
                <a:cubicBezTo>
                  <a:pt x="1279" y="146"/>
                  <a:pt x="1277" y="181"/>
                  <a:pt x="1277" y="214"/>
                </a:cubicBezTo>
                <a:cubicBezTo>
                  <a:pt x="1277" y="236"/>
                  <a:pt x="1277" y="258"/>
                  <a:pt x="1277" y="280"/>
                </a:cubicBezTo>
                <a:moveTo>
                  <a:pt x="1146" y="245"/>
                </a:moveTo>
                <a:cubicBezTo>
                  <a:pt x="1157" y="221"/>
                  <a:pt x="1205" y="217"/>
                  <a:pt x="1231" y="212"/>
                </a:cubicBezTo>
                <a:cubicBezTo>
                  <a:pt x="1304" y="199"/>
                  <a:pt x="1379" y="194"/>
                  <a:pt x="1453" y="186"/>
                </a:cubicBezTo>
                <a:moveTo>
                  <a:pt x="1584" y="27"/>
                </a:moveTo>
                <a:cubicBezTo>
                  <a:pt x="1598" y="16"/>
                  <a:pt x="1625" y="11"/>
                  <a:pt x="1641" y="26"/>
                </a:cubicBezTo>
                <a:cubicBezTo>
                  <a:pt x="1683" y="65"/>
                  <a:pt x="1682" y="137"/>
                  <a:pt x="1683" y="188"/>
                </a:cubicBezTo>
                <a:cubicBezTo>
                  <a:pt x="1685" y="261"/>
                  <a:pt x="1673" y="308"/>
                  <a:pt x="1642" y="37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27" name="Freeform 23"/>
          <p:cNvSpPr/>
          <p:nvPr/>
        </p:nvSpPr>
        <p:spPr>
          <a:xfrm>
            <a:off x="8194680" y="3074760"/>
            <a:ext cx="132840" cy="272160"/>
          </a:xfrm>
          <a:custGeom>
            <a:avLst/>
            <a:gdLst/>
            <a:ahLst/>
            <a:rect l="0" t="0" r="r" b="b"/>
            <a:pathLst>
              <a:path w="369" h="756">
                <a:moveTo>
                  <a:pt x="104" y="32"/>
                </a:moveTo>
                <a:cubicBezTo>
                  <a:pt x="108" y="0"/>
                  <a:pt x="97" y="12"/>
                  <a:pt x="133" y="7"/>
                </a:cubicBezTo>
                <a:cubicBezTo>
                  <a:pt x="171" y="2"/>
                  <a:pt x="197" y="8"/>
                  <a:pt x="225" y="35"/>
                </a:cubicBezTo>
                <a:cubicBezTo>
                  <a:pt x="311" y="120"/>
                  <a:pt x="351" y="254"/>
                  <a:pt x="360" y="372"/>
                </a:cubicBezTo>
                <a:cubicBezTo>
                  <a:pt x="368" y="479"/>
                  <a:pt x="354" y="573"/>
                  <a:pt x="273" y="652"/>
                </a:cubicBezTo>
                <a:cubicBezTo>
                  <a:pt x="197" y="725"/>
                  <a:pt x="98" y="738"/>
                  <a:pt x="0" y="75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28" name="Freeform 24"/>
          <p:cNvSpPr/>
          <p:nvPr/>
        </p:nvSpPr>
        <p:spPr>
          <a:xfrm>
            <a:off x="1382760" y="3008880"/>
            <a:ext cx="246600" cy="155520"/>
          </a:xfrm>
          <a:custGeom>
            <a:avLst/>
            <a:gdLst/>
            <a:ahLst/>
            <a:rect l="0" t="0" r="r" b="b"/>
            <a:pathLst>
              <a:path w="685" h="432">
                <a:moveTo>
                  <a:pt x="37" y="37"/>
                </a:moveTo>
                <a:cubicBezTo>
                  <a:pt x="22" y="42"/>
                  <a:pt x="15" y="43"/>
                  <a:pt x="0" y="45"/>
                </a:cubicBezTo>
                <a:cubicBezTo>
                  <a:pt x="55" y="25"/>
                  <a:pt x="106" y="11"/>
                  <a:pt x="165" y="7"/>
                </a:cubicBezTo>
                <a:cubicBezTo>
                  <a:pt x="235" y="3"/>
                  <a:pt x="313" y="0"/>
                  <a:pt x="383" y="11"/>
                </a:cubicBezTo>
                <a:cubicBezTo>
                  <a:pt x="439" y="20"/>
                  <a:pt x="484" y="38"/>
                  <a:pt x="533" y="63"/>
                </a:cubicBezTo>
                <a:moveTo>
                  <a:pt x="65" y="431"/>
                </a:moveTo>
                <a:cubicBezTo>
                  <a:pt x="159" y="418"/>
                  <a:pt x="251" y="389"/>
                  <a:pt x="347" y="376"/>
                </a:cubicBezTo>
                <a:cubicBezTo>
                  <a:pt x="459" y="360"/>
                  <a:pt x="571" y="363"/>
                  <a:pt x="684" y="36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29" name="Freeform 25"/>
          <p:cNvSpPr/>
          <p:nvPr/>
        </p:nvSpPr>
        <p:spPr>
          <a:xfrm>
            <a:off x="2279520" y="3349800"/>
            <a:ext cx="1995840" cy="410040"/>
          </a:xfrm>
          <a:custGeom>
            <a:avLst/>
            <a:gdLst/>
            <a:ahLst/>
            <a:rect l="0" t="0" r="r" b="b"/>
            <a:pathLst>
              <a:path w="5544" h="1139">
                <a:moveTo>
                  <a:pt x="221" y="617"/>
                </a:moveTo>
                <a:cubicBezTo>
                  <a:pt x="240" y="596"/>
                  <a:pt x="256" y="573"/>
                  <a:pt x="276" y="551"/>
                </a:cubicBezTo>
                <a:cubicBezTo>
                  <a:pt x="285" y="541"/>
                  <a:pt x="295" y="532"/>
                  <a:pt x="301" y="521"/>
                </a:cubicBezTo>
                <a:cubicBezTo>
                  <a:pt x="302" y="520"/>
                  <a:pt x="300" y="518"/>
                  <a:pt x="301" y="517"/>
                </a:cubicBezTo>
                <a:cubicBezTo>
                  <a:pt x="226" y="517"/>
                  <a:pt x="167" y="529"/>
                  <a:pt x="97" y="556"/>
                </a:cubicBezTo>
                <a:cubicBezTo>
                  <a:pt x="51" y="574"/>
                  <a:pt x="16" y="584"/>
                  <a:pt x="0" y="630"/>
                </a:cubicBezTo>
                <a:cubicBezTo>
                  <a:pt x="27" y="686"/>
                  <a:pt x="94" y="696"/>
                  <a:pt x="154" y="714"/>
                </a:cubicBezTo>
                <a:cubicBezTo>
                  <a:pt x="249" y="742"/>
                  <a:pt x="350" y="757"/>
                  <a:pt x="440" y="801"/>
                </a:cubicBezTo>
                <a:cubicBezTo>
                  <a:pt x="489" y="824"/>
                  <a:pt x="498" y="838"/>
                  <a:pt x="512" y="884"/>
                </a:cubicBezTo>
                <a:cubicBezTo>
                  <a:pt x="489" y="936"/>
                  <a:pt x="430" y="948"/>
                  <a:pt x="369" y="956"/>
                </a:cubicBezTo>
                <a:cubicBezTo>
                  <a:pt x="319" y="963"/>
                  <a:pt x="209" y="979"/>
                  <a:pt x="163" y="950"/>
                </a:cubicBezTo>
                <a:cubicBezTo>
                  <a:pt x="159" y="943"/>
                  <a:pt x="155" y="936"/>
                  <a:pt x="151" y="929"/>
                </a:cubicBezTo>
                <a:cubicBezTo>
                  <a:pt x="173" y="845"/>
                  <a:pt x="252" y="813"/>
                  <a:pt x="327" y="769"/>
                </a:cubicBezTo>
                <a:cubicBezTo>
                  <a:pt x="429" y="711"/>
                  <a:pt x="546" y="662"/>
                  <a:pt x="634" y="582"/>
                </a:cubicBezTo>
                <a:cubicBezTo>
                  <a:pt x="657" y="553"/>
                  <a:pt x="665" y="547"/>
                  <a:pt x="667" y="524"/>
                </a:cubicBezTo>
                <a:cubicBezTo>
                  <a:pt x="644" y="481"/>
                  <a:pt x="569" y="493"/>
                  <a:pt x="518" y="493"/>
                </a:cubicBezTo>
                <a:cubicBezTo>
                  <a:pt x="429" y="492"/>
                  <a:pt x="342" y="492"/>
                  <a:pt x="254" y="506"/>
                </a:cubicBezTo>
                <a:cubicBezTo>
                  <a:pt x="243" y="508"/>
                  <a:pt x="164" y="525"/>
                  <a:pt x="224" y="537"/>
                </a:cubicBezTo>
                <a:cubicBezTo>
                  <a:pt x="244" y="539"/>
                  <a:pt x="265" y="541"/>
                  <a:pt x="285" y="543"/>
                </a:cubicBezTo>
                <a:moveTo>
                  <a:pt x="1011" y="690"/>
                </a:moveTo>
                <a:cubicBezTo>
                  <a:pt x="1008" y="686"/>
                  <a:pt x="995" y="695"/>
                  <a:pt x="996" y="686"/>
                </a:cubicBezTo>
                <a:cubicBezTo>
                  <a:pt x="999" y="660"/>
                  <a:pt x="1010" y="658"/>
                  <a:pt x="1039" y="653"/>
                </a:cubicBezTo>
                <a:cubicBezTo>
                  <a:pt x="1090" y="645"/>
                  <a:pt x="1155" y="639"/>
                  <a:pt x="1193" y="680"/>
                </a:cubicBezTo>
                <a:cubicBezTo>
                  <a:pt x="1232" y="720"/>
                  <a:pt x="1230" y="803"/>
                  <a:pt x="1204" y="849"/>
                </a:cubicBezTo>
                <a:cubicBezTo>
                  <a:pt x="1171" y="909"/>
                  <a:pt x="1109" y="941"/>
                  <a:pt x="1047" y="954"/>
                </a:cubicBezTo>
                <a:cubicBezTo>
                  <a:pt x="1064" y="903"/>
                  <a:pt x="1119" y="869"/>
                  <a:pt x="1163" y="835"/>
                </a:cubicBezTo>
                <a:cubicBezTo>
                  <a:pt x="1237" y="777"/>
                  <a:pt x="1312" y="721"/>
                  <a:pt x="1378" y="653"/>
                </a:cubicBezTo>
                <a:cubicBezTo>
                  <a:pt x="1413" y="617"/>
                  <a:pt x="1428" y="591"/>
                  <a:pt x="1444" y="547"/>
                </a:cubicBezTo>
                <a:cubicBezTo>
                  <a:pt x="1391" y="556"/>
                  <a:pt x="1354" y="585"/>
                  <a:pt x="1326" y="634"/>
                </a:cubicBezTo>
                <a:cubicBezTo>
                  <a:pt x="1300" y="679"/>
                  <a:pt x="1295" y="749"/>
                  <a:pt x="1333" y="787"/>
                </a:cubicBezTo>
                <a:cubicBezTo>
                  <a:pt x="1380" y="833"/>
                  <a:pt x="1454" y="831"/>
                  <a:pt x="1515" y="832"/>
                </a:cubicBezTo>
                <a:cubicBezTo>
                  <a:pt x="1533" y="832"/>
                  <a:pt x="1551" y="832"/>
                  <a:pt x="1569" y="832"/>
                </a:cubicBezTo>
                <a:moveTo>
                  <a:pt x="1724" y="62"/>
                </a:moveTo>
                <a:cubicBezTo>
                  <a:pt x="1722" y="40"/>
                  <a:pt x="1733" y="33"/>
                  <a:pt x="1712" y="21"/>
                </a:cubicBezTo>
                <a:cubicBezTo>
                  <a:pt x="1680" y="3"/>
                  <a:pt x="1613" y="19"/>
                  <a:pt x="1585" y="34"/>
                </a:cubicBezTo>
                <a:cubicBezTo>
                  <a:pt x="1540" y="58"/>
                  <a:pt x="1503" y="93"/>
                  <a:pt x="1496" y="144"/>
                </a:cubicBezTo>
                <a:cubicBezTo>
                  <a:pt x="1489" y="196"/>
                  <a:pt x="1555" y="187"/>
                  <a:pt x="1587" y="188"/>
                </a:cubicBezTo>
                <a:cubicBezTo>
                  <a:pt x="1654" y="189"/>
                  <a:pt x="1708" y="176"/>
                  <a:pt x="1758" y="128"/>
                </a:cubicBezTo>
                <a:cubicBezTo>
                  <a:pt x="1792" y="96"/>
                  <a:pt x="1796" y="61"/>
                  <a:pt x="1797" y="16"/>
                </a:cubicBezTo>
                <a:cubicBezTo>
                  <a:pt x="1797" y="11"/>
                  <a:pt x="1797" y="5"/>
                  <a:pt x="1797" y="0"/>
                </a:cubicBezTo>
                <a:cubicBezTo>
                  <a:pt x="1801" y="31"/>
                  <a:pt x="1802" y="42"/>
                  <a:pt x="1808" y="73"/>
                </a:cubicBezTo>
                <a:cubicBezTo>
                  <a:pt x="1825" y="164"/>
                  <a:pt x="1846" y="254"/>
                  <a:pt x="1854" y="347"/>
                </a:cubicBezTo>
                <a:cubicBezTo>
                  <a:pt x="1862" y="439"/>
                  <a:pt x="1858" y="533"/>
                  <a:pt x="1858" y="625"/>
                </a:cubicBezTo>
                <a:moveTo>
                  <a:pt x="2393" y="885"/>
                </a:moveTo>
                <a:cubicBezTo>
                  <a:pt x="2433" y="882"/>
                  <a:pt x="2456" y="881"/>
                  <a:pt x="2496" y="877"/>
                </a:cubicBezTo>
                <a:cubicBezTo>
                  <a:pt x="2668" y="866"/>
                  <a:pt x="2841" y="862"/>
                  <a:pt x="3013" y="864"/>
                </a:cubicBezTo>
                <a:cubicBezTo>
                  <a:pt x="3048" y="864"/>
                  <a:pt x="3147" y="855"/>
                  <a:pt x="3174" y="892"/>
                </a:cubicBezTo>
                <a:cubicBezTo>
                  <a:pt x="3189" y="912"/>
                  <a:pt x="3149" y="914"/>
                  <a:pt x="3146" y="915"/>
                </a:cubicBezTo>
                <a:moveTo>
                  <a:pt x="3948" y="579"/>
                </a:moveTo>
                <a:cubicBezTo>
                  <a:pt x="3942" y="574"/>
                  <a:pt x="3924" y="556"/>
                  <a:pt x="3918" y="550"/>
                </a:cubicBezTo>
                <a:cubicBezTo>
                  <a:pt x="3918" y="610"/>
                  <a:pt x="3927" y="676"/>
                  <a:pt x="3906" y="732"/>
                </a:cubicBezTo>
                <a:cubicBezTo>
                  <a:pt x="3882" y="798"/>
                  <a:pt x="3824" y="852"/>
                  <a:pt x="3769" y="892"/>
                </a:cubicBezTo>
                <a:cubicBezTo>
                  <a:pt x="3752" y="904"/>
                  <a:pt x="3725" y="921"/>
                  <a:pt x="3709" y="931"/>
                </a:cubicBezTo>
                <a:cubicBezTo>
                  <a:pt x="3835" y="931"/>
                  <a:pt x="3959" y="926"/>
                  <a:pt x="4084" y="911"/>
                </a:cubicBezTo>
                <a:cubicBezTo>
                  <a:pt x="4169" y="901"/>
                  <a:pt x="4362" y="906"/>
                  <a:pt x="4429" y="837"/>
                </a:cubicBezTo>
                <a:cubicBezTo>
                  <a:pt x="4430" y="834"/>
                  <a:pt x="4430" y="830"/>
                  <a:pt x="4431" y="827"/>
                </a:cubicBezTo>
                <a:cubicBezTo>
                  <a:pt x="4413" y="812"/>
                  <a:pt x="4403" y="808"/>
                  <a:pt x="4370" y="807"/>
                </a:cubicBezTo>
                <a:cubicBezTo>
                  <a:pt x="4330" y="806"/>
                  <a:pt x="4317" y="840"/>
                  <a:pt x="4313" y="876"/>
                </a:cubicBezTo>
                <a:cubicBezTo>
                  <a:pt x="4307" y="928"/>
                  <a:pt x="4307" y="991"/>
                  <a:pt x="4324" y="1039"/>
                </a:cubicBezTo>
                <a:cubicBezTo>
                  <a:pt x="4338" y="1078"/>
                  <a:pt x="4361" y="1107"/>
                  <a:pt x="4387" y="1138"/>
                </a:cubicBezTo>
                <a:moveTo>
                  <a:pt x="4649" y="862"/>
                </a:moveTo>
                <a:cubicBezTo>
                  <a:pt x="4658" y="854"/>
                  <a:pt x="4613" y="857"/>
                  <a:pt x="4673" y="855"/>
                </a:cubicBezTo>
                <a:cubicBezTo>
                  <a:pt x="4715" y="854"/>
                  <a:pt x="4759" y="869"/>
                  <a:pt x="4783" y="907"/>
                </a:cubicBezTo>
                <a:cubicBezTo>
                  <a:pt x="4805" y="941"/>
                  <a:pt x="4807" y="1014"/>
                  <a:pt x="4792" y="1051"/>
                </a:cubicBezTo>
                <a:cubicBezTo>
                  <a:pt x="4780" y="1080"/>
                  <a:pt x="4753" y="1100"/>
                  <a:pt x="4728" y="1115"/>
                </a:cubicBezTo>
                <a:cubicBezTo>
                  <a:pt x="4727" y="1115"/>
                  <a:pt x="4726" y="1115"/>
                  <a:pt x="4725" y="1115"/>
                </a:cubicBezTo>
                <a:cubicBezTo>
                  <a:pt x="4759" y="1082"/>
                  <a:pt x="4792" y="1052"/>
                  <a:pt x="4829" y="1023"/>
                </a:cubicBezTo>
                <a:cubicBezTo>
                  <a:pt x="4888" y="976"/>
                  <a:pt x="4952" y="930"/>
                  <a:pt x="4990" y="863"/>
                </a:cubicBezTo>
                <a:cubicBezTo>
                  <a:pt x="5002" y="842"/>
                  <a:pt x="5000" y="829"/>
                  <a:pt x="5004" y="808"/>
                </a:cubicBezTo>
                <a:cubicBezTo>
                  <a:pt x="4963" y="814"/>
                  <a:pt x="4937" y="832"/>
                  <a:pt x="4920" y="873"/>
                </a:cubicBezTo>
                <a:cubicBezTo>
                  <a:pt x="4908" y="902"/>
                  <a:pt x="4899" y="961"/>
                  <a:pt x="4926" y="985"/>
                </a:cubicBezTo>
                <a:cubicBezTo>
                  <a:pt x="4965" y="1018"/>
                  <a:pt x="5063" y="1012"/>
                  <a:pt x="5108" y="1005"/>
                </a:cubicBezTo>
                <a:cubicBezTo>
                  <a:pt x="5130" y="999"/>
                  <a:pt x="5153" y="993"/>
                  <a:pt x="5175" y="987"/>
                </a:cubicBezTo>
                <a:moveTo>
                  <a:pt x="5343" y="283"/>
                </a:moveTo>
                <a:cubicBezTo>
                  <a:pt x="5349" y="262"/>
                  <a:pt x="5335" y="269"/>
                  <a:pt x="5360" y="253"/>
                </a:cubicBezTo>
                <a:cubicBezTo>
                  <a:pt x="5370" y="247"/>
                  <a:pt x="5380" y="246"/>
                  <a:pt x="5391" y="242"/>
                </a:cubicBezTo>
                <a:cubicBezTo>
                  <a:pt x="5370" y="235"/>
                  <a:pt x="5351" y="232"/>
                  <a:pt x="5326" y="232"/>
                </a:cubicBezTo>
                <a:cubicBezTo>
                  <a:pt x="5257" y="231"/>
                  <a:pt x="5215" y="240"/>
                  <a:pt x="5158" y="283"/>
                </a:cubicBezTo>
                <a:cubicBezTo>
                  <a:pt x="5122" y="309"/>
                  <a:pt x="5049" y="393"/>
                  <a:pt x="5106" y="437"/>
                </a:cubicBezTo>
                <a:cubicBezTo>
                  <a:pt x="5163" y="482"/>
                  <a:pt x="5293" y="478"/>
                  <a:pt x="5357" y="458"/>
                </a:cubicBezTo>
                <a:cubicBezTo>
                  <a:pt x="5414" y="441"/>
                  <a:pt x="5455" y="401"/>
                  <a:pt x="5463" y="341"/>
                </a:cubicBezTo>
                <a:cubicBezTo>
                  <a:pt x="5468" y="307"/>
                  <a:pt x="5463" y="269"/>
                  <a:pt x="5463" y="233"/>
                </a:cubicBezTo>
                <a:cubicBezTo>
                  <a:pt x="5461" y="265"/>
                  <a:pt x="5457" y="313"/>
                  <a:pt x="5461" y="347"/>
                </a:cubicBezTo>
                <a:cubicBezTo>
                  <a:pt x="5471" y="442"/>
                  <a:pt x="5513" y="530"/>
                  <a:pt x="5530" y="623"/>
                </a:cubicBezTo>
                <a:cubicBezTo>
                  <a:pt x="5543" y="695"/>
                  <a:pt x="5539" y="765"/>
                  <a:pt x="5537" y="83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30" name="Freeform 26"/>
          <p:cNvSpPr/>
          <p:nvPr/>
        </p:nvSpPr>
        <p:spPr>
          <a:xfrm>
            <a:off x="6535080" y="4503600"/>
            <a:ext cx="575640" cy="278280"/>
          </a:xfrm>
          <a:custGeom>
            <a:avLst/>
            <a:gdLst/>
            <a:ahLst/>
            <a:rect l="0" t="0" r="r" b="b"/>
            <a:pathLst>
              <a:path w="1599" h="773">
                <a:moveTo>
                  <a:pt x="252" y="339"/>
                </a:moveTo>
                <a:cubicBezTo>
                  <a:pt x="222" y="328"/>
                  <a:pt x="203" y="318"/>
                  <a:pt x="187" y="288"/>
                </a:cubicBezTo>
                <a:cubicBezTo>
                  <a:pt x="182" y="278"/>
                  <a:pt x="178" y="267"/>
                  <a:pt x="175" y="256"/>
                </a:cubicBezTo>
                <a:cubicBezTo>
                  <a:pt x="172" y="240"/>
                  <a:pt x="174" y="231"/>
                  <a:pt x="192" y="224"/>
                </a:cubicBezTo>
                <a:cubicBezTo>
                  <a:pt x="249" y="199"/>
                  <a:pt x="361" y="194"/>
                  <a:pt x="420" y="210"/>
                </a:cubicBezTo>
                <a:cubicBezTo>
                  <a:pt x="470" y="224"/>
                  <a:pt x="489" y="265"/>
                  <a:pt x="492" y="312"/>
                </a:cubicBezTo>
                <a:cubicBezTo>
                  <a:pt x="497" y="361"/>
                  <a:pt x="487" y="388"/>
                  <a:pt x="442" y="412"/>
                </a:cubicBezTo>
                <a:cubicBezTo>
                  <a:pt x="402" y="433"/>
                  <a:pt x="357" y="430"/>
                  <a:pt x="314" y="430"/>
                </a:cubicBezTo>
                <a:cubicBezTo>
                  <a:pt x="362" y="440"/>
                  <a:pt x="401" y="453"/>
                  <a:pt x="425" y="501"/>
                </a:cubicBezTo>
                <a:cubicBezTo>
                  <a:pt x="447" y="544"/>
                  <a:pt x="444" y="604"/>
                  <a:pt x="403" y="633"/>
                </a:cubicBezTo>
                <a:cubicBezTo>
                  <a:pt x="345" y="675"/>
                  <a:pt x="250" y="666"/>
                  <a:pt x="184" y="667"/>
                </a:cubicBezTo>
                <a:cubicBezTo>
                  <a:pt x="127" y="668"/>
                  <a:pt x="78" y="667"/>
                  <a:pt x="24" y="657"/>
                </a:cubicBezTo>
                <a:cubicBezTo>
                  <a:pt x="0" y="607"/>
                  <a:pt x="69" y="606"/>
                  <a:pt x="108" y="592"/>
                </a:cubicBezTo>
                <a:moveTo>
                  <a:pt x="758" y="543"/>
                </a:moveTo>
                <a:cubicBezTo>
                  <a:pt x="712" y="553"/>
                  <a:pt x="691" y="566"/>
                  <a:pt x="661" y="604"/>
                </a:cubicBezTo>
                <a:cubicBezTo>
                  <a:pt x="637" y="635"/>
                  <a:pt x="616" y="676"/>
                  <a:pt x="606" y="714"/>
                </a:cubicBezTo>
                <a:cubicBezTo>
                  <a:pt x="601" y="733"/>
                  <a:pt x="603" y="753"/>
                  <a:pt x="603" y="772"/>
                </a:cubicBezTo>
                <a:moveTo>
                  <a:pt x="1591" y="46"/>
                </a:moveTo>
                <a:cubicBezTo>
                  <a:pt x="1594" y="28"/>
                  <a:pt x="1595" y="17"/>
                  <a:pt x="1598" y="0"/>
                </a:cubicBezTo>
                <a:cubicBezTo>
                  <a:pt x="1521" y="39"/>
                  <a:pt x="1449" y="89"/>
                  <a:pt x="1375" y="144"/>
                </a:cubicBezTo>
                <a:cubicBezTo>
                  <a:pt x="1255" y="234"/>
                  <a:pt x="1122" y="324"/>
                  <a:pt x="1029" y="444"/>
                </a:cubicBezTo>
                <a:cubicBezTo>
                  <a:pt x="998" y="484"/>
                  <a:pt x="948" y="573"/>
                  <a:pt x="1000" y="619"/>
                </a:cubicBezTo>
                <a:cubicBezTo>
                  <a:pt x="1046" y="659"/>
                  <a:pt x="1127" y="656"/>
                  <a:pt x="1183" y="657"/>
                </a:cubicBezTo>
                <a:cubicBezTo>
                  <a:pt x="1231" y="658"/>
                  <a:pt x="1204" y="655"/>
                  <a:pt x="1224" y="639"/>
                </a:cubicBezTo>
                <a:cubicBezTo>
                  <a:pt x="1192" y="611"/>
                  <a:pt x="1173" y="604"/>
                  <a:pt x="1115" y="602"/>
                </a:cubicBezTo>
                <a:cubicBezTo>
                  <a:pt x="1055" y="600"/>
                  <a:pt x="990" y="601"/>
                  <a:pt x="954" y="657"/>
                </a:cubicBezTo>
                <a:cubicBezTo>
                  <a:pt x="951" y="667"/>
                  <a:pt x="947" y="676"/>
                  <a:pt x="944" y="68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31" name="Freeform 27"/>
          <p:cNvSpPr/>
          <p:nvPr/>
        </p:nvSpPr>
        <p:spPr>
          <a:xfrm>
            <a:off x="6474960" y="4997520"/>
            <a:ext cx="470520" cy="236880"/>
          </a:xfrm>
          <a:custGeom>
            <a:avLst/>
            <a:gdLst/>
            <a:ahLst/>
            <a:rect l="0" t="0" r="r" b="b"/>
            <a:pathLst>
              <a:path w="1307" h="658">
                <a:moveTo>
                  <a:pt x="296" y="33"/>
                </a:moveTo>
                <a:cubicBezTo>
                  <a:pt x="289" y="0"/>
                  <a:pt x="292" y="19"/>
                  <a:pt x="288" y="9"/>
                </a:cubicBezTo>
                <a:cubicBezTo>
                  <a:pt x="276" y="34"/>
                  <a:pt x="266" y="61"/>
                  <a:pt x="253" y="86"/>
                </a:cubicBezTo>
                <a:cubicBezTo>
                  <a:pt x="220" y="152"/>
                  <a:pt x="174" y="208"/>
                  <a:pt x="120" y="257"/>
                </a:cubicBezTo>
                <a:cubicBezTo>
                  <a:pt x="99" y="275"/>
                  <a:pt x="78" y="292"/>
                  <a:pt x="57" y="309"/>
                </a:cubicBezTo>
                <a:cubicBezTo>
                  <a:pt x="56" y="310"/>
                  <a:pt x="55" y="311"/>
                  <a:pt x="54" y="312"/>
                </a:cubicBezTo>
                <a:cubicBezTo>
                  <a:pt x="67" y="314"/>
                  <a:pt x="0" y="315"/>
                  <a:pt x="68" y="316"/>
                </a:cubicBezTo>
                <a:cubicBezTo>
                  <a:pt x="162" y="318"/>
                  <a:pt x="262" y="324"/>
                  <a:pt x="356" y="309"/>
                </a:cubicBezTo>
                <a:cubicBezTo>
                  <a:pt x="390" y="303"/>
                  <a:pt x="412" y="300"/>
                  <a:pt x="427" y="270"/>
                </a:cubicBezTo>
                <a:cubicBezTo>
                  <a:pt x="427" y="267"/>
                  <a:pt x="427" y="263"/>
                  <a:pt x="427" y="260"/>
                </a:cubicBezTo>
                <a:cubicBezTo>
                  <a:pt x="422" y="258"/>
                  <a:pt x="418" y="239"/>
                  <a:pt x="400" y="251"/>
                </a:cubicBezTo>
                <a:cubicBezTo>
                  <a:pt x="369" y="272"/>
                  <a:pt x="354" y="329"/>
                  <a:pt x="348" y="366"/>
                </a:cubicBezTo>
                <a:cubicBezTo>
                  <a:pt x="343" y="397"/>
                  <a:pt x="335" y="462"/>
                  <a:pt x="347" y="492"/>
                </a:cubicBezTo>
                <a:cubicBezTo>
                  <a:pt x="365" y="514"/>
                  <a:pt x="371" y="522"/>
                  <a:pt x="392" y="527"/>
                </a:cubicBezTo>
                <a:moveTo>
                  <a:pt x="719" y="438"/>
                </a:moveTo>
                <a:cubicBezTo>
                  <a:pt x="705" y="464"/>
                  <a:pt x="694" y="489"/>
                  <a:pt x="689" y="518"/>
                </a:cubicBezTo>
                <a:cubicBezTo>
                  <a:pt x="683" y="552"/>
                  <a:pt x="684" y="591"/>
                  <a:pt x="686" y="626"/>
                </a:cubicBezTo>
                <a:cubicBezTo>
                  <a:pt x="688" y="643"/>
                  <a:pt x="689" y="649"/>
                  <a:pt x="698" y="657"/>
                </a:cubicBezTo>
                <a:moveTo>
                  <a:pt x="1165" y="301"/>
                </a:moveTo>
                <a:cubicBezTo>
                  <a:pt x="1157" y="287"/>
                  <a:pt x="1149" y="259"/>
                  <a:pt x="1126" y="261"/>
                </a:cubicBezTo>
                <a:cubicBezTo>
                  <a:pt x="1126" y="263"/>
                  <a:pt x="1126" y="265"/>
                  <a:pt x="1126" y="267"/>
                </a:cubicBezTo>
                <a:cubicBezTo>
                  <a:pt x="1133" y="323"/>
                  <a:pt x="1158" y="365"/>
                  <a:pt x="1192" y="411"/>
                </a:cubicBezTo>
                <a:cubicBezTo>
                  <a:pt x="1226" y="457"/>
                  <a:pt x="1274" y="500"/>
                  <a:pt x="1291" y="556"/>
                </a:cubicBezTo>
                <a:cubicBezTo>
                  <a:pt x="1306" y="606"/>
                  <a:pt x="1269" y="615"/>
                  <a:pt x="1228" y="623"/>
                </a:cubicBezTo>
                <a:cubicBezTo>
                  <a:pt x="1174" y="634"/>
                  <a:pt x="1094" y="639"/>
                  <a:pt x="1039" y="626"/>
                </a:cubicBezTo>
                <a:cubicBezTo>
                  <a:pt x="1026" y="620"/>
                  <a:pt x="1013" y="615"/>
                  <a:pt x="999" y="60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32" name="Freeform 28"/>
          <p:cNvSpPr/>
          <p:nvPr/>
        </p:nvSpPr>
        <p:spPr>
          <a:xfrm>
            <a:off x="6505560" y="5397480"/>
            <a:ext cx="524520" cy="579960"/>
          </a:xfrm>
          <a:custGeom>
            <a:avLst/>
            <a:gdLst/>
            <a:ahLst/>
            <a:rect l="0" t="0" r="r" b="b"/>
            <a:pathLst>
              <a:path w="1457" h="1611">
                <a:moveTo>
                  <a:pt x="432" y="44"/>
                </a:moveTo>
                <a:cubicBezTo>
                  <a:pt x="432" y="29"/>
                  <a:pt x="432" y="15"/>
                  <a:pt x="432" y="0"/>
                </a:cubicBezTo>
                <a:cubicBezTo>
                  <a:pt x="383" y="4"/>
                  <a:pt x="339" y="21"/>
                  <a:pt x="295" y="44"/>
                </a:cubicBezTo>
                <a:cubicBezTo>
                  <a:pt x="243" y="72"/>
                  <a:pt x="183" y="108"/>
                  <a:pt x="170" y="170"/>
                </a:cubicBezTo>
                <a:cubicBezTo>
                  <a:pt x="157" y="237"/>
                  <a:pt x="206" y="263"/>
                  <a:pt x="259" y="287"/>
                </a:cubicBezTo>
                <a:cubicBezTo>
                  <a:pt x="302" y="306"/>
                  <a:pt x="382" y="314"/>
                  <a:pt x="415" y="352"/>
                </a:cubicBezTo>
                <a:cubicBezTo>
                  <a:pt x="419" y="369"/>
                  <a:pt x="420" y="374"/>
                  <a:pt x="419" y="386"/>
                </a:cubicBezTo>
                <a:cubicBezTo>
                  <a:pt x="358" y="421"/>
                  <a:pt x="296" y="430"/>
                  <a:pt x="225" y="436"/>
                </a:cubicBezTo>
                <a:cubicBezTo>
                  <a:pt x="156" y="441"/>
                  <a:pt x="88" y="442"/>
                  <a:pt x="20" y="433"/>
                </a:cubicBezTo>
                <a:moveTo>
                  <a:pt x="415" y="56"/>
                </a:moveTo>
                <a:cubicBezTo>
                  <a:pt x="445" y="45"/>
                  <a:pt x="476" y="40"/>
                  <a:pt x="509" y="44"/>
                </a:cubicBezTo>
                <a:cubicBezTo>
                  <a:pt x="557" y="50"/>
                  <a:pt x="603" y="81"/>
                  <a:pt x="640" y="111"/>
                </a:cubicBezTo>
                <a:cubicBezTo>
                  <a:pt x="649" y="120"/>
                  <a:pt x="658" y="128"/>
                  <a:pt x="667" y="137"/>
                </a:cubicBezTo>
                <a:moveTo>
                  <a:pt x="764" y="447"/>
                </a:moveTo>
                <a:cubicBezTo>
                  <a:pt x="741" y="471"/>
                  <a:pt x="715" y="497"/>
                  <a:pt x="699" y="527"/>
                </a:cubicBezTo>
                <a:cubicBezTo>
                  <a:pt x="685" y="554"/>
                  <a:pt x="682" y="578"/>
                  <a:pt x="682" y="607"/>
                </a:cubicBezTo>
                <a:cubicBezTo>
                  <a:pt x="682" y="611"/>
                  <a:pt x="682" y="614"/>
                  <a:pt x="682" y="618"/>
                </a:cubicBezTo>
                <a:moveTo>
                  <a:pt x="1252" y="70"/>
                </a:moveTo>
                <a:cubicBezTo>
                  <a:pt x="1245" y="76"/>
                  <a:pt x="1196" y="135"/>
                  <a:pt x="1183" y="157"/>
                </a:cubicBezTo>
                <a:cubicBezTo>
                  <a:pt x="1144" y="221"/>
                  <a:pt x="1112" y="290"/>
                  <a:pt x="1105" y="366"/>
                </a:cubicBezTo>
                <a:cubicBezTo>
                  <a:pt x="1103" y="383"/>
                  <a:pt x="1095" y="440"/>
                  <a:pt x="1118" y="447"/>
                </a:cubicBezTo>
                <a:cubicBezTo>
                  <a:pt x="1153" y="457"/>
                  <a:pt x="1181" y="436"/>
                  <a:pt x="1208" y="419"/>
                </a:cubicBezTo>
                <a:cubicBezTo>
                  <a:pt x="1225" y="409"/>
                  <a:pt x="1264" y="378"/>
                  <a:pt x="1287" y="391"/>
                </a:cubicBezTo>
                <a:cubicBezTo>
                  <a:pt x="1308" y="403"/>
                  <a:pt x="1296" y="486"/>
                  <a:pt x="1296" y="504"/>
                </a:cubicBezTo>
                <a:cubicBezTo>
                  <a:pt x="1296" y="549"/>
                  <a:pt x="1296" y="595"/>
                  <a:pt x="1296" y="640"/>
                </a:cubicBezTo>
                <a:moveTo>
                  <a:pt x="404" y="840"/>
                </a:moveTo>
                <a:cubicBezTo>
                  <a:pt x="382" y="819"/>
                  <a:pt x="366" y="812"/>
                  <a:pt x="334" y="816"/>
                </a:cubicBezTo>
                <a:cubicBezTo>
                  <a:pt x="259" y="826"/>
                  <a:pt x="199" y="908"/>
                  <a:pt x="154" y="961"/>
                </a:cubicBezTo>
                <a:cubicBezTo>
                  <a:pt x="97" y="1029"/>
                  <a:pt x="25" y="1106"/>
                  <a:pt x="10" y="1197"/>
                </a:cubicBezTo>
                <a:cubicBezTo>
                  <a:pt x="0" y="1261"/>
                  <a:pt x="62" y="1295"/>
                  <a:pt x="116" y="1309"/>
                </a:cubicBezTo>
                <a:cubicBezTo>
                  <a:pt x="168" y="1323"/>
                  <a:pt x="252" y="1330"/>
                  <a:pt x="300" y="1300"/>
                </a:cubicBezTo>
                <a:cubicBezTo>
                  <a:pt x="329" y="1281"/>
                  <a:pt x="338" y="1227"/>
                  <a:pt x="312" y="1201"/>
                </a:cubicBezTo>
                <a:cubicBezTo>
                  <a:pt x="270" y="1159"/>
                  <a:pt x="190" y="1163"/>
                  <a:pt x="137" y="1164"/>
                </a:cubicBezTo>
                <a:cubicBezTo>
                  <a:pt x="128" y="1164"/>
                  <a:pt x="13" y="1180"/>
                  <a:pt x="52" y="1222"/>
                </a:cubicBezTo>
                <a:cubicBezTo>
                  <a:pt x="62" y="1227"/>
                  <a:pt x="73" y="1231"/>
                  <a:pt x="83" y="1236"/>
                </a:cubicBezTo>
                <a:moveTo>
                  <a:pt x="694" y="1295"/>
                </a:moveTo>
                <a:cubicBezTo>
                  <a:pt x="658" y="1309"/>
                  <a:pt x="640" y="1331"/>
                  <a:pt x="625" y="1369"/>
                </a:cubicBezTo>
                <a:cubicBezTo>
                  <a:pt x="608" y="1412"/>
                  <a:pt x="604" y="1455"/>
                  <a:pt x="603" y="1500"/>
                </a:cubicBezTo>
                <a:cubicBezTo>
                  <a:pt x="603" y="1522"/>
                  <a:pt x="603" y="1529"/>
                  <a:pt x="606" y="1543"/>
                </a:cubicBezTo>
                <a:moveTo>
                  <a:pt x="1181" y="1174"/>
                </a:moveTo>
                <a:cubicBezTo>
                  <a:pt x="1174" y="1147"/>
                  <a:pt x="1169" y="1149"/>
                  <a:pt x="1199" y="1147"/>
                </a:cubicBezTo>
                <a:cubicBezTo>
                  <a:pt x="1254" y="1144"/>
                  <a:pt x="1293" y="1158"/>
                  <a:pt x="1331" y="1197"/>
                </a:cubicBezTo>
                <a:cubicBezTo>
                  <a:pt x="1364" y="1230"/>
                  <a:pt x="1377" y="1268"/>
                  <a:pt x="1375" y="1314"/>
                </a:cubicBezTo>
                <a:cubicBezTo>
                  <a:pt x="1374" y="1352"/>
                  <a:pt x="1340" y="1367"/>
                  <a:pt x="1308" y="1379"/>
                </a:cubicBezTo>
                <a:cubicBezTo>
                  <a:pt x="1298" y="1381"/>
                  <a:pt x="1297" y="1380"/>
                  <a:pt x="1293" y="1384"/>
                </a:cubicBezTo>
                <a:cubicBezTo>
                  <a:pt x="1336" y="1387"/>
                  <a:pt x="1414" y="1390"/>
                  <a:pt x="1433" y="1441"/>
                </a:cubicBezTo>
                <a:cubicBezTo>
                  <a:pt x="1456" y="1504"/>
                  <a:pt x="1387" y="1535"/>
                  <a:pt x="1341" y="1556"/>
                </a:cubicBezTo>
                <a:cubicBezTo>
                  <a:pt x="1264" y="1592"/>
                  <a:pt x="1173" y="1606"/>
                  <a:pt x="1088" y="1610"/>
                </a:cubicBezTo>
                <a:cubicBezTo>
                  <a:pt x="1072" y="1610"/>
                  <a:pt x="1056" y="1610"/>
                  <a:pt x="1040" y="161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33" name="Freeform 29"/>
          <p:cNvSpPr/>
          <p:nvPr/>
        </p:nvSpPr>
        <p:spPr>
          <a:xfrm>
            <a:off x="6932520" y="5039640"/>
            <a:ext cx="124200" cy="50400"/>
          </a:xfrm>
          <a:custGeom>
            <a:avLst/>
            <a:gdLst/>
            <a:ahLst/>
            <a:rect l="0" t="0" r="r" b="b"/>
            <a:pathLst>
              <a:path w="345" h="140">
                <a:moveTo>
                  <a:pt x="0" y="26"/>
                </a:moveTo>
                <a:cubicBezTo>
                  <a:pt x="74" y="15"/>
                  <a:pt x="160" y="0"/>
                  <a:pt x="235" y="22"/>
                </a:cubicBezTo>
                <a:cubicBezTo>
                  <a:pt x="282" y="35"/>
                  <a:pt x="325" y="73"/>
                  <a:pt x="341" y="119"/>
                </a:cubicBezTo>
                <a:cubicBezTo>
                  <a:pt x="342" y="126"/>
                  <a:pt x="343" y="132"/>
                  <a:pt x="344" y="13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34" name="Freeform 30"/>
          <p:cNvSpPr/>
          <p:nvPr/>
        </p:nvSpPr>
        <p:spPr>
          <a:xfrm>
            <a:off x="7237440" y="4213440"/>
            <a:ext cx="1406880" cy="1869120"/>
          </a:xfrm>
          <a:custGeom>
            <a:avLst/>
            <a:gdLst/>
            <a:ahLst/>
            <a:rect l="0" t="0" r="r" b="b"/>
            <a:pathLst>
              <a:path w="3908" h="5192">
                <a:moveTo>
                  <a:pt x="933" y="1588"/>
                </a:moveTo>
                <a:cubicBezTo>
                  <a:pt x="959" y="1548"/>
                  <a:pt x="984" y="1510"/>
                  <a:pt x="1017" y="1473"/>
                </a:cubicBezTo>
                <a:cubicBezTo>
                  <a:pt x="1018" y="1473"/>
                  <a:pt x="1019" y="1473"/>
                  <a:pt x="1020" y="1473"/>
                </a:cubicBezTo>
                <a:cubicBezTo>
                  <a:pt x="1018" y="1517"/>
                  <a:pt x="1027" y="1565"/>
                  <a:pt x="1020" y="1609"/>
                </a:cubicBezTo>
                <a:cubicBezTo>
                  <a:pt x="981" y="1868"/>
                  <a:pt x="831" y="2137"/>
                  <a:pt x="965" y="2396"/>
                </a:cubicBezTo>
                <a:cubicBezTo>
                  <a:pt x="1025" y="2511"/>
                  <a:pt x="1102" y="2536"/>
                  <a:pt x="1205" y="2588"/>
                </a:cubicBezTo>
                <a:cubicBezTo>
                  <a:pt x="1175" y="2610"/>
                  <a:pt x="1132" y="2635"/>
                  <a:pt x="1103" y="2659"/>
                </a:cubicBezTo>
                <a:cubicBezTo>
                  <a:pt x="949" y="2786"/>
                  <a:pt x="873" y="2955"/>
                  <a:pt x="829" y="3147"/>
                </a:cubicBezTo>
                <a:cubicBezTo>
                  <a:pt x="772" y="3395"/>
                  <a:pt x="771" y="3655"/>
                  <a:pt x="732" y="3906"/>
                </a:cubicBezTo>
                <a:cubicBezTo>
                  <a:pt x="704" y="4088"/>
                  <a:pt x="676" y="4407"/>
                  <a:pt x="513" y="4532"/>
                </a:cubicBezTo>
                <a:cubicBezTo>
                  <a:pt x="422" y="4602"/>
                  <a:pt x="322" y="4612"/>
                  <a:pt x="210" y="4605"/>
                </a:cubicBezTo>
                <a:cubicBezTo>
                  <a:pt x="128" y="4600"/>
                  <a:pt x="72" y="4570"/>
                  <a:pt x="0" y="4536"/>
                </a:cubicBezTo>
                <a:moveTo>
                  <a:pt x="1645" y="39"/>
                </a:moveTo>
                <a:cubicBezTo>
                  <a:pt x="1632" y="65"/>
                  <a:pt x="1650" y="0"/>
                  <a:pt x="1628" y="66"/>
                </a:cubicBezTo>
                <a:cubicBezTo>
                  <a:pt x="1589" y="183"/>
                  <a:pt x="1554" y="295"/>
                  <a:pt x="1501" y="407"/>
                </a:cubicBezTo>
                <a:cubicBezTo>
                  <a:pt x="1424" y="570"/>
                  <a:pt x="1331" y="721"/>
                  <a:pt x="1238" y="875"/>
                </a:cubicBezTo>
                <a:cubicBezTo>
                  <a:pt x="1229" y="891"/>
                  <a:pt x="1228" y="894"/>
                  <a:pt x="1221" y="902"/>
                </a:cubicBezTo>
                <a:cubicBezTo>
                  <a:pt x="1273" y="867"/>
                  <a:pt x="1324" y="844"/>
                  <a:pt x="1387" y="832"/>
                </a:cubicBezTo>
                <a:cubicBezTo>
                  <a:pt x="1492" y="812"/>
                  <a:pt x="1600" y="813"/>
                  <a:pt x="1706" y="814"/>
                </a:cubicBezTo>
                <a:cubicBezTo>
                  <a:pt x="1774" y="814"/>
                  <a:pt x="1828" y="824"/>
                  <a:pt x="1892" y="846"/>
                </a:cubicBezTo>
                <a:cubicBezTo>
                  <a:pt x="1893" y="847"/>
                  <a:pt x="1894" y="848"/>
                  <a:pt x="1895" y="849"/>
                </a:cubicBezTo>
                <a:cubicBezTo>
                  <a:pt x="1857" y="835"/>
                  <a:pt x="1829" y="823"/>
                  <a:pt x="1797" y="793"/>
                </a:cubicBezTo>
                <a:cubicBezTo>
                  <a:pt x="1759" y="758"/>
                  <a:pt x="1732" y="716"/>
                  <a:pt x="1706" y="672"/>
                </a:cubicBezTo>
                <a:cubicBezTo>
                  <a:pt x="1706" y="820"/>
                  <a:pt x="1696" y="965"/>
                  <a:pt x="1686" y="1113"/>
                </a:cubicBezTo>
                <a:cubicBezTo>
                  <a:pt x="1680" y="1207"/>
                  <a:pt x="1679" y="1236"/>
                  <a:pt x="1673" y="1297"/>
                </a:cubicBezTo>
                <a:moveTo>
                  <a:pt x="1752" y="1539"/>
                </a:moveTo>
                <a:cubicBezTo>
                  <a:pt x="1754" y="1535"/>
                  <a:pt x="1754" y="1483"/>
                  <a:pt x="1754" y="1556"/>
                </a:cubicBezTo>
                <a:cubicBezTo>
                  <a:pt x="1755" y="1645"/>
                  <a:pt x="1742" y="1727"/>
                  <a:pt x="1730" y="1815"/>
                </a:cubicBezTo>
                <a:cubicBezTo>
                  <a:pt x="1718" y="1903"/>
                  <a:pt x="1717" y="1992"/>
                  <a:pt x="1712" y="2080"/>
                </a:cubicBezTo>
                <a:cubicBezTo>
                  <a:pt x="1711" y="2092"/>
                  <a:pt x="1710" y="2093"/>
                  <a:pt x="1710" y="2100"/>
                </a:cubicBezTo>
                <a:moveTo>
                  <a:pt x="1740" y="1721"/>
                </a:moveTo>
                <a:cubicBezTo>
                  <a:pt x="1765" y="1638"/>
                  <a:pt x="1784" y="1557"/>
                  <a:pt x="1851" y="1496"/>
                </a:cubicBezTo>
                <a:cubicBezTo>
                  <a:pt x="1878" y="1471"/>
                  <a:pt x="1897" y="1469"/>
                  <a:pt x="1930" y="1466"/>
                </a:cubicBezTo>
                <a:cubicBezTo>
                  <a:pt x="1943" y="1522"/>
                  <a:pt x="1938" y="1561"/>
                  <a:pt x="1912" y="1614"/>
                </a:cubicBezTo>
                <a:cubicBezTo>
                  <a:pt x="1883" y="1672"/>
                  <a:pt x="1831" y="1734"/>
                  <a:pt x="1768" y="1756"/>
                </a:cubicBezTo>
                <a:cubicBezTo>
                  <a:pt x="1758" y="1757"/>
                  <a:pt x="1757" y="1758"/>
                  <a:pt x="1751" y="1758"/>
                </a:cubicBezTo>
                <a:moveTo>
                  <a:pt x="2180" y="1644"/>
                </a:moveTo>
                <a:cubicBezTo>
                  <a:pt x="2135" y="1653"/>
                  <a:pt x="2098" y="1662"/>
                  <a:pt x="2057" y="1685"/>
                </a:cubicBezTo>
                <a:cubicBezTo>
                  <a:pt x="2016" y="1707"/>
                  <a:pt x="1961" y="1743"/>
                  <a:pt x="1947" y="1791"/>
                </a:cubicBezTo>
                <a:cubicBezTo>
                  <a:pt x="1935" y="1836"/>
                  <a:pt x="1964" y="1851"/>
                  <a:pt x="2004" y="1857"/>
                </a:cubicBezTo>
                <a:cubicBezTo>
                  <a:pt x="2057" y="1865"/>
                  <a:pt x="2118" y="1866"/>
                  <a:pt x="2163" y="1834"/>
                </a:cubicBezTo>
                <a:cubicBezTo>
                  <a:pt x="2199" y="1809"/>
                  <a:pt x="2201" y="1773"/>
                  <a:pt x="2202" y="1734"/>
                </a:cubicBezTo>
                <a:cubicBezTo>
                  <a:pt x="2202" y="1728"/>
                  <a:pt x="2202" y="1723"/>
                  <a:pt x="2202" y="1717"/>
                </a:cubicBezTo>
                <a:cubicBezTo>
                  <a:pt x="2199" y="1736"/>
                  <a:pt x="2198" y="1742"/>
                  <a:pt x="2198" y="1761"/>
                </a:cubicBezTo>
                <a:cubicBezTo>
                  <a:pt x="2197" y="1807"/>
                  <a:pt x="2211" y="1830"/>
                  <a:pt x="2260" y="1839"/>
                </a:cubicBezTo>
                <a:cubicBezTo>
                  <a:pt x="2312" y="1848"/>
                  <a:pt x="2368" y="1841"/>
                  <a:pt x="2409" y="1807"/>
                </a:cubicBezTo>
                <a:cubicBezTo>
                  <a:pt x="2450" y="1773"/>
                  <a:pt x="2461" y="1723"/>
                  <a:pt x="2472" y="1674"/>
                </a:cubicBezTo>
                <a:cubicBezTo>
                  <a:pt x="2476" y="1656"/>
                  <a:pt x="2480" y="1637"/>
                  <a:pt x="2484" y="1619"/>
                </a:cubicBezTo>
                <a:cubicBezTo>
                  <a:pt x="2484" y="1675"/>
                  <a:pt x="2477" y="1729"/>
                  <a:pt x="2473" y="1785"/>
                </a:cubicBezTo>
                <a:cubicBezTo>
                  <a:pt x="2471" y="1816"/>
                  <a:pt x="2472" y="1847"/>
                  <a:pt x="2472" y="1878"/>
                </a:cubicBezTo>
                <a:moveTo>
                  <a:pt x="2386" y="1438"/>
                </a:moveTo>
                <a:cubicBezTo>
                  <a:pt x="2425" y="1419"/>
                  <a:pt x="2442" y="1461"/>
                  <a:pt x="2463" y="1492"/>
                </a:cubicBezTo>
                <a:cubicBezTo>
                  <a:pt x="2495" y="1543"/>
                  <a:pt x="2505" y="1560"/>
                  <a:pt x="2526" y="1595"/>
                </a:cubicBezTo>
                <a:moveTo>
                  <a:pt x="2691" y="1781"/>
                </a:moveTo>
                <a:cubicBezTo>
                  <a:pt x="2682" y="1757"/>
                  <a:pt x="2678" y="1741"/>
                  <a:pt x="2678" y="1716"/>
                </a:cubicBezTo>
                <a:cubicBezTo>
                  <a:pt x="2678" y="1693"/>
                  <a:pt x="2682" y="1679"/>
                  <a:pt x="2691" y="1658"/>
                </a:cubicBezTo>
                <a:cubicBezTo>
                  <a:pt x="2698" y="1642"/>
                  <a:pt x="2705" y="1628"/>
                  <a:pt x="2714" y="1613"/>
                </a:cubicBezTo>
                <a:cubicBezTo>
                  <a:pt x="2716" y="1608"/>
                  <a:pt x="2717" y="1608"/>
                  <a:pt x="2718" y="1605"/>
                </a:cubicBezTo>
                <a:cubicBezTo>
                  <a:pt x="2728" y="1615"/>
                  <a:pt x="2714" y="1587"/>
                  <a:pt x="2730" y="1626"/>
                </a:cubicBezTo>
                <a:cubicBezTo>
                  <a:pt x="2745" y="1663"/>
                  <a:pt x="2762" y="1698"/>
                  <a:pt x="2779" y="1734"/>
                </a:cubicBezTo>
                <a:cubicBezTo>
                  <a:pt x="2794" y="1767"/>
                  <a:pt x="2804" y="1793"/>
                  <a:pt x="2805" y="1829"/>
                </a:cubicBezTo>
                <a:cubicBezTo>
                  <a:pt x="2805" y="1850"/>
                  <a:pt x="2806" y="1854"/>
                  <a:pt x="2790" y="1866"/>
                </a:cubicBezTo>
                <a:cubicBezTo>
                  <a:pt x="2779" y="1875"/>
                  <a:pt x="2813" y="1865"/>
                  <a:pt x="2827" y="1864"/>
                </a:cubicBezTo>
                <a:moveTo>
                  <a:pt x="3066" y="1743"/>
                </a:moveTo>
                <a:cubicBezTo>
                  <a:pt x="3087" y="1717"/>
                  <a:pt x="3114" y="1691"/>
                  <a:pt x="3123" y="1658"/>
                </a:cubicBezTo>
                <a:cubicBezTo>
                  <a:pt x="3123" y="1654"/>
                  <a:pt x="3123" y="1653"/>
                  <a:pt x="3123" y="1651"/>
                </a:cubicBezTo>
                <a:cubicBezTo>
                  <a:pt x="3112" y="1679"/>
                  <a:pt x="3103" y="1723"/>
                  <a:pt x="3112" y="1753"/>
                </a:cubicBezTo>
                <a:cubicBezTo>
                  <a:pt x="3127" y="1804"/>
                  <a:pt x="3172" y="1840"/>
                  <a:pt x="3188" y="1891"/>
                </a:cubicBezTo>
                <a:cubicBezTo>
                  <a:pt x="3199" y="1927"/>
                  <a:pt x="3196" y="1956"/>
                  <a:pt x="3167" y="1978"/>
                </a:cubicBezTo>
                <a:cubicBezTo>
                  <a:pt x="3145" y="1995"/>
                  <a:pt x="3119" y="2003"/>
                  <a:pt x="3096" y="2017"/>
                </a:cubicBezTo>
                <a:moveTo>
                  <a:pt x="1771" y="2189"/>
                </a:moveTo>
                <a:cubicBezTo>
                  <a:pt x="1794" y="2192"/>
                  <a:pt x="1791" y="2155"/>
                  <a:pt x="1790" y="2217"/>
                </a:cubicBezTo>
                <a:cubicBezTo>
                  <a:pt x="1789" y="2287"/>
                  <a:pt x="1753" y="2355"/>
                  <a:pt x="1730" y="2420"/>
                </a:cubicBezTo>
                <a:cubicBezTo>
                  <a:pt x="1709" y="2480"/>
                  <a:pt x="1684" y="2541"/>
                  <a:pt x="1667" y="2602"/>
                </a:cubicBezTo>
                <a:cubicBezTo>
                  <a:pt x="1661" y="2623"/>
                  <a:pt x="1658" y="2645"/>
                  <a:pt x="1654" y="2667"/>
                </a:cubicBezTo>
                <a:cubicBezTo>
                  <a:pt x="1680" y="2640"/>
                  <a:pt x="1705" y="2612"/>
                  <a:pt x="1734" y="2589"/>
                </a:cubicBezTo>
                <a:cubicBezTo>
                  <a:pt x="1783" y="2548"/>
                  <a:pt x="1834" y="2507"/>
                  <a:pt x="1897" y="2489"/>
                </a:cubicBezTo>
                <a:cubicBezTo>
                  <a:pt x="1923" y="2482"/>
                  <a:pt x="1947" y="2485"/>
                  <a:pt x="1974" y="2485"/>
                </a:cubicBezTo>
                <a:cubicBezTo>
                  <a:pt x="1983" y="2525"/>
                  <a:pt x="1982" y="2558"/>
                  <a:pt x="1974" y="2598"/>
                </a:cubicBezTo>
                <a:cubicBezTo>
                  <a:pt x="1970" y="2616"/>
                  <a:pt x="1955" y="2661"/>
                  <a:pt x="1974" y="2677"/>
                </a:cubicBezTo>
                <a:cubicBezTo>
                  <a:pt x="1996" y="2697"/>
                  <a:pt x="2094" y="2686"/>
                  <a:pt x="2120" y="2681"/>
                </a:cubicBezTo>
                <a:cubicBezTo>
                  <a:pt x="2173" y="2670"/>
                  <a:pt x="2235" y="2638"/>
                  <a:pt x="2250" y="2582"/>
                </a:cubicBezTo>
                <a:cubicBezTo>
                  <a:pt x="2254" y="2566"/>
                  <a:pt x="2251" y="2545"/>
                  <a:pt x="2251" y="2529"/>
                </a:cubicBezTo>
                <a:cubicBezTo>
                  <a:pt x="2216" y="2526"/>
                  <a:pt x="2201" y="2525"/>
                  <a:pt x="2168" y="2543"/>
                </a:cubicBezTo>
                <a:cubicBezTo>
                  <a:pt x="2142" y="2557"/>
                  <a:pt x="2101" y="2584"/>
                  <a:pt x="2110" y="2619"/>
                </a:cubicBezTo>
                <a:cubicBezTo>
                  <a:pt x="2120" y="2660"/>
                  <a:pt x="2169" y="2651"/>
                  <a:pt x="2207" y="2651"/>
                </a:cubicBezTo>
                <a:cubicBezTo>
                  <a:pt x="2265" y="2652"/>
                  <a:pt x="2312" y="2648"/>
                  <a:pt x="2356" y="2608"/>
                </a:cubicBezTo>
                <a:cubicBezTo>
                  <a:pt x="2374" y="2592"/>
                  <a:pt x="2378" y="2573"/>
                  <a:pt x="2389" y="2554"/>
                </a:cubicBezTo>
                <a:cubicBezTo>
                  <a:pt x="2389" y="2609"/>
                  <a:pt x="2366" y="2702"/>
                  <a:pt x="2398" y="2747"/>
                </a:cubicBezTo>
                <a:cubicBezTo>
                  <a:pt x="2417" y="2755"/>
                  <a:pt x="2424" y="2758"/>
                  <a:pt x="2438" y="2755"/>
                </a:cubicBezTo>
                <a:moveTo>
                  <a:pt x="2523" y="2618"/>
                </a:moveTo>
                <a:cubicBezTo>
                  <a:pt x="2525" y="2580"/>
                  <a:pt x="2524" y="2543"/>
                  <a:pt x="2541" y="2507"/>
                </a:cubicBezTo>
                <a:cubicBezTo>
                  <a:pt x="2546" y="2499"/>
                  <a:pt x="2547" y="2496"/>
                  <a:pt x="2554" y="2498"/>
                </a:cubicBezTo>
                <a:cubicBezTo>
                  <a:pt x="2561" y="2528"/>
                  <a:pt x="2566" y="2561"/>
                  <a:pt x="2571" y="2592"/>
                </a:cubicBezTo>
                <a:cubicBezTo>
                  <a:pt x="2577" y="2628"/>
                  <a:pt x="2587" y="2689"/>
                  <a:pt x="2624" y="2710"/>
                </a:cubicBezTo>
                <a:cubicBezTo>
                  <a:pt x="2650" y="2725"/>
                  <a:pt x="2666" y="2703"/>
                  <a:pt x="2678" y="2684"/>
                </a:cubicBezTo>
                <a:cubicBezTo>
                  <a:pt x="2714" y="2625"/>
                  <a:pt x="2733" y="2561"/>
                  <a:pt x="2784" y="2512"/>
                </a:cubicBezTo>
                <a:cubicBezTo>
                  <a:pt x="2810" y="2487"/>
                  <a:pt x="2834" y="2476"/>
                  <a:pt x="2869" y="2474"/>
                </a:cubicBezTo>
                <a:cubicBezTo>
                  <a:pt x="2883" y="2474"/>
                  <a:pt x="2889" y="2474"/>
                  <a:pt x="2899" y="2478"/>
                </a:cubicBezTo>
                <a:moveTo>
                  <a:pt x="3022" y="2465"/>
                </a:moveTo>
                <a:cubicBezTo>
                  <a:pt x="3014" y="2497"/>
                  <a:pt x="3005" y="2529"/>
                  <a:pt x="2996" y="2561"/>
                </a:cubicBezTo>
                <a:cubicBezTo>
                  <a:pt x="2988" y="2589"/>
                  <a:pt x="2978" y="2667"/>
                  <a:pt x="2954" y="2687"/>
                </a:cubicBezTo>
                <a:cubicBezTo>
                  <a:pt x="2952" y="2687"/>
                  <a:pt x="2952" y="2687"/>
                  <a:pt x="2951" y="2687"/>
                </a:cubicBezTo>
                <a:moveTo>
                  <a:pt x="2893" y="2262"/>
                </a:moveTo>
                <a:cubicBezTo>
                  <a:pt x="2893" y="2224"/>
                  <a:pt x="2889" y="2202"/>
                  <a:pt x="2905" y="2172"/>
                </a:cubicBezTo>
                <a:cubicBezTo>
                  <a:pt x="2956" y="2176"/>
                  <a:pt x="2963" y="2208"/>
                  <a:pt x="2985" y="2252"/>
                </a:cubicBezTo>
                <a:cubicBezTo>
                  <a:pt x="3010" y="2303"/>
                  <a:pt x="3019" y="2320"/>
                  <a:pt x="3040" y="2352"/>
                </a:cubicBezTo>
                <a:moveTo>
                  <a:pt x="3191" y="2468"/>
                </a:moveTo>
                <a:cubicBezTo>
                  <a:pt x="3191" y="2459"/>
                  <a:pt x="3191" y="2456"/>
                  <a:pt x="3191" y="2450"/>
                </a:cubicBezTo>
                <a:cubicBezTo>
                  <a:pt x="3191" y="2483"/>
                  <a:pt x="3192" y="2514"/>
                  <a:pt x="3209" y="2544"/>
                </a:cubicBezTo>
                <a:cubicBezTo>
                  <a:pt x="3229" y="2579"/>
                  <a:pt x="3259" y="2595"/>
                  <a:pt x="3298" y="2598"/>
                </a:cubicBezTo>
                <a:cubicBezTo>
                  <a:pt x="3333" y="2601"/>
                  <a:pt x="3344" y="2597"/>
                  <a:pt x="3363" y="2567"/>
                </a:cubicBezTo>
                <a:cubicBezTo>
                  <a:pt x="3372" y="2552"/>
                  <a:pt x="3379" y="2534"/>
                  <a:pt x="3386" y="2519"/>
                </a:cubicBezTo>
                <a:cubicBezTo>
                  <a:pt x="3406" y="2528"/>
                  <a:pt x="3409" y="2544"/>
                  <a:pt x="3428" y="2560"/>
                </a:cubicBezTo>
                <a:cubicBezTo>
                  <a:pt x="3464" y="2591"/>
                  <a:pt x="3509" y="2605"/>
                  <a:pt x="3552" y="2622"/>
                </a:cubicBezTo>
                <a:moveTo>
                  <a:pt x="3719" y="2642"/>
                </a:moveTo>
                <a:cubicBezTo>
                  <a:pt x="3770" y="2640"/>
                  <a:pt x="3822" y="2647"/>
                  <a:pt x="3853" y="2599"/>
                </a:cubicBezTo>
                <a:cubicBezTo>
                  <a:pt x="3865" y="2581"/>
                  <a:pt x="3861" y="2559"/>
                  <a:pt x="3861" y="2539"/>
                </a:cubicBezTo>
                <a:cubicBezTo>
                  <a:pt x="3818" y="2520"/>
                  <a:pt x="3772" y="2517"/>
                  <a:pt x="3725" y="2536"/>
                </a:cubicBezTo>
                <a:cubicBezTo>
                  <a:pt x="3678" y="2555"/>
                  <a:pt x="3624" y="2599"/>
                  <a:pt x="3612" y="2649"/>
                </a:cubicBezTo>
                <a:cubicBezTo>
                  <a:pt x="3605" y="2680"/>
                  <a:pt x="3611" y="2706"/>
                  <a:pt x="3643" y="2715"/>
                </a:cubicBezTo>
                <a:cubicBezTo>
                  <a:pt x="3670" y="2723"/>
                  <a:pt x="3705" y="2723"/>
                  <a:pt x="3728" y="2707"/>
                </a:cubicBezTo>
                <a:cubicBezTo>
                  <a:pt x="3755" y="2689"/>
                  <a:pt x="3757" y="2668"/>
                  <a:pt x="3791" y="2665"/>
                </a:cubicBezTo>
                <a:cubicBezTo>
                  <a:pt x="3831" y="2676"/>
                  <a:pt x="3824" y="2716"/>
                  <a:pt x="3822" y="2755"/>
                </a:cubicBezTo>
                <a:cubicBezTo>
                  <a:pt x="3817" y="2835"/>
                  <a:pt x="3769" y="2906"/>
                  <a:pt x="3722" y="2969"/>
                </a:cubicBezTo>
                <a:cubicBezTo>
                  <a:pt x="3696" y="3003"/>
                  <a:pt x="3664" y="3045"/>
                  <a:pt x="3620" y="3055"/>
                </a:cubicBezTo>
                <a:cubicBezTo>
                  <a:pt x="3610" y="3055"/>
                  <a:pt x="3609" y="3055"/>
                  <a:pt x="3604" y="3055"/>
                </a:cubicBezTo>
                <a:cubicBezTo>
                  <a:pt x="3605" y="3005"/>
                  <a:pt x="3618" y="2977"/>
                  <a:pt x="3652" y="2938"/>
                </a:cubicBezTo>
                <a:cubicBezTo>
                  <a:pt x="3711" y="2871"/>
                  <a:pt x="3787" y="2826"/>
                  <a:pt x="3865" y="2786"/>
                </a:cubicBezTo>
                <a:cubicBezTo>
                  <a:pt x="3879" y="2779"/>
                  <a:pt x="3893" y="2772"/>
                  <a:pt x="3907" y="2765"/>
                </a:cubicBezTo>
                <a:moveTo>
                  <a:pt x="2505" y="3445"/>
                </a:moveTo>
                <a:cubicBezTo>
                  <a:pt x="2505" y="3425"/>
                  <a:pt x="2505" y="3420"/>
                  <a:pt x="2503" y="3407"/>
                </a:cubicBezTo>
                <a:cubicBezTo>
                  <a:pt x="2462" y="3399"/>
                  <a:pt x="2420" y="3396"/>
                  <a:pt x="2379" y="3411"/>
                </a:cubicBezTo>
                <a:cubicBezTo>
                  <a:pt x="2326" y="3431"/>
                  <a:pt x="2268" y="3472"/>
                  <a:pt x="2236" y="3520"/>
                </a:cubicBezTo>
                <a:cubicBezTo>
                  <a:pt x="2220" y="3543"/>
                  <a:pt x="2201" y="3591"/>
                  <a:pt x="2235" y="3607"/>
                </a:cubicBezTo>
                <a:cubicBezTo>
                  <a:pt x="2292" y="3634"/>
                  <a:pt x="2399" y="3629"/>
                  <a:pt x="2456" y="3609"/>
                </a:cubicBezTo>
                <a:cubicBezTo>
                  <a:pt x="2497" y="3594"/>
                  <a:pt x="2532" y="3559"/>
                  <a:pt x="2557" y="3524"/>
                </a:cubicBezTo>
                <a:cubicBezTo>
                  <a:pt x="2564" y="3514"/>
                  <a:pt x="2571" y="3505"/>
                  <a:pt x="2578" y="3497"/>
                </a:cubicBezTo>
                <a:cubicBezTo>
                  <a:pt x="2580" y="3542"/>
                  <a:pt x="2580" y="3588"/>
                  <a:pt x="2580" y="3634"/>
                </a:cubicBezTo>
                <a:cubicBezTo>
                  <a:pt x="2580" y="3744"/>
                  <a:pt x="2542" y="3845"/>
                  <a:pt x="2499" y="3945"/>
                </a:cubicBezTo>
                <a:cubicBezTo>
                  <a:pt x="2476" y="3999"/>
                  <a:pt x="2451" y="4053"/>
                  <a:pt x="2424" y="4105"/>
                </a:cubicBezTo>
                <a:cubicBezTo>
                  <a:pt x="2419" y="4116"/>
                  <a:pt x="2405" y="4123"/>
                  <a:pt x="2406" y="4135"/>
                </a:cubicBezTo>
                <a:cubicBezTo>
                  <a:pt x="2407" y="4147"/>
                  <a:pt x="2426" y="4128"/>
                  <a:pt x="2438" y="4125"/>
                </a:cubicBezTo>
                <a:moveTo>
                  <a:pt x="1696" y="4546"/>
                </a:moveTo>
                <a:cubicBezTo>
                  <a:pt x="1674" y="4519"/>
                  <a:pt x="1661" y="4502"/>
                  <a:pt x="1619" y="4493"/>
                </a:cubicBezTo>
                <a:cubicBezTo>
                  <a:pt x="1578" y="4484"/>
                  <a:pt x="1536" y="4485"/>
                  <a:pt x="1501" y="4508"/>
                </a:cubicBezTo>
                <a:cubicBezTo>
                  <a:pt x="1455" y="4538"/>
                  <a:pt x="1414" y="4588"/>
                  <a:pt x="1388" y="4635"/>
                </a:cubicBezTo>
                <a:cubicBezTo>
                  <a:pt x="1375" y="4659"/>
                  <a:pt x="1371" y="4681"/>
                  <a:pt x="1369" y="4707"/>
                </a:cubicBezTo>
                <a:cubicBezTo>
                  <a:pt x="1369" y="4709"/>
                  <a:pt x="1369" y="4710"/>
                  <a:pt x="1369" y="4712"/>
                </a:cubicBezTo>
                <a:cubicBezTo>
                  <a:pt x="1384" y="4714"/>
                  <a:pt x="1401" y="4715"/>
                  <a:pt x="1417" y="4715"/>
                </a:cubicBezTo>
                <a:cubicBezTo>
                  <a:pt x="1439" y="4715"/>
                  <a:pt x="1455" y="4711"/>
                  <a:pt x="1472" y="4727"/>
                </a:cubicBezTo>
                <a:cubicBezTo>
                  <a:pt x="1504" y="4757"/>
                  <a:pt x="1557" y="4877"/>
                  <a:pt x="1500" y="4900"/>
                </a:cubicBezTo>
                <a:cubicBezTo>
                  <a:pt x="1452" y="4919"/>
                  <a:pt x="1370" y="4914"/>
                  <a:pt x="1320" y="4909"/>
                </a:cubicBezTo>
                <a:cubicBezTo>
                  <a:pt x="1272" y="4904"/>
                  <a:pt x="1187" y="4890"/>
                  <a:pt x="1150" y="4854"/>
                </a:cubicBezTo>
                <a:cubicBezTo>
                  <a:pt x="1144" y="4839"/>
                  <a:pt x="1142" y="4834"/>
                  <a:pt x="1144" y="4823"/>
                </a:cubicBezTo>
                <a:moveTo>
                  <a:pt x="1898" y="4684"/>
                </a:moveTo>
                <a:cubicBezTo>
                  <a:pt x="1871" y="4680"/>
                  <a:pt x="1861" y="4680"/>
                  <a:pt x="1843" y="4704"/>
                </a:cubicBezTo>
                <a:cubicBezTo>
                  <a:pt x="1818" y="4736"/>
                  <a:pt x="1811" y="4771"/>
                  <a:pt x="1810" y="4811"/>
                </a:cubicBezTo>
                <a:cubicBezTo>
                  <a:pt x="1809" y="4848"/>
                  <a:pt x="1841" y="4861"/>
                  <a:pt x="1876" y="4866"/>
                </a:cubicBezTo>
                <a:cubicBezTo>
                  <a:pt x="1911" y="4871"/>
                  <a:pt x="1946" y="4870"/>
                  <a:pt x="1974" y="4848"/>
                </a:cubicBezTo>
                <a:cubicBezTo>
                  <a:pt x="1995" y="4831"/>
                  <a:pt x="2006" y="4806"/>
                  <a:pt x="2025" y="4789"/>
                </a:cubicBezTo>
                <a:cubicBezTo>
                  <a:pt x="2028" y="4787"/>
                  <a:pt x="2029" y="4786"/>
                  <a:pt x="2031" y="4786"/>
                </a:cubicBezTo>
                <a:cubicBezTo>
                  <a:pt x="2032" y="4813"/>
                  <a:pt x="2028" y="4843"/>
                  <a:pt x="2032" y="4869"/>
                </a:cubicBezTo>
                <a:cubicBezTo>
                  <a:pt x="2037" y="4906"/>
                  <a:pt x="2053" y="4919"/>
                  <a:pt x="2077" y="4943"/>
                </a:cubicBezTo>
                <a:moveTo>
                  <a:pt x="2351" y="4823"/>
                </a:moveTo>
                <a:cubicBezTo>
                  <a:pt x="2352" y="4821"/>
                  <a:pt x="2359" y="4805"/>
                  <a:pt x="2360" y="4801"/>
                </a:cubicBezTo>
                <a:cubicBezTo>
                  <a:pt x="2363" y="4826"/>
                  <a:pt x="2363" y="4861"/>
                  <a:pt x="2363" y="4889"/>
                </a:cubicBezTo>
                <a:cubicBezTo>
                  <a:pt x="2363" y="4930"/>
                  <a:pt x="2361" y="4980"/>
                  <a:pt x="2365" y="5018"/>
                </a:cubicBezTo>
                <a:cubicBezTo>
                  <a:pt x="2377" y="5004"/>
                  <a:pt x="2394" y="4976"/>
                  <a:pt x="2409" y="4958"/>
                </a:cubicBezTo>
                <a:cubicBezTo>
                  <a:pt x="2430" y="4931"/>
                  <a:pt x="2455" y="4902"/>
                  <a:pt x="2490" y="4896"/>
                </a:cubicBezTo>
                <a:cubicBezTo>
                  <a:pt x="2523" y="4890"/>
                  <a:pt x="2531" y="4902"/>
                  <a:pt x="2538" y="4933"/>
                </a:cubicBezTo>
                <a:cubicBezTo>
                  <a:pt x="2544" y="4962"/>
                  <a:pt x="2543" y="4990"/>
                  <a:pt x="2551" y="5018"/>
                </a:cubicBezTo>
                <a:cubicBezTo>
                  <a:pt x="2584" y="5017"/>
                  <a:pt x="2598" y="5002"/>
                  <a:pt x="2627" y="4985"/>
                </a:cubicBezTo>
                <a:cubicBezTo>
                  <a:pt x="2667" y="4961"/>
                  <a:pt x="2710" y="4937"/>
                  <a:pt x="2754" y="4923"/>
                </a:cubicBezTo>
                <a:cubicBezTo>
                  <a:pt x="2775" y="4916"/>
                  <a:pt x="2838" y="4901"/>
                  <a:pt x="2857" y="4920"/>
                </a:cubicBezTo>
                <a:cubicBezTo>
                  <a:pt x="2885" y="4948"/>
                  <a:pt x="2872" y="5033"/>
                  <a:pt x="2864" y="5065"/>
                </a:cubicBezTo>
                <a:cubicBezTo>
                  <a:pt x="2859" y="5080"/>
                  <a:pt x="2853" y="5096"/>
                  <a:pt x="2848" y="5111"/>
                </a:cubicBezTo>
                <a:moveTo>
                  <a:pt x="3021" y="5174"/>
                </a:moveTo>
                <a:cubicBezTo>
                  <a:pt x="3006" y="5174"/>
                  <a:pt x="2990" y="5174"/>
                  <a:pt x="2975" y="5174"/>
                </a:cubicBezTo>
                <a:moveTo>
                  <a:pt x="3021" y="5183"/>
                </a:moveTo>
                <a:cubicBezTo>
                  <a:pt x="3021" y="5165"/>
                  <a:pt x="3036" y="5171"/>
                  <a:pt x="3052" y="5171"/>
                </a:cubicBezTo>
                <a:cubicBezTo>
                  <a:pt x="3066" y="5171"/>
                  <a:pt x="3097" y="5165"/>
                  <a:pt x="3106" y="5180"/>
                </a:cubicBezTo>
                <a:cubicBezTo>
                  <a:pt x="3106" y="5184"/>
                  <a:pt x="3106" y="5185"/>
                  <a:pt x="3106" y="5188"/>
                </a:cubicBezTo>
                <a:cubicBezTo>
                  <a:pt x="3082" y="5191"/>
                  <a:pt x="3059" y="5190"/>
                  <a:pt x="3035" y="5190"/>
                </a:cubicBezTo>
                <a:cubicBezTo>
                  <a:pt x="3020" y="5190"/>
                  <a:pt x="3023" y="5191"/>
                  <a:pt x="3022" y="517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Freeform 1"/>
          <p:cNvSpPr/>
          <p:nvPr/>
        </p:nvSpPr>
        <p:spPr>
          <a:xfrm>
            <a:off x="-59760" y="630360"/>
            <a:ext cx="3962160" cy="768600"/>
          </a:xfrm>
          <a:custGeom>
            <a:avLst/>
            <a:gdLst/>
            <a:ahLst/>
            <a:rect l="0" t="0" r="r" b="b"/>
            <a:pathLst>
              <a:path w="11006" h="2135">
                <a:moveTo>
                  <a:pt x="33" y="41"/>
                </a:moveTo>
                <a:cubicBezTo>
                  <a:pt x="0" y="20"/>
                  <a:pt x="15" y="33"/>
                  <a:pt x="3" y="0"/>
                </a:cubicBezTo>
                <a:cubicBezTo>
                  <a:pt x="29" y="54"/>
                  <a:pt x="55" y="109"/>
                  <a:pt x="72" y="166"/>
                </a:cubicBezTo>
                <a:cubicBezTo>
                  <a:pt x="94" y="240"/>
                  <a:pt x="104" y="315"/>
                  <a:pt x="108" y="392"/>
                </a:cubicBezTo>
                <a:cubicBezTo>
                  <a:pt x="110" y="427"/>
                  <a:pt x="109" y="462"/>
                  <a:pt x="109" y="497"/>
                </a:cubicBezTo>
                <a:cubicBezTo>
                  <a:pt x="115" y="460"/>
                  <a:pt x="122" y="435"/>
                  <a:pt x="138" y="400"/>
                </a:cubicBezTo>
                <a:cubicBezTo>
                  <a:pt x="159" y="353"/>
                  <a:pt x="189" y="289"/>
                  <a:pt x="241" y="269"/>
                </a:cubicBezTo>
                <a:cubicBezTo>
                  <a:pt x="302" y="246"/>
                  <a:pt x="333" y="298"/>
                  <a:pt x="359" y="343"/>
                </a:cubicBezTo>
                <a:cubicBezTo>
                  <a:pt x="393" y="400"/>
                  <a:pt x="405" y="468"/>
                  <a:pt x="438" y="525"/>
                </a:cubicBezTo>
                <a:cubicBezTo>
                  <a:pt x="462" y="566"/>
                  <a:pt x="486" y="568"/>
                  <a:pt x="529" y="569"/>
                </a:cubicBezTo>
                <a:moveTo>
                  <a:pt x="5142" y="747"/>
                </a:moveTo>
                <a:cubicBezTo>
                  <a:pt x="5130" y="831"/>
                  <a:pt x="5105" y="895"/>
                  <a:pt x="5062" y="968"/>
                </a:cubicBezTo>
                <a:cubicBezTo>
                  <a:pt x="5028" y="1022"/>
                  <a:pt x="5017" y="1040"/>
                  <a:pt x="4986" y="1069"/>
                </a:cubicBezTo>
                <a:moveTo>
                  <a:pt x="11005" y="1580"/>
                </a:moveTo>
                <a:cubicBezTo>
                  <a:pt x="10906" y="1625"/>
                  <a:pt x="10820" y="1684"/>
                  <a:pt x="10742" y="1762"/>
                </a:cubicBezTo>
                <a:cubicBezTo>
                  <a:pt x="10686" y="1818"/>
                  <a:pt x="10577" y="1942"/>
                  <a:pt x="10616" y="2035"/>
                </a:cubicBezTo>
                <a:cubicBezTo>
                  <a:pt x="10646" y="2107"/>
                  <a:pt x="10750" y="2116"/>
                  <a:pt x="10811" y="213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36" name="Freeform 2"/>
          <p:cNvSpPr/>
          <p:nvPr/>
        </p:nvSpPr>
        <p:spPr>
          <a:xfrm>
            <a:off x="482760" y="668160"/>
            <a:ext cx="1029600" cy="270360"/>
          </a:xfrm>
          <a:custGeom>
            <a:avLst/>
            <a:gdLst/>
            <a:ahLst/>
            <a:rect l="0" t="0" r="r" b="b"/>
            <a:pathLst>
              <a:path w="2860" h="751">
                <a:moveTo>
                  <a:pt x="10" y="18"/>
                </a:moveTo>
                <a:cubicBezTo>
                  <a:pt x="7" y="12"/>
                  <a:pt x="3" y="6"/>
                  <a:pt x="0" y="0"/>
                </a:cubicBezTo>
                <a:cubicBezTo>
                  <a:pt x="22" y="16"/>
                  <a:pt x="32" y="22"/>
                  <a:pt x="46" y="47"/>
                </a:cubicBezTo>
                <a:cubicBezTo>
                  <a:pt x="105" y="148"/>
                  <a:pt x="116" y="278"/>
                  <a:pt x="106" y="392"/>
                </a:cubicBezTo>
                <a:cubicBezTo>
                  <a:pt x="104" y="413"/>
                  <a:pt x="98" y="439"/>
                  <a:pt x="94" y="455"/>
                </a:cubicBezTo>
                <a:cubicBezTo>
                  <a:pt x="94" y="450"/>
                  <a:pt x="94" y="444"/>
                  <a:pt x="94" y="439"/>
                </a:cubicBezTo>
                <a:cubicBezTo>
                  <a:pt x="115" y="383"/>
                  <a:pt x="126" y="338"/>
                  <a:pt x="176" y="296"/>
                </a:cubicBezTo>
                <a:cubicBezTo>
                  <a:pt x="238" y="245"/>
                  <a:pt x="319" y="250"/>
                  <a:pt x="376" y="303"/>
                </a:cubicBezTo>
                <a:cubicBezTo>
                  <a:pt x="443" y="365"/>
                  <a:pt x="475" y="451"/>
                  <a:pt x="574" y="465"/>
                </a:cubicBezTo>
                <a:cubicBezTo>
                  <a:pt x="637" y="474"/>
                  <a:pt x="653" y="452"/>
                  <a:pt x="692" y="410"/>
                </a:cubicBezTo>
                <a:cubicBezTo>
                  <a:pt x="721" y="379"/>
                  <a:pt x="740" y="301"/>
                  <a:pt x="758" y="266"/>
                </a:cubicBezTo>
                <a:cubicBezTo>
                  <a:pt x="784" y="290"/>
                  <a:pt x="810" y="321"/>
                  <a:pt x="837" y="355"/>
                </a:cubicBezTo>
                <a:cubicBezTo>
                  <a:pt x="876" y="401"/>
                  <a:pt x="921" y="434"/>
                  <a:pt x="983" y="441"/>
                </a:cubicBezTo>
                <a:cubicBezTo>
                  <a:pt x="1037" y="447"/>
                  <a:pt x="1096" y="445"/>
                  <a:pt x="1132" y="396"/>
                </a:cubicBezTo>
                <a:cubicBezTo>
                  <a:pt x="1164" y="354"/>
                  <a:pt x="1157" y="314"/>
                  <a:pt x="1129" y="275"/>
                </a:cubicBezTo>
                <a:cubicBezTo>
                  <a:pt x="1077" y="201"/>
                  <a:pt x="908" y="245"/>
                  <a:pt x="851" y="279"/>
                </a:cubicBezTo>
                <a:cubicBezTo>
                  <a:pt x="781" y="320"/>
                  <a:pt x="678" y="434"/>
                  <a:pt x="712" y="529"/>
                </a:cubicBezTo>
                <a:cubicBezTo>
                  <a:pt x="746" y="620"/>
                  <a:pt x="889" y="607"/>
                  <a:pt x="961" y="608"/>
                </a:cubicBezTo>
                <a:cubicBezTo>
                  <a:pt x="1100" y="610"/>
                  <a:pt x="1235" y="577"/>
                  <a:pt x="1362" y="518"/>
                </a:cubicBezTo>
                <a:cubicBezTo>
                  <a:pt x="1433" y="485"/>
                  <a:pt x="1478" y="453"/>
                  <a:pt x="1497" y="379"/>
                </a:cubicBezTo>
                <a:cubicBezTo>
                  <a:pt x="1502" y="361"/>
                  <a:pt x="1490" y="342"/>
                  <a:pt x="1490" y="327"/>
                </a:cubicBezTo>
                <a:cubicBezTo>
                  <a:pt x="1488" y="331"/>
                  <a:pt x="1472" y="334"/>
                  <a:pt x="1469" y="362"/>
                </a:cubicBezTo>
                <a:cubicBezTo>
                  <a:pt x="1461" y="430"/>
                  <a:pt x="1478" y="486"/>
                  <a:pt x="1502" y="549"/>
                </a:cubicBezTo>
                <a:cubicBezTo>
                  <a:pt x="1504" y="553"/>
                  <a:pt x="1507" y="557"/>
                  <a:pt x="1509" y="561"/>
                </a:cubicBezTo>
                <a:cubicBezTo>
                  <a:pt x="1521" y="546"/>
                  <a:pt x="1534" y="549"/>
                  <a:pt x="1551" y="519"/>
                </a:cubicBezTo>
                <a:cubicBezTo>
                  <a:pt x="1583" y="464"/>
                  <a:pt x="1607" y="367"/>
                  <a:pt x="1669" y="346"/>
                </a:cubicBezTo>
                <a:cubicBezTo>
                  <a:pt x="1720" y="328"/>
                  <a:pt x="1762" y="415"/>
                  <a:pt x="1785" y="444"/>
                </a:cubicBezTo>
                <a:cubicBezTo>
                  <a:pt x="1824" y="496"/>
                  <a:pt x="1849" y="520"/>
                  <a:pt x="1909" y="542"/>
                </a:cubicBezTo>
                <a:moveTo>
                  <a:pt x="2242" y="331"/>
                </a:moveTo>
                <a:cubicBezTo>
                  <a:pt x="2218" y="301"/>
                  <a:pt x="2183" y="293"/>
                  <a:pt x="2141" y="303"/>
                </a:cubicBezTo>
                <a:cubicBezTo>
                  <a:pt x="2083" y="317"/>
                  <a:pt x="2014" y="366"/>
                  <a:pt x="1990" y="424"/>
                </a:cubicBezTo>
                <a:cubicBezTo>
                  <a:pt x="1962" y="494"/>
                  <a:pt x="2010" y="503"/>
                  <a:pt x="2063" y="522"/>
                </a:cubicBezTo>
                <a:moveTo>
                  <a:pt x="2433" y="349"/>
                </a:moveTo>
                <a:cubicBezTo>
                  <a:pt x="2436" y="329"/>
                  <a:pt x="2439" y="311"/>
                  <a:pt x="2442" y="292"/>
                </a:cubicBezTo>
                <a:cubicBezTo>
                  <a:pt x="2448" y="325"/>
                  <a:pt x="2449" y="350"/>
                  <a:pt x="2478" y="372"/>
                </a:cubicBezTo>
                <a:cubicBezTo>
                  <a:pt x="2523" y="407"/>
                  <a:pt x="2609" y="411"/>
                  <a:pt x="2663" y="402"/>
                </a:cubicBezTo>
                <a:cubicBezTo>
                  <a:pt x="2726" y="392"/>
                  <a:pt x="2800" y="348"/>
                  <a:pt x="2834" y="292"/>
                </a:cubicBezTo>
                <a:cubicBezTo>
                  <a:pt x="2859" y="250"/>
                  <a:pt x="2853" y="194"/>
                  <a:pt x="2809" y="170"/>
                </a:cubicBezTo>
                <a:cubicBezTo>
                  <a:pt x="2739" y="134"/>
                  <a:pt x="2673" y="180"/>
                  <a:pt x="2627" y="231"/>
                </a:cubicBezTo>
                <a:cubicBezTo>
                  <a:pt x="2550" y="316"/>
                  <a:pt x="2516" y="420"/>
                  <a:pt x="2509" y="532"/>
                </a:cubicBezTo>
                <a:cubicBezTo>
                  <a:pt x="2502" y="639"/>
                  <a:pt x="2559" y="701"/>
                  <a:pt x="2657" y="734"/>
                </a:cubicBezTo>
                <a:cubicBezTo>
                  <a:pt x="2683" y="739"/>
                  <a:pt x="2709" y="745"/>
                  <a:pt x="2735" y="75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37" name="Freeform 3"/>
          <p:cNvSpPr/>
          <p:nvPr/>
        </p:nvSpPr>
        <p:spPr>
          <a:xfrm>
            <a:off x="998280" y="1287360"/>
            <a:ext cx="164160" cy="315360"/>
          </a:xfrm>
          <a:custGeom>
            <a:avLst/>
            <a:gdLst/>
            <a:ahLst/>
            <a:rect l="0" t="0" r="r" b="b"/>
            <a:pathLst>
              <a:path w="456" h="876">
                <a:moveTo>
                  <a:pt x="128" y="244"/>
                </a:moveTo>
                <a:cubicBezTo>
                  <a:pt x="121" y="238"/>
                  <a:pt x="113" y="231"/>
                  <a:pt x="106" y="225"/>
                </a:cubicBezTo>
                <a:cubicBezTo>
                  <a:pt x="100" y="249"/>
                  <a:pt x="86" y="313"/>
                  <a:pt x="81" y="338"/>
                </a:cubicBezTo>
                <a:cubicBezTo>
                  <a:pt x="59" y="445"/>
                  <a:pt x="32" y="551"/>
                  <a:pt x="16" y="659"/>
                </a:cubicBezTo>
                <a:cubicBezTo>
                  <a:pt x="8" y="716"/>
                  <a:pt x="0" y="787"/>
                  <a:pt x="9" y="845"/>
                </a:cubicBezTo>
                <a:cubicBezTo>
                  <a:pt x="14" y="875"/>
                  <a:pt x="43" y="830"/>
                  <a:pt x="53" y="802"/>
                </a:cubicBezTo>
                <a:moveTo>
                  <a:pt x="117" y="194"/>
                </a:moveTo>
                <a:cubicBezTo>
                  <a:pt x="157" y="101"/>
                  <a:pt x="184" y="0"/>
                  <a:pt x="303" y="0"/>
                </a:cubicBezTo>
                <a:cubicBezTo>
                  <a:pt x="405" y="0"/>
                  <a:pt x="435" y="128"/>
                  <a:pt x="444" y="211"/>
                </a:cubicBezTo>
                <a:cubicBezTo>
                  <a:pt x="455" y="310"/>
                  <a:pt x="430" y="377"/>
                  <a:pt x="347" y="432"/>
                </a:cubicBezTo>
                <a:cubicBezTo>
                  <a:pt x="304" y="460"/>
                  <a:pt x="192" y="505"/>
                  <a:pt x="138" y="480"/>
                </a:cubicBezTo>
                <a:cubicBezTo>
                  <a:pt x="93" y="459"/>
                  <a:pt x="153" y="389"/>
                  <a:pt x="160" y="37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38" name="Freeform 4"/>
          <p:cNvSpPr/>
          <p:nvPr/>
        </p:nvSpPr>
        <p:spPr>
          <a:xfrm>
            <a:off x="992160" y="1360440"/>
            <a:ext cx="1068120" cy="317880"/>
          </a:xfrm>
          <a:custGeom>
            <a:avLst/>
            <a:gdLst/>
            <a:ahLst/>
            <a:rect l="0" t="0" r="r" b="b"/>
            <a:pathLst>
              <a:path w="2967" h="883">
                <a:moveTo>
                  <a:pt x="2765" y="0"/>
                </a:moveTo>
                <a:cubicBezTo>
                  <a:pt x="2814" y="15"/>
                  <a:pt x="2845" y="31"/>
                  <a:pt x="2881" y="73"/>
                </a:cubicBezTo>
                <a:cubicBezTo>
                  <a:pt x="2941" y="142"/>
                  <a:pt x="2966" y="239"/>
                  <a:pt x="2951" y="330"/>
                </a:cubicBezTo>
                <a:cubicBezTo>
                  <a:pt x="2934" y="430"/>
                  <a:pt x="2862" y="492"/>
                  <a:pt x="2790" y="553"/>
                </a:cubicBezTo>
                <a:moveTo>
                  <a:pt x="55" y="865"/>
                </a:moveTo>
                <a:cubicBezTo>
                  <a:pt x="45" y="871"/>
                  <a:pt x="35" y="876"/>
                  <a:pt x="25" y="882"/>
                </a:cubicBezTo>
                <a:moveTo>
                  <a:pt x="55" y="865"/>
                </a:moveTo>
                <a:cubicBezTo>
                  <a:pt x="21" y="872"/>
                  <a:pt x="20" y="876"/>
                  <a:pt x="0" y="87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39" name="Freeform 5"/>
          <p:cNvSpPr/>
          <p:nvPr/>
        </p:nvSpPr>
        <p:spPr>
          <a:xfrm>
            <a:off x="985680" y="1563840"/>
            <a:ext cx="1047240" cy="298800"/>
          </a:xfrm>
          <a:custGeom>
            <a:avLst/>
            <a:gdLst/>
            <a:ahLst/>
            <a:rect l="0" t="0" r="r" b="b"/>
            <a:pathLst>
              <a:path w="2909" h="830">
                <a:moveTo>
                  <a:pt x="0" y="323"/>
                </a:moveTo>
                <a:cubicBezTo>
                  <a:pt x="6" y="317"/>
                  <a:pt x="6" y="312"/>
                  <a:pt x="17" y="304"/>
                </a:cubicBezTo>
                <a:cubicBezTo>
                  <a:pt x="48" y="281"/>
                  <a:pt x="81" y="264"/>
                  <a:pt x="104" y="231"/>
                </a:cubicBezTo>
                <a:cubicBezTo>
                  <a:pt x="118" y="211"/>
                  <a:pt x="131" y="185"/>
                  <a:pt x="141" y="163"/>
                </a:cubicBezTo>
                <a:cubicBezTo>
                  <a:pt x="146" y="153"/>
                  <a:pt x="149" y="144"/>
                  <a:pt x="152" y="133"/>
                </a:cubicBezTo>
                <a:cubicBezTo>
                  <a:pt x="152" y="132"/>
                  <a:pt x="152" y="132"/>
                  <a:pt x="152" y="131"/>
                </a:cubicBezTo>
                <a:cubicBezTo>
                  <a:pt x="144" y="143"/>
                  <a:pt x="131" y="154"/>
                  <a:pt x="129" y="171"/>
                </a:cubicBezTo>
                <a:cubicBezTo>
                  <a:pt x="123" y="211"/>
                  <a:pt x="169" y="212"/>
                  <a:pt x="196" y="222"/>
                </a:cubicBezTo>
                <a:cubicBezTo>
                  <a:pt x="258" y="245"/>
                  <a:pt x="330" y="265"/>
                  <a:pt x="377" y="316"/>
                </a:cubicBezTo>
                <a:cubicBezTo>
                  <a:pt x="403" y="344"/>
                  <a:pt x="420" y="405"/>
                  <a:pt x="407" y="442"/>
                </a:cubicBezTo>
                <a:cubicBezTo>
                  <a:pt x="399" y="464"/>
                  <a:pt x="376" y="481"/>
                  <a:pt x="362" y="498"/>
                </a:cubicBezTo>
                <a:cubicBezTo>
                  <a:pt x="362" y="499"/>
                  <a:pt x="362" y="499"/>
                  <a:pt x="362" y="500"/>
                </a:cubicBezTo>
                <a:cubicBezTo>
                  <a:pt x="396" y="487"/>
                  <a:pt x="430" y="473"/>
                  <a:pt x="463" y="456"/>
                </a:cubicBezTo>
                <a:cubicBezTo>
                  <a:pt x="514" y="430"/>
                  <a:pt x="564" y="399"/>
                  <a:pt x="605" y="358"/>
                </a:cubicBezTo>
                <a:cubicBezTo>
                  <a:pt x="629" y="334"/>
                  <a:pt x="649" y="311"/>
                  <a:pt x="656" y="278"/>
                </a:cubicBezTo>
                <a:cubicBezTo>
                  <a:pt x="656" y="277"/>
                  <a:pt x="656" y="276"/>
                  <a:pt x="656" y="275"/>
                </a:cubicBezTo>
                <a:cubicBezTo>
                  <a:pt x="637" y="292"/>
                  <a:pt x="619" y="310"/>
                  <a:pt x="605" y="333"/>
                </a:cubicBezTo>
                <a:cubicBezTo>
                  <a:pt x="591" y="357"/>
                  <a:pt x="596" y="367"/>
                  <a:pt x="601" y="389"/>
                </a:cubicBezTo>
                <a:cubicBezTo>
                  <a:pt x="643" y="389"/>
                  <a:pt x="673" y="388"/>
                  <a:pt x="705" y="356"/>
                </a:cubicBezTo>
                <a:cubicBezTo>
                  <a:pt x="735" y="326"/>
                  <a:pt x="736" y="289"/>
                  <a:pt x="735" y="250"/>
                </a:cubicBezTo>
                <a:cubicBezTo>
                  <a:pt x="734" y="209"/>
                  <a:pt x="707" y="184"/>
                  <a:pt x="678" y="158"/>
                </a:cubicBezTo>
                <a:cubicBezTo>
                  <a:pt x="663" y="146"/>
                  <a:pt x="658" y="142"/>
                  <a:pt x="647" y="135"/>
                </a:cubicBezTo>
                <a:moveTo>
                  <a:pt x="741" y="20"/>
                </a:moveTo>
                <a:cubicBezTo>
                  <a:pt x="742" y="10"/>
                  <a:pt x="742" y="7"/>
                  <a:pt x="742" y="0"/>
                </a:cubicBezTo>
                <a:cubicBezTo>
                  <a:pt x="753" y="9"/>
                  <a:pt x="755" y="3"/>
                  <a:pt x="766" y="28"/>
                </a:cubicBezTo>
                <a:cubicBezTo>
                  <a:pt x="786" y="74"/>
                  <a:pt x="797" y="124"/>
                  <a:pt x="817" y="170"/>
                </a:cubicBezTo>
                <a:cubicBezTo>
                  <a:pt x="827" y="194"/>
                  <a:pt x="840" y="218"/>
                  <a:pt x="850" y="242"/>
                </a:cubicBezTo>
                <a:cubicBezTo>
                  <a:pt x="850" y="243"/>
                  <a:pt x="851" y="244"/>
                  <a:pt x="851" y="245"/>
                </a:cubicBezTo>
                <a:cubicBezTo>
                  <a:pt x="857" y="225"/>
                  <a:pt x="861" y="200"/>
                  <a:pt x="881" y="187"/>
                </a:cubicBezTo>
                <a:cubicBezTo>
                  <a:pt x="904" y="171"/>
                  <a:pt x="939" y="174"/>
                  <a:pt x="951" y="199"/>
                </a:cubicBezTo>
                <a:cubicBezTo>
                  <a:pt x="969" y="237"/>
                  <a:pt x="964" y="288"/>
                  <a:pt x="941" y="320"/>
                </a:cubicBezTo>
                <a:cubicBezTo>
                  <a:pt x="924" y="344"/>
                  <a:pt x="893" y="359"/>
                  <a:pt x="863" y="353"/>
                </a:cubicBezTo>
                <a:cubicBezTo>
                  <a:pt x="845" y="349"/>
                  <a:pt x="856" y="320"/>
                  <a:pt x="857" y="309"/>
                </a:cubicBezTo>
                <a:moveTo>
                  <a:pt x="1294" y="218"/>
                </a:moveTo>
                <a:cubicBezTo>
                  <a:pt x="1257" y="223"/>
                  <a:pt x="1227" y="234"/>
                  <a:pt x="1193" y="252"/>
                </a:cubicBezTo>
                <a:cubicBezTo>
                  <a:pt x="1167" y="266"/>
                  <a:pt x="1122" y="287"/>
                  <a:pt x="1112" y="318"/>
                </a:cubicBezTo>
                <a:cubicBezTo>
                  <a:pt x="1104" y="343"/>
                  <a:pt x="1110" y="364"/>
                  <a:pt x="1133" y="374"/>
                </a:cubicBezTo>
                <a:cubicBezTo>
                  <a:pt x="1152" y="382"/>
                  <a:pt x="1205" y="384"/>
                  <a:pt x="1224" y="376"/>
                </a:cubicBezTo>
                <a:cubicBezTo>
                  <a:pt x="1244" y="367"/>
                  <a:pt x="1246" y="348"/>
                  <a:pt x="1254" y="331"/>
                </a:cubicBezTo>
                <a:cubicBezTo>
                  <a:pt x="1254" y="330"/>
                  <a:pt x="1255" y="328"/>
                  <a:pt x="1255" y="327"/>
                </a:cubicBezTo>
                <a:cubicBezTo>
                  <a:pt x="1265" y="355"/>
                  <a:pt x="1267" y="380"/>
                  <a:pt x="1299" y="393"/>
                </a:cubicBezTo>
                <a:cubicBezTo>
                  <a:pt x="1361" y="418"/>
                  <a:pt x="1428" y="381"/>
                  <a:pt x="1470" y="337"/>
                </a:cubicBezTo>
                <a:cubicBezTo>
                  <a:pt x="1511" y="294"/>
                  <a:pt x="1515" y="246"/>
                  <a:pt x="1513" y="188"/>
                </a:cubicBezTo>
                <a:cubicBezTo>
                  <a:pt x="1512" y="145"/>
                  <a:pt x="1501" y="91"/>
                  <a:pt x="1474" y="55"/>
                </a:cubicBezTo>
                <a:cubicBezTo>
                  <a:pt x="1472" y="55"/>
                  <a:pt x="1470" y="55"/>
                  <a:pt x="1468" y="55"/>
                </a:cubicBezTo>
                <a:cubicBezTo>
                  <a:pt x="1448" y="100"/>
                  <a:pt x="1434" y="139"/>
                  <a:pt x="1431" y="191"/>
                </a:cubicBezTo>
                <a:cubicBezTo>
                  <a:pt x="1427" y="265"/>
                  <a:pt x="1433" y="319"/>
                  <a:pt x="1473" y="382"/>
                </a:cubicBezTo>
                <a:cubicBezTo>
                  <a:pt x="1487" y="405"/>
                  <a:pt x="1519" y="450"/>
                  <a:pt x="1553" y="445"/>
                </a:cubicBezTo>
                <a:cubicBezTo>
                  <a:pt x="1582" y="441"/>
                  <a:pt x="1585" y="412"/>
                  <a:pt x="1598" y="388"/>
                </a:cubicBezTo>
                <a:cubicBezTo>
                  <a:pt x="1617" y="353"/>
                  <a:pt x="1638" y="316"/>
                  <a:pt x="1680" y="307"/>
                </a:cubicBezTo>
                <a:cubicBezTo>
                  <a:pt x="1728" y="296"/>
                  <a:pt x="1729" y="355"/>
                  <a:pt x="1732" y="386"/>
                </a:cubicBezTo>
                <a:cubicBezTo>
                  <a:pt x="1735" y="415"/>
                  <a:pt x="1742" y="462"/>
                  <a:pt x="1732" y="492"/>
                </a:cubicBezTo>
                <a:cubicBezTo>
                  <a:pt x="1729" y="494"/>
                  <a:pt x="1725" y="496"/>
                  <a:pt x="1722" y="498"/>
                </a:cubicBezTo>
                <a:cubicBezTo>
                  <a:pt x="1685" y="496"/>
                  <a:pt x="1664" y="500"/>
                  <a:pt x="1638" y="467"/>
                </a:cubicBezTo>
                <a:cubicBezTo>
                  <a:pt x="1610" y="431"/>
                  <a:pt x="1610" y="389"/>
                  <a:pt x="1610" y="347"/>
                </a:cubicBezTo>
                <a:cubicBezTo>
                  <a:pt x="1610" y="316"/>
                  <a:pt x="1609" y="313"/>
                  <a:pt x="1628" y="293"/>
                </a:cubicBezTo>
                <a:moveTo>
                  <a:pt x="1808" y="363"/>
                </a:moveTo>
                <a:cubicBezTo>
                  <a:pt x="1820" y="363"/>
                  <a:pt x="1838" y="359"/>
                  <a:pt x="1849" y="365"/>
                </a:cubicBezTo>
                <a:cubicBezTo>
                  <a:pt x="1872" y="378"/>
                  <a:pt x="1877" y="416"/>
                  <a:pt x="1883" y="438"/>
                </a:cubicBezTo>
                <a:cubicBezTo>
                  <a:pt x="1889" y="464"/>
                  <a:pt x="1891" y="494"/>
                  <a:pt x="1904" y="518"/>
                </a:cubicBezTo>
                <a:cubicBezTo>
                  <a:pt x="1906" y="520"/>
                  <a:pt x="1908" y="523"/>
                  <a:pt x="1910" y="525"/>
                </a:cubicBezTo>
                <a:moveTo>
                  <a:pt x="1929" y="38"/>
                </a:moveTo>
                <a:cubicBezTo>
                  <a:pt x="1917" y="20"/>
                  <a:pt x="1918" y="59"/>
                  <a:pt x="1918" y="64"/>
                </a:cubicBezTo>
                <a:cubicBezTo>
                  <a:pt x="1917" y="94"/>
                  <a:pt x="1919" y="116"/>
                  <a:pt x="1926" y="144"/>
                </a:cubicBezTo>
                <a:moveTo>
                  <a:pt x="2156" y="154"/>
                </a:moveTo>
                <a:cubicBezTo>
                  <a:pt x="2144" y="183"/>
                  <a:pt x="2129" y="224"/>
                  <a:pt x="2123" y="257"/>
                </a:cubicBezTo>
                <a:cubicBezTo>
                  <a:pt x="2110" y="326"/>
                  <a:pt x="2105" y="405"/>
                  <a:pt x="2111" y="474"/>
                </a:cubicBezTo>
                <a:cubicBezTo>
                  <a:pt x="2116" y="528"/>
                  <a:pt x="2138" y="579"/>
                  <a:pt x="2178" y="616"/>
                </a:cubicBezTo>
                <a:cubicBezTo>
                  <a:pt x="2185" y="621"/>
                  <a:pt x="2192" y="627"/>
                  <a:pt x="2199" y="632"/>
                </a:cubicBezTo>
                <a:moveTo>
                  <a:pt x="2288" y="473"/>
                </a:moveTo>
                <a:cubicBezTo>
                  <a:pt x="2288" y="459"/>
                  <a:pt x="2288" y="456"/>
                  <a:pt x="2288" y="448"/>
                </a:cubicBezTo>
                <a:cubicBezTo>
                  <a:pt x="2299" y="462"/>
                  <a:pt x="2303" y="482"/>
                  <a:pt x="2308" y="501"/>
                </a:cubicBezTo>
                <a:cubicBezTo>
                  <a:pt x="2318" y="537"/>
                  <a:pt x="2324" y="575"/>
                  <a:pt x="2335" y="611"/>
                </a:cubicBezTo>
                <a:cubicBezTo>
                  <a:pt x="2340" y="626"/>
                  <a:pt x="2341" y="630"/>
                  <a:pt x="2350" y="635"/>
                </a:cubicBezTo>
                <a:moveTo>
                  <a:pt x="2341" y="128"/>
                </a:moveTo>
                <a:cubicBezTo>
                  <a:pt x="2339" y="123"/>
                  <a:pt x="2337" y="118"/>
                  <a:pt x="2335" y="113"/>
                </a:cubicBezTo>
                <a:cubicBezTo>
                  <a:pt x="2322" y="116"/>
                  <a:pt x="2330" y="168"/>
                  <a:pt x="2333" y="175"/>
                </a:cubicBezTo>
                <a:cubicBezTo>
                  <a:pt x="2342" y="186"/>
                  <a:pt x="2350" y="196"/>
                  <a:pt x="2359" y="208"/>
                </a:cubicBezTo>
                <a:moveTo>
                  <a:pt x="2572" y="293"/>
                </a:moveTo>
                <a:cubicBezTo>
                  <a:pt x="2564" y="311"/>
                  <a:pt x="2563" y="342"/>
                  <a:pt x="2561" y="365"/>
                </a:cubicBezTo>
                <a:cubicBezTo>
                  <a:pt x="2556" y="416"/>
                  <a:pt x="2555" y="468"/>
                  <a:pt x="2555" y="520"/>
                </a:cubicBezTo>
                <a:cubicBezTo>
                  <a:pt x="2555" y="540"/>
                  <a:pt x="2555" y="559"/>
                  <a:pt x="2555" y="579"/>
                </a:cubicBezTo>
                <a:moveTo>
                  <a:pt x="2490" y="470"/>
                </a:moveTo>
                <a:cubicBezTo>
                  <a:pt x="2486" y="446"/>
                  <a:pt x="2483" y="428"/>
                  <a:pt x="2484" y="406"/>
                </a:cubicBezTo>
                <a:cubicBezTo>
                  <a:pt x="2531" y="407"/>
                  <a:pt x="2550" y="420"/>
                  <a:pt x="2588" y="450"/>
                </a:cubicBezTo>
                <a:cubicBezTo>
                  <a:pt x="2625" y="479"/>
                  <a:pt x="2658" y="515"/>
                  <a:pt x="2705" y="528"/>
                </a:cubicBezTo>
                <a:cubicBezTo>
                  <a:pt x="2714" y="529"/>
                  <a:pt x="2724" y="531"/>
                  <a:pt x="2733" y="532"/>
                </a:cubicBezTo>
                <a:moveTo>
                  <a:pt x="2772" y="482"/>
                </a:moveTo>
                <a:cubicBezTo>
                  <a:pt x="2772" y="446"/>
                  <a:pt x="2767" y="407"/>
                  <a:pt x="2776" y="372"/>
                </a:cubicBezTo>
                <a:cubicBezTo>
                  <a:pt x="2780" y="363"/>
                  <a:pt x="2779" y="360"/>
                  <a:pt x="2785" y="361"/>
                </a:cubicBezTo>
                <a:cubicBezTo>
                  <a:pt x="2802" y="382"/>
                  <a:pt x="2811" y="407"/>
                  <a:pt x="2823" y="435"/>
                </a:cubicBezTo>
                <a:cubicBezTo>
                  <a:pt x="2840" y="478"/>
                  <a:pt x="2868" y="517"/>
                  <a:pt x="2884" y="560"/>
                </a:cubicBezTo>
                <a:cubicBezTo>
                  <a:pt x="2904" y="613"/>
                  <a:pt x="2908" y="670"/>
                  <a:pt x="2905" y="726"/>
                </a:cubicBezTo>
                <a:cubicBezTo>
                  <a:pt x="2900" y="781"/>
                  <a:pt x="2898" y="799"/>
                  <a:pt x="2873" y="82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40" name="Freeform 6"/>
          <p:cNvSpPr/>
          <p:nvPr/>
        </p:nvSpPr>
        <p:spPr>
          <a:xfrm>
            <a:off x="1293840" y="1387800"/>
            <a:ext cx="147960" cy="189000"/>
          </a:xfrm>
          <a:custGeom>
            <a:avLst/>
            <a:gdLst/>
            <a:ahLst/>
            <a:rect l="0" t="0" r="r" b="b"/>
            <a:pathLst>
              <a:path w="411" h="525">
                <a:moveTo>
                  <a:pt x="410" y="7"/>
                </a:moveTo>
                <a:cubicBezTo>
                  <a:pt x="310" y="0"/>
                  <a:pt x="233" y="4"/>
                  <a:pt x="143" y="61"/>
                </a:cubicBezTo>
                <a:cubicBezTo>
                  <a:pt x="49" y="122"/>
                  <a:pt x="8" y="205"/>
                  <a:pt x="4" y="315"/>
                </a:cubicBezTo>
                <a:cubicBezTo>
                  <a:pt x="0" y="426"/>
                  <a:pt x="94" y="480"/>
                  <a:pt x="192" y="507"/>
                </a:cubicBezTo>
                <a:cubicBezTo>
                  <a:pt x="227" y="513"/>
                  <a:pt x="260" y="518"/>
                  <a:pt x="293" y="52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41" name="Freeform 7"/>
          <p:cNvSpPr/>
          <p:nvPr/>
        </p:nvSpPr>
        <p:spPr>
          <a:xfrm>
            <a:off x="7873920" y="4981680"/>
            <a:ext cx="150840" cy="289440"/>
          </a:xfrm>
          <a:custGeom>
            <a:avLst/>
            <a:gdLst/>
            <a:ahLst/>
            <a:rect l="0" t="0" r="r" b="b"/>
            <a:pathLst>
              <a:path w="419" h="804">
                <a:moveTo>
                  <a:pt x="124" y="121"/>
                </a:moveTo>
                <a:cubicBezTo>
                  <a:pt x="97" y="89"/>
                  <a:pt x="93" y="66"/>
                  <a:pt x="85" y="25"/>
                </a:cubicBezTo>
                <a:cubicBezTo>
                  <a:pt x="84" y="18"/>
                  <a:pt x="80" y="6"/>
                  <a:pt x="79" y="0"/>
                </a:cubicBezTo>
                <a:cubicBezTo>
                  <a:pt x="74" y="61"/>
                  <a:pt x="69" y="121"/>
                  <a:pt x="66" y="181"/>
                </a:cubicBezTo>
                <a:cubicBezTo>
                  <a:pt x="61" y="284"/>
                  <a:pt x="61" y="387"/>
                  <a:pt x="54" y="490"/>
                </a:cubicBezTo>
                <a:cubicBezTo>
                  <a:pt x="50" y="547"/>
                  <a:pt x="58" y="638"/>
                  <a:pt x="28" y="688"/>
                </a:cubicBezTo>
                <a:cubicBezTo>
                  <a:pt x="16" y="700"/>
                  <a:pt x="13" y="704"/>
                  <a:pt x="0" y="703"/>
                </a:cubicBezTo>
                <a:moveTo>
                  <a:pt x="149" y="79"/>
                </a:moveTo>
                <a:cubicBezTo>
                  <a:pt x="154" y="63"/>
                  <a:pt x="156" y="38"/>
                  <a:pt x="173" y="29"/>
                </a:cubicBezTo>
                <a:cubicBezTo>
                  <a:pt x="194" y="17"/>
                  <a:pt x="229" y="21"/>
                  <a:pt x="252" y="21"/>
                </a:cubicBezTo>
                <a:cubicBezTo>
                  <a:pt x="304" y="21"/>
                  <a:pt x="360" y="17"/>
                  <a:pt x="410" y="25"/>
                </a:cubicBezTo>
                <a:cubicBezTo>
                  <a:pt x="414" y="53"/>
                  <a:pt x="415" y="79"/>
                  <a:pt x="415" y="107"/>
                </a:cubicBezTo>
                <a:cubicBezTo>
                  <a:pt x="415" y="270"/>
                  <a:pt x="418" y="433"/>
                  <a:pt x="391" y="596"/>
                </a:cubicBezTo>
                <a:cubicBezTo>
                  <a:pt x="385" y="632"/>
                  <a:pt x="376" y="667"/>
                  <a:pt x="368" y="702"/>
                </a:cubicBezTo>
                <a:cubicBezTo>
                  <a:pt x="363" y="725"/>
                  <a:pt x="364" y="748"/>
                  <a:pt x="364" y="771"/>
                </a:cubicBezTo>
                <a:cubicBezTo>
                  <a:pt x="364" y="781"/>
                  <a:pt x="364" y="791"/>
                  <a:pt x="364" y="801"/>
                </a:cubicBezTo>
                <a:cubicBezTo>
                  <a:pt x="339" y="803"/>
                  <a:pt x="314" y="803"/>
                  <a:pt x="288" y="803"/>
                </a:cubicBezTo>
                <a:cubicBezTo>
                  <a:pt x="239" y="802"/>
                  <a:pt x="187" y="784"/>
                  <a:pt x="145" y="758"/>
                </a:cubicBezTo>
                <a:cubicBezTo>
                  <a:pt x="98" y="728"/>
                  <a:pt x="92" y="694"/>
                  <a:pt x="91" y="643"/>
                </a:cubicBezTo>
                <a:cubicBezTo>
                  <a:pt x="89" y="564"/>
                  <a:pt x="113" y="508"/>
                  <a:pt x="146" y="438"/>
                </a:cubicBezTo>
                <a:cubicBezTo>
                  <a:pt x="175" y="377"/>
                  <a:pt x="201" y="316"/>
                  <a:pt x="228" y="254"/>
                </a:cubicBezTo>
                <a:cubicBezTo>
                  <a:pt x="239" y="229"/>
                  <a:pt x="251" y="200"/>
                  <a:pt x="267" y="178"/>
                </a:cubicBezTo>
                <a:cubicBezTo>
                  <a:pt x="268" y="178"/>
                  <a:pt x="269" y="178"/>
                  <a:pt x="270" y="178"/>
                </a:cubicBezTo>
                <a:cubicBezTo>
                  <a:pt x="270" y="296"/>
                  <a:pt x="250" y="431"/>
                  <a:pt x="274" y="546"/>
                </a:cubicBezTo>
                <a:cubicBezTo>
                  <a:pt x="277" y="563"/>
                  <a:pt x="284" y="570"/>
                  <a:pt x="291" y="584"/>
                </a:cubicBezTo>
                <a:cubicBezTo>
                  <a:pt x="297" y="564"/>
                  <a:pt x="308" y="529"/>
                  <a:pt x="312" y="503"/>
                </a:cubicBezTo>
                <a:cubicBezTo>
                  <a:pt x="325" y="413"/>
                  <a:pt x="333" y="323"/>
                  <a:pt x="342" y="233"/>
                </a:cubicBezTo>
                <a:cubicBezTo>
                  <a:pt x="347" y="179"/>
                  <a:pt x="353" y="126"/>
                  <a:pt x="358" y="72"/>
                </a:cubicBezTo>
                <a:cubicBezTo>
                  <a:pt x="348" y="145"/>
                  <a:pt x="327" y="206"/>
                  <a:pt x="304" y="278"/>
                </a:cubicBezTo>
                <a:cubicBezTo>
                  <a:pt x="270" y="387"/>
                  <a:pt x="237" y="496"/>
                  <a:pt x="225" y="610"/>
                </a:cubicBezTo>
                <a:cubicBezTo>
                  <a:pt x="224" y="627"/>
                  <a:pt x="225" y="631"/>
                  <a:pt x="221" y="640"/>
                </a:cubicBezTo>
                <a:cubicBezTo>
                  <a:pt x="205" y="619"/>
                  <a:pt x="191" y="608"/>
                  <a:pt x="179" y="570"/>
                </a:cubicBezTo>
                <a:cubicBezTo>
                  <a:pt x="153" y="488"/>
                  <a:pt x="142" y="402"/>
                  <a:pt x="125" y="316"/>
                </a:cubicBezTo>
                <a:cubicBezTo>
                  <a:pt x="114" y="258"/>
                  <a:pt x="102" y="201"/>
                  <a:pt x="89" y="143"/>
                </a:cubicBezTo>
                <a:cubicBezTo>
                  <a:pt x="88" y="206"/>
                  <a:pt x="81" y="274"/>
                  <a:pt x="88" y="336"/>
                </a:cubicBezTo>
                <a:cubicBezTo>
                  <a:pt x="93" y="359"/>
                  <a:pt x="98" y="381"/>
                  <a:pt x="103" y="40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42" name="Freeform 8"/>
          <p:cNvSpPr/>
          <p:nvPr/>
        </p:nvSpPr>
        <p:spPr>
          <a:xfrm>
            <a:off x="-641520" y="4249800"/>
            <a:ext cx="15135840" cy="684360"/>
          </a:xfrm>
          <a:custGeom>
            <a:avLst/>
            <a:gdLst/>
            <a:ahLst/>
            <a:rect l="0" t="0" r="r" b="b"/>
            <a:pathLst>
              <a:path w="42044" h="1901">
                <a:moveTo>
                  <a:pt x="1556" y="725"/>
                </a:moveTo>
                <a:cubicBezTo>
                  <a:pt x="1543" y="727"/>
                  <a:pt x="1515" y="718"/>
                  <a:pt x="1509" y="750"/>
                </a:cubicBezTo>
                <a:cubicBezTo>
                  <a:pt x="1495" y="828"/>
                  <a:pt x="1503" y="935"/>
                  <a:pt x="1503" y="1015"/>
                </a:cubicBezTo>
                <a:cubicBezTo>
                  <a:pt x="1503" y="1128"/>
                  <a:pt x="1500" y="1237"/>
                  <a:pt x="1492" y="1348"/>
                </a:cubicBezTo>
                <a:cubicBezTo>
                  <a:pt x="1488" y="1397"/>
                  <a:pt x="1486" y="1493"/>
                  <a:pt x="1469" y="1534"/>
                </a:cubicBezTo>
                <a:cubicBezTo>
                  <a:pt x="1466" y="1534"/>
                  <a:pt x="1465" y="1534"/>
                  <a:pt x="1465" y="1529"/>
                </a:cubicBezTo>
                <a:moveTo>
                  <a:pt x="1480" y="1085"/>
                </a:moveTo>
                <a:cubicBezTo>
                  <a:pt x="1487" y="970"/>
                  <a:pt x="1490" y="845"/>
                  <a:pt x="1526" y="750"/>
                </a:cubicBezTo>
                <a:cubicBezTo>
                  <a:pt x="1540" y="715"/>
                  <a:pt x="1576" y="681"/>
                  <a:pt x="1592" y="729"/>
                </a:cubicBezTo>
                <a:cubicBezTo>
                  <a:pt x="1611" y="784"/>
                  <a:pt x="1611" y="901"/>
                  <a:pt x="1602" y="963"/>
                </a:cubicBezTo>
                <a:cubicBezTo>
                  <a:pt x="1590" y="1041"/>
                  <a:pt x="1559" y="1093"/>
                  <a:pt x="1527" y="1133"/>
                </a:cubicBezTo>
                <a:cubicBezTo>
                  <a:pt x="1513" y="1148"/>
                  <a:pt x="1510" y="1151"/>
                  <a:pt x="1502" y="1162"/>
                </a:cubicBezTo>
                <a:moveTo>
                  <a:pt x="1648" y="1493"/>
                </a:moveTo>
                <a:cubicBezTo>
                  <a:pt x="1630" y="1491"/>
                  <a:pt x="1624" y="1493"/>
                  <a:pt x="1623" y="1453"/>
                </a:cubicBezTo>
                <a:cubicBezTo>
                  <a:pt x="1622" y="1399"/>
                  <a:pt x="1636" y="1365"/>
                  <a:pt x="1657" y="1338"/>
                </a:cubicBezTo>
                <a:cubicBezTo>
                  <a:pt x="1674" y="1317"/>
                  <a:pt x="1704" y="1303"/>
                  <a:pt x="1721" y="1332"/>
                </a:cubicBezTo>
                <a:cubicBezTo>
                  <a:pt x="1739" y="1365"/>
                  <a:pt x="1744" y="1422"/>
                  <a:pt x="1755" y="1465"/>
                </a:cubicBezTo>
                <a:cubicBezTo>
                  <a:pt x="1756" y="1468"/>
                  <a:pt x="1756" y="1470"/>
                  <a:pt x="1757" y="1473"/>
                </a:cubicBezTo>
                <a:cubicBezTo>
                  <a:pt x="1761" y="1463"/>
                  <a:pt x="1762" y="1460"/>
                  <a:pt x="1765" y="1439"/>
                </a:cubicBezTo>
                <a:cubicBezTo>
                  <a:pt x="1769" y="1409"/>
                  <a:pt x="1771" y="1368"/>
                  <a:pt x="1784" y="1346"/>
                </a:cubicBezTo>
                <a:cubicBezTo>
                  <a:pt x="1796" y="1324"/>
                  <a:pt x="1809" y="1343"/>
                  <a:pt x="1816" y="1363"/>
                </a:cubicBezTo>
                <a:cubicBezTo>
                  <a:pt x="1827" y="1394"/>
                  <a:pt x="1832" y="1439"/>
                  <a:pt x="1846" y="1463"/>
                </a:cubicBezTo>
                <a:cubicBezTo>
                  <a:pt x="1857" y="1480"/>
                  <a:pt x="1877" y="1483"/>
                  <a:pt x="1889" y="1468"/>
                </a:cubicBezTo>
                <a:cubicBezTo>
                  <a:pt x="1911" y="1439"/>
                  <a:pt x="1921" y="1376"/>
                  <a:pt x="1921" y="1324"/>
                </a:cubicBezTo>
                <a:cubicBezTo>
                  <a:pt x="1922" y="1291"/>
                  <a:pt x="1907" y="1291"/>
                  <a:pt x="1894" y="1292"/>
                </a:cubicBezTo>
                <a:cubicBezTo>
                  <a:pt x="1879" y="1293"/>
                  <a:pt x="1872" y="1312"/>
                  <a:pt x="1870" y="1341"/>
                </a:cubicBezTo>
                <a:cubicBezTo>
                  <a:pt x="1869" y="1359"/>
                  <a:pt x="1897" y="1350"/>
                  <a:pt x="1900" y="1350"/>
                </a:cubicBezTo>
                <a:moveTo>
                  <a:pt x="0" y="1254"/>
                </a:moveTo>
                <a:cubicBezTo>
                  <a:pt x="42043" y="0"/>
                  <a:pt x="804" y="1547"/>
                  <a:pt x="2029" y="1102"/>
                </a:cubicBezTo>
                <a:cubicBezTo>
                  <a:pt x="2038" y="1099"/>
                  <a:pt x="2024" y="1018"/>
                  <a:pt x="2023" y="1011"/>
                </a:cubicBezTo>
                <a:cubicBezTo>
                  <a:pt x="2018" y="1042"/>
                  <a:pt x="2004" y="1088"/>
                  <a:pt x="2000" y="1133"/>
                </a:cubicBezTo>
                <a:cubicBezTo>
                  <a:pt x="1994" y="1221"/>
                  <a:pt x="1997" y="1293"/>
                  <a:pt x="2039" y="1325"/>
                </a:cubicBezTo>
                <a:cubicBezTo>
                  <a:pt x="2072" y="1351"/>
                  <a:pt x="2103" y="1304"/>
                  <a:pt x="2132" y="1291"/>
                </a:cubicBezTo>
                <a:cubicBezTo>
                  <a:pt x="2140" y="1288"/>
                  <a:pt x="2148" y="1289"/>
                  <a:pt x="2155" y="1286"/>
                </a:cubicBezTo>
                <a:cubicBezTo>
                  <a:pt x="2140" y="1329"/>
                  <a:pt x="2151" y="1356"/>
                  <a:pt x="2118" y="1392"/>
                </a:cubicBezTo>
                <a:cubicBezTo>
                  <a:pt x="2092" y="1419"/>
                  <a:pt x="2044" y="1443"/>
                  <a:pt x="2023" y="1441"/>
                </a:cubicBezTo>
                <a:cubicBezTo>
                  <a:pt x="2031" y="1436"/>
                  <a:pt x="2039" y="1430"/>
                  <a:pt x="2048" y="1425"/>
                </a:cubicBezTo>
                <a:moveTo>
                  <a:pt x="2425" y="1336"/>
                </a:moveTo>
                <a:cubicBezTo>
                  <a:pt x="2388" y="1346"/>
                  <a:pt x="2351" y="1357"/>
                  <a:pt x="2316" y="1394"/>
                </a:cubicBezTo>
                <a:cubicBezTo>
                  <a:pt x="2295" y="1417"/>
                  <a:pt x="2293" y="1433"/>
                  <a:pt x="2287" y="1473"/>
                </a:cubicBezTo>
                <a:cubicBezTo>
                  <a:pt x="2306" y="1487"/>
                  <a:pt x="2325" y="1498"/>
                  <a:pt x="2349" y="1492"/>
                </a:cubicBezTo>
                <a:cubicBezTo>
                  <a:pt x="2387" y="1483"/>
                  <a:pt x="2415" y="1429"/>
                  <a:pt x="2449" y="1411"/>
                </a:cubicBezTo>
                <a:cubicBezTo>
                  <a:pt x="2459" y="1406"/>
                  <a:pt x="2449" y="1419"/>
                  <a:pt x="2459" y="1425"/>
                </a:cubicBezTo>
                <a:cubicBezTo>
                  <a:pt x="2477" y="1436"/>
                  <a:pt x="2494" y="1434"/>
                  <a:pt x="2512" y="1416"/>
                </a:cubicBezTo>
                <a:cubicBezTo>
                  <a:pt x="2540" y="1388"/>
                  <a:pt x="2570" y="1337"/>
                  <a:pt x="2575" y="1269"/>
                </a:cubicBezTo>
                <a:cubicBezTo>
                  <a:pt x="2578" y="1223"/>
                  <a:pt x="2574" y="1177"/>
                  <a:pt x="2568" y="1134"/>
                </a:cubicBezTo>
                <a:cubicBezTo>
                  <a:pt x="2564" y="1108"/>
                  <a:pt x="2560" y="1084"/>
                  <a:pt x="2554" y="1060"/>
                </a:cubicBezTo>
                <a:cubicBezTo>
                  <a:pt x="2553" y="1058"/>
                  <a:pt x="2553" y="1058"/>
                  <a:pt x="2552" y="1057"/>
                </a:cubicBezTo>
                <a:cubicBezTo>
                  <a:pt x="2550" y="1106"/>
                  <a:pt x="2547" y="1154"/>
                  <a:pt x="2547" y="1203"/>
                </a:cubicBezTo>
                <a:cubicBezTo>
                  <a:pt x="2546" y="1261"/>
                  <a:pt x="2542" y="1339"/>
                  <a:pt x="2554" y="1393"/>
                </a:cubicBezTo>
                <a:cubicBezTo>
                  <a:pt x="2556" y="1402"/>
                  <a:pt x="2556" y="1405"/>
                  <a:pt x="2559" y="1406"/>
                </a:cubicBezTo>
                <a:cubicBezTo>
                  <a:pt x="2573" y="1397"/>
                  <a:pt x="2576" y="1387"/>
                  <a:pt x="2588" y="1363"/>
                </a:cubicBezTo>
                <a:cubicBezTo>
                  <a:pt x="2613" y="1310"/>
                  <a:pt x="2639" y="1275"/>
                  <a:pt x="2676" y="1269"/>
                </a:cubicBezTo>
                <a:cubicBezTo>
                  <a:pt x="2708" y="1264"/>
                  <a:pt x="2710" y="1304"/>
                  <a:pt x="2711" y="1359"/>
                </a:cubicBezTo>
                <a:cubicBezTo>
                  <a:pt x="2712" y="1424"/>
                  <a:pt x="2695" y="1457"/>
                  <a:pt x="2667" y="1479"/>
                </a:cubicBezTo>
                <a:cubicBezTo>
                  <a:pt x="2646" y="1495"/>
                  <a:pt x="2626" y="1489"/>
                  <a:pt x="2605" y="1486"/>
                </a:cubicBezTo>
                <a:cubicBezTo>
                  <a:pt x="2602" y="1429"/>
                  <a:pt x="2615" y="1418"/>
                  <a:pt x="2637" y="1386"/>
                </a:cubicBezTo>
                <a:cubicBezTo>
                  <a:pt x="2645" y="1376"/>
                  <a:pt x="2652" y="1367"/>
                  <a:pt x="2659" y="1357"/>
                </a:cubicBezTo>
                <a:moveTo>
                  <a:pt x="2771" y="1246"/>
                </a:moveTo>
                <a:cubicBezTo>
                  <a:pt x="2776" y="1255"/>
                  <a:pt x="2775" y="1259"/>
                  <a:pt x="2775" y="1281"/>
                </a:cubicBezTo>
                <a:cubicBezTo>
                  <a:pt x="2775" y="1322"/>
                  <a:pt x="2774" y="1362"/>
                  <a:pt x="2772" y="1403"/>
                </a:cubicBezTo>
                <a:cubicBezTo>
                  <a:pt x="2771" y="1423"/>
                  <a:pt x="2771" y="1442"/>
                  <a:pt x="2771" y="1462"/>
                </a:cubicBezTo>
                <a:moveTo>
                  <a:pt x="2754" y="1018"/>
                </a:moveTo>
                <a:cubicBezTo>
                  <a:pt x="2752" y="998"/>
                  <a:pt x="2749" y="982"/>
                  <a:pt x="2746" y="962"/>
                </a:cubicBezTo>
                <a:cubicBezTo>
                  <a:pt x="2749" y="1017"/>
                  <a:pt x="2761" y="1045"/>
                  <a:pt x="2777" y="1089"/>
                </a:cubicBezTo>
                <a:moveTo>
                  <a:pt x="2897" y="945"/>
                </a:moveTo>
                <a:cubicBezTo>
                  <a:pt x="2900" y="939"/>
                  <a:pt x="2906" y="970"/>
                  <a:pt x="2914" y="1018"/>
                </a:cubicBezTo>
                <a:cubicBezTo>
                  <a:pt x="2930" y="1104"/>
                  <a:pt x="2934" y="1196"/>
                  <a:pt x="2935" y="1288"/>
                </a:cubicBezTo>
                <a:cubicBezTo>
                  <a:pt x="2936" y="1343"/>
                  <a:pt x="2934" y="1395"/>
                  <a:pt x="2931" y="1450"/>
                </a:cubicBezTo>
                <a:cubicBezTo>
                  <a:pt x="2931" y="1454"/>
                  <a:pt x="2931" y="1459"/>
                  <a:pt x="2931" y="1463"/>
                </a:cubicBezTo>
                <a:moveTo>
                  <a:pt x="3057" y="1254"/>
                </a:moveTo>
                <a:cubicBezTo>
                  <a:pt x="3057" y="1298"/>
                  <a:pt x="3057" y="1338"/>
                  <a:pt x="3053" y="1382"/>
                </a:cubicBezTo>
                <a:cubicBezTo>
                  <a:pt x="3050" y="1413"/>
                  <a:pt x="3045" y="1444"/>
                  <a:pt x="3042" y="1475"/>
                </a:cubicBezTo>
                <a:cubicBezTo>
                  <a:pt x="3042" y="1476"/>
                  <a:pt x="3042" y="1478"/>
                  <a:pt x="3042" y="1479"/>
                </a:cubicBezTo>
                <a:moveTo>
                  <a:pt x="3080" y="953"/>
                </a:moveTo>
                <a:cubicBezTo>
                  <a:pt x="3080" y="934"/>
                  <a:pt x="3080" y="931"/>
                  <a:pt x="3079" y="920"/>
                </a:cubicBezTo>
                <a:cubicBezTo>
                  <a:pt x="3079" y="971"/>
                  <a:pt x="3083" y="997"/>
                  <a:pt x="3094" y="1041"/>
                </a:cubicBezTo>
                <a:moveTo>
                  <a:pt x="3178" y="1076"/>
                </a:moveTo>
                <a:cubicBezTo>
                  <a:pt x="3176" y="1110"/>
                  <a:pt x="3176" y="1162"/>
                  <a:pt x="3176" y="1202"/>
                </a:cubicBezTo>
                <a:cubicBezTo>
                  <a:pt x="3176" y="1273"/>
                  <a:pt x="3178" y="1340"/>
                  <a:pt x="3187" y="1409"/>
                </a:cubicBezTo>
                <a:cubicBezTo>
                  <a:pt x="3189" y="1420"/>
                  <a:pt x="3191" y="1431"/>
                  <a:pt x="3193" y="1442"/>
                </a:cubicBezTo>
                <a:moveTo>
                  <a:pt x="3178" y="1362"/>
                </a:moveTo>
                <a:cubicBezTo>
                  <a:pt x="3185" y="1347"/>
                  <a:pt x="3170" y="1353"/>
                  <a:pt x="3188" y="1350"/>
                </a:cubicBezTo>
                <a:cubicBezTo>
                  <a:pt x="3207" y="1347"/>
                  <a:pt x="3223" y="1365"/>
                  <a:pt x="3240" y="1373"/>
                </a:cubicBezTo>
                <a:cubicBezTo>
                  <a:pt x="3255" y="1380"/>
                  <a:pt x="3276" y="1386"/>
                  <a:pt x="3290" y="1379"/>
                </a:cubicBezTo>
                <a:cubicBezTo>
                  <a:pt x="3303" y="1373"/>
                  <a:pt x="3310" y="1335"/>
                  <a:pt x="3315" y="1313"/>
                </a:cubicBezTo>
                <a:cubicBezTo>
                  <a:pt x="3321" y="1286"/>
                  <a:pt x="3326" y="1257"/>
                  <a:pt x="3331" y="1228"/>
                </a:cubicBezTo>
                <a:cubicBezTo>
                  <a:pt x="3331" y="1275"/>
                  <a:pt x="3332" y="1317"/>
                  <a:pt x="3343" y="1359"/>
                </a:cubicBezTo>
                <a:cubicBezTo>
                  <a:pt x="3349" y="1380"/>
                  <a:pt x="3354" y="1388"/>
                  <a:pt x="3365" y="1392"/>
                </a:cubicBezTo>
                <a:cubicBezTo>
                  <a:pt x="3366" y="1392"/>
                  <a:pt x="3368" y="1392"/>
                  <a:pt x="3370" y="1392"/>
                </a:cubicBezTo>
                <a:cubicBezTo>
                  <a:pt x="3373" y="1375"/>
                  <a:pt x="3374" y="1359"/>
                  <a:pt x="3374" y="1336"/>
                </a:cubicBezTo>
                <a:cubicBezTo>
                  <a:pt x="3374" y="1314"/>
                  <a:pt x="3374" y="1290"/>
                  <a:pt x="3372" y="1269"/>
                </a:cubicBezTo>
                <a:cubicBezTo>
                  <a:pt x="3372" y="1264"/>
                  <a:pt x="3372" y="1266"/>
                  <a:pt x="3372" y="1279"/>
                </a:cubicBezTo>
                <a:cubicBezTo>
                  <a:pt x="3372" y="1349"/>
                  <a:pt x="3367" y="1410"/>
                  <a:pt x="3361" y="1479"/>
                </a:cubicBezTo>
                <a:cubicBezTo>
                  <a:pt x="3354" y="1556"/>
                  <a:pt x="3345" y="1634"/>
                  <a:pt x="3343" y="1713"/>
                </a:cubicBezTo>
                <a:cubicBezTo>
                  <a:pt x="3343" y="1751"/>
                  <a:pt x="3343" y="1761"/>
                  <a:pt x="3343" y="1785"/>
                </a:cubicBezTo>
                <a:moveTo>
                  <a:pt x="3809" y="981"/>
                </a:moveTo>
                <a:cubicBezTo>
                  <a:pt x="3809" y="987"/>
                  <a:pt x="3814" y="1068"/>
                  <a:pt x="3815" y="1076"/>
                </a:cubicBezTo>
                <a:cubicBezTo>
                  <a:pt x="3820" y="1179"/>
                  <a:pt x="3825" y="1281"/>
                  <a:pt x="3825" y="1383"/>
                </a:cubicBezTo>
                <a:cubicBezTo>
                  <a:pt x="3825" y="1444"/>
                  <a:pt x="3825" y="1503"/>
                  <a:pt x="3828" y="1564"/>
                </a:cubicBezTo>
                <a:cubicBezTo>
                  <a:pt x="3828" y="1567"/>
                  <a:pt x="3828" y="1569"/>
                  <a:pt x="3828" y="1572"/>
                </a:cubicBezTo>
                <a:moveTo>
                  <a:pt x="3720" y="1310"/>
                </a:moveTo>
                <a:cubicBezTo>
                  <a:pt x="3727" y="1311"/>
                  <a:pt x="3776" y="1333"/>
                  <a:pt x="3792" y="1339"/>
                </a:cubicBezTo>
                <a:cubicBezTo>
                  <a:pt x="3870" y="1368"/>
                  <a:pt x="3977" y="1411"/>
                  <a:pt x="4053" y="1342"/>
                </a:cubicBezTo>
                <a:cubicBezTo>
                  <a:pt x="4090" y="1308"/>
                  <a:pt x="4091" y="1246"/>
                  <a:pt x="4092" y="1171"/>
                </a:cubicBezTo>
                <a:cubicBezTo>
                  <a:pt x="4093" y="1118"/>
                  <a:pt x="4088" y="1119"/>
                  <a:pt x="4079" y="1079"/>
                </a:cubicBezTo>
                <a:cubicBezTo>
                  <a:pt x="4056" y="1099"/>
                  <a:pt x="4050" y="1109"/>
                  <a:pt x="4037" y="1167"/>
                </a:cubicBezTo>
                <a:cubicBezTo>
                  <a:pt x="4028" y="1207"/>
                  <a:pt x="4013" y="1297"/>
                  <a:pt x="4028" y="1339"/>
                </a:cubicBezTo>
                <a:cubicBezTo>
                  <a:pt x="4042" y="1378"/>
                  <a:pt x="4075" y="1376"/>
                  <a:pt x="4095" y="1374"/>
                </a:cubicBezTo>
                <a:cubicBezTo>
                  <a:pt x="4119" y="1371"/>
                  <a:pt x="4132" y="1334"/>
                  <a:pt x="4149" y="1305"/>
                </a:cubicBezTo>
                <a:cubicBezTo>
                  <a:pt x="4159" y="1289"/>
                  <a:pt x="4182" y="1248"/>
                  <a:pt x="4196" y="1265"/>
                </a:cubicBezTo>
                <a:cubicBezTo>
                  <a:pt x="4209" y="1280"/>
                  <a:pt x="4205" y="1331"/>
                  <a:pt x="4210" y="1357"/>
                </a:cubicBezTo>
                <a:cubicBezTo>
                  <a:pt x="4218" y="1389"/>
                  <a:pt x="4222" y="1401"/>
                  <a:pt x="4234" y="1413"/>
                </a:cubicBezTo>
                <a:moveTo>
                  <a:pt x="4427" y="1390"/>
                </a:moveTo>
                <a:cubicBezTo>
                  <a:pt x="4431" y="1366"/>
                  <a:pt x="4439" y="1329"/>
                  <a:pt x="4425" y="1311"/>
                </a:cubicBezTo>
                <a:cubicBezTo>
                  <a:pt x="4408" y="1288"/>
                  <a:pt x="4376" y="1300"/>
                  <a:pt x="4358" y="1313"/>
                </a:cubicBezTo>
                <a:cubicBezTo>
                  <a:pt x="4341" y="1327"/>
                  <a:pt x="4321" y="1354"/>
                  <a:pt x="4317" y="1396"/>
                </a:cubicBezTo>
                <a:cubicBezTo>
                  <a:pt x="4317" y="1401"/>
                  <a:pt x="4317" y="1405"/>
                  <a:pt x="4317" y="1410"/>
                </a:cubicBezTo>
                <a:cubicBezTo>
                  <a:pt x="4333" y="1429"/>
                  <a:pt x="4349" y="1425"/>
                  <a:pt x="4368" y="1425"/>
                </a:cubicBezTo>
                <a:cubicBezTo>
                  <a:pt x="4386" y="1425"/>
                  <a:pt x="4394" y="1415"/>
                  <a:pt x="4408" y="1400"/>
                </a:cubicBezTo>
                <a:cubicBezTo>
                  <a:pt x="4415" y="1394"/>
                  <a:pt x="4418" y="1390"/>
                  <a:pt x="4424" y="1399"/>
                </a:cubicBezTo>
                <a:cubicBezTo>
                  <a:pt x="4439" y="1418"/>
                  <a:pt x="4443" y="1444"/>
                  <a:pt x="4463" y="1452"/>
                </a:cubicBezTo>
                <a:cubicBezTo>
                  <a:pt x="4489" y="1463"/>
                  <a:pt x="4520" y="1461"/>
                  <a:pt x="4544" y="1436"/>
                </a:cubicBezTo>
                <a:cubicBezTo>
                  <a:pt x="4579" y="1398"/>
                  <a:pt x="4592" y="1336"/>
                  <a:pt x="4594" y="1257"/>
                </a:cubicBezTo>
                <a:cubicBezTo>
                  <a:pt x="4595" y="1198"/>
                  <a:pt x="4591" y="1144"/>
                  <a:pt x="4588" y="1086"/>
                </a:cubicBezTo>
                <a:cubicBezTo>
                  <a:pt x="4587" y="1067"/>
                  <a:pt x="4587" y="1063"/>
                  <a:pt x="4587" y="1051"/>
                </a:cubicBezTo>
                <a:cubicBezTo>
                  <a:pt x="4588" y="1097"/>
                  <a:pt x="4593" y="1137"/>
                  <a:pt x="4597" y="1182"/>
                </a:cubicBezTo>
                <a:cubicBezTo>
                  <a:pt x="4604" y="1266"/>
                  <a:pt x="4610" y="1349"/>
                  <a:pt x="4626" y="1429"/>
                </a:cubicBezTo>
                <a:cubicBezTo>
                  <a:pt x="4628" y="1442"/>
                  <a:pt x="4632" y="1459"/>
                  <a:pt x="4635" y="1472"/>
                </a:cubicBezTo>
                <a:moveTo>
                  <a:pt x="4543" y="1334"/>
                </a:moveTo>
                <a:cubicBezTo>
                  <a:pt x="4565" y="1331"/>
                  <a:pt x="4596" y="1331"/>
                  <a:pt x="4621" y="1331"/>
                </a:cubicBezTo>
                <a:cubicBezTo>
                  <a:pt x="4671" y="1331"/>
                  <a:pt x="4721" y="1330"/>
                  <a:pt x="4771" y="1329"/>
                </a:cubicBezTo>
                <a:moveTo>
                  <a:pt x="5159" y="1480"/>
                </a:moveTo>
                <a:cubicBezTo>
                  <a:pt x="5160" y="1479"/>
                  <a:pt x="5160" y="1479"/>
                  <a:pt x="5161" y="1478"/>
                </a:cubicBezTo>
                <a:cubicBezTo>
                  <a:pt x="5170" y="1465"/>
                  <a:pt x="5179" y="1450"/>
                  <a:pt x="5189" y="1438"/>
                </a:cubicBezTo>
                <a:cubicBezTo>
                  <a:pt x="5215" y="1403"/>
                  <a:pt x="5246" y="1361"/>
                  <a:pt x="5255" y="1295"/>
                </a:cubicBezTo>
                <a:cubicBezTo>
                  <a:pt x="5260" y="1258"/>
                  <a:pt x="5264" y="1188"/>
                  <a:pt x="5246" y="1164"/>
                </a:cubicBezTo>
                <a:cubicBezTo>
                  <a:pt x="5232" y="1144"/>
                  <a:pt x="5209" y="1157"/>
                  <a:pt x="5201" y="1190"/>
                </a:cubicBezTo>
                <a:cubicBezTo>
                  <a:pt x="5191" y="1241"/>
                  <a:pt x="5204" y="1279"/>
                  <a:pt x="5224" y="1305"/>
                </a:cubicBezTo>
                <a:cubicBezTo>
                  <a:pt x="5250" y="1341"/>
                  <a:pt x="5282" y="1356"/>
                  <a:pt x="5309" y="1389"/>
                </a:cubicBezTo>
                <a:cubicBezTo>
                  <a:pt x="5325" y="1409"/>
                  <a:pt x="5332" y="1429"/>
                  <a:pt x="5331" y="1469"/>
                </a:cubicBezTo>
                <a:cubicBezTo>
                  <a:pt x="5330" y="1509"/>
                  <a:pt x="5313" y="1519"/>
                  <a:pt x="5305" y="1551"/>
                </a:cubicBezTo>
                <a:cubicBezTo>
                  <a:pt x="5302" y="1562"/>
                  <a:pt x="5301" y="1564"/>
                  <a:pt x="5302" y="1571"/>
                </a:cubicBezTo>
                <a:cubicBezTo>
                  <a:pt x="5322" y="1574"/>
                  <a:pt x="5344" y="1579"/>
                  <a:pt x="5365" y="1571"/>
                </a:cubicBezTo>
                <a:cubicBezTo>
                  <a:pt x="5400" y="1557"/>
                  <a:pt x="5442" y="1531"/>
                  <a:pt x="5473" y="1492"/>
                </a:cubicBezTo>
                <a:cubicBezTo>
                  <a:pt x="5503" y="1455"/>
                  <a:pt x="5512" y="1398"/>
                  <a:pt x="5515" y="1331"/>
                </a:cubicBezTo>
                <a:cubicBezTo>
                  <a:pt x="5505" y="1357"/>
                  <a:pt x="5495" y="1383"/>
                  <a:pt x="5488" y="1414"/>
                </a:cubicBezTo>
                <a:cubicBezTo>
                  <a:pt x="5483" y="1438"/>
                  <a:pt x="5478" y="1488"/>
                  <a:pt x="5487" y="1510"/>
                </a:cubicBezTo>
                <a:cubicBezTo>
                  <a:pt x="5499" y="1535"/>
                  <a:pt x="5542" y="1513"/>
                  <a:pt x="5553" y="1503"/>
                </a:cubicBezTo>
                <a:cubicBezTo>
                  <a:pt x="5581" y="1480"/>
                  <a:pt x="5601" y="1442"/>
                  <a:pt x="5603" y="1379"/>
                </a:cubicBezTo>
                <a:cubicBezTo>
                  <a:pt x="5605" y="1331"/>
                  <a:pt x="5588" y="1307"/>
                  <a:pt x="5568" y="1296"/>
                </a:cubicBezTo>
                <a:cubicBezTo>
                  <a:pt x="5557" y="1289"/>
                  <a:pt x="5545" y="1293"/>
                  <a:pt x="5533" y="1292"/>
                </a:cubicBezTo>
                <a:moveTo>
                  <a:pt x="5711" y="1058"/>
                </a:moveTo>
                <a:cubicBezTo>
                  <a:pt x="5707" y="1047"/>
                  <a:pt x="5707" y="1045"/>
                  <a:pt x="5704" y="1040"/>
                </a:cubicBezTo>
                <a:cubicBezTo>
                  <a:pt x="5704" y="1142"/>
                  <a:pt x="5701" y="1245"/>
                  <a:pt x="5709" y="1345"/>
                </a:cubicBezTo>
                <a:cubicBezTo>
                  <a:pt x="5713" y="1386"/>
                  <a:pt x="5717" y="1457"/>
                  <a:pt x="5735" y="1485"/>
                </a:cubicBezTo>
                <a:cubicBezTo>
                  <a:pt x="5738" y="1488"/>
                  <a:pt x="5742" y="1490"/>
                  <a:pt x="5745" y="1493"/>
                </a:cubicBezTo>
                <a:moveTo>
                  <a:pt x="5807" y="1028"/>
                </a:moveTo>
                <a:cubicBezTo>
                  <a:pt x="5807" y="1011"/>
                  <a:pt x="5807" y="1009"/>
                  <a:pt x="5807" y="1001"/>
                </a:cubicBezTo>
                <a:cubicBezTo>
                  <a:pt x="5816" y="1053"/>
                  <a:pt x="5822" y="1107"/>
                  <a:pt x="5828" y="1162"/>
                </a:cubicBezTo>
                <a:cubicBezTo>
                  <a:pt x="5836" y="1245"/>
                  <a:pt x="5842" y="1328"/>
                  <a:pt x="5850" y="1411"/>
                </a:cubicBezTo>
                <a:cubicBezTo>
                  <a:pt x="5854" y="1442"/>
                  <a:pt x="5856" y="1462"/>
                  <a:pt x="5864" y="1489"/>
                </a:cubicBezTo>
                <a:moveTo>
                  <a:pt x="5965" y="1298"/>
                </a:moveTo>
                <a:cubicBezTo>
                  <a:pt x="5971" y="1321"/>
                  <a:pt x="5971" y="1349"/>
                  <a:pt x="5973" y="1379"/>
                </a:cubicBezTo>
                <a:cubicBezTo>
                  <a:pt x="5975" y="1424"/>
                  <a:pt x="5975" y="1469"/>
                  <a:pt x="5978" y="1514"/>
                </a:cubicBezTo>
                <a:cubicBezTo>
                  <a:pt x="5979" y="1529"/>
                  <a:pt x="5979" y="1534"/>
                  <a:pt x="5982" y="1541"/>
                </a:cubicBezTo>
                <a:moveTo>
                  <a:pt x="5951" y="1064"/>
                </a:moveTo>
                <a:cubicBezTo>
                  <a:pt x="5951" y="1036"/>
                  <a:pt x="5963" y="1079"/>
                  <a:pt x="5967" y="1089"/>
                </a:cubicBezTo>
                <a:moveTo>
                  <a:pt x="6100" y="1235"/>
                </a:moveTo>
                <a:cubicBezTo>
                  <a:pt x="6100" y="1265"/>
                  <a:pt x="6098" y="1298"/>
                  <a:pt x="6104" y="1328"/>
                </a:cubicBezTo>
                <a:cubicBezTo>
                  <a:pt x="6112" y="1368"/>
                  <a:pt x="6130" y="1407"/>
                  <a:pt x="6150" y="1421"/>
                </a:cubicBezTo>
                <a:cubicBezTo>
                  <a:pt x="6165" y="1432"/>
                  <a:pt x="6174" y="1421"/>
                  <a:pt x="6182" y="1393"/>
                </a:cubicBezTo>
                <a:cubicBezTo>
                  <a:pt x="6189" y="1365"/>
                  <a:pt x="6194" y="1307"/>
                  <a:pt x="6207" y="1288"/>
                </a:cubicBezTo>
                <a:cubicBezTo>
                  <a:pt x="6208" y="1288"/>
                  <a:pt x="6208" y="1288"/>
                  <a:pt x="6209" y="1288"/>
                </a:cubicBezTo>
                <a:cubicBezTo>
                  <a:pt x="6214" y="1309"/>
                  <a:pt x="6222" y="1345"/>
                  <a:pt x="6228" y="1370"/>
                </a:cubicBezTo>
                <a:moveTo>
                  <a:pt x="6385" y="1410"/>
                </a:moveTo>
                <a:cubicBezTo>
                  <a:pt x="6388" y="1373"/>
                  <a:pt x="6392" y="1326"/>
                  <a:pt x="6384" y="1291"/>
                </a:cubicBezTo>
                <a:cubicBezTo>
                  <a:pt x="6378" y="1261"/>
                  <a:pt x="6362" y="1223"/>
                  <a:pt x="6347" y="1215"/>
                </a:cubicBezTo>
                <a:cubicBezTo>
                  <a:pt x="6344" y="1215"/>
                  <a:pt x="6341" y="1215"/>
                  <a:pt x="6339" y="1215"/>
                </a:cubicBezTo>
                <a:cubicBezTo>
                  <a:pt x="6324" y="1253"/>
                  <a:pt x="6324" y="1296"/>
                  <a:pt x="6323" y="1345"/>
                </a:cubicBezTo>
                <a:cubicBezTo>
                  <a:pt x="6322" y="1402"/>
                  <a:pt x="6323" y="1449"/>
                  <a:pt x="6337" y="1499"/>
                </a:cubicBezTo>
                <a:cubicBezTo>
                  <a:pt x="6343" y="1518"/>
                  <a:pt x="6351" y="1534"/>
                  <a:pt x="6362" y="1537"/>
                </a:cubicBezTo>
                <a:cubicBezTo>
                  <a:pt x="6374" y="1541"/>
                  <a:pt x="6391" y="1527"/>
                  <a:pt x="6402" y="1545"/>
                </a:cubicBezTo>
                <a:cubicBezTo>
                  <a:pt x="6416" y="1568"/>
                  <a:pt x="6412" y="1625"/>
                  <a:pt x="6412" y="1656"/>
                </a:cubicBezTo>
                <a:cubicBezTo>
                  <a:pt x="6412" y="1724"/>
                  <a:pt x="6405" y="1782"/>
                  <a:pt x="6392" y="1845"/>
                </a:cubicBezTo>
                <a:cubicBezTo>
                  <a:pt x="6385" y="1883"/>
                  <a:pt x="6380" y="1897"/>
                  <a:pt x="6362" y="1900"/>
                </a:cubicBezTo>
                <a:cubicBezTo>
                  <a:pt x="6349" y="1865"/>
                  <a:pt x="6351" y="1835"/>
                  <a:pt x="6351" y="1791"/>
                </a:cubicBezTo>
                <a:cubicBezTo>
                  <a:pt x="6351" y="1722"/>
                  <a:pt x="6366" y="1672"/>
                  <a:pt x="6388" y="1623"/>
                </a:cubicBezTo>
                <a:cubicBezTo>
                  <a:pt x="6411" y="1576"/>
                  <a:pt x="6435" y="1548"/>
                  <a:pt x="6462" y="1516"/>
                </a:cubicBezTo>
                <a:moveTo>
                  <a:pt x="6930" y="1021"/>
                </a:moveTo>
                <a:cubicBezTo>
                  <a:pt x="6926" y="1007"/>
                  <a:pt x="6925" y="1004"/>
                  <a:pt x="6921" y="997"/>
                </a:cubicBezTo>
                <a:cubicBezTo>
                  <a:pt x="6923" y="1044"/>
                  <a:pt x="6927" y="1086"/>
                  <a:pt x="6934" y="1133"/>
                </a:cubicBezTo>
                <a:cubicBezTo>
                  <a:pt x="6946" y="1210"/>
                  <a:pt x="6959" y="1285"/>
                  <a:pt x="6967" y="1363"/>
                </a:cubicBezTo>
                <a:cubicBezTo>
                  <a:pt x="6971" y="1404"/>
                  <a:pt x="6973" y="1443"/>
                  <a:pt x="6973" y="1485"/>
                </a:cubicBezTo>
                <a:moveTo>
                  <a:pt x="6849" y="1242"/>
                </a:moveTo>
                <a:cubicBezTo>
                  <a:pt x="6883" y="1228"/>
                  <a:pt x="6912" y="1236"/>
                  <a:pt x="6946" y="1250"/>
                </a:cubicBezTo>
                <a:cubicBezTo>
                  <a:pt x="6981" y="1265"/>
                  <a:pt x="7017" y="1283"/>
                  <a:pt x="7050" y="1315"/>
                </a:cubicBezTo>
                <a:cubicBezTo>
                  <a:pt x="7064" y="1329"/>
                  <a:pt x="7074" y="1348"/>
                  <a:pt x="7083" y="1374"/>
                </a:cubicBezTo>
                <a:cubicBezTo>
                  <a:pt x="7086" y="1382"/>
                  <a:pt x="7086" y="1391"/>
                  <a:pt x="7091" y="1396"/>
                </a:cubicBezTo>
                <a:cubicBezTo>
                  <a:pt x="7099" y="1404"/>
                  <a:pt x="7111" y="1403"/>
                  <a:pt x="7119" y="1404"/>
                </a:cubicBezTo>
                <a:cubicBezTo>
                  <a:pt x="7136" y="1405"/>
                  <a:pt x="7153" y="1407"/>
                  <a:pt x="7169" y="1414"/>
                </a:cubicBezTo>
                <a:cubicBezTo>
                  <a:pt x="7186" y="1421"/>
                  <a:pt x="7202" y="1437"/>
                  <a:pt x="7219" y="1441"/>
                </a:cubicBezTo>
                <a:cubicBezTo>
                  <a:pt x="7232" y="1444"/>
                  <a:pt x="7239" y="1443"/>
                  <a:pt x="7244" y="1417"/>
                </a:cubicBezTo>
                <a:cubicBezTo>
                  <a:pt x="7249" y="1392"/>
                  <a:pt x="7248" y="1341"/>
                  <a:pt x="7246" y="1315"/>
                </a:cubicBezTo>
                <a:cubicBezTo>
                  <a:pt x="7242" y="1279"/>
                  <a:pt x="7234" y="1248"/>
                  <a:pt x="7232" y="1209"/>
                </a:cubicBezTo>
                <a:cubicBezTo>
                  <a:pt x="7231" y="1193"/>
                  <a:pt x="7232" y="1177"/>
                  <a:pt x="7232" y="1161"/>
                </a:cubicBezTo>
                <a:cubicBezTo>
                  <a:pt x="7237" y="1171"/>
                  <a:pt x="7241" y="1178"/>
                  <a:pt x="7246" y="1190"/>
                </a:cubicBezTo>
                <a:cubicBezTo>
                  <a:pt x="7249" y="1199"/>
                  <a:pt x="7252" y="1210"/>
                  <a:pt x="7255" y="1220"/>
                </a:cubicBezTo>
                <a:cubicBezTo>
                  <a:pt x="7252" y="1218"/>
                  <a:pt x="7248" y="1214"/>
                  <a:pt x="7246" y="1212"/>
                </a:cubicBezTo>
                <a:cubicBezTo>
                  <a:pt x="7244" y="1211"/>
                  <a:pt x="7243" y="1207"/>
                  <a:pt x="7241" y="1206"/>
                </a:cubicBezTo>
                <a:cubicBezTo>
                  <a:pt x="7235" y="1203"/>
                  <a:pt x="7233" y="1210"/>
                  <a:pt x="7230" y="1222"/>
                </a:cubicBezTo>
                <a:cubicBezTo>
                  <a:pt x="7230" y="1228"/>
                  <a:pt x="7230" y="1233"/>
                  <a:pt x="7229" y="1239"/>
                </a:cubicBezTo>
                <a:moveTo>
                  <a:pt x="7450" y="1161"/>
                </a:moveTo>
                <a:cubicBezTo>
                  <a:pt x="7441" y="1154"/>
                  <a:pt x="7428" y="1148"/>
                  <a:pt x="7418" y="1157"/>
                </a:cubicBezTo>
                <a:cubicBezTo>
                  <a:pt x="7397" y="1176"/>
                  <a:pt x="7374" y="1228"/>
                  <a:pt x="7366" y="1272"/>
                </a:cubicBezTo>
                <a:cubicBezTo>
                  <a:pt x="7356" y="1327"/>
                  <a:pt x="7368" y="1355"/>
                  <a:pt x="7393" y="1370"/>
                </a:cubicBezTo>
                <a:cubicBezTo>
                  <a:pt x="7420" y="1385"/>
                  <a:pt x="7467" y="1395"/>
                  <a:pt x="7492" y="1366"/>
                </a:cubicBezTo>
                <a:cubicBezTo>
                  <a:pt x="7514" y="1340"/>
                  <a:pt x="7516" y="1263"/>
                  <a:pt x="7506" y="1218"/>
                </a:cubicBezTo>
                <a:cubicBezTo>
                  <a:pt x="7496" y="1173"/>
                  <a:pt x="7472" y="1125"/>
                  <a:pt x="7449" y="1112"/>
                </a:cubicBezTo>
                <a:cubicBezTo>
                  <a:pt x="7442" y="1112"/>
                  <a:pt x="7440" y="1112"/>
                  <a:pt x="7436" y="1112"/>
                </a:cubicBezTo>
                <a:moveTo>
                  <a:pt x="8037" y="1210"/>
                </a:moveTo>
                <a:cubicBezTo>
                  <a:pt x="8008" y="1184"/>
                  <a:pt x="7985" y="1171"/>
                  <a:pt x="7954" y="1169"/>
                </a:cubicBezTo>
                <a:cubicBezTo>
                  <a:pt x="7923" y="1167"/>
                  <a:pt x="7906" y="1178"/>
                  <a:pt x="7881" y="1218"/>
                </a:cubicBezTo>
                <a:cubicBezTo>
                  <a:pt x="7860" y="1251"/>
                  <a:pt x="7843" y="1285"/>
                  <a:pt x="7843" y="1341"/>
                </a:cubicBezTo>
                <a:cubicBezTo>
                  <a:pt x="7843" y="1349"/>
                  <a:pt x="7844" y="1356"/>
                  <a:pt x="7844" y="1364"/>
                </a:cubicBezTo>
                <a:cubicBezTo>
                  <a:pt x="7874" y="1388"/>
                  <a:pt x="7905" y="1398"/>
                  <a:pt x="7936" y="1376"/>
                </a:cubicBezTo>
                <a:cubicBezTo>
                  <a:pt x="7989" y="1340"/>
                  <a:pt x="8027" y="1256"/>
                  <a:pt x="8037" y="1141"/>
                </a:cubicBezTo>
                <a:cubicBezTo>
                  <a:pt x="8045" y="1045"/>
                  <a:pt x="8038" y="943"/>
                  <a:pt x="8040" y="846"/>
                </a:cubicBezTo>
                <a:cubicBezTo>
                  <a:pt x="8040" y="837"/>
                  <a:pt x="8038" y="673"/>
                  <a:pt x="8044" y="758"/>
                </a:cubicBezTo>
                <a:cubicBezTo>
                  <a:pt x="8029" y="868"/>
                  <a:pt x="8009" y="1000"/>
                  <a:pt x="8022" y="1116"/>
                </a:cubicBezTo>
                <a:cubicBezTo>
                  <a:pt x="8030" y="1191"/>
                  <a:pt x="8059" y="1289"/>
                  <a:pt x="8097" y="1305"/>
                </a:cubicBezTo>
                <a:cubicBezTo>
                  <a:pt x="8126" y="1316"/>
                  <a:pt x="8151" y="1302"/>
                  <a:pt x="8173" y="1261"/>
                </a:cubicBezTo>
                <a:cubicBezTo>
                  <a:pt x="8196" y="1217"/>
                  <a:pt x="8207" y="1151"/>
                  <a:pt x="8221" y="1092"/>
                </a:cubicBezTo>
                <a:cubicBezTo>
                  <a:pt x="8221" y="1115"/>
                  <a:pt x="8221" y="1148"/>
                  <a:pt x="8221" y="1172"/>
                </a:cubicBezTo>
                <a:cubicBezTo>
                  <a:pt x="8221" y="1198"/>
                  <a:pt x="8214" y="1292"/>
                  <a:pt x="8225" y="1311"/>
                </a:cubicBezTo>
                <a:cubicBezTo>
                  <a:pt x="8234" y="1324"/>
                  <a:pt x="8237" y="1328"/>
                  <a:pt x="8244" y="1328"/>
                </a:cubicBezTo>
                <a:moveTo>
                  <a:pt x="8296" y="832"/>
                </a:moveTo>
                <a:cubicBezTo>
                  <a:pt x="8287" y="833"/>
                  <a:pt x="8291" y="898"/>
                  <a:pt x="8291" y="912"/>
                </a:cubicBezTo>
                <a:cubicBezTo>
                  <a:pt x="8291" y="958"/>
                  <a:pt x="8292" y="974"/>
                  <a:pt x="8305" y="997"/>
                </a:cubicBezTo>
                <a:moveTo>
                  <a:pt x="8467" y="1132"/>
                </a:moveTo>
                <a:cubicBezTo>
                  <a:pt x="8467" y="1102"/>
                  <a:pt x="8471" y="1079"/>
                  <a:pt x="8454" y="1075"/>
                </a:cubicBezTo>
                <a:cubicBezTo>
                  <a:pt x="8429" y="1069"/>
                  <a:pt x="8410" y="1090"/>
                  <a:pt x="8395" y="1133"/>
                </a:cubicBezTo>
                <a:cubicBezTo>
                  <a:pt x="8386" y="1162"/>
                  <a:pt x="8383" y="1216"/>
                  <a:pt x="8397" y="1240"/>
                </a:cubicBezTo>
                <a:cubicBezTo>
                  <a:pt x="8413" y="1267"/>
                  <a:pt x="8435" y="1266"/>
                  <a:pt x="8454" y="1272"/>
                </a:cubicBezTo>
                <a:moveTo>
                  <a:pt x="8616" y="1153"/>
                </a:moveTo>
                <a:cubicBezTo>
                  <a:pt x="8616" y="1148"/>
                  <a:pt x="8621" y="1114"/>
                  <a:pt x="8619" y="1107"/>
                </a:cubicBezTo>
                <a:cubicBezTo>
                  <a:pt x="8616" y="1098"/>
                  <a:pt x="8617" y="1103"/>
                  <a:pt x="8611" y="1096"/>
                </a:cubicBezTo>
                <a:cubicBezTo>
                  <a:pt x="8597" y="1080"/>
                  <a:pt x="8575" y="1077"/>
                  <a:pt x="8560" y="1075"/>
                </a:cubicBezTo>
                <a:cubicBezTo>
                  <a:pt x="8532" y="1072"/>
                  <a:pt x="8499" y="1068"/>
                  <a:pt x="8471" y="1087"/>
                </a:cubicBezTo>
                <a:cubicBezTo>
                  <a:pt x="8446" y="1104"/>
                  <a:pt x="8416" y="1146"/>
                  <a:pt x="8404" y="1198"/>
                </a:cubicBezTo>
                <a:cubicBezTo>
                  <a:pt x="8393" y="1247"/>
                  <a:pt x="8399" y="1301"/>
                  <a:pt x="8417" y="1335"/>
                </a:cubicBezTo>
                <a:cubicBezTo>
                  <a:pt x="8441" y="1383"/>
                  <a:pt x="8478" y="1399"/>
                  <a:pt x="8510" y="1409"/>
                </a:cubicBezTo>
                <a:cubicBezTo>
                  <a:pt x="8553" y="1423"/>
                  <a:pt x="8596" y="1424"/>
                  <a:pt x="8640" y="1424"/>
                </a:cubicBezTo>
                <a:moveTo>
                  <a:pt x="8776" y="1161"/>
                </a:moveTo>
                <a:cubicBezTo>
                  <a:pt x="8776" y="1161"/>
                  <a:pt x="8789" y="1170"/>
                  <a:pt x="8794" y="1171"/>
                </a:cubicBezTo>
                <a:cubicBezTo>
                  <a:pt x="8803" y="1173"/>
                  <a:pt x="8815" y="1176"/>
                  <a:pt x="8819" y="1154"/>
                </a:cubicBezTo>
                <a:cubicBezTo>
                  <a:pt x="8824" y="1121"/>
                  <a:pt x="8819" y="1089"/>
                  <a:pt x="8804" y="1076"/>
                </a:cubicBezTo>
                <a:cubicBezTo>
                  <a:pt x="8777" y="1052"/>
                  <a:pt x="8744" y="1069"/>
                  <a:pt x="8722" y="1104"/>
                </a:cubicBezTo>
                <a:cubicBezTo>
                  <a:pt x="8696" y="1144"/>
                  <a:pt x="8678" y="1199"/>
                  <a:pt x="8680" y="1268"/>
                </a:cubicBezTo>
                <a:cubicBezTo>
                  <a:pt x="8682" y="1346"/>
                  <a:pt x="8729" y="1371"/>
                  <a:pt x="8759" y="1387"/>
                </a:cubicBezTo>
                <a:cubicBezTo>
                  <a:pt x="8804" y="1412"/>
                  <a:pt x="8854" y="1420"/>
                  <a:pt x="8901" y="1424"/>
                </a:cubicBezTo>
                <a:cubicBezTo>
                  <a:pt x="8909" y="1424"/>
                  <a:pt x="8918" y="1424"/>
                  <a:pt x="8926" y="142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43" name="Freeform 9"/>
          <p:cNvSpPr/>
          <p:nvPr/>
        </p:nvSpPr>
        <p:spPr>
          <a:xfrm>
            <a:off x="1024920" y="5013360"/>
            <a:ext cx="666360" cy="182160"/>
          </a:xfrm>
          <a:custGeom>
            <a:avLst/>
            <a:gdLst/>
            <a:ahLst/>
            <a:rect l="0" t="0" r="r" b="b"/>
            <a:pathLst>
              <a:path w="1851" h="506">
                <a:moveTo>
                  <a:pt x="221" y="276"/>
                </a:moveTo>
                <a:cubicBezTo>
                  <a:pt x="218" y="288"/>
                  <a:pt x="199" y="257"/>
                  <a:pt x="210" y="276"/>
                </a:cubicBezTo>
                <a:cubicBezTo>
                  <a:pt x="230" y="311"/>
                  <a:pt x="279" y="338"/>
                  <a:pt x="321" y="323"/>
                </a:cubicBezTo>
                <a:cubicBezTo>
                  <a:pt x="360" y="309"/>
                  <a:pt x="363" y="253"/>
                  <a:pt x="364" y="221"/>
                </a:cubicBezTo>
                <a:cubicBezTo>
                  <a:pt x="366" y="164"/>
                  <a:pt x="344" y="137"/>
                  <a:pt x="286" y="131"/>
                </a:cubicBezTo>
                <a:cubicBezTo>
                  <a:pt x="200" y="122"/>
                  <a:pt x="131" y="188"/>
                  <a:pt x="82" y="252"/>
                </a:cubicBezTo>
                <a:cubicBezTo>
                  <a:pt x="57" y="284"/>
                  <a:pt x="0" y="389"/>
                  <a:pt x="35" y="435"/>
                </a:cubicBezTo>
                <a:cubicBezTo>
                  <a:pt x="74" y="485"/>
                  <a:pt x="204" y="472"/>
                  <a:pt x="255" y="462"/>
                </a:cubicBezTo>
                <a:cubicBezTo>
                  <a:pt x="371" y="438"/>
                  <a:pt x="464" y="360"/>
                  <a:pt x="530" y="267"/>
                </a:cubicBezTo>
                <a:cubicBezTo>
                  <a:pt x="543" y="250"/>
                  <a:pt x="546" y="247"/>
                  <a:pt x="549" y="235"/>
                </a:cubicBezTo>
                <a:cubicBezTo>
                  <a:pt x="550" y="247"/>
                  <a:pt x="551" y="294"/>
                  <a:pt x="552" y="308"/>
                </a:cubicBezTo>
                <a:cubicBezTo>
                  <a:pt x="554" y="357"/>
                  <a:pt x="557" y="427"/>
                  <a:pt x="591" y="467"/>
                </a:cubicBezTo>
                <a:cubicBezTo>
                  <a:pt x="606" y="485"/>
                  <a:pt x="622" y="496"/>
                  <a:pt x="646" y="486"/>
                </a:cubicBezTo>
                <a:cubicBezTo>
                  <a:pt x="679" y="471"/>
                  <a:pt x="707" y="394"/>
                  <a:pt x="730" y="366"/>
                </a:cubicBezTo>
                <a:cubicBezTo>
                  <a:pt x="754" y="337"/>
                  <a:pt x="793" y="316"/>
                  <a:pt x="832" y="331"/>
                </a:cubicBezTo>
                <a:cubicBezTo>
                  <a:pt x="886" y="352"/>
                  <a:pt x="899" y="433"/>
                  <a:pt x="958" y="445"/>
                </a:cubicBezTo>
                <a:cubicBezTo>
                  <a:pt x="998" y="453"/>
                  <a:pt x="1041" y="450"/>
                  <a:pt x="1079" y="439"/>
                </a:cubicBezTo>
                <a:cubicBezTo>
                  <a:pt x="1119" y="427"/>
                  <a:pt x="1158" y="416"/>
                  <a:pt x="1198" y="406"/>
                </a:cubicBezTo>
                <a:moveTo>
                  <a:pt x="1629" y="406"/>
                </a:moveTo>
                <a:cubicBezTo>
                  <a:pt x="1635" y="399"/>
                  <a:pt x="1656" y="391"/>
                  <a:pt x="1647" y="374"/>
                </a:cubicBezTo>
                <a:cubicBezTo>
                  <a:pt x="1631" y="346"/>
                  <a:pt x="1573" y="354"/>
                  <a:pt x="1542" y="354"/>
                </a:cubicBezTo>
                <a:cubicBezTo>
                  <a:pt x="1464" y="353"/>
                  <a:pt x="1398" y="378"/>
                  <a:pt x="1334" y="425"/>
                </a:cubicBezTo>
                <a:cubicBezTo>
                  <a:pt x="1303" y="447"/>
                  <a:pt x="1303" y="454"/>
                  <a:pt x="1300" y="487"/>
                </a:cubicBezTo>
                <a:cubicBezTo>
                  <a:pt x="1365" y="505"/>
                  <a:pt x="1435" y="501"/>
                  <a:pt x="1501" y="481"/>
                </a:cubicBezTo>
                <a:cubicBezTo>
                  <a:pt x="1608" y="449"/>
                  <a:pt x="1720" y="378"/>
                  <a:pt x="1765" y="273"/>
                </a:cubicBezTo>
                <a:cubicBezTo>
                  <a:pt x="1793" y="208"/>
                  <a:pt x="1787" y="121"/>
                  <a:pt x="1771" y="53"/>
                </a:cubicBezTo>
                <a:cubicBezTo>
                  <a:pt x="1761" y="24"/>
                  <a:pt x="1759" y="17"/>
                  <a:pt x="1751" y="0"/>
                </a:cubicBezTo>
                <a:cubicBezTo>
                  <a:pt x="1745" y="15"/>
                  <a:pt x="1726" y="61"/>
                  <a:pt x="1723" y="97"/>
                </a:cubicBezTo>
                <a:cubicBezTo>
                  <a:pt x="1716" y="192"/>
                  <a:pt x="1715" y="272"/>
                  <a:pt x="1765" y="356"/>
                </a:cubicBezTo>
                <a:cubicBezTo>
                  <a:pt x="1802" y="404"/>
                  <a:pt x="1814" y="421"/>
                  <a:pt x="1850" y="44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44" name="Freeform 10"/>
          <p:cNvSpPr/>
          <p:nvPr/>
        </p:nvSpPr>
        <p:spPr>
          <a:xfrm>
            <a:off x="1928520" y="5126040"/>
            <a:ext cx="337320" cy="189360"/>
          </a:xfrm>
          <a:custGeom>
            <a:avLst/>
            <a:gdLst/>
            <a:ahLst/>
            <a:rect l="0" t="0" r="r" b="b"/>
            <a:pathLst>
              <a:path w="937" h="526">
                <a:moveTo>
                  <a:pt x="28" y="44"/>
                </a:moveTo>
                <a:cubicBezTo>
                  <a:pt x="21" y="43"/>
                  <a:pt x="17" y="21"/>
                  <a:pt x="13" y="33"/>
                </a:cubicBezTo>
                <a:cubicBezTo>
                  <a:pt x="0" y="74"/>
                  <a:pt x="25" y="111"/>
                  <a:pt x="60" y="130"/>
                </a:cubicBezTo>
                <a:cubicBezTo>
                  <a:pt x="97" y="150"/>
                  <a:pt x="139" y="149"/>
                  <a:pt x="179" y="147"/>
                </a:cubicBezTo>
                <a:cubicBezTo>
                  <a:pt x="221" y="145"/>
                  <a:pt x="245" y="126"/>
                  <a:pt x="271" y="96"/>
                </a:cubicBezTo>
                <a:cubicBezTo>
                  <a:pt x="280" y="86"/>
                  <a:pt x="293" y="74"/>
                  <a:pt x="301" y="66"/>
                </a:cubicBezTo>
                <a:cubicBezTo>
                  <a:pt x="314" y="83"/>
                  <a:pt x="331" y="116"/>
                  <a:pt x="346" y="138"/>
                </a:cubicBezTo>
                <a:cubicBezTo>
                  <a:pt x="382" y="189"/>
                  <a:pt x="430" y="202"/>
                  <a:pt x="489" y="206"/>
                </a:cubicBezTo>
                <a:cubicBezTo>
                  <a:pt x="547" y="210"/>
                  <a:pt x="611" y="213"/>
                  <a:pt x="660" y="177"/>
                </a:cubicBezTo>
                <a:cubicBezTo>
                  <a:pt x="700" y="147"/>
                  <a:pt x="706" y="107"/>
                  <a:pt x="707" y="61"/>
                </a:cubicBezTo>
                <a:cubicBezTo>
                  <a:pt x="708" y="27"/>
                  <a:pt x="698" y="20"/>
                  <a:pt x="677" y="0"/>
                </a:cubicBezTo>
                <a:cubicBezTo>
                  <a:pt x="654" y="33"/>
                  <a:pt x="639" y="69"/>
                  <a:pt x="634" y="120"/>
                </a:cubicBezTo>
                <a:cubicBezTo>
                  <a:pt x="625" y="207"/>
                  <a:pt x="622" y="302"/>
                  <a:pt x="655" y="384"/>
                </a:cubicBezTo>
                <a:cubicBezTo>
                  <a:pt x="675" y="434"/>
                  <a:pt x="713" y="486"/>
                  <a:pt x="755" y="520"/>
                </a:cubicBezTo>
                <a:cubicBezTo>
                  <a:pt x="758" y="522"/>
                  <a:pt x="761" y="523"/>
                  <a:pt x="764" y="525"/>
                </a:cubicBezTo>
                <a:cubicBezTo>
                  <a:pt x="762" y="479"/>
                  <a:pt x="754" y="437"/>
                  <a:pt x="749" y="392"/>
                </a:cubicBezTo>
                <a:cubicBezTo>
                  <a:pt x="742" y="325"/>
                  <a:pt x="735" y="237"/>
                  <a:pt x="755" y="172"/>
                </a:cubicBezTo>
                <a:cubicBezTo>
                  <a:pt x="774" y="111"/>
                  <a:pt x="819" y="46"/>
                  <a:pt x="883" y="29"/>
                </a:cubicBezTo>
                <a:cubicBezTo>
                  <a:pt x="892" y="29"/>
                  <a:pt x="901" y="29"/>
                  <a:pt x="910" y="29"/>
                </a:cubicBezTo>
                <a:cubicBezTo>
                  <a:pt x="923" y="73"/>
                  <a:pt x="936" y="113"/>
                  <a:pt x="919" y="169"/>
                </a:cubicBezTo>
                <a:cubicBezTo>
                  <a:pt x="902" y="223"/>
                  <a:pt x="866" y="268"/>
                  <a:pt x="834" y="313"/>
                </a:cubicBezTo>
                <a:cubicBezTo>
                  <a:pt x="831" y="318"/>
                  <a:pt x="828" y="322"/>
                  <a:pt x="825" y="32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45" name="Freeform 11"/>
          <p:cNvSpPr/>
          <p:nvPr/>
        </p:nvSpPr>
        <p:spPr>
          <a:xfrm>
            <a:off x="2541600" y="5110200"/>
            <a:ext cx="1440360" cy="376200"/>
          </a:xfrm>
          <a:custGeom>
            <a:avLst/>
            <a:gdLst/>
            <a:ahLst/>
            <a:rect l="0" t="0" r="r" b="b"/>
            <a:pathLst>
              <a:path w="4001" h="1045">
                <a:moveTo>
                  <a:pt x="216" y="179"/>
                </a:moveTo>
                <a:cubicBezTo>
                  <a:pt x="210" y="154"/>
                  <a:pt x="205" y="155"/>
                  <a:pt x="180" y="151"/>
                </a:cubicBezTo>
                <a:cubicBezTo>
                  <a:pt x="153" y="146"/>
                  <a:pt x="117" y="142"/>
                  <a:pt x="91" y="155"/>
                </a:cubicBezTo>
                <a:cubicBezTo>
                  <a:pt x="65" y="168"/>
                  <a:pt x="45" y="213"/>
                  <a:pt x="67" y="240"/>
                </a:cubicBezTo>
                <a:cubicBezTo>
                  <a:pt x="105" y="287"/>
                  <a:pt x="181" y="308"/>
                  <a:pt x="230" y="342"/>
                </a:cubicBezTo>
                <a:cubicBezTo>
                  <a:pt x="253" y="358"/>
                  <a:pt x="317" y="415"/>
                  <a:pt x="288" y="453"/>
                </a:cubicBezTo>
                <a:cubicBezTo>
                  <a:pt x="249" y="503"/>
                  <a:pt x="142" y="491"/>
                  <a:pt x="89" y="492"/>
                </a:cubicBezTo>
                <a:cubicBezTo>
                  <a:pt x="39" y="493"/>
                  <a:pt x="1" y="505"/>
                  <a:pt x="0" y="450"/>
                </a:cubicBezTo>
                <a:moveTo>
                  <a:pt x="572" y="186"/>
                </a:moveTo>
                <a:cubicBezTo>
                  <a:pt x="549" y="207"/>
                  <a:pt x="521" y="234"/>
                  <a:pt x="504" y="264"/>
                </a:cubicBezTo>
                <a:cubicBezTo>
                  <a:pt x="487" y="291"/>
                  <a:pt x="468" y="344"/>
                  <a:pt x="507" y="360"/>
                </a:cubicBezTo>
                <a:cubicBezTo>
                  <a:pt x="548" y="378"/>
                  <a:pt x="630" y="375"/>
                  <a:pt x="672" y="364"/>
                </a:cubicBezTo>
                <a:cubicBezTo>
                  <a:pt x="724" y="350"/>
                  <a:pt x="762" y="314"/>
                  <a:pt x="790" y="271"/>
                </a:cubicBezTo>
                <a:cubicBezTo>
                  <a:pt x="801" y="254"/>
                  <a:pt x="807" y="237"/>
                  <a:pt x="815" y="219"/>
                </a:cubicBezTo>
                <a:cubicBezTo>
                  <a:pt x="815" y="281"/>
                  <a:pt x="814" y="342"/>
                  <a:pt x="814" y="404"/>
                </a:cubicBezTo>
                <a:moveTo>
                  <a:pt x="1014" y="231"/>
                </a:moveTo>
                <a:cubicBezTo>
                  <a:pt x="1013" y="214"/>
                  <a:pt x="1012" y="199"/>
                  <a:pt x="1012" y="182"/>
                </a:cubicBezTo>
                <a:cubicBezTo>
                  <a:pt x="1059" y="186"/>
                  <a:pt x="1077" y="207"/>
                  <a:pt x="1105" y="246"/>
                </a:cubicBezTo>
                <a:cubicBezTo>
                  <a:pt x="1130" y="281"/>
                  <a:pt x="1147" y="322"/>
                  <a:pt x="1152" y="365"/>
                </a:cubicBezTo>
                <a:cubicBezTo>
                  <a:pt x="1152" y="370"/>
                  <a:pt x="1152" y="376"/>
                  <a:pt x="1152" y="381"/>
                </a:cubicBezTo>
                <a:cubicBezTo>
                  <a:pt x="1151" y="363"/>
                  <a:pt x="1151" y="358"/>
                  <a:pt x="1151" y="340"/>
                </a:cubicBezTo>
                <a:cubicBezTo>
                  <a:pt x="1152" y="299"/>
                  <a:pt x="1187" y="271"/>
                  <a:pt x="1224" y="257"/>
                </a:cubicBezTo>
                <a:cubicBezTo>
                  <a:pt x="1269" y="239"/>
                  <a:pt x="1333" y="239"/>
                  <a:pt x="1372" y="269"/>
                </a:cubicBezTo>
                <a:cubicBezTo>
                  <a:pt x="1414" y="301"/>
                  <a:pt x="1420" y="354"/>
                  <a:pt x="1422" y="402"/>
                </a:cubicBezTo>
                <a:cubicBezTo>
                  <a:pt x="1423" y="420"/>
                  <a:pt x="1420" y="428"/>
                  <a:pt x="1417" y="440"/>
                </a:cubicBezTo>
                <a:cubicBezTo>
                  <a:pt x="1414" y="433"/>
                  <a:pt x="1395" y="426"/>
                  <a:pt x="1406" y="401"/>
                </a:cubicBezTo>
                <a:cubicBezTo>
                  <a:pt x="1427" y="354"/>
                  <a:pt x="1498" y="323"/>
                  <a:pt x="1543" y="306"/>
                </a:cubicBezTo>
                <a:cubicBezTo>
                  <a:pt x="1594" y="286"/>
                  <a:pt x="1657" y="272"/>
                  <a:pt x="1713" y="280"/>
                </a:cubicBezTo>
                <a:cubicBezTo>
                  <a:pt x="1775" y="289"/>
                  <a:pt x="1788" y="341"/>
                  <a:pt x="1792" y="395"/>
                </a:cubicBezTo>
                <a:cubicBezTo>
                  <a:pt x="1794" y="428"/>
                  <a:pt x="1792" y="461"/>
                  <a:pt x="1790" y="494"/>
                </a:cubicBezTo>
                <a:moveTo>
                  <a:pt x="1887" y="248"/>
                </a:moveTo>
                <a:cubicBezTo>
                  <a:pt x="1883" y="247"/>
                  <a:pt x="1877" y="235"/>
                  <a:pt x="1874" y="243"/>
                </a:cubicBezTo>
                <a:cubicBezTo>
                  <a:pt x="1867" y="258"/>
                  <a:pt x="1899" y="326"/>
                  <a:pt x="1903" y="343"/>
                </a:cubicBezTo>
                <a:cubicBezTo>
                  <a:pt x="1911" y="379"/>
                  <a:pt x="1914" y="416"/>
                  <a:pt x="1923" y="451"/>
                </a:cubicBezTo>
                <a:cubicBezTo>
                  <a:pt x="1926" y="462"/>
                  <a:pt x="1929" y="462"/>
                  <a:pt x="1931" y="467"/>
                </a:cubicBezTo>
                <a:cubicBezTo>
                  <a:pt x="1954" y="451"/>
                  <a:pt x="1978" y="429"/>
                  <a:pt x="2001" y="408"/>
                </a:cubicBezTo>
                <a:cubicBezTo>
                  <a:pt x="2037" y="375"/>
                  <a:pt x="2073" y="343"/>
                  <a:pt x="2120" y="328"/>
                </a:cubicBezTo>
                <a:cubicBezTo>
                  <a:pt x="2150" y="318"/>
                  <a:pt x="2191" y="311"/>
                  <a:pt x="2198" y="351"/>
                </a:cubicBezTo>
                <a:cubicBezTo>
                  <a:pt x="2204" y="387"/>
                  <a:pt x="2203" y="443"/>
                  <a:pt x="2186" y="477"/>
                </a:cubicBezTo>
                <a:cubicBezTo>
                  <a:pt x="2180" y="489"/>
                  <a:pt x="2180" y="486"/>
                  <a:pt x="2168" y="491"/>
                </a:cubicBezTo>
                <a:cubicBezTo>
                  <a:pt x="2178" y="448"/>
                  <a:pt x="2207" y="421"/>
                  <a:pt x="2242" y="391"/>
                </a:cubicBezTo>
                <a:cubicBezTo>
                  <a:pt x="2278" y="360"/>
                  <a:pt x="2318" y="326"/>
                  <a:pt x="2363" y="309"/>
                </a:cubicBezTo>
                <a:cubicBezTo>
                  <a:pt x="2397" y="296"/>
                  <a:pt x="2436" y="294"/>
                  <a:pt x="2456" y="329"/>
                </a:cubicBezTo>
                <a:cubicBezTo>
                  <a:pt x="2479" y="370"/>
                  <a:pt x="2470" y="426"/>
                  <a:pt x="2475" y="471"/>
                </a:cubicBezTo>
                <a:cubicBezTo>
                  <a:pt x="2480" y="496"/>
                  <a:pt x="2481" y="503"/>
                  <a:pt x="2488" y="519"/>
                </a:cubicBezTo>
                <a:moveTo>
                  <a:pt x="2688" y="262"/>
                </a:moveTo>
                <a:cubicBezTo>
                  <a:pt x="2691" y="237"/>
                  <a:pt x="2689" y="248"/>
                  <a:pt x="2694" y="233"/>
                </a:cubicBezTo>
                <a:cubicBezTo>
                  <a:pt x="2694" y="275"/>
                  <a:pt x="2673" y="421"/>
                  <a:pt x="2706" y="440"/>
                </a:cubicBezTo>
                <a:moveTo>
                  <a:pt x="2560" y="38"/>
                </a:moveTo>
                <a:cubicBezTo>
                  <a:pt x="2558" y="16"/>
                  <a:pt x="2558" y="13"/>
                  <a:pt x="2558" y="0"/>
                </a:cubicBezTo>
                <a:cubicBezTo>
                  <a:pt x="2625" y="5"/>
                  <a:pt x="2662" y="31"/>
                  <a:pt x="2715" y="73"/>
                </a:cubicBezTo>
                <a:cubicBezTo>
                  <a:pt x="2732" y="87"/>
                  <a:pt x="2748" y="101"/>
                  <a:pt x="2765" y="115"/>
                </a:cubicBezTo>
                <a:moveTo>
                  <a:pt x="2973" y="283"/>
                </a:moveTo>
                <a:cubicBezTo>
                  <a:pt x="2980" y="271"/>
                  <a:pt x="2982" y="263"/>
                  <a:pt x="2997" y="260"/>
                </a:cubicBezTo>
                <a:cubicBezTo>
                  <a:pt x="3029" y="254"/>
                  <a:pt x="3042" y="270"/>
                  <a:pt x="3052" y="300"/>
                </a:cubicBezTo>
                <a:cubicBezTo>
                  <a:pt x="3068" y="347"/>
                  <a:pt x="3059" y="395"/>
                  <a:pt x="3068" y="443"/>
                </a:cubicBezTo>
                <a:cubicBezTo>
                  <a:pt x="3075" y="477"/>
                  <a:pt x="3087" y="486"/>
                  <a:pt x="3119" y="487"/>
                </a:cubicBezTo>
                <a:cubicBezTo>
                  <a:pt x="3167" y="488"/>
                  <a:pt x="3204" y="445"/>
                  <a:pt x="3235" y="412"/>
                </a:cubicBezTo>
                <a:cubicBezTo>
                  <a:pt x="3264" y="381"/>
                  <a:pt x="3286" y="343"/>
                  <a:pt x="3319" y="315"/>
                </a:cubicBezTo>
                <a:cubicBezTo>
                  <a:pt x="3324" y="310"/>
                  <a:pt x="3325" y="308"/>
                  <a:pt x="3329" y="309"/>
                </a:cubicBezTo>
                <a:cubicBezTo>
                  <a:pt x="3340" y="333"/>
                  <a:pt x="3351" y="350"/>
                  <a:pt x="3365" y="372"/>
                </a:cubicBezTo>
                <a:moveTo>
                  <a:pt x="3764" y="538"/>
                </a:moveTo>
                <a:cubicBezTo>
                  <a:pt x="3827" y="538"/>
                  <a:pt x="3915" y="556"/>
                  <a:pt x="3955" y="490"/>
                </a:cubicBezTo>
                <a:cubicBezTo>
                  <a:pt x="3985" y="441"/>
                  <a:pt x="3959" y="371"/>
                  <a:pt x="3921" y="336"/>
                </a:cubicBezTo>
                <a:cubicBezTo>
                  <a:pt x="3873" y="292"/>
                  <a:pt x="3774" y="270"/>
                  <a:pt x="3711" y="292"/>
                </a:cubicBezTo>
                <a:cubicBezTo>
                  <a:pt x="3651" y="313"/>
                  <a:pt x="3619" y="391"/>
                  <a:pt x="3636" y="450"/>
                </a:cubicBezTo>
                <a:cubicBezTo>
                  <a:pt x="3657" y="523"/>
                  <a:pt x="3738" y="560"/>
                  <a:pt x="3805" y="565"/>
                </a:cubicBezTo>
                <a:cubicBezTo>
                  <a:pt x="3845" y="568"/>
                  <a:pt x="3846" y="538"/>
                  <a:pt x="3848" y="504"/>
                </a:cubicBezTo>
                <a:cubicBezTo>
                  <a:pt x="3849" y="479"/>
                  <a:pt x="3848" y="454"/>
                  <a:pt x="3848" y="429"/>
                </a:cubicBezTo>
                <a:cubicBezTo>
                  <a:pt x="3874" y="453"/>
                  <a:pt x="3885" y="479"/>
                  <a:pt x="3894" y="523"/>
                </a:cubicBezTo>
                <a:cubicBezTo>
                  <a:pt x="3916" y="628"/>
                  <a:pt x="3914" y="737"/>
                  <a:pt x="3915" y="843"/>
                </a:cubicBezTo>
                <a:cubicBezTo>
                  <a:pt x="3915" y="916"/>
                  <a:pt x="3909" y="979"/>
                  <a:pt x="3845" y="1024"/>
                </a:cubicBezTo>
                <a:cubicBezTo>
                  <a:pt x="3816" y="1044"/>
                  <a:pt x="3800" y="1034"/>
                  <a:pt x="3775" y="1027"/>
                </a:cubicBezTo>
                <a:cubicBezTo>
                  <a:pt x="3769" y="997"/>
                  <a:pt x="3758" y="950"/>
                  <a:pt x="3779" y="922"/>
                </a:cubicBezTo>
                <a:cubicBezTo>
                  <a:pt x="3825" y="862"/>
                  <a:pt x="3934" y="832"/>
                  <a:pt x="4000" y="80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46" name="Freeform 12"/>
          <p:cNvSpPr/>
          <p:nvPr/>
        </p:nvSpPr>
        <p:spPr>
          <a:xfrm>
            <a:off x="4324320" y="5110560"/>
            <a:ext cx="348840" cy="190440"/>
          </a:xfrm>
          <a:custGeom>
            <a:avLst/>
            <a:gdLst/>
            <a:ahLst/>
            <a:rect l="0" t="0" r="r" b="b"/>
            <a:pathLst>
              <a:path w="969" h="529">
                <a:moveTo>
                  <a:pt x="200" y="31"/>
                </a:moveTo>
                <a:cubicBezTo>
                  <a:pt x="216" y="0"/>
                  <a:pt x="205" y="26"/>
                  <a:pt x="211" y="3"/>
                </a:cubicBezTo>
                <a:cubicBezTo>
                  <a:pt x="214" y="49"/>
                  <a:pt x="216" y="97"/>
                  <a:pt x="219" y="144"/>
                </a:cubicBezTo>
                <a:cubicBezTo>
                  <a:pt x="224" y="229"/>
                  <a:pt x="234" y="314"/>
                  <a:pt x="241" y="399"/>
                </a:cubicBezTo>
                <a:cubicBezTo>
                  <a:pt x="244" y="442"/>
                  <a:pt x="244" y="485"/>
                  <a:pt x="244" y="528"/>
                </a:cubicBezTo>
                <a:moveTo>
                  <a:pt x="0" y="254"/>
                </a:moveTo>
                <a:cubicBezTo>
                  <a:pt x="78" y="242"/>
                  <a:pt x="156" y="247"/>
                  <a:pt x="235" y="252"/>
                </a:cubicBezTo>
                <a:cubicBezTo>
                  <a:pt x="337" y="259"/>
                  <a:pt x="436" y="272"/>
                  <a:pt x="536" y="274"/>
                </a:cubicBezTo>
                <a:cubicBezTo>
                  <a:pt x="584" y="275"/>
                  <a:pt x="633" y="273"/>
                  <a:pt x="681" y="273"/>
                </a:cubicBezTo>
                <a:cubicBezTo>
                  <a:pt x="685" y="273"/>
                  <a:pt x="688" y="273"/>
                  <a:pt x="692" y="273"/>
                </a:cubicBezTo>
                <a:cubicBezTo>
                  <a:pt x="685" y="316"/>
                  <a:pt x="675" y="325"/>
                  <a:pt x="647" y="363"/>
                </a:cubicBezTo>
                <a:cubicBezTo>
                  <a:pt x="630" y="388"/>
                  <a:pt x="625" y="395"/>
                  <a:pt x="622" y="415"/>
                </a:cubicBezTo>
                <a:cubicBezTo>
                  <a:pt x="651" y="451"/>
                  <a:pt x="656" y="449"/>
                  <a:pt x="719" y="450"/>
                </a:cubicBezTo>
                <a:cubicBezTo>
                  <a:pt x="788" y="451"/>
                  <a:pt x="869" y="449"/>
                  <a:pt x="926" y="404"/>
                </a:cubicBezTo>
                <a:cubicBezTo>
                  <a:pt x="963" y="374"/>
                  <a:pt x="968" y="312"/>
                  <a:pt x="933" y="280"/>
                </a:cubicBezTo>
                <a:cubicBezTo>
                  <a:pt x="893" y="242"/>
                  <a:pt x="833" y="235"/>
                  <a:pt x="782" y="22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47" name="Freeform 13"/>
          <p:cNvSpPr/>
          <p:nvPr/>
        </p:nvSpPr>
        <p:spPr>
          <a:xfrm>
            <a:off x="5054760" y="5130720"/>
            <a:ext cx="138600" cy="265680"/>
          </a:xfrm>
          <a:custGeom>
            <a:avLst/>
            <a:gdLst/>
            <a:ahLst/>
            <a:rect l="0" t="0" r="r" b="b"/>
            <a:pathLst>
              <a:path w="385" h="738">
                <a:moveTo>
                  <a:pt x="365" y="97"/>
                </a:moveTo>
                <a:cubicBezTo>
                  <a:pt x="362" y="44"/>
                  <a:pt x="366" y="13"/>
                  <a:pt x="304" y="7"/>
                </a:cubicBezTo>
                <a:cubicBezTo>
                  <a:pt x="232" y="0"/>
                  <a:pt x="169" y="13"/>
                  <a:pt x="106" y="47"/>
                </a:cubicBezTo>
                <a:cubicBezTo>
                  <a:pt x="62" y="70"/>
                  <a:pt x="9" y="101"/>
                  <a:pt x="0" y="152"/>
                </a:cubicBezTo>
                <a:cubicBezTo>
                  <a:pt x="0" y="158"/>
                  <a:pt x="0" y="164"/>
                  <a:pt x="0" y="170"/>
                </a:cubicBezTo>
                <a:cubicBezTo>
                  <a:pt x="49" y="201"/>
                  <a:pt x="95" y="197"/>
                  <a:pt x="155" y="197"/>
                </a:cubicBezTo>
                <a:cubicBezTo>
                  <a:pt x="226" y="197"/>
                  <a:pt x="283" y="182"/>
                  <a:pt x="336" y="132"/>
                </a:cubicBezTo>
                <a:cubicBezTo>
                  <a:pt x="358" y="111"/>
                  <a:pt x="368" y="85"/>
                  <a:pt x="382" y="59"/>
                </a:cubicBezTo>
                <a:cubicBezTo>
                  <a:pt x="383" y="58"/>
                  <a:pt x="383" y="58"/>
                  <a:pt x="384" y="57"/>
                </a:cubicBezTo>
                <a:cubicBezTo>
                  <a:pt x="375" y="131"/>
                  <a:pt x="346" y="204"/>
                  <a:pt x="327" y="277"/>
                </a:cubicBezTo>
                <a:cubicBezTo>
                  <a:pt x="300" y="381"/>
                  <a:pt x="268" y="491"/>
                  <a:pt x="260" y="600"/>
                </a:cubicBezTo>
                <a:cubicBezTo>
                  <a:pt x="260" y="670"/>
                  <a:pt x="260" y="691"/>
                  <a:pt x="260" y="73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48" name="Freeform 14"/>
          <p:cNvSpPr/>
          <p:nvPr/>
        </p:nvSpPr>
        <p:spPr>
          <a:xfrm>
            <a:off x="5583240" y="5043600"/>
            <a:ext cx="1062360" cy="286560"/>
          </a:xfrm>
          <a:custGeom>
            <a:avLst/>
            <a:gdLst/>
            <a:ahLst/>
            <a:rect l="0" t="0" r="r" b="b"/>
            <a:pathLst>
              <a:path w="2951" h="796">
                <a:moveTo>
                  <a:pt x="99" y="649"/>
                </a:moveTo>
                <a:cubicBezTo>
                  <a:pt x="66" y="651"/>
                  <a:pt x="33" y="650"/>
                  <a:pt x="0" y="653"/>
                </a:cubicBezTo>
                <a:cubicBezTo>
                  <a:pt x="37" y="654"/>
                  <a:pt x="74" y="656"/>
                  <a:pt x="111" y="654"/>
                </a:cubicBezTo>
                <a:cubicBezTo>
                  <a:pt x="159" y="651"/>
                  <a:pt x="208" y="632"/>
                  <a:pt x="235" y="590"/>
                </a:cubicBezTo>
                <a:cubicBezTo>
                  <a:pt x="259" y="554"/>
                  <a:pt x="267" y="472"/>
                  <a:pt x="255" y="430"/>
                </a:cubicBezTo>
                <a:cubicBezTo>
                  <a:pt x="241" y="382"/>
                  <a:pt x="192" y="352"/>
                  <a:pt x="146" y="341"/>
                </a:cubicBezTo>
                <a:cubicBezTo>
                  <a:pt x="127" y="337"/>
                  <a:pt x="111" y="339"/>
                  <a:pt x="93" y="339"/>
                </a:cubicBezTo>
                <a:cubicBezTo>
                  <a:pt x="95" y="393"/>
                  <a:pt x="123" y="406"/>
                  <a:pt x="171" y="435"/>
                </a:cubicBezTo>
                <a:cubicBezTo>
                  <a:pt x="234" y="474"/>
                  <a:pt x="352" y="502"/>
                  <a:pt x="392" y="569"/>
                </a:cubicBezTo>
                <a:cubicBezTo>
                  <a:pt x="422" y="616"/>
                  <a:pt x="368" y="642"/>
                  <a:pt x="334" y="660"/>
                </a:cubicBezTo>
                <a:cubicBezTo>
                  <a:pt x="298" y="679"/>
                  <a:pt x="259" y="691"/>
                  <a:pt x="222" y="707"/>
                </a:cubicBezTo>
                <a:lnTo>
                  <a:pt x="222" y="708"/>
                </a:lnTo>
                <a:cubicBezTo>
                  <a:pt x="267" y="709"/>
                  <a:pt x="313" y="709"/>
                  <a:pt x="358" y="709"/>
                </a:cubicBezTo>
                <a:cubicBezTo>
                  <a:pt x="433" y="709"/>
                  <a:pt x="493" y="697"/>
                  <a:pt x="565" y="681"/>
                </a:cubicBezTo>
                <a:moveTo>
                  <a:pt x="713" y="519"/>
                </a:moveTo>
                <a:cubicBezTo>
                  <a:pt x="715" y="492"/>
                  <a:pt x="717" y="467"/>
                  <a:pt x="717" y="440"/>
                </a:cubicBezTo>
                <a:cubicBezTo>
                  <a:pt x="719" y="474"/>
                  <a:pt x="722" y="507"/>
                  <a:pt x="738" y="538"/>
                </a:cubicBezTo>
                <a:cubicBezTo>
                  <a:pt x="757" y="575"/>
                  <a:pt x="788" y="595"/>
                  <a:pt x="829" y="600"/>
                </a:cubicBezTo>
                <a:cubicBezTo>
                  <a:pt x="863" y="604"/>
                  <a:pt x="901" y="605"/>
                  <a:pt x="917" y="571"/>
                </a:cubicBezTo>
                <a:cubicBezTo>
                  <a:pt x="936" y="533"/>
                  <a:pt x="921" y="492"/>
                  <a:pt x="890" y="467"/>
                </a:cubicBezTo>
                <a:cubicBezTo>
                  <a:pt x="857" y="441"/>
                  <a:pt x="790" y="424"/>
                  <a:pt x="750" y="442"/>
                </a:cubicBezTo>
                <a:cubicBezTo>
                  <a:pt x="695" y="467"/>
                  <a:pt x="662" y="530"/>
                  <a:pt x="656" y="586"/>
                </a:cubicBezTo>
                <a:cubicBezTo>
                  <a:pt x="647" y="661"/>
                  <a:pt x="724" y="673"/>
                  <a:pt x="784" y="684"/>
                </a:cubicBezTo>
                <a:cubicBezTo>
                  <a:pt x="873" y="701"/>
                  <a:pt x="986" y="705"/>
                  <a:pt x="1076" y="688"/>
                </a:cubicBezTo>
                <a:cubicBezTo>
                  <a:pt x="1145" y="675"/>
                  <a:pt x="1205" y="639"/>
                  <a:pt x="1231" y="573"/>
                </a:cubicBezTo>
                <a:cubicBezTo>
                  <a:pt x="1246" y="535"/>
                  <a:pt x="1250" y="468"/>
                  <a:pt x="1241" y="428"/>
                </a:cubicBezTo>
                <a:cubicBezTo>
                  <a:pt x="1238" y="422"/>
                  <a:pt x="1235" y="417"/>
                  <a:pt x="1232" y="411"/>
                </a:cubicBezTo>
                <a:cubicBezTo>
                  <a:pt x="1209" y="416"/>
                  <a:pt x="1207" y="396"/>
                  <a:pt x="1202" y="435"/>
                </a:cubicBezTo>
                <a:cubicBezTo>
                  <a:pt x="1194" y="484"/>
                  <a:pt x="1206" y="530"/>
                  <a:pt x="1229" y="573"/>
                </a:cubicBezTo>
                <a:cubicBezTo>
                  <a:pt x="1256" y="622"/>
                  <a:pt x="1308" y="669"/>
                  <a:pt x="1320" y="726"/>
                </a:cubicBezTo>
                <a:cubicBezTo>
                  <a:pt x="1320" y="751"/>
                  <a:pt x="1320" y="757"/>
                  <a:pt x="1320" y="773"/>
                </a:cubicBezTo>
                <a:cubicBezTo>
                  <a:pt x="1298" y="782"/>
                  <a:pt x="1260" y="795"/>
                  <a:pt x="1239" y="773"/>
                </a:cubicBezTo>
                <a:cubicBezTo>
                  <a:pt x="1228" y="751"/>
                  <a:pt x="1224" y="744"/>
                  <a:pt x="1228" y="726"/>
                </a:cubicBezTo>
                <a:moveTo>
                  <a:pt x="1493" y="401"/>
                </a:moveTo>
                <a:cubicBezTo>
                  <a:pt x="1501" y="381"/>
                  <a:pt x="1502" y="376"/>
                  <a:pt x="1508" y="364"/>
                </a:cubicBezTo>
                <a:cubicBezTo>
                  <a:pt x="1508" y="380"/>
                  <a:pt x="1508" y="416"/>
                  <a:pt x="1504" y="437"/>
                </a:cubicBezTo>
                <a:cubicBezTo>
                  <a:pt x="1497" y="477"/>
                  <a:pt x="1473" y="549"/>
                  <a:pt x="1511" y="581"/>
                </a:cubicBezTo>
                <a:cubicBezTo>
                  <a:pt x="1548" y="612"/>
                  <a:pt x="1625" y="612"/>
                  <a:pt x="1670" y="605"/>
                </a:cubicBezTo>
                <a:cubicBezTo>
                  <a:pt x="1716" y="598"/>
                  <a:pt x="1747" y="564"/>
                  <a:pt x="1764" y="522"/>
                </a:cubicBezTo>
                <a:cubicBezTo>
                  <a:pt x="1773" y="501"/>
                  <a:pt x="1779" y="476"/>
                  <a:pt x="1786" y="454"/>
                </a:cubicBezTo>
                <a:cubicBezTo>
                  <a:pt x="1792" y="466"/>
                  <a:pt x="1805" y="500"/>
                  <a:pt x="1813" y="513"/>
                </a:cubicBezTo>
                <a:cubicBezTo>
                  <a:pt x="1848" y="571"/>
                  <a:pt x="1907" y="602"/>
                  <a:pt x="1973" y="614"/>
                </a:cubicBezTo>
                <a:cubicBezTo>
                  <a:pt x="2037" y="625"/>
                  <a:pt x="2118" y="629"/>
                  <a:pt x="2169" y="585"/>
                </a:cubicBezTo>
                <a:cubicBezTo>
                  <a:pt x="2221" y="539"/>
                  <a:pt x="2224" y="466"/>
                  <a:pt x="2220" y="401"/>
                </a:cubicBezTo>
                <a:cubicBezTo>
                  <a:pt x="2213" y="294"/>
                  <a:pt x="2159" y="199"/>
                  <a:pt x="2154" y="90"/>
                </a:cubicBezTo>
                <a:cubicBezTo>
                  <a:pt x="2153" y="57"/>
                  <a:pt x="2157" y="30"/>
                  <a:pt x="2160" y="0"/>
                </a:cubicBezTo>
                <a:cubicBezTo>
                  <a:pt x="2163" y="23"/>
                  <a:pt x="2171" y="87"/>
                  <a:pt x="2169" y="119"/>
                </a:cubicBezTo>
                <a:cubicBezTo>
                  <a:pt x="2161" y="237"/>
                  <a:pt x="2138" y="355"/>
                  <a:pt x="2129" y="473"/>
                </a:cubicBezTo>
                <a:cubicBezTo>
                  <a:pt x="2124" y="535"/>
                  <a:pt x="2099" y="651"/>
                  <a:pt x="2150" y="700"/>
                </a:cubicBezTo>
                <a:cubicBezTo>
                  <a:pt x="2190" y="738"/>
                  <a:pt x="2296" y="733"/>
                  <a:pt x="2343" y="718"/>
                </a:cubicBezTo>
                <a:cubicBezTo>
                  <a:pt x="2453" y="684"/>
                  <a:pt x="2531" y="582"/>
                  <a:pt x="2574" y="479"/>
                </a:cubicBezTo>
                <a:cubicBezTo>
                  <a:pt x="2621" y="366"/>
                  <a:pt x="2658" y="237"/>
                  <a:pt x="2685" y="118"/>
                </a:cubicBezTo>
                <a:cubicBezTo>
                  <a:pt x="2686" y="111"/>
                  <a:pt x="2688" y="103"/>
                  <a:pt x="2689" y="96"/>
                </a:cubicBezTo>
                <a:cubicBezTo>
                  <a:pt x="2686" y="107"/>
                  <a:pt x="2692" y="93"/>
                  <a:pt x="2688" y="103"/>
                </a:cubicBezTo>
                <a:cubicBezTo>
                  <a:pt x="2617" y="273"/>
                  <a:pt x="2561" y="443"/>
                  <a:pt x="2564" y="630"/>
                </a:cubicBezTo>
                <a:cubicBezTo>
                  <a:pt x="2565" y="690"/>
                  <a:pt x="2597" y="702"/>
                  <a:pt x="2652" y="705"/>
                </a:cubicBezTo>
                <a:cubicBezTo>
                  <a:pt x="2705" y="708"/>
                  <a:pt x="2725" y="702"/>
                  <a:pt x="2765" y="669"/>
                </a:cubicBezTo>
                <a:moveTo>
                  <a:pt x="2451" y="366"/>
                </a:moveTo>
                <a:cubicBezTo>
                  <a:pt x="2446" y="361"/>
                  <a:pt x="2442" y="357"/>
                  <a:pt x="2437" y="352"/>
                </a:cubicBezTo>
                <a:cubicBezTo>
                  <a:pt x="2549" y="352"/>
                  <a:pt x="2660" y="350"/>
                  <a:pt x="2771" y="336"/>
                </a:cubicBezTo>
                <a:cubicBezTo>
                  <a:pt x="2823" y="330"/>
                  <a:pt x="2873" y="322"/>
                  <a:pt x="2924" y="315"/>
                </a:cubicBezTo>
                <a:cubicBezTo>
                  <a:pt x="2950" y="311"/>
                  <a:pt x="2910" y="322"/>
                  <a:pt x="2886" y="333"/>
                </a:cubicBezTo>
                <a:cubicBezTo>
                  <a:pt x="2872" y="339"/>
                  <a:pt x="2858" y="346"/>
                  <a:pt x="2844" y="35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49" name="Freeform 15"/>
          <p:cNvSpPr/>
          <p:nvPr/>
        </p:nvSpPr>
        <p:spPr>
          <a:xfrm>
            <a:off x="6867360" y="5357160"/>
            <a:ext cx="43920" cy="36360"/>
          </a:xfrm>
          <a:custGeom>
            <a:avLst/>
            <a:gdLst/>
            <a:ahLst/>
            <a:rect l="0" t="0" r="r" b="b"/>
            <a:pathLst>
              <a:path w="122" h="101">
                <a:moveTo>
                  <a:pt x="17" y="99"/>
                </a:moveTo>
                <a:cubicBezTo>
                  <a:pt x="14" y="81"/>
                  <a:pt x="3" y="42"/>
                  <a:pt x="12" y="23"/>
                </a:cubicBezTo>
                <a:cubicBezTo>
                  <a:pt x="24" y="0"/>
                  <a:pt x="66" y="1"/>
                  <a:pt x="87" y="4"/>
                </a:cubicBezTo>
                <a:cubicBezTo>
                  <a:pt x="121" y="9"/>
                  <a:pt x="119" y="40"/>
                  <a:pt x="119" y="66"/>
                </a:cubicBezTo>
                <a:cubicBezTo>
                  <a:pt x="120" y="100"/>
                  <a:pt x="85" y="95"/>
                  <a:pt x="57" y="95"/>
                </a:cubicBezTo>
                <a:cubicBezTo>
                  <a:pt x="28" y="95"/>
                  <a:pt x="10" y="91"/>
                  <a:pt x="0" y="64"/>
                </a:cubicBezTo>
                <a:cubicBezTo>
                  <a:pt x="7" y="46"/>
                  <a:pt x="39" y="45"/>
                  <a:pt x="61" y="3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50" name="Freeform 16"/>
          <p:cNvSpPr/>
          <p:nvPr/>
        </p:nvSpPr>
        <p:spPr>
          <a:xfrm>
            <a:off x="3277800" y="5484600"/>
            <a:ext cx="219600" cy="229320"/>
          </a:xfrm>
          <a:custGeom>
            <a:avLst/>
            <a:gdLst/>
            <a:ahLst/>
            <a:rect l="0" t="0" r="r" b="b"/>
            <a:pathLst>
              <a:path w="610" h="637">
                <a:moveTo>
                  <a:pt x="255" y="90"/>
                </a:moveTo>
                <a:cubicBezTo>
                  <a:pt x="211" y="95"/>
                  <a:pt x="159" y="95"/>
                  <a:pt x="121" y="114"/>
                </a:cubicBezTo>
                <a:cubicBezTo>
                  <a:pt x="62" y="142"/>
                  <a:pt x="20" y="210"/>
                  <a:pt x="8" y="275"/>
                </a:cubicBezTo>
                <a:cubicBezTo>
                  <a:pt x="2" y="306"/>
                  <a:pt x="0" y="354"/>
                  <a:pt x="36" y="366"/>
                </a:cubicBezTo>
                <a:cubicBezTo>
                  <a:pt x="61" y="374"/>
                  <a:pt x="106" y="373"/>
                  <a:pt x="125" y="354"/>
                </a:cubicBezTo>
                <a:cubicBezTo>
                  <a:pt x="153" y="326"/>
                  <a:pt x="148" y="270"/>
                  <a:pt x="145" y="234"/>
                </a:cubicBezTo>
                <a:cubicBezTo>
                  <a:pt x="142" y="196"/>
                  <a:pt x="127" y="155"/>
                  <a:pt x="105" y="123"/>
                </a:cubicBezTo>
                <a:cubicBezTo>
                  <a:pt x="98" y="116"/>
                  <a:pt x="98" y="115"/>
                  <a:pt x="93" y="112"/>
                </a:cubicBezTo>
                <a:cubicBezTo>
                  <a:pt x="104" y="150"/>
                  <a:pt x="111" y="165"/>
                  <a:pt x="154" y="184"/>
                </a:cubicBezTo>
                <a:cubicBezTo>
                  <a:pt x="167" y="189"/>
                  <a:pt x="183" y="193"/>
                  <a:pt x="198" y="198"/>
                </a:cubicBezTo>
                <a:moveTo>
                  <a:pt x="490" y="87"/>
                </a:moveTo>
                <a:cubicBezTo>
                  <a:pt x="479" y="62"/>
                  <a:pt x="465" y="31"/>
                  <a:pt x="442" y="16"/>
                </a:cubicBezTo>
                <a:cubicBezTo>
                  <a:pt x="430" y="9"/>
                  <a:pt x="417" y="7"/>
                  <a:pt x="404" y="4"/>
                </a:cubicBezTo>
                <a:cubicBezTo>
                  <a:pt x="400" y="3"/>
                  <a:pt x="397" y="1"/>
                  <a:pt x="393" y="1"/>
                </a:cubicBezTo>
                <a:cubicBezTo>
                  <a:pt x="386" y="0"/>
                  <a:pt x="378" y="1"/>
                  <a:pt x="371" y="1"/>
                </a:cubicBezTo>
                <a:cubicBezTo>
                  <a:pt x="368" y="23"/>
                  <a:pt x="364" y="45"/>
                  <a:pt x="362" y="67"/>
                </a:cubicBezTo>
                <a:cubicBezTo>
                  <a:pt x="352" y="201"/>
                  <a:pt x="374" y="339"/>
                  <a:pt x="338" y="470"/>
                </a:cubicBezTo>
                <a:cubicBezTo>
                  <a:pt x="322" y="528"/>
                  <a:pt x="290" y="575"/>
                  <a:pt x="249" y="618"/>
                </a:cubicBezTo>
                <a:cubicBezTo>
                  <a:pt x="242" y="624"/>
                  <a:pt x="236" y="630"/>
                  <a:pt x="229" y="636"/>
                </a:cubicBezTo>
                <a:moveTo>
                  <a:pt x="86" y="459"/>
                </a:moveTo>
                <a:cubicBezTo>
                  <a:pt x="117" y="436"/>
                  <a:pt x="158" y="424"/>
                  <a:pt x="205" y="415"/>
                </a:cubicBezTo>
                <a:cubicBezTo>
                  <a:pt x="316" y="393"/>
                  <a:pt x="428" y="384"/>
                  <a:pt x="539" y="375"/>
                </a:cubicBezTo>
                <a:cubicBezTo>
                  <a:pt x="562" y="373"/>
                  <a:pt x="586" y="372"/>
                  <a:pt x="609" y="37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51" name="Freeform 17"/>
          <p:cNvSpPr/>
          <p:nvPr/>
        </p:nvSpPr>
        <p:spPr>
          <a:xfrm>
            <a:off x="3660840" y="5572440"/>
            <a:ext cx="825840" cy="241560"/>
          </a:xfrm>
          <a:custGeom>
            <a:avLst/>
            <a:gdLst/>
            <a:ahLst/>
            <a:rect l="0" t="0" r="r" b="b"/>
            <a:pathLst>
              <a:path w="2294" h="671">
                <a:moveTo>
                  <a:pt x="568" y="90"/>
                </a:moveTo>
                <a:cubicBezTo>
                  <a:pt x="510" y="47"/>
                  <a:pt x="456" y="9"/>
                  <a:pt x="381" y="4"/>
                </a:cubicBezTo>
                <a:cubicBezTo>
                  <a:pt x="320" y="0"/>
                  <a:pt x="287" y="27"/>
                  <a:pt x="263" y="82"/>
                </a:cubicBezTo>
                <a:cubicBezTo>
                  <a:pt x="226" y="168"/>
                  <a:pt x="233" y="287"/>
                  <a:pt x="252" y="377"/>
                </a:cubicBezTo>
                <a:cubicBezTo>
                  <a:pt x="266" y="443"/>
                  <a:pt x="320" y="549"/>
                  <a:pt x="292" y="618"/>
                </a:cubicBezTo>
                <a:cubicBezTo>
                  <a:pt x="276" y="658"/>
                  <a:pt x="236" y="661"/>
                  <a:pt x="201" y="670"/>
                </a:cubicBezTo>
                <a:moveTo>
                  <a:pt x="0" y="467"/>
                </a:moveTo>
                <a:cubicBezTo>
                  <a:pt x="68" y="432"/>
                  <a:pt x="137" y="413"/>
                  <a:pt x="213" y="401"/>
                </a:cubicBezTo>
                <a:cubicBezTo>
                  <a:pt x="320" y="384"/>
                  <a:pt x="428" y="380"/>
                  <a:pt x="535" y="367"/>
                </a:cubicBezTo>
                <a:cubicBezTo>
                  <a:pt x="608" y="358"/>
                  <a:pt x="681" y="345"/>
                  <a:pt x="747" y="309"/>
                </a:cubicBezTo>
                <a:cubicBezTo>
                  <a:pt x="769" y="297"/>
                  <a:pt x="759" y="294"/>
                  <a:pt x="771" y="283"/>
                </a:cubicBezTo>
                <a:cubicBezTo>
                  <a:pt x="734" y="285"/>
                  <a:pt x="710" y="287"/>
                  <a:pt x="677" y="308"/>
                </a:cubicBezTo>
                <a:cubicBezTo>
                  <a:pt x="638" y="333"/>
                  <a:pt x="609" y="363"/>
                  <a:pt x="590" y="405"/>
                </a:cubicBezTo>
                <a:cubicBezTo>
                  <a:pt x="615" y="441"/>
                  <a:pt x="626" y="438"/>
                  <a:pt x="685" y="436"/>
                </a:cubicBezTo>
                <a:cubicBezTo>
                  <a:pt x="749" y="434"/>
                  <a:pt x="805" y="411"/>
                  <a:pt x="862" y="384"/>
                </a:cubicBezTo>
                <a:cubicBezTo>
                  <a:pt x="872" y="379"/>
                  <a:pt x="884" y="372"/>
                  <a:pt x="893" y="367"/>
                </a:cubicBezTo>
                <a:cubicBezTo>
                  <a:pt x="882" y="381"/>
                  <a:pt x="849" y="407"/>
                  <a:pt x="858" y="429"/>
                </a:cubicBezTo>
                <a:cubicBezTo>
                  <a:pt x="858" y="446"/>
                  <a:pt x="859" y="452"/>
                  <a:pt x="876" y="453"/>
                </a:cubicBezTo>
                <a:moveTo>
                  <a:pt x="1353" y="372"/>
                </a:moveTo>
                <a:cubicBezTo>
                  <a:pt x="1359" y="356"/>
                  <a:pt x="1360" y="350"/>
                  <a:pt x="1360" y="332"/>
                </a:cubicBezTo>
                <a:cubicBezTo>
                  <a:pt x="1331" y="316"/>
                  <a:pt x="1273" y="315"/>
                  <a:pt x="1240" y="322"/>
                </a:cubicBezTo>
                <a:cubicBezTo>
                  <a:pt x="1181" y="335"/>
                  <a:pt x="1102" y="375"/>
                  <a:pt x="1070" y="429"/>
                </a:cubicBezTo>
                <a:cubicBezTo>
                  <a:pt x="1041" y="478"/>
                  <a:pt x="1069" y="509"/>
                  <a:pt x="1117" y="519"/>
                </a:cubicBezTo>
                <a:cubicBezTo>
                  <a:pt x="1177" y="525"/>
                  <a:pt x="1199" y="527"/>
                  <a:pt x="1241" y="525"/>
                </a:cubicBezTo>
                <a:moveTo>
                  <a:pt x="1613" y="311"/>
                </a:moveTo>
                <a:cubicBezTo>
                  <a:pt x="1605" y="313"/>
                  <a:pt x="1609" y="282"/>
                  <a:pt x="1608" y="328"/>
                </a:cubicBezTo>
                <a:cubicBezTo>
                  <a:pt x="1607" y="371"/>
                  <a:pt x="1625" y="394"/>
                  <a:pt x="1662" y="413"/>
                </a:cubicBezTo>
                <a:cubicBezTo>
                  <a:pt x="1703" y="435"/>
                  <a:pt x="1756" y="432"/>
                  <a:pt x="1802" y="429"/>
                </a:cubicBezTo>
                <a:cubicBezTo>
                  <a:pt x="1843" y="427"/>
                  <a:pt x="1878" y="413"/>
                  <a:pt x="1885" y="369"/>
                </a:cubicBezTo>
                <a:cubicBezTo>
                  <a:pt x="1892" y="323"/>
                  <a:pt x="1863" y="292"/>
                  <a:pt x="1823" y="276"/>
                </a:cubicBezTo>
                <a:cubicBezTo>
                  <a:pt x="1769" y="255"/>
                  <a:pt x="1704" y="263"/>
                  <a:pt x="1657" y="294"/>
                </a:cubicBezTo>
                <a:cubicBezTo>
                  <a:pt x="1603" y="330"/>
                  <a:pt x="1582" y="380"/>
                  <a:pt x="1581" y="442"/>
                </a:cubicBezTo>
                <a:cubicBezTo>
                  <a:pt x="1580" y="510"/>
                  <a:pt x="1668" y="518"/>
                  <a:pt x="1720" y="522"/>
                </a:cubicBezTo>
                <a:cubicBezTo>
                  <a:pt x="1785" y="522"/>
                  <a:pt x="1808" y="522"/>
                  <a:pt x="1852" y="522"/>
                </a:cubicBezTo>
                <a:moveTo>
                  <a:pt x="2195" y="349"/>
                </a:moveTo>
                <a:cubicBezTo>
                  <a:pt x="2202" y="295"/>
                  <a:pt x="2213" y="240"/>
                  <a:pt x="2192" y="189"/>
                </a:cubicBezTo>
                <a:cubicBezTo>
                  <a:pt x="2178" y="154"/>
                  <a:pt x="2152" y="139"/>
                  <a:pt x="2116" y="141"/>
                </a:cubicBezTo>
                <a:cubicBezTo>
                  <a:pt x="2066" y="143"/>
                  <a:pt x="2065" y="205"/>
                  <a:pt x="2063" y="243"/>
                </a:cubicBezTo>
                <a:cubicBezTo>
                  <a:pt x="2059" y="327"/>
                  <a:pt x="2117" y="361"/>
                  <a:pt x="2174" y="412"/>
                </a:cubicBezTo>
                <a:cubicBezTo>
                  <a:pt x="2224" y="457"/>
                  <a:pt x="2274" y="494"/>
                  <a:pt x="2283" y="563"/>
                </a:cubicBezTo>
                <a:cubicBezTo>
                  <a:pt x="2293" y="637"/>
                  <a:pt x="2157" y="649"/>
                  <a:pt x="2109" y="66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52" name="Freeform 18"/>
          <p:cNvSpPr/>
          <p:nvPr/>
        </p:nvSpPr>
        <p:spPr>
          <a:xfrm>
            <a:off x="1620360" y="1348920"/>
            <a:ext cx="124560" cy="201240"/>
          </a:xfrm>
          <a:custGeom>
            <a:avLst/>
            <a:gdLst/>
            <a:ahLst/>
            <a:rect l="0" t="0" r="r" b="b"/>
            <a:pathLst>
              <a:path w="346" h="559">
                <a:moveTo>
                  <a:pt x="81" y="97"/>
                </a:moveTo>
                <a:cubicBezTo>
                  <a:pt x="59" y="110"/>
                  <a:pt x="70" y="0"/>
                  <a:pt x="66" y="137"/>
                </a:cubicBezTo>
                <a:cubicBezTo>
                  <a:pt x="63" y="229"/>
                  <a:pt x="62" y="318"/>
                  <a:pt x="48" y="409"/>
                </a:cubicBezTo>
                <a:cubicBezTo>
                  <a:pt x="42" y="448"/>
                  <a:pt x="34" y="502"/>
                  <a:pt x="16" y="539"/>
                </a:cubicBezTo>
                <a:cubicBezTo>
                  <a:pt x="8" y="558"/>
                  <a:pt x="13" y="540"/>
                  <a:pt x="9" y="547"/>
                </a:cubicBezTo>
                <a:cubicBezTo>
                  <a:pt x="1" y="499"/>
                  <a:pt x="0" y="449"/>
                  <a:pt x="3" y="401"/>
                </a:cubicBezTo>
                <a:cubicBezTo>
                  <a:pt x="8" y="323"/>
                  <a:pt x="29" y="245"/>
                  <a:pt x="60" y="172"/>
                </a:cubicBezTo>
                <a:cubicBezTo>
                  <a:pt x="78" y="129"/>
                  <a:pt x="95" y="95"/>
                  <a:pt x="143" y="87"/>
                </a:cubicBezTo>
                <a:cubicBezTo>
                  <a:pt x="187" y="119"/>
                  <a:pt x="209" y="177"/>
                  <a:pt x="232" y="229"/>
                </a:cubicBezTo>
                <a:cubicBezTo>
                  <a:pt x="260" y="291"/>
                  <a:pt x="282" y="357"/>
                  <a:pt x="317" y="417"/>
                </a:cubicBezTo>
                <a:cubicBezTo>
                  <a:pt x="331" y="439"/>
                  <a:pt x="334" y="444"/>
                  <a:pt x="345" y="45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53" name="Freeform 19"/>
          <p:cNvSpPr/>
          <p:nvPr/>
        </p:nvSpPr>
        <p:spPr>
          <a:xfrm>
            <a:off x="1584360" y="1420920"/>
            <a:ext cx="238320" cy="39960"/>
          </a:xfrm>
          <a:custGeom>
            <a:avLst/>
            <a:gdLst/>
            <a:ahLst/>
            <a:rect l="0" t="0" r="r" b="b"/>
            <a:pathLst>
              <a:path w="662" h="111">
                <a:moveTo>
                  <a:pt x="0" y="110"/>
                </a:moveTo>
                <a:cubicBezTo>
                  <a:pt x="44" y="81"/>
                  <a:pt x="105" y="76"/>
                  <a:pt x="168" y="66"/>
                </a:cubicBezTo>
                <a:cubicBezTo>
                  <a:pt x="333" y="39"/>
                  <a:pt x="496" y="17"/>
                  <a:pt x="661" y="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54" name="Freeform 20"/>
          <p:cNvSpPr/>
          <p:nvPr/>
        </p:nvSpPr>
        <p:spPr>
          <a:xfrm>
            <a:off x="2557440" y="1465200"/>
            <a:ext cx="125640" cy="17640"/>
          </a:xfrm>
          <a:custGeom>
            <a:avLst/>
            <a:gdLst/>
            <a:ahLst/>
            <a:rect l="0" t="0" r="r" b="b"/>
            <a:pathLst>
              <a:path w="349" h="49">
                <a:moveTo>
                  <a:pt x="0" y="16"/>
                </a:moveTo>
                <a:cubicBezTo>
                  <a:pt x="29" y="48"/>
                  <a:pt x="163" y="21"/>
                  <a:pt x="204" y="16"/>
                </a:cubicBezTo>
                <a:cubicBezTo>
                  <a:pt x="277" y="5"/>
                  <a:pt x="299" y="0"/>
                  <a:pt x="348" y="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55" name="Freeform 21"/>
          <p:cNvSpPr/>
          <p:nvPr/>
        </p:nvSpPr>
        <p:spPr>
          <a:xfrm>
            <a:off x="2571840" y="1536840"/>
            <a:ext cx="154440" cy="28800"/>
          </a:xfrm>
          <a:custGeom>
            <a:avLst/>
            <a:gdLst/>
            <a:ahLst/>
            <a:rect l="0" t="0" r="r" b="b"/>
            <a:pathLst>
              <a:path w="429" h="80">
                <a:moveTo>
                  <a:pt x="39" y="65"/>
                </a:moveTo>
                <a:cubicBezTo>
                  <a:pt x="21" y="71"/>
                  <a:pt x="13" y="74"/>
                  <a:pt x="0" y="79"/>
                </a:cubicBezTo>
                <a:cubicBezTo>
                  <a:pt x="107" y="77"/>
                  <a:pt x="205" y="56"/>
                  <a:pt x="309" y="30"/>
                </a:cubicBezTo>
                <a:cubicBezTo>
                  <a:pt x="349" y="20"/>
                  <a:pt x="388" y="10"/>
                  <a:pt x="428" y="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56" name="Freeform 22"/>
          <p:cNvSpPr/>
          <p:nvPr/>
        </p:nvSpPr>
        <p:spPr>
          <a:xfrm>
            <a:off x="3427560" y="1224720"/>
            <a:ext cx="211320" cy="188640"/>
          </a:xfrm>
          <a:custGeom>
            <a:avLst/>
            <a:gdLst/>
            <a:ahLst/>
            <a:rect l="0" t="0" r="r" b="b"/>
            <a:pathLst>
              <a:path w="587" h="524">
                <a:moveTo>
                  <a:pt x="57" y="175"/>
                </a:moveTo>
                <a:cubicBezTo>
                  <a:pt x="20" y="149"/>
                  <a:pt x="20" y="143"/>
                  <a:pt x="0" y="112"/>
                </a:cubicBezTo>
                <a:cubicBezTo>
                  <a:pt x="62" y="134"/>
                  <a:pt x="93" y="152"/>
                  <a:pt x="138" y="208"/>
                </a:cubicBezTo>
                <a:cubicBezTo>
                  <a:pt x="198" y="283"/>
                  <a:pt x="225" y="370"/>
                  <a:pt x="228" y="464"/>
                </a:cubicBezTo>
                <a:cubicBezTo>
                  <a:pt x="229" y="492"/>
                  <a:pt x="224" y="502"/>
                  <a:pt x="219" y="523"/>
                </a:cubicBezTo>
                <a:cubicBezTo>
                  <a:pt x="207" y="502"/>
                  <a:pt x="192" y="489"/>
                  <a:pt x="189" y="448"/>
                </a:cubicBezTo>
                <a:cubicBezTo>
                  <a:pt x="184" y="365"/>
                  <a:pt x="191" y="289"/>
                  <a:pt x="222" y="211"/>
                </a:cubicBezTo>
                <a:cubicBezTo>
                  <a:pt x="254" y="131"/>
                  <a:pt x="301" y="50"/>
                  <a:pt x="389" y="25"/>
                </a:cubicBezTo>
                <a:cubicBezTo>
                  <a:pt x="477" y="0"/>
                  <a:pt x="543" y="27"/>
                  <a:pt x="565" y="120"/>
                </a:cubicBezTo>
                <a:cubicBezTo>
                  <a:pt x="586" y="210"/>
                  <a:pt x="564" y="306"/>
                  <a:pt x="536" y="391"/>
                </a:cubicBezTo>
                <a:cubicBezTo>
                  <a:pt x="513" y="459"/>
                  <a:pt x="501" y="456"/>
                  <a:pt x="549" y="47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57" name="Freeform 23"/>
          <p:cNvSpPr/>
          <p:nvPr/>
        </p:nvSpPr>
        <p:spPr>
          <a:xfrm>
            <a:off x="3970440" y="1208880"/>
            <a:ext cx="92160" cy="201240"/>
          </a:xfrm>
          <a:custGeom>
            <a:avLst/>
            <a:gdLst/>
            <a:ahLst/>
            <a:rect l="0" t="0" r="r" b="b"/>
            <a:pathLst>
              <a:path w="256" h="559">
                <a:moveTo>
                  <a:pt x="53" y="57"/>
                </a:moveTo>
                <a:cubicBezTo>
                  <a:pt x="43" y="28"/>
                  <a:pt x="50" y="0"/>
                  <a:pt x="46" y="58"/>
                </a:cubicBezTo>
                <a:cubicBezTo>
                  <a:pt x="39" y="160"/>
                  <a:pt x="28" y="258"/>
                  <a:pt x="16" y="357"/>
                </a:cubicBezTo>
                <a:cubicBezTo>
                  <a:pt x="9" y="418"/>
                  <a:pt x="0" y="484"/>
                  <a:pt x="5" y="545"/>
                </a:cubicBezTo>
                <a:cubicBezTo>
                  <a:pt x="6" y="549"/>
                  <a:pt x="7" y="554"/>
                  <a:pt x="8" y="558"/>
                </a:cubicBezTo>
                <a:cubicBezTo>
                  <a:pt x="32" y="534"/>
                  <a:pt x="36" y="505"/>
                  <a:pt x="43" y="463"/>
                </a:cubicBezTo>
                <a:cubicBezTo>
                  <a:pt x="60" y="363"/>
                  <a:pt x="71" y="264"/>
                  <a:pt x="91" y="166"/>
                </a:cubicBezTo>
                <a:cubicBezTo>
                  <a:pt x="100" y="118"/>
                  <a:pt x="111" y="76"/>
                  <a:pt x="128" y="33"/>
                </a:cubicBezTo>
                <a:cubicBezTo>
                  <a:pt x="154" y="60"/>
                  <a:pt x="161" y="92"/>
                  <a:pt x="173" y="137"/>
                </a:cubicBezTo>
                <a:cubicBezTo>
                  <a:pt x="194" y="220"/>
                  <a:pt x="205" y="307"/>
                  <a:pt x="235" y="386"/>
                </a:cubicBezTo>
                <a:cubicBezTo>
                  <a:pt x="242" y="400"/>
                  <a:pt x="248" y="413"/>
                  <a:pt x="255" y="42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58" name="Freeform 24"/>
          <p:cNvSpPr/>
          <p:nvPr/>
        </p:nvSpPr>
        <p:spPr>
          <a:xfrm>
            <a:off x="3978360" y="1276200"/>
            <a:ext cx="201960" cy="47880"/>
          </a:xfrm>
          <a:custGeom>
            <a:avLst/>
            <a:gdLst/>
            <a:ahLst/>
            <a:rect l="0" t="0" r="r" b="b"/>
            <a:pathLst>
              <a:path w="561" h="133">
                <a:moveTo>
                  <a:pt x="0" y="132"/>
                </a:moveTo>
                <a:cubicBezTo>
                  <a:pt x="73" y="102"/>
                  <a:pt x="159" y="97"/>
                  <a:pt x="237" y="81"/>
                </a:cubicBezTo>
                <a:cubicBezTo>
                  <a:pt x="346" y="57"/>
                  <a:pt x="453" y="29"/>
                  <a:pt x="560" y="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59" name="Freeform 25"/>
          <p:cNvSpPr/>
          <p:nvPr/>
        </p:nvSpPr>
        <p:spPr>
          <a:xfrm>
            <a:off x="4253040" y="1181160"/>
            <a:ext cx="72000" cy="252720"/>
          </a:xfrm>
          <a:custGeom>
            <a:avLst/>
            <a:gdLst/>
            <a:ahLst/>
            <a:rect l="0" t="0" r="r" b="b"/>
            <a:pathLst>
              <a:path w="200" h="702">
                <a:moveTo>
                  <a:pt x="0" y="0"/>
                </a:moveTo>
                <a:cubicBezTo>
                  <a:pt x="6" y="9"/>
                  <a:pt x="48" y="68"/>
                  <a:pt x="60" y="83"/>
                </a:cubicBezTo>
                <a:cubicBezTo>
                  <a:pt x="144" y="189"/>
                  <a:pt x="199" y="320"/>
                  <a:pt x="175" y="461"/>
                </a:cubicBezTo>
                <a:cubicBezTo>
                  <a:pt x="156" y="568"/>
                  <a:pt x="92" y="625"/>
                  <a:pt x="24" y="70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60" name="Freeform 26"/>
          <p:cNvSpPr/>
          <p:nvPr/>
        </p:nvSpPr>
        <p:spPr>
          <a:xfrm>
            <a:off x="3444840" y="1539360"/>
            <a:ext cx="798840" cy="51840"/>
          </a:xfrm>
          <a:custGeom>
            <a:avLst/>
            <a:gdLst/>
            <a:ahLst/>
            <a:rect l="0" t="0" r="r" b="b"/>
            <a:pathLst>
              <a:path w="2219" h="144">
                <a:moveTo>
                  <a:pt x="0" y="143"/>
                </a:moveTo>
                <a:cubicBezTo>
                  <a:pt x="8" y="138"/>
                  <a:pt x="54" y="105"/>
                  <a:pt x="119" y="96"/>
                </a:cubicBezTo>
                <a:cubicBezTo>
                  <a:pt x="449" y="49"/>
                  <a:pt x="787" y="33"/>
                  <a:pt x="1121" y="19"/>
                </a:cubicBezTo>
                <a:cubicBezTo>
                  <a:pt x="1405" y="6"/>
                  <a:pt x="1691" y="0"/>
                  <a:pt x="1975" y="13"/>
                </a:cubicBezTo>
                <a:cubicBezTo>
                  <a:pt x="2056" y="17"/>
                  <a:pt x="2137" y="28"/>
                  <a:pt x="2218" y="3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61" name="Freeform 27"/>
          <p:cNvSpPr/>
          <p:nvPr/>
        </p:nvSpPr>
        <p:spPr>
          <a:xfrm>
            <a:off x="3433680" y="1824480"/>
            <a:ext cx="200520" cy="139680"/>
          </a:xfrm>
          <a:custGeom>
            <a:avLst/>
            <a:gdLst/>
            <a:ahLst/>
            <a:rect l="0" t="0" r="r" b="b"/>
            <a:pathLst>
              <a:path w="557" h="388">
                <a:moveTo>
                  <a:pt x="34" y="135"/>
                </a:moveTo>
                <a:cubicBezTo>
                  <a:pt x="8" y="117"/>
                  <a:pt x="13" y="118"/>
                  <a:pt x="0" y="96"/>
                </a:cubicBezTo>
                <a:cubicBezTo>
                  <a:pt x="58" y="96"/>
                  <a:pt x="98" y="106"/>
                  <a:pt x="145" y="144"/>
                </a:cubicBezTo>
                <a:cubicBezTo>
                  <a:pt x="201" y="188"/>
                  <a:pt x="238" y="249"/>
                  <a:pt x="257" y="317"/>
                </a:cubicBezTo>
                <a:cubicBezTo>
                  <a:pt x="267" y="353"/>
                  <a:pt x="267" y="369"/>
                  <a:pt x="249" y="387"/>
                </a:cubicBezTo>
                <a:cubicBezTo>
                  <a:pt x="205" y="381"/>
                  <a:pt x="191" y="357"/>
                  <a:pt x="185" y="310"/>
                </a:cubicBezTo>
                <a:cubicBezTo>
                  <a:pt x="175" y="227"/>
                  <a:pt x="202" y="164"/>
                  <a:pt x="252" y="100"/>
                </a:cubicBezTo>
                <a:cubicBezTo>
                  <a:pt x="296" y="45"/>
                  <a:pt x="347" y="0"/>
                  <a:pt x="419" y="3"/>
                </a:cubicBezTo>
                <a:cubicBezTo>
                  <a:pt x="480" y="6"/>
                  <a:pt x="491" y="98"/>
                  <a:pt x="501" y="145"/>
                </a:cubicBezTo>
                <a:cubicBezTo>
                  <a:pt x="514" y="210"/>
                  <a:pt x="522" y="260"/>
                  <a:pt x="556" y="31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62" name="Freeform 28"/>
          <p:cNvSpPr/>
          <p:nvPr/>
        </p:nvSpPr>
        <p:spPr>
          <a:xfrm>
            <a:off x="3740400" y="1820880"/>
            <a:ext cx="90720" cy="165600"/>
          </a:xfrm>
          <a:custGeom>
            <a:avLst/>
            <a:gdLst/>
            <a:ahLst/>
            <a:rect l="0" t="0" r="r" b="b"/>
            <a:pathLst>
              <a:path w="252" h="460">
                <a:moveTo>
                  <a:pt x="198" y="0"/>
                </a:moveTo>
                <a:cubicBezTo>
                  <a:pt x="124" y="11"/>
                  <a:pt x="98" y="47"/>
                  <a:pt x="63" y="116"/>
                </a:cubicBezTo>
                <a:cubicBezTo>
                  <a:pt x="35" y="170"/>
                  <a:pt x="0" y="277"/>
                  <a:pt x="25" y="339"/>
                </a:cubicBezTo>
                <a:cubicBezTo>
                  <a:pt x="60" y="429"/>
                  <a:pt x="175" y="442"/>
                  <a:pt x="251" y="45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63" name="Freeform 29"/>
          <p:cNvSpPr/>
          <p:nvPr/>
        </p:nvSpPr>
        <p:spPr>
          <a:xfrm>
            <a:off x="3944880" y="1763280"/>
            <a:ext cx="111600" cy="265680"/>
          </a:xfrm>
          <a:custGeom>
            <a:avLst/>
            <a:gdLst/>
            <a:ahLst/>
            <a:rect l="0" t="0" r="r" b="b"/>
            <a:pathLst>
              <a:path w="310" h="738">
                <a:moveTo>
                  <a:pt x="278" y="80"/>
                </a:moveTo>
                <a:cubicBezTo>
                  <a:pt x="262" y="33"/>
                  <a:pt x="254" y="0"/>
                  <a:pt x="195" y="12"/>
                </a:cubicBezTo>
                <a:cubicBezTo>
                  <a:pt x="134" y="25"/>
                  <a:pt x="73" y="85"/>
                  <a:pt x="47" y="141"/>
                </a:cubicBezTo>
                <a:cubicBezTo>
                  <a:pt x="15" y="210"/>
                  <a:pt x="28" y="293"/>
                  <a:pt x="74" y="351"/>
                </a:cubicBezTo>
                <a:cubicBezTo>
                  <a:pt x="135" y="428"/>
                  <a:pt x="277" y="469"/>
                  <a:pt x="298" y="572"/>
                </a:cubicBezTo>
                <a:cubicBezTo>
                  <a:pt x="309" y="627"/>
                  <a:pt x="282" y="658"/>
                  <a:pt x="236" y="685"/>
                </a:cubicBezTo>
                <a:cubicBezTo>
                  <a:pt x="184" y="715"/>
                  <a:pt x="123" y="726"/>
                  <a:pt x="64" y="728"/>
                </a:cubicBezTo>
                <a:cubicBezTo>
                  <a:pt x="23" y="729"/>
                  <a:pt x="6" y="737"/>
                  <a:pt x="0" y="69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64" name="Freeform 30"/>
          <p:cNvSpPr/>
          <p:nvPr/>
        </p:nvSpPr>
        <p:spPr>
          <a:xfrm>
            <a:off x="4227480" y="1758960"/>
            <a:ext cx="86400" cy="333720"/>
          </a:xfrm>
          <a:custGeom>
            <a:avLst/>
            <a:gdLst/>
            <a:ahLst/>
            <a:rect l="0" t="0" r="r" b="b"/>
            <a:pathLst>
              <a:path w="240" h="927">
                <a:moveTo>
                  <a:pt x="68" y="0"/>
                </a:moveTo>
                <a:cubicBezTo>
                  <a:pt x="91" y="12"/>
                  <a:pt x="130" y="54"/>
                  <a:pt x="153" y="108"/>
                </a:cubicBezTo>
                <a:cubicBezTo>
                  <a:pt x="223" y="279"/>
                  <a:pt x="239" y="512"/>
                  <a:pt x="177" y="687"/>
                </a:cubicBezTo>
                <a:cubicBezTo>
                  <a:pt x="141" y="789"/>
                  <a:pt x="76" y="857"/>
                  <a:pt x="0" y="92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65" name="Freeform 31"/>
          <p:cNvSpPr/>
          <p:nvPr/>
        </p:nvSpPr>
        <p:spPr>
          <a:xfrm>
            <a:off x="2595600" y="2617920"/>
            <a:ext cx="186120" cy="19440"/>
          </a:xfrm>
          <a:custGeom>
            <a:avLst/>
            <a:gdLst/>
            <a:ahLst/>
            <a:rect l="0" t="0" r="r" b="b"/>
            <a:pathLst>
              <a:path w="517" h="54">
                <a:moveTo>
                  <a:pt x="34" y="38"/>
                </a:moveTo>
                <a:cubicBezTo>
                  <a:pt x="14" y="47"/>
                  <a:pt x="12" y="49"/>
                  <a:pt x="0" y="53"/>
                </a:cubicBezTo>
                <a:cubicBezTo>
                  <a:pt x="82" y="47"/>
                  <a:pt x="161" y="25"/>
                  <a:pt x="243" y="14"/>
                </a:cubicBezTo>
                <a:cubicBezTo>
                  <a:pt x="336" y="2"/>
                  <a:pt x="425" y="1"/>
                  <a:pt x="516" y="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66" name="Freeform 32"/>
          <p:cNvSpPr/>
          <p:nvPr/>
        </p:nvSpPr>
        <p:spPr>
          <a:xfrm>
            <a:off x="2666880" y="2685960"/>
            <a:ext cx="260640" cy="39600"/>
          </a:xfrm>
          <a:custGeom>
            <a:avLst/>
            <a:gdLst/>
            <a:ahLst/>
            <a:rect l="0" t="0" r="r" b="b"/>
            <a:pathLst>
              <a:path w="724" h="110">
                <a:moveTo>
                  <a:pt x="50" y="48"/>
                </a:moveTo>
                <a:cubicBezTo>
                  <a:pt x="19" y="61"/>
                  <a:pt x="11" y="60"/>
                  <a:pt x="0" y="78"/>
                </a:cubicBezTo>
                <a:cubicBezTo>
                  <a:pt x="78" y="109"/>
                  <a:pt x="201" y="85"/>
                  <a:pt x="285" y="73"/>
                </a:cubicBezTo>
                <a:cubicBezTo>
                  <a:pt x="432" y="51"/>
                  <a:pt x="578" y="23"/>
                  <a:pt x="723" y="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67" name="Freeform 33"/>
          <p:cNvSpPr/>
          <p:nvPr/>
        </p:nvSpPr>
        <p:spPr>
          <a:xfrm>
            <a:off x="3497400" y="2320920"/>
            <a:ext cx="192600" cy="252720"/>
          </a:xfrm>
          <a:custGeom>
            <a:avLst/>
            <a:gdLst/>
            <a:ahLst/>
            <a:rect l="0" t="0" r="r" b="b"/>
            <a:pathLst>
              <a:path w="535" h="702">
                <a:moveTo>
                  <a:pt x="180" y="0"/>
                </a:moveTo>
                <a:cubicBezTo>
                  <a:pt x="164" y="37"/>
                  <a:pt x="170" y="48"/>
                  <a:pt x="168" y="88"/>
                </a:cubicBezTo>
                <a:cubicBezTo>
                  <a:pt x="165" y="153"/>
                  <a:pt x="157" y="215"/>
                  <a:pt x="126" y="274"/>
                </a:cubicBezTo>
                <a:cubicBezTo>
                  <a:pt x="99" y="327"/>
                  <a:pt x="64" y="363"/>
                  <a:pt x="12" y="387"/>
                </a:cubicBezTo>
                <a:cubicBezTo>
                  <a:pt x="5" y="389"/>
                  <a:pt x="4" y="390"/>
                  <a:pt x="0" y="390"/>
                </a:cubicBezTo>
                <a:cubicBezTo>
                  <a:pt x="53" y="387"/>
                  <a:pt x="101" y="378"/>
                  <a:pt x="155" y="369"/>
                </a:cubicBezTo>
                <a:cubicBezTo>
                  <a:pt x="244" y="354"/>
                  <a:pt x="335" y="346"/>
                  <a:pt x="425" y="330"/>
                </a:cubicBezTo>
                <a:cubicBezTo>
                  <a:pt x="480" y="320"/>
                  <a:pt x="500" y="312"/>
                  <a:pt x="534" y="280"/>
                </a:cubicBezTo>
                <a:cubicBezTo>
                  <a:pt x="519" y="244"/>
                  <a:pt x="519" y="232"/>
                  <a:pt x="473" y="221"/>
                </a:cubicBezTo>
                <a:cubicBezTo>
                  <a:pt x="426" y="208"/>
                  <a:pt x="381" y="214"/>
                  <a:pt x="354" y="260"/>
                </a:cubicBezTo>
                <a:cubicBezTo>
                  <a:pt x="311" y="332"/>
                  <a:pt x="318" y="443"/>
                  <a:pt x="324" y="524"/>
                </a:cubicBezTo>
                <a:cubicBezTo>
                  <a:pt x="335" y="613"/>
                  <a:pt x="339" y="644"/>
                  <a:pt x="357" y="70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68" name="Freeform 34"/>
          <p:cNvSpPr/>
          <p:nvPr/>
        </p:nvSpPr>
        <p:spPr>
          <a:xfrm>
            <a:off x="3427560" y="2792880"/>
            <a:ext cx="429120" cy="47520"/>
          </a:xfrm>
          <a:custGeom>
            <a:avLst/>
            <a:gdLst/>
            <a:ahLst/>
            <a:rect l="0" t="0" r="r" b="b"/>
            <a:pathLst>
              <a:path w="1192" h="132">
                <a:moveTo>
                  <a:pt x="89" y="131"/>
                </a:moveTo>
                <a:cubicBezTo>
                  <a:pt x="60" y="107"/>
                  <a:pt x="26" y="86"/>
                  <a:pt x="0" y="60"/>
                </a:cubicBezTo>
                <a:cubicBezTo>
                  <a:pt x="0" y="59"/>
                  <a:pt x="0" y="57"/>
                  <a:pt x="0" y="56"/>
                </a:cubicBezTo>
                <a:cubicBezTo>
                  <a:pt x="76" y="44"/>
                  <a:pt x="154" y="35"/>
                  <a:pt x="230" y="28"/>
                </a:cubicBezTo>
                <a:cubicBezTo>
                  <a:pt x="471" y="6"/>
                  <a:pt x="714" y="0"/>
                  <a:pt x="956" y="4"/>
                </a:cubicBezTo>
                <a:cubicBezTo>
                  <a:pt x="1039" y="6"/>
                  <a:pt x="1110" y="14"/>
                  <a:pt x="1191" y="3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69" name="Freeform 35"/>
          <p:cNvSpPr/>
          <p:nvPr/>
        </p:nvSpPr>
        <p:spPr>
          <a:xfrm>
            <a:off x="3360600" y="2907000"/>
            <a:ext cx="200520" cy="210960"/>
          </a:xfrm>
          <a:custGeom>
            <a:avLst/>
            <a:gdLst/>
            <a:ahLst/>
            <a:rect l="0" t="0" r="r" b="b"/>
            <a:pathLst>
              <a:path w="557" h="586">
                <a:moveTo>
                  <a:pt x="0" y="18"/>
                </a:moveTo>
                <a:cubicBezTo>
                  <a:pt x="44" y="0"/>
                  <a:pt x="63" y="13"/>
                  <a:pt x="110" y="13"/>
                </a:cubicBezTo>
                <a:cubicBezTo>
                  <a:pt x="231" y="12"/>
                  <a:pt x="342" y="8"/>
                  <a:pt x="455" y="54"/>
                </a:cubicBezTo>
                <a:cubicBezTo>
                  <a:pt x="507" y="74"/>
                  <a:pt x="556" y="112"/>
                  <a:pt x="551" y="169"/>
                </a:cubicBezTo>
                <a:cubicBezTo>
                  <a:pt x="546" y="234"/>
                  <a:pt x="430" y="250"/>
                  <a:pt x="380" y="260"/>
                </a:cubicBezTo>
                <a:cubicBezTo>
                  <a:pt x="322" y="271"/>
                  <a:pt x="262" y="271"/>
                  <a:pt x="203" y="271"/>
                </a:cubicBezTo>
                <a:cubicBezTo>
                  <a:pt x="257" y="274"/>
                  <a:pt x="303" y="278"/>
                  <a:pt x="355" y="296"/>
                </a:cubicBezTo>
                <a:cubicBezTo>
                  <a:pt x="423" y="322"/>
                  <a:pt x="474" y="360"/>
                  <a:pt x="483" y="431"/>
                </a:cubicBezTo>
                <a:cubicBezTo>
                  <a:pt x="493" y="508"/>
                  <a:pt x="389" y="533"/>
                  <a:pt x="326" y="547"/>
                </a:cubicBezTo>
                <a:cubicBezTo>
                  <a:pt x="259" y="560"/>
                  <a:pt x="130" y="585"/>
                  <a:pt x="63" y="563"/>
                </a:cubicBezTo>
                <a:cubicBezTo>
                  <a:pt x="41" y="544"/>
                  <a:pt x="34" y="536"/>
                  <a:pt x="41" y="51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70" name="Freeform 36"/>
          <p:cNvSpPr/>
          <p:nvPr/>
        </p:nvSpPr>
        <p:spPr>
          <a:xfrm>
            <a:off x="3638520" y="2900520"/>
            <a:ext cx="182880" cy="165960"/>
          </a:xfrm>
          <a:custGeom>
            <a:avLst/>
            <a:gdLst/>
            <a:ahLst/>
            <a:rect l="0" t="0" r="r" b="b"/>
            <a:pathLst>
              <a:path w="508" h="461">
                <a:moveTo>
                  <a:pt x="507" y="0"/>
                </a:moveTo>
                <a:cubicBezTo>
                  <a:pt x="401" y="34"/>
                  <a:pt x="312" y="90"/>
                  <a:pt x="219" y="153"/>
                </a:cubicBezTo>
                <a:cubicBezTo>
                  <a:pt x="148" y="201"/>
                  <a:pt x="4" y="278"/>
                  <a:pt x="0" y="378"/>
                </a:cubicBezTo>
                <a:cubicBezTo>
                  <a:pt x="4" y="390"/>
                  <a:pt x="8" y="403"/>
                  <a:pt x="12" y="415"/>
                </a:cubicBezTo>
                <a:cubicBezTo>
                  <a:pt x="120" y="449"/>
                  <a:pt x="228" y="460"/>
                  <a:pt x="343" y="450"/>
                </a:cubicBezTo>
                <a:cubicBezTo>
                  <a:pt x="400" y="445"/>
                  <a:pt x="486" y="437"/>
                  <a:pt x="505" y="381"/>
                </a:cubicBezTo>
                <a:cubicBezTo>
                  <a:pt x="441" y="349"/>
                  <a:pt x="347" y="350"/>
                  <a:pt x="273" y="358"/>
                </a:cubicBezTo>
                <a:cubicBezTo>
                  <a:pt x="202" y="366"/>
                  <a:pt x="145" y="391"/>
                  <a:pt x="82" y="42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71" name="Freeform 37"/>
          <p:cNvSpPr/>
          <p:nvPr/>
        </p:nvSpPr>
        <p:spPr>
          <a:xfrm>
            <a:off x="2586960" y="3733560"/>
            <a:ext cx="205560" cy="18000"/>
          </a:xfrm>
          <a:custGeom>
            <a:avLst/>
            <a:gdLst/>
            <a:ahLst/>
            <a:rect l="0" t="0" r="r" b="b"/>
            <a:pathLst>
              <a:path w="571" h="50">
                <a:moveTo>
                  <a:pt x="61" y="45"/>
                </a:moveTo>
                <a:cubicBezTo>
                  <a:pt x="34" y="45"/>
                  <a:pt x="0" y="49"/>
                  <a:pt x="67" y="34"/>
                </a:cubicBezTo>
                <a:cubicBezTo>
                  <a:pt x="178" y="10"/>
                  <a:pt x="286" y="2"/>
                  <a:pt x="402" y="1"/>
                </a:cubicBezTo>
                <a:cubicBezTo>
                  <a:pt x="489" y="1"/>
                  <a:pt x="514" y="0"/>
                  <a:pt x="570" y="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72" name="Freeform 38"/>
          <p:cNvSpPr/>
          <p:nvPr/>
        </p:nvSpPr>
        <p:spPr>
          <a:xfrm>
            <a:off x="2625840" y="3835440"/>
            <a:ext cx="160560" cy="25920"/>
          </a:xfrm>
          <a:custGeom>
            <a:avLst/>
            <a:gdLst/>
            <a:ahLst/>
            <a:rect l="0" t="0" r="r" b="b"/>
            <a:pathLst>
              <a:path w="446" h="72">
                <a:moveTo>
                  <a:pt x="24" y="68"/>
                </a:moveTo>
                <a:cubicBezTo>
                  <a:pt x="16" y="69"/>
                  <a:pt x="8" y="70"/>
                  <a:pt x="0" y="71"/>
                </a:cubicBezTo>
                <a:cubicBezTo>
                  <a:pt x="86" y="62"/>
                  <a:pt x="172" y="38"/>
                  <a:pt x="260" y="24"/>
                </a:cubicBezTo>
                <a:cubicBezTo>
                  <a:pt x="355" y="13"/>
                  <a:pt x="383" y="9"/>
                  <a:pt x="445" y="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73" name="Freeform 39"/>
          <p:cNvSpPr/>
          <p:nvPr/>
        </p:nvSpPr>
        <p:spPr>
          <a:xfrm>
            <a:off x="3532320" y="3306600"/>
            <a:ext cx="82800" cy="281520"/>
          </a:xfrm>
          <a:custGeom>
            <a:avLst/>
            <a:gdLst/>
            <a:ahLst/>
            <a:rect l="0" t="0" r="r" b="b"/>
            <a:pathLst>
              <a:path w="230" h="782">
                <a:moveTo>
                  <a:pt x="225" y="20"/>
                </a:moveTo>
                <a:cubicBezTo>
                  <a:pt x="225" y="17"/>
                  <a:pt x="226" y="9"/>
                  <a:pt x="226" y="4"/>
                </a:cubicBezTo>
                <a:cubicBezTo>
                  <a:pt x="226" y="2"/>
                  <a:pt x="226" y="1"/>
                  <a:pt x="226" y="0"/>
                </a:cubicBezTo>
                <a:cubicBezTo>
                  <a:pt x="227" y="24"/>
                  <a:pt x="229" y="76"/>
                  <a:pt x="229" y="100"/>
                </a:cubicBezTo>
                <a:cubicBezTo>
                  <a:pt x="229" y="222"/>
                  <a:pt x="190" y="331"/>
                  <a:pt x="149" y="447"/>
                </a:cubicBezTo>
                <a:cubicBezTo>
                  <a:pt x="113" y="545"/>
                  <a:pt x="67" y="636"/>
                  <a:pt x="22" y="730"/>
                </a:cubicBezTo>
                <a:cubicBezTo>
                  <a:pt x="15" y="747"/>
                  <a:pt x="7" y="764"/>
                  <a:pt x="0" y="78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74" name="Freeform 40"/>
          <p:cNvSpPr/>
          <p:nvPr/>
        </p:nvSpPr>
        <p:spPr>
          <a:xfrm>
            <a:off x="3560760" y="3483000"/>
            <a:ext cx="259200" cy="211320"/>
          </a:xfrm>
          <a:custGeom>
            <a:avLst/>
            <a:gdLst/>
            <a:ahLst/>
            <a:rect l="0" t="0" r="r" b="b"/>
            <a:pathLst>
              <a:path w="720" h="587">
                <a:moveTo>
                  <a:pt x="719" y="0"/>
                </a:moveTo>
                <a:cubicBezTo>
                  <a:pt x="673" y="35"/>
                  <a:pt x="625" y="75"/>
                  <a:pt x="581" y="115"/>
                </a:cubicBezTo>
                <a:cubicBezTo>
                  <a:pt x="491" y="195"/>
                  <a:pt x="400" y="276"/>
                  <a:pt x="304" y="353"/>
                </a:cubicBezTo>
                <a:cubicBezTo>
                  <a:pt x="204" y="433"/>
                  <a:pt x="102" y="509"/>
                  <a:pt x="0" y="58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75" name="Freeform 41"/>
          <p:cNvSpPr/>
          <p:nvPr/>
        </p:nvSpPr>
        <p:spPr>
          <a:xfrm>
            <a:off x="3579480" y="3747960"/>
            <a:ext cx="156960" cy="327600"/>
          </a:xfrm>
          <a:custGeom>
            <a:avLst/>
            <a:gdLst/>
            <a:ahLst/>
            <a:rect l="0" t="0" r="r" b="b"/>
            <a:pathLst>
              <a:path w="436" h="910">
                <a:moveTo>
                  <a:pt x="322" y="30"/>
                </a:moveTo>
                <a:cubicBezTo>
                  <a:pt x="321" y="29"/>
                  <a:pt x="326" y="13"/>
                  <a:pt x="324" y="12"/>
                </a:cubicBezTo>
                <a:cubicBezTo>
                  <a:pt x="297" y="0"/>
                  <a:pt x="256" y="33"/>
                  <a:pt x="238" y="45"/>
                </a:cubicBezTo>
                <a:cubicBezTo>
                  <a:pt x="181" y="84"/>
                  <a:pt x="127" y="132"/>
                  <a:pt x="80" y="184"/>
                </a:cubicBezTo>
                <a:cubicBezTo>
                  <a:pt x="43" y="225"/>
                  <a:pt x="7" y="265"/>
                  <a:pt x="1" y="321"/>
                </a:cubicBezTo>
                <a:cubicBezTo>
                  <a:pt x="1" y="339"/>
                  <a:pt x="0" y="344"/>
                  <a:pt x="8" y="355"/>
                </a:cubicBezTo>
                <a:cubicBezTo>
                  <a:pt x="81" y="357"/>
                  <a:pt x="126" y="341"/>
                  <a:pt x="192" y="308"/>
                </a:cubicBezTo>
                <a:cubicBezTo>
                  <a:pt x="260" y="273"/>
                  <a:pt x="325" y="232"/>
                  <a:pt x="362" y="162"/>
                </a:cubicBezTo>
                <a:cubicBezTo>
                  <a:pt x="381" y="126"/>
                  <a:pt x="389" y="84"/>
                  <a:pt x="396" y="45"/>
                </a:cubicBezTo>
                <a:cubicBezTo>
                  <a:pt x="396" y="42"/>
                  <a:pt x="396" y="40"/>
                  <a:pt x="396" y="37"/>
                </a:cubicBezTo>
                <a:cubicBezTo>
                  <a:pt x="397" y="59"/>
                  <a:pt x="399" y="101"/>
                  <a:pt x="401" y="126"/>
                </a:cubicBezTo>
                <a:cubicBezTo>
                  <a:pt x="411" y="260"/>
                  <a:pt x="414" y="395"/>
                  <a:pt x="423" y="530"/>
                </a:cubicBezTo>
                <a:cubicBezTo>
                  <a:pt x="430" y="637"/>
                  <a:pt x="435" y="741"/>
                  <a:pt x="432" y="848"/>
                </a:cubicBezTo>
                <a:cubicBezTo>
                  <a:pt x="431" y="868"/>
                  <a:pt x="430" y="889"/>
                  <a:pt x="429" y="90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Freeform 1"/>
          <p:cNvSpPr/>
          <p:nvPr/>
        </p:nvSpPr>
        <p:spPr>
          <a:xfrm>
            <a:off x="279360" y="397800"/>
            <a:ext cx="453600" cy="381960"/>
          </a:xfrm>
          <a:custGeom>
            <a:avLst/>
            <a:gdLst/>
            <a:ahLst/>
            <a:rect l="0" t="0" r="r" b="b"/>
            <a:pathLst>
              <a:path w="1260" h="1061">
                <a:moveTo>
                  <a:pt x="610" y="2"/>
                </a:moveTo>
                <a:cubicBezTo>
                  <a:pt x="616" y="2"/>
                  <a:pt x="631" y="3"/>
                  <a:pt x="636" y="3"/>
                </a:cubicBezTo>
                <a:cubicBezTo>
                  <a:pt x="633" y="3"/>
                  <a:pt x="631" y="2"/>
                  <a:pt x="628" y="2"/>
                </a:cubicBezTo>
                <a:cubicBezTo>
                  <a:pt x="598" y="2"/>
                  <a:pt x="567" y="0"/>
                  <a:pt x="538" y="7"/>
                </a:cubicBezTo>
                <a:cubicBezTo>
                  <a:pt x="487" y="20"/>
                  <a:pt x="428" y="43"/>
                  <a:pt x="384" y="71"/>
                </a:cubicBezTo>
                <a:cubicBezTo>
                  <a:pt x="356" y="89"/>
                  <a:pt x="335" y="113"/>
                  <a:pt x="322" y="144"/>
                </a:cubicBezTo>
                <a:cubicBezTo>
                  <a:pt x="303" y="187"/>
                  <a:pt x="309" y="235"/>
                  <a:pt x="309" y="281"/>
                </a:cubicBezTo>
                <a:cubicBezTo>
                  <a:pt x="309" y="335"/>
                  <a:pt x="315" y="373"/>
                  <a:pt x="356" y="412"/>
                </a:cubicBezTo>
                <a:cubicBezTo>
                  <a:pt x="399" y="454"/>
                  <a:pt x="466" y="469"/>
                  <a:pt x="525" y="477"/>
                </a:cubicBezTo>
                <a:cubicBezTo>
                  <a:pt x="554" y="481"/>
                  <a:pt x="581" y="481"/>
                  <a:pt x="611" y="481"/>
                </a:cubicBezTo>
                <a:moveTo>
                  <a:pt x="417" y="340"/>
                </a:moveTo>
                <a:cubicBezTo>
                  <a:pt x="415" y="311"/>
                  <a:pt x="425" y="313"/>
                  <a:pt x="468" y="299"/>
                </a:cubicBezTo>
                <a:cubicBezTo>
                  <a:pt x="564" y="266"/>
                  <a:pt x="665" y="245"/>
                  <a:pt x="765" y="224"/>
                </a:cubicBezTo>
                <a:cubicBezTo>
                  <a:pt x="808" y="215"/>
                  <a:pt x="933" y="210"/>
                  <a:pt x="893" y="190"/>
                </a:cubicBezTo>
                <a:cubicBezTo>
                  <a:pt x="893" y="184"/>
                  <a:pt x="888" y="184"/>
                  <a:pt x="876" y="192"/>
                </a:cubicBezTo>
                <a:cubicBezTo>
                  <a:pt x="823" y="239"/>
                  <a:pt x="778" y="290"/>
                  <a:pt x="734" y="346"/>
                </a:cubicBezTo>
                <a:cubicBezTo>
                  <a:pt x="699" y="392"/>
                  <a:pt x="670" y="447"/>
                  <a:pt x="630" y="490"/>
                </a:cubicBezTo>
                <a:cubicBezTo>
                  <a:pt x="616" y="501"/>
                  <a:pt x="613" y="504"/>
                  <a:pt x="602" y="505"/>
                </a:cubicBezTo>
                <a:moveTo>
                  <a:pt x="573" y="258"/>
                </a:moveTo>
                <a:cubicBezTo>
                  <a:pt x="584" y="233"/>
                  <a:pt x="618" y="239"/>
                  <a:pt x="642" y="258"/>
                </a:cubicBezTo>
                <a:cubicBezTo>
                  <a:pt x="708" y="310"/>
                  <a:pt x="742" y="394"/>
                  <a:pt x="781" y="465"/>
                </a:cubicBezTo>
                <a:cubicBezTo>
                  <a:pt x="809" y="518"/>
                  <a:pt x="818" y="536"/>
                  <a:pt x="836" y="571"/>
                </a:cubicBezTo>
                <a:moveTo>
                  <a:pt x="0" y="867"/>
                </a:moveTo>
                <a:cubicBezTo>
                  <a:pt x="56" y="869"/>
                  <a:pt x="82" y="875"/>
                  <a:pt x="137" y="867"/>
                </a:cubicBezTo>
                <a:cubicBezTo>
                  <a:pt x="347" y="837"/>
                  <a:pt x="552" y="775"/>
                  <a:pt x="762" y="737"/>
                </a:cubicBezTo>
                <a:cubicBezTo>
                  <a:pt x="870" y="717"/>
                  <a:pt x="1144" y="637"/>
                  <a:pt x="1255" y="689"/>
                </a:cubicBezTo>
                <a:cubicBezTo>
                  <a:pt x="1259" y="722"/>
                  <a:pt x="1257" y="736"/>
                  <a:pt x="1233" y="753"/>
                </a:cubicBezTo>
                <a:moveTo>
                  <a:pt x="281" y="1060"/>
                </a:moveTo>
                <a:cubicBezTo>
                  <a:pt x="364" y="1019"/>
                  <a:pt x="448" y="993"/>
                  <a:pt x="540" y="977"/>
                </a:cubicBezTo>
                <a:cubicBezTo>
                  <a:pt x="612" y="964"/>
                  <a:pt x="703" y="954"/>
                  <a:pt x="777" y="965"/>
                </a:cubicBezTo>
                <a:cubicBezTo>
                  <a:pt x="784" y="968"/>
                  <a:pt x="791" y="970"/>
                  <a:pt x="798" y="97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77" name="Freeform 2"/>
          <p:cNvSpPr/>
          <p:nvPr/>
        </p:nvSpPr>
        <p:spPr>
          <a:xfrm>
            <a:off x="1222200" y="730080"/>
            <a:ext cx="3310920" cy="317160"/>
          </a:xfrm>
          <a:custGeom>
            <a:avLst/>
            <a:gdLst/>
            <a:ahLst/>
            <a:rect l="0" t="0" r="r" b="b"/>
            <a:pathLst>
              <a:path w="9197" h="881">
                <a:moveTo>
                  <a:pt x="18" y="408"/>
                </a:moveTo>
                <a:cubicBezTo>
                  <a:pt x="12" y="408"/>
                  <a:pt x="6" y="408"/>
                  <a:pt x="0" y="408"/>
                </a:cubicBezTo>
                <a:cubicBezTo>
                  <a:pt x="10" y="350"/>
                  <a:pt x="21" y="343"/>
                  <a:pt x="88" y="310"/>
                </a:cubicBezTo>
                <a:cubicBezTo>
                  <a:pt x="221" y="245"/>
                  <a:pt x="371" y="220"/>
                  <a:pt x="518" y="210"/>
                </a:cubicBezTo>
                <a:cubicBezTo>
                  <a:pt x="625" y="203"/>
                  <a:pt x="739" y="202"/>
                  <a:pt x="844" y="220"/>
                </a:cubicBezTo>
                <a:moveTo>
                  <a:pt x="413" y="235"/>
                </a:moveTo>
                <a:cubicBezTo>
                  <a:pt x="403" y="225"/>
                  <a:pt x="405" y="215"/>
                  <a:pt x="421" y="249"/>
                </a:cubicBezTo>
                <a:cubicBezTo>
                  <a:pt x="456" y="325"/>
                  <a:pt x="456" y="395"/>
                  <a:pt x="457" y="477"/>
                </a:cubicBezTo>
                <a:cubicBezTo>
                  <a:pt x="458" y="556"/>
                  <a:pt x="441" y="632"/>
                  <a:pt x="439" y="711"/>
                </a:cubicBezTo>
                <a:cubicBezTo>
                  <a:pt x="438" y="739"/>
                  <a:pt x="437" y="755"/>
                  <a:pt x="448" y="780"/>
                </a:cubicBezTo>
                <a:moveTo>
                  <a:pt x="659" y="502"/>
                </a:moveTo>
                <a:cubicBezTo>
                  <a:pt x="675" y="487"/>
                  <a:pt x="684" y="483"/>
                  <a:pt x="698" y="473"/>
                </a:cubicBezTo>
                <a:cubicBezTo>
                  <a:pt x="713" y="502"/>
                  <a:pt x="727" y="534"/>
                  <a:pt x="737" y="574"/>
                </a:cubicBezTo>
                <a:cubicBezTo>
                  <a:pt x="747" y="612"/>
                  <a:pt x="755" y="655"/>
                  <a:pt x="790" y="678"/>
                </a:cubicBezTo>
                <a:cubicBezTo>
                  <a:pt x="804" y="687"/>
                  <a:pt x="854" y="692"/>
                  <a:pt x="869" y="682"/>
                </a:cubicBezTo>
                <a:cubicBezTo>
                  <a:pt x="931" y="640"/>
                  <a:pt x="907" y="514"/>
                  <a:pt x="987" y="502"/>
                </a:cubicBezTo>
                <a:cubicBezTo>
                  <a:pt x="1028" y="496"/>
                  <a:pt x="1049" y="533"/>
                  <a:pt x="1078" y="553"/>
                </a:cubicBezTo>
                <a:cubicBezTo>
                  <a:pt x="1112" y="576"/>
                  <a:pt x="1140" y="595"/>
                  <a:pt x="1184" y="589"/>
                </a:cubicBezTo>
                <a:cubicBezTo>
                  <a:pt x="1221" y="584"/>
                  <a:pt x="1235" y="565"/>
                  <a:pt x="1260" y="536"/>
                </a:cubicBezTo>
                <a:cubicBezTo>
                  <a:pt x="1270" y="524"/>
                  <a:pt x="1285" y="481"/>
                  <a:pt x="1300" y="474"/>
                </a:cubicBezTo>
                <a:cubicBezTo>
                  <a:pt x="1311" y="469"/>
                  <a:pt x="1321" y="472"/>
                  <a:pt x="1333" y="471"/>
                </a:cubicBezTo>
                <a:cubicBezTo>
                  <a:pt x="1361" y="470"/>
                  <a:pt x="1392" y="484"/>
                  <a:pt x="1421" y="487"/>
                </a:cubicBezTo>
                <a:cubicBezTo>
                  <a:pt x="1437" y="489"/>
                  <a:pt x="1458" y="481"/>
                  <a:pt x="1459" y="481"/>
                </a:cubicBezTo>
                <a:cubicBezTo>
                  <a:pt x="1419" y="458"/>
                  <a:pt x="1414" y="449"/>
                  <a:pt x="1360" y="446"/>
                </a:cubicBezTo>
                <a:cubicBezTo>
                  <a:pt x="1290" y="442"/>
                  <a:pt x="1232" y="459"/>
                  <a:pt x="1187" y="517"/>
                </a:cubicBezTo>
                <a:cubicBezTo>
                  <a:pt x="1143" y="573"/>
                  <a:pt x="1132" y="663"/>
                  <a:pt x="1190" y="710"/>
                </a:cubicBezTo>
                <a:cubicBezTo>
                  <a:pt x="1251" y="758"/>
                  <a:pt x="1395" y="741"/>
                  <a:pt x="1462" y="720"/>
                </a:cubicBezTo>
                <a:cubicBezTo>
                  <a:pt x="1546" y="693"/>
                  <a:pt x="1638" y="637"/>
                  <a:pt x="1664" y="547"/>
                </a:cubicBezTo>
                <a:cubicBezTo>
                  <a:pt x="1681" y="486"/>
                  <a:pt x="1669" y="410"/>
                  <a:pt x="1670" y="346"/>
                </a:cubicBezTo>
                <a:cubicBezTo>
                  <a:pt x="1711" y="341"/>
                  <a:pt x="1755" y="330"/>
                  <a:pt x="1796" y="345"/>
                </a:cubicBezTo>
                <a:cubicBezTo>
                  <a:pt x="1850" y="364"/>
                  <a:pt x="1881" y="404"/>
                  <a:pt x="1901" y="454"/>
                </a:cubicBezTo>
                <a:cubicBezTo>
                  <a:pt x="1922" y="507"/>
                  <a:pt x="1909" y="605"/>
                  <a:pt x="1915" y="652"/>
                </a:cubicBezTo>
                <a:cubicBezTo>
                  <a:pt x="1958" y="638"/>
                  <a:pt x="1987" y="625"/>
                  <a:pt x="2025" y="594"/>
                </a:cubicBezTo>
                <a:cubicBezTo>
                  <a:pt x="2073" y="556"/>
                  <a:pt x="2116" y="512"/>
                  <a:pt x="2149" y="461"/>
                </a:cubicBezTo>
                <a:cubicBezTo>
                  <a:pt x="2166" y="436"/>
                  <a:pt x="2175" y="395"/>
                  <a:pt x="2213" y="395"/>
                </a:cubicBezTo>
                <a:cubicBezTo>
                  <a:pt x="2252" y="395"/>
                  <a:pt x="2242" y="413"/>
                  <a:pt x="2268" y="437"/>
                </a:cubicBezTo>
                <a:cubicBezTo>
                  <a:pt x="2314" y="481"/>
                  <a:pt x="2385" y="519"/>
                  <a:pt x="2454" y="495"/>
                </a:cubicBezTo>
                <a:cubicBezTo>
                  <a:pt x="2507" y="476"/>
                  <a:pt x="2502" y="460"/>
                  <a:pt x="2526" y="425"/>
                </a:cubicBezTo>
                <a:cubicBezTo>
                  <a:pt x="2499" y="387"/>
                  <a:pt x="2493" y="374"/>
                  <a:pt x="2432" y="369"/>
                </a:cubicBezTo>
                <a:cubicBezTo>
                  <a:pt x="2372" y="364"/>
                  <a:pt x="2307" y="363"/>
                  <a:pt x="2265" y="414"/>
                </a:cubicBezTo>
                <a:cubicBezTo>
                  <a:pt x="2227" y="459"/>
                  <a:pt x="2236" y="538"/>
                  <a:pt x="2271" y="581"/>
                </a:cubicBezTo>
                <a:cubicBezTo>
                  <a:pt x="2318" y="639"/>
                  <a:pt x="2397" y="656"/>
                  <a:pt x="2467" y="663"/>
                </a:cubicBezTo>
                <a:cubicBezTo>
                  <a:pt x="2528" y="669"/>
                  <a:pt x="2591" y="666"/>
                  <a:pt x="2653" y="666"/>
                </a:cubicBezTo>
                <a:moveTo>
                  <a:pt x="3014" y="318"/>
                </a:moveTo>
                <a:cubicBezTo>
                  <a:pt x="3030" y="356"/>
                  <a:pt x="3053" y="392"/>
                  <a:pt x="3066" y="431"/>
                </a:cubicBezTo>
                <a:cubicBezTo>
                  <a:pt x="3087" y="491"/>
                  <a:pt x="3088" y="555"/>
                  <a:pt x="3097" y="618"/>
                </a:cubicBezTo>
                <a:cubicBezTo>
                  <a:pt x="3101" y="642"/>
                  <a:pt x="3101" y="669"/>
                  <a:pt x="3126" y="675"/>
                </a:cubicBezTo>
                <a:moveTo>
                  <a:pt x="2923" y="163"/>
                </a:moveTo>
                <a:cubicBezTo>
                  <a:pt x="2929" y="173"/>
                  <a:pt x="2916" y="162"/>
                  <a:pt x="2923" y="171"/>
                </a:cubicBezTo>
                <a:cubicBezTo>
                  <a:pt x="2975" y="234"/>
                  <a:pt x="3082" y="257"/>
                  <a:pt x="3157" y="269"/>
                </a:cubicBezTo>
                <a:cubicBezTo>
                  <a:pt x="3224" y="280"/>
                  <a:pt x="3330" y="257"/>
                  <a:pt x="3392" y="283"/>
                </a:cubicBezTo>
                <a:cubicBezTo>
                  <a:pt x="3399" y="286"/>
                  <a:pt x="3401" y="289"/>
                  <a:pt x="3398" y="296"/>
                </a:cubicBezTo>
                <a:cubicBezTo>
                  <a:pt x="3356" y="317"/>
                  <a:pt x="3308" y="329"/>
                  <a:pt x="3270" y="358"/>
                </a:cubicBezTo>
                <a:cubicBezTo>
                  <a:pt x="3218" y="398"/>
                  <a:pt x="3261" y="451"/>
                  <a:pt x="3300" y="482"/>
                </a:cubicBezTo>
                <a:cubicBezTo>
                  <a:pt x="3361" y="532"/>
                  <a:pt x="3466" y="561"/>
                  <a:pt x="3507" y="633"/>
                </a:cubicBezTo>
                <a:cubicBezTo>
                  <a:pt x="3540" y="692"/>
                  <a:pt x="3495" y="744"/>
                  <a:pt x="3447" y="772"/>
                </a:cubicBezTo>
                <a:cubicBezTo>
                  <a:pt x="3429" y="780"/>
                  <a:pt x="3410" y="789"/>
                  <a:pt x="3392" y="797"/>
                </a:cubicBezTo>
                <a:moveTo>
                  <a:pt x="4385" y="599"/>
                </a:moveTo>
                <a:cubicBezTo>
                  <a:pt x="4371" y="589"/>
                  <a:pt x="4370" y="584"/>
                  <a:pt x="4357" y="580"/>
                </a:cubicBezTo>
                <a:cubicBezTo>
                  <a:pt x="4313" y="565"/>
                  <a:pt x="4260" y="589"/>
                  <a:pt x="4223" y="608"/>
                </a:cubicBezTo>
                <a:cubicBezTo>
                  <a:pt x="4154" y="643"/>
                  <a:pt x="4059" y="691"/>
                  <a:pt x="4023" y="763"/>
                </a:cubicBezTo>
                <a:cubicBezTo>
                  <a:pt x="3989" y="834"/>
                  <a:pt x="4040" y="863"/>
                  <a:pt x="4104" y="869"/>
                </a:cubicBezTo>
                <a:cubicBezTo>
                  <a:pt x="4214" y="880"/>
                  <a:pt x="4326" y="865"/>
                  <a:pt x="4430" y="826"/>
                </a:cubicBezTo>
                <a:cubicBezTo>
                  <a:pt x="4475" y="809"/>
                  <a:pt x="4557" y="774"/>
                  <a:pt x="4536" y="710"/>
                </a:cubicBezTo>
                <a:cubicBezTo>
                  <a:pt x="4516" y="646"/>
                  <a:pt x="4429" y="613"/>
                  <a:pt x="4372" y="598"/>
                </a:cubicBezTo>
                <a:cubicBezTo>
                  <a:pt x="4333" y="588"/>
                  <a:pt x="4296" y="588"/>
                  <a:pt x="4257" y="588"/>
                </a:cubicBezTo>
                <a:moveTo>
                  <a:pt x="4816" y="247"/>
                </a:moveTo>
                <a:cubicBezTo>
                  <a:pt x="4783" y="229"/>
                  <a:pt x="4801" y="223"/>
                  <a:pt x="4780" y="239"/>
                </a:cubicBezTo>
                <a:cubicBezTo>
                  <a:pt x="4720" y="287"/>
                  <a:pt x="4694" y="386"/>
                  <a:pt x="4712" y="458"/>
                </a:cubicBezTo>
                <a:cubicBezTo>
                  <a:pt x="4724" y="507"/>
                  <a:pt x="4764" y="574"/>
                  <a:pt x="4806" y="603"/>
                </a:cubicBezTo>
                <a:cubicBezTo>
                  <a:pt x="4830" y="620"/>
                  <a:pt x="4872" y="616"/>
                  <a:pt x="4898" y="606"/>
                </a:cubicBezTo>
                <a:cubicBezTo>
                  <a:pt x="4961" y="582"/>
                  <a:pt x="5008" y="528"/>
                  <a:pt x="5077" y="519"/>
                </a:cubicBezTo>
                <a:cubicBezTo>
                  <a:pt x="5125" y="513"/>
                  <a:pt x="5169" y="530"/>
                  <a:pt x="5155" y="588"/>
                </a:cubicBezTo>
                <a:cubicBezTo>
                  <a:pt x="5140" y="652"/>
                  <a:pt x="5054" y="686"/>
                  <a:pt x="4998" y="700"/>
                </a:cubicBezTo>
                <a:cubicBezTo>
                  <a:pt x="4953" y="711"/>
                  <a:pt x="4859" y="722"/>
                  <a:pt x="4816" y="698"/>
                </a:cubicBezTo>
                <a:cubicBezTo>
                  <a:pt x="4796" y="676"/>
                  <a:pt x="4789" y="670"/>
                  <a:pt x="4794" y="648"/>
                </a:cubicBezTo>
                <a:moveTo>
                  <a:pt x="5253" y="363"/>
                </a:moveTo>
                <a:cubicBezTo>
                  <a:pt x="5242" y="377"/>
                  <a:pt x="5229" y="383"/>
                  <a:pt x="5220" y="401"/>
                </a:cubicBezTo>
                <a:cubicBezTo>
                  <a:pt x="5200" y="440"/>
                  <a:pt x="5211" y="502"/>
                  <a:pt x="5231" y="539"/>
                </a:cubicBezTo>
                <a:cubicBezTo>
                  <a:pt x="5264" y="599"/>
                  <a:pt x="5326" y="638"/>
                  <a:pt x="5374" y="684"/>
                </a:cubicBezTo>
                <a:cubicBezTo>
                  <a:pt x="5404" y="713"/>
                  <a:pt x="5402" y="722"/>
                  <a:pt x="5414" y="754"/>
                </a:cubicBezTo>
                <a:cubicBezTo>
                  <a:pt x="5375" y="761"/>
                  <a:pt x="5326" y="777"/>
                  <a:pt x="5285" y="762"/>
                </a:cubicBezTo>
                <a:cubicBezTo>
                  <a:pt x="5234" y="744"/>
                  <a:pt x="5221" y="684"/>
                  <a:pt x="5228" y="636"/>
                </a:cubicBezTo>
                <a:cubicBezTo>
                  <a:pt x="5239" y="565"/>
                  <a:pt x="5302" y="492"/>
                  <a:pt x="5352" y="443"/>
                </a:cubicBezTo>
                <a:cubicBezTo>
                  <a:pt x="5388" y="408"/>
                  <a:pt x="5455" y="361"/>
                  <a:pt x="5511" y="379"/>
                </a:cubicBezTo>
                <a:cubicBezTo>
                  <a:pt x="5553" y="393"/>
                  <a:pt x="5566" y="419"/>
                  <a:pt x="5592" y="454"/>
                </a:cubicBezTo>
                <a:cubicBezTo>
                  <a:pt x="5620" y="492"/>
                  <a:pt x="5641" y="521"/>
                  <a:pt x="5690" y="526"/>
                </a:cubicBezTo>
                <a:cubicBezTo>
                  <a:pt x="5752" y="532"/>
                  <a:pt x="5803" y="517"/>
                  <a:pt x="5856" y="485"/>
                </a:cubicBezTo>
                <a:cubicBezTo>
                  <a:pt x="5898" y="460"/>
                  <a:pt x="5893" y="445"/>
                  <a:pt x="5915" y="413"/>
                </a:cubicBezTo>
                <a:cubicBezTo>
                  <a:pt x="5882" y="377"/>
                  <a:pt x="5875" y="363"/>
                  <a:pt x="5807" y="369"/>
                </a:cubicBezTo>
                <a:cubicBezTo>
                  <a:pt x="5723" y="376"/>
                  <a:pt x="5643" y="425"/>
                  <a:pt x="5595" y="494"/>
                </a:cubicBezTo>
                <a:cubicBezTo>
                  <a:pt x="5560" y="545"/>
                  <a:pt x="5559" y="615"/>
                  <a:pt x="5619" y="642"/>
                </a:cubicBezTo>
                <a:cubicBezTo>
                  <a:pt x="5691" y="674"/>
                  <a:pt x="5814" y="668"/>
                  <a:pt x="5889" y="652"/>
                </a:cubicBezTo>
                <a:cubicBezTo>
                  <a:pt x="5962" y="636"/>
                  <a:pt x="6087" y="592"/>
                  <a:pt x="6119" y="516"/>
                </a:cubicBezTo>
                <a:cubicBezTo>
                  <a:pt x="6142" y="462"/>
                  <a:pt x="6104" y="410"/>
                  <a:pt x="6075" y="368"/>
                </a:cubicBezTo>
                <a:cubicBezTo>
                  <a:pt x="6056" y="341"/>
                  <a:pt x="6035" y="321"/>
                  <a:pt x="6013" y="297"/>
                </a:cubicBezTo>
                <a:cubicBezTo>
                  <a:pt x="6025" y="328"/>
                  <a:pt x="6026" y="346"/>
                  <a:pt x="6052" y="375"/>
                </a:cubicBezTo>
                <a:cubicBezTo>
                  <a:pt x="6107" y="436"/>
                  <a:pt x="6188" y="485"/>
                  <a:pt x="6218" y="567"/>
                </a:cubicBezTo>
                <a:cubicBezTo>
                  <a:pt x="6231" y="604"/>
                  <a:pt x="6223" y="642"/>
                  <a:pt x="6216" y="677"/>
                </a:cubicBezTo>
                <a:cubicBezTo>
                  <a:pt x="6213" y="685"/>
                  <a:pt x="6212" y="686"/>
                  <a:pt x="6212" y="691"/>
                </a:cubicBezTo>
                <a:cubicBezTo>
                  <a:pt x="6254" y="682"/>
                  <a:pt x="6286" y="669"/>
                  <a:pt x="6324" y="645"/>
                </a:cubicBezTo>
                <a:cubicBezTo>
                  <a:pt x="6340" y="634"/>
                  <a:pt x="6355" y="623"/>
                  <a:pt x="6371" y="612"/>
                </a:cubicBezTo>
                <a:moveTo>
                  <a:pt x="6461" y="331"/>
                </a:moveTo>
                <a:cubicBezTo>
                  <a:pt x="6439" y="321"/>
                  <a:pt x="6451" y="325"/>
                  <a:pt x="6432" y="322"/>
                </a:cubicBezTo>
                <a:cubicBezTo>
                  <a:pt x="6428" y="361"/>
                  <a:pt x="6423" y="405"/>
                  <a:pt x="6428" y="443"/>
                </a:cubicBezTo>
                <a:cubicBezTo>
                  <a:pt x="6434" y="489"/>
                  <a:pt x="6461" y="534"/>
                  <a:pt x="6489" y="570"/>
                </a:cubicBezTo>
                <a:cubicBezTo>
                  <a:pt x="6499" y="580"/>
                  <a:pt x="6501" y="582"/>
                  <a:pt x="6507" y="587"/>
                </a:cubicBezTo>
                <a:cubicBezTo>
                  <a:pt x="6520" y="573"/>
                  <a:pt x="6517" y="555"/>
                  <a:pt x="6517" y="527"/>
                </a:cubicBezTo>
                <a:cubicBezTo>
                  <a:pt x="6517" y="471"/>
                  <a:pt x="6512" y="413"/>
                  <a:pt x="6522" y="358"/>
                </a:cubicBezTo>
                <a:cubicBezTo>
                  <a:pt x="6529" y="319"/>
                  <a:pt x="6544" y="257"/>
                  <a:pt x="6586" y="242"/>
                </a:cubicBezTo>
                <a:cubicBezTo>
                  <a:pt x="6596" y="241"/>
                  <a:pt x="6606" y="240"/>
                  <a:pt x="6616" y="239"/>
                </a:cubicBezTo>
                <a:moveTo>
                  <a:pt x="7010" y="332"/>
                </a:moveTo>
                <a:cubicBezTo>
                  <a:pt x="6999" y="330"/>
                  <a:pt x="6969" y="322"/>
                  <a:pt x="6947" y="325"/>
                </a:cubicBezTo>
                <a:cubicBezTo>
                  <a:pt x="6854" y="336"/>
                  <a:pt x="6695" y="370"/>
                  <a:pt x="6637" y="451"/>
                </a:cubicBezTo>
                <a:cubicBezTo>
                  <a:pt x="6600" y="503"/>
                  <a:pt x="6634" y="549"/>
                  <a:pt x="6688" y="560"/>
                </a:cubicBezTo>
                <a:cubicBezTo>
                  <a:pt x="6773" y="577"/>
                  <a:pt x="6857" y="558"/>
                  <a:pt x="6931" y="515"/>
                </a:cubicBezTo>
                <a:cubicBezTo>
                  <a:pt x="6992" y="479"/>
                  <a:pt x="7036" y="428"/>
                  <a:pt x="7041" y="356"/>
                </a:cubicBezTo>
                <a:cubicBezTo>
                  <a:pt x="7041" y="341"/>
                  <a:pt x="7041" y="337"/>
                  <a:pt x="7041" y="328"/>
                </a:cubicBezTo>
                <a:cubicBezTo>
                  <a:pt x="7037" y="336"/>
                  <a:pt x="7028" y="337"/>
                  <a:pt x="7029" y="369"/>
                </a:cubicBezTo>
                <a:cubicBezTo>
                  <a:pt x="7031" y="422"/>
                  <a:pt x="7080" y="446"/>
                  <a:pt x="7129" y="453"/>
                </a:cubicBezTo>
                <a:cubicBezTo>
                  <a:pt x="7214" y="464"/>
                  <a:pt x="7304" y="453"/>
                  <a:pt x="7381" y="415"/>
                </a:cubicBezTo>
                <a:cubicBezTo>
                  <a:pt x="7454" y="378"/>
                  <a:pt x="7486" y="328"/>
                  <a:pt x="7491" y="249"/>
                </a:cubicBezTo>
                <a:cubicBezTo>
                  <a:pt x="7496" y="174"/>
                  <a:pt x="7448" y="117"/>
                  <a:pt x="7412" y="54"/>
                </a:cubicBezTo>
                <a:cubicBezTo>
                  <a:pt x="7395" y="24"/>
                  <a:pt x="7391" y="18"/>
                  <a:pt x="7381" y="0"/>
                </a:cubicBezTo>
                <a:cubicBezTo>
                  <a:pt x="7380" y="18"/>
                  <a:pt x="7377" y="84"/>
                  <a:pt x="7375" y="105"/>
                </a:cubicBezTo>
                <a:cubicBezTo>
                  <a:pt x="7367" y="192"/>
                  <a:pt x="7348" y="294"/>
                  <a:pt x="7370" y="381"/>
                </a:cubicBezTo>
                <a:cubicBezTo>
                  <a:pt x="7387" y="450"/>
                  <a:pt x="7436" y="510"/>
                  <a:pt x="7481" y="563"/>
                </a:cubicBezTo>
                <a:moveTo>
                  <a:pt x="7340" y="366"/>
                </a:moveTo>
                <a:cubicBezTo>
                  <a:pt x="7387" y="353"/>
                  <a:pt x="7436" y="347"/>
                  <a:pt x="7485" y="338"/>
                </a:cubicBezTo>
                <a:cubicBezTo>
                  <a:pt x="7601" y="318"/>
                  <a:pt x="7715" y="298"/>
                  <a:pt x="7833" y="295"/>
                </a:cubicBezTo>
                <a:cubicBezTo>
                  <a:pt x="7887" y="294"/>
                  <a:pt x="7938" y="282"/>
                  <a:pt x="7958" y="342"/>
                </a:cubicBezTo>
                <a:cubicBezTo>
                  <a:pt x="7973" y="388"/>
                  <a:pt x="7975" y="468"/>
                  <a:pt x="7966" y="515"/>
                </a:cubicBezTo>
                <a:cubicBezTo>
                  <a:pt x="7964" y="527"/>
                  <a:pt x="7953" y="555"/>
                  <a:pt x="7947" y="564"/>
                </a:cubicBezTo>
                <a:cubicBezTo>
                  <a:pt x="7947" y="561"/>
                  <a:pt x="7947" y="559"/>
                  <a:pt x="7947" y="556"/>
                </a:cubicBezTo>
                <a:moveTo>
                  <a:pt x="7810" y="154"/>
                </a:moveTo>
                <a:cubicBezTo>
                  <a:pt x="7821" y="116"/>
                  <a:pt x="7795" y="126"/>
                  <a:pt x="7840" y="118"/>
                </a:cubicBezTo>
                <a:cubicBezTo>
                  <a:pt x="7900" y="107"/>
                  <a:pt x="7977" y="151"/>
                  <a:pt x="8031" y="170"/>
                </a:cubicBezTo>
                <a:cubicBezTo>
                  <a:pt x="8097" y="194"/>
                  <a:pt x="8204" y="212"/>
                  <a:pt x="8255" y="265"/>
                </a:cubicBezTo>
                <a:cubicBezTo>
                  <a:pt x="8274" y="285"/>
                  <a:pt x="8263" y="320"/>
                  <a:pt x="8252" y="341"/>
                </a:cubicBezTo>
                <a:cubicBezTo>
                  <a:pt x="8226" y="387"/>
                  <a:pt x="8163" y="442"/>
                  <a:pt x="8179" y="502"/>
                </a:cubicBezTo>
                <a:cubicBezTo>
                  <a:pt x="8192" y="550"/>
                  <a:pt x="8208" y="546"/>
                  <a:pt x="8258" y="550"/>
                </a:cubicBezTo>
                <a:cubicBezTo>
                  <a:pt x="8321" y="555"/>
                  <a:pt x="8385" y="529"/>
                  <a:pt x="8388" y="460"/>
                </a:cubicBezTo>
                <a:cubicBezTo>
                  <a:pt x="8391" y="388"/>
                  <a:pt x="8298" y="335"/>
                  <a:pt x="8243" y="301"/>
                </a:cubicBezTo>
                <a:cubicBezTo>
                  <a:pt x="8218" y="285"/>
                  <a:pt x="8190" y="273"/>
                  <a:pt x="8164" y="260"/>
                </a:cubicBezTo>
                <a:cubicBezTo>
                  <a:pt x="8306" y="260"/>
                  <a:pt x="8446" y="258"/>
                  <a:pt x="8588" y="247"/>
                </a:cubicBezTo>
                <a:cubicBezTo>
                  <a:pt x="8626" y="244"/>
                  <a:pt x="8766" y="219"/>
                  <a:pt x="8795" y="252"/>
                </a:cubicBezTo>
                <a:cubicBezTo>
                  <a:pt x="8821" y="282"/>
                  <a:pt x="8822" y="353"/>
                  <a:pt x="8827" y="390"/>
                </a:cubicBezTo>
                <a:cubicBezTo>
                  <a:pt x="8832" y="423"/>
                  <a:pt x="8836" y="455"/>
                  <a:pt x="8840" y="488"/>
                </a:cubicBezTo>
                <a:cubicBezTo>
                  <a:pt x="8823" y="445"/>
                  <a:pt x="8816" y="412"/>
                  <a:pt x="8817" y="365"/>
                </a:cubicBezTo>
                <a:cubicBezTo>
                  <a:pt x="8818" y="312"/>
                  <a:pt x="8853" y="269"/>
                  <a:pt x="8894" y="236"/>
                </a:cubicBezTo>
                <a:cubicBezTo>
                  <a:pt x="8928" y="208"/>
                  <a:pt x="8991" y="183"/>
                  <a:pt x="9036" y="198"/>
                </a:cubicBezTo>
                <a:cubicBezTo>
                  <a:pt x="9114" y="225"/>
                  <a:pt x="9166" y="338"/>
                  <a:pt x="9181" y="411"/>
                </a:cubicBezTo>
                <a:cubicBezTo>
                  <a:pt x="9196" y="482"/>
                  <a:pt x="9185" y="562"/>
                  <a:pt x="9194" y="63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78" name="Freeform 3"/>
          <p:cNvSpPr/>
          <p:nvPr/>
        </p:nvSpPr>
        <p:spPr>
          <a:xfrm>
            <a:off x="5852520" y="1619280"/>
            <a:ext cx="858240" cy="175680"/>
          </a:xfrm>
          <a:custGeom>
            <a:avLst/>
            <a:gdLst/>
            <a:ahLst/>
            <a:rect l="0" t="0" r="r" b="b"/>
            <a:pathLst>
              <a:path w="2384" h="488">
                <a:moveTo>
                  <a:pt x="495" y="24"/>
                </a:moveTo>
                <a:cubicBezTo>
                  <a:pt x="398" y="15"/>
                  <a:pt x="321" y="22"/>
                  <a:pt x="228" y="60"/>
                </a:cubicBezTo>
                <a:cubicBezTo>
                  <a:pt x="130" y="98"/>
                  <a:pt x="41" y="160"/>
                  <a:pt x="19" y="270"/>
                </a:cubicBezTo>
                <a:cubicBezTo>
                  <a:pt x="0" y="365"/>
                  <a:pt x="50" y="421"/>
                  <a:pt x="134" y="450"/>
                </a:cubicBezTo>
                <a:cubicBezTo>
                  <a:pt x="244" y="487"/>
                  <a:pt x="360" y="469"/>
                  <a:pt x="470" y="453"/>
                </a:cubicBezTo>
                <a:moveTo>
                  <a:pt x="2383" y="0"/>
                </a:moveTo>
                <a:cubicBezTo>
                  <a:pt x="2310" y="4"/>
                  <a:pt x="2265" y="30"/>
                  <a:pt x="2201" y="68"/>
                </a:cubicBezTo>
                <a:cubicBezTo>
                  <a:pt x="2154" y="95"/>
                  <a:pt x="2090" y="148"/>
                  <a:pt x="2119" y="216"/>
                </a:cubicBezTo>
                <a:cubicBezTo>
                  <a:pt x="2152" y="290"/>
                  <a:pt x="2262" y="299"/>
                  <a:pt x="2328" y="31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79" name="Freeform 4"/>
          <p:cNvSpPr/>
          <p:nvPr/>
        </p:nvSpPr>
        <p:spPr>
          <a:xfrm>
            <a:off x="725400" y="1598760"/>
            <a:ext cx="83520" cy="208440"/>
          </a:xfrm>
          <a:custGeom>
            <a:avLst/>
            <a:gdLst/>
            <a:ahLst/>
            <a:rect l="0" t="0" r="r" b="b"/>
            <a:pathLst>
              <a:path w="232" h="579">
                <a:moveTo>
                  <a:pt x="0" y="55"/>
                </a:moveTo>
                <a:cubicBezTo>
                  <a:pt x="6" y="51"/>
                  <a:pt x="8" y="50"/>
                  <a:pt x="12" y="48"/>
                </a:cubicBezTo>
                <a:cubicBezTo>
                  <a:pt x="19" y="71"/>
                  <a:pt x="21" y="112"/>
                  <a:pt x="21" y="139"/>
                </a:cubicBezTo>
                <a:cubicBezTo>
                  <a:pt x="22" y="182"/>
                  <a:pt x="24" y="225"/>
                  <a:pt x="24" y="268"/>
                </a:cubicBezTo>
                <a:cubicBezTo>
                  <a:pt x="24" y="312"/>
                  <a:pt x="25" y="340"/>
                  <a:pt x="6" y="377"/>
                </a:cubicBezTo>
                <a:moveTo>
                  <a:pt x="174" y="0"/>
                </a:moveTo>
                <a:cubicBezTo>
                  <a:pt x="195" y="32"/>
                  <a:pt x="207" y="72"/>
                  <a:pt x="215" y="119"/>
                </a:cubicBezTo>
                <a:cubicBezTo>
                  <a:pt x="231" y="212"/>
                  <a:pt x="227" y="310"/>
                  <a:pt x="226" y="404"/>
                </a:cubicBezTo>
                <a:cubicBezTo>
                  <a:pt x="225" y="463"/>
                  <a:pt x="225" y="520"/>
                  <a:pt x="229" y="57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80" name="Freeform 5"/>
          <p:cNvSpPr/>
          <p:nvPr/>
        </p:nvSpPr>
        <p:spPr>
          <a:xfrm>
            <a:off x="1073520" y="1816200"/>
            <a:ext cx="649080" cy="247320"/>
          </a:xfrm>
          <a:custGeom>
            <a:avLst/>
            <a:gdLst/>
            <a:ahLst/>
            <a:rect l="0" t="0" r="r" b="b"/>
            <a:pathLst>
              <a:path w="1803" h="687">
                <a:moveTo>
                  <a:pt x="386" y="211"/>
                </a:moveTo>
                <a:cubicBezTo>
                  <a:pt x="389" y="196"/>
                  <a:pt x="401" y="168"/>
                  <a:pt x="389" y="151"/>
                </a:cubicBezTo>
                <a:cubicBezTo>
                  <a:pt x="362" y="114"/>
                  <a:pt x="290" y="146"/>
                  <a:pt x="268" y="165"/>
                </a:cubicBezTo>
                <a:cubicBezTo>
                  <a:pt x="192" y="233"/>
                  <a:pt x="114" y="328"/>
                  <a:pt x="64" y="416"/>
                </a:cubicBezTo>
                <a:cubicBezTo>
                  <a:pt x="27" y="480"/>
                  <a:pt x="0" y="574"/>
                  <a:pt x="64" y="627"/>
                </a:cubicBezTo>
                <a:cubicBezTo>
                  <a:pt x="134" y="686"/>
                  <a:pt x="278" y="675"/>
                  <a:pt x="358" y="651"/>
                </a:cubicBezTo>
                <a:cubicBezTo>
                  <a:pt x="447" y="624"/>
                  <a:pt x="563" y="557"/>
                  <a:pt x="588" y="459"/>
                </a:cubicBezTo>
                <a:cubicBezTo>
                  <a:pt x="610" y="373"/>
                  <a:pt x="568" y="305"/>
                  <a:pt x="516" y="242"/>
                </a:cubicBezTo>
                <a:cubicBezTo>
                  <a:pt x="513" y="238"/>
                  <a:pt x="383" y="100"/>
                  <a:pt x="374" y="129"/>
                </a:cubicBezTo>
                <a:cubicBezTo>
                  <a:pt x="374" y="152"/>
                  <a:pt x="375" y="164"/>
                  <a:pt x="377" y="182"/>
                </a:cubicBezTo>
                <a:moveTo>
                  <a:pt x="978" y="295"/>
                </a:moveTo>
                <a:cubicBezTo>
                  <a:pt x="925" y="274"/>
                  <a:pt x="912" y="279"/>
                  <a:pt x="889" y="336"/>
                </a:cubicBezTo>
                <a:cubicBezTo>
                  <a:pt x="879" y="361"/>
                  <a:pt x="848" y="443"/>
                  <a:pt x="868" y="471"/>
                </a:cubicBezTo>
                <a:cubicBezTo>
                  <a:pt x="895" y="509"/>
                  <a:pt x="986" y="503"/>
                  <a:pt x="1023" y="497"/>
                </a:cubicBezTo>
                <a:cubicBezTo>
                  <a:pt x="1098" y="487"/>
                  <a:pt x="1161" y="440"/>
                  <a:pt x="1205" y="381"/>
                </a:cubicBezTo>
                <a:cubicBezTo>
                  <a:pt x="1217" y="364"/>
                  <a:pt x="1231" y="346"/>
                  <a:pt x="1244" y="332"/>
                </a:cubicBezTo>
                <a:cubicBezTo>
                  <a:pt x="1255" y="355"/>
                  <a:pt x="1262" y="376"/>
                  <a:pt x="1284" y="393"/>
                </a:cubicBezTo>
                <a:cubicBezTo>
                  <a:pt x="1316" y="417"/>
                  <a:pt x="1387" y="421"/>
                  <a:pt x="1424" y="412"/>
                </a:cubicBezTo>
                <a:cubicBezTo>
                  <a:pt x="1494" y="393"/>
                  <a:pt x="1571" y="330"/>
                  <a:pt x="1589" y="257"/>
                </a:cubicBezTo>
                <a:cubicBezTo>
                  <a:pt x="1603" y="199"/>
                  <a:pt x="1589" y="137"/>
                  <a:pt x="1559" y="86"/>
                </a:cubicBezTo>
                <a:cubicBezTo>
                  <a:pt x="1535" y="46"/>
                  <a:pt x="1506" y="23"/>
                  <a:pt x="1470" y="0"/>
                </a:cubicBezTo>
                <a:cubicBezTo>
                  <a:pt x="1468" y="53"/>
                  <a:pt x="1461" y="112"/>
                  <a:pt x="1470" y="165"/>
                </a:cubicBezTo>
                <a:cubicBezTo>
                  <a:pt x="1487" y="266"/>
                  <a:pt x="1558" y="357"/>
                  <a:pt x="1628" y="429"/>
                </a:cubicBezTo>
                <a:cubicBezTo>
                  <a:pt x="1637" y="438"/>
                  <a:pt x="1647" y="446"/>
                  <a:pt x="1656" y="455"/>
                </a:cubicBezTo>
                <a:moveTo>
                  <a:pt x="1356" y="249"/>
                </a:moveTo>
                <a:cubicBezTo>
                  <a:pt x="1505" y="249"/>
                  <a:pt x="1653" y="250"/>
                  <a:pt x="1802" y="23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81" name="Freeform 6"/>
          <p:cNvSpPr/>
          <p:nvPr/>
        </p:nvSpPr>
        <p:spPr>
          <a:xfrm>
            <a:off x="1991160" y="1758960"/>
            <a:ext cx="393480" cy="275040"/>
          </a:xfrm>
          <a:custGeom>
            <a:avLst/>
            <a:gdLst/>
            <a:ahLst/>
            <a:rect l="0" t="0" r="r" b="b"/>
            <a:pathLst>
              <a:path w="1093" h="764">
                <a:moveTo>
                  <a:pt x="285" y="125"/>
                </a:moveTo>
                <a:cubicBezTo>
                  <a:pt x="213" y="127"/>
                  <a:pt x="171" y="143"/>
                  <a:pt x="115" y="193"/>
                </a:cubicBezTo>
                <a:cubicBezTo>
                  <a:pt x="86" y="218"/>
                  <a:pt x="0" y="310"/>
                  <a:pt x="48" y="357"/>
                </a:cubicBezTo>
                <a:cubicBezTo>
                  <a:pt x="95" y="403"/>
                  <a:pt x="228" y="401"/>
                  <a:pt x="287" y="390"/>
                </a:cubicBezTo>
                <a:cubicBezTo>
                  <a:pt x="351" y="377"/>
                  <a:pt x="389" y="338"/>
                  <a:pt x="383" y="273"/>
                </a:cubicBezTo>
                <a:cubicBezTo>
                  <a:pt x="376" y="201"/>
                  <a:pt x="300" y="147"/>
                  <a:pt x="244" y="111"/>
                </a:cubicBezTo>
                <a:cubicBezTo>
                  <a:pt x="197" y="81"/>
                  <a:pt x="152" y="65"/>
                  <a:pt x="101" y="52"/>
                </a:cubicBezTo>
                <a:cubicBezTo>
                  <a:pt x="122" y="94"/>
                  <a:pt x="138" y="122"/>
                  <a:pt x="180" y="149"/>
                </a:cubicBezTo>
                <a:cubicBezTo>
                  <a:pt x="261" y="200"/>
                  <a:pt x="358" y="197"/>
                  <a:pt x="450" y="198"/>
                </a:cubicBezTo>
                <a:cubicBezTo>
                  <a:pt x="505" y="199"/>
                  <a:pt x="575" y="205"/>
                  <a:pt x="609" y="152"/>
                </a:cubicBezTo>
                <a:cubicBezTo>
                  <a:pt x="630" y="120"/>
                  <a:pt x="617" y="75"/>
                  <a:pt x="606" y="43"/>
                </a:cubicBezTo>
                <a:cubicBezTo>
                  <a:pt x="598" y="19"/>
                  <a:pt x="589" y="15"/>
                  <a:pt x="576" y="0"/>
                </a:cubicBezTo>
                <a:cubicBezTo>
                  <a:pt x="574" y="74"/>
                  <a:pt x="565" y="157"/>
                  <a:pt x="579" y="230"/>
                </a:cubicBezTo>
                <a:cubicBezTo>
                  <a:pt x="600" y="338"/>
                  <a:pt x="657" y="438"/>
                  <a:pt x="679" y="547"/>
                </a:cubicBezTo>
                <a:cubicBezTo>
                  <a:pt x="689" y="593"/>
                  <a:pt x="707" y="696"/>
                  <a:pt x="688" y="743"/>
                </a:cubicBezTo>
                <a:cubicBezTo>
                  <a:pt x="682" y="750"/>
                  <a:pt x="676" y="756"/>
                  <a:pt x="670" y="763"/>
                </a:cubicBezTo>
                <a:moveTo>
                  <a:pt x="367" y="588"/>
                </a:moveTo>
                <a:cubicBezTo>
                  <a:pt x="486" y="564"/>
                  <a:pt x="604" y="549"/>
                  <a:pt x="724" y="530"/>
                </a:cubicBezTo>
                <a:cubicBezTo>
                  <a:pt x="847" y="510"/>
                  <a:pt x="970" y="490"/>
                  <a:pt x="1092" y="46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82" name="Freeform 7"/>
          <p:cNvSpPr/>
          <p:nvPr/>
        </p:nvSpPr>
        <p:spPr>
          <a:xfrm>
            <a:off x="2689560" y="1722600"/>
            <a:ext cx="450360" cy="212760"/>
          </a:xfrm>
          <a:custGeom>
            <a:avLst/>
            <a:gdLst/>
            <a:ahLst/>
            <a:rect l="0" t="0" r="r" b="b"/>
            <a:pathLst>
              <a:path w="1251" h="591">
                <a:moveTo>
                  <a:pt x="59" y="209"/>
                </a:moveTo>
                <a:cubicBezTo>
                  <a:pt x="46" y="180"/>
                  <a:pt x="0" y="174"/>
                  <a:pt x="59" y="149"/>
                </a:cubicBezTo>
                <a:cubicBezTo>
                  <a:pt x="156" y="107"/>
                  <a:pt x="408" y="43"/>
                  <a:pt x="502" y="113"/>
                </a:cubicBezTo>
                <a:cubicBezTo>
                  <a:pt x="564" y="160"/>
                  <a:pt x="515" y="276"/>
                  <a:pt x="486" y="323"/>
                </a:cubicBezTo>
                <a:cubicBezTo>
                  <a:pt x="444" y="392"/>
                  <a:pt x="381" y="438"/>
                  <a:pt x="324" y="493"/>
                </a:cubicBezTo>
                <a:cubicBezTo>
                  <a:pt x="312" y="503"/>
                  <a:pt x="307" y="502"/>
                  <a:pt x="308" y="511"/>
                </a:cubicBezTo>
                <a:cubicBezTo>
                  <a:pt x="410" y="503"/>
                  <a:pt x="508" y="473"/>
                  <a:pt x="608" y="449"/>
                </a:cubicBezTo>
                <a:cubicBezTo>
                  <a:pt x="738" y="417"/>
                  <a:pt x="914" y="392"/>
                  <a:pt x="1006" y="278"/>
                </a:cubicBezTo>
                <a:cubicBezTo>
                  <a:pt x="1036" y="241"/>
                  <a:pt x="1049" y="172"/>
                  <a:pt x="1031" y="126"/>
                </a:cubicBezTo>
                <a:cubicBezTo>
                  <a:pt x="1018" y="92"/>
                  <a:pt x="984" y="67"/>
                  <a:pt x="965" y="37"/>
                </a:cubicBezTo>
                <a:cubicBezTo>
                  <a:pt x="965" y="35"/>
                  <a:pt x="965" y="32"/>
                  <a:pt x="965" y="30"/>
                </a:cubicBezTo>
                <a:cubicBezTo>
                  <a:pt x="1016" y="12"/>
                  <a:pt x="1062" y="0"/>
                  <a:pt x="1122" y="6"/>
                </a:cubicBezTo>
                <a:cubicBezTo>
                  <a:pt x="1195" y="13"/>
                  <a:pt x="1227" y="48"/>
                  <a:pt x="1222" y="120"/>
                </a:cubicBezTo>
                <a:cubicBezTo>
                  <a:pt x="1218" y="188"/>
                  <a:pt x="1165" y="210"/>
                  <a:pt x="1122" y="253"/>
                </a:cubicBezTo>
                <a:cubicBezTo>
                  <a:pt x="1102" y="273"/>
                  <a:pt x="1108" y="277"/>
                  <a:pt x="1097" y="296"/>
                </a:cubicBezTo>
                <a:cubicBezTo>
                  <a:pt x="1130" y="325"/>
                  <a:pt x="1168" y="348"/>
                  <a:pt x="1204" y="376"/>
                </a:cubicBezTo>
                <a:cubicBezTo>
                  <a:pt x="1248" y="410"/>
                  <a:pt x="1250" y="452"/>
                  <a:pt x="1205" y="487"/>
                </a:cubicBezTo>
                <a:cubicBezTo>
                  <a:pt x="1108" y="562"/>
                  <a:pt x="964" y="585"/>
                  <a:pt x="846" y="59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83" name="Freeform 8"/>
          <p:cNvSpPr/>
          <p:nvPr/>
        </p:nvSpPr>
        <p:spPr>
          <a:xfrm>
            <a:off x="3341520" y="1601640"/>
            <a:ext cx="1266840" cy="346320"/>
          </a:xfrm>
          <a:custGeom>
            <a:avLst/>
            <a:gdLst/>
            <a:ahLst/>
            <a:rect l="0" t="0" r="r" b="b"/>
            <a:pathLst>
              <a:path w="3519" h="962">
                <a:moveTo>
                  <a:pt x="0" y="444"/>
                </a:moveTo>
                <a:cubicBezTo>
                  <a:pt x="48" y="478"/>
                  <a:pt x="66" y="548"/>
                  <a:pt x="91" y="601"/>
                </a:cubicBezTo>
                <a:cubicBezTo>
                  <a:pt x="136" y="696"/>
                  <a:pt x="169" y="794"/>
                  <a:pt x="210" y="891"/>
                </a:cubicBezTo>
                <a:cubicBezTo>
                  <a:pt x="220" y="914"/>
                  <a:pt x="229" y="937"/>
                  <a:pt x="237" y="961"/>
                </a:cubicBezTo>
                <a:moveTo>
                  <a:pt x="234" y="389"/>
                </a:moveTo>
                <a:cubicBezTo>
                  <a:pt x="308" y="338"/>
                  <a:pt x="366" y="313"/>
                  <a:pt x="453" y="366"/>
                </a:cubicBezTo>
                <a:cubicBezTo>
                  <a:pt x="523" y="408"/>
                  <a:pt x="545" y="488"/>
                  <a:pt x="500" y="558"/>
                </a:cubicBezTo>
                <a:cubicBezTo>
                  <a:pt x="449" y="638"/>
                  <a:pt x="342" y="682"/>
                  <a:pt x="255" y="705"/>
                </a:cubicBezTo>
                <a:cubicBezTo>
                  <a:pt x="212" y="716"/>
                  <a:pt x="174" y="715"/>
                  <a:pt x="131" y="715"/>
                </a:cubicBezTo>
                <a:moveTo>
                  <a:pt x="703" y="416"/>
                </a:moveTo>
                <a:cubicBezTo>
                  <a:pt x="740" y="475"/>
                  <a:pt x="763" y="559"/>
                  <a:pt x="811" y="609"/>
                </a:cubicBezTo>
                <a:cubicBezTo>
                  <a:pt x="839" y="638"/>
                  <a:pt x="890" y="638"/>
                  <a:pt x="927" y="633"/>
                </a:cubicBezTo>
                <a:cubicBezTo>
                  <a:pt x="973" y="627"/>
                  <a:pt x="1004" y="598"/>
                  <a:pt x="1010" y="552"/>
                </a:cubicBezTo>
                <a:cubicBezTo>
                  <a:pt x="1017" y="504"/>
                  <a:pt x="998" y="465"/>
                  <a:pt x="950" y="450"/>
                </a:cubicBezTo>
                <a:cubicBezTo>
                  <a:pt x="878" y="427"/>
                  <a:pt x="818" y="459"/>
                  <a:pt x="767" y="508"/>
                </a:cubicBezTo>
                <a:cubicBezTo>
                  <a:pt x="725" y="548"/>
                  <a:pt x="668" y="634"/>
                  <a:pt x="692" y="698"/>
                </a:cubicBezTo>
                <a:cubicBezTo>
                  <a:pt x="723" y="781"/>
                  <a:pt x="870" y="765"/>
                  <a:pt x="935" y="766"/>
                </a:cubicBezTo>
                <a:cubicBezTo>
                  <a:pt x="1105" y="769"/>
                  <a:pt x="1278" y="727"/>
                  <a:pt x="1429" y="647"/>
                </a:cubicBezTo>
                <a:cubicBezTo>
                  <a:pt x="1500" y="609"/>
                  <a:pt x="1526" y="573"/>
                  <a:pt x="1529" y="496"/>
                </a:cubicBezTo>
                <a:cubicBezTo>
                  <a:pt x="1529" y="468"/>
                  <a:pt x="1530" y="460"/>
                  <a:pt x="1521" y="443"/>
                </a:cubicBezTo>
                <a:cubicBezTo>
                  <a:pt x="1467" y="443"/>
                  <a:pt x="1460" y="445"/>
                  <a:pt x="1420" y="498"/>
                </a:cubicBezTo>
                <a:cubicBezTo>
                  <a:pt x="1397" y="529"/>
                  <a:pt x="1344" y="614"/>
                  <a:pt x="1380" y="656"/>
                </a:cubicBezTo>
                <a:cubicBezTo>
                  <a:pt x="1420" y="703"/>
                  <a:pt x="1527" y="698"/>
                  <a:pt x="1580" y="693"/>
                </a:cubicBezTo>
                <a:cubicBezTo>
                  <a:pt x="1645" y="687"/>
                  <a:pt x="1685" y="666"/>
                  <a:pt x="1713" y="611"/>
                </a:cubicBezTo>
                <a:cubicBezTo>
                  <a:pt x="1701" y="550"/>
                  <a:pt x="1660" y="524"/>
                  <a:pt x="1600" y="499"/>
                </a:cubicBezTo>
                <a:cubicBezTo>
                  <a:pt x="1548" y="477"/>
                  <a:pt x="1490" y="466"/>
                  <a:pt x="1435" y="455"/>
                </a:cubicBezTo>
                <a:moveTo>
                  <a:pt x="1886" y="334"/>
                </a:moveTo>
                <a:cubicBezTo>
                  <a:pt x="1891" y="386"/>
                  <a:pt x="1892" y="438"/>
                  <a:pt x="1892" y="491"/>
                </a:cubicBezTo>
                <a:cubicBezTo>
                  <a:pt x="1892" y="571"/>
                  <a:pt x="1892" y="651"/>
                  <a:pt x="1912" y="729"/>
                </a:cubicBezTo>
                <a:cubicBezTo>
                  <a:pt x="1925" y="780"/>
                  <a:pt x="1949" y="829"/>
                  <a:pt x="2000" y="849"/>
                </a:cubicBezTo>
                <a:cubicBezTo>
                  <a:pt x="2018" y="852"/>
                  <a:pt x="2023" y="853"/>
                  <a:pt x="2034" y="852"/>
                </a:cubicBezTo>
                <a:moveTo>
                  <a:pt x="1876" y="352"/>
                </a:moveTo>
                <a:cubicBezTo>
                  <a:pt x="1945" y="349"/>
                  <a:pt x="1987" y="361"/>
                  <a:pt x="2049" y="395"/>
                </a:cubicBezTo>
                <a:cubicBezTo>
                  <a:pt x="2098" y="422"/>
                  <a:pt x="2172" y="474"/>
                  <a:pt x="2142" y="544"/>
                </a:cubicBezTo>
                <a:cubicBezTo>
                  <a:pt x="2115" y="607"/>
                  <a:pt x="2023" y="646"/>
                  <a:pt x="1964" y="668"/>
                </a:cubicBezTo>
                <a:cubicBezTo>
                  <a:pt x="1929" y="681"/>
                  <a:pt x="1886" y="690"/>
                  <a:pt x="1857" y="671"/>
                </a:cubicBezTo>
                <a:moveTo>
                  <a:pt x="2613" y="0"/>
                </a:moveTo>
                <a:cubicBezTo>
                  <a:pt x="2615" y="82"/>
                  <a:pt x="2634" y="159"/>
                  <a:pt x="2637" y="241"/>
                </a:cubicBezTo>
                <a:cubicBezTo>
                  <a:pt x="2641" y="339"/>
                  <a:pt x="2610" y="474"/>
                  <a:pt x="2644" y="567"/>
                </a:cubicBezTo>
                <a:cubicBezTo>
                  <a:pt x="2652" y="580"/>
                  <a:pt x="2653" y="584"/>
                  <a:pt x="2663" y="587"/>
                </a:cubicBezTo>
                <a:moveTo>
                  <a:pt x="2925" y="272"/>
                </a:moveTo>
                <a:cubicBezTo>
                  <a:pt x="2945" y="295"/>
                  <a:pt x="2950" y="315"/>
                  <a:pt x="2958" y="354"/>
                </a:cubicBezTo>
                <a:cubicBezTo>
                  <a:pt x="2969" y="404"/>
                  <a:pt x="2979" y="440"/>
                  <a:pt x="3029" y="462"/>
                </a:cubicBezTo>
                <a:cubicBezTo>
                  <a:pt x="3093" y="490"/>
                  <a:pt x="3199" y="494"/>
                  <a:pt x="3265" y="471"/>
                </a:cubicBezTo>
                <a:cubicBezTo>
                  <a:pt x="3345" y="443"/>
                  <a:pt x="3367" y="369"/>
                  <a:pt x="3370" y="293"/>
                </a:cubicBezTo>
                <a:cubicBezTo>
                  <a:pt x="3373" y="213"/>
                  <a:pt x="3337" y="198"/>
                  <a:pt x="3263" y="194"/>
                </a:cubicBezTo>
                <a:cubicBezTo>
                  <a:pt x="3151" y="187"/>
                  <a:pt x="3066" y="274"/>
                  <a:pt x="3019" y="370"/>
                </a:cubicBezTo>
                <a:cubicBezTo>
                  <a:pt x="2975" y="459"/>
                  <a:pt x="2976" y="562"/>
                  <a:pt x="3047" y="634"/>
                </a:cubicBezTo>
                <a:cubicBezTo>
                  <a:pt x="3100" y="687"/>
                  <a:pt x="3179" y="716"/>
                  <a:pt x="3253" y="722"/>
                </a:cubicBezTo>
                <a:cubicBezTo>
                  <a:pt x="3320" y="727"/>
                  <a:pt x="3413" y="734"/>
                  <a:pt x="3475" y="704"/>
                </a:cubicBezTo>
                <a:cubicBezTo>
                  <a:pt x="3518" y="683"/>
                  <a:pt x="3506" y="642"/>
                  <a:pt x="3500" y="60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84" name="Freeform 9"/>
          <p:cNvSpPr/>
          <p:nvPr/>
        </p:nvSpPr>
        <p:spPr>
          <a:xfrm>
            <a:off x="4933800" y="1614600"/>
            <a:ext cx="658080" cy="235440"/>
          </a:xfrm>
          <a:custGeom>
            <a:avLst/>
            <a:gdLst/>
            <a:ahLst/>
            <a:rect l="0" t="0" r="r" b="b"/>
            <a:pathLst>
              <a:path w="1828" h="654">
                <a:moveTo>
                  <a:pt x="306" y="35"/>
                </a:moveTo>
                <a:cubicBezTo>
                  <a:pt x="306" y="17"/>
                  <a:pt x="306" y="12"/>
                  <a:pt x="306" y="0"/>
                </a:cubicBezTo>
                <a:cubicBezTo>
                  <a:pt x="306" y="21"/>
                  <a:pt x="306" y="88"/>
                  <a:pt x="306" y="117"/>
                </a:cubicBezTo>
                <a:cubicBezTo>
                  <a:pt x="306" y="224"/>
                  <a:pt x="315" y="314"/>
                  <a:pt x="348" y="416"/>
                </a:cubicBezTo>
                <a:cubicBezTo>
                  <a:pt x="370" y="484"/>
                  <a:pt x="396" y="551"/>
                  <a:pt x="407" y="623"/>
                </a:cubicBezTo>
                <a:cubicBezTo>
                  <a:pt x="408" y="633"/>
                  <a:pt x="409" y="643"/>
                  <a:pt x="410" y="653"/>
                </a:cubicBezTo>
                <a:moveTo>
                  <a:pt x="0" y="325"/>
                </a:moveTo>
                <a:cubicBezTo>
                  <a:pt x="83" y="319"/>
                  <a:pt x="165" y="318"/>
                  <a:pt x="248" y="318"/>
                </a:cubicBezTo>
                <a:cubicBezTo>
                  <a:pt x="415" y="318"/>
                  <a:pt x="589" y="314"/>
                  <a:pt x="751" y="265"/>
                </a:cubicBezTo>
                <a:cubicBezTo>
                  <a:pt x="824" y="242"/>
                  <a:pt x="874" y="214"/>
                  <a:pt x="881" y="135"/>
                </a:cubicBezTo>
                <a:cubicBezTo>
                  <a:pt x="885" y="88"/>
                  <a:pt x="877" y="70"/>
                  <a:pt x="855" y="41"/>
                </a:cubicBezTo>
                <a:cubicBezTo>
                  <a:pt x="850" y="41"/>
                  <a:pt x="846" y="41"/>
                  <a:pt x="841" y="41"/>
                </a:cubicBezTo>
                <a:cubicBezTo>
                  <a:pt x="791" y="133"/>
                  <a:pt x="760" y="215"/>
                  <a:pt x="767" y="322"/>
                </a:cubicBezTo>
                <a:cubicBezTo>
                  <a:pt x="774" y="435"/>
                  <a:pt x="853" y="468"/>
                  <a:pt x="951" y="465"/>
                </a:cubicBezTo>
                <a:cubicBezTo>
                  <a:pt x="1051" y="462"/>
                  <a:pt x="1084" y="396"/>
                  <a:pt x="1138" y="326"/>
                </a:cubicBezTo>
                <a:cubicBezTo>
                  <a:pt x="1162" y="295"/>
                  <a:pt x="1170" y="301"/>
                  <a:pt x="1194" y="285"/>
                </a:cubicBezTo>
                <a:cubicBezTo>
                  <a:pt x="1234" y="360"/>
                  <a:pt x="1261" y="380"/>
                  <a:pt x="1350" y="386"/>
                </a:cubicBezTo>
                <a:cubicBezTo>
                  <a:pt x="1413" y="390"/>
                  <a:pt x="1486" y="373"/>
                  <a:pt x="1546" y="393"/>
                </a:cubicBezTo>
                <a:cubicBezTo>
                  <a:pt x="1573" y="402"/>
                  <a:pt x="1585" y="419"/>
                  <a:pt x="1619" y="422"/>
                </a:cubicBezTo>
                <a:cubicBezTo>
                  <a:pt x="1675" y="427"/>
                  <a:pt x="1722" y="416"/>
                  <a:pt x="1769" y="383"/>
                </a:cubicBezTo>
                <a:cubicBezTo>
                  <a:pt x="1806" y="358"/>
                  <a:pt x="1827" y="321"/>
                  <a:pt x="1819" y="275"/>
                </a:cubicBezTo>
                <a:cubicBezTo>
                  <a:pt x="1808" y="215"/>
                  <a:pt x="1740" y="175"/>
                  <a:pt x="1681" y="195"/>
                </a:cubicBezTo>
                <a:cubicBezTo>
                  <a:pt x="1602" y="222"/>
                  <a:pt x="1555" y="311"/>
                  <a:pt x="1535" y="386"/>
                </a:cubicBezTo>
                <a:cubicBezTo>
                  <a:pt x="1523" y="434"/>
                  <a:pt x="1512" y="528"/>
                  <a:pt x="1541" y="573"/>
                </a:cubicBezTo>
                <a:cubicBezTo>
                  <a:pt x="1587" y="642"/>
                  <a:pt x="1698" y="625"/>
                  <a:pt x="1766" y="62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85" name="Freeform 10"/>
          <p:cNvSpPr/>
          <p:nvPr/>
        </p:nvSpPr>
        <p:spPr>
          <a:xfrm>
            <a:off x="6051600" y="1474920"/>
            <a:ext cx="513000" cy="317880"/>
          </a:xfrm>
          <a:custGeom>
            <a:avLst/>
            <a:gdLst/>
            <a:ahLst/>
            <a:rect l="0" t="0" r="r" b="b"/>
            <a:pathLst>
              <a:path w="1425" h="883">
                <a:moveTo>
                  <a:pt x="0" y="0"/>
                </a:moveTo>
                <a:cubicBezTo>
                  <a:pt x="13" y="27"/>
                  <a:pt x="15" y="39"/>
                  <a:pt x="22" y="69"/>
                </a:cubicBezTo>
                <a:cubicBezTo>
                  <a:pt x="56" y="223"/>
                  <a:pt x="113" y="372"/>
                  <a:pt x="152" y="526"/>
                </a:cubicBezTo>
                <a:cubicBezTo>
                  <a:pt x="165" y="576"/>
                  <a:pt x="173" y="633"/>
                  <a:pt x="207" y="672"/>
                </a:cubicBezTo>
                <a:cubicBezTo>
                  <a:pt x="212" y="673"/>
                  <a:pt x="216" y="673"/>
                  <a:pt x="221" y="674"/>
                </a:cubicBezTo>
                <a:cubicBezTo>
                  <a:pt x="253" y="645"/>
                  <a:pt x="268" y="621"/>
                  <a:pt x="287" y="567"/>
                </a:cubicBezTo>
                <a:cubicBezTo>
                  <a:pt x="313" y="491"/>
                  <a:pt x="333" y="420"/>
                  <a:pt x="393" y="364"/>
                </a:cubicBezTo>
                <a:cubicBezTo>
                  <a:pt x="398" y="363"/>
                  <a:pt x="403" y="362"/>
                  <a:pt x="408" y="361"/>
                </a:cubicBezTo>
                <a:cubicBezTo>
                  <a:pt x="426" y="388"/>
                  <a:pt x="445" y="430"/>
                  <a:pt x="461" y="470"/>
                </a:cubicBezTo>
                <a:cubicBezTo>
                  <a:pt x="491" y="549"/>
                  <a:pt x="516" y="629"/>
                  <a:pt x="599" y="664"/>
                </a:cubicBezTo>
                <a:cubicBezTo>
                  <a:pt x="661" y="690"/>
                  <a:pt x="758" y="689"/>
                  <a:pt x="822" y="675"/>
                </a:cubicBezTo>
                <a:cubicBezTo>
                  <a:pt x="890" y="661"/>
                  <a:pt x="958" y="622"/>
                  <a:pt x="985" y="554"/>
                </a:cubicBezTo>
                <a:cubicBezTo>
                  <a:pt x="997" y="524"/>
                  <a:pt x="1008" y="450"/>
                  <a:pt x="988" y="421"/>
                </a:cubicBezTo>
                <a:cubicBezTo>
                  <a:pt x="957" y="374"/>
                  <a:pt x="818" y="426"/>
                  <a:pt x="787" y="440"/>
                </a:cubicBezTo>
                <a:cubicBezTo>
                  <a:pt x="724" y="468"/>
                  <a:pt x="669" y="511"/>
                  <a:pt x="675" y="585"/>
                </a:cubicBezTo>
                <a:cubicBezTo>
                  <a:pt x="681" y="655"/>
                  <a:pt x="762" y="658"/>
                  <a:pt x="815" y="660"/>
                </a:cubicBezTo>
                <a:cubicBezTo>
                  <a:pt x="880" y="663"/>
                  <a:pt x="931" y="652"/>
                  <a:pt x="958" y="587"/>
                </a:cubicBezTo>
                <a:cubicBezTo>
                  <a:pt x="976" y="544"/>
                  <a:pt x="975" y="488"/>
                  <a:pt x="982" y="444"/>
                </a:cubicBezTo>
                <a:cubicBezTo>
                  <a:pt x="994" y="495"/>
                  <a:pt x="1002" y="544"/>
                  <a:pt x="1027" y="591"/>
                </a:cubicBezTo>
                <a:cubicBezTo>
                  <a:pt x="1050" y="636"/>
                  <a:pt x="1076" y="645"/>
                  <a:pt x="1117" y="661"/>
                </a:cubicBezTo>
                <a:cubicBezTo>
                  <a:pt x="1122" y="661"/>
                  <a:pt x="1127" y="661"/>
                  <a:pt x="1132" y="661"/>
                </a:cubicBezTo>
                <a:cubicBezTo>
                  <a:pt x="1146" y="632"/>
                  <a:pt x="1162" y="598"/>
                  <a:pt x="1175" y="565"/>
                </a:cubicBezTo>
                <a:cubicBezTo>
                  <a:pt x="1192" y="521"/>
                  <a:pt x="1217" y="470"/>
                  <a:pt x="1264" y="451"/>
                </a:cubicBezTo>
                <a:cubicBezTo>
                  <a:pt x="1308" y="433"/>
                  <a:pt x="1329" y="469"/>
                  <a:pt x="1347" y="502"/>
                </a:cubicBezTo>
                <a:cubicBezTo>
                  <a:pt x="1384" y="567"/>
                  <a:pt x="1367" y="646"/>
                  <a:pt x="1395" y="709"/>
                </a:cubicBezTo>
                <a:cubicBezTo>
                  <a:pt x="1398" y="716"/>
                  <a:pt x="1408" y="712"/>
                  <a:pt x="1411" y="720"/>
                </a:cubicBezTo>
                <a:moveTo>
                  <a:pt x="997" y="363"/>
                </a:moveTo>
                <a:cubicBezTo>
                  <a:pt x="970" y="373"/>
                  <a:pt x="986" y="338"/>
                  <a:pt x="988" y="363"/>
                </a:cubicBezTo>
                <a:cubicBezTo>
                  <a:pt x="991" y="415"/>
                  <a:pt x="1005" y="466"/>
                  <a:pt x="1007" y="519"/>
                </a:cubicBezTo>
                <a:cubicBezTo>
                  <a:pt x="1010" y="595"/>
                  <a:pt x="1010" y="672"/>
                  <a:pt x="1020" y="748"/>
                </a:cubicBezTo>
                <a:cubicBezTo>
                  <a:pt x="1022" y="766"/>
                  <a:pt x="1026" y="780"/>
                  <a:pt x="1034" y="792"/>
                </a:cubicBezTo>
                <a:cubicBezTo>
                  <a:pt x="1036" y="792"/>
                  <a:pt x="1037" y="792"/>
                  <a:pt x="1039" y="792"/>
                </a:cubicBezTo>
                <a:cubicBezTo>
                  <a:pt x="1051" y="751"/>
                  <a:pt x="1061" y="710"/>
                  <a:pt x="1070" y="668"/>
                </a:cubicBezTo>
                <a:cubicBezTo>
                  <a:pt x="1088" y="576"/>
                  <a:pt x="1113" y="492"/>
                  <a:pt x="1183" y="428"/>
                </a:cubicBezTo>
                <a:cubicBezTo>
                  <a:pt x="1209" y="405"/>
                  <a:pt x="1277" y="357"/>
                  <a:pt x="1317" y="378"/>
                </a:cubicBezTo>
                <a:cubicBezTo>
                  <a:pt x="1366" y="405"/>
                  <a:pt x="1379" y="493"/>
                  <a:pt x="1383" y="540"/>
                </a:cubicBezTo>
                <a:cubicBezTo>
                  <a:pt x="1390" y="618"/>
                  <a:pt x="1380" y="696"/>
                  <a:pt x="1389" y="774"/>
                </a:cubicBezTo>
                <a:cubicBezTo>
                  <a:pt x="1394" y="813"/>
                  <a:pt x="1404" y="837"/>
                  <a:pt x="1424" y="869"/>
                </a:cubicBezTo>
                <a:moveTo>
                  <a:pt x="835" y="407"/>
                </a:moveTo>
                <a:cubicBezTo>
                  <a:pt x="827" y="396"/>
                  <a:pt x="825" y="387"/>
                  <a:pt x="813" y="378"/>
                </a:cubicBezTo>
                <a:cubicBezTo>
                  <a:pt x="799" y="370"/>
                  <a:pt x="781" y="371"/>
                  <a:pt x="766" y="371"/>
                </a:cubicBezTo>
                <a:cubicBezTo>
                  <a:pt x="726" y="370"/>
                  <a:pt x="694" y="404"/>
                  <a:pt x="668" y="431"/>
                </a:cubicBezTo>
                <a:cubicBezTo>
                  <a:pt x="639" y="462"/>
                  <a:pt x="624" y="500"/>
                  <a:pt x="616" y="541"/>
                </a:cubicBezTo>
                <a:cubicBezTo>
                  <a:pt x="612" y="561"/>
                  <a:pt x="613" y="580"/>
                  <a:pt x="613" y="600"/>
                </a:cubicBezTo>
                <a:cubicBezTo>
                  <a:pt x="646" y="603"/>
                  <a:pt x="678" y="611"/>
                  <a:pt x="711" y="595"/>
                </a:cubicBezTo>
                <a:cubicBezTo>
                  <a:pt x="760" y="573"/>
                  <a:pt x="796" y="531"/>
                  <a:pt x="833" y="494"/>
                </a:cubicBezTo>
                <a:cubicBezTo>
                  <a:pt x="844" y="483"/>
                  <a:pt x="859" y="473"/>
                  <a:pt x="870" y="464"/>
                </a:cubicBezTo>
                <a:cubicBezTo>
                  <a:pt x="867" y="521"/>
                  <a:pt x="861" y="566"/>
                  <a:pt x="843" y="621"/>
                </a:cubicBezTo>
                <a:cubicBezTo>
                  <a:pt x="818" y="698"/>
                  <a:pt x="800" y="769"/>
                  <a:pt x="797" y="851"/>
                </a:cubicBezTo>
                <a:cubicBezTo>
                  <a:pt x="797" y="861"/>
                  <a:pt x="797" y="872"/>
                  <a:pt x="797" y="88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86" name="Freeform 11"/>
          <p:cNvSpPr/>
          <p:nvPr/>
        </p:nvSpPr>
        <p:spPr>
          <a:xfrm>
            <a:off x="6764760" y="1591560"/>
            <a:ext cx="180720" cy="167040"/>
          </a:xfrm>
          <a:custGeom>
            <a:avLst/>
            <a:gdLst/>
            <a:ahLst/>
            <a:rect l="0" t="0" r="r" b="b"/>
            <a:pathLst>
              <a:path w="502" h="464">
                <a:moveTo>
                  <a:pt x="85" y="100"/>
                </a:moveTo>
                <a:cubicBezTo>
                  <a:pt x="85" y="56"/>
                  <a:pt x="85" y="105"/>
                  <a:pt x="85" y="118"/>
                </a:cubicBezTo>
                <a:cubicBezTo>
                  <a:pt x="85" y="161"/>
                  <a:pt x="79" y="200"/>
                  <a:pt x="114" y="233"/>
                </a:cubicBezTo>
                <a:cubicBezTo>
                  <a:pt x="143" y="261"/>
                  <a:pt x="198" y="266"/>
                  <a:pt x="235" y="258"/>
                </a:cubicBezTo>
                <a:cubicBezTo>
                  <a:pt x="286" y="247"/>
                  <a:pt x="335" y="197"/>
                  <a:pt x="365" y="157"/>
                </a:cubicBezTo>
                <a:cubicBezTo>
                  <a:pt x="394" y="119"/>
                  <a:pt x="400" y="85"/>
                  <a:pt x="401" y="38"/>
                </a:cubicBezTo>
                <a:cubicBezTo>
                  <a:pt x="348" y="0"/>
                  <a:pt x="294" y="29"/>
                  <a:pt x="237" y="58"/>
                </a:cubicBezTo>
                <a:cubicBezTo>
                  <a:pt x="155" y="100"/>
                  <a:pt x="46" y="161"/>
                  <a:pt x="21" y="260"/>
                </a:cubicBezTo>
                <a:cubicBezTo>
                  <a:pt x="0" y="343"/>
                  <a:pt x="47" y="395"/>
                  <a:pt x="117" y="426"/>
                </a:cubicBezTo>
                <a:cubicBezTo>
                  <a:pt x="201" y="463"/>
                  <a:pt x="299" y="457"/>
                  <a:pt x="389" y="455"/>
                </a:cubicBezTo>
                <a:cubicBezTo>
                  <a:pt x="445" y="453"/>
                  <a:pt x="460" y="448"/>
                  <a:pt x="501" y="41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87" name="Freeform 12"/>
          <p:cNvSpPr/>
          <p:nvPr/>
        </p:nvSpPr>
        <p:spPr>
          <a:xfrm>
            <a:off x="2042280" y="2173320"/>
            <a:ext cx="163800" cy="270000"/>
          </a:xfrm>
          <a:custGeom>
            <a:avLst/>
            <a:gdLst/>
            <a:ahLst/>
            <a:rect l="0" t="0" r="r" b="b"/>
            <a:pathLst>
              <a:path w="455" h="750">
                <a:moveTo>
                  <a:pt x="35" y="172"/>
                </a:moveTo>
                <a:cubicBezTo>
                  <a:pt x="22" y="163"/>
                  <a:pt x="19" y="157"/>
                  <a:pt x="13" y="142"/>
                </a:cubicBezTo>
                <a:cubicBezTo>
                  <a:pt x="13" y="298"/>
                  <a:pt x="79" y="749"/>
                  <a:pt x="10" y="609"/>
                </a:cubicBezTo>
                <a:cubicBezTo>
                  <a:pt x="1" y="615"/>
                  <a:pt x="0" y="609"/>
                  <a:pt x="7" y="587"/>
                </a:cubicBezTo>
                <a:moveTo>
                  <a:pt x="58" y="0"/>
                </a:moveTo>
                <a:cubicBezTo>
                  <a:pt x="58" y="38"/>
                  <a:pt x="60" y="55"/>
                  <a:pt x="75" y="90"/>
                </a:cubicBezTo>
                <a:moveTo>
                  <a:pt x="363" y="159"/>
                </a:moveTo>
                <a:cubicBezTo>
                  <a:pt x="314" y="161"/>
                  <a:pt x="281" y="171"/>
                  <a:pt x="242" y="203"/>
                </a:cubicBezTo>
                <a:cubicBezTo>
                  <a:pt x="213" y="227"/>
                  <a:pt x="171" y="283"/>
                  <a:pt x="197" y="325"/>
                </a:cubicBezTo>
                <a:cubicBezTo>
                  <a:pt x="235" y="388"/>
                  <a:pt x="330" y="415"/>
                  <a:pt x="387" y="458"/>
                </a:cubicBezTo>
                <a:cubicBezTo>
                  <a:pt x="417" y="481"/>
                  <a:pt x="454" y="526"/>
                  <a:pt x="410" y="556"/>
                </a:cubicBezTo>
                <a:cubicBezTo>
                  <a:pt x="344" y="603"/>
                  <a:pt x="236" y="608"/>
                  <a:pt x="158" y="61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88" name="Freeform 13"/>
          <p:cNvSpPr/>
          <p:nvPr/>
        </p:nvSpPr>
        <p:spPr>
          <a:xfrm>
            <a:off x="2597040" y="2206800"/>
            <a:ext cx="588240" cy="187920"/>
          </a:xfrm>
          <a:custGeom>
            <a:avLst/>
            <a:gdLst/>
            <a:ahLst/>
            <a:rect l="0" t="0" r="r" b="b"/>
            <a:pathLst>
              <a:path w="1634" h="522">
                <a:moveTo>
                  <a:pt x="0" y="31"/>
                </a:moveTo>
                <a:cubicBezTo>
                  <a:pt x="2" y="0"/>
                  <a:pt x="8" y="55"/>
                  <a:pt x="12" y="85"/>
                </a:cubicBezTo>
                <a:cubicBezTo>
                  <a:pt x="23" y="166"/>
                  <a:pt x="18" y="248"/>
                  <a:pt x="18" y="329"/>
                </a:cubicBezTo>
                <a:cubicBezTo>
                  <a:pt x="18" y="361"/>
                  <a:pt x="0" y="474"/>
                  <a:pt x="24" y="502"/>
                </a:cubicBezTo>
                <a:cubicBezTo>
                  <a:pt x="45" y="512"/>
                  <a:pt x="54" y="515"/>
                  <a:pt x="72" y="511"/>
                </a:cubicBezTo>
                <a:moveTo>
                  <a:pt x="304" y="198"/>
                </a:moveTo>
                <a:cubicBezTo>
                  <a:pt x="313" y="217"/>
                  <a:pt x="320" y="250"/>
                  <a:pt x="350" y="277"/>
                </a:cubicBezTo>
                <a:cubicBezTo>
                  <a:pt x="419" y="336"/>
                  <a:pt x="510" y="359"/>
                  <a:pt x="599" y="352"/>
                </a:cubicBezTo>
                <a:cubicBezTo>
                  <a:pt x="641" y="349"/>
                  <a:pt x="637" y="333"/>
                  <a:pt x="661" y="310"/>
                </a:cubicBezTo>
                <a:cubicBezTo>
                  <a:pt x="644" y="261"/>
                  <a:pt x="646" y="247"/>
                  <a:pt x="581" y="237"/>
                </a:cubicBezTo>
                <a:cubicBezTo>
                  <a:pt x="504" y="224"/>
                  <a:pt x="417" y="230"/>
                  <a:pt x="349" y="274"/>
                </a:cubicBezTo>
                <a:cubicBezTo>
                  <a:pt x="318" y="294"/>
                  <a:pt x="258" y="376"/>
                  <a:pt x="292" y="420"/>
                </a:cubicBezTo>
                <a:cubicBezTo>
                  <a:pt x="340" y="480"/>
                  <a:pt x="487" y="463"/>
                  <a:pt x="550" y="461"/>
                </a:cubicBezTo>
                <a:cubicBezTo>
                  <a:pt x="669" y="458"/>
                  <a:pt x="786" y="429"/>
                  <a:pt x="895" y="380"/>
                </a:cubicBezTo>
                <a:cubicBezTo>
                  <a:pt x="957" y="352"/>
                  <a:pt x="984" y="331"/>
                  <a:pt x="986" y="263"/>
                </a:cubicBezTo>
                <a:cubicBezTo>
                  <a:pt x="988" y="215"/>
                  <a:pt x="962" y="184"/>
                  <a:pt x="925" y="163"/>
                </a:cubicBezTo>
                <a:cubicBezTo>
                  <a:pt x="923" y="163"/>
                  <a:pt x="921" y="163"/>
                  <a:pt x="919" y="163"/>
                </a:cubicBezTo>
                <a:cubicBezTo>
                  <a:pt x="918" y="209"/>
                  <a:pt x="912" y="233"/>
                  <a:pt x="943" y="270"/>
                </a:cubicBezTo>
                <a:cubicBezTo>
                  <a:pt x="985" y="323"/>
                  <a:pt x="1047" y="351"/>
                  <a:pt x="1102" y="385"/>
                </a:cubicBezTo>
                <a:cubicBezTo>
                  <a:pt x="1134" y="405"/>
                  <a:pt x="1167" y="423"/>
                  <a:pt x="1190" y="453"/>
                </a:cubicBezTo>
                <a:cubicBezTo>
                  <a:pt x="1190" y="455"/>
                  <a:pt x="1190" y="457"/>
                  <a:pt x="1190" y="459"/>
                </a:cubicBezTo>
                <a:cubicBezTo>
                  <a:pt x="1166" y="455"/>
                  <a:pt x="1143" y="467"/>
                  <a:pt x="1123" y="448"/>
                </a:cubicBezTo>
                <a:cubicBezTo>
                  <a:pt x="1101" y="428"/>
                  <a:pt x="1094" y="381"/>
                  <a:pt x="1110" y="354"/>
                </a:cubicBezTo>
                <a:cubicBezTo>
                  <a:pt x="1141" y="300"/>
                  <a:pt x="1227" y="259"/>
                  <a:pt x="1276" y="227"/>
                </a:cubicBezTo>
                <a:cubicBezTo>
                  <a:pt x="1347" y="179"/>
                  <a:pt x="1428" y="143"/>
                  <a:pt x="1495" y="88"/>
                </a:cubicBezTo>
                <a:cubicBezTo>
                  <a:pt x="1500" y="81"/>
                  <a:pt x="1503" y="80"/>
                  <a:pt x="1502" y="75"/>
                </a:cubicBezTo>
                <a:cubicBezTo>
                  <a:pt x="1470" y="85"/>
                  <a:pt x="1474" y="66"/>
                  <a:pt x="1446" y="96"/>
                </a:cubicBezTo>
                <a:cubicBezTo>
                  <a:pt x="1401" y="144"/>
                  <a:pt x="1431" y="241"/>
                  <a:pt x="1463" y="281"/>
                </a:cubicBezTo>
                <a:cubicBezTo>
                  <a:pt x="1508" y="338"/>
                  <a:pt x="1633" y="395"/>
                  <a:pt x="1632" y="480"/>
                </a:cubicBezTo>
                <a:cubicBezTo>
                  <a:pt x="1632" y="521"/>
                  <a:pt x="1590" y="519"/>
                  <a:pt x="1557" y="520"/>
                </a:cubicBezTo>
                <a:cubicBezTo>
                  <a:pt x="1550" y="520"/>
                  <a:pt x="1542" y="520"/>
                  <a:pt x="1535" y="52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89" name="Freeform 14"/>
          <p:cNvSpPr/>
          <p:nvPr/>
        </p:nvSpPr>
        <p:spPr>
          <a:xfrm>
            <a:off x="3456000" y="2197080"/>
            <a:ext cx="1064160" cy="209880"/>
          </a:xfrm>
          <a:custGeom>
            <a:avLst/>
            <a:gdLst/>
            <a:ahLst/>
            <a:rect l="0" t="0" r="r" b="b"/>
            <a:pathLst>
              <a:path w="2956" h="583">
                <a:moveTo>
                  <a:pt x="203" y="0"/>
                </a:moveTo>
                <a:cubicBezTo>
                  <a:pt x="190" y="0"/>
                  <a:pt x="186" y="0"/>
                  <a:pt x="178" y="3"/>
                </a:cubicBezTo>
                <a:cubicBezTo>
                  <a:pt x="178" y="80"/>
                  <a:pt x="178" y="143"/>
                  <a:pt x="205" y="218"/>
                </a:cubicBezTo>
                <a:cubicBezTo>
                  <a:pt x="235" y="301"/>
                  <a:pt x="280" y="376"/>
                  <a:pt x="312" y="458"/>
                </a:cubicBezTo>
                <a:cubicBezTo>
                  <a:pt x="329" y="500"/>
                  <a:pt x="347" y="540"/>
                  <a:pt x="366" y="580"/>
                </a:cubicBezTo>
                <a:moveTo>
                  <a:pt x="0" y="359"/>
                </a:moveTo>
                <a:cubicBezTo>
                  <a:pt x="103" y="348"/>
                  <a:pt x="207" y="341"/>
                  <a:pt x="310" y="331"/>
                </a:cubicBezTo>
                <a:cubicBezTo>
                  <a:pt x="444" y="318"/>
                  <a:pt x="603" y="316"/>
                  <a:pt x="727" y="255"/>
                </a:cubicBezTo>
                <a:cubicBezTo>
                  <a:pt x="784" y="228"/>
                  <a:pt x="790" y="193"/>
                  <a:pt x="809" y="141"/>
                </a:cubicBezTo>
                <a:cubicBezTo>
                  <a:pt x="805" y="141"/>
                  <a:pt x="817" y="85"/>
                  <a:pt x="798" y="164"/>
                </a:cubicBezTo>
                <a:cubicBezTo>
                  <a:pt x="779" y="244"/>
                  <a:pt x="767" y="360"/>
                  <a:pt x="801" y="436"/>
                </a:cubicBezTo>
                <a:cubicBezTo>
                  <a:pt x="819" y="478"/>
                  <a:pt x="840" y="477"/>
                  <a:pt x="879" y="478"/>
                </a:cubicBezTo>
                <a:cubicBezTo>
                  <a:pt x="926" y="480"/>
                  <a:pt x="976" y="418"/>
                  <a:pt x="1007" y="390"/>
                </a:cubicBezTo>
                <a:cubicBezTo>
                  <a:pt x="1040" y="361"/>
                  <a:pt x="1079" y="307"/>
                  <a:pt x="1125" y="298"/>
                </a:cubicBezTo>
                <a:cubicBezTo>
                  <a:pt x="1163" y="290"/>
                  <a:pt x="1177" y="297"/>
                  <a:pt x="1192" y="330"/>
                </a:cubicBezTo>
                <a:cubicBezTo>
                  <a:pt x="1210" y="370"/>
                  <a:pt x="1195" y="400"/>
                  <a:pt x="1247" y="420"/>
                </a:cubicBezTo>
                <a:cubicBezTo>
                  <a:pt x="1297" y="432"/>
                  <a:pt x="1317" y="436"/>
                  <a:pt x="1353" y="438"/>
                </a:cubicBezTo>
                <a:moveTo>
                  <a:pt x="1780" y="318"/>
                </a:moveTo>
                <a:cubicBezTo>
                  <a:pt x="1780" y="274"/>
                  <a:pt x="1784" y="242"/>
                  <a:pt x="1730" y="233"/>
                </a:cubicBezTo>
                <a:cubicBezTo>
                  <a:pt x="1669" y="223"/>
                  <a:pt x="1608" y="235"/>
                  <a:pt x="1558" y="272"/>
                </a:cubicBezTo>
                <a:cubicBezTo>
                  <a:pt x="1532" y="292"/>
                  <a:pt x="1489" y="351"/>
                  <a:pt x="1528" y="382"/>
                </a:cubicBezTo>
                <a:cubicBezTo>
                  <a:pt x="1566" y="411"/>
                  <a:pt x="1648" y="409"/>
                  <a:pt x="1692" y="403"/>
                </a:cubicBezTo>
                <a:cubicBezTo>
                  <a:pt x="1732" y="398"/>
                  <a:pt x="1758" y="373"/>
                  <a:pt x="1764" y="334"/>
                </a:cubicBezTo>
                <a:cubicBezTo>
                  <a:pt x="1766" y="323"/>
                  <a:pt x="1764" y="309"/>
                  <a:pt x="1764" y="297"/>
                </a:cubicBezTo>
                <a:cubicBezTo>
                  <a:pt x="1774" y="336"/>
                  <a:pt x="1785" y="369"/>
                  <a:pt x="1801" y="406"/>
                </a:cubicBezTo>
                <a:cubicBezTo>
                  <a:pt x="1824" y="460"/>
                  <a:pt x="1852" y="513"/>
                  <a:pt x="1888" y="559"/>
                </a:cubicBezTo>
                <a:cubicBezTo>
                  <a:pt x="1895" y="567"/>
                  <a:pt x="1902" y="574"/>
                  <a:pt x="1909" y="582"/>
                </a:cubicBezTo>
                <a:moveTo>
                  <a:pt x="2368" y="248"/>
                </a:moveTo>
                <a:cubicBezTo>
                  <a:pt x="2355" y="248"/>
                  <a:pt x="2355" y="248"/>
                  <a:pt x="2348" y="248"/>
                </a:cubicBezTo>
                <a:cubicBezTo>
                  <a:pt x="2362" y="237"/>
                  <a:pt x="2328" y="239"/>
                  <a:pt x="2360" y="234"/>
                </a:cubicBezTo>
                <a:cubicBezTo>
                  <a:pt x="2405" y="227"/>
                  <a:pt x="2436" y="248"/>
                  <a:pt x="2465" y="281"/>
                </a:cubicBezTo>
                <a:cubicBezTo>
                  <a:pt x="2509" y="332"/>
                  <a:pt x="2516" y="384"/>
                  <a:pt x="2517" y="448"/>
                </a:cubicBezTo>
                <a:cubicBezTo>
                  <a:pt x="2518" y="482"/>
                  <a:pt x="2518" y="522"/>
                  <a:pt x="2478" y="531"/>
                </a:cubicBezTo>
                <a:cubicBezTo>
                  <a:pt x="2473" y="531"/>
                  <a:pt x="2467" y="531"/>
                  <a:pt x="2462" y="531"/>
                </a:cubicBezTo>
                <a:cubicBezTo>
                  <a:pt x="2447" y="496"/>
                  <a:pt x="2432" y="461"/>
                  <a:pt x="2442" y="414"/>
                </a:cubicBezTo>
                <a:cubicBezTo>
                  <a:pt x="2457" y="343"/>
                  <a:pt x="2519" y="278"/>
                  <a:pt x="2577" y="238"/>
                </a:cubicBezTo>
                <a:cubicBezTo>
                  <a:pt x="2634" y="199"/>
                  <a:pt x="2725" y="180"/>
                  <a:pt x="2789" y="215"/>
                </a:cubicBezTo>
                <a:cubicBezTo>
                  <a:pt x="2867" y="257"/>
                  <a:pt x="2894" y="349"/>
                  <a:pt x="2929" y="423"/>
                </a:cubicBezTo>
                <a:cubicBezTo>
                  <a:pt x="2938" y="441"/>
                  <a:pt x="2946" y="459"/>
                  <a:pt x="2955" y="47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90" name="Freeform 15"/>
          <p:cNvSpPr/>
          <p:nvPr/>
        </p:nvSpPr>
        <p:spPr>
          <a:xfrm>
            <a:off x="5029200" y="2147760"/>
            <a:ext cx="995040" cy="171360"/>
          </a:xfrm>
          <a:custGeom>
            <a:avLst/>
            <a:gdLst/>
            <a:ahLst/>
            <a:rect l="0" t="0" r="r" b="b"/>
            <a:pathLst>
              <a:path w="2764" h="476">
                <a:moveTo>
                  <a:pt x="197" y="142"/>
                </a:moveTo>
                <a:cubicBezTo>
                  <a:pt x="183" y="120"/>
                  <a:pt x="185" y="119"/>
                  <a:pt x="161" y="117"/>
                </a:cubicBezTo>
                <a:cubicBezTo>
                  <a:pt x="133" y="114"/>
                  <a:pt x="114" y="115"/>
                  <a:pt x="109" y="148"/>
                </a:cubicBezTo>
                <a:cubicBezTo>
                  <a:pt x="100" y="205"/>
                  <a:pt x="127" y="236"/>
                  <a:pt x="166" y="275"/>
                </a:cubicBezTo>
                <a:cubicBezTo>
                  <a:pt x="212" y="321"/>
                  <a:pt x="284" y="361"/>
                  <a:pt x="315" y="419"/>
                </a:cubicBezTo>
                <a:cubicBezTo>
                  <a:pt x="316" y="426"/>
                  <a:pt x="317" y="434"/>
                  <a:pt x="318" y="441"/>
                </a:cubicBezTo>
                <a:cubicBezTo>
                  <a:pt x="294" y="475"/>
                  <a:pt x="216" y="467"/>
                  <a:pt x="169" y="463"/>
                </a:cubicBezTo>
                <a:cubicBezTo>
                  <a:pt x="99" y="457"/>
                  <a:pt x="59" y="435"/>
                  <a:pt x="0" y="401"/>
                </a:cubicBezTo>
                <a:moveTo>
                  <a:pt x="169" y="20"/>
                </a:moveTo>
                <a:cubicBezTo>
                  <a:pt x="229" y="11"/>
                  <a:pt x="288" y="8"/>
                  <a:pt x="348" y="20"/>
                </a:cubicBezTo>
                <a:cubicBezTo>
                  <a:pt x="432" y="36"/>
                  <a:pt x="512" y="62"/>
                  <a:pt x="597" y="75"/>
                </a:cubicBezTo>
                <a:cubicBezTo>
                  <a:pt x="671" y="85"/>
                  <a:pt x="743" y="87"/>
                  <a:pt x="818" y="87"/>
                </a:cubicBezTo>
                <a:cubicBezTo>
                  <a:pt x="841" y="87"/>
                  <a:pt x="847" y="87"/>
                  <a:pt x="861" y="87"/>
                </a:cubicBezTo>
                <a:cubicBezTo>
                  <a:pt x="855" y="84"/>
                  <a:pt x="864" y="77"/>
                  <a:pt x="858" y="78"/>
                </a:cubicBezTo>
                <a:cubicBezTo>
                  <a:pt x="817" y="91"/>
                  <a:pt x="786" y="150"/>
                  <a:pt x="776" y="187"/>
                </a:cubicBezTo>
                <a:cubicBezTo>
                  <a:pt x="761" y="239"/>
                  <a:pt x="764" y="291"/>
                  <a:pt x="818" y="317"/>
                </a:cubicBezTo>
                <a:cubicBezTo>
                  <a:pt x="868" y="341"/>
                  <a:pt x="974" y="355"/>
                  <a:pt x="1016" y="313"/>
                </a:cubicBezTo>
                <a:cubicBezTo>
                  <a:pt x="1048" y="282"/>
                  <a:pt x="1052" y="221"/>
                  <a:pt x="1028" y="184"/>
                </a:cubicBezTo>
                <a:cubicBezTo>
                  <a:pt x="993" y="131"/>
                  <a:pt x="929" y="106"/>
                  <a:pt x="869" y="100"/>
                </a:cubicBezTo>
                <a:cubicBezTo>
                  <a:pt x="832" y="97"/>
                  <a:pt x="802" y="99"/>
                  <a:pt x="769" y="110"/>
                </a:cubicBezTo>
                <a:moveTo>
                  <a:pt x="1499" y="392"/>
                </a:moveTo>
                <a:cubicBezTo>
                  <a:pt x="1462" y="390"/>
                  <a:pt x="1430" y="389"/>
                  <a:pt x="1395" y="379"/>
                </a:cubicBezTo>
                <a:cubicBezTo>
                  <a:pt x="1381" y="375"/>
                  <a:pt x="1381" y="371"/>
                  <a:pt x="1374" y="363"/>
                </a:cubicBezTo>
                <a:cubicBezTo>
                  <a:pt x="1375" y="357"/>
                  <a:pt x="1371" y="349"/>
                  <a:pt x="1377" y="344"/>
                </a:cubicBezTo>
                <a:cubicBezTo>
                  <a:pt x="1419" y="320"/>
                  <a:pt x="1490" y="324"/>
                  <a:pt x="1535" y="322"/>
                </a:cubicBezTo>
                <a:cubicBezTo>
                  <a:pt x="1635" y="317"/>
                  <a:pt x="1735" y="318"/>
                  <a:pt x="1835" y="315"/>
                </a:cubicBezTo>
                <a:moveTo>
                  <a:pt x="2066" y="81"/>
                </a:moveTo>
                <a:cubicBezTo>
                  <a:pt x="2049" y="74"/>
                  <a:pt x="2043" y="73"/>
                  <a:pt x="2021" y="73"/>
                </a:cubicBezTo>
                <a:cubicBezTo>
                  <a:pt x="1992" y="73"/>
                  <a:pt x="1962" y="68"/>
                  <a:pt x="1948" y="100"/>
                </a:cubicBezTo>
                <a:cubicBezTo>
                  <a:pt x="1930" y="144"/>
                  <a:pt x="1954" y="178"/>
                  <a:pt x="1985" y="205"/>
                </a:cubicBezTo>
                <a:cubicBezTo>
                  <a:pt x="2034" y="246"/>
                  <a:pt x="2095" y="274"/>
                  <a:pt x="2140" y="322"/>
                </a:cubicBezTo>
                <a:cubicBezTo>
                  <a:pt x="2176" y="362"/>
                  <a:pt x="2150" y="385"/>
                  <a:pt x="2108" y="395"/>
                </a:cubicBezTo>
                <a:cubicBezTo>
                  <a:pt x="2041" y="413"/>
                  <a:pt x="1952" y="414"/>
                  <a:pt x="1883" y="406"/>
                </a:cubicBezTo>
                <a:cubicBezTo>
                  <a:pt x="1870" y="403"/>
                  <a:pt x="1858" y="400"/>
                  <a:pt x="1845" y="397"/>
                </a:cubicBezTo>
                <a:moveTo>
                  <a:pt x="1965" y="42"/>
                </a:moveTo>
                <a:cubicBezTo>
                  <a:pt x="2038" y="26"/>
                  <a:pt x="2107" y="23"/>
                  <a:pt x="2182" y="22"/>
                </a:cubicBezTo>
                <a:cubicBezTo>
                  <a:pt x="2258" y="21"/>
                  <a:pt x="2333" y="20"/>
                  <a:pt x="2409" y="19"/>
                </a:cubicBezTo>
                <a:cubicBezTo>
                  <a:pt x="2448" y="18"/>
                  <a:pt x="2491" y="20"/>
                  <a:pt x="2529" y="10"/>
                </a:cubicBezTo>
                <a:cubicBezTo>
                  <a:pt x="2530" y="8"/>
                  <a:pt x="2530" y="7"/>
                  <a:pt x="2530" y="6"/>
                </a:cubicBezTo>
                <a:cubicBezTo>
                  <a:pt x="2511" y="33"/>
                  <a:pt x="2493" y="58"/>
                  <a:pt x="2487" y="91"/>
                </a:cubicBezTo>
                <a:cubicBezTo>
                  <a:pt x="2479" y="143"/>
                  <a:pt x="2482" y="191"/>
                  <a:pt x="2529" y="220"/>
                </a:cubicBezTo>
                <a:cubicBezTo>
                  <a:pt x="2579" y="250"/>
                  <a:pt x="2676" y="256"/>
                  <a:pt x="2724" y="220"/>
                </a:cubicBezTo>
                <a:cubicBezTo>
                  <a:pt x="2763" y="190"/>
                  <a:pt x="2757" y="132"/>
                  <a:pt x="2729" y="97"/>
                </a:cubicBezTo>
                <a:cubicBezTo>
                  <a:pt x="2691" y="50"/>
                  <a:pt x="2628" y="13"/>
                  <a:pt x="2569" y="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91" name="Freeform 16"/>
          <p:cNvSpPr/>
          <p:nvPr/>
        </p:nvSpPr>
        <p:spPr>
          <a:xfrm>
            <a:off x="6338880" y="1995480"/>
            <a:ext cx="829080" cy="240120"/>
          </a:xfrm>
          <a:custGeom>
            <a:avLst/>
            <a:gdLst/>
            <a:ahLst/>
            <a:rect l="0" t="0" r="r" b="b"/>
            <a:pathLst>
              <a:path w="2303" h="667">
                <a:moveTo>
                  <a:pt x="225" y="14"/>
                </a:moveTo>
                <a:cubicBezTo>
                  <a:pt x="234" y="43"/>
                  <a:pt x="240" y="93"/>
                  <a:pt x="243" y="131"/>
                </a:cubicBezTo>
                <a:cubicBezTo>
                  <a:pt x="254" y="270"/>
                  <a:pt x="269" y="413"/>
                  <a:pt x="300" y="549"/>
                </a:cubicBezTo>
                <a:cubicBezTo>
                  <a:pt x="309" y="587"/>
                  <a:pt x="319" y="627"/>
                  <a:pt x="328" y="666"/>
                </a:cubicBezTo>
                <a:moveTo>
                  <a:pt x="0" y="380"/>
                </a:moveTo>
                <a:cubicBezTo>
                  <a:pt x="67" y="352"/>
                  <a:pt x="132" y="332"/>
                  <a:pt x="210" y="320"/>
                </a:cubicBezTo>
                <a:cubicBezTo>
                  <a:pt x="377" y="293"/>
                  <a:pt x="604" y="313"/>
                  <a:pt x="757" y="237"/>
                </a:cubicBezTo>
                <a:cubicBezTo>
                  <a:pt x="792" y="219"/>
                  <a:pt x="781" y="207"/>
                  <a:pt x="799" y="191"/>
                </a:cubicBezTo>
                <a:cubicBezTo>
                  <a:pt x="757" y="191"/>
                  <a:pt x="737" y="179"/>
                  <a:pt x="690" y="205"/>
                </a:cubicBezTo>
                <a:cubicBezTo>
                  <a:pt x="634" y="236"/>
                  <a:pt x="583" y="307"/>
                  <a:pt x="602" y="376"/>
                </a:cubicBezTo>
                <a:cubicBezTo>
                  <a:pt x="615" y="420"/>
                  <a:pt x="651" y="429"/>
                  <a:pt x="694" y="438"/>
                </a:cubicBezTo>
                <a:cubicBezTo>
                  <a:pt x="739" y="447"/>
                  <a:pt x="794" y="443"/>
                  <a:pt x="837" y="430"/>
                </a:cubicBezTo>
                <a:cubicBezTo>
                  <a:pt x="871" y="420"/>
                  <a:pt x="956" y="354"/>
                  <a:pt x="992" y="386"/>
                </a:cubicBezTo>
                <a:cubicBezTo>
                  <a:pt x="1043" y="430"/>
                  <a:pt x="1026" y="470"/>
                  <a:pt x="1112" y="492"/>
                </a:cubicBezTo>
                <a:cubicBezTo>
                  <a:pt x="1231" y="522"/>
                  <a:pt x="1408" y="532"/>
                  <a:pt x="1525" y="498"/>
                </a:cubicBezTo>
                <a:cubicBezTo>
                  <a:pt x="1600" y="476"/>
                  <a:pt x="1631" y="432"/>
                  <a:pt x="1656" y="369"/>
                </a:cubicBezTo>
                <a:cubicBezTo>
                  <a:pt x="1656" y="363"/>
                  <a:pt x="1656" y="356"/>
                  <a:pt x="1656" y="350"/>
                </a:cubicBezTo>
                <a:cubicBezTo>
                  <a:pt x="1608" y="341"/>
                  <a:pt x="1570" y="330"/>
                  <a:pt x="1517" y="352"/>
                </a:cubicBezTo>
                <a:cubicBezTo>
                  <a:pt x="1467" y="372"/>
                  <a:pt x="1423" y="410"/>
                  <a:pt x="1414" y="463"/>
                </a:cubicBezTo>
                <a:cubicBezTo>
                  <a:pt x="1406" y="511"/>
                  <a:pt x="1445" y="527"/>
                  <a:pt x="1484" y="539"/>
                </a:cubicBezTo>
                <a:cubicBezTo>
                  <a:pt x="1545" y="558"/>
                  <a:pt x="1631" y="557"/>
                  <a:pt x="1690" y="536"/>
                </a:cubicBezTo>
                <a:cubicBezTo>
                  <a:pt x="1726" y="523"/>
                  <a:pt x="1742" y="503"/>
                  <a:pt x="1783" y="510"/>
                </a:cubicBezTo>
                <a:cubicBezTo>
                  <a:pt x="1836" y="520"/>
                  <a:pt x="1878" y="543"/>
                  <a:pt x="1935" y="546"/>
                </a:cubicBezTo>
                <a:cubicBezTo>
                  <a:pt x="1997" y="549"/>
                  <a:pt x="2079" y="555"/>
                  <a:pt x="2116" y="491"/>
                </a:cubicBezTo>
                <a:cubicBezTo>
                  <a:pt x="2154" y="426"/>
                  <a:pt x="2128" y="319"/>
                  <a:pt x="2106" y="256"/>
                </a:cubicBezTo>
                <a:cubicBezTo>
                  <a:pt x="2075" y="168"/>
                  <a:pt x="2042" y="92"/>
                  <a:pt x="2025" y="0"/>
                </a:cubicBezTo>
                <a:cubicBezTo>
                  <a:pt x="2018" y="58"/>
                  <a:pt x="2009" y="113"/>
                  <a:pt x="2008" y="174"/>
                </a:cubicBezTo>
                <a:cubicBezTo>
                  <a:pt x="2006" y="285"/>
                  <a:pt x="2018" y="377"/>
                  <a:pt x="2057" y="481"/>
                </a:cubicBezTo>
                <a:cubicBezTo>
                  <a:pt x="2073" y="524"/>
                  <a:pt x="2091" y="566"/>
                  <a:pt x="2106" y="608"/>
                </a:cubicBezTo>
                <a:moveTo>
                  <a:pt x="1778" y="346"/>
                </a:moveTo>
                <a:cubicBezTo>
                  <a:pt x="1841" y="326"/>
                  <a:pt x="1929" y="338"/>
                  <a:pt x="1996" y="343"/>
                </a:cubicBezTo>
                <a:cubicBezTo>
                  <a:pt x="2100" y="351"/>
                  <a:pt x="2200" y="374"/>
                  <a:pt x="2302" y="39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92" name="Freeform 17"/>
          <p:cNvSpPr/>
          <p:nvPr/>
        </p:nvSpPr>
        <p:spPr>
          <a:xfrm>
            <a:off x="2724120" y="2676240"/>
            <a:ext cx="463320" cy="160920"/>
          </a:xfrm>
          <a:custGeom>
            <a:avLst/>
            <a:gdLst/>
            <a:ahLst/>
            <a:rect l="0" t="0" r="r" b="b"/>
            <a:pathLst>
              <a:path w="1287" h="447">
                <a:moveTo>
                  <a:pt x="33" y="239"/>
                </a:moveTo>
                <a:cubicBezTo>
                  <a:pt x="19" y="228"/>
                  <a:pt x="12" y="222"/>
                  <a:pt x="0" y="210"/>
                </a:cubicBezTo>
                <a:cubicBezTo>
                  <a:pt x="26" y="199"/>
                  <a:pt x="56" y="189"/>
                  <a:pt x="86" y="183"/>
                </a:cubicBezTo>
                <a:cubicBezTo>
                  <a:pt x="142" y="171"/>
                  <a:pt x="219" y="163"/>
                  <a:pt x="275" y="176"/>
                </a:cubicBezTo>
                <a:cubicBezTo>
                  <a:pt x="369" y="197"/>
                  <a:pt x="491" y="274"/>
                  <a:pt x="511" y="375"/>
                </a:cubicBezTo>
                <a:cubicBezTo>
                  <a:pt x="511" y="396"/>
                  <a:pt x="511" y="402"/>
                  <a:pt x="511" y="416"/>
                </a:cubicBezTo>
                <a:cubicBezTo>
                  <a:pt x="479" y="426"/>
                  <a:pt x="438" y="436"/>
                  <a:pt x="408" y="412"/>
                </a:cubicBezTo>
                <a:cubicBezTo>
                  <a:pt x="368" y="381"/>
                  <a:pt x="368" y="305"/>
                  <a:pt x="389" y="264"/>
                </a:cubicBezTo>
                <a:cubicBezTo>
                  <a:pt x="430" y="185"/>
                  <a:pt x="535" y="120"/>
                  <a:pt x="611" y="80"/>
                </a:cubicBezTo>
                <a:cubicBezTo>
                  <a:pt x="655" y="56"/>
                  <a:pt x="764" y="0"/>
                  <a:pt x="795" y="71"/>
                </a:cubicBezTo>
                <a:cubicBezTo>
                  <a:pt x="821" y="130"/>
                  <a:pt x="804" y="233"/>
                  <a:pt x="786" y="291"/>
                </a:cubicBezTo>
                <a:cubicBezTo>
                  <a:pt x="769" y="344"/>
                  <a:pt x="730" y="384"/>
                  <a:pt x="711" y="436"/>
                </a:cubicBezTo>
                <a:cubicBezTo>
                  <a:pt x="711" y="439"/>
                  <a:pt x="711" y="443"/>
                  <a:pt x="711" y="446"/>
                </a:cubicBezTo>
                <a:moveTo>
                  <a:pt x="1058" y="219"/>
                </a:moveTo>
                <a:cubicBezTo>
                  <a:pt x="1041" y="268"/>
                  <a:pt x="1009" y="310"/>
                  <a:pt x="1004" y="363"/>
                </a:cubicBezTo>
                <a:cubicBezTo>
                  <a:pt x="999" y="417"/>
                  <a:pt x="1051" y="410"/>
                  <a:pt x="1091" y="411"/>
                </a:cubicBezTo>
                <a:cubicBezTo>
                  <a:pt x="1142" y="412"/>
                  <a:pt x="1224" y="400"/>
                  <a:pt x="1254" y="351"/>
                </a:cubicBezTo>
                <a:cubicBezTo>
                  <a:pt x="1286" y="298"/>
                  <a:pt x="1207" y="262"/>
                  <a:pt x="1172" y="246"/>
                </a:cubicBezTo>
                <a:cubicBezTo>
                  <a:pt x="1118" y="223"/>
                  <a:pt x="1042" y="203"/>
                  <a:pt x="982" y="214"/>
                </a:cubicBezTo>
                <a:cubicBezTo>
                  <a:pt x="969" y="222"/>
                  <a:pt x="964" y="224"/>
                  <a:pt x="968" y="23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93" name="Freeform 18"/>
          <p:cNvSpPr/>
          <p:nvPr/>
        </p:nvSpPr>
        <p:spPr>
          <a:xfrm>
            <a:off x="3452760" y="2712240"/>
            <a:ext cx="232200" cy="218520"/>
          </a:xfrm>
          <a:custGeom>
            <a:avLst/>
            <a:gdLst/>
            <a:ahLst/>
            <a:rect l="0" t="0" r="r" b="b"/>
            <a:pathLst>
              <a:path w="645" h="607">
                <a:moveTo>
                  <a:pt x="52" y="89"/>
                </a:moveTo>
                <a:cubicBezTo>
                  <a:pt x="28" y="85"/>
                  <a:pt x="19" y="82"/>
                  <a:pt x="0" y="75"/>
                </a:cubicBezTo>
                <a:cubicBezTo>
                  <a:pt x="35" y="56"/>
                  <a:pt x="84" y="39"/>
                  <a:pt x="132" y="31"/>
                </a:cubicBezTo>
                <a:cubicBezTo>
                  <a:pt x="214" y="17"/>
                  <a:pt x="337" y="0"/>
                  <a:pt x="416" y="39"/>
                </a:cubicBezTo>
                <a:cubicBezTo>
                  <a:pt x="482" y="71"/>
                  <a:pt x="501" y="165"/>
                  <a:pt x="479" y="229"/>
                </a:cubicBezTo>
                <a:cubicBezTo>
                  <a:pt x="446" y="322"/>
                  <a:pt x="346" y="403"/>
                  <a:pt x="272" y="463"/>
                </a:cubicBezTo>
                <a:cubicBezTo>
                  <a:pt x="223" y="504"/>
                  <a:pt x="145" y="541"/>
                  <a:pt x="106" y="592"/>
                </a:cubicBezTo>
                <a:cubicBezTo>
                  <a:pt x="104" y="600"/>
                  <a:pt x="103" y="601"/>
                  <a:pt x="103" y="606"/>
                </a:cubicBezTo>
                <a:cubicBezTo>
                  <a:pt x="176" y="606"/>
                  <a:pt x="239" y="594"/>
                  <a:pt x="311" y="578"/>
                </a:cubicBezTo>
                <a:cubicBezTo>
                  <a:pt x="394" y="560"/>
                  <a:pt x="474" y="547"/>
                  <a:pt x="557" y="544"/>
                </a:cubicBezTo>
                <a:cubicBezTo>
                  <a:pt x="594" y="543"/>
                  <a:pt x="614" y="544"/>
                  <a:pt x="644" y="53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94" name="Freeform 19"/>
          <p:cNvSpPr/>
          <p:nvPr/>
        </p:nvSpPr>
        <p:spPr>
          <a:xfrm>
            <a:off x="4051440" y="2699640"/>
            <a:ext cx="1306800" cy="270360"/>
          </a:xfrm>
          <a:custGeom>
            <a:avLst/>
            <a:gdLst/>
            <a:ahLst/>
            <a:rect l="0" t="0" r="r" b="b"/>
            <a:pathLst>
              <a:path w="3630" h="751">
                <a:moveTo>
                  <a:pt x="291" y="369"/>
                </a:moveTo>
                <a:cubicBezTo>
                  <a:pt x="305" y="329"/>
                  <a:pt x="317" y="312"/>
                  <a:pt x="272" y="301"/>
                </a:cubicBezTo>
                <a:cubicBezTo>
                  <a:pt x="209" y="285"/>
                  <a:pt x="148" y="319"/>
                  <a:pt x="97" y="353"/>
                </a:cubicBezTo>
                <a:cubicBezTo>
                  <a:pt x="46" y="387"/>
                  <a:pt x="2" y="424"/>
                  <a:pt x="0" y="488"/>
                </a:cubicBezTo>
                <a:cubicBezTo>
                  <a:pt x="1" y="496"/>
                  <a:pt x="1" y="505"/>
                  <a:pt x="2" y="513"/>
                </a:cubicBezTo>
                <a:cubicBezTo>
                  <a:pt x="56" y="534"/>
                  <a:pt x="118" y="544"/>
                  <a:pt x="178" y="534"/>
                </a:cubicBezTo>
                <a:cubicBezTo>
                  <a:pt x="226" y="526"/>
                  <a:pt x="269" y="502"/>
                  <a:pt x="275" y="452"/>
                </a:cubicBezTo>
                <a:cubicBezTo>
                  <a:pt x="281" y="396"/>
                  <a:pt x="224" y="367"/>
                  <a:pt x="188" y="335"/>
                </a:cubicBezTo>
                <a:cubicBezTo>
                  <a:pt x="158" y="308"/>
                  <a:pt x="124" y="285"/>
                  <a:pt x="97" y="256"/>
                </a:cubicBezTo>
                <a:cubicBezTo>
                  <a:pt x="97" y="255"/>
                  <a:pt x="97" y="253"/>
                  <a:pt x="97" y="252"/>
                </a:cubicBezTo>
                <a:cubicBezTo>
                  <a:pt x="185" y="243"/>
                  <a:pt x="275" y="242"/>
                  <a:pt x="363" y="230"/>
                </a:cubicBezTo>
                <a:cubicBezTo>
                  <a:pt x="407" y="224"/>
                  <a:pt x="526" y="220"/>
                  <a:pt x="558" y="180"/>
                </a:cubicBezTo>
                <a:cubicBezTo>
                  <a:pt x="566" y="166"/>
                  <a:pt x="568" y="162"/>
                  <a:pt x="566" y="151"/>
                </a:cubicBezTo>
                <a:cubicBezTo>
                  <a:pt x="539" y="122"/>
                  <a:pt x="526" y="106"/>
                  <a:pt x="484" y="98"/>
                </a:cubicBezTo>
                <a:cubicBezTo>
                  <a:pt x="475" y="98"/>
                  <a:pt x="474" y="98"/>
                  <a:pt x="469" y="98"/>
                </a:cubicBezTo>
                <a:cubicBezTo>
                  <a:pt x="467" y="129"/>
                  <a:pt x="460" y="166"/>
                  <a:pt x="466" y="197"/>
                </a:cubicBezTo>
                <a:cubicBezTo>
                  <a:pt x="478" y="256"/>
                  <a:pt x="495" y="311"/>
                  <a:pt x="502" y="372"/>
                </a:cubicBezTo>
                <a:cubicBezTo>
                  <a:pt x="514" y="483"/>
                  <a:pt x="530" y="598"/>
                  <a:pt x="572" y="702"/>
                </a:cubicBezTo>
                <a:cubicBezTo>
                  <a:pt x="580" y="721"/>
                  <a:pt x="589" y="731"/>
                  <a:pt x="600" y="747"/>
                </a:cubicBezTo>
                <a:cubicBezTo>
                  <a:pt x="625" y="741"/>
                  <a:pt x="628" y="750"/>
                  <a:pt x="652" y="733"/>
                </a:cubicBezTo>
                <a:cubicBezTo>
                  <a:pt x="695" y="702"/>
                  <a:pt x="706" y="608"/>
                  <a:pt x="691" y="562"/>
                </a:cubicBezTo>
                <a:cubicBezTo>
                  <a:pt x="665" y="480"/>
                  <a:pt x="576" y="441"/>
                  <a:pt x="500" y="424"/>
                </a:cubicBezTo>
                <a:cubicBezTo>
                  <a:pt x="474" y="418"/>
                  <a:pt x="446" y="416"/>
                  <a:pt x="419" y="412"/>
                </a:cubicBezTo>
                <a:cubicBezTo>
                  <a:pt x="568" y="412"/>
                  <a:pt x="714" y="407"/>
                  <a:pt x="863" y="395"/>
                </a:cubicBezTo>
                <a:moveTo>
                  <a:pt x="1614" y="87"/>
                </a:moveTo>
                <a:cubicBezTo>
                  <a:pt x="1614" y="77"/>
                  <a:pt x="1614" y="75"/>
                  <a:pt x="1614" y="69"/>
                </a:cubicBezTo>
                <a:cubicBezTo>
                  <a:pt x="1611" y="114"/>
                  <a:pt x="1599" y="158"/>
                  <a:pt x="1597" y="204"/>
                </a:cubicBezTo>
                <a:cubicBezTo>
                  <a:pt x="1593" y="279"/>
                  <a:pt x="1600" y="345"/>
                  <a:pt x="1620" y="417"/>
                </a:cubicBezTo>
                <a:cubicBezTo>
                  <a:pt x="1628" y="445"/>
                  <a:pt x="1638" y="472"/>
                  <a:pt x="1644" y="500"/>
                </a:cubicBezTo>
                <a:moveTo>
                  <a:pt x="1270" y="306"/>
                </a:moveTo>
                <a:cubicBezTo>
                  <a:pt x="1371" y="294"/>
                  <a:pt x="1473" y="290"/>
                  <a:pt x="1575" y="283"/>
                </a:cubicBezTo>
                <a:cubicBezTo>
                  <a:pt x="1651" y="277"/>
                  <a:pt x="1894" y="277"/>
                  <a:pt x="1940" y="192"/>
                </a:cubicBezTo>
                <a:cubicBezTo>
                  <a:pt x="1961" y="154"/>
                  <a:pt x="1962" y="101"/>
                  <a:pt x="1942" y="62"/>
                </a:cubicBezTo>
                <a:cubicBezTo>
                  <a:pt x="1910" y="0"/>
                  <a:pt x="1869" y="52"/>
                  <a:pt x="1848" y="84"/>
                </a:cubicBezTo>
                <a:cubicBezTo>
                  <a:pt x="1820" y="126"/>
                  <a:pt x="1833" y="226"/>
                  <a:pt x="1855" y="267"/>
                </a:cubicBezTo>
                <a:cubicBezTo>
                  <a:pt x="1880" y="315"/>
                  <a:pt x="1959" y="386"/>
                  <a:pt x="2021" y="365"/>
                </a:cubicBezTo>
                <a:cubicBezTo>
                  <a:pt x="2054" y="354"/>
                  <a:pt x="2052" y="336"/>
                  <a:pt x="2072" y="309"/>
                </a:cubicBezTo>
                <a:cubicBezTo>
                  <a:pt x="2091" y="282"/>
                  <a:pt x="2103" y="242"/>
                  <a:pt x="2141" y="243"/>
                </a:cubicBezTo>
                <a:cubicBezTo>
                  <a:pt x="2178" y="244"/>
                  <a:pt x="2187" y="268"/>
                  <a:pt x="2215" y="288"/>
                </a:cubicBezTo>
                <a:cubicBezTo>
                  <a:pt x="2261" y="322"/>
                  <a:pt x="2345" y="370"/>
                  <a:pt x="2407" y="342"/>
                </a:cubicBezTo>
                <a:cubicBezTo>
                  <a:pt x="2447" y="324"/>
                  <a:pt x="2445" y="269"/>
                  <a:pt x="2488" y="263"/>
                </a:cubicBezTo>
                <a:cubicBezTo>
                  <a:pt x="2518" y="259"/>
                  <a:pt x="2537" y="279"/>
                  <a:pt x="2564" y="287"/>
                </a:cubicBezTo>
                <a:cubicBezTo>
                  <a:pt x="2618" y="302"/>
                  <a:pt x="2705" y="319"/>
                  <a:pt x="2756" y="288"/>
                </a:cubicBezTo>
                <a:cubicBezTo>
                  <a:pt x="2767" y="276"/>
                  <a:pt x="2771" y="272"/>
                  <a:pt x="2768" y="260"/>
                </a:cubicBezTo>
                <a:cubicBezTo>
                  <a:pt x="2735" y="234"/>
                  <a:pt x="2740" y="213"/>
                  <a:pt x="2673" y="205"/>
                </a:cubicBezTo>
                <a:cubicBezTo>
                  <a:pt x="2604" y="197"/>
                  <a:pt x="2533" y="199"/>
                  <a:pt x="2488" y="259"/>
                </a:cubicBezTo>
                <a:cubicBezTo>
                  <a:pt x="2451" y="308"/>
                  <a:pt x="2466" y="355"/>
                  <a:pt x="2497" y="395"/>
                </a:cubicBezTo>
                <a:cubicBezTo>
                  <a:pt x="2550" y="463"/>
                  <a:pt x="2772" y="436"/>
                  <a:pt x="2840" y="415"/>
                </a:cubicBezTo>
                <a:cubicBezTo>
                  <a:pt x="2902" y="396"/>
                  <a:pt x="2919" y="372"/>
                  <a:pt x="2934" y="316"/>
                </a:cubicBezTo>
                <a:cubicBezTo>
                  <a:pt x="2944" y="277"/>
                  <a:pt x="2936" y="205"/>
                  <a:pt x="2938" y="171"/>
                </a:cubicBezTo>
                <a:cubicBezTo>
                  <a:pt x="2971" y="191"/>
                  <a:pt x="2990" y="183"/>
                  <a:pt x="3019" y="224"/>
                </a:cubicBezTo>
                <a:cubicBezTo>
                  <a:pt x="3050" y="268"/>
                  <a:pt x="3053" y="311"/>
                  <a:pt x="3062" y="362"/>
                </a:cubicBezTo>
                <a:cubicBezTo>
                  <a:pt x="3085" y="290"/>
                  <a:pt x="3110" y="220"/>
                  <a:pt x="3189" y="187"/>
                </a:cubicBezTo>
                <a:cubicBezTo>
                  <a:pt x="3220" y="174"/>
                  <a:pt x="3280" y="164"/>
                  <a:pt x="3310" y="185"/>
                </a:cubicBezTo>
                <a:cubicBezTo>
                  <a:pt x="3343" y="208"/>
                  <a:pt x="3350" y="261"/>
                  <a:pt x="3352" y="297"/>
                </a:cubicBezTo>
                <a:cubicBezTo>
                  <a:pt x="3353" y="314"/>
                  <a:pt x="3347" y="328"/>
                  <a:pt x="3346" y="341"/>
                </a:cubicBezTo>
                <a:cubicBezTo>
                  <a:pt x="3302" y="328"/>
                  <a:pt x="3289" y="351"/>
                  <a:pt x="3274" y="295"/>
                </a:cubicBezTo>
                <a:cubicBezTo>
                  <a:pt x="3263" y="256"/>
                  <a:pt x="3285" y="233"/>
                  <a:pt x="3317" y="215"/>
                </a:cubicBezTo>
                <a:cubicBezTo>
                  <a:pt x="3354" y="195"/>
                  <a:pt x="3408" y="193"/>
                  <a:pt x="3449" y="197"/>
                </a:cubicBezTo>
                <a:cubicBezTo>
                  <a:pt x="3524" y="205"/>
                  <a:pt x="3565" y="232"/>
                  <a:pt x="3593" y="304"/>
                </a:cubicBezTo>
                <a:cubicBezTo>
                  <a:pt x="3611" y="350"/>
                  <a:pt x="3588" y="404"/>
                  <a:pt x="3608" y="447"/>
                </a:cubicBezTo>
                <a:cubicBezTo>
                  <a:pt x="3612" y="456"/>
                  <a:pt x="3627" y="456"/>
                  <a:pt x="3629" y="45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95" name="Freeform 20"/>
          <p:cNvSpPr/>
          <p:nvPr/>
        </p:nvSpPr>
        <p:spPr>
          <a:xfrm>
            <a:off x="5734080" y="2530440"/>
            <a:ext cx="1468800" cy="309960"/>
          </a:xfrm>
          <a:custGeom>
            <a:avLst/>
            <a:gdLst/>
            <a:ahLst/>
            <a:rect l="0" t="0" r="r" b="b"/>
            <a:pathLst>
              <a:path w="4080" h="861">
                <a:moveTo>
                  <a:pt x="36" y="435"/>
                </a:moveTo>
                <a:cubicBezTo>
                  <a:pt x="24" y="427"/>
                  <a:pt x="12" y="419"/>
                  <a:pt x="0" y="411"/>
                </a:cubicBezTo>
                <a:cubicBezTo>
                  <a:pt x="2" y="449"/>
                  <a:pt x="8" y="473"/>
                  <a:pt x="21" y="510"/>
                </a:cubicBezTo>
                <a:cubicBezTo>
                  <a:pt x="36" y="556"/>
                  <a:pt x="56" y="600"/>
                  <a:pt x="85" y="638"/>
                </a:cubicBezTo>
                <a:cubicBezTo>
                  <a:pt x="97" y="654"/>
                  <a:pt x="109" y="663"/>
                  <a:pt x="125" y="671"/>
                </a:cubicBezTo>
                <a:cubicBezTo>
                  <a:pt x="128" y="671"/>
                  <a:pt x="130" y="671"/>
                  <a:pt x="133" y="671"/>
                </a:cubicBezTo>
                <a:cubicBezTo>
                  <a:pt x="149" y="654"/>
                  <a:pt x="164" y="634"/>
                  <a:pt x="179" y="614"/>
                </a:cubicBezTo>
                <a:cubicBezTo>
                  <a:pt x="205" y="578"/>
                  <a:pt x="254" y="554"/>
                  <a:pt x="300" y="568"/>
                </a:cubicBezTo>
                <a:cubicBezTo>
                  <a:pt x="348" y="582"/>
                  <a:pt x="389" y="612"/>
                  <a:pt x="440" y="623"/>
                </a:cubicBezTo>
                <a:cubicBezTo>
                  <a:pt x="488" y="633"/>
                  <a:pt x="566" y="643"/>
                  <a:pt x="612" y="621"/>
                </a:cubicBezTo>
                <a:cubicBezTo>
                  <a:pt x="644" y="605"/>
                  <a:pt x="661" y="550"/>
                  <a:pt x="647" y="517"/>
                </a:cubicBezTo>
                <a:cubicBezTo>
                  <a:pt x="620" y="454"/>
                  <a:pt x="527" y="407"/>
                  <a:pt x="467" y="385"/>
                </a:cubicBezTo>
                <a:cubicBezTo>
                  <a:pt x="413" y="365"/>
                  <a:pt x="355" y="354"/>
                  <a:pt x="309" y="383"/>
                </a:cubicBezTo>
                <a:cubicBezTo>
                  <a:pt x="322" y="451"/>
                  <a:pt x="375" y="470"/>
                  <a:pt x="443" y="488"/>
                </a:cubicBezTo>
                <a:cubicBezTo>
                  <a:pt x="529" y="510"/>
                  <a:pt x="626" y="513"/>
                  <a:pt x="715" y="508"/>
                </a:cubicBezTo>
                <a:cubicBezTo>
                  <a:pt x="760" y="505"/>
                  <a:pt x="793" y="488"/>
                  <a:pt x="800" y="441"/>
                </a:cubicBezTo>
                <a:cubicBezTo>
                  <a:pt x="800" y="420"/>
                  <a:pt x="800" y="414"/>
                  <a:pt x="800" y="401"/>
                </a:cubicBezTo>
                <a:cubicBezTo>
                  <a:pt x="800" y="418"/>
                  <a:pt x="798" y="404"/>
                  <a:pt x="800" y="421"/>
                </a:cubicBezTo>
                <a:cubicBezTo>
                  <a:pt x="806" y="474"/>
                  <a:pt x="825" y="525"/>
                  <a:pt x="853" y="571"/>
                </a:cubicBezTo>
                <a:cubicBezTo>
                  <a:pt x="868" y="595"/>
                  <a:pt x="891" y="630"/>
                  <a:pt x="919" y="640"/>
                </a:cubicBezTo>
                <a:cubicBezTo>
                  <a:pt x="931" y="640"/>
                  <a:pt x="935" y="640"/>
                  <a:pt x="943" y="638"/>
                </a:cubicBezTo>
                <a:moveTo>
                  <a:pt x="825" y="50"/>
                </a:moveTo>
                <a:cubicBezTo>
                  <a:pt x="825" y="44"/>
                  <a:pt x="825" y="39"/>
                  <a:pt x="825" y="33"/>
                </a:cubicBezTo>
                <a:cubicBezTo>
                  <a:pt x="834" y="70"/>
                  <a:pt x="843" y="99"/>
                  <a:pt x="868" y="130"/>
                </a:cubicBezTo>
                <a:cubicBezTo>
                  <a:pt x="905" y="167"/>
                  <a:pt x="919" y="180"/>
                  <a:pt x="949" y="200"/>
                </a:cubicBezTo>
                <a:moveTo>
                  <a:pt x="1216" y="51"/>
                </a:moveTo>
                <a:cubicBezTo>
                  <a:pt x="1212" y="35"/>
                  <a:pt x="1210" y="33"/>
                  <a:pt x="1210" y="24"/>
                </a:cubicBezTo>
                <a:cubicBezTo>
                  <a:pt x="1210" y="131"/>
                  <a:pt x="1210" y="237"/>
                  <a:pt x="1229" y="342"/>
                </a:cubicBezTo>
                <a:cubicBezTo>
                  <a:pt x="1238" y="389"/>
                  <a:pt x="1254" y="462"/>
                  <a:pt x="1292" y="496"/>
                </a:cubicBezTo>
                <a:cubicBezTo>
                  <a:pt x="1312" y="505"/>
                  <a:pt x="1317" y="509"/>
                  <a:pt x="1332" y="506"/>
                </a:cubicBezTo>
                <a:moveTo>
                  <a:pt x="1438" y="45"/>
                </a:moveTo>
                <a:cubicBezTo>
                  <a:pt x="1467" y="48"/>
                  <a:pt x="1470" y="70"/>
                  <a:pt x="1486" y="120"/>
                </a:cubicBezTo>
                <a:cubicBezTo>
                  <a:pt x="1517" y="215"/>
                  <a:pt x="1532" y="312"/>
                  <a:pt x="1548" y="411"/>
                </a:cubicBezTo>
                <a:cubicBezTo>
                  <a:pt x="1560" y="483"/>
                  <a:pt x="1570" y="565"/>
                  <a:pt x="1598" y="633"/>
                </a:cubicBezTo>
                <a:cubicBezTo>
                  <a:pt x="1614" y="661"/>
                  <a:pt x="1617" y="670"/>
                  <a:pt x="1636" y="680"/>
                </a:cubicBezTo>
                <a:moveTo>
                  <a:pt x="2165" y="0"/>
                </a:moveTo>
                <a:cubicBezTo>
                  <a:pt x="2163" y="4"/>
                  <a:pt x="2141" y="72"/>
                  <a:pt x="2137" y="95"/>
                </a:cubicBezTo>
                <a:cubicBezTo>
                  <a:pt x="2119" y="210"/>
                  <a:pt x="2111" y="339"/>
                  <a:pt x="2124" y="454"/>
                </a:cubicBezTo>
                <a:cubicBezTo>
                  <a:pt x="2130" y="509"/>
                  <a:pt x="2150" y="561"/>
                  <a:pt x="2176" y="608"/>
                </a:cubicBezTo>
                <a:cubicBezTo>
                  <a:pt x="2194" y="594"/>
                  <a:pt x="2193" y="605"/>
                  <a:pt x="2209" y="572"/>
                </a:cubicBezTo>
                <a:cubicBezTo>
                  <a:pt x="2238" y="510"/>
                  <a:pt x="2249" y="444"/>
                  <a:pt x="2295" y="392"/>
                </a:cubicBezTo>
                <a:cubicBezTo>
                  <a:pt x="2315" y="370"/>
                  <a:pt x="2371" y="333"/>
                  <a:pt x="2403" y="359"/>
                </a:cubicBezTo>
                <a:cubicBezTo>
                  <a:pt x="2468" y="411"/>
                  <a:pt x="2458" y="525"/>
                  <a:pt x="2475" y="598"/>
                </a:cubicBezTo>
                <a:cubicBezTo>
                  <a:pt x="2484" y="636"/>
                  <a:pt x="2497" y="643"/>
                  <a:pt x="2526" y="662"/>
                </a:cubicBezTo>
                <a:moveTo>
                  <a:pt x="2824" y="475"/>
                </a:moveTo>
                <a:cubicBezTo>
                  <a:pt x="2824" y="450"/>
                  <a:pt x="2824" y="444"/>
                  <a:pt x="2824" y="428"/>
                </a:cubicBezTo>
                <a:cubicBezTo>
                  <a:pt x="2775" y="417"/>
                  <a:pt x="2735" y="424"/>
                  <a:pt x="2689" y="447"/>
                </a:cubicBezTo>
                <a:cubicBezTo>
                  <a:pt x="2649" y="467"/>
                  <a:pt x="2601" y="506"/>
                  <a:pt x="2615" y="559"/>
                </a:cubicBezTo>
                <a:cubicBezTo>
                  <a:pt x="2629" y="611"/>
                  <a:pt x="2718" y="620"/>
                  <a:pt x="2761" y="624"/>
                </a:cubicBezTo>
                <a:cubicBezTo>
                  <a:pt x="2807" y="628"/>
                  <a:pt x="2851" y="631"/>
                  <a:pt x="2876" y="587"/>
                </a:cubicBezTo>
                <a:cubicBezTo>
                  <a:pt x="2893" y="558"/>
                  <a:pt x="2889" y="522"/>
                  <a:pt x="2890" y="490"/>
                </a:cubicBezTo>
                <a:cubicBezTo>
                  <a:pt x="2890" y="487"/>
                  <a:pt x="2890" y="485"/>
                  <a:pt x="2890" y="482"/>
                </a:cubicBezTo>
                <a:cubicBezTo>
                  <a:pt x="2902" y="517"/>
                  <a:pt x="2913" y="552"/>
                  <a:pt x="2935" y="583"/>
                </a:cubicBezTo>
                <a:cubicBezTo>
                  <a:pt x="2970" y="630"/>
                  <a:pt x="3021" y="660"/>
                  <a:pt x="3079" y="668"/>
                </a:cubicBezTo>
                <a:cubicBezTo>
                  <a:pt x="3123" y="674"/>
                  <a:pt x="3156" y="675"/>
                  <a:pt x="3166" y="628"/>
                </a:cubicBezTo>
                <a:cubicBezTo>
                  <a:pt x="3174" y="586"/>
                  <a:pt x="3169" y="539"/>
                  <a:pt x="3169" y="496"/>
                </a:cubicBezTo>
                <a:cubicBezTo>
                  <a:pt x="3169" y="465"/>
                  <a:pt x="3169" y="434"/>
                  <a:pt x="3169" y="403"/>
                </a:cubicBezTo>
                <a:cubicBezTo>
                  <a:pt x="3180" y="431"/>
                  <a:pt x="3191" y="472"/>
                  <a:pt x="3199" y="507"/>
                </a:cubicBezTo>
                <a:cubicBezTo>
                  <a:pt x="3209" y="551"/>
                  <a:pt x="3217" y="601"/>
                  <a:pt x="3249" y="634"/>
                </a:cubicBezTo>
                <a:cubicBezTo>
                  <a:pt x="3263" y="643"/>
                  <a:pt x="3266" y="646"/>
                  <a:pt x="3277" y="647"/>
                </a:cubicBezTo>
                <a:cubicBezTo>
                  <a:pt x="3307" y="629"/>
                  <a:pt x="3310" y="620"/>
                  <a:pt x="3329" y="582"/>
                </a:cubicBezTo>
                <a:cubicBezTo>
                  <a:pt x="3349" y="541"/>
                  <a:pt x="3371" y="500"/>
                  <a:pt x="3395" y="461"/>
                </a:cubicBezTo>
                <a:cubicBezTo>
                  <a:pt x="3414" y="431"/>
                  <a:pt x="3433" y="410"/>
                  <a:pt x="3470" y="407"/>
                </a:cubicBezTo>
                <a:cubicBezTo>
                  <a:pt x="3500" y="407"/>
                  <a:pt x="3511" y="407"/>
                  <a:pt x="3531" y="407"/>
                </a:cubicBezTo>
                <a:moveTo>
                  <a:pt x="3716" y="425"/>
                </a:moveTo>
                <a:cubicBezTo>
                  <a:pt x="3783" y="425"/>
                  <a:pt x="3841" y="430"/>
                  <a:pt x="3906" y="444"/>
                </a:cubicBezTo>
                <a:cubicBezTo>
                  <a:pt x="3939" y="451"/>
                  <a:pt x="4003" y="464"/>
                  <a:pt x="4034" y="444"/>
                </a:cubicBezTo>
                <a:cubicBezTo>
                  <a:pt x="4060" y="427"/>
                  <a:pt x="4061" y="385"/>
                  <a:pt x="4062" y="359"/>
                </a:cubicBezTo>
                <a:cubicBezTo>
                  <a:pt x="4063" y="301"/>
                  <a:pt x="4008" y="294"/>
                  <a:pt x="3961" y="296"/>
                </a:cubicBezTo>
                <a:cubicBezTo>
                  <a:pt x="3875" y="299"/>
                  <a:pt x="3797" y="370"/>
                  <a:pt x="3754" y="442"/>
                </a:cubicBezTo>
                <a:cubicBezTo>
                  <a:pt x="3708" y="520"/>
                  <a:pt x="3729" y="602"/>
                  <a:pt x="3787" y="665"/>
                </a:cubicBezTo>
                <a:cubicBezTo>
                  <a:pt x="3849" y="732"/>
                  <a:pt x="3933" y="775"/>
                  <a:pt x="4011" y="819"/>
                </a:cubicBezTo>
                <a:cubicBezTo>
                  <a:pt x="4049" y="840"/>
                  <a:pt x="4058" y="844"/>
                  <a:pt x="4079" y="86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96" name="Freeform 21"/>
          <p:cNvSpPr/>
          <p:nvPr/>
        </p:nvSpPr>
        <p:spPr>
          <a:xfrm>
            <a:off x="3382920" y="3178080"/>
            <a:ext cx="682200" cy="197280"/>
          </a:xfrm>
          <a:custGeom>
            <a:avLst/>
            <a:gdLst/>
            <a:ahLst/>
            <a:rect l="0" t="0" r="r" b="b"/>
            <a:pathLst>
              <a:path w="1895" h="548">
                <a:moveTo>
                  <a:pt x="159" y="4"/>
                </a:moveTo>
                <a:cubicBezTo>
                  <a:pt x="172" y="2"/>
                  <a:pt x="175" y="2"/>
                  <a:pt x="183" y="2"/>
                </a:cubicBezTo>
                <a:cubicBezTo>
                  <a:pt x="201" y="64"/>
                  <a:pt x="216" y="128"/>
                  <a:pt x="233" y="190"/>
                </a:cubicBezTo>
                <a:cubicBezTo>
                  <a:pt x="251" y="253"/>
                  <a:pt x="271" y="318"/>
                  <a:pt x="292" y="380"/>
                </a:cubicBezTo>
                <a:cubicBezTo>
                  <a:pt x="300" y="403"/>
                  <a:pt x="307" y="425"/>
                  <a:pt x="312" y="448"/>
                </a:cubicBezTo>
                <a:moveTo>
                  <a:pt x="0" y="324"/>
                </a:moveTo>
                <a:cubicBezTo>
                  <a:pt x="133" y="302"/>
                  <a:pt x="266" y="286"/>
                  <a:pt x="399" y="267"/>
                </a:cubicBezTo>
                <a:cubicBezTo>
                  <a:pt x="494" y="255"/>
                  <a:pt x="657" y="250"/>
                  <a:pt x="725" y="168"/>
                </a:cubicBezTo>
                <a:cubicBezTo>
                  <a:pt x="755" y="132"/>
                  <a:pt x="746" y="60"/>
                  <a:pt x="718" y="27"/>
                </a:cubicBezTo>
                <a:cubicBezTo>
                  <a:pt x="702" y="9"/>
                  <a:pt x="689" y="11"/>
                  <a:pt x="675" y="0"/>
                </a:cubicBezTo>
                <a:cubicBezTo>
                  <a:pt x="651" y="41"/>
                  <a:pt x="635" y="70"/>
                  <a:pt x="631" y="123"/>
                </a:cubicBezTo>
                <a:cubicBezTo>
                  <a:pt x="626" y="189"/>
                  <a:pt x="624" y="265"/>
                  <a:pt x="681" y="312"/>
                </a:cubicBezTo>
                <a:cubicBezTo>
                  <a:pt x="721" y="343"/>
                  <a:pt x="777" y="343"/>
                  <a:pt x="819" y="322"/>
                </a:cubicBezTo>
                <a:cubicBezTo>
                  <a:pt x="901" y="282"/>
                  <a:pt x="929" y="256"/>
                  <a:pt x="1015" y="295"/>
                </a:cubicBezTo>
                <a:cubicBezTo>
                  <a:pt x="1111" y="336"/>
                  <a:pt x="1226" y="343"/>
                  <a:pt x="1327" y="311"/>
                </a:cubicBezTo>
                <a:cubicBezTo>
                  <a:pt x="1381" y="294"/>
                  <a:pt x="1437" y="246"/>
                  <a:pt x="1498" y="260"/>
                </a:cubicBezTo>
                <a:cubicBezTo>
                  <a:pt x="1568" y="278"/>
                  <a:pt x="1618" y="320"/>
                  <a:pt x="1694" y="324"/>
                </a:cubicBezTo>
                <a:cubicBezTo>
                  <a:pt x="1742" y="326"/>
                  <a:pt x="1791" y="329"/>
                  <a:pt x="1836" y="312"/>
                </a:cubicBezTo>
                <a:cubicBezTo>
                  <a:pt x="1859" y="303"/>
                  <a:pt x="1894" y="281"/>
                  <a:pt x="1879" y="247"/>
                </a:cubicBezTo>
                <a:cubicBezTo>
                  <a:pt x="1856" y="199"/>
                  <a:pt x="1800" y="195"/>
                  <a:pt x="1753" y="193"/>
                </a:cubicBezTo>
                <a:cubicBezTo>
                  <a:pt x="1645" y="188"/>
                  <a:pt x="1588" y="259"/>
                  <a:pt x="1591" y="365"/>
                </a:cubicBezTo>
                <a:cubicBezTo>
                  <a:pt x="1593" y="432"/>
                  <a:pt x="1640" y="475"/>
                  <a:pt x="1692" y="510"/>
                </a:cubicBezTo>
                <a:cubicBezTo>
                  <a:pt x="1729" y="531"/>
                  <a:pt x="1741" y="538"/>
                  <a:pt x="1768" y="54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97" name="Freeform 22"/>
          <p:cNvSpPr/>
          <p:nvPr/>
        </p:nvSpPr>
        <p:spPr>
          <a:xfrm>
            <a:off x="4423320" y="3287160"/>
            <a:ext cx="753840" cy="151920"/>
          </a:xfrm>
          <a:custGeom>
            <a:avLst/>
            <a:gdLst/>
            <a:ahLst/>
            <a:rect l="0" t="0" r="r" b="b"/>
            <a:pathLst>
              <a:path w="2094" h="422">
                <a:moveTo>
                  <a:pt x="310" y="37"/>
                </a:moveTo>
                <a:cubicBezTo>
                  <a:pt x="299" y="0"/>
                  <a:pt x="267" y="7"/>
                  <a:pt x="229" y="7"/>
                </a:cubicBezTo>
                <a:cubicBezTo>
                  <a:pt x="169" y="6"/>
                  <a:pt x="116" y="33"/>
                  <a:pt x="66" y="66"/>
                </a:cubicBezTo>
                <a:cubicBezTo>
                  <a:pt x="48" y="78"/>
                  <a:pt x="10" y="108"/>
                  <a:pt x="24" y="137"/>
                </a:cubicBezTo>
                <a:cubicBezTo>
                  <a:pt x="41" y="173"/>
                  <a:pt x="113" y="189"/>
                  <a:pt x="145" y="206"/>
                </a:cubicBezTo>
                <a:cubicBezTo>
                  <a:pt x="187" y="230"/>
                  <a:pt x="239" y="256"/>
                  <a:pt x="256" y="305"/>
                </a:cubicBezTo>
                <a:cubicBezTo>
                  <a:pt x="269" y="340"/>
                  <a:pt x="254" y="360"/>
                  <a:pt x="220" y="366"/>
                </a:cubicBezTo>
                <a:cubicBezTo>
                  <a:pt x="172" y="374"/>
                  <a:pt x="107" y="374"/>
                  <a:pt x="59" y="368"/>
                </a:cubicBezTo>
                <a:cubicBezTo>
                  <a:pt x="30" y="364"/>
                  <a:pt x="0" y="362"/>
                  <a:pt x="8" y="331"/>
                </a:cubicBezTo>
                <a:moveTo>
                  <a:pt x="515" y="104"/>
                </a:moveTo>
                <a:cubicBezTo>
                  <a:pt x="507" y="75"/>
                  <a:pt x="468" y="90"/>
                  <a:pt x="444" y="103"/>
                </a:cubicBezTo>
                <a:cubicBezTo>
                  <a:pt x="391" y="131"/>
                  <a:pt x="324" y="177"/>
                  <a:pt x="297" y="234"/>
                </a:cubicBezTo>
                <a:cubicBezTo>
                  <a:pt x="271" y="289"/>
                  <a:pt x="319" y="302"/>
                  <a:pt x="364" y="306"/>
                </a:cubicBezTo>
                <a:cubicBezTo>
                  <a:pt x="424" y="311"/>
                  <a:pt x="494" y="314"/>
                  <a:pt x="546" y="280"/>
                </a:cubicBezTo>
                <a:cubicBezTo>
                  <a:pt x="578" y="260"/>
                  <a:pt x="586" y="231"/>
                  <a:pt x="593" y="196"/>
                </a:cubicBezTo>
                <a:cubicBezTo>
                  <a:pt x="594" y="191"/>
                  <a:pt x="595" y="191"/>
                  <a:pt x="597" y="186"/>
                </a:cubicBezTo>
                <a:cubicBezTo>
                  <a:pt x="605" y="236"/>
                  <a:pt x="615" y="307"/>
                  <a:pt x="665" y="331"/>
                </a:cubicBezTo>
                <a:cubicBezTo>
                  <a:pt x="674" y="333"/>
                  <a:pt x="683" y="336"/>
                  <a:pt x="692" y="338"/>
                </a:cubicBezTo>
                <a:moveTo>
                  <a:pt x="750" y="259"/>
                </a:moveTo>
                <a:cubicBezTo>
                  <a:pt x="750" y="222"/>
                  <a:pt x="739" y="164"/>
                  <a:pt x="758" y="130"/>
                </a:cubicBezTo>
                <a:cubicBezTo>
                  <a:pt x="774" y="103"/>
                  <a:pt x="835" y="85"/>
                  <a:pt x="863" y="102"/>
                </a:cubicBezTo>
                <a:cubicBezTo>
                  <a:pt x="911" y="132"/>
                  <a:pt x="921" y="207"/>
                  <a:pt x="925" y="258"/>
                </a:cubicBezTo>
                <a:cubicBezTo>
                  <a:pt x="927" y="288"/>
                  <a:pt x="935" y="337"/>
                  <a:pt x="900" y="352"/>
                </a:cubicBezTo>
                <a:cubicBezTo>
                  <a:pt x="884" y="359"/>
                  <a:pt x="869" y="351"/>
                  <a:pt x="854" y="349"/>
                </a:cubicBezTo>
                <a:cubicBezTo>
                  <a:pt x="845" y="306"/>
                  <a:pt x="844" y="280"/>
                  <a:pt x="875" y="244"/>
                </a:cubicBezTo>
                <a:cubicBezTo>
                  <a:pt x="916" y="195"/>
                  <a:pt x="979" y="157"/>
                  <a:pt x="1041" y="144"/>
                </a:cubicBezTo>
                <a:cubicBezTo>
                  <a:pt x="1089" y="134"/>
                  <a:pt x="1144" y="132"/>
                  <a:pt x="1156" y="190"/>
                </a:cubicBezTo>
                <a:cubicBezTo>
                  <a:pt x="1167" y="242"/>
                  <a:pt x="1154" y="288"/>
                  <a:pt x="1114" y="321"/>
                </a:cubicBezTo>
                <a:cubicBezTo>
                  <a:pt x="1092" y="339"/>
                  <a:pt x="1072" y="340"/>
                  <a:pt x="1047" y="342"/>
                </a:cubicBezTo>
                <a:cubicBezTo>
                  <a:pt x="1063" y="302"/>
                  <a:pt x="1078" y="287"/>
                  <a:pt x="1118" y="260"/>
                </a:cubicBezTo>
                <a:cubicBezTo>
                  <a:pt x="1181" y="217"/>
                  <a:pt x="1259" y="164"/>
                  <a:pt x="1336" y="151"/>
                </a:cubicBezTo>
                <a:cubicBezTo>
                  <a:pt x="1361" y="151"/>
                  <a:pt x="1367" y="151"/>
                  <a:pt x="1382" y="152"/>
                </a:cubicBezTo>
                <a:cubicBezTo>
                  <a:pt x="1390" y="194"/>
                  <a:pt x="1389" y="236"/>
                  <a:pt x="1389" y="279"/>
                </a:cubicBezTo>
                <a:cubicBezTo>
                  <a:pt x="1389" y="299"/>
                  <a:pt x="1389" y="319"/>
                  <a:pt x="1389" y="339"/>
                </a:cubicBezTo>
                <a:moveTo>
                  <a:pt x="1594" y="65"/>
                </a:moveTo>
                <a:cubicBezTo>
                  <a:pt x="1615" y="45"/>
                  <a:pt x="1634" y="44"/>
                  <a:pt x="1659" y="68"/>
                </a:cubicBezTo>
                <a:cubicBezTo>
                  <a:pt x="1690" y="98"/>
                  <a:pt x="1701" y="144"/>
                  <a:pt x="1738" y="169"/>
                </a:cubicBezTo>
                <a:cubicBezTo>
                  <a:pt x="1772" y="192"/>
                  <a:pt x="1841" y="198"/>
                  <a:pt x="1879" y="186"/>
                </a:cubicBezTo>
                <a:cubicBezTo>
                  <a:pt x="1920" y="174"/>
                  <a:pt x="1973" y="138"/>
                  <a:pt x="1984" y="94"/>
                </a:cubicBezTo>
                <a:cubicBezTo>
                  <a:pt x="1995" y="49"/>
                  <a:pt x="1975" y="21"/>
                  <a:pt x="1929" y="13"/>
                </a:cubicBezTo>
                <a:cubicBezTo>
                  <a:pt x="1856" y="1"/>
                  <a:pt x="1804" y="33"/>
                  <a:pt x="1768" y="96"/>
                </a:cubicBezTo>
                <a:cubicBezTo>
                  <a:pt x="1733" y="158"/>
                  <a:pt x="1717" y="265"/>
                  <a:pt x="1755" y="330"/>
                </a:cubicBezTo>
                <a:cubicBezTo>
                  <a:pt x="1793" y="394"/>
                  <a:pt x="1885" y="416"/>
                  <a:pt x="1953" y="421"/>
                </a:cubicBezTo>
                <a:cubicBezTo>
                  <a:pt x="2021" y="421"/>
                  <a:pt x="2046" y="421"/>
                  <a:pt x="2093" y="42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98" name="Freeform 23"/>
          <p:cNvSpPr/>
          <p:nvPr/>
        </p:nvSpPr>
        <p:spPr>
          <a:xfrm>
            <a:off x="5494320" y="3100320"/>
            <a:ext cx="1391040" cy="383040"/>
          </a:xfrm>
          <a:custGeom>
            <a:avLst/>
            <a:gdLst/>
            <a:ahLst/>
            <a:rect l="0" t="0" r="r" b="b"/>
            <a:pathLst>
              <a:path w="3864" h="1064">
                <a:moveTo>
                  <a:pt x="16" y="273"/>
                </a:moveTo>
                <a:cubicBezTo>
                  <a:pt x="11" y="264"/>
                  <a:pt x="5" y="254"/>
                  <a:pt x="0" y="245"/>
                </a:cubicBezTo>
                <a:cubicBezTo>
                  <a:pt x="20" y="266"/>
                  <a:pt x="28" y="273"/>
                  <a:pt x="40" y="299"/>
                </a:cubicBezTo>
                <a:cubicBezTo>
                  <a:pt x="77" y="377"/>
                  <a:pt x="94" y="458"/>
                  <a:pt x="107" y="544"/>
                </a:cubicBezTo>
                <a:cubicBezTo>
                  <a:pt x="109" y="558"/>
                  <a:pt x="110" y="560"/>
                  <a:pt x="111" y="568"/>
                </a:cubicBezTo>
                <a:cubicBezTo>
                  <a:pt x="135" y="563"/>
                  <a:pt x="144" y="561"/>
                  <a:pt x="170" y="549"/>
                </a:cubicBezTo>
                <a:cubicBezTo>
                  <a:pt x="235" y="516"/>
                  <a:pt x="289" y="506"/>
                  <a:pt x="361" y="505"/>
                </a:cubicBezTo>
                <a:cubicBezTo>
                  <a:pt x="442" y="504"/>
                  <a:pt x="468" y="548"/>
                  <a:pt x="470" y="625"/>
                </a:cubicBezTo>
                <a:cubicBezTo>
                  <a:pt x="472" y="706"/>
                  <a:pt x="407" y="748"/>
                  <a:pt x="334" y="766"/>
                </a:cubicBezTo>
                <a:cubicBezTo>
                  <a:pt x="270" y="781"/>
                  <a:pt x="167" y="788"/>
                  <a:pt x="111" y="746"/>
                </a:cubicBezTo>
                <a:cubicBezTo>
                  <a:pt x="41" y="694"/>
                  <a:pt x="87" y="631"/>
                  <a:pt x="122" y="583"/>
                </a:cubicBezTo>
                <a:moveTo>
                  <a:pt x="692" y="447"/>
                </a:moveTo>
                <a:cubicBezTo>
                  <a:pt x="724" y="494"/>
                  <a:pt x="756" y="541"/>
                  <a:pt x="767" y="598"/>
                </a:cubicBezTo>
                <a:cubicBezTo>
                  <a:pt x="777" y="648"/>
                  <a:pt x="771" y="702"/>
                  <a:pt x="771" y="753"/>
                </a:cubicBezTo>
                <a:cubicBezTo>
                  <a:pt x="771" y="773"/>
                  <a:pt x="766" y="775"/>
                  <a:pt x="780" y="780"/>
                </a:cubicBezTo>
                <a:moveTo>
                  <a:pt x="698" y="120"/>
                </a:moveTo>
                <a:cubicBezTo>
                  <a:pt x="696" y="116"/>
                  <a:pt x="694" y="111"/>
                  <a:pt x="692" y="107"/>
                </a:cubicBezTo>
                <a:cubicBezTo>
                  <a:pt x="692" y="159"/>
                  <a:pt x="700" y="190"/>
                  <a:pt x="719" y="239"/>
                </a:cubicBezTo>
                <a:moveTo>
                  <a:pt x="956" y="659"/>
                </a:moveTo>
                <a:cubicBezTo>
                  <a:pt x="984" y="606"/>
                  <a:pt x="1014" y="559"/>
                  <a:pt x="1020" y="496"/>
                </a:cubicBezTo>
                <a:cubicBezTo>
                  <a:pt x="1023" y="468"/>
                  <a:pt x="1007" y="391"/>
                  <a:pt x="1036" y="371"/>
                </a:cubicBezTo>
                <a:cubicBezTo>
                  <a:pt x="1063" y="352"/>
                  <a:pt x="1103" y="375"/>
                  <a:pt x="1121" y="392"/>
                </a:cubicBezTo>
                <a:cubicBezTo>
                  <a:pt x="1163" y="431"/>
                  <a:pt x="1179" y="488"/>
                  <a:pt x="1193" y="544"/>
                </a:cubicBezTo>
                <a:cubicBezTo>
                  <a:pt x="1204" y="586"/>
                  <a:pt x="1206" y="626"/>
                  <a:pt x="1212" y="668"/>
                </a:cubicBezTo>
                <a:cubicBezTo>
                  <a:pt x="1213" y="672"/>
                  <a:pt x="1214" y="675"/>
                  <a:pt x="1215" y="679"/>
                </a:cubicBezTo>
                <a:cubicBezTo>
                  <a:pt x="1246" y="683"/>
                  <a:pt x="1278" y="686"/>
                  <a:pt x="1311" y="679"/>
                </a:cubicBezTo>
                <a:cubicBezTo>
                  <a:pt x="1420" y="656"/>
                  <a:pt x="1556" y="593"/>
                  <a:pt x="1600" y="481"/>
                </a:cubicBezTo>
                <a:cubicBezTo>
                  <a:pt x="1631" y="404"/>
                  <a:pt x="1616" y="301"/>
                  <a:pt x="1585" y="228"/>
                </a:cubicBezTo>
                <a:cubicBezTo>
                  <a:pt x="1560" y="170"/>
                  <a:pt x="1513" y="106"/>
                  <a:pt x="1449" y="90"/>
                </a:cubicBezTo>
                <a:cubicBezTo>
                  <a:pt x="1425" y="90"/>
                  <a:pt x="1418" y="89"/>
                  <a:pt x="1405" y="101"/>
                </a:cubicBezTo>
                <a:cubicBezTo>
                  <a:pt x="1389" y="180"/>
                  <a:pt x="1387" y="239"/>
                  <a:pt x="1424" y="314"/>
                </a:cubicBezTo>
                <a:cubicBezTo>
                  <a:pt x="1477" y="422"/>
                  <a:pt x="1556" y="519"/>
                  <a:pt x="1615" y="627"/>
                </a:cubicBezTo>
                <a:cubicBezTo>
                  <a:pt x="1628" y="650"/>
                  <a:pt x="1640" y="669"/>
                  <a:pt x="1654" y="690"/>
                </a:cubicBezTo>
                <a:moveTo>
                  <a:pt x="1388" y="430"/>
                </a:moveTo>
                <a:cubicBezTo>
                  <a:pt x="1470" y="426"/>
                  <a:pt x="1551" y="427"/>
                  <a:pt x="1633" y="427"/>
                </a:cubicBezTo>
                <a:cubicBezTo>
                  <a:pt x="1704" y="427"/>
                  <a:pt x="1726" y="427"/>
                  <a:pt x="1772" y="426"/>
                </a:cubicBezTo>
                <a:moveTo>
                  <a:pt x="1858" y="209"/>
                </a:moveTo>
                <a:cubicBezTo>
                  <a:pt x="1853" y="181"/>
                  <a:pt x="1853" y="96"/>
                  <a:pt x="1846" y="124"/>
                </a:cubicBezTo>
                <a:cubicBezTo>
                  <a:pt x="1835" y="171"/>
                  <a:pt x="1847" y="236"/>
                  <a:pt x="1857" y="281"/>
                </a:cubicBezTo>
                <a:cubicBezTo>
                  <a:pt x="1877" y="367"/>
                  <a:pt x="1908" y="451"/>
                  <a:pt x="1935" y="537"/>
                </a:cubicBezTo>
                <a:cubicBezTo>
                  <a:pt x="1943" y="563"/>
                  <a:pt x="1956" y="630"/>
                  <a:pt x="1983" y="648"/>
                </a:cubicBezTo>
                <a:cubicBezTo>
                  <a:pt x="2004" y="662"/>
                  <a:pt x="2039" y="624"/>
                  <a:pt x="2050" y="615"/>
                </a:cubicBezTo>
                <a:cubicBezTo>
                  <a:pt x="2087" y="586"/>
                  <a:pt x="2129" y="549"/>
                  <a:pt x="2177" y="541"/>
                </a:cubicBezTo>
                <a:cubicBezTo>
                  <a:pt x="2227" y="533"/>
                  <a:pt x="2251" y="559"/>
                  <a:pt x="2278" y="598"/>
                </a:cubicBezTo>
                <a:cubicBezTo>
                  <a:pt x="2309" y="643"/>
                  <a:pt x="2321" y="679"/>
                  <a:pt x="2362" y="716"/>
                </a:cubicBezTo>
                <a:moveTo>
                  <a:pt x="2840" y="525"/>
                </a:moveTo>
                <a:cubicBezTo>
                  <a:pt x="2821" y="446"/>
                  <a:pt x="2796" y="422"/>
                  <a:pt x="2708" y="412"/>
                </a:cubicBezTo>
                <a:cubicBezTo>
                  <a:pt x="2622" y="402"/>
                  <a:pt x="2522" y="400"/>
                  <a:pt x="2448" y="451"/>
                </a:cubicBezTo>
                <a:cubicBezTo>
                  <a:pt x="2394" y="488"/>
                  <a:pt x="2364" y="571"/>
                  <a:pt x="2404" y="630"/>
                </a:cubicBezTo>
                <a:cubicBezTo>
                  <a:pt x="2456" y="705"/>
                  <a:pt x="2562" y="708"/>
                  <a:pt x="2642" y="710"/>
                </a:cubicBezTo>
                <a:cubicBezTo>
                  <a:pt x="2740" y="713"/>
                  <a:pt x="2816" y="669"/>
                  <a:pt x="2866" y="582"/>
                </a:cubicBezTo>
                <a:cubicBezTo>
                  <a:pt x="2916" y="492"/>
                  <a:pt x="2910" y="370"/>
                  <a:pt x="2889" y="275"/>
                </a:cubicBezTo>
                <a:cubicBezTo>
                  <a:pt x="2870" y="186"/>
                  <a:pt x="2841" y="85"/>
                  <a:pt x="2807" y="0"/>
                </a:cubicBezTo>
                <a:cubicBezTo>
                  <a:pt x="2805" y="0"/>
                  <a:pt x="2804" y="0"/>
                  <a:pt x="2802" y="0"/>
                </a:cubicBezTo>
                <a:cubicBezTo>
                  <a:pt x="2777" y="62"/>
                  <a:pt x="2758" y="116"/>
                  <a:pt x="2754" y="186"/>
                </a:cubicBezTo>
                <a:cubicBezTo>
                  <a:pt x="2748" y="287"/>
                  <a:pt x="2757" y="377"/>
                  <a:pt x="2807" y="467"/>
                </a:cubicBezTo>
                <a:cubicBezTo>
                  <a:pt x="2844" y="536"/>
                  <a:pt x="2900" y="593"/>
                  <a:pt x="2978" y="605"/>
                </a:cubicBezTo>
                <a:cubicBezTo>
                  <a:pt x="3049" y="616"/>
                  <a:pt x="3103" y="600"/>
                  <a:pt x="3155" y="551"/>
                </a:cubicBezTo>
                <a:cubicBezTo>
                  <a:pt x="3212" y="495"/>
                  <a:pt x="3234" y="436"/>
                  <a:pt x="3246" y="362"/>
                </a:cubicBezTo>
                <a:cubicBezTo>
                  <a:pt x="3246" y="358"/>
                  <a:pt x="3246" y="355"/>
                  <a:pt x="3246" y="351"/>
                </a:cubicBezTo>
                <a:cubicBezTo>
                  <a:pt x="3214" y="365"/>
                  <a:pt x="3194" y="357"/>
                  <a:pt x="3169" y="395"/>
                </a:cubicBezTo>
                <a:cubicBezTo>
                  <a:pt x="3143" y="434"/>
                  <a:pt x="3144" y="491"/>
                  <a:pt x="3178" y="522"/>
                </a:cubicBezTo>
                <a:cubicBezTo>
                  <a:pt x="3212" y="555"/>
                  <a:pt x="3289" y="576"/>
                  <a:pt x="3334" y="561"/>
                </a:cubicBezTo>
                <a:cubicBezTo>
                  <a:pt x="3389" y="543"/>
                  <a:pt x="3390" y="467"/>
                  <a:pt x="3391" y="421"/>
                </a:cubicBezTo>
                <a:cubicBezTo>
                  <a:pt x="3391" y="405"/>
                  <a:pt x="3391" y="401"/>
                  <a:pt x="3391" y="391"/>
                </a:cubicBezTo>
                <a:cubicBezTo>
                  <a:pt x="3391" y="438"/>
                  <a:pt x="3390" y="468"/>
                  <a:pt x="3411" y="512"/>
                </a:cubicBezTo>
                <a:cubicBezTo>
                  <a:pt x="3429" y="552"/>
                  <a:pt x="3459" y="603"/>
                  <a:pt x="3499" y="623"/>
                </a:cubicBezTo>
                <a:cubicBezTo>
                  <a:pt x="3514" y="623"/>
                  <a:pt x="3518" y="623"/>
                  <a:pt x="3527" y="623"/>
                </a:cubicBezTo>
                <a:moveTo>
                  <a:pt x="3587" y="461"/>
                </a:moveTo>
                <a:cubicBezTo>
                  <a:pt x="3596" y="444"/>
                  <a:pt x="3602" y="437"/>
                  <a:pt x="3613" y="423"/>
                </a:cubicBezTo>
                <a:cubicBezTo>
                  <a:pt x="3619" y="432"/>
                  <a:pt x="3625" y="438"/>
                  <a:pt x="3630" y="457"/>
                </a:cubicBezTo>
                <a:cubicBezTo>
                  <a:pt x="3638" y="489"/>
                  <a:pt x="3654" y="518"/>
                  <a:pt x="3687" y="534"/>
                </a:cubicBezTo>
                <a:cubicBezTo>
                  <a:pt x="3719" y="547"/>
                  <a:pt x="3781" y="551"/>
                  <a:pt x="3811" y="530"/>
                </a:cubicBezTo>
                <a:cubicBezTo>
                  <a:pt x="3847" y="507"/>
                  <a:pt x="3860" y="451"/>
                  <a:pt x="3863" y="412"/>
                </a:cubicBezTo>
                <a:cubicBezTo>
                  <a:pt x="3863" y="401"/>
                  <a:pt x="3863" y="399"/>
                  <a:pt x="3863" y="392"/>
                </a:cubicBezTo>
                <a:cubicBezTo>
                  <a:pt x="3853" y="452"/>
                  <a:pt x="3837" y="512"/>
                  <a:pt x="3828" y="575"/>
                </a:cubicBezTo>
                <a:cubicBezTo>
                  <a:pt x="3814" y="669"/>
                  <a:pt x="3815" y="763"/>
                  <a:pt x="3815" y="857"/>
                </a:cubicBezTo>
                <a:cubicBezTo>
                  <a:pt x="3815" y="926"/>
                  <a:pt x="3815" y="994"/>
                  <a:pt x="3815" y="106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899" name="Freeform 24"/>
          <p:cNvSpPr/>
          <p:nvPr/>
        </p:nvSpPr>
        <p:spPr>
          <a:xfrm>
            <a:off x="7188120" y="3090960"/>
            <a:ext cx="59400" cy="120960"/>
          </a:xfrm>
          <a:custGeom>
            <a:avLst/>
            <a:gdLst/>
            <a:ahLst/>
            <a:rect l="0" t="0" r="r" b="b"/>
            <a:pathLst>
              <a:path w="165" h="336">
                <a:moveTo>
                  <a:pt x="4" y="8"/>
                </a:moveTo>
                <a:cubicBezTo>
                  <a:pt x="3" y="5"/>
                  <a:pt x="1" y="3"/>
                  <a:pt x="0" y="0"/>
                </a:cubicBezTo>
                <a:cubicBezTo>
                  <a:pt x="14" y="24"/>
                  <a:pt x="18" y="49"/>
                  <a:pt x="23" y="76"/>
                </a:cubicBezTo>
                <a:cubicBezTo>
                  <a:pt x="29" y="108"/>
                  <a:pt x="27" y="148"/>
                  <a:pt x="46" y="176"/>
                </a:cubicBezTo>
                <a:cubicBezTo>
                  <a:pt x="59" y="194"/>
                  <a:pt x="72" y="192"/>
                  <a:pt x="92" y="193"/>
                </a:cubicBezTo>
                <a:moveTo>
                  <a:pt x="157" y="76"/>
                </a:moveTo>
                <a:cubicBezTo>
                  <a:pt x="164" y="19"/>
                  <a:pt x="154" y="113"/>
                  <a:pt x="153" y="116"/>
                </a:cubicBezTo>
                <a:cubicBezTo>
                  <a:pt x="137" y="192"/>
                  <a:pt x="137" y="259"/>
                  <a:pt x="140" y="33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00" name="Freeform 25"/>
          <p:cNvSpPr/>
          <p:nvPr/>
        </p:nvSpPr>
        <p:spPr>
          <a:xfrm>
            <a:off x="933480" y="3974040"/>
            <a:ext cx="2205720" cy="336600"/>
          </a:xfrm>
          <a:custGeom>
            <a:avLst/>
            <a:gdLst/>
            <a:ahLst/>
            <a:rect l="0" t="0" r="r" b="b"/>
            <a:pathLst>
              <a:path w="6127" h="935">
                <a:moveTo>
                  <a:pt x="41" y="200"/>
                </a:moveTo>
                <a:cubicBezTo>
                  <a:pt x="27" y="203"/>
                  <a:pt x="14" y="204"/>
                  <a:pt x="0" y="205"/>
                </a:cubicBezTo>
                <a:cubicBezTo>
                  <a:pt x="78" y="206"/>
                  <a:pt x="152" y="216"/>
                  <a:pt x="229" y="228"/>
                </a:cubicBezTo>
                <a:cubicBezTo>
                  <a:pt x="381" y="250"/>
                  <a:pt x="533" y="267"/>
                  <a:pt x="687" y="281"/>
                </a:cubicBezTo>
                <a:moveTo>
                  <a:pt x="1150" y="125"/>
                </a:moveTo>
                <a:cubicBezTo>
                  <a:pt x="1125" y="121"/>
                  <a:pt x="1136" y="126"/>
                  <a:pt x="1136" y="165"/>
                </a:cubicBezTo>
                <a:cubicBezTo>
                  <a:pt x="1136" y="231"/>
                  <a:pt x="1141" y="298"/>
                  <a:pt x="1132" y="364"/>
                </a:cubicBezTo>
                <a:cubicBezTo>
                  <a:pt x="1126" y="406"/>
                  <a:pt x="1118" y="467"/>
                  <a:pt x="1094" y="505"/>
                </a:cubicBezTo>
                <a:cubicBezTo>
                  <a:pt x="1089" y="513"/>
                  <a:pt x="1086" y="511"/>
                  <a:pt x="1083" y="515"/>
                </a:cubicBezTo>
                <a:cubicBezTo>
                  <a:pt x="1076" y="466"/>
                  <a:pt x="1074" y="419"/>
                  <a:pt x="1074" y="371"/>
                </a:cubicBezTo>
                <a:cubicBezTo>
                  <a:pt x="1074" y="299"/>
                  <a:pt x="1070" y="231"/>
                  <a:pt x="1093" y="162"/>
                </a:cubicBezTo>
                <a:cubicBezTo>
                  <a:pt x="1115" y="95"/>
                  <a:pt x="1159" y="39"/>
                  <a:pt x="1230" y="19"/>
                </a:cubicBezTo>
                <a:cubicBezTo>
                  <a:pt x="1299" y="0"/>
                  <a:pt x="1340" y="20"/>
                  <a:pt x="1375" y="80"/>
                </a:cubicBezTo>
                <a:cubicBezTo>
                  <a:pt x="1411" y="142"/>
                  <a:pt x="1423" y="217"/>
                  <a:pt x="1445" y="283"/>
                </a:cubicBezTo>
                <a:cubicBezTo>
                  <a:pt x="1458" y="323"/>
                  <a:pt x="1474" y="361"/>
                  <a:pt x="1491" y="399"/>
                </a:cubicBezTo>
                <a:moveTo>
                  <a:pt x="1072" y="309"/>
                </a:moveTo>
                <a:cubicBezTo>
                  <a:pt x="1133" y="296"/>
                  <a:pt x="1211" y="289"/>
                  <a:pt x="1281" y="288"/>
                </a:cubicBezTo>
                <a:cubicBezTo>
                  <a:pt x="1438" y="286"/>
                  <a:pt x="1600" y="301"/>
                  <a:pt x="1756" y="285"/>
                </a:cubicBezTo>
                <a:cubicBezTo>
                  <a:pt x="1772" y="283"/>
                  <a:pt x="1783" y="277"/>
                  <a:pt x="1790" y="275"/>
                </a:cubicBezTo>
                <a:cubicBezTo>
                  <a:pt x="1758" y="270"/>
                  <a:pt x="1728" y="269"/>
                  <a:pt x="1696" y="269"/>
                </a:cubicBezTo>
                <a:cubicBezTo>
                  <a:pt x="1708" y="310"/>
                  <a:pt x="1720" y="323"/>
                  <a:pt x="1753" y="356"/>
                </a:cubicBezTo>
                <a:cubicBezTo>
                  <a:pt x="1777" y="380"/>
                  <a:pt x="1859" y="461"/>
                  <a:pt x="1815" y="502"/>
                </a:cubicBezTo>
                <a:cubicBezTo>
                  <a:pt x="1795" y="520"/>
                  <a:pt x="1761" y="513"/>
                  <a:pt x="1737" y="515"/>
                </a:cubicBezTo>
                <a:cubicBezTo>
                  <a:pt x="1751" y="472"/>
                  <a:pt x="1766" y="458"/>
                  <a:pt x="1812" y="433"/>
                </a:cubicBezTo>
                <a:cubicBezTo>
                  <a:pt x="1889" y="391"/>
                  <a:pt x="1972" y="359"/>
                  <a:pt x="2051" y="323"/>
                </a:cubicBezTo>
                <a:cubicBezTo>
                  <a:pt x="2091" y="305"/>
                  <a:pt x="2128" y="284"/>
                  <a:pt x="2161" y="261"/>
                </a:cubicBezTo>
                <a:cubicBezTo>
                  <a:pt x="2161" y="260"/>
                  <a:pt x="2161" y="258"/>
                  <a:pt x="2161" y="257"/>
                </a:cubicBezTo>
                <a:cubicBezTo>
                  <a:pt x="2106" y="258"/>
                  <a:pt x="2061" y="260"/>
                  <a:pt x="2021" y="305"/>
                </a:cubicBezTo>
                <a:cubicBezTo>
                  <a:pt x="1994" y="336"/>
                  <a:pt x="1996" y="375"/>
                  <a:pt x="2012" y="409"/>
                </a:cubicBezTo>
                <a:cubicBezTo>
                  <a:pt x="2037" y="460"/>
                  <a:pt x="2121" y="465"/>
                  <a:pt x="2148" y="520"/>
                </a:cubicBezTo>
                <a:cubicBezTo>
                  <a:pt x="2148" y="524"/>
                  <a:pt x="2148" y="528"/>
                  <a:pt x="2148" y="532"/>
                </a:cubicBezTo>
                <a:cubicBezTo>
                  <a:pt x="2116" y="547"/>
                  <a:pt x="2092" y="553"/>
                  <a:pt x="2055" y="558"/>
                </a:cubicBezTo>
                <a:cubicBezTo>
                  <a:pt x="2042" y="558"/>
                  <a:pt x="2040" y="558"/>
                  <a:pt x="2032" y="558"/>
                </a:cubicBezTo>
                <a:cubicBezTo>
                  <a:pt x="2076" y="527"/>
                  <a:pt x="2123" y="500"/>
                  <a:pt x="2170" y="471"/>
                </a:cubicBezTo>
                <a:cubicBezTo>
                  <a:pt x="2233" y="433"/>
                  <a:pt x="2282" y="381"/>
                  <a:pt x="2341" y="339"/>
                </a:cubicBezTo>
                <a:cubicBezTo>
                  <a:pt x="2342" y="339"/>
                  <a:pt x="2342" y="339"/>
                  <a:pt x="2343" y="339"/>
                </a:cubicBezTo>
                <a:cubicBezTo>
                  <a:pt x="2346" y="391"/>
                  <a:pt x="2339" y="472"/>
                  <a:pt x="2388" y="509"/>
                </a:cubicBezTo>
                <a:cubicBezTo>
                  <a:pt x="2418" y="530"/>
                  <a:pt x="2476" y="534"/>
                  <a:pt x="2510" y="523"/>
                </a:cubicBezTo>
                <a:cubicBezTo>
                  <a:pt x="2585" y="498"/>
                  <a:pt x="2597" y="423"/>
                  <a:pt x="2611" y="357"/>
                </a:cubicBezTo>
                <a:cubicBezTo>
                  <a:pt x="2612" y="353"/>
                  <a:pt x="2619" y="330"/>
                  <a:pt x="2619" y="328"/>
                </a:cubicBezTo>
                <a:cubicBezTo>
                  <a:pt x="2631" y="397"/>
                  <a:pt x="2631" y="480"/>
                  <a:pt x="2674" y="537"/>
                </a:cubicBezTo>
                <a:cubicBezTo>
                  <a:pt x="2679" y="540"/>
                  <a:pt x="2684" y="542"/>
                  <a:pt x="2689" y="545"/>
                </a:cubicBezTo>
                <a:moveTo>
                  <a:pt x="2752" y="418"/>
                </a:moveTo>
                <a:cubicBezTo>
                  <a:pt x="2760" y="385"/>
                  <a:pt x="2762" y="353"/>
                  <a:pt x="2801" y="346"/>
                </a:cubicBezTo>
                <a:cubicBezTo>
                  <a:pt x="2843" y="339"/>
                  <a:pt x="2875" y="352"/>
                  <a:pt x="2898" y="388"/>
                </a:cubicBezTo>
                <a:cubicBezTo>
                  <a:pt x="2923" y="427"/>
                  <a:pt x="2923" y="471"/>
                  <a:pt x="2931" y="515"/>
                </a:cubicBezTo>
                <a:lnTo>
                  <a:pt x="2932" y="515"/>
                </a:lnTo>
                <a:cubicBezTo>
                  <a:pt x="2939" y="491"/>
                  <a:pt x="2945" y="468"/>
                  <a:pt x="2962" y="447"/>
                </a:cubicBezTo>
                <a:cubicBezTo>
                  <a:pt x="2987" y="416"/>
                  <a:pt x="3023" y="394"/>
                  <a:pt x="3060" y="389"/>
                </a:cubicBezTo>
                <a:cubicBezTo>
                  <a:pt x="3101" y="383"/>
                  <a:pt x="3113" y="396"/>
                  <a:pt x="3117" y="436"/>
                </a:cubicBezTo>
                <a:cubicBezTo>
                  <a:pt x="3119" y="460"/>
                  <a:pt x="3117" y="487"/>
                  <a:pt x="3117" y="511"/>
                </a:cubicBezTo>
                <a:cubicBezTo>
                  <a:pt x="3142" y="488"/>
                  <a:pt x="3164" y="466"/>
                  <a:pt x="3194" y="450"/>
                </a:cubicBezTo>
                <a:cubicBezTo>
                  <a:pt x="3241" y="425"/>
                  <a:pt x="3284" y="419"/>
                  <a:pt x="3336" y="418"/>
                </a:cubicBezTo>
                <a:cubicBezTo>
                  <a:pt x="3380" y="417"/>
                  <a:pt x="3375" y="455"/>
                  <a:pt x="3376" y="491"/>
                </a:cubicBezTo>
                <a:cubicBezTo>
                  <a:pt x="3376" y="512"/>
                  <a:pt x="3377" y="532"/>
                  <a:pt x="3382" y="548"/>
                </a:cubicBezTo>
                <a:moveTo>
                  <a:pt x="3558" y="399"/>
                </a:moveTo>
                <a:cubicBezTo>
                  <a:pt x="3573" y="377"/>
                  <a:pt x="3580" y="358"/>
                  <a:pt x="3606" y="353"/>
                </a:cubicBezTo>
                <a:cubicBezTo>
                  <a:pt x="3618" y="386"/>
                  <a:pt x="3626" y="436"/>
                  <a:pt x="3627" y="484"/>
                </a:cubicBezTo>
                <a:cubicBezTo>
                  <a:pt x="3629" y="564"/>
                  <a:pt x="3645" y="671"/>
                  <a:pt x="3624" y="748"/>
                </a:cubicBezTo>
                <a:cubicBezTo>
                  <a:pt x="3622" y="751"/>
                  <a:pt x="3621" y="753"/>
                  <a:pt x="3619" y="756"/>
                </a:cubicBezTo>
                <a:cubicBezTo>
                  <a:pt x="3591" y="742"/>
                  <a:pt x="3586" y="738"/>
                  <a:pt x="3579" y="698"/>
                </a:cubicBezTo>
                <a:cubicBezTo>
                  <a:pt x="3569" y="640"/>
                  <a:pt x="3565" y="556"/>
                  <a:pt x="3576" y="498"/>
                </a:cubicBezTo>
                <a:cubicBezTo>
                  <a:pt x="3588" y="432"/>
                  <a:pt x="3625" y="357"/>
                  <a:pt x="3680" y="318"/>
                </a:cubicBezTo>
                <a:cubicBezTo>
                  <a:pt x="3703" y="308"/>
                  <a:pt x="3709" y="304"/>
                  <a:pt x="3725" y="306"/>
                </a:cubicBezTo>
                <a:cubicBezTo>
                  <a:pt x="3741" y="333"/>
                  <a:pt x="3736" y="379"/>
                  <a:pt x="3727" y="412"/>
                </a:cubicBezTo>
                <a:cubicBezTo>
                  <a:pt x="3718" y="445"/>
                  <a:pt x="3699" y="481"/>
                  <a:pt x="3682" y="511"/>
                </a:cubicBezTo>
                <a:cubicBezTo>
                  <a:pt x="3681" y="512"/>
                  <a:pt x="3681" y="512"/>
                  <a:pt x="3680" y="513"/>
                </a:cubicBezTo>
                <a:moveTo>
                  <a:pt x="3927" y="200"/>
                </a:moveTo>
                <a:cubicBezTo>
                  <a:pt x="3929" y="181"/>
                  <a:pt x="3930" y="177"/>
                  <a:pt x="3931" y="166"/>
                </a:cubicBezTo>
                <a:cubicBezTo>
                  <a:pt x="3934" y="188"/>
                  <a:pt x="3936" y="227"/>
                  <a:pt x="3936" y="251"/>
                </a:cubicBezTo>
                <a:cubicBezTo>
                  <a:pt x="3937" y="348"/>
                  <a:pt x="3936" y="446"/>
                  <a:pt x="3936" y="544"/>
                </a:cubicBezTo>
                <a:moveTo>
                  <a:pt x="3833" y="515"/>
                </a:moveTo>
                <a:cubicBezTo>
                  <a:pt x="3910" y="487"/>
                  <a:pt x="3989" y="468"/>
                  <a:pt x="4068" y="447"/>
                </a:cubicBezTo>
                <a:cubicBezTo>
                  <a:pt x="4130" y="431"/>
                  <a:pt x="4192" y="413"/>
                  <a:pt x="4252" y="392"/>
                </a:cubicBezTo>
                <a:cubicBezTo>
                  <a:pt x="4262" y="388"/>
                  <a:pt x="4264" y="386"/>
                  <a:pt x="4270" y="387"/>
                </a:cubicBezTo>
                <a:cubicBezTo>
                  <a:pt x="4270" y="426"/>
                  <a:pt x="4264" y="462"/>
                  <a:pt x="4258" y="501"/>
                </a:cubicBezTo>
                <a:cubicBezTo>
                  <a:pt x="4254" y="529"/>
                  <a:pt x="4255" y="574"/>
                  <a:pt x="4237" y="598"/>
                </a:cubicBezTo>
                <a:cubicBezTo>
                  <a:pt x="4234" y="599"/>
                  <a:pt x="4232" y="601"/>
                  <a:pt x="4229" y="602"/>
                </a:cubicBezTo>
                <a:moveTo>
                  <a:pt x="4216" y="281"/>
                </a:moveTo>
                <a:cubicBezTo>
                  <a:pt x="4246" y="254"/>
                  <a:pt x="4264" y="230"/>
                  <a:pt x="4313" y="243"/>
                </a:cubicBezTo>
                <a:cubicBezTo>
                  <a:pt x="4356" y="253"/>
                  <a:pt x="4361" y="275"/>
                  <a:pt x="4389" y="309"/>
                </a:cubicBezTo>
                <a:cubicBezTo>
                  <a:pt x="4411" y="337"/>
                  <a:pt x="4445" y="353"/>
                  <a:pt x="4466" y="379"/>
                </a:cubicBezTo>
                <a:cubicBezTo>
                  <a:pt x="4487" y="404"/>
                  <a:pt x="4493" y="441"/>
                  <a:pt x="4485" y="474"/>
                </a:cubicBezTo>
                <a:cubicBezTo>
                  <a:pt x="4471" y="534"/>
                  <a:pt x="4419" y="577"/>
                  <a:pt x="4401" y="634"/>
                </a:cubicBezTo>
                <a:cubicBezTo>
                  <a:pt x="4401" y="647"/>
                  <a:pt x="4401" y="649"/>
                  <a:pt x="4401" y="657"/>
                </a:cubicBezTo>
                <a:cubicBezTo>
                  <a:pt x="4466" y="655"/>
                  <a:pt x="4515" y="652"/>
                  <a:pt x="4568" y="607"/>
                </a:cubicBezTo>
                <a:cubicBezTo>
                  <a:pt x="4607" y="574"/>
                  <a:pt x="4620" y="525"/>
                  <a:pt x="4614" y="474"/>
                </a:cubicBezTo>
                <a:cubicBezTo>
                  <a:pt x="4609" y="433"/>
                  <a:pt x="4579" y="420"/>
                  <a:pt x="4541" y="424"/>
                </a:cubicBezTo>
                <a:cubicBezTo>
                  <a:pt x="4518" y="426"/>
                  <a:pt x="4525" y="438"/>
                  <a:pt x="4516" y="442"/>
                </a:cubicBezTo>
                <a:cubicBezTo>
                  <a:pt x="4557" y="451"/>
                  <a:pt x="4594" y="455"/>
                  <a:pt x="4638" y="454"/>
                </a:cubicBezTo>
                <a:cubicBezTo>
                  <a:pt x="4689" y="453"/>
                  <a:pt x="4723" y="434"/>
                  <a:pt x="4771" y="421"/>
                </a:cubicBezTo>
                <a:cubicBezTo>
                  <a:pt x="4784" y="417"/>
                  <a:pt x="4822" y="406"/>
                  <a:pt x="4835" y="418"/>
                </a:cubicBezTo>
                <a:cubicBezTo>
                  <a:pt x="4872" y="454"/>
                  <a:pt x="4885" y="540"/>
                  <a:pt x="4896" y="588"/>
                </a:cubicBezTo>
                <a:cubicBezTo>
                  <a:pt x="4899" y="603"/>
                  <a:pt x="4899" y="616"/>
                  <a:pt x="4901" y="630"/>
                </a:cubicBezTo>
                <a:cubicBezTo>
                  <a:pt x="4877" y="615"/>
                  <a:pt x="4863" y="640"/>
                  <a:pt x="4853" y="597"/>
                </a:cubicBezTo>
                <a:cubicBezTo>
                  <a:pt x="4842" y="552"/>
                  <a:pt x="4862" y="502"/>
                  <a:pt x="4887" y="465"/>
                </a:cubicBezTo>
                <a:cubicBezTo>
                  <a:pt x="4929" y="404"/>
                  <a:pt x="4982" y="364"/>
                  <a:pt x="5056" y="361"/>
                </a:cubicBezTo>
                <a:cubicBezTo>
                  <a:pt x="5109" y="359"/>
                  <a:pt x="5147" y="396"/>
                  <a:pt x="5170" y="443"/>
                </a:cubicBezTo>
                <a:cubicBezTo>
                  <a:pt x="5199" y="501"/>
                  <a:pt x="5187" y="563"/>
                  <a:pt x="5202" y="622"/>
                </a:cubicBezTo>
                <a:cubicBezTo>
                  <a:pt x="5205" y="626"/>
                  <a:pt x="5207" y="629"/>
                  <a:pt x="5210" y="633"/>
                </a:cubicBezTo>
                <a:cubicBezTo>
                  <a:pt x="5254" y="629"/>
                  <a:pt x="5276" y="624"/>
                  <a:pt x="5314" y="594"/>
                </a:cubicBezTo>
                <a:cubicBezTo>
                  <a:pt x="5383" y="541"/>
                  <a:pt x="5430" y="469"/>
                  <a:pt x="5483" y="401"/>
                </a:cubicBezTo>
                <a:cubicBezTo>
                  <a:pt x="5527" y="344"/>
                  <a:pt x="5578" y="292"/>
                  <a:pt x="5623" y="237"/>
                </a:cubicBezTo>
                <a:cubicBezTo>
                  <a:pt x="5626" y="233"/>
                  <a:pt x="5628" y="228"/>
                  <a:pt x="5631" y="224"/>
                </a:cubicBezTo>
                <a:cubicBezTo>
                  <a:pt x="5602" y="235"/>
                  <a:pt x="5583" y="237"/>
                  <a:pt x="5554" y="261"/>
                </a:cubicBezTo>
                <a:cubicBezTo>
                  <a:pt x="5505" y="302"/>
                  <a:pt x="5484" y="343"/>
                  <a:pt x="5481" y="405"/>
                </a:cubicBezTo>
                <a:cubicBezTo>
                  <a:pt x="5479" y="459"/>
                  <a:pt x="5511" y="476"/>
                  <a:pt x="5538" y="515"/>
                </a:cubicBezTo>
                <a:cubicBezTo>
                  <a:pt x="5551" y="533"/>
                  <a:pt x="5546" y="541"/>
                  <a:pt x="5554" y="557"/>
                </a:cubicBezTo>
                <a:cubicBezTo>
                  <a:pt x="5483" y="588"/>
                  <a:pt x="5411" y="607"/>
                  <a:pt x="5335" y="619"/>
                </a:cubicBezTo>
                <a:cubicBezTo>
                  <a:pt x="5313" y="622"/>
                  <a:pt x="5292" y="624"/>
                  <a:pt x="5270" y="627"/>
                </a:cubicBezTo>
                <a:moveTo>
                  <a:pt x="5979" y="417"/>
                </a:moveTo>
                <a:cubicBezTo>
                  <a:pt x="5983" y="406"/>
                  <a:pt x="5994" y="385"/>
                  <a:pt x="5984" y="374"/>
                </a:cubicBezTo>
                <a:cubicBezTo>
                  <a:pt x="5962" y="350"/>
                  <a:pt x="5928" y="350"/>
                  <a:pt x="5908" y="319"/>
                </a:cubicBezTo>
                <a:cubicBezTo>
                  <a:pt x="5900" y="306"/>
                  <a:pt x="5886" y="257"/>
                  <a:pt x="5902" y="244"/>
                </a:cubicBezTo>
                <a:cubicBezTo>
                  <a:pt x="5926" y="226"/>
                  <a:pt x="6002" y="225"/>
                  <a:pt x="6030" y="233"/>
                </a:cubicBezTo>
                <a:cubicBezTo>
                  <a:pt x="6083" y="246"/>
                  <a:pt x="6083" y="297"/>
                  <a:pt x="6084" y="342"/>
                </a:cubicBezTo>
                <a:cubicBezTo>
                  <a:pt x="6086" y="414"/>
                  <a:pt x="6062" y="466"/>
                  <a:pt x="6035" y="532"/>
                </a:cubicBezTo>
                <a:cubicBezTo>
                  <a:pt x="6016" y="577"/>
                  <a:pt x="5991" y="621"/>
                  <a:pt x="5975" y="667"/>
                </a:cubicBezTo>
                <a:cubicBezTo>
                  <a:pt x="5966" y="693"/>
                  <a:pt x="5963" y="718"/>
                  <a:pt x="5960" y="745"/>
                </a:cubicBezTo>
                <a:moveTo>
                  <a:pt x="6079" y="930"/>
                </a:moveTo>
                <a:cubicBezTo>
                  <a:pt x="6091" y="932"/>
                  <a:pt x="6126" y="934"/>
                  <a:pt x="6114" y="934"/>
                </a:cubicBezTo>
                <a:cubicBezTo>
                  <a:pt x="6112" y="934"/>
                  <a:pt x="6110" y="934"/>
                  <a:pt x="6108" y="93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01" name="Freeform 26"/>
          <p:cNvSpPr/>
          <p:nvPr/>
        </p:nvSpPr>
        <p:spPr>
          <a:xfrm>
            <a:off x="3591720" y="4538160"/>
            <a:ext cx="90360" cy="102240"/>
          </a:xfrm>
          <a:custGeom>
            <a:avLst/>
            <a:gdLst/>
            <a:ahLst/>
            <a:rect l="0" t="0" r="r" b="b"/>
            <a:pathLst>
              <a:path w="251" h="284">
                <a:moveTo>
                  <a:pt x="250" y="54"/>
                </a:moveTo>
                <a:cubicBezTo>
                  <a:pt x="244" y="4"/>
                  <a:pt x="217" y="0"/>
                  <a:pt x="168" y="27"/>
                </a:cubicBezTo>
                <a:cubicBezTo>
                  <a:pt x="110" y="59"/>
                  <a:pt x="44" y="117"/>
                  <a:pt x="18" y="180"/>
                </a:cubicBezTo>
                <a:cubicBezTo>
                  <a:pt x="1" y="219"/>
                  <a:pt x="0" y="265"/>
                  <a:pt x="46" y="278"/>
                </a:cubicBezTo>
                <a:cubicBezTo>
                  <a:pt x="59" y="280"/>
                  <a:pt x="72" y="281"/>
                  <a:pt x="85" y="28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02" name="Freeform 27"/>
          <p:cNvSpPr/>
          <p:nvPr/>
        </p:nvSpPr>
        <p:spPr>
          <a:xfrm>
            <a:off x="865080" y="4464360"/>
            <a:ext cx="3061080" cy="300240"/>
          </a:xfrm>
          <a:custGeom>
            <a:avLst/>
            <a:gdLst/>
            <a:ahLst/>
            <a:rect l="0" t="0" r="r" b="b"/>
            <a:pathLst>
              <a:path w="8503" h="834">
                <a:moveTo>
                  <a:pt x="35" y="197"/>
                </a:moveTo>
                <a:cubicBezTo>
                  <a:pt x="16" y="197"/>
                  <a:pt x="11" y="198"/>
                  <a:pt x="0" y="191"/>
                </a:cubicBezTo>
                <a:cubicBezTo>
                  <a:pt x="25" y="188"/>
                  <a:pt x="44" y="186"/>
                  <a:pt x="69" y="186"/>
                </a:cubicBezTo>
                <a:cubicBezTo>
                  <a:pt x="247" y="186"/>
                  <a:pt x="426" y="186"/>
                  <a:pt x="604" y="186"/>
                </a:cubicBezTo>
                <a:moveTo>
                  <a:pt x="653" y="72"/>
                </a:moveTo>
                <a:cubicBezTo>
                  <a:pt x="631" y="52"/>
                  <a:pt x="603" y="30"/>
                  <a:pt x="587" y="7"/>
                </a:cubicBezTo>
                <a:cubicBezTo>
                  <a:pt x="587" y="6"/>
                  <a:pt x="587" y="5"/>
                  <a:pt x="587" y="4"/>
                </a:cubicBezTo>
                <a:cubicBezTo>
                  <a:pt x="634" y="4"/>
                  <a:pt x="675" y="0"/>
                  <a:pt x="717" y="28"/>
                </a:cubicBezTo>
                <a:cubicBezTo>
                  <a:pt x="763" y="58"/>
                  <a:pt x="787" y="118"/>
                  <a:pt x="775" y="173"/>
                </a:cubicBezTo>
                <a:cubicBezTo>
                  <a:pt x="759" y="245"/>
                  <a:pt x="689" y="293"/>
                  <a:pt x="632" y="328"/>
                </a:cubicBezTo>
                <a:cubicBezTo>
                  <a:pt x="599" y="348"/>
                  <a:pt x="561" y="366"/>
                  <a:pt x="533" y="388"/>
                </a:cubicBezTo>
                <a:moveTo>
                  <a:pt x="1713" y="152"/>
                </a:moveTo>
                <a:cubicBezTo>
                  <a:pt x="1728" y="124"/>
                  <a:pt x="1737" y="113"/>
                  <a:pt x="1701" y="108"/>
                </a:cubicBezTo>
                <a:cubicBezTo>
                  <a:pt x="1645" y="100"/>
                  <a:pt x="1588" y="113"/>
                  <a:pt x="1540" y="143"/>
                </a:cubicBezTo>
                <a:cubicBezTo>
                  <a:pt x="1506" y="163"/>
                  <a:pt x="1464" y="214"/>
                  <a:pt x="1504" y="254"/>
                </a:cubicBezTo>
                <a:cubicBezTo>
                  <a:pt x="1563" y="312"/>
                  <a:pt x="1670" y="323"/>
                  <a:pt x="1744" y="352"/>
                </a:cubicBezTo>
                <a:cubicBezTo>
                  <a:pt x="1771" y="363"/>
                  <a:pt x="1880" y="398"/>
                  <a:pt x="1853" y="456"/>
                </a:cubicBezTo>
                <a:cubicBezTo>
                  <a:pt x="1821" y="524"/>
                  <a:pt x="1696" y="554"/>
                  <a:pt x="1634" y="571"/>
                </a:cubicBezTo>
                <a:cubicBezTo>
                  <a:pt x="1573" y="589"/>
                  <a:pt x="1507" y="600"/>
                  <a:pt x="1444" y="605"/>
                </a:cubicBezTo>
                <a:cubicBezTo>
                  <a:pt x="1514" y="586"/>
                  <a:pt x="1583" y="565"/>
                  <a:pt x="1653" y="544"/>
                </a:cubicBezTo>
                <a:moveTo>
                  <a:pt x="2184" y="358"/>
                </a:moveTo>
                <a:cubicBezTo>
                  <a:pt x="2225" y="351"/>
                  <a:pt x="2238" y="341"/>
                  <a:pt x="2239" y="387"/>
                </a:cubicBezTo>
                <a:cubicBezTo>
                  <a:pt x="2240" y="433"/>
                  <a:pt x="2237" y="478"/>
                  <a:pt x="2236" y="523"/>
                </a:cubicBezTo>
                <a:cubicBezTo>
                  <a:pt x="2236" y="526"/>
                  <a:pt x="2236" y="528"/>
                  <a:pt x="2236" y="531"/>
                </a:cubicBezTo>
                <a:cubicBezTo>
                  <a:pt x="2278" y="534"/>
                  <a:pt x="2304" y="529"/>
                  <a:pt x="2343" y="509"/>
                </a:cubicBezTo>
                <a:cubicBezTo>
                  <a:pt x="2382" y="490"/>
                  <a:pt x="2427" y="466"/>
                  <a:pt x="2436" y="417"/>
                </a:cubicBezTo>
                <a:cubicBezTo>
                  <a:pt x="2446" y="366"/>
                  <a:pt x="2412" y="339"/>
                  <a:pt x="2366" y="333"/>
                </a:cubicBezTo>
                <a:cubicBezTo>
                  <a:pt x="2289" y="322"/>
                  <a:pt x="2221" y="358"/>
                  <a:pt x="2163" y="407"/>
                </a:cubicBezTo>
                <a:cubicBezTo>
                  <a:pt x="2137" y="430"/>
                  <a:pt x="2062" y="510"/>
                  <a:pt x="2103" y="555"/>
                </a:cubicBezTo>
                <a:cubicBezTo>
                  <a:pt x="2162" y="618"/>
                  <a:pt x="2314" y="595"/>
                  <a:pt x="2388" y="595"/>
                </a:cubicBezTo>
                <a:cubicBezTo>
                  <a:pt x="2421" y="595"/>
                  <a:pt x="2454" y="595"/>
                  <a:pt x="2487" y="595"/>
                </a:cubicBezTo>
                <a:moveTo>
                  <a:pt x="2817" y="524"/>
                </a:moveTo>
                <a:cubicBezTo>
                  <a:pt x="2864" y="492"/>
                  <a:pt x="2865" y="493"/>
                  <a:pt x="2873" y="442"/>
                </a:cubicBezTo>
                <a:cubicBezTo>
                  <a:pt x="2825" y="423"/>
                  <a:pt x="2769" y="418"/>
                  <a:pt x="2718" y="435"/>
                </a:cubicBezTo>
                <a:cubicBezTo>
                  <a:pt x="2670" y="451"/>
                  <a:pt x="2611" y="485"/>
                  <a:pt x="2600" y="539"/>
                </a:cubicBezTo>
                <a:cubicBezTo>
                  <a:pt x="2587" y="604"/>
                  <a:pt x="2678" y="606"/>
                  <a:pt x="2718" y="609"/>
                </a:cubicBezTo>
                <a:cubicBezTo>
                  <a:pt x="2792" y="614"/>
                  <a:pt x="2881" y="619"/>
                  <a:pt x="2952" y="597"/>
                </a:cubicBezTo>
                <a:cubicBezTo>
                  <a:pt x="2987" y="585"/>
                  <a:pt x="3008" y="567"/>
                  <a:pt x="3025" y="536"/>
                </a:cubicBezTo>
                <a:cubicBezTo>
                  <a:pt x="3027" y="530"/>
                  <a:pt x="3027" y="529"/>
                  <a:pt x="3027" y="526"/>
                </a:cubicBezTo>
                <a:cubicBezTo>
                  <a:pt x="3034" y="531"/>
                  <a:pt x="3040" y="532"/>
                  <a:pt x="3049" y="541"/>
                </a:cubicBezTo>
                <a:cubicBezTo>
                  <a:pt x="3083" y="573"/>
                  <a:pt x="3122" y="579"/>
                  <a:pt x="3168" y="573"/>
                </a:cubicBezTo>
                <a:cubicBezTo>
                  <a:pt x="3222" y="565"/>
                  <a:pt x="3268" y="526"/>
                  <a:pt x="3312" y="496"/>
                </a:cubicBezTo>
                <a:cubicBezTo>
                  <a:pt x="3393" y="442"/>
                  <a:pt x="3475" y="370"/>
                  <a:pt x="3574" y="356"/>
                </a:cubicBezTo>
                <a:cubicBezTo>
                  <a:pt x="3580" y="356"/>
                  <a:pt x="3586" y="356"/>
                  <a:pt x="3592" y="356"/>
                </a:cubicBezTo>
                <a:cubicBezTo>
                  <a:pt x="3596" y="408"/>
                  <a:pt x="3596" y="433"/>
                  <a:pt x="3577" y="484"/>
                </a:cubicBezTo>
                <a:cubicBezTo>
                  <a:pt x="3568" y="506"/>
                  <a:pt x="3544" y="545"/>
                  <a:pt x="3555" y="572"/>
                </a:cubicBezTo>
                <a:cubicBezTo>
                  <a:pt x="3565" y="596"/>
                  <a:pt x="3597" y="590"/>
                  <a:pt x="3622" y="591"/>
                </a:cubicBezTo>
                <a:moveTo>
                  <a:pt x="2263" y="342"/>
                </a:moveTo>
                <a:cubicBezTo>
                  <a:pt x="2277" y="342"/>
                  <a:pt x="2291" y="342"/>
                  <a:pt x="2305" y="342"/>
                </a:cubicBezTo>
                <a:cubicBezTo>
                  <a:pt x="2293" y="342"/>
                  <a:pt x="2264" y="336"/>
                  <a:pt x="2248" y="338"/>
                </a:cubicBezTo>
                <a:cubicBezTo>
                  <a:pt x="2184" y="345"/>
                  <a:pt x="2136" y="413"/>
                  <a:pt x="2103" y="465"/>
                </a:cubicBezTo>
                <a:cubicBezTo>
                  <a:pt x="2073" y="510"/>
                  <a:pt x="2049" y="573"/>
                  <a:pt x="2060" y="630"/>
                </a:cubicBezTo>
                <a:cubicBezTo>
                  <a:pt x="2070" y="682"/>
                  <a:pt x="2180" y="669"/>
                  <a:pt x="2211" y="660"/>
                </a:cubicBezTo>
                <a:cubicBezTo>
                  <a:pt x="2315" y="632"/>
                  <a:pt x="2433" y="553"/>
                  <a:pt x="2487" y="455"/>
                </a:cubicBezTo>
                <a:cubicBezTo>
                  <a:pt x="2501" y="428"/>
                  <a:pt x="2511" y="399"/>
                  <a:pt x="2523" y="373"/>
                </a:cubicBezTo>
                <a:cubicBezTo>
                  <a:pt x="2532" y="395"/>
                  <a:pt x="2549" y="440"/>
                  <a:pt x="2558" y="468"/>
                </a:cubicBezTo>
                <a:cubicBezTo>
                  <a:pt x="2578" y="529"/>
                  <a:pt x="2604" y="606"/>
                  <a:pt x="2669" y="629"/>
                </a:cubicBezTo>
                <a:cubicBezTo>
                  <a:pt x="2703" y="641"/>
                  <a:pt x="2766" y="645"/>
                  <a:pt x="2793" y="615"/>
                </a:cubicBezTo>
                <a:cubicBezTo>
                  <a:pt x="2821" y="584"/>
                  <a:pt x="2826" y="543"/>
                  <a:pt x="2831" y="503"/>
                </a:cubicBezTo>
                <a:cubicBezTo>
                  <a:pt x="2835" y="474"/>
                  <a:pt x="2843" y="446"/>
                  <a:pt x="2848" y="421"/>
                </a:cubicBezTo>
                <a:cubicBezTo>
                  <a:pt x="2876" y="444"/>
                  <a:pt x="2890" y="447"/>
                  <a:pt x="2915" y="485"/>
                </a:cubicBezTo>
                <a:cubicBezTo>
                  <a:pt x="2941" y="525"/>
                  <a:pt x="2951" y="572"/>
                  <a:pt x="2973" y="614"/>
                </a:cubicBezTo>
                <a:cubicBezTo>
                  <a:pt x="2975" y="617"/>
                  <a:pt x="2987" y="634"/>
                  <a:pt x="2988" y="636"/>
                </a:cubicBezTo>
                <a:cubicBezTo>
                  <a:pt x="2998" y="621"/>
                  <a:pt x="3013" y="600"/>
                  <a:pt x="3025" y="583"/>
                </a:cubicBezTo>
                <a:cubicBezTo>
                  <a:pt x="3069" y="522"/>
                  <a:pt x="3135" y="458"/>
                  <a:pt x="3212" y="448"/>
                </a:cubicBezTo>
                <a:cubicBezTo>
                  <a:pt x="3270" y="440"/>
                  <a:pt x="3275" y="454"/>
                  <a:pt x="3294" y="503"/>
                </a:cubicBezTo>
                <a:cubicBezTo>
                  <a:pt x="3306" y="535"/>
                  <a:pt x="3295" y="593"/>
                  <a:pt x="3295" y="628"/>
                </a:cubicBezTo>
                <a:cubicBezTo>
                  <a:pt x="3318" y="606"/>
                  <a:pt x="3344" y="579"/>
                  <a:pt x="3370" y="559"/>
                </a:cubicBezTo>
                <a:cubicBezTo>
                  <a:pt x="3441" y="501"/>
                  <a:pt x="3573" y="426"/>
                  <a:pt x="3668" y="460"/>
                </a:cubicBezTo>
                <a:cubicBezTo>
                  <a:pt x="3718" y="478"/>
                  <a:pt x="3724" y="542"/>
                  <a:pt x="3728" y="586"/>
                </a:cubicBezTo>
                <a:cubicBezTo>
                  <a:pt x="3730" y="615"/>
                  <a:pt x="3720" y="659"/>
                  <a:pt x="3752" y="672"/>
                </a:cubicBezTo>
                <a:cubicBezTo>
                  <a:pt x="3780" y="683"/>
                  <a:pt x="3821" y="666"/>
                  <a:pt x="3847" y="659"/>
                </a:cubicBezTo>
                <a:moveTo>
                  <a:pt x="8204" y="573"/>
                </a:moveTo>
                <a:cubicBezTo>
                  <a:pt x="6775" y="555"/>
                  <a:pt x="5451" y="510"/>
                  <a:pt x="4023" y="478"/>
                </a:cubicBezTo>
                <a:cubicBezTo>
                  <a:pt x="4045" y="476"/>
                  <a:pt x="4039" y="394"/>
                  <a:pt x="4044" y="416"/>
                </a:cubicBezTo>
                <a:cubicBezTo>
                  <a:pt x="4053" y="453"/>
                  <a:pt x="4058" y="500"/>
                  <a:pt x="4063" y="540"/>
                </a:cubicBezTo>
                <a:cubicBezTo>
                  <a:pt x="4076" y="652"/>
                  <a:pt x="4078" y="721"/>
                  <a:pt x="4090" y="833"/>
                </a:cubicBezTo>
                <a:cubicBezTo>
                  <a:pt x="4075" y="761"/>
                  <a:pt x="4058" y="700"/>
                  <a:pt x="4057" y="624"/>
                </a:cubicBezTo>
                <a:cubicBezTo>
                  <a:pt x="4056" y="522"/>
                  <a:pt x="4075" y="441"/>
                  <a:pt x="4123" y="348"/>
                </a:cubicBezTo>
                <a:cubicBezTo>
                  <a:pt x="4173" y="252"/>
                  <a:pt x="4231" y="228"/>
                  <a:pt x="4324" y="207"/>
                </a:cubicBezTo>
                <a:cubicBezTo>
                  <a:pt x="4336" y="212"/>
                  <a:pt x="4348" y="216"/>
                  <a:pt x="4360" y="220"/>
                </a:cubicBezTo>
                <a:cubicBezTo>
                  <a:pt x="4369" y="296"/>
                  <a:pt x="4398" y="364"/>
                  <a:pt x="4370" y="446"/>
                </a:cubicBezTo>
                <a:cubicBezTo>
                  <a:pt x="4330" y="563"/>
                  <a:pt x="4244" y="544"/>
                  <a:pt x="4193" y="549"/>
                </a:cubicBezTo>
                <a:moveTo>
                  <a:pt x="4575" y="68"/>
                </a:moveTo>
                <a:cubicBezTo>
                  <a:pt x="4575" y="146"/>
                  <a:pt x="4572" y="222"/>
                  <a:pt x="4584" y="299"/>
                </a:cubicBezTo>
                <a:cubicBezTo>
                  <a:pt x="4596" y="376"/>
                  <a:pt x="4617" y="453"/>
                  <a:pt x="4641" y="527"/>
                </a:cubicBezTo>
                <a:cubicBezTo>
                  <a:pt x="4652" y="560"/>
                  <a:pt x="4655" y="568"/>
                  <a:pt x="4665" y="587"/>
                </a:cubicBezTo>
                <a:moveTo>
                  <a:pt x="4799" y="413"/>
                </a:moveTo>
                <a:cubicBezTo>
                  <a:pt x="4823" y="399"/>
                  <a:pt x="4851" y="386"/>
                  <a:pt x="4878" y="406"/>
                </a:cubicBezTo>
                <a:cubicBezTo>
                  <a:pt x="4912" y="431"/>
                  <a:pt x="4925" y="480"/>
                  <a:pt x="4958" y="508"/>
                </a:cubicBezTo>
                <a:cubicBezTo>
                  <a:pt x="4986" y="533"/>
                  <a:pt x="5040" y="538"/>
                  <a:pt x="5076" y="530"/>
                </a:cubicBezTo>
                <a:cubicBezTo>
                  <a:pt x="5123" y="519"/>
                  <a:pt x="5175" y="478"/>
                  <a:pt x="5187" y="427"/>
                </a:cubicBezTo>
                <a:cubicBezTo>
                  <a:pt x="5200" y="375"/>
                  <a:pt x="5188" y="309"/>
                  <a:pt x="5137" y="282"/>
                </a:cubicBezTo>
                <a:cubicBezTo>
                  <a:pt x="5071" y="247"/>
                  <a:pt x="5001" y="280"/>
                  <a:pt x="4957" y="333"/>
                </a:cubicBezTo>
                <a:cubicBezTo>
                  <a:pt x="4920" y="377"/>
                  <a:pt x="4873" y="479"/>
                  <a:pt x="4899" y="539"/>
                </a:cubicBezTo>
                <a:cubicBezTo>
                  <a:pt x="4931" y="614"/>
                  <a:pt x="5060" y="643"/>
                  <a:pt x="5127" y="656"/>
                </a:cubicBezTo>
                <a:cubicBezTo>
                  <a:pt x="5161" y="660"/>
                  <a:pt x="5194" y="666"/>
                  <a:pt x="5228" y="670"/>
                </a:cubicBezTo>
                <a:moveTo>
                  <a:pt x="6089" y="183"/>
                </a:moveTo>
                <a:cubicBezTo>
                  <a:pt x="6078" y="173"/>
                  <a:pt x="6094" y="178"/>
                  <a:pt x="6080" y="173"/>
                </a:cubicBezTo>
                <a:cubicBezTo>
                  <a:pt x="6050" y="165"/>
                  <a:pt x="6003" y="218"/>
                  <a:pt x="5989" y="239"/>
                </a:cubicBezTo>
                <a:cubicBezTo>
                  <a:pt x="5953" y="294"/>
                  <a:pt x="5975" y="343"/>
                  <a:pt x="6019" y="381"/>
                </a:cubicBezTo>
                <a:cubicBezTo>
                  <a:pt x="6101" y="454"/>
                  <a:pt x="6213" y="481"/>
                  <a:pt x="6290" y="558"/>
                </a:cubicBezTo>
                <a:cubicBezTo>
                  <a:pt x="6328" y="596"/>
                  <a:pt x="6315" y="632"/>
                  <a:pt x="6266" y="639"/>
                </a:cubicBezTo>
                <a:cubicBezTo>
                  <a:pt x="6216" y="646"/>
                  <a:pt x="6120" y="653"/>
                  <a:pt x="6078" y="618"/>
                </a:cubicBezTo>
                <a:cubicBezTo>
                  <a:pt x="6074" y="610"/>
                  <a:pt x="6069" y="601"/>
                  <a:pt x="6065" y="593"/>
                </a:cubicBezTo>
                <a:moveTo>
                  <a:pt x="6541" y="226"/>
                </a:moveTo>
                <a:cubicBezTo>
                  <a:pt x="6582" y="253"/>
                  <a:pt x="6573" y="338"/>
                  <a:pt x="6574" y="390"/>
                </a:cubicBezTo>
                <a:cubicBezTo>
                  <a:pt x="6576" y="492"/>
                  <a:pt x="6572" y="589"/>
                  <a:pt x="6597" y="686"/>
                </a:cubicBezTo>
                <a:cubicBezTo>
                  <a:pt x="6608" y="729"/>
                  <a:pt x="6624" y="756"/>
                  <a:pt x="6649" y="791"/>
                </a:cubicBezTo>
                <a:cubicBezTo>
                  <a:pt x="6651" y="787"/>
                  <a:pt x="6673" y="797"/>
                  <a:pt x="6659" y="748"/>
                </a:cubicBezTo>
                <a:cubicBezTo>
                  <a:pt x="6635" y="659"/>
                  <a:pt x="6588" y="578"/>
                  <a:pt x="6563" y="490"/>
                </a:cubicBezTo>
                <a:cubicBezTo>
                  <a:pt x="6537" y="397"/>
                  <a:pt x="6512" y="260"/>
                  <a:pt x="6559" y="170"/>
                </a:cubicBezTo>
                <a:cubicBezTo>
                  <a:pt x="6591" y="110"/>
                  <a:pt x="6690" y="76"/>
                  <a:pt x="6753" y="103"/>
                </a:cubicBezTo>
                <a:cubicBezTo>
                  <a:pt x="6815" y="128"/>
                  <a:pt x="6827" y="224"/>
                  <a:pt x="6815" y="281"/>
                </a:cubicBezTo>
                <a:cubicBezTo>
                  <a:pt x="6802" y="345"/>
                  <a:pt x="6642" y="372"/>
                  <a:pt x="6687" y="417"/>
                </a:cubicBezTo>
                <a:cubicBezTo>
                  <a:pt x="6696" y="417"/>
                  <a:pt x="6705" y="417"/>
                  <a:pt x="6714" y="417"/>
                </a:cubicBezTo>
                <a:moveTo>
                  <a:pt x="7280" y="240"/>
                </a:moveTo>
                <a:cubicBezTo>
                  <a:pt x="7251" y="236"/>
                  <a:pt x="7224" y="247"/>
                  <a:pt x="7191" y="264"/>
                </a:cubicBezTo>
                <a:cubicBezTo>
                  <a:pt x="7138" y="290"/>
                  <a:pt x="7049" y="321"/>
                  <a:pt x="7026" y="384"/>
                </a:cubicBezTo>
                <a:cubicBezTo>
                  <a:pt x="7006" y="439"/>
                  <a:pt x="7077" y="446"/>
                  <a:pt x="7110" y="449"/>
                </a:cubicBezTo>
                <a:cubicBezTo>
                  <a:pt x="7169" y="454"/>
                  <a:pt x="7241" y="457"/>
                  <a:pt x="7297" y="434"/>
                </a:cubicBezTo>
                <a:cubicBezTo>
                  <a:pt x="7321" y="423"/>
                  <a:pt x="7337" y="408"/>
                  <a:pt x="7355" y="390"/>
                </a:cubicBezTo>
                <a:cubicBezTo>
                  <a:pt x="7353" y="413"/>
                  <a:pt x="7344" y="446"/>
                  <a:pt x="7349" y="468"/>
                </a:cubicBezTo>
                <a:cubicBezTo>
                  <a:pt x="7356" y="499"/>
                  <a:pt x="7407" y="498"/>
                  <a:pt x="7428" y="502"/>
                </a:cubicBezTo>
                <a:moveTo>
                  <a:pt x="7962" y="281"/>
                </a:moveTo>
                <a:cubicBezTo>
                  <a:pt x="7974" y="263"/>
                  <a:pt x="7976" y="257"/>
                  <a:pt x="7990" y="252"/>
                </a:cubicBezTo>
                <a:cubicBezTo>
                  <a:pt x="8017" y="264"/>
                  <a:pt x="8017" y="268"/>
                  <a:pt x="8035" y="297"/>
                </a:cubicBezTo>
                <a:cubicBezTo>
                  <a:pt x="8057" y="332"/>
                  <a:pt x="8095" y="334"/>
                  <a:pt x="8132" y="335"/>
                </a:cubicBezTo>
                <a:cubicBezTo>
                  <a:pt x="8196" y="337"/>
                  <a:pt x="8258" y="336"/>
                  <a:pt x="8317" y="306"/>
                </a:cubicBezTo>
                <a:cubicBezTo>
                  <a:pt x="8363" y="282"/>
                  <a:pt x="8392" y="242"/>
                  <a:pt x="8385" y="189"/>
                </a:cubicBezTo>
                <a:cubicBezTo>
                  <a:pt x="8375" y="107"/>
                  <a:pt x="8284" y="105"/>
                  <a:pt x="8222" y="105"/>
                </a:cubicBezTo>
                <a:cubicBezTo>
                  <a:pt x="8117" y="105"/>
                  <a:pt x="8031" y="167"/>
                  <a:pt x="8004" y="275"/>
                </a:cubicBezTo>
                <a:cubicBezTo>
                  <a:pt x="7978" y="382"/>
                  <a:pt x="8019" y="450"/>
                  <a:pt x="8099" y="510"/>
                </a:cubicBezTo>
                <a:cubicBezTo>
                  <a:pt x="8178" y="571"/>
                  <a:pt x="8275" y="598"/>
                  <a:pt x="8369" y="624"/>
                </a:cubicBezTo>
                <a:cubicBezTo>
                  <a:pt x="8436" y="642"/>
                  <a:pt x="8457" y="648"/>
                  <a:pt x="8502" y="65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03" name="Freeform 28"/>
          <p:cNvSpPr/>
          <p:nvPr/>
        </p:nvSpPr>
        <p:spPr>
          <a:xfrm>
            <a:off x="925200" y="4989600"/>
            <a:ext cx="3011760" cy="332280"/>
          </a:xfrm>
          <a:custGeom>
            <a:avLst/>
            <a:gdLst/>
            <a:ahLst/>
            <a:rect l="0" t="0" r="r" b="b"/>
            <a:pathLst>
              <a:path w="8366" h="923">
                <a:moveTo>
                  <a:pt x="1" y="542"/>
                </a:moveTo>
                <a:cubicBezTo>
                  <a:pt x="13" y="542"/>
                  <a:pt x="22" y="540"/>
                  <a:pt x="33" y="538"/>
                </a:cubicBezTo>
                <a:cubicBezTo>
                  <a:pt x="42" y="536"/>
                  <a:pt x="51" y="535"/>
                  <a:pt x="61" y="535"/>
                </a:cubicBezTo>
                <a:cubicBezTo>
                  <a:pt x="62" y="535"/>
                  <a:pt x="63" y="535"/>
                  <a:pt x="64" y="535"/>
                </a:cubicBezTo>
                <a:cubicBezTo>
                  <a:pt x="69" y="535"/>
                  <a:pt x="54" y="535"/>
                  <a:pt x="52" y="535"/>
                </a:cubicBezTo>
                <a:cubicBezTo>
                  <a:pt x="44" y="535"/>
                  <a:pt x="32" y="534"/>
                  <a:pt x="25" y="536"/>
                </a:cubicBezTo>
                <a:moveTo>
                  <a:pt x="3" y="339"/>
                </a:moveTo>
                <a:cubicBezTo>
                  <a:pt x="6" y="340"/>
                  <a:pt x="0" y="339"/>
                  <a:pt x="3" y="340"/>
                </a:cubicBezTo>
                <a:cubicBezTo>
                  <a:pt x="35" y="345"/>
                  <a:pt x="66" y="345"/>
                  <a:pt x="98" y="345"/>
                </a:cubicBezTo>
                <a:cubicBezTo>
                  <a:pt x="325" y="345"/>
                  <a:pt x="598" y="404"/>
                  <a:pt x="820" y="357"/>
                </a:cubicBezTo>
                <a:cubicBezTo>
                  <a:pt x="825" y="354"/>
                  <a:pt x="830" y="352"/>
                  <a:pt x="835" y="349"/>
                </a:cubicBezTo>
                <a:moveTo>
                  <a:pt x="671" y="244"/>
                </a:moveTo>
                <a:cubicBezTo>
                  <a:pt x="620" y="230"/>
                  <a:pt x="569" y="216"/>
                  <a:pt x="517" y="207"/>
                </a:cubicBezTo>
                <a:cubicBezTo>
                  <a:pt x="503" y="204"/>
                  <a:pt x="488" y="202"/>
                  <a:pt x="474" y="200"/>
                </a:cubicBezTo>
                <a:cubicBezTo>
                  <a:pt x="534" y="200"/>
                  <a:pt x="594" y="196"/>
                  <a:pt x="653" y="207"/>
                </a:cubicBezTo>
                <a:cubicBezTo>
                  <a:pt x="703" y="215"/>
                  <a:pt x="761" y="229"/>
                  <a:pt x="772" y="286"/>
                </a:cubicBezTo>
                <a:cubicBezTo>
                  <a:pt x="787" y="365"/>
                  <a:pt x="718" y="406"/>
                  <a:pt x="662" y="442"/>
                </a:cubicBezTo>
                <a:cubicBezTo>
                  <a:pt x="588" y="489"/>
                  <a:pt x="504" y="519"/>
                  <a:pt x="423" y="551"/>
                </a:cubicBezTo>
                <a:moveTo>
                  <a:pt x="1408" y="306"/>
                </a:moveTo>
                <a:cubicBezTo>
                  <a:pt x="1404" y="290"/>
                  <a:pt x="1402" y="288"/>
                  <a:pt x="1402" y="279"/>
                </a:cubicBezTo>
                <a:cubicBezTo>
                  <a:pt x="1402" y="370"/>
                  <a:pt x="1398" y="465"/>
                  <a:pt x="1430" y="551"/>
                </a:cubicBezTo>
                <a:cubicBezTo>
                  <a:pt x="1440" y="578"/>
                  <a:pt x="1463" y="586"/>
                  <a:pt x="1490" y="581"/>
                </a:cubicBezTo>
                <a:cubicBezTo>
                  <a:pt x="1533" y="574"/>
                  <a:pt x="1577" y="526"/>
                  <a:pt x="1618" y="510"/>
                </a:cubicBezTo>
                <a:cubicBezTo>
                  <a:pt x="1673" y="488"/>
                  <a:pt x="1734" y="479"/>
                  <a:pt x="1793" y="483"/>
                </a:cubicBezTo>
                <a:cubicBezTo>
                  <a:pt x="1839" y="486"/>
                  <a:pt x="1862" y="517"/>
                  <a:pt x="1902" y="534"/>
                </a:cubicBezTo>
                <a:cubicBezTo>
                  <a:pt x="1934" y="547"/>
                  <a:pt x="1987" y="553"/>
                  <a:pt x="2018" y="534"/>
                </a:cubicBezTo>
                <a:cubicBezTo>
                  <a:pt x="2076" y="499"/>
                  <a:pt x="2088" y="424"/>
                  <a:pt x="2079" y="362"/>
                </a:cubicBezTo>
                <a:cubicBezTo>
                  <a:pt x="2068" y="292"/>
                  <a:pt x="2014" y="236"/>
                  <a:pt x="1969" y="185"/>
                </a:cubicBezTo>
                <a:cubicBezTo>
                  <a:pt x="1946" y="159"/>
                  <a:pt x="1920" y="132"/>
                  <a:pt x="1896" y="107"/>
                </a:cubicBezTo>
                <a:moveTo>
                  <a:pt x="2241" y="143"/>
                </a:moveTo>
                <a:cubicBezTo>
                  <a:pt x="2241" y="158"/>
                  <a:pt x="2242" y="160"/>
                  <a:pt x="2242" y="175"/>
                </a:cubicBezTo>
                <a:cubicBezTo>
                  <a:pt x="2242" y="261"/>
                  <a:pt x="2235" y="438"/>
                  <a:pt x="2339" y="476"/>
                </a:cubicBezTo>
                <a:cubicBezTo>
                  <a:pt x="2373" y="488"/>
                  <a:pt x="2438" y="503"/>
                  <a:pt x="2474" y="486"/>
                </a:cubicBezTo>
                <a:cubicBezTo>
                  <a:pt x="2539" y="456"/>
                  <a:pt x="2566" y="395"/>
                  <a:pt x="2611" y="346"/>
                </a:cubicBezTo>
                <a:cubicBezTo>
                  <a:pt x="2615" y="344"/>
                  <a:pt x="2619" y="341"/>
                  <a:pt x="2623" y="339"/>
                </a:cubicBezTo>
                <a:cubicBezTo>
                  <a:pt x="2644" y="352"/>
                  <a:pt x="2655" y="357"/>
                  <a:pt x="2679" y="379"/>
                </a:cubicBezTo>
                <a:cubicBezTo>
                  <a:pt x="2727" y="425"/>
                  <a:pt x="2757" y="447"/>
                  <a:pt x="2827" y="455"/>
                </a:cubicBezTo>
                <a:cubicBezTo>
                  <a:pt x="2931" y="467"/>
                  <a:pt x="3049" y="467"/>
                  <a:pt x="3152" y="453"/>
                </a:cubicBezTo>
                <a:cubicBezTo>
                  <a:pt x="3231" y="442"/>
                  <a:pt x="3313" y="426"/>
                  <a:pt x="3349" y="353"/>
                </a:cubicBezTo>
                <a:cubicBezTo>
                  <a:pt x="3349" y="346"/>
                  <a:pt x="3349" y="340"/>
                  <a:pt x="3349" y="333"/>
                </a:cubicBezTo>
                <a:cubicBezTo>
                  <a:pt x="3309" y="317"/>
                  <a:pt x="3272" y="302"/>
                  <a:pt x="3222" y="312"/>
                </a:cubicBezTo>
                <a:cubicBezTo>
                  <a:pt x="3182" y="320"/>
                  <a:pt x="3109" y="354"/>
                  <a:pt x="3106" y="404"/>
                </a:cubicBezTo>
                <a:cubicBezTo>
                  <a:pt x="3102" y="458"/>
                  <a:pt x="3179" y="462"/>
                  <a:pt x="3219" y="466"/>
                </a:cubicBezTo>
                <a:cubicBezTo>
                  <a:pt x="3294" y="474"/>
                  <a:pt x="3374" y="472"/>
                  <a:pt x="3449" y="466"/>
                </a:cubicBezTo>
                <a:cubicBezTo>
                  <a:pt x="3469" y="464"/>
                  <a:pt x="3492" y="456"/>
                  <a:pt x="3513" y="459"/>
                </a:cubicBezTo>
                <a:cubicBezTo>
                  <a:pt x="3542" y="466"/>
                  <a:pt x="3567" y="483"/>
                  <a:pt x="3598" y="488"/>
                </a:cubicBezTo>
                <a:cubicBezTo>
                  <a:pt x="3668" y="499"/>
                  <a:pt x="3747" y="485"/>
                  <a:pt x="3812" y="458"/>
                </a:cubicBezTo>
                <a:cubicBezTo>
                  <a:pt x="3886" y="427"/>
                  <a:pt x="3960" y="376"/>
                  <a:pt x="3980" y="293"/>
                </a:cubicBezTo>
                <a:cubicBezTo>
                  <a:pt x="3998" y="218"/>
                  <a:pt x="3975" y="146"/>
                  <a:pt x="3941" y="80"/>
                </a:cubicBezTo>
                <a:cubicBezTo>
                  <a:pt x="3926" y="50"/>
                  <a:pt x="3906" y="33"/>
                  <a:pt x="3889" y="14"/>
                </a:cubicBezTo>
                <a:cubicBezTo>
                  <a:pt x="3889" y="92"/>
                  <a:pt x="3888" y="159"/>
                  <a:pt x="3907" y="235"/>
                </a:cubicBezTo>
                <a:cubicBezTo>
                  <a:pt x="3926" y="311"/>
                  <a:pt x="3954" y="392"/>
                  <a:pt x="3998" y="458"/>
                </a:cubicBezTo>
                <a:cubicBezTo>
                  <a:pt x="4009" y="474"/>
                  <a:pt x="4024" y="488"/>
                  <a:pt x="4035" y="502"/>
                </a:cubicBezTo>
                <a:moveTo>
                  <a:pt x="3707" y="338"/>
                </a:moveTo>
                <a:cubicBezTo>
                  <a:pt x="3791" y="325"/>
                  <a:pt x="3879" y="327"/>
                  <a:pt x="3965" y="327"/>
                </a:cubicBezTo>
                <a:cubicBezTo>
                  <a:pt x="4109" y="326"/>
                  <a:pt x="4252" y="326"/>
                  <a:pt x="4396" y="324"/>
                </a:cubicBezTo>
                <a:cubicBezTo>
                  <a:pt x="4481" y="323"/>
                  <a:pt x="4505" y="323"/>
                  <a:pt x="4560" y="321"/>
                </a:cubicBezTo>
                <a:moveTo>
                  <a:pt x="4896" y="273"/>
                </a:moveTo>
                <a:cubicBezTo>
                  <a:pt x="4906" y="264"/>
                  <a:pt x="4900" y="269"/>
                  <a:pt x="4905" y="266"/>
                </a:cubicBezTo>
                <a:cubicBezTo>
                  <a:pt x="4905" y="297"/>
                  <a:pt x="4906" y="328"/>
                  <a:pt x="4902" y="360"/>
                </a:cubicBezTo>
                <a:cubicBezTo>
                  <a:pt x="4900" y="377"/>
                  <a:pt x="4883" y="436"/>
                  <a:pt x="4905" y="439"/>
                </a:cubicBezTo>
                <a:moveTo>
                  <a:pt x="4940" y="0"/>
                </a:moveTo>
                <a:cubicBezTo>
                  <a:pt x="4968" y="15"/>
                  <a:pt x="4986" y="26"/>
                  <a:pt x="5012" y="44"/>
                </a:cubicBezTo>
                <a:cubicBezTo>
                  <a:pt x="5078" y="90"/>
                  <a:pt x="5147" y="127"/>
                  <a:pt x="5221" y="157"/>
                </a:cubicBezTo>
                <a:cubicBezTo>
                  <a:pt x="5241" y="165"/>
                  <a:pt x="5265" y="175"/>
                  <a:pt x="5284" y="183"/>
                </a:cubicBezTo>
                <a:cubicBezTo>
                  <a:pt x="5267" y="189"/>
                  <a:pt x="5243" y="192"/>
                  <a:pt x="5233" y="211"/>
                </a:cubicBezTo>
                <a:cubicBezTo>
                  <a:pt x="5212" y="247"/>
                  <a:pt x="5234" y="297"/>
                  <a:pt x="5252" y="327"/>
                </a:cubicBezTo>
                <a:cubicBezTo>
                  <a:pt x="5280" y="374"/>
                  <a:pt x="5323" y="416"/>
                  <a:pt x="5334" y="470"/>
                </a:cubicBezTo>
                <a:cubicBezTo>
                  <a:pt x="5343" y="515"/>
                  <a:pt x="5327" y="535"/>
                  <a:pt x="5290" y="556"/>
                </a:cubicBezTo>
                <a:cubicBezTo>
                  <a:pt x="5266" y="569"/>
                  <a:pt x="5241" y="575"/>
                  <a:pt x="5216" y="582"/>
                </a:cubicBezTo>
                <a:moveTo>
                  <a:pt x="6092" y="207"/>
                </a:moveTo>
                <a:cubicBezTo>
                  <a:pt x="6079" y="174"/>
                  <a:pt x="6060" y="135"/>
                  <a:pt x="6095" y="110"/>
                </a:cubicBezTo>
                <a:cubicBezTo>
                  <a:pt x="6150" y="71"/>
                  <a:pt x="6224" y="73"/>
                  <a:pt x="6286" y="72"/>
                </a:cubicBezTo>
                <a:cubicBezTo>
                  <a:pt x="6343" y="71"/>
                  <a:pt x="6439" y="67"/>
                  <a:pt x="6461" y="138"/>
                </a:cubicBezTo>
                <a:cubicBezTo>
                  <a:pt x="6485" y="217"/>
                  <a:pt x="6437" y="283"/>
                  <a:pt x="6385" y="336"/>
                </a:cubicBezTo>
                <a:cubicBezTo>
                  <a:pt x="6345" y="376"/>
                  <a:pt x="6295" y="408"/>
                  <a:pt x="6247" y="436"/>
                </a:cubicBezTo>
                <a:cubicBezTo>
                  <a:pt x="6251" y="436"/>
                  <a:pt x="6349" y="442"/>
                  <a:pt x="6352" y="442"/>
                </a:cubicBezTo>
                <a:cubicBezTo>
                  <a:pt x="6477" y="442"/>
                  <a:pt x="6602" y="438"/>
                  <a:pt x="6725" y="417"/>
                </a:cubicBezTo>
                <a:cubicBezTo>
                  <a:pt x="6752" y="411"/>
                  <a:pt x="6780" y="405"/>
                  <a:pt x="6807" y="399"/>
                </a:cubicBezTo>
                <a:moveTo>
                  <a:pt x="6965" y="127"/>
                </a:moveTo>
                <a:cubicBezTo>
                  <a:pt x="6957" y="114"/>
                  <a:pt x="6952" y="102"/>
                  <a:pt x="6946" y="89"/>
                </a:cubicBezTo>
                <a:cubicBezTo>
                  <a:pt x="6988" y="87"/>
                  <a:pt x="7044" y="76"/>
                  <a:pt x="7086" y="86"/>
                </a:cubicBezTo>
                <a:cubicBezTo>
                  <a:pt x="7137" y="98"/>
                  <a:pt x="7160" y="133"/>
                  <a:pt x="7162" y="180"/>
                </a:cubicBezTo>
                <a:cubicBezTo>
                  <a:pt x="7164" y="225"/>
                  <a:pt x="7140" y="240"/>
                  <a:pt x="7107" y="264"/>
                </a:cubicBezTo>
                <a:cubicBezTo>
                  <a:pt x="7098" y="270"/>
                  <a:pt x="7096" y="271"/>
                  <a:pt x="7093" y="276"/>
                </a:cubicBezTo>
                <a:cubicBezTo>
                  <a:pt x="7113" y="296"/>
                  <a:pt x="7143" y="313"/>
                  <a:pt x="7171" y="331"/>
                </a:cubicBezTo>
                <a:cubicBezTo>
                  <a:pt x="7220" y="361"/>
                  <a:pt x="7252" y="385"/>
                  <a:pt x="7253" y="445"/>
                </a:cubicBezTo>
                <a:cubicBezTo>
                  <a:pt x="7254" y="508"/>
                  <a:pt x="7173" y="524"/>
                  <a:pt x="7123" y="531"/>
                </a:cubicBezTo>
                <a:cubicBezTo>
                  <a:pt x="7081" y="537"/>
                  <a:pt x="6992" y="550"/>
                  <a:pt x="6956" y="522"/>
                </a:cubicBezTo>
                <a:cubicBezTo>
                  <a:pt x="6954" y="517"/>
                  <a:pt x="6952" y="512"/>
                  <a:pt x="6950" y="507"/>
                </a:cubicBezTo>
                <a:moveTo>
                  <a:pt x="8302" y="211"/>
                </a:moveTo>
                <a:cubicBezTo>
                  <a:pt x="8267" y="200"/>
                  <a:pt x="8206" y="189"/>
                  <a:pt x="8160" y="182"/>
                </a:cubicBezTo>
                <a:cubicBezTo>
                  <a:pt x="8092" y="171"/>
                  <a:pt x="8022" y="160"/>
                  <a:pt x="7959" y="131"/>
                </a:cubicBezTo>
                <a:cubicBezTo>
                  <a:pt x="7945" y="123"/>
                  <a:pt x="7940" y="124"/>
                  <a:pt x="7942" y="113"/>
                </a:cubicBezTo>
                <a:cubicBezTo>
                  <a:pt x="7979" y="106"/>
                  <a:pt x="8045" y="98"/>
                  <a:pt x="8091" y="104"/>
                </a:cubicBezTo>
                <a:cubicBezTo>
                  <a:pt x="8169" y="114"/>
                  <a:pt x="8268" y="144"/>
                  <a:pt x="8319" y="210"/>
                </a:cubicBezTo>
                <a:cubicBezTo>
                  <a:pt x="8365" y="269"/>
                  <a:pt x="8340" y="350"/>
                  <a:pt x="8297" y="400"/>
                </a:cubicBezTo>
                <a:cubicBezTo>
                  <a:pt x="8219" y="490"/>
                  <a:pt x="8094" y="532"/>
                  <a:pt x="8034" y="639"/>
                </a:cubicBezTo>
                <a:cubicBezTo>
                  <a:pt x="8013" y="677"/>
                  <a:pt x="8003" y="738"/>
                  <a:pt x="8034" y="773"/>
                </a:cubicBezTo>
                <a:cubicBezTo>
                  <a:pt x="8063" y="806"/>
                  <a:pt x="8114" y="829"/>
                  <a:pt x="8151" y="852"/>
                </a:cubicBezTo>
                <a:cubicBezTo>
                  <a:pt x="8166" y="862"/>
                  <a:pt x="8211" y="881"/>
                  <a:pt x="8209" y="904"/>
                </a:cubicBezTo>
                <a:cubicBezTo>
                  <a:pt x="8208" y="920"/>
                  <a:pt x="8189" y="915"/>
                  <a:pt x="8179" y="92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Freeform 1"/>
          <p:cNvSpPr/>
          <p:nvPr/>
        </p:nvSpPr>
        <p:spPr>
          <a:xfrm>
            <a:off x="5400720" y="1150920"/>
            <a:ext cx="55800" cy="270360"/>
          </a:xfrm>
          <a:custGeom>
            <a:avLst/>
            <a:gdLst/>
            <a:ahLst/>
            <a:rect l="0" t="0" r="r" b="b"/>
            <a:pathLst>
              <a:path w="155" h="751">
                <a:moveTo>
                  <a:pt x="154" y="37"/>
                </a:moveTo>
                <a:cubicBezTo>
                  <a:pt x="140" y="11"/>
                  <a:pt x="139" y="13"/>
                  <a:pt x="125" y="0"/>
                </a:cubicBezTo>
                <a:cubicBezTo>
                  <a:pt x="92" y="97"/>
                  <a:pt x="58" y="196"/>
                  <a:pt x="39" y="297"/>
                </a:cubicBezTo>
                <a:cubicBezTo>
                  <a:pt x="20" y="401"/>
                  <a:pt x="0" y="536"/>
                  <a:pt x="25" y="639"/>
                </a:cubicBezTo>
                <a:cubicBezTo>
                  <a:pt x="38" y="695"/>
                  <a:pt x="75" y="742"/>
                  <a:pt x="129" y="750"/>
                </a:cubicBezTo>
                <a:cubicBezTo>
                  <a:pt x="137" y="750"/>
                  <a:pt x="143" y="750"/>
                  <a:pt x="151" y="75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05" name="Freeform 2"/>
          <p:cNvSpPr/>
          <p:nvPr/>
        </p:nvSpPr>
        <p:spPr>
          <a:xfrm>
            <a:off x="1072080" y="1149840"/>
            <a:ext cx="647640" cy="672840"/>
          </a:xfrm>
          <a:custGeom>
            <a:avLst/>
            <a:gdLst/>
            <a:ahLst/>
            <a:rect l="0" t="0" r="r" b="b"/>
            <a:pathLst>
              <a:path w="1799" h="1869">
                <a:moveTo>
                  <a:pt x="749" y="61"/>
                </a:moveTo>
                <a:cubicBezTo>
                  <a:pt x="727" y="77"/>
                  <a:pt x="695" y="91"/>
                  <a:pt x="683" y="116"/>
                </a:cubicBezTo>
                <a:cubicBezTo>
                  <a:pt x="675" y="131"/>
                  <a:pt x="671" y="166"/>
                  <a:pt x="676" y="184"/>
                </a:cubicBezTo>
                <a:cubicBezTo>
                  <a:pt x="678" y="190"/>
                  <a:pt x="684" y="196"/>
                  <a:pt x="685" y="203"/>
                </a:cubicBezTo>
                <a:cubicBezTo>
                  <a:pt x="689" y="227"/>
                  <a:pt x="688" y="252"/>
                  <a:pt x="688" y="276"/>
                </a:cubicBezTo>
                <a:cubicBezTo>
                  <a:pt x="688" y="392"/>
                  <a:pt x="694" y="508"/>
                  <a:pt x="719" y="622"/>
                </a:cubicBezTo>
                <a:cubicBezTo>
                  <a:pt x="722" y="638"/>
                  <a:pt x="725" y="652"/>
                  <a:pt x="727" y="668"/>
                </a:cubicBezTo>
                <a:moveTo>
                  <a:pt x="694" y="149"/>
                </a:moveTo>
                <a:cubicBezTo>
                  <a:pt x="714" y="129"/>
                  <a:pt x="656" y="146"/>
                  <a:pt x="713" y="123"/>
                </a:cubicBezTo>
                <a:cubicBezTo>
                  <a:pt x="768" y="101"/>
                  <a:pt x="829" y="89"/>
                  <a:pt x="885" y="73"/>
                </a:cubicBezTo>
                <a:cubicBezTo>
                  <a:pt x="952" y="55"/>
                  <a:pt x="1019" y="38"/>
                  <a:pt x="1086" y="25"/>
                </a:cubicBezTo>
                <a:cubicBezTo>
                  <a:pt x="1133" y="16"/>
                  <a:pt x="1180" y="12"/>
                  <a:pt x="1228" y="11"/>
                </a:cubicBezTo>
                <a:cubicBezTo>
                  <a:pt x="1259" y="11"/>
                  <a:pt x="1316" y="0"/>
                  <a:pt x="1343" y="16"/>
                </a:cubicBezTo>
                <a:cubicBezTo>
                  <a:pt x="1381" y="38"/>
                  <a:pt x="1378" y="148"/>
                  <a:pt x="1381" y="181"/>
                </a:cubicBezTo>
                <a:cubicBezTo>
                  <a:pt x="1388" y="268"/>
                  <a:pt x="1390" y="355"/>
                  <a:pt x="1399" y="442"/>
                </a:cubicBezTo>
                <a:cubicBezTo>
                  <a:pt x="1405" y="505"/>
                  <a:pt x="1418" y="567"/>
                  <a:pt x="1424" y="629"/>
                </a:cubicBezTo>
                <a:cubicBezTo>
                  <a:pt x="1424" y="636"/>
                  <a:pt x="1424" y="638"/>
                  <a:pt x="1424" y="642"/>
                </a:cubicBezTo>
                <a:cubicBezTo>
                  <a:pt x="1400" y="639"/>
                  <a:pt x="1378" y="636"/>
                  <a:pt x="1354" y="632"/>
                </a:cubicBezTo>
                <a:cubicBezTo>
                  <a:pt x="1238" y="613"/>
                  <a:pt x="1108" y="614"/>
                  <a:pt x="991" y="629"/>
                </a:cubicBezTo>
                <a:cubicBezTo>
                  <a:pt x="920" y="638"/>
                  <a:pt x="817" y="650"/>
                  <a:pt x="758" y="698"/>
                </a:cubicBezTo>
                <a:cubicBezTo>
                  <a:pt x="753" y="706"/>
                  <a:pt x="748" y="714"/>
                  <a:pt x="743" y="722"/>
                </a:cubicBezTo>
                <a:moveTo>
                  <a:pt x="755" y="1320"/>
                </a:moveTo>
                <a:cubicBezTo>
                  <a:pt x="745" y="1305"/>
                  <a:pt x="731" y="1280"/>
                  <a:pt x="741" y="1261"/>
                </a:cubicBezTo>
                <a:cubicBezTo>
                  <a:pt x="758" y="1227"/>
                  <a:pt x="810" y="1212"/>
                  <a:pt x="844" y="1207"/>
                </a:cubicBezTo>
                <a:cubicBezTo>
                  <a:pt x="881" y="1201"/>
                  <a:pt x="926" y="1195"/>
                  <a:pt x="936" y="1241"/>
                </a:cubicBezTo>
                <a:cubicBezTo>
                  <a:pt x="948" y="1301"/>
                  <a:pt x="924" y="1346"/>
                  <a:pt x="885" y="1390"/>
                </a:cubicBezTo>
                <a:cubicBezTo>
                  <a:pt x="859" y="1419"/>
                  <a:pt x="827" y="1442"/>
                  <a:pt x="796" y="1464"/>
                </a:cubicBezTo>
                <a:cubicBezTo>
                  <a:pt x="795" y="1465"/>
                  <a:pt x="795" y="1465"/>
                  <a:pt x="794" y="1466"/>
                </a:cubicBezTo>
                <a:cubicBezTo>
                  <a:pt x="848" y="1464"/>
                  <a:pt x="895" y="1448"/>
                  <a:pt x="948" y="1433"/>
                </a:cubicBezTo>
                <a:cubicBezTo>
                  <a:pt x="969" y="1427"/>
                  <a:pt x="991" y="1421"/>
                  <a:pt x="1012" y="1415"/>
                </a:cubicBezTo>
                <a:moveTo>
                  <a:pt x="1174" y="1173"/>
                </a:moveTo>
                <a:cubicBezTo>
                  <a:pt x="1156" y="1154"/>
                  <a:pt x="1142" y="1143"/>
                  <a:pt x="1140" y="1117"/>
                </a:cubicBezTo>
                <a:cubicBezTo>
                  <a:pt x="1157" y="1108"/>
                  <a:pt x="1177" y="1107"/>
                  <a:pt x="1204" y="1107"/>
                </a:cubicBezTo>
                <a:cubicBezTo>
                  <a:pt x="1251" y="1108"/>
                  <a:pt x="1292" y="1124"/>
                  <a:pt x="1323" y="1159"/>
                </a:cubicBezTo>
                <a:cubicBezTo>
                  <a:pt x="1331" y="1167"/>
                  <a:pt x="1345" y="1203"/>
                  <a:pt x="1336" y="1215"/>
                </a:cubicBezTo>
                <a:cubicBezTo>
                  <a:pt x="1326" y="1228"/>
                  <a:pt x="1301" y="1229"/>
                  <a:pt x="1287" y="1234"/>
                </a:cubicBezTo>
                <a:cubicBezTo>
                  <a:pt x="1290" y="1248"/>
                  <a:pt x="1298" y="1253"/>
                  <a:pt x="1305" y="1267"/>
                </a:cubicBezTo>
                <a:cubicBezTo>
                  <a:pt x="1327" y="1311"/>
                  <a:pt x="1305" y="1340"/>
                  <a:pt x="1269" y="1365"/>
                </a:cubicBezTo>
                <a:cubicBezTo>
                  <a:pt x="1220" y="1393"/>
                  <a:pt x="1203" y="1403"/>
                  <a:pt x="1168" y="1416"/>
                </a:cubicBezTo>
                <a:moveTo>
                  <a:pt x="824" y="1299"/>
                </a:moveTo>
                <a:cubicBezTo>
                  <a:pt x="816" y="1297"/>
                  <a:pt x="810" y="1296"/>
                  <a:pt x="802" y="1294"/>
                </a:cubicBezTo>
                <a:cubicBezTo>
                  <a:pt x="806" y="1293"/>
                  <a:pt x="828" y="1284"/>
                  <a:pt x="835" y="1282"/>
                </a:cubicBezTo>
                <a:cubicBezTo>
                  <a:pt x="948" y="1257"/>
                  <a:pt x="1073" y="1228"/>
                  <a:pt x="1171" y="1166"/>
                </a:cubicBezTo>
                <a:cubicBezTo>
                  <a:pt x="1202" y="1146"/>
                  <a:pt x="1210" y="1117"/>
                  <a:pt x="1205" y="1081"/>
                </a:cubicBezTo>
                <a:cubicBezTo>
                  <a:pt x="1204" y="1069"/>
                  <a:pt x="1204" y="1066"/>
                  <a:pt x="1196" y="1062"/>
                </a:cubicBezTo>
                <a:cubicBezTo>
                  <a:pt x="1194" y="1077"/>
                  <a:pt x="1190" y="1080"/>
                  <a:pt x="1190" y="1095"/>
                </a:cubicBezTo>
                <a:cubicBezTo>
                  <a:pt x="1189" y="1167"/>
                  <a:pt x="1186" y="1241"/>
                  <a:pt x="1199" y="1312"/>
                </a:cubicBezTo>
                <a:cubicBezTo>
                  <a:pt x="1214" y="1393"/>
                  <a:pt x="1235" y="1468"/>
                  <a:pt x="1242" y="1550"/>
                </a:cubicBezTo>
                <a:cubicBezTo>
                  <a:pt x="1245" y="1587"/>
                  <a:pt x="1265" y="1695"/>
                  <a:pt x="1241" y="1731"/>
                </a:cubicBezTo>
                <a:cubicBezTo>
                  <a:pt x="1226" y="1752"/>
                  <a:pt x="1171" y="1747"/>
                  <a:pt x="1152" y="1747"/>
                </a:cubicBezTo>
                <a:cubicBezTo>
                  <a:pt x="1081" y="1748"/>
                  <a:pt x="1010" y="1747"/>
                  <a:pt x="939" y="1747"/>
                </a:cubicBezTo>
                <a:cubicBezTo>
                  <a:pt x="1022" y="1734"/>
                  <a:pt x="1103" y="1719"/>
                  <a:pt x="1185" y="1701"/>
                </a:cubicBezTo>
                <a:cubicBezTo>
                  <a:pt x="1355" y="1663"/>
                  <a:pt x="1521" y="1622"/>
                  <a:pt x="1696" y="1619"/>
                </a:cubicBezTo>
                <a:cubicBezTo>
                  <a:pt x="1736" y="1618"/>
                  <a:pt x="1761" y="1624"/>
                  <a:pt x="1798" y="1630"/>
                </a:cubicBezTo>
                <a:moveTo>
                  <a:pt x="34" y="1434"/>
                </a:moveTo>
                <a:cubicBezTo>
                  <a:pt x="22" y="1410"/>
                  <a:pt x="14" y="1387"/>
                  <a:pt x="3" y="1363"/>
                </a:cubicBezTo>
                <a:cubicBezTo>
                  <a:pt x="0" y="1387"/>
                  <a:pt x="12" y="1439"/>
                  <a:pt x="26" y="1478"/>
                </a:cubicBezTo>
                <a:cubicBezTo>
                  <a:pt x="57" y="1563"/>
                  <a:pt x="95" y="1643"/>
                  <a:pt x="135" y="1725"/>
                </a:cubicBezTo>
                <a:cubicBezTo>
                  <a:pt x="157" y="1772"/>
                  <a:pt x="180" y="1818"/>
                  <a:pt x="195" y="1868"/>
                </a:cubicBezTo>
                <a:moveTo>
                  <a:pt x="112" y="1440"/>
                </a:moveTo>
                <a:cubicBezTo>
                  <a:pt x="128" y="1384"/>
                  <a:pt x="143" y="1357"/>
                  <a:pt x="206" y="1344"/>
                </a:cubicBezTo>
                <a:cubicBezTo>
                  <a:pt x="264" y="1332"/>
                  <a:pt x="287" y="1351"/>
                  <a:pt x="308" y="1405"/>
                </a:cubicBezTo>
                <a:cubicBezTo>
                  <a:pt x="335" y="1474"/>
                  <a:pt x="354" y="1569"/>
                  <a:pt x="342" y="1643"/>
                </a:cubicBezTo>
                <a:cubicBezTo>
                  <a:pt x="332" y="1698"/>
                  <a:pt x="266" y="1716"/>
                  <a:pt x="220" y="1731"/>
                </a:cubicBezTo>
                <a:cubicBezTo>
                  <a:pt x="176" y="1744"/>
                  <a:pt x="162" y="1748"/>
                  <a:pt x="132" y="174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06" name="Freeform 3"/>
          <p:cNvSpPr/>
          <p:nvPr/>
        </p:nvSpPr>
        <p:spPr>
          <a:xfrm>
            <a:off x="1968120" y="1102680"/>
            <a:ext cx="319680" cy="666000"/>
          </a:xfrm>
          <a:custGeom>
            <a:avLst/>
            <a:gdLst/>
            <a:ahLst/>
            <a:rect l="0" t="0" r="r" b="b"/>
            <a:pathLst>
              <a:path w="888" h="1850">
                <a:moveTo>
                  <a:pt x="120" y="330"/>
                </a:moveTo>
                <a:cubicBezTo>
                  <a:pt x="120" y="316"/>
                  <a:pt x="120" y="302"/>
                  <a:pt x="120" y="287"/>
                </a:cubicBezTo>
                <a:cubicBezTo>
                  <a:pt x="123" y="292"/>
                  <a:pt x="128" y="297"/>
                  <a:pt x="132" y="301"/>
                </a:cubicBezTo>
                <a:cubicBezTo>
                  <a:pt x="135" y="304"/>
                  <a:pt x="135" y="304"/>
                  <a:pt x="135" y="308"/>
                </a:cubicBezTo>
                <a:cubicBezTo>
                  <a:pt x="135" y="309"/>
                  <a:pt x="135" y="311"/>
                  <a:pt x="135" y="312"/>
                </a:cubicBezTo>
                <a:moveTo>
                  <a:pt x="62" y="202"/>
                </a:moveTo>
                <a:cubicBezTo>
                  <a:pt x="62" y="188"/>
                  <a:pt x="62" y="172"/>
                  <a:pt x="62" y="157"/>
                </a:cubicBezTo>
                <a:cubicBezTo>
                  <a:pt x="70" y="277"/>
                  <a:pt x="81" y="397"/>
                  <a:pt x="93" y="517"/>
                </a:cubicBezTo>
                <a:cubicBezTo>
                  <a:pt x="100" y="584"/>
                  <a:pt x="105" y="659"/>
                  <a:pt x="128" y="723"/>
                </a:cubicBezTo>
                <a:cubicBezTo>
                  <a:pt x="135" y="743"/>
                  <a:pt x="140" y="758"/>
                  <a:pt x="161" y="759"/>
                </a:cubicBezTo>
                <a:cubicBezTo>
                  <a:pt x="166" y="758"/>
                  <a:pt x="170" y="757"/>
                  <a:pt x="175" y="756"/>
                </a:cubicBezTo>
                <a:moveTo>
                  <a:pt x="15" y="199"/>
                </a:moveTo>
                <a:cubicBezTo>
                  <a:pt x="29" y="177"/>
                  <a:pt x="17" y="177"/>
                  <a:pt x="57" y="154"/>
                </a:cubicBezTo>
                <a:cubicBezTo>
                  <a:pt x="182" y="81"/>
                  <a:pt x="336" y="42"/>
                  <a:pt x="477" y="26"/>
                </a:cubicBezTo>
                <a:cubicBezTo>
                  <a:pt x="530" y="20"/>
                  <a:pt x="643" y="0"/>
                  <a:pt x="692" y="34"/>
                </a:cubicBezTo>
                <a:cubicBezTo>
                  <a:pt x="722" y="55"/>
                  <a:pt x="725" y="79"/>
                  <a:pt x="723" y="114"/>
                </a:cubicBezTo>
                <a:cubicBezTo>
                  <a:pt x="721" y="147"/>
                  <a:pt x="705" y="172"/>
                  <a:pt x="699" y="203"/>
                </a:cubicBezTo>
                <a:cubicBezTo>
                  <a:pt x="687" y="267"/>
                  <a:pt x="694" y="335"/>
                  <a:pt x="714" y="396"/>
                </a:cubicBezTo>
                <a:cubicBezTo>
                  <a:pt x="742" y="481"/>
                  <a:pt x="781" y="560"/>
                  <a:pt x="826" y="636"/>
                </a:cubicBezTo>
                <a:cubicBezTo>
                  <a:pt x="853" y="682"/>
                  <a:pt x="877" y="715"/>
                  <a:pt x="887" y="766"/>
                </a:cubicBezTo>
                <a:cubicBezTo>
                  <a:pt x="842" y="779"/>
                  <a:pt x="797" y="784"/>
                  <a:pt x="747" y="788"/>
                </a:cubicBezTo>
                <a:cubicBezTo>
                  <a:pt x="527" y="806"/>
                  <a:pt x="284" y="809"/>
                  <a:pt x="72" y="874"/>
                </a:cubicBezTo>
                <a:cubicBezTo>
                  <a:pt x="62" y="878"/>
                  <a:pt x="51" y="883"/>
                  <a:pt x="41" y="887"/>
                </a:cubicBezTo>
                <a:moveTo>
                  <a:pt x="442" y="1502"/>
                </a:moveTo>
                <a:cubicBezTo>
                  <a:pt x="426" y="1496"/>
                  <a:pt x="421" y="1494"/>
                  <a:pt x="414" y="1485"/>
                </a:cubicBezTo>
                <a:cubicBezTo>
                  <a:pt x="418" y="1459"/>
                  <a:pt x="418" y="1459"/>
                  <a:pt x="450" y="1450"/>
                </a:cubicBezTo>
                <a:cubicBezTo>
                  <a:pt x="490" y="1439"/>
                  <a:pt x="565" y="1423"/>
                  <a:pt x="605" y="1437"/>
                </a:cubicBezTo>
                <a:cubicBezTo>
                  <a:pt x="658" y="1456"/>
                  <a:pt x="659" y="1530"/>
                  <a:pt x="654" y="1574"/>
                </a:cubicBezTo>
                <a:cubicBezTo>
                  <a:pt x="646" y="1642"/>
                  <a:pt x="604" y="1697"/>
                  <a:pt x="556" y="1743"/>
                </a:cubicBezTo>
                <a:cubicBezTo>
                  <a:pt x="543" y="1756"/>
                  <a:pt x="525" y="1768"/>
                  <a:pt x="511" y="1780"/>
                </a:cubicBezTo>
                <a:cubicBezTo>
                  <a:pt x="570" y="1780"/>
                  <a:pt x="622" y="1765"/>
                  <a:pt x="680" y="1753"/>
                </a:cubicBezTo>
                <a:cubicBezTo>
                  <a:pt x="747" y="1740"/>
                  <a:pt x="769" y="1736"/>
                  <a:pt x="814" y="1729"/>
                </a:cubicBezTo>
                <a:moveTo>
                  <a:pt x="29" y="1496"/>
                </a:moveTo>
                <a:cubicBezTo>
                  <a:pt x="2" y="1535"/>
                  <a:pt x="1" y="1595"/>
                  <a:pt x="9" y="1644"/>
                </a:cubicBezTo>
                <a:cubicBezTo>
                  <a:pt x="18" y="1698"/>
                  <a:pt x="53" y="1755"/>
                  <a:pt x="86" y="1800"/>
                </a:cubicBezTo>
                <a:cubicBezTo>
                  <a:pt x="99" y="1818"/>
                  <a:pt x="114" y="1834"/>
                  <a:pt x="129" y="1849"/>
                </a:cubicBezTo>
                <a:moveTo>
                  <a:pt x="12" y="1446"/>
                </a:moveTo>
                <a:cubicBezTo>
                  <a:pt x="38" y="1400"/>
                  <a:pt x="62" y="1396"/>
                  <a:pt x="117" y="1394"/>
                </a:cubicBezTo>
                <a:cubicBezTo>
                  <a:pt x="171" y="1392"/>
                  <a:pt x="188" y="1424"/>
                  <a:pt x="193" y="1475"/>
                </a:cubicBezTo>
                <a:cubicBezTo>
                  <a:pt x="200" y="1539"/>
                  <a:pt x="191" y="1580"/>
                  <a:pt x="138" y="1621"/>
                </a:cubicBezTo>
                <a:cubicBezTo>
                  <a:pt x="108" y="1644"/>
                  <a:pt x="47" y="1675"/>
                  <a:pt x="7" y="1666"/>
                </a:cubicBezTo>
                <a:cubicBezTo>
                  <a:pt x="1" y="1666"/>
                  <a:pt x="0" y="1665"/>
                  <a:pt x="2" y="165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07" name="Freeform 4"/>
          <p:cNvSpPr/>
          <p:nvPr/>
        </p:nvSpPr>
        <p:spPr>
          <a:xfrm>
            <a:off x="2565360" y="1088640"/>
            <a:ext cx="285480" cy="693000"/>
          </a:xfrm>
          <a:custGeom>
            <a:avLst/>
            <a:gdLst/>
            <a:ahLst/>
            <a:rect l="0" t="0" r="r" b="b"/>
            <a:pathLst>
              <a:path w="793" h="1925">
                <a:moveTo>
                  <a:pt x="228" y="1545"/>
                </a:moveTo>
                <a:cubicBezTo>
                  <a:pt x="224" y="1585"/>
                  <a:pt x="222" y="1625"/>
                  <a:pt x="223" y="1666"/>
                </a:cubicBezTo>
                <a:cubicBezTo>
                  <a:pt x="225" y="1725"/>
                  <a:pt x="242" y="1780"/>
                  <a:pt x="263" y="1835"/>
                </a:cubicBezTo>
                <a:cubicBezTo>
                  <a:pt x="274" y="1864"/>
                  <a:pt x="286" y="1892"/>
                  <a:pt x="297" y="1921"/>
                </a:cubicBezTo>
                <a:cubicBezTo>
                  <a:pt x="297" y="1922"/>
                  <a:pt x="297" y="1923"/>
                  <a:pt x="297" y="1924"/>
                </a:cubicBezTo>
                <a:moveTo>
                  <a:pt x="187" y="1431"/>
                </a:moveTo>
                <a:cubicBezTo>
                  <a:pt x="223" y="1397"/>
                  <a:pt x="261" y="1362"/>
                  <a:pt x="318" y="1376"/>
                </a:cubicBezTo>
                <a:cubicBezTo>
                  <a:pt x="359" y="1386"/>
                  <a:pt x="356" y="1465"/>
                  <a:pt x="349" y="1496"/>
                </a:cubicBezTo>
                <a:cubicBezTo>
                  <a:pt x="337" y="1547"/>
                  <a:pt x="291" y="1586"/>
                  <a:pt x="248" y="1612"/>
                </a:cubicBezTo>
                <a:cubicBezTo>
                  <a:pt x="227" y="1625"/>
                  <a:pt x="214" y="1629"/>
                  <a:pt x="209" y="1621"/>
                </a:cubicBezTo>
                <a:moveTo>
                  <a:pt x="436" y="1478"/>
                </a:moveTo>
                <a:cubicBezTo>
                  <a:pt x="442" y="1456"/>
                  <a:pt x="446" y="1453"/>
                  <a:pt x="476" y="1449"/>
                </a:cubicBezTo>
                <a:cubicBezTo>
                  <a:pt x="515" y="1444"/>
                  <a:pt x="559" y="1442"/>
                  <a:pt x="591" y="1464"/>
                </a:cubicBezTo>
                <a:cubicBezTo>
                  <a:pt x="626" y="1488"/>
                  <a:pt x="651" y="1546"/>
                  <a:pt x="637" y="1588"/>
                </a:cubicBezTo>
                <a:cubicBezTo>
                  <a:pt x="629" y="1611"/>
                  <a:pt x="601" y="1618"/>
                  <a:pt x="592" y="1638"/>
                </a:cubicBezTo>
                <a:cubicBezTo>
                  <a:pt x="583" y="1657"/>
                  <a:pt x="617" y="1673"/>
                  <a:pt x="626" y="1684"/>
                </a:cubicBezTo>
                <a:cubicBezTo>
                  <a:pt x="649" y="1714"/>
                  <a:pt x="654" y="1758"/>
                  <a:pt x="629" y="1789"/>
                </a:cubicBezTo>
                <a:cubicBezTo>
                  <a:pt x="604" y="1820"/>
                  <a:pt x="565" y="1836"/>
                  <a:pt x="531" y="1855"/>
                </a:cubicBezTo>
                <a:moveTo>
                  <a:pt x="55" y="142"/>
                </a:moveTo>
                <a:cubicBezTo>
                  <a:pt x="32" y="125"/>
                  <a:pt x="24" y="123"/>
                  <a:pt x="0" y="113"/>
                </a:cubicBezTo>
                <a:cubicBezTo>
                  <a:pt x="0" y="193"/>
                  <a:pt x="11" y="265"/>
                  <a:pt x="22" y="344"/>
                </a:cubicBezTo>
                <a:cubicBezTo>
                  <a:pt x="39" y="471"/>
                  <a:pt x="54" y="600"/>
                  <a:pt x="62" y="728"/>
                </a:cubicBezTo>
                <a:cubicBezTo>
                  <a:pt x="64" y="756"/>
                  <a:pt x="64" y="783"/>
                  <a:pt x="64" y="811"/>
                </a:cubicBezTo>
                <a:moveTo>
                  <a:pt x="111" y="36"/>
                </a:moveTo>
                <a:cubicBezTo>
                  <a:pt x="179" y="4"/>
                  <a:pt x="237" y="2"/>
                  <a:pt x="314" y="1"/>
                </a:cubicBezTo>
                <a:cubicBezTo>
                  <a:pt x="410" y="0"/>
                  <a:pt x="497" y="1"/>
                  <a:pt x="589" y="33"/>
                </a:cubicBezTo>
                <a:cubicBezTo>
                  <a:pt x="636" y="49"/>
                  <a:pt x="678" y="74"/>
                  <a:pt x="685" y="126"/>
                </a:cubicBezTo>
                <a:cubicBezTo>
                  <a:pt x="692" y="176"/>
                  <a:pt x="674" y="215"/>
                  <a:pt x="665" y="262"/>
                </a:cubicBezTo>
                <a:cubicBezTo>
                  <a:pt x="643" y="373"/>
                  <a:pt x="662" y="470"/>
                  <a:pt x="712" y="570"/>
                </a:cubicBezTo>
                <a:cubicBezTo>
                  <a:pt x="730" y="608"/>
                  <a:pt x="792" y="675"/>
                  <a:pt x="784" y="722"/>
                </a:cubicBezTo>
                <a:cubicBezTo>
                  <a:pt x="778" y="758"/>
                  <a:pt x="727" y="758"/>
                  <a:pt x="697" y="762"/>
                </a:cubicBezTo>
                <a:cubicBezTo>
                  <a:pt x="560" y="782"/>
                  <a:pt x="422" y="787"/>
                  <a:pt x="287" y="821"/>
                </a:cubicBezTo>
                <a:cubicBezTo>
                  <a:pt x="216" y="839"/>
                  <a:pt x="161" y="868"/>
                  <a:pt x="97" y="90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08" name="Freeform 5"/>
          <p:cNvSpPr/>
          <p:nvPr/>
        </p:nvSpPr>
        <p:spPr>
          <a:xfrm>
            <a:off x="3182760" y="1130040"/>
            <a:ext cx="335160" cy="675360"/>
          </a:xfrm>
          <a:custGeom>
            <a:avLst/>
            <a:gdLst/>
            <a:ahLst/>
            <a:rect l="0" t="0" r="r" b="b"/>
            <a:pathLst>
              <a:path w="931" h="1876">
                <a:moveTo>
                  <a:pt x="42" y="149"/>
                </a:moveTo>
                <a:cubicBezTo>
                  <a:pt x="20" y="118"/>
                  <a:pt x="11" y="105"/>
                  <a:pt x="0" y="69"/>
                </a:cubicBezTo>
                <a:cubicBezTo>
                  <a:pt x="15" y="154"/>
                  <a:pt x="49" y="236"/>
                  <a:pt x="79" y="317"/>
                </a:cubicBezTo>
                <a:cubicBezTo>
                  <a:pt x="114" y="410"/>
                  <a:pt x="159" y="506"/>
                  <a:pt x="174" y="605"/>
                </a:cubicBezTo>
                <a:cubicBezTo>
                  <a:pt x="178" y="632"/>
                  <a:pt x="175" y="663"/>
                  <a:pt x="175" y="691"/>
                </a:cubicBezTo>
                <a:moveTo>
                  <a:pt x="160" y="85"/>
                </a:moveTo>
                <a:cubicBezTo>
                  <a:pt x="168" y="44"/>
                  <a:pt x="165" y="43"/>
                  <a:pt x="214" y="29"/>
                </a:cubicBezTo>
                <a:cubicBezTo>
                  <a:pt x="318" y="0"/>
                  <a:pt x="434" y="6"/>
                  <a:pt x="541" y="6"/>
                </a:cubicBezTo>
                <a:cubicBezTo>
                  <a:pt x="577" y="6"/>
                  <a:pt x="617" y="1"/>
                  <a:pt x="638" y="35"/>
                </a:cubicBezTo>
                <a:cubicBezTo>
                  <a:pt x="648" y="50"/>
                  <a:pt x="642" y="78"/>
                  <a:pt x="642" y="95"/>
                </a:cubicBezTo>
                <a:cubicBezTo>
                  <a:pt x="643" y="156"/>
                  <a:pt x="674" y="208"/>
                  <a:pt x="687" y="266"/>
                </a:cubicBezTo>
                <a:cubicBezTo>
                  <a:pt x="706" y="351"/>
                  <a:pt x="710" y="441"/>
                  <a:pt x="712" y="528"/>
                </a:cubicBezTo>
                <a:cubicBezTo>
                  <a:pt x="713" y="565"/>
                  <a:pt x="726" y="629"/>
                  <a:pt x="694" y="656"/>
                </a:cubicBezTo>
                <a:cubicBezTo>
                  <a:pt x="630" y="712"/>
                  <a:pt x="508" y="688"/>
                  <a:pt x="431" y="695"/>
                </a:cubicBezTo>
                <a:cubicBezTo>
                  <a:pt x="371" y="701"/>
                  <a:pt x="319" y="715"/>
                  <a:pt x="263" y="736"/>
                </a:cubicBezTo>
                <a:moveTo>
                  <a:pt x="241" y="1474"/>
                </a:moveTo>
                <a:cubicBezTo>
                  <a:pt x="252" y="1468"/>
                  <a:pt x="272" y="1550"/>
                  <a:pt x="279" y="1578"/>
                </a:cubicBezTo>
                <a:cubicBezTo>
                  <a:pt x="296" y="1647"/>
                  <a:pt x="307" y="1719"/>
                  <a:pt x="309" y="1789"/>
                </a:cubicBezTo>
                <a:cubicBezTo>
                  <a:pt x="310" y="1818"/>
                  <a:pt x="309" y="1846"/>
                  <a:pt x="309" y="1875"/>
                </a:cubicBezTo>
                <a:moveTo>
                  <a:pt x="336" y="1346"/>
                </a:moveTo>
                <a:cubicBezTo>
                  <a:pt x="337" y="1307"/>
                  <a:pt x="325" y="1265"/>
                  <a:pt x="373" y="1254"/>
                </a:cubicBezTo>
                <a:cubicBezTo>
                  <a:pt x="411" y="1246"/>
                  <a:pt x="415" y="1278"/>
                  <a:pt x="420" y="1310"/>
                </a:cubicBezTo>
                <a:cubicBezTo>
                  <a:pt x="428" y="1363"/>
                  <a:pt x="430" y="1423"/>
                  <a:pt x="403" y="1470"/>
                </a:cubicBezTo>
                <a:cubicBezTo>
                  <a:pt x="393" y="1487"/>
                  <a:pt x="366" y="1521"/>
                  <a:pt x="345" y="1528"/>
                </a:cubicBezTo>
                <a:cubicBezTo>
                  <a:pt x="343" y="1528"/>
                  <a:pt x="342" y="1528"/>
                  <a:pt x="343" y="1526"/>
                </a:cubicBezTo>
                <a:moveTo>
                  <a:pt x="621" y="1328"/>
                </a:moveTo>
                <a:cubicBezTo>
                  <a:pt x="606" y="1361"/>
                  <a:pt x="593" y="1394"/>
                  <a:pt x="582" y="1430"/>
                </a:cubicBezTo>
                <a:cubicBezTo>
                  <a:pt x="573" y="1460"/>
                  <a:pt x="556" y="1526"/>
                  <a:pt x="573" y="1556"/>
                </a:cubicBezTo>
                <a:cubicBezTo>
                  <a:pt x="594" y="1593"/>
                  <a:pt x="652" y="1591"/>
                  <a:pt x="687" y="1590"/>
                </a:cubicBezTo>
                <a:cubicBezTo>
                  <a:pt x="739" y="1588"/>
                  <a:pt x="776" y="1561"/>
                  <a:pt x="823" y="1542"/>
                </a:cubicBezTo>
                <a:cubicBezTo>
                  <a:pt x="854" y="1529"/>
                  <a:pt x="861" y="1534"/>
                  <a:pt x="872" y="1563"/>
                </a:cubicBezTo>
                <a:cubicBezTo>
                  <a:pt x="895" y="1627"/>
                  <a:pt x="899" y="1690"/>
                  <a:pt x="930" y="175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09" name="Freeform 6"/>
          <p:cNvSpPr/>
          <p:nvPr/>
        </p:nvSpPr>
        <p:spPr>
          <a:xfrm>
            <a:off x="3863520" y="1159200"/>
            <a:ext cx="320040" cy="654120"/>
          </a:xfrm>
          <a:custGeom>
            <a:avLst/>
            <a:gdLst/>
            <a:ahLst/>
            <a:rect l="0" t="0" r="r" b="b"/>
            <a:pathLst>
              <a:path w="889" h="1817">
                <a:moveTo>
                  <a:pt x="73" y="228"/>
                </a:moveTo>
                <a:cubicBezTo>
                  <a:pt x="50" y="222"/>
                  <a:pt x="45" y="220"/>
                  <a:pt x="30" y="221"/>
                </a:cubicBezTo>
                <a:cubicBezTo>
                  <a:pt x="17" y="305"/>
                  <a:pt x="4" y="388"/>
                  <a:pt x="2" y="476"/>
                </a:cubicBezTo>
                <a:cubicBezTo>
                  <a:pt x="0" y="547"/>
                  <a:pt x="0" y="608"/>
                  <a:pt x="28" y="674"/>
                </a:cubicBezTo>
                <a:cubicBezTo>
                  <a:pt x="38" y="697"/>
                  <a:pt x="44" y="708"/>
                  <a:pt x="63" y="721"/>
                </a:cubicBezTo>
                <a:moveTo>
                  <a:pt x="97" y="104"/>
                </a:moveTo>
                <a:cubicBezTo>
                  <a:pt x="144" y="56"/>
                  <a:pt x="180" y="42"/>
                  <a:pt x="248" y="31"/>
                </a:cubicBezTo>
                <a:cubicBezTo>
                  <a:pt x="334" y="18"/>
                  <a:pt x="422" y="17"/>
                  <a:pt x="508" y="17"/>
                </a:cubicBezTo>
                <a:cubicBezTo>
                  <a:pt x="529" y="17"/>
                  <a:pt x="660" y="0"/>
                  <a:pt x="673" y="26"/>
                </a:cubicBezTo>
                <a:cubicBezTo>
                  <a:pt x="688" y="54"/>
                  <a:pt x="679" y="100"/>
                  <a:pt x="676" y="130"/>
                </a:cubicBezTo>
                <a:cubicBezTo>
                  <a:pt x="671" y="180"/>
                  <a:pt x="660" y="243"/>
                  <a:pt x="679" y="291"/>
                </a:cubicBezTo>
                <a:cubicBezTo>
                  <a:pt x="714" y="379"/>
                  <a:pt x="803" y="436"/>
                  <a:pt x="840" y="523"/>
                </a:cubicBezTo>
                <a:cubicBezTo>
                  <a:pt x="845" y="543"/>
                  <a:pt x="846" y="549"/>
                  <a:pt x="845" y="562"/>
                </a:cubicBezTo>
                <a:cubicBezTo>
                  <a:pt x="779" y="604"/>
                  <a:pt x="700" y="608"/>
                  <a:pt x="622" y="617"/>
                </a:cubicBezTo>
                <a:cubicBezTo>
                  <a:pt x="499" y="631"/>
                  <a:pt x="375" y="632"/>
                  <a:pt x="252" y="650"/>
                </a:cubicBezTo>
                <a:cubicBezTo>
                  <a:pt x="207" y="658"/>
                  <a:pt x="197" y="659"/>
                  <a:pt x="172" y="670"/>
                </a:cubicBezTo>
                <a:moveTo>
                  <a:pt x="284" y="1346"/>
                </a:moveTo>
                <a:cubicBezTo>
                  <a:pt x="258" y="1336"/>
                  <a:pt x="270" y="1356"/>
                  <a:pt x="270" y="1397"/>
                </a:cubicBezTo>
                <a:cubicBezTo>
                  <a:pt x="270" y="1471"/>
                  <a:pt x="268" y="1545"/>
                  <a:pt x="275" y="1618"/>
                </a:cubicBezTo>
                <a:cubicBezTo>
                  <a:pt x="280" y="1677"/>
                  <a:pt x="289" y="1735"/>
                  <a:pt x="301" y="1793"/>
                </a:cubicBezTo>
                <a:cubicBezTo>
                  <a:pt x="303" y="1801"/>
                  <a:pt x="304" y="1808"/>
                  <a:pt x="306" y="1816"/>
                </a:cubicBezTo>
                <a:moveTo>
                  <a:pt x="300" y="1228"/>
                </a:moveTo>
                <a:cubicBezTo>
                  <a:pt x="340" y="1189"/>
                  <a:pt x="389" y="1162"/>
                  <a:pt x="450" y="1184"/>
                </a:cubicBezTo>
                <a:cubicBezTo>
                  <a:pt x="518" y="1209"/>
                  <a:pt x="529" y="1279"/>
                  <a:pt x="531" y="1340"/>
                </a:cubicBezTo>
                <a:cubicBezTo>
                  <a:pt x="534" y="1413"/>
                  <a:pt x="489" y="1456"/>
                  <a:pt x="424" y="1482"/>
                </a:cubicBezTo>
                <a:cubicBezTo>
                  <a:pt x="404" y="1490"/>
                  <a:pt x="326" y="1514"/>
                  <a:pt x="303" y="1500"/>
                </a:cubicBezTo>
                <a:cubicBezTo>
                  <a:pt x="303" y="1473"/>
                  <a:pt x="309" y="1461"/>
                  <a:pt x="336" y="1454"/>
                </a:cubicBezTo>
                <a:moveTo>
                  <a:pt x="837" y="1343"/>
                </a:moveTo>
                <a:cubicBezTo>
                  <a:pt x="806" y="1345"/>
                  <a:pt x="778" y="1343"/>
                  <a:pt x="752" y="1366"/>
                </a:cubicBezTo>
                <a:cubicBezTo>
                  <a:pt x="719" y="1397"/>
                  <a:pt x="726" y="1465"/>
                  <a:pt x="743" y="1500"/>
                </a:cubicBezTo>
                <a:cubicBezTo>
                  <a:pt x="772" y="1558"/>
                  <a:pt x="830" y="1597"/>
                  <a:pt x="863" y="1651"/>
                </a:cubicBezTo>
                <a:cubicBezTo>
                  <a:pt x="888" y="1691"/>
                  <a:pt x="887" y="1725"/>
                  <a:pt x="842" y="1740"/>
                </a:cubicBezTo>
                <a:cubicBezTo>
                  <a:pt x="772" y="1763"/>
                  <a:pt x="683" y="1756"/>
                  <a:pt x="610" y="1753"/>
                </a:cubicBezTo>
                <a:cubicBezTo>
                  <a:pt x="564" y="1751"/>
                  <a:pt x="557" y="1752"/>
                  <a:pt x="546" y="171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10" name="Freeform 7"/>
          <p:cNvSpPr/>
          <p:nvPr/>
        </p:nvSpPr>
        <p:spPr>
          <a:xfrm>
            <a:off x="4510080" y="1135080"/>
            <a:ext cx="1395720" cy="659160"/>
          </a:xfrm>
          <a:custGeom>
            <a:avLst/>
            <a:gdLst/>
            <a:ahLst/>
            <a:rect l="0" t="0" r="r" b="b"/>
            <a:pathLst>
              <a:path w="3877" h="1831">
                <a:moveTo>
                  <a:pt x="0" y="1363"/>
                </a:moveTo>
                <a:cubicBezTo>
                  <a:pt x="8" y="1363"/>
                  <a:pt x="57" y="1362"/>
                  <a:pt x="74" y="1361"/>
                </a:cubicBezTo>
                <a:moveTo>
                  <a:pt x="590" y="1392"/>
                </a:moveTo>
                <a:cubicBezTo>
                  <a:pt x="697" y="1392"/>
                  <a:pt x="803" y="1392"/>
                  <a:pt x="909" y="1392"/>
                </a:cubicBezTo>
                <a:moveTo>
                  <a:pt x="1432" y="1381"/>
                </a:moveTo>
                <a:cubicBezTo>
                  <a:pt x="1585" y="1381"/>
                  <a:pt x="1736" y="1381"/>
                  <a:pt x="1888" y="1381"/>
                </a:cubicBezTo>
                <a:moveTo>
                  <a:pt x="2161" y="1381"/>
                </a:moveTo>
                <a:cubicBezTo>
                  <a:pt x="2169" y="1379"/>
                  <a:pt x="2165" y="1364"/>
                  <a:pt x="2165" y="1356"/>
                </a:cubicBezTo>
                <a:moveTo>
                  <a:pt x="2476" y="74"/>
                </a:moveTo>
                <a:cubicBezTo>
                  <a:pt x="2508" y="40"/>
                  <a:pt x="2494" y="30"/>
                  <a:pt x="2564" y="22"/>
                </a:cubicBezTo>
                <a:cubicBezTo>
                  <a:pt x="2694" y="6"/>
                  <a:pt x="2827" y="12"/>
                  <a:pt x="2957" y="12"/>
                </a:cubicBezTo>
                <a:cubicBezTo>
                  <a:pt x="3199" y="12"/>
                  <a:pt x="3446" y="0"/>
                  <a:pt x="3687" y="22"/>
                </a:cubicBezTo>
                <a:cubicBezTo>
                  <a:pt x="3749" y="28"/>
                  <a:pt x="3824" y="30"/>
                  <a:pt x="3875" y="70"/>
                </a:cubicBezTo>
                <a:cubicBezTo>
                  <a:pt x="3875" y="75"/>
                  <a:pt x="3876" y="80"/>
                  <a:pt x="3876" y="85"/>
                </a:cubicBezTo>
                <a:cubicBezTo>
                  <a:pt x="3861" y="112"/>
                  <a:pt x="3840" y="137"/>
                  <a:pt x="3820" y="166"/>
                </a:cubicBezTo>
                <a:cubicBezTo>
                  <a:pt x="3780" y="225"/>
                  <a:pt x="3784" y="307"/>
                  <a:pt x="3781" y="375"/>
                </a:cubicBezTo>
                <a:cubicBezTo>
                  <a:pt x="3775" y="506"/>
                  <a:pt x="3786" y="708"/>
                  <a:pt x="3684" y="813"/>
                </a:cubicBezTo>
                <a:cubicBezTo>
                  <a:pt x="3621" y="878"/>
                  <a:pt x="3494" y="861"/>
                  <a:pt x="3414" y="858"/>
                </a:cubicBezTo>
                <a:cubicBezTo>
                  <a:pt x="3277" y="853"/>
                  <a:pt x="3143" y="817"/>
                  <a:pt x="3010" y="789"/>
                </a:cubicBezTo>
                <a:cubicBezTo>
                  <a:pt x="2896" y="765"/>
                  <a:pt x="2782" y="738"/>
                  <a:pt x="2665" y="730"/>
                </a:cubicBezTo>
                <a:cubicBezTo>
                  <a:pt x="2656" y="730"/>
                  <a:pt x="2648" y="730"/>
                  <a:pt x="2639" y="730"/>
                </a:cubicBezTo>
                <a:moveTo>
                  <a:pt x="2591" y="1402"/>
                </a:moveTo>
                <a:cubicBezTo>
                  <a:pt x="2591" y="1384"/>
                  <a:pt x="2591" y="1476"/>
                  <a:pt x="2591" y="1482"/>
                </a:cubicBezTo>
                <a:cubicBezTo>
                  <a:pt x="2593" y="1552"/>
                  <a:pt x="2596" y="1622"/>
                  <a:pt x="2596" y="1693"/>
                </a:cubicBezTo>
                <a:cubicBezTo>
                  <a:pt x="2596" y="1723"/>
                  <a:pt x="2590" y="1750"/>
                  <a:pt x="2588" y="1780"/>
                </a:cubicBezTo>
                <a:moveTo>
                  <a:pt x="2655" y="1225"/>
                </a:moveTo>
                <a:cubicBezTo>
                  <a:pt x="2694" y="1194"/>
                  <a:pt x="2722" y="1187"/>
                  <a:pt x="2773" y="1186"/>
                </a:cubicBezTo>
                <a:cubicBezTo>
                  <a:pt x="2825" y="1185"/>
                  <a:pt x="2844" y="1201"/>
                  <a:pt x="2851" y="1255"/>
                </a:cubicBezTo>
                <a:cubicBezTo>
                  <a:pt x="2859" y="1318"/>
                  <a:pt x="2822" y="1359"/>
                  <a:pt x="2766" y="1381"/>
                </a:cubicBezTo>
                <a:cubicBezTo>
                  <a:pt x="2719" y="1401"/>
                  <a:pt x="2665" y="1398"/>
                  <a:pt x="2615" y="1398"/>
                </a:cubicBezTo>
                <a:cubicBezTo>
                  <a:pt x="2601" y="1398"/>
                  <a:pt x="2596" y="1399"/>
                  <a:pt x="2600" y="1387"/>
                </a:cubicBezTo>
                <a:moveTo>
                  <a:pt x="3001" y="1406"/>
                </a:moveTo>
                <a:cubicBezTo>
                  <a:pt x="2999" y="1402"/>
                  <a:pt x="2993" y="1389"/>
                  <a:pt x="2998" y="1384"/>
                </a:cubicBezTo>
                <a:cubicBezTo>
                  <a:pt x="3012" y="1372"/>
                  <a:pt x="3074" y="1375"/>
                  <a:pt x="3089" y="1384"/>
                </a:cubicBezTo>
                <a:cubicBezTo>
                  <a:pt x="3131" y="1412"/>
                  <a:pt x="3132" y="1488"/>
                  <a:pt x="3125" y="1531"/>
                </a:cubicBezTo>
                <a:cubicBezTo>
                  <a:pt x="3116" y="1591"/>
                  <a:pt x="3073" y="1627"/>
                  <a:pt x="3036" y="1670"/>
                </a:cubicBezTo>
                <a:cubicBezTo>
                  <a:pt x="3032" y="1675"/>
                  <a:pt x="3031" y="1675"/>
                  <a:pt x="3031" y="1679"/>
                </a:cubicBezTo>
                <a:cubicBezTo>
                  <a:pt x="3078" y="1679"/>
                  <a:pt x="3117" y="1677"/>
                  <a:pt x="3164" y="1667"/>
                </a:cubicBezTo>
                <a:cubicBezTo>
                  <a:pt x="3185" y="1662"/>
                  <a:pt x="3206" y="1656"/>
                  <a:pt x="3227" y="1651"/>
                </a:cubicBezTo>
                <a:moveTo>
                  <a:pt x="3472" y="1305"/>
                </a:moveTo>
                <a:cubicBezTo>
                  <a:pt x="3468" y="1287"/>
                  <a:pt x="3469" y="1290"/>
                  <a:pt x="3467" y="1276"/>
                </a:cubicBezTo>
                <a:cubicBezTo>
                  <a:pt x="3518" y="1281"/>
                  <a:pt x="3559" y="1289"/>
                  <a:pt x="3607" y="1314"/>
                </a:cubicBezTo>
                <a:cubicBezTo>
                  <a:pt x="3663" y="1344"/>
                  <a:pt x="3697" y="1374"/>
                  <a:pt x="3701" y="1435"/>
                </a:cubicBezTo>
                <a:cubicBezTo>
                  <a:pt x="3705" y="1493"/>
                  <a:pt x="3662" y="1513"/>
                  <a:pt x="3624" y="1549"/>
                </a:cubicBezTo>
                <a:cubicBezTo>
                  <a:pt x="3599" y="1572"/>
                  <a:pt x="3594" y="1598"/>
                  <a:pt x="3613" y="1628"/>
                </a:cubicBezTo>
                <a:cubicBezTo>
                  <a:pt x="3629" y="1655"/>
                  <a:pt x="3675" y="1692"/>
                  <a:pt x="3658" y="1730"/>
                </a:cubicBezTo>
                <a:cubicBezTo>
                  <a:pt x="3628" y="1796"/>
                  <a:pt x="3473" y="1814"/>
                  <a:pt x="3415" y="183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11" name="Freeform 8"/>
          <p:cNvSpPr/>
          <p:nvPr/>
        </p:nvSpPr>
        <p:spPr>
          <a:xfrm>
            <a:off x="4246920" y="2378160"/>
            <a:ext cx="1142640" cy="448200"/>
          </a:xfrm>
          <a:custGeom>
            <a:avLst/>
            <a:gdLst/>
            <a:ahLst/>
            <a:rect l="0" t="0" r="r" b="b"/>
            <a:pathLst>
              <a:path w="3174" h="1245">
                <a:moveTo>
                  <a:pt x="240" y="907"/>
                </a:moveTo>
                <a:cubicBezTo>
                  <a:pt x="237" y="908"/>
                  <a:pt x="207" y="916"/>
                  <a:pt x="213" y="914"/>
                </a:cubicBezTo>
                <a:cubicBezTo>
                  <a:pt x="240" y="905"/>
                  <a:pt x="270" y="896"/>
                  <a:pt x="298" y="889"/>
                </a:cubicBezTo>
                <a:cubicBezTo>
                  <a:pt x="357" y="876"/>
                  <a:pt x="461" y="852"/>
                  <a:pt x="520" y="877"/>
                </a:cubicBezTo>
                <a:cubicBezTo>
                  <a:pt x="550" y="889"/>
                  <a:pt x="564" y="942"/>
                  <a:pt x="552" y="971"/>
                </a:cubicBezTo>
                <a:cubicBezTo>
                  <a:pt x="529" y="1028"/>
                  <a:pt x="451" y="1049"/>
                  <a:pt x="397" y="1059"/>
                </a:cubicBezTo>
                <a:cubicBezTo>
                  <a:pt x="351" y="1068"/>
                  <a:pt x="304" y="1065"/>
                  <a:pt x="257" y="1065"/>
                </a:cubicBezTo>
                <a:cubicBezTo>
                  <a:pt x="357" y="1054"/>
                  <a:pt x="456" y="1050"/>
                  <a:pt x="555" y="1053"/>
                </a:cubicBezTo>
                <a:cubicBezTo>
                  <a:pt x="614" y="1055"/>
                  <a:pt x="702" y="1058"/>
                  <a:pt x="718" y="1128"/>
                </a:cubicBezTo>
                <a:cubicBezTo>
                  <a:pt x="735" y="1198"/>
                  <a:pt x="620" y="1218"/>
                  <a:pt x="574" y="1226"/>
                </a:cubicBezTo>
                <a:cubicBezTo>
                  <a:pt x="464" y="1244"/>
                  <a:pt x="335" y="1240"/>
                  <a:pt x="224" y="1232"/>
                </a:cubicBezTo>
                <a:cubicBezTo>
                  <a:pt x="217" y="1232"/>
                  <a:pt x="0" y="1195"/>
                  <a:pt x="3" y="1188"/>
                </a:cubicBezTo>
                <a:cubicBezTo>
                  <a:pt x="8" y="1177"/>
                  <a:pt x="26" y="1187"/>
                  <a:pt x="39" y="1185"/>
                </a:cubicBezTo>
                <a:moveTo>
                  <a:pt x="1319" y="744"/>
                </a:moveTo>
                <a:cubicBezTo>
                  <a:pt x="1329" y="744"/>
                  <a:pt x="1367" y="721"/>
                  <a:pt x="1315" y="767"/>
                </a:cubicBezTo>
                <a:cubicBezTo>
                  <a:pt x="1216" y="853"/>
                  <a:pt x="1088" y="901"/>
                  <a:pt x="977" y="969"/>
                </a:cubicBezTo>
                <a:cubicBezTo>
                  <a:pt x="912" y="1008"/>
                  <a:pt x="822" y="1054"/>
                  <a:pt x="802" y="1134"/>
                </a:cubicBezTo>
                <a:cubicBezTo>
                  <a:pt x="802" y="1143"/>
                  <a:pt x="802" y="1153"/>
                  <a:pt x="802" y="1162"/>
                </a:cubicBezTo>
                <a:cubicBezTo>
                  <a:pt x="893" y="1196"/>
                  <a:pt x="974" y="1195"/>
                  <a:pt x="1072" y="1195"/>
                </a:cubicBezTo>
                <a:cubicBezTo>
                  <a:pt x="1148" y="1195"/>
                  <a:pt x="1346" y="1215"/>
                  <a:pt x="1399" y="1140"/>
                </a:cubicBezTo>
                <a:cubicBezTo>
                  <a:pt x="1399" y="1133"/>
                  <a:pt x="1399" y="1127"/>
                  <a:pt x="1399" y="1120"/>
                </a:cubicBezTo>
                <a:cubicBezTo>
                  <a:pt x="1325" y="1079"/>
                  <a:pt x="1242" y="1082"/>
                  <a:pt x="1156" y="1081"/>
                </a:cubicBezTo>
                <a:cubicBezTo>
                  <a:pt x="1074" y="1080"/>
                  <a:pt x="960" y="1066"/>
                  <a:pt x="886" y="1112"/>
                </a:cubicBezTo>
                <a:cubicBezTo>
                  <a:pt x="860" y="1129"/>
                  <a:pt x="915" y="1138"/>
                  <a:pt x="945" y="1145"/>
                </a:cubicBezTo>
                <a:moveTo>
                  <a:pt x="2230" y="808"/>
                </a:moveTo>
                <a:cubicBezTo>
                  <a:pt x="2173" y="786"/>
                  <a:pt x="2116" y="795"/>
                  <a:pt x="2056" y="813"/>
                </a:cubicBezTo>
                <a:cubicBezTo>
                  <a:pt x="1955" y="843"/>
                  <a:pt x="1859" y="900"/>
                  <a:pt x="1783" y="972"/>
                </a:cubicBezTo>
                <a:cubicBezTo>
                  <a:pt x="1748" y="1004"/>
                  <a:pt x="1672" y="1093"/>
                  <a:pt x="1714" y="1150"/>
                </a:cubicBezTo>
                <a:cubicBezTo>
                  <a:pt x="1759" y="1210"/>
                  <a:pt x="1882" y="1206"/>
                  <a:pt x="1947" y="1208"/>
                </a:cubicBezTo>
                <a:cubicBezTo>
                  <a:pt x="2007" y="1210"/>
                  <a:pt x="2057" y="1219"/>
                  <a:pt x="2093" y="1171"/>
                </a:cubicBezTo>
                <a:cubicBezTo>
                  <a:pt x="2063" y="1116"/>
                  <a:pt x="1988" y="1104"/>
                  <a:pt x="1923" y="1094"/>
                </a:cubicBezTo>
                <a:cubicBezTo>
                  <a:pt x="1840" y="1082"/>
                  <a:pt x="1755" y="1083"/>
                  <a:pt x="1671" y="1083"/>
                </a:cubicBezTo>
                <a:cubicBezTo>
                  <a:pt x="1665" y="1083"/>
                  <a:pt x="1658" y="1083"/>
                  <a:pt x="1652" y="1083"/>
                </a:cubicBezTo>
                <a:moveTo>
                  <a:pt x="2214" y="206"/>
                </a:moveTo>
                <a:cubicBezTo>
                  <a:pt x="2216" y="187"/>
                  <a:pt x="2203" y="185"/>
                  <a:pt x="2226" y="172"/>
                </a:cubicBezTo>
                <a:cubicBezTo>
                  <a:pt x="2278" y="144"/>
                  <a:pt x="2421" y="132"/>
                  <a:pt x="2465" y="173"/>
                </a:cubicBezTo>
                <a:cubicBezTo>
                  <a:pt x="2506" y="211"/>
                  <a:pt x="2481" y="295"/>
                  <a:pt x="2462" y="336"/>
                </a:cubicBezTo>
                <a:cubicBezTo>
                  <a:pt x="2426" y="412"/>
                  <a:pt x="2362" y="493"/>
                  <a:pt x="2293" y="543"/>
                </a:cubicBezTo>
                <a:cubicBezTo>
                  <a:pt x="2290" y="545"/>
                  <a:pt x="2283" y="551"/>
                  <a:pt x="2281" y="553"/>
                </a:cubicBezTo>
                <a:cubicBezTo>
                  <a:pt x="2400" y="553"/>
                  <a:pt x="2543" y="570"/>
                  <a:pt x="2654" y="524"/>
                </a:cubicBezTo>
                <a:cubicBezTo>
                  <a:pt x="2660" y="521"/>
                  <a:pt x="2667" y="517"/>
                  <a:pt x="2673" y="514"/>
                </a:cubicBezTo>
                <a:moveTo>
                  <a:pt x="2830" y="87"/>
                </a:moveTo>
                <a:cubicBezTo>
                  <a:pt x="2830" y="59"/>
                  <a:pt x="2822" y="45"/>
                  <a:pt x="2851" y="31"/>
                </a:cubicBezTo>
                <a:cubicBezTo>
                  <a:pt x="2901" y="8"/>
                  <a:pt x="3020" y="0"/>
                  <a:pt x="3070" y="23"/>
                </a:cubicBezTo>
                <a:cubicBezTo>
                  <a:pt x="3100" y="37"/>
                  <a:pt x="3110" y="90"/>
                  <a:pt x="3095" y="118"/>
                </a:cubicBezTo>
                <a:cubicBezTo>
                  <a:pt x="3074" y="158"/>
                  <a:pt x="3012" y="181"/>
                  <a:pt x="2973" y="196"/>
                </a:cubicBezTo>
                <a:cubicBezTo>
                  <a:pt x="2949" y="205"/>
                  <a:pt x="2925" y="210"/>
                  <a:pt x="2900" y="215"/>
                </a:cubicBezTo>
                <a:cubicBezTo>
                  <a:pt x="2940" y="221"/>
                  <a:pt x="2981" y="227"/>
                  <a:pt x="3021" y="235"/>
                </a:cubicBezTo>
                <a:cubicBezTo>
                  <a:pt x="3075" y="246"/>
                  <a:pt x="3139" y="265"/>
                  <a:pt x="3155" y="326"/>
                </a:cubicBezTo>
                <a:cubicBezTo>
                  <a:pt x="3173" y="392"/>
                  <a:pt x="3144" y="444"/>
                  <a:pt x="3088" y="479"/>
                </a:cubicBezTo>
                <a:cubicBezTo>
                  <a:pt x="3009" y="529"/>
                  <a:pt x="2899" y="550"/>
                  <a:pt x="2808" y="561"/>
                </a:cubicBezTo>
                <a:cubicBezTo>
                  <a:pt x="2785" y="562"/>
                  <a:pt x="2763" y="564"/>
                  <a:pt x="2740" y="56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12" name="Freeform 9"/>
          <p:cNvSpPr/>
          <p:nvPr/>
        </p:nvSpPr>
        <p:spPr>
          <a:xfrm>
            <a:off x="1581840" y="294480"/>
            <a:ext cx="134640" cy="101160"/>
          </a:xfrm>
          <a:custGeom>
            <a:avLst/>
            <a:gdLst/>
            <a:ahLst/>
            <a:rect l="0" t="0" r="r" b="b"/>
            <a:pathLst>
              <a:path w="374" h="281">
                <a:moveTo>
                  <a:pt x="373" y="20"/>
                </a:moveTo>
                <a:cubicBezTo>
                  <a:pt x="324" y="0"/>
                  <a:pt x="281" y="3"/>
                  <a:pt x="230" y="24"/>
                </a:cubicBezTo>
                <a:cubicBezTo>
                  <a:pt x="165" y="52"/>
                  <a:pt x="67" y="103"/>
                  <a:pt x="34" y="174"/>
                </a:cubicBezTo>
                <a:cubicBezTo>
                  <a:pt x="0" y="246"/>
                  <a:pt x="69" y="269"/>
                  <a:pt x="126" y="277"/>
                </a:cubicBezTo>
                <a:cubicBezTo>
                  <a:pt x="151" y="278"/>
                  <a:pt x="175" y="279"/>
                  <a:pt x="199" y="28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13" name="Freeform 10"/>
          <p:cNvSpPr/>
          <p:nvPr/>
        </p:nvSpPr>
        <p:spPr>
          <a:xfrm>
            <a:off x="493560" y="198360"/>
            <a:ext cx="549720" cy="232200"/>
          </a:xfrm>
          <a:custGeom>
            <a:avLst/>
            <a:gdLst/>
            <a:ahLst/>
            <a:rect l="0" t="0" r="r" b="b"/>
            <a:pathLst>
              <a:path w="1527" h="645">
                <a:moveTo>
                  <a:pt x="0" y="146"/>
                </a:moveTo>
                <a:cubicBezTo>
                  <a:pt x="5" y="135"/>
                  <a:pt x="8" y="125"/>
                  <a:pt x="12" y="114"/>
                </a:cubicBezTo>
                <a:cubicBezTo>
                  <a:pt x="12" y="242"/>
                  <a:pt x="21" y="363"/>
                  <a:pt x="45" y="489"/>
                </a:cubicBezTo>
                <a:cubicBezTo>
                  <a:pt x="52" y="527"/>
                  <a:pt x="61" y="593"/>
                  <a:pt x="97" y="618"/>
                </a:cubicBezTo>
                <a:cubicBezTo>
                  <a:pt x="117" y="632"/>
                  <a:pt x="168" y="629"/>
                  <a:pt x="188" y="618"/>
                </a:cubicBezTo>
                <a:cubicBezTo>
                  <a:pt x="235" y="592"/>
                  <a:pt x="265" y="536"/>
                  <a:pt x="302" y="499"/>
                </a:cubicBezTo>
                <a:cubicBezTo>
                  <a:pt x="325" y="476"/>
                  <a:pt x="350" y="457"/>
                  <a:pt x="382" y="451"/>
                </a:cubicBezTo>
                <a:cubicBezTo>
                  <a:pt x="412" y="445"/>
                  <a:pt x="421" y="461"/>
                  <a:pt x="445" y="476"/>
                </a:cubicBezTo>
                <a:cubicBezTo>
                  <a:pt x="480" y="498"/>
                  <a:pt x="524" y="513"/>
                  <a:pt x="567" y="504"/>
                </a:cubicBezTo>
                <a:cubicBezTo>
                  <a:pt x="599" y="497"/>
                  <a:pt x="591" y="484"/>
                  <a:pt x="595" y="457"/>
                </a:cubicBezTo>
                <a:cubicBezTo>
                  <a:pt x="575" y="446"/>
                  <a:pt x="546" y="429"/>
                  <a:pt x="515" y="441"/>
                </a:cubicBezTo>
                <a:cubicBezTo>
                  <a:pt x="445" y="468"/>
                  <a:pt x="403" y="533"/>
                  <a:pt x="382" y="596"/>
                </a:cubicBezTo>
                <a:cubicBezTo>
                  <a:pt x="418" y="619"/>
                  <a:pt x="439" y="625"/>
                  <a:pt x="497" y="622"/>
                </a:cubicBezTo>
                <a:cubicBezTo>
                  <a:pt x="579" y="618"/>
                  <a:pt x="660" y="585"/>
                  <a:pt x="734" y="550"/>
                </a:cubicBezTo>
                <a:cubicBezTo>
                  <a:pt x="793" y="522"/>
                  <a:pt x="861" y="486"/>
                  <a:pt x="877" y="418"/>
                </a:cubicBezTo>
                <a:cubicBezTo>
                  <a:pt x="894" y="346"/>
                  <a:pt x="864" y="273"/>
                  <a:pt x="835" y="209"/>
                </a:cubicBezTo>
                <a:cubicBezTo>
                  <a:pt x="819" y="174"/>
                  <a:pt x="804" y="138"/>
                  <a:pt x="789" y="103"/>
                </a:cubicBezTo>
                <a:cubicBezTo>
                  <a:pt x="788" y="101"/>
                  <a:pt x="787" y="99"/>
                  <a:pt x="786" y="97"/>
                </a:cubicBezTo>
                <a:cubicBezTo>
                  <a:pt x="786" y="208"/>
                  <a:pt x="777" y="323"/>
                  <a:pt x="792" y="433"/>
                </a:cubicBezTo>
                <a:cubicBezTo>
                  <a:pt x="800" y="492"/>
                  <a:pt x="817" y="551"/>
                  <a:pt x="841" y="605"/>
                </a:cubicBezTo>
                <a:cubicBezTo>
                  <a:pt x="847" y="619"/>
                  <a:pt x="855" y="631"/>
                  <a:pt x="862" y="644"/>
                </a:cubicBezTo>
                <a:moveTo>
                  <a:pt x="643" y="378"/>
                </a:moveTo>
                <a:cubicBezTo>
                  <a:pt x="688" y="320"/>
                  <a:pt x="758" y="295"/>
                  <a:pt x="823" y="262"/>
                </a:cubicBezTo>
                <a:cubicBezTo>
                  <a:pt x="895" y="226"/>
                  <a:pt x="968" y="192"/>
                  <a:pt x="1039" y="155"/>
                </a:cubicBezTo>
                <a:moveTo>
                  <a:pt x="1133" y="0"/>
                </a:moveTo>
                <a:cubicBezTo>
                  <a:pt x="1105" y="29"/>
                  <a:pt x="1112" y="70"/>
                  <a:pt x="1112" y="112"/>
                </a:cubicBezTo>
                <a:cubicBezTo>
                  <a:pt x="1112" y="174"/>
                  <a:pt x="1116" y="223"/>
                  <a:pt x="1147" y="278"/>
                </a:cubicBezTo>
                <a:cubicBezTo>
                  <a:pt x="1154" y="289"/>
                  <a:pt x="1162" y="299"/>
                  <a:pt x="1169" y="310"/>
                </a:cubicBezTo>
                <a:moveTo>
                  <a:pt x="1490" y="284"/>
                </a:moveTo>
                <a:cubicBezTo>
                  <a:pt x="1485" y="262"/>
                  <a:pt x="1479" y="267"/>
                  <a:pt x="1450" y="287"/>
                </a:cubicBezTo>
                <a:cubicBezTo>
                  <a:pt x="1417" y="310"/>
                  <a:pt x="1391" y="343"/>
                  <a:pt x="1396" y="385"/>
                </a:cubicBezTo>
                <a:cubicBezTo>
                  <a:pt x="1401" y="429"/>
                  <a:pt x="1452" y="446"/>
                  <a:pt x="1482" y="469"/>
                </a:cubicBezTo>
                <a:cubicBezTo>
                  <a:pt x="1513" y="493"/>
                  <a:pt x="1526" y="529"/>
                  <a:pt x="1497" y="563"/>
                </a:cubicBezTo>
                <a:cubicBezTo>
                  <a:pt x="1463" y="591"/>
                  <a:pt x="1451" y="601"/>
                  <a:pt x="1424" y="61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14" name="Freeform 11"/>
          <p:cNvSpPr/>
          <p:nvPr/>
        </p:nvSpPr>
        <p:spPr>
          <a:xfrm>
            <a:off x="1417680" y="203760"/>
            <a:ext cx="1956240" cy="192600"/>
          </a:xfrm>
          <a:custGeom>
            <a:avLst/>
            <a:gdLst/>
            <a:ahLst/>
            <a:rect l="0" t="0" r="r" b="b"/>
            <a:pathLst>
              <a:path w="5434" h="535">
                <a:moveTo>
                  <a:pt x="298" y="349"/>
                </a:moveTo>
                <a:cubicBezTo>
                  <a:pt x="283" y="331"/>
                  <a:pt x="271" y="298"/>
                  <a:pt x="255" y="283"/>
                </a:cubicBezTo>
                <a:cubicBezTo>
                  <a:pt x="243" y="272"/>
                  <a:pt x="214" y="266"/>
                  <a:pt x="199" y="273"/>
                </a:cubicBezTo>
                <a:cubicBezTo>
                  <a:pt x="142" y="299"/>
                  <a:pt x="82" y="367"/>
                  <a:pt x="42" y="416"/>
                </a:cubicBezTo>
                <a:cubicBezTo>
                  <a:pt x="13" y="449"/>
                  <a:pt x="0" y="473"/>
                  <a:pt x="0" y="515"/>
                </a:cubicBezTo>
                <a:cubicBezTo>
                  <a:pt x="50" y="524"/>
                  <a:pt x="99" y="526"/>
                  <a:pt x="149" y="509"/>
                </a:cubicBezTo>
                <a:cubicBezTo>
                  <a:pt x="196" y="493"/>
                  <a:pt x="262" y="460"/>
                  <a:pt x="288" y="415"/>
                </a:cubicBezTo>
                <a:cubicBezTo>
                  <a:pt x="290" y="409"/>
                  <a:pt x="291" y="409"/>
                  <a:pt x="291" y="404"/>
                </a:cubicBezTo>
                <a:cubicBezTo>
                  <a:pt x="309" y="425"/>
                  <a:pt x="322" y="440"/>
                  <a:pt x="348" y="452"/>
                </a:cubicBezTo>
                <a:cubicBezTo>
                  <a:pt x="392" y="472"/>
                  <a:pt x="433" y="472"/>
                  <a:pt x="480" y="475"/>
                </a:cubicBezTo>
                <a:moveTo>
                  <a:pt x="1168" y="303"/>
                </a:moveTo>
                <a:cubicBezTo>
                  <a:pt x="1112" y="320"/>
                  <a:pt x="1061" y="342"/>
                  <a:pt x="1019" y="386"/>
                </a:cubicBezTo>
                <a:cubicBezTo>
                  <a:pt x="997" y="411"/>
                  <a:pt x="977" y="455"/>
                  <a:pt x="1015" y="473"/>
                </a:cubicBezTo>
                <a:cubicBezTo>
                  <a:pt x="1029" y="477"/>
                  <a:pt x="1044" y="481"/>
                  <a:pt x="1058" y="485"/>
                </a:cubicBezTo>
                <a:moveTo>
                  <a:pt x="1653" y="263"/>
                </a:moveTo>
                <a:cubicBezTo>
                  <a:pt x="1642" y="272"/>
                  <a:pt x="1630" y="269"/>
                  <a:pt x="1623" y="291"/>
                </a:cubicBezTo>
                <a:cubicBezTo>
                  <a:pt x="1623" y="296"/>
                  <a:pt x="1622" y="302"/>
                  <a:pt x="1622" y="307"/>
                </a:cubicBezTo>
                <a:cubicBezTo>
                  <a:pt x="1639" y="336"/>
                  <a:pt x="1641" y="339"/>
                  <a:pt x="1684" y="342"/>
                </a:cubicBezTo>
                <a:cubicBezTo>
                  <a:pt x="1719" y="344"/>
                  <a:pt x="1774" y="352"/>
                  <a:pt x="1801" y="325"/>
                </a:cubicBezTo>
                <a:cubicBezTo>
                  <a:pt x="1810" y="309"/>
                  <a:pt x="1813" y="304"/>
                  <a:pt x="1810" y="291"/>
                </a:cubicBezTo>
                <a:cubicBezTo>
                  <a:pt x="1770" y="263"/>
                  <a:pt x="1745" y="253"/>
                  <a:pt x="1680" y="256"/>
                </a:cubicBezTo>
                <a:cubicBezTo>
                  <a:pt x="1585" y="260"/>
                  <a:pt x="1501" y="293"/>
                  <a:pt x="1428" y="354"/>
                </a:cubicBezTo>
                <a:cubicBezTo>
                  <a:pt x="1391" y="385"/>
                  <a:pt x="1392" y="400"/>
                  <a:pt x="1389" y="445"/>
                </a:cubicBezTo>
                <a:cubicBezTo>
                  <a:pt x="1453" y="478"/>
                  <a:pt x="1534" y="477"/>
                  <a:pt x="1608" y="470"/>
                </a:cubicBezTo>
                <a:cubicBezTo>
                  <a:pt x="1695" y="462"/>
                  <a:pt x="1826" y="434"/>
                  <a:pt x="1878" y="351"/>
                </a:cubicBezTo>
                <a:cubicBezTo>
                  <a:pt x="1899" y="317"/>
                  <a:pt x="1888" y="277"/>
                  <a:pt x="1898" y="241"/>
                </a:cubicBezTo>
                <a:cubicBezTo>
                  <a:pt x="1907" y="208"/>
                  <a:pt x="1904" y="238"/>
                  <a:pt x="1915" y="222"/>
                </a:cubicBezTo>
                <a:cubicBezTo>
                  <a:pt x="1958" y="248"/>
                  <a:pt x="1985" y="292"/>
                  <a:pt x="2005" y="339"/>
                </a:cubicBezTo>
                <a:cubicBezTo>
                  <a:pt x="2029" y="396"/>
                  <a:pt x="2047" y="458"/>
                  <a:pt x="2048" y="519"/>
                </a:cubicBezTo>
                <a:cubicBezTo>
                  <a:pt x="2048" y="523"/>
                  <a:pt x="2048" y="528"/>
                  <a:pt x="2048" y="532"/>
                </a:cubicBezTo>
                <a:cubicBezTo>
                  <a:pt x="2010" y="531"/>
                  <a:pt x="1997" y="534"/>
                  <a:pt x="1972" y="496"/>
                </a:cubicBezTo>
                <a:cubicBezTo>
                  <a:pt x="1946" y="456"/>
                  <a:pt x="1937" y="381"/>
                  <a:pt x="1948" y="335"/>
                </a:cubicBezTo>
                <a:cubicBezTo>
                  <a:pt x="1963" y="271"/>
                  <a:pt x="2023" y="215"/>
                  <a:pt x="2080" y="187"/>
                </a:cubicBezTo>
                <a:cubicBezTo>
                  <a:pt x="2116" y="169"/>
                  <a:pt x="2137" y="173"/>
                  <a:pt x="2172" y="182"/>
                </a:cubicBezTo>
                <a:cubicBezTo>
                  <a:pt x="2182" y="249"/>
                  <a:pt x="2178" y="288"/>
                  <a:pt x="2135" y="344"/>
                </a:cubicBezTo>
                <a:cubicBezTo>
                  <a:pt x="2102" y="387"/>
                  <a:pt x="2064" y="416"/>
                  <a:pt x="2017" y="435"/>
                </a:cubicBezTo>
                <a:moveTo>
                  <a:pt x="2353" y="78"/>
                </a:moveTo>
                <a:cubicBezTo>
                  <a:pt x="2353" y="118"/>
                  <a:pt x="2349" y="160"/>
                  <a:pt x="2348" y="200"/>
                </a:cubicBezTo>
                <a:cubicBezTo>
                  <a:pt x="2347" y="261"/>
                  <a:pt x="2350" y="304"/>
                  <a:pt x="2378" y="359"/>
                </a:cubicBezTo>
                <a:cubicBezTo>
                  <a:pt x="2391" y="385"/>
                  <a:pt x="2404" y="404"/>
                  <a:pt x="2411" y="432"/>
                </a:cubicBezTo>
                <a:moveTo>
                  <a:pt x="2276" y="364"/>
                </a:moveTo>
                <a:cubicBezTo>
                  <a:pt x="2354" y="329"/>
                  <a:pt x="2436" y="316"/>
                  <a:pt x="2521" y="303"/>
                </a:cubicBezTo>
                <a:cubicBezTo>
                  <a:pt x="2684" y="278"/>
                  <a:pt x="2849" y="268"/>
                  <a:pt x="3013" y="256"/>
                </a:cubicBezTo>
                <a:moveTo>
                  <a:pt x="3450" y="200"/>
                </a:moveTo>
                <a:cubicBezTo>
                  <a:pt x="3453" y="158"/>
                  <a:pt x="3470" y="156"/>
                  <a:pt x="3526" y="135"/>
                </a:cubicBezTo>
                <a:cubicBezTo>
                  <a:pt x="3593" y="112"/>
                  <a:pt x="3693" y="104"/>
                  <a:pt x="3761" y="130"/>
                </a:cubicBezTo>
                <a:cubicBezTo>
                  <a:pt x="3809" y="150"/>
                  <a:pt x="3859" y="210"/>
                  <a:pt x="3836" y="266"/>
                </a:cubicBezTo>
                <a:cubicBezTo>
                  <a:pt x="3818" y="308"/>
                  <a:pt x="3756" y="321"/>
                  <a:pt x="3717" y="331"/>
                </a:cubicBezTo>
                <a:cubicBezTo>
                  <a:pt x="3763" y="331"/>
                  <a:pt x="3843" y="313"/>
                  <a:pt x="3878" y="349"/>
                </a:cubicBezTo>
                <a:cubicBezTo>
                  <a:pt x="3915" y="387"/>
                  <a:pt x="3873" y="441"/>
                  <a:pt x="3841" y="459"/>
                </a:cubicBezTo>
                <a:cubicBezTo>
                  <a:pt x="3745" y="511"/>
                  <a:pt x="3624" y="506"/>
                  <a:pt x="3518" y="504"/>
                </a:cubicBezTo>
                <a:cubicBezTo>
                  <a:pt x="3470" y="503"/>
                  <a:pt x="3460" y="504"/>
                  <a:pt x="3436" y="470"/>
                </a:cubicBezTo>
                <a:moveTo>
                  <a:pt x="4503" y="31"/>
                </a:moveTo>
                <a:cubicBezTo>
                  <a:pt x="4489" y="3"/>
                  <a:pt x="4484" y="0"/>
                  <a:pt x="4439" y="17"/>
                </a:cubicBezTo>
                <a:cubicBezTo>
                  <a:pt x="4353" y="50"/>
                  <a:pt x="4261" y="121"/>
                  <a:pt x="4236" y="215"/>
                </a:cubicBezTo>
                <a:cubicBezTo>
                  <a:pt x="4218" y="279"/>
                  <a:pt x="4231" y="329"/>
                  <a:pt x="4291" y="362"/>
                </a:cubicBezTo>
                <a:cubicBezTo>
                  <a:pt x="4346" y="392"/>
                  <a:pt x="4414" y="390"/>
                  <a:pt x="4475" y="391"/>
                </a:cubicBezTo>
                <a:cubicBezTo>
                  <a:pt x="4497" y="391"/>
                  <a:pt x="4502" y="394"/>
                  <a:pt x="4512" y="384"/>
                </a:cubicBezTo>
                <a:cubicBezTo>
                  <a:pt x="4503" y="338"/>
                  <a:pt x="4459" y="326"/>
                  <a:pt x="4416" y="312"/>
                </a:cubicBezTo>
                <a:cubicBezTo>
                  <a:pt x="4373" y="298"/>
                  <a:pt x="4248" y="266"/>
                  <a:pt x="4282" y="296"/>
                </a:cubicBezTo>
                <a:cubicBezTo>
                  <a:pt x="4282" y="311"/>
                  <a:pt x="4290" y="315"/>
                  <a:pt x="4312" y="311"/>
                </a:cubicBezTo>
                <a:moveTo>
                  <a:pt x="5433" y="66"/>
                </a:moveTo>
                <a:cubicBezTo>
                  <a:pt x="5377" y="29"/>
                  <a:pt x="5293" y="46"/>
                  <a:pt x="5225" y="62"/>
                </a:cubicBezTo>
                <a:cubicBezTo>
                  <a:pt x="5127" y="85"/>
                  <a:pt x="5001" y="123"/>
                  <a:pt x="4937" y="211"/>
                </a:cubicBezTo>
                <a:cubicBezTo>
                  <a:pt x="4889" y="276"/>
                  <a:pt x="4921" y="339"/>
                  <a:pt x="4986" y="368"/>
                </a:cubicBezTo>
                <a:cubicBezTo>
                  <a:pt x="5088" y="416"/>
                  <a:pt x="5234" y="422"/>
                  <a:pt x="5344" y="410"/>
                </a:cubicBezTo>
                <a:cubicBezTo>
                  <a:pt x="5368" y="402"/>
                  <a:pt x="5377" y="403"/>
                  <a:pt x="5371" y="382"/>
                </a:cubicBezTo>
                <a:cubicBezTo>
                  <a:pt x="5305" y="338"/>
                  <a:pt x="5230" y="343"/>
                  <a:pt x="5150" y="342"/>
                </a:cubicBezTo>
                <a:cubicBezTo>
                  <a:pt x="5076" y="341"/>
                  <a:pt x="5004" y="341"/>
                  <a:pt x="4968" y="40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15" name="Freeform 12"/>
          <p:cNvSpPr/>
          <p:nvPr/>
        </p:nvSpPr>
        <p:spPr>
          <a:xfrm>
            <a:off x="3622680" y="222120"/>
            <a:ext cx="2011680" cy="240480"/>
          </a:xfrm>
          <a:custGeom>
            <a:avLst/>
            <a:gdLst/>
            <a:ahLst/>
            <a:rect l="0" t="0" r="r" b="b"/>
            <a:pathLst>
              <a:path w="5588" h="668">
                <a:moveTo>
                  <a:pt x="375" y="409"/>
                </a:moveTo>
                <a:cubicBezTo>
                  <a:pt x="392" y="371"/>
                  <a:pt x="395" y="346"/>
                  <a:pt x="397" y="306"/>
                </a:cubicBezTo>
                <a:cubicBezTo>
                  <a:pt x="344" y="291"/>
                  <a:pt x="276" y="279"/>
                  <a:pt x="220" y="290"/>
                </a:cubicBezTo>
                <a:cubicBezTo>
                  <a:pt x="140" y="305"/>
                  <a:pt x="21" y="367"/>
                  <a:pt x="0" y="453"/>
                </a:cubicBezTo>
                <a:cubicBezTo>
                  <a:pt x="0" y="459"/>
                  <a:pt x="0" y="464"/>
                  <a:pt x="0" y="470"/>
                </a:cubicBezTo>
                <a:cubicBezTo>
                  <a:pt x="71" y="478"/>
                  <a:pt x="114" y="480"/>
                  <a:pt x="187" y="451"/>
                </a:cubicBezTo>
                <a:cubicBezTo>
                  <a:pt x="299" y="407"/>
                  <a:pt x="427" y="327"/>
                  <a:pt x="457" y="202"/>
                </a:cubicBezTo>
                <a:cubicBezTo>
                  <a:pt x="470" y="148"/>
                  <a:pt x="469" y="71"/>
                  <a:pt x="441" y="22"/>
                </a:cubicBezTo>
                <a:cubicBezTo>
                  <a:pt x="436" y="16"/>
                  <a:pt x="432" y="11"/>
                  <a:pt x="427" y="5"/>
                </a:cubicBezTo>
                <a:cubicBezTo>
                  <a:pt x="387" y="4"/>
                  <a:pt x="376" y="0"/>
                  <a:pt x="357" y="52"/>
                </a:cubicBezTo>
                <a:cubicBezTo>
                  <a:pt x="338" y="104"/>
                  <a:pt x="334" y="192"/>
                  <a:pt x="354" y="244"/>
                </a:cubicBezTo>
                <a:cubicBezTo>
                  <a:pt x="381" y="313"/>
                  <a:pt x="456" y="338"/>
                  <a:pt x="523" y="344"/>
                </a:cubicBezTo>
                <a:cubicBezTo>
                  <a:pt x="614" y="353"/>
                  <a:pt x="713" y="348"/>
                  <a:pt x="796" y="305"/>
                </a:cubicBezTo>
                <a:cubicBezTo>
                  <a:pt x="851" y="276"/>
                  <a:pt x="905" y="228"/>
                  <a:pt x="924" y="166"/>
                </a:cubicBezTo>
                <a:cubicBezTo>
                  <a:pt x="925" y="159"/>
                  <a:pt x="926" y="150"/>
                  <a:pt x="927" y="142"/>
                </a:cubicBezTo>
                <a:cubicBezTo>
                  <a:pt x="902" y="123"/>
                  <a:pt x="893" y="116"/>
                  <a:pt x="846" y="149"/>
                </a:cubicBezTo>
                <a:cubicBezTo>
                  <a:pt x="794" y="186"/>
                  <a:pt x="763" y="229"/>
                  <a:pt x="757" y="292"/>
                </a:cubicBezTo>
                <a:cubicBezTo>
                  <a:pt x="752" y="346"/>
                  <a:pt x="792" y="359"/>
                  <a:pt x="839" y="365"/>
                </a:cubicBezTo>
                <a:cubicBezTo>
                  <a:pt x="889" y="371"/>
                  <a:pt x="949" y="375"/>
                  <a:pt x="988" y="339"/>
                </a:cubicBezTo>
                <a:cubicBezTo>
                  <a:pt x="1007" y="322"/>
                  <a:pt x="1014" y="280"/>
                  <a:pt x="1004" y="256"/>
                </a:cubicBezTo>
                <a:cubicBezTo>
                  <a:pt x="994" y="249"/>
                  <a:pt x="992" y="247"/>
                  <a:pt x="984" y="246"/>
                </a:cubicBezTo>
                <a:cubicBezTo>
                  <a:pt x="982" y="254"/>
                  <a:pt x="965" y="268"/>
                  <a:pt x="970" y="295"/>
                </a:cubicBezTo>
                <a:cubicBezTo>
                  <a:pt x="979" y="343"/>
                  <a:pt x="1052" y="355"/>
                  <a:pt x="1089" y="359"/>
                </a:cubicBezTo>
                <a:cubicBezTo>
                  <a:pt x="1104" y="360"/>
                  <a:pt x="1119" y="360"/>
                  <a:pt x="1134" y="361"/>
                </a:cubicBezTo>
                <a:moveTo>
                  <a:pt x="1236" y="163"/>
                </a:moveTo>
                <a:cubicBezTo>
                  <a:pt x="1252" y="170"/>
                  <a:pt x="1256" y="171"/>
                  <a:pt x="1267" y="184"/>
                </a:cubicBezTo>
                <a:cubicBezTo>
                  <a:pt x="1287" y="207"/>
                  <a:pt x="1304" y="230"/>
                  <a:pt x="1332" y="242"/>
                </a:cubicBezTo>
                <a:cubicBezTo>
                  <a:pt x="1343" y="247"/>
                  <a:pt x="1370" y="252"/>
                  <a:pt x="1379" y="241"/>
                </a:cubicBezTo>
                <a:cubicBezTo>
                  <a:pt x="1392" y="225"/>
                  <a:pt x="1389" y="175"/>
                  <a:pt x="1390" y="155"/>
                </a:cubicBezTo>
                <a:cubicBezTo>
                  <a:pt x="1390" y="153"/>
                  <a:pt x="1390" y="152"/>
                  <a:pt x="1390" y="150"/>
                </a:cubicBezTo>
                <a:cubicBezTo>
                  <a:pt x="1397" y="177"/>
                  <a:pt x="1398" y="219"/>
                  <a:pt x="1398" y="252"/>
                </a:cubicBezTo>
                <a:cubicBezTo>
                  <a:pt x="1398" y="328"/>
                  <a:pt x="1380" y="439"/>
                  <a:pt x="1445" y="494"/>
                </a:cubicBezTo>
                <a:cubicBezTo>
                  <a:pt x="1489" y="533"/>
                  <a:pt x="1544" y="526"/>
                  <a:pt x="1597" y="529"/>
                </a:cubicBezTo>
                <a:moveTo>
                  <a:pt x="1967" y="165"/>
                </a:moveTo>
                <a:cubicBezTo>
                  <a:pt x="1946" y="107"/>
                  <a:pt x="1925" y="103"/>
                  <a:pt x="1861" y="101"/>
                </a:cubicBezTo>
                <a:cubicBezTo>
                  <a:pt x="1798" y="99"/>
                  <a:pt x="1730" y="122"/>
                  <a:pt x="1701" y="184"/>
                </a:cubicBezTo>
                <a:cubicBezTo>
                  <a:pt x="1670" y="248"/>
                  <a:pt x="1715" y="294"/>
                  <a:pt x="1765" y="328"/>
                </a:cubicBezTo>
                <a:cubicBezTo>
                  <a:pt x="1810" y="359"/>
                  <a:pt x="1900" y="380"/>
                  <a:pt x="1934" y="425"/>
                </a:cubicBezTo>
                <a:cubicBezTo>
                  <a:pt x="1934" y="430"/>
                  <a:pt x="1934" y="435"/>
                  <a:pt x="1934" y="440"/>
                </a:cubicBezTo>
                <a:cubicBezTo>
                  <a:pt x="1898" y="475"/>
                  <a:pt x="1835" y="475"/>
                  <a:pt x="1783" y="481"/>
                </a:cubicBezTo>
                <a:cubicBezTo>
                  <a:pt x="1742" y="485"/>
                  <a:pt x="1732" y="486"/>
                  <a:pt x="1707" y="485"/>
                </a:cubicBezTo>
                <a:moveTo>
                  <a:pt x="2536" y="180"/>
                </a:moveTo>
                <a:cubicBezTo>
                  <a:pt x="2474" y="186"/>
                  <a:pt x="2434" y="195"/>
                  <a:pt x="2377" y="225"/>
                </a:cubicBezTo>
                <a:cubicBezTo>
                  <a:pt x="2317" y="256"/>
                  <a:pt x="2297" y="274"/>
                  <a:pt x="2303" y="339"/>
                </a:cubicBezTo>
                <a:cubicBezTo>
                  <a:pt x="2383" y="381"/>
                  <a:pt x="2445" y="392"/>
                  <a:pt x="2536" y="394"/>
                </a:cubicBezTo>
                <a:cubicBezTo>
                  <a:pt x="2596" y="395"/>
                  <a:pt x="2607" y="395"/>
                  <a:pt x="2648" y="359"/>
                </a:cubicBezTo>
                <a:cubicBezTo>
                  <a:pt x="2643" y="288"/>
                  <a:pt x="2613" y="262"/>
                  <a:pt x="2554" y="220"/>
                </a:cubicBezTo>
                <a:cubicBezTo>
                  <a:pt x="2500" y="182"/>
                  <a:pt x="2442" y="156"/>
                  <a:pt x="2380" y="134"/>
                </a:cubicBezTo>
                <a:cubicBezTo>
                  <a:pt x="2461" y="139"/>
                  <a:pt x="2542" y="145"/>
                  <a:pt x="2624" y="145"/>
                </a:cubicBezTo>
                <a:cubicBezTo>
                  <a:pt x="2685" y="145"/>
                  <a:pt x="2732" y="147"/>
                  <a:pt x="2784" y="113"/>
                </a:cubicBezTo>
                <a:cubicBezTo>
                  <a:pt x="2803" y="102"/>
                  <a:pt x="2818" y="94"/>
                  <a:pt x="2834" y="86"/>
                </a:cubicBezTo>
                <a:cubicBezTo>
                  <a:pt x="2843" y="136"/>
                  <a:pt x="2845" y="185"/>
                  <a:pt x="2844" y="238"/>
                </a:cubicBezTo>
                <a:cubicBezTo>
                  <a:pt x="2841" y="341"/>
                  <a:pt x="2813" y="439"/>
                  <a:pt x="2813" y="542"/>
                </a:cubicBezTo>
                <a:cubicBezTo>
                  <a:pt x="2813" y="597"/>
                  <a:pt x="2840" y="637"/>
                  <a:pt x="2896" y="652"/>
                </a:cubicBezTo>
                <a:cubicBezTo>
                  <a:pt x="2949" y="666"/>
                  <a:pt x="3030" y="667"/>
                  <a:pt x="3078" y="639"/>
                </a:cubicBezTo>
                <a:cubicBezTo>
                  <a:pt x="3129" y="609"/>
                  <a:pt x="3117" y="544"/>
                  <a:pt x="3086" y="505"/>
                </a:cubicBezTo>
                <a:cubicBezTo>
                  <a:pt x="3026" y="430"/>
                  <a:pt x="2931" y="386"/>
                  <a:pt x="2847" y="344"/>
                </a:cubicBezTo>
                <a:cubicBezTo>
                  <a:pt x="2905" y="339"/>
                  <a:pt x="2990" y="337"/>
                  <a:pt x="3056" y="337"/>
                </a:cubicBezTo>
                <a:cubicBezTo>
                  <a:pt x="3163" y="337"/>
                  <a:pt x="3199" y="337"/>
                  <a:pt x="3271" y="332"/>
                </a:cubicBezTo>
                <a:moveTo>
                  <a:pt x="3624" y="266"/>
                </a:moveTo>
                <a:cubicBezTo>
                  <a:pt x="3591" y="252"/>
                  <a:pt x="3585" y="248"/>
                  <a:pt x="3571" y="217"/>
                </a:cubicBezTo>
                <a:cubicBezTo>
                  <a:pt x="3571" y="216"/>
                  <a:pt x="3571" y="214"/>
                  <a:pt x="3571" y="213"/>
                </a:cubicBezTo>
                <a:cubicBezTo>
                  <a:pt x="3606" y="224"/>
                  <a:pt x="3641" y="238"/>
                  <a:pt x="3676" y="253"/>
                </a:cubicBezTo>
                <a:cubicBezTo>
                  <a:pt x="3715" y="270"/>
                  <a:pt x="3756" y="291"/>
                  <a:pt x="3799" y="296"/>
                </a:cubicBezTo>
                <a:cubicBezTo>
                  <a:pt x="3822" y="299"/>
                  <a:pt x="3827" y="297"/>
                  <a:pt x="3830" y="275"/>
                </a:cubicBezTo>
                <a:cubicBezTo>
                  <a:pt x="3832" y="261"/>
                  <a:pt x="3830" y="246"/>
                  <a:pt x="3830" y="232"/>
                </a:cubicBezTo>
                <a:cubicBezTo>
                  <a:pt x="3830" y="234"/>
                  <a:pt x="3830" y="293"/>
                  <a:pt x="3830" y="299"/>
                </a:cubicBezTo>
                <a:cubicBezTo>
                  <a:pt x="3830" y="384"/>
                  <a:pt x="3818" y="479"/>
                  <a:pt x="3834" y="563"/>
                </a:cubicBezTo>
                <a:cubicBezTo>
                  <a:pt x="3841" y="599"/>
                  <a:pt x="3848" y="599"/>
                  <a:pt x="3878" y="610"/>
                </a:cubicBezTo>
                <a:moveTo>
                  <a:pt x="4221" y="241"/>
                </a:moveTo>
                <a:cubicBezTo>
                  <a:pt x="4237" y="262"/>
                  <a:pt x="4208" y="188"/>
                  <a:pt x="4234" y="249"/>
                </a:cubicBezTo>
                <a:cubicBezTo>
                  <a:pt x="4267" y="328"/>
                  <a:pt x="4299" y="374"/>
                  <a:pt x="4394" y="384"/>
                </a:cubicBezTo>
                <a:cubicBezTo>
                  <a:pt x="4419" y="387"/>
                  <a:pt x="4439" y="381"/>
                  <a:pt x="4462" y="378"/>
                </a:cubicBezTo>
                <a:cubicBezTo>
                  <a:pt x="4461" y="327"/>
                  <a:pt x="4466" y="309"/>
                  <a:pt x="4419" y="273"/>
                </a:cubicBezTo>
                <a:cubicBezTo>
                  <a:pt x="4364" y="231"/>
                  <a:pt x="4280" y="215"/>
                  <a:pt x="4212" y="227"/>
                </a:cubicBezTo>
                <a:cubicBezTo>
                  <a:pt x="4138" y="240"/>
                  <a:pt x="4069" y="298"/>
                  <a:pt x="4078" y="377"/>
                </a:cubicBezTo>
                <a:cubicBezTo>
                  <a:pt x="4086" y="449"/>
                  <a:pt x="4198" y="470"/>
                  <a:pt x="4255" y="480"/>
                </a:cubicBezTo>
                <a:cubicBezTo>
                  <a:pt x="4394" y="505"/>
                  <a:pt x="4560" y="504"/>
                  <a:pt x="4697" y="474"/>
                </a:cubicBezTo>
                <a:cubicBezTo>
                  <a:pt x="4768" y="458"/>
                  <a:pt x="4847" y="431"/>
                  <a:pt x="4879" y="359"/>
                </a:cubicBezTo>
                <a:cubicBezTo>
                  <a:pt x="4891" y="331"/>
                  <a:pt x="4897" y="277"/>
                  <a:pt x="4873" y="255"/>
                </a:cubicBezTo>
                <a:cubicBezTo>
                  <a:pt x="4822" y="209"/>
                  <a:pt x="4703" y="286"/>
                  <a:pt x="4669" y="319"/>
                </a:cubicBezTo>
                <a:cubicBezTo>
                  <a:pt x="4637" y="350"/>
                  <a:pt x="4629" y="395"/>
                  <a:pt x="4669" y="419"/>
                </a:cubicBezTo>
                <a:cubicBezTo>
                  <a:pt x="4707" y="442"/>
                  <a:pt x="4831" y="452"/>
                  <a:pt x="4864" y="417"/>
                </a:cubicBezTo>
                <a:cubicBezTo>
                  <a:pt x="4889" y="390"/>
                  <a:pt x="4890" y="362"/>
                  <a:pt x="4895" y="327"/>
                </a:cubicBezTo>
                <a:cubicBezTo>
                  <a:pt x="4897" y="316"/>
                  <a:pt x="4897" y="301"/>
                  <a:pt x="4898" y="290"/>
                </a:cubicBezTo>
                <a:cubicBezTo>
                  <a:pt x="4904" y="296"/>
                  <a:pt x="4918" y="311"/>
                  <a:pt x="4926" y="319"/>
                </a:cubicBezTo>
                <a:cubicBezTo>
                  <a:pt x="4955" y="349"/>
                  <a:pt x="4980" y="368"/>
                  <a:pt x="5023" y="378"/>
                </a:cubicBezTo>
                <a:cubicBezTo>
                  <a:pt x="5053" y="385"/>
                  <a:pt x="5096" y="390"/>
                  <a:pt x="5122" y="371"/>
                </a:cubicBezTo>
                <a:cubicBezTo>
                  <a:pt x="5157" y="346"/>
                  <a:pt x="5166" y="295"/>
                  <a:pt x="5172" y="256"/>
                </a:cubicBezTo>
                <a:cubicBezTo>
                  <a:pt x="5175" y="235"/>
                  <a:pt x="5173" y="213"/>
                  <a:pt x="5174" y="192"/>
                </a:cubicBezTo>
                <a:cubicBezTo>
                  <a:pt x="5194" y="211"/>
                  <a:pt x="5217" y="237"/>
                  <a:pt x="5238" y="258"/>
                </a:cubicBezTo>
                <a:cubicBezTo>
                  <a:pt x="5286" y="307"/>
                  <a:pt x="5370" y="355"/>
                  <a:pt x="5387" y="425"/>
                </a:cubicBezTo>
                <a:cubicBezTo>
                  <a:pt x="5392" y="445"/>
                  <a:pt x="5376" y="475"/>
                  <a:pt x="5396" y="489"/>
                </a:cubicBezTo>
                <a:cubicBezTo>
                  <a:pt x="5427" y="511"/>
                  <a:pt x="5497" y="512"/>
                  <a:pt x="5532" y="514"/>
                </a:cubicBezTo>
                <a:cubicBezTo>
                  <a:pt x="5550" y="514"/>
                  <a:pt x="5569" y="514"/>
                  <a:pt x="5587" y="51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16" name="Freeform 13"/>
          <p:cNvSpPr/>
          <p:nvPr/>
        </p:nvSpPr>
        <p:spPr>
          <a:xfrm>
            <a:off x="5950800" y="246240"/>
            <a:ext cx="1455840" cy="365040"/>
          </a:xfrm>
          <a:custGeom>
            <a:avLst/>
            <a:gdLst/>
            <a:ahLst/>
            <a:rect l="0" t="0" r="r" b="b"/>
            <a:pathLst>
              <a:path w="4044" h="1014">
                <a:moveTo>
                  <a:pt x="322" y="179"/>
                </a:moveTo>
                <a:cubicBezTo>
                  <a:pt x="290" y="140"/>
                  <a:pt x="269" y="134"/>
                  <a:pt x="202" y="179"/>
                </a:cubicBezTo>
                <a:cubicBezTo>
                  <a:pt x="104" y="245"/>
                  <a:pt x="29" y="346"/>
                  <a:pt x="14" y="465"/>
                </a:cubicBezTo>
                <a:cubicBezTo>
                  <a:pt x="0" y="578"/>
                  <a:pt x="36" y="663"/>
                  <a:pt x="122" y="737"/>
                </a:cubicBezTo>
                <a:cubicBezTo>
                  <a:pt x="184" y="791"/>
                  <a:pt x="257" y="812"/>
                  <a:pt x="332" y="839"/>
                </a:cubicBezTo>
                <a:moveTo>
                  <a:pt x="1203" y="336"/>
                </a:moveTo>
                <a:cubicBezTo>
                  <a:pt x="1224" y="299"/>
                  <a:pt x="1233" y="278"/>
                  <a:pt x="1236" y="235"/>
                </a:cubicBezTo>
                <a:cubicBezTo>
                  <a:pt x="1236" y="224"/>
                  <a:pt x="1236" y="222"/>
                  <a:pt x="1236" y="215"/>
                </a:cubicBezTo>
                <a:cubicBezTo>
                  <a:pt x="1236" y="230"/>
                  <a:pt x="1236" y="300"/>
                  <a:pt x="1236" y="317"/>
                </a:cubicBezTo>
                <a:cubicBezTo>
                  <a:pt x="1236" y="444"/>
                  <a:pt x="1225" y="560"/>
                  <a:pt x="1209" y="686"/>
                </a:cubicBezTo>
                <a:cubicBezTo>
                  <a:pt x="1199" y="768"/>
                  <a:pt x="1195" y="851"/>
                  <a:pt x="1176" y="931"/>
                </a:cubicBezTo>
                <a:cubicBezTo>
                  <a:pt x="1171" y="953"/>
                  <a:pt x="1163" y="997"/>
                  <a:pt x="1136" y="1003"/>
                </a:cubicBezTo>
                <a:cubicBezTo>
                  <a:pt x="1092" y="1013"/>
                  <a:pt x="1053" y="977"/>
                  <a:pt x="1023" y="951"/>
                </a:cubicBezTo>
                <a:cubicBezTo>
                  <a:pt x="951" y="889"/>
                  <a:pt x="887" y="817"/>
                  <a:pt x="822" y="747"/>
                </a:cubicBezTo>
                <a:moveTo>
                  <a:pt x="947" y="10"/>
                </a:moveTo>
                <a:cubicBezTo>
                  <a:pt x="949" y="3"/>
                  <a:pt x="948" y="1"/>
                  <a:pt x="952" y="0"/>
                </a:cubicBezTo>
                <a:cubicBezTo>
                  <a:pt x="954" y="14"/>
                  <a:pt x="956" y="36"/>
                  <a:pt x="958" y="51"/>
                </a:cubicBezTo>
                <a:cubicBezTo>
                  <a:pt x="959" y="59"/>
                  <a:pt x="961" y="68"/>
                  <a:pt x="962" y="76"/>
                </a:cubicBezTo>
                <a:moveTo>
                  <a:pt x="1390" y="282"/>
                </a:moveTo>
                <a:cubicBezTo>
                  <a:pt x="1380" y="310"/>
                  <a:pt x="1372" y="334"/>
                  <a:pt x="1370" y="365"/>
                </a:cubicBezTo>
                <a:cubicBezTo>
                  <a:pt x="1366" y="440"/>
                  <a:pt x="1375" y="484"/>
                  <a:pt x="1431" y="537"/>
                </a:cubicBezTo>
                <a:cubicBezTo>
                  <a:pt x="1499" y="602"/>
                  <a:pt x="1582" y="627"/>
                  <a:pt x="1674" y="625"/>
                </a:cubicBezTo>
                <a:cubicBezTo>
                  <a:pt x="1727" y="624"/>
                  <a:pt x="1762" y="592"/>
                  <a:pt x="1776" y="542"/>
                </a:cubicBezTo>
                <a:cubicBezTo>
                  <a:pt x="1783" y="516"/>
                  <a:pt x="1780" y="488"/>
                  <a:pt x="1780" y="461"/>
                </a:cubicBezTo>
                <a:cubicBezTo>
                  <a:pt x="1780" y="476"/>
                  <a:pt x="1776" y="502"/>
                  <a:pt x="1779" y="517"/>
                </a:cubicBezTo>
                <a:cubicBezTo>
                  <a:pt x="1789" y="564"/>
                  <a:pt x="1836" y="570"/>
                  <a:pt x="1876" y="572"/>
                </a:cubicBezTo>
                <a:cubicBezTo>
                  <a:pt x="1939" y="575"/>
                  <a:pt x="1999" y="535"/>
                  <a:pt x="2034" y="485"/>
                </a:cubicBezTo>
                <a:cubicBezTo>
                  <a:pt x="2076" y="427"/>
                  <a:pt x="2080" y="333"/>
                  <a:pt x="2070" y="265"/>
                </a:cubicBezTo>
                <a:cubicBezTo>
                  <a:pt x="2063" y="218"/>
                  <a:pt x="2044" y="136"/>
                  <a:pt x="2011" y="100"/>
                </a:cubicBezTo>
                <a:cubicBezTo>
                  <a:pt x="2002" y="92"/>
                  <a:pt x="2001" y="89"/>
                  <a:pt x="1994" y="90"/>
                </a:cubicBezTo>
                <a:cubicBezTo>
                  <a:pt x="1976" y="131"/>
                  <a:pt x="1962" y="176"/>
                  <a:pt x="1959" y="229"/>
                </a:cubicBezTo>
                <a:cubicBezTo>
                  <a:pt x="1955" y="311"/>
                  <a:pt x="1958" y="392"/>
                  <a:pt x="1972" y="472"/>
                </a:cubicBezTo>
                <a:cubicBezTo>
                  <a:pt x="1980" y="514"/>
                  <a:pt x="1985" y="579"/>
                  <a:pt x="2019" y="612"/>
                </a:cubicBezTo>
                <a:cubicBezTo>
                  <a:pt x="2036" y="630"/>
                  <a:pt x="2053" y="619"/>
                  <a:pt x="2074" y="619"/>
                </a:cubicBezTo>
                <a:moveTo>
                  <a:pt x="2216" y="333"/>
                </a:moveTo>
                <a:cubicBezTo>
                  <a:pt x="2235" y="350"/>
                  <a:pt x="2236" y="371"/>
                  <a:pt x="2242" y="402"/>
                </a:cubicBezTo>
                <a:cubicBezTo>
                  <a:pt x="2252" y="458"/>
                  <a:pt x="2252" y="513"/>
                  <a:pt x="2259" y="569"/>
                </a:cubicBezTo>
                <a:cubicBezTo>
                  <a:pt x="2262" y="592"/>
                  <a:pt x="2266" y="619"/>
                  <a:pt x="2274" y="641"/>
                </a:cubicBezTo>
                <a:cubicBezTo>
                  <a:pt x="2275" y="641"/>
                  <a:pt x="2275" y="641"/>
                  <a:pt x="2276" y="641"/>
                </a:cubicBezTo>
                <a:moveTo>
                  <a:pt x="2231" y="126"/>
                </a:moveTo>
                <a:cubicBezTo>
                  <a:pt x="2228" y="131"/>
                  <a:pt x="2228" y="173"/>
                  <a:pt x="2231" y="185"/>
                </a:cubicBezTo>
                <a:cubicBezTo>
                  <a:pt x="2235" y="193"/>
                  <a:pt x="2238" y="201"/>
                  <a:pt x="2242" y="209"/>
                </a:cubicBezTo>
                <a:moveTo>
                  <a:pt x="2798" y="423"/>
                </a:moveTo>
                <a:cubicBezTo>
                  <a:pt x="2744" y="417"/>
                  <a:pt x="2679" y="409"/>
                  <a:pt x="2625" y="418"/>
                </a:cubicBezTo>
                <a:cubicBezTo>
                  <a:pt x="2569" y="428"/>
                  <a:pt x="2520" y="454"/>
                  <a:pt x="2510" y="511"/>
                </a:cubicBezTo>
                <a:cubicBezTo>
                  <a:pt x="2502" y="560"/>
                  <a:pt x="2541" y="580"/>
                  <a:pt x="2583" y="585"/>
                </a:cubicBezTo>
                <a:cubicBezTo>
                  <a:pt x="2635" y="592"/>
                  <a:pt x="2679" y="585"/>
                  <a:pt x="2720" y="553"/>
                </a:cubicBezTo>
                <a:cubicBezTo>
                  <a:pt x="2749" y="530"/>
                  <a:pt x="2765" y="504"/>
                  <a:pt x="2777" y="471"/>
                </a:cubicBezTo>
                <a:cubicBezTo>
                  <a:pt x="2789" y="489"/>
                  <a:pt x="2807" y="514"/>
                  <a:pt x="2823" y="532"/>
                </a:cubicBezTo>
                <a:cubicBezTo>
                  <a:pt x="2861" y="576"/>
                  <a:pt x="2907" y="602"/>
                  <a:pt x="2965" y="608"/>
                </a:cubicBezTo>
                <a:cubicBezTo>
                  <a:pt x="2979" y="608"/>
                  <a:pt x="2993" y="608"/>
                  <a:pt x="3007" y="608"/>
                </a:cubicBezTo>
                <a:moveTo>
                  <a:pt x="3070" y="398"/>
                </a:moveTo>
                <a:cubicBezTo>
                  <a:pt x="3068" y="382"/>
                  <a:pt x="3068" y="368"/>
                  <a:pt x="3067" y="352"/>
                </a:cubicBezTo>
                <a:cubicBezTo>
                  <a:pt x="3069" y="409"/>
                  <a:pt x="3081" y="467"/>
                  <a:pt x="3091" y="522"/>
                </a:cubicBezTo>
                <a:cubicBezTo>
                  <a:pt x="3093" y="533"/>
                  <a:pt x="3093" y="534"/>
                  <a:pt x="3093" y="540"/>
                </a:cubicBezTo>
                <a:cubicBezTo>
                  <a:pt x="3093" y="504"/>
                  <a:pt x="3094" y="471"/>
                  <a:pt x="3106" y="437"/>
                </a:cubicBezTo>
                <a:cubicBezTo>
                  <a:pt x="3121" y="394"/>
                  <a:pt x="3150" y="350"/>
                  <a:pt x="3197" y="338"/>
                </a:cubicBezTo>
                <a:cubicBezTo>
                  <a:pt x="3244" y="326"/>
                  <a:pt x="3281" y="342"/>
                  <a:pt x="3313" y="375"/>
                </a:cubicBezTo>
                <a:cubicBezTo>
                  <a:pt x="3354" y="418"/>
                  <a:pt x="3379" y="472"/>
                  <a:pt x="3416" y="517"/>
                </a:cubicBezTo>
                <a:cubicBezTo>
                  <a:pt x="3442" y="545"/>
                  <a:pt x="3450" y="554"/>
                  <a:pt x="3473" y="566"/>
                </a:cubicBezTo>
                <a:moveTo>
                  <a:pt x="3810" y="18"/>
                </a:moveTo>
                <a:cubicBezTo>
                  <a:pt x="3870" y="28"/>
                  <a:pt x="3910" y="85"/>
                  <a:pt x="3944" y="134"/>
                </a:cubicBezTo>
                <a:cubicBezTo>
                  <a:pt x="4022" y="246"/>
                  <a:pt x="4038" y="349"/>
                  <a:pt x="4041" y="482"/>
                </a:cubicBezTo>
                <a:cubicBezTo>
                  <a:pt x="4043" y="600"/>
                  <a:pt x="4015" y="712"/>
                  <a:pt x="3931" y="802"/>
                </a:cubicBezTo>
                <a:cubicBezTo>
                  <a:pt x="3913" y="816"/>
                  <a:pt x="3895" y="831"/>
                  <a:pt x="3877" y="84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17" name="Freeform 14"/>
          <p:cNvSpPr/>
          <p:nvPr/>
        </p:nvSpPr>
        <p:spPr>
          <a:xfrm>
            <a:off x="1096200" y="558720"/>
            <a:ext cx="358200" cy="525240"/>
          </a:xfrm>
          <a:custGeom>
            <a:avLst/>
            <a:gdLst/>
            <a:ahLst/>
            <a:rect l="0" t="0" r="r" b="b"/>
            <a:pathLst>
              <a:path w="995" h="1459">
                <a:moveTo>
                  <a:pt x="667" y="17"/>
                </a:moveTo>
                <a:cubicBezTo>
                  <a:pt x="667" y="11"/>
                  <a:pt x="667" y="6"/>
                  <a:pt x="667" y="0"/>
                </a:cubicBezTo>
                <a:cubicBezTo>
                  <a:pt x="667" y="19"/>
                  <a:pt x="667" y="37"/>
                  <a:pt x="665" y="56"/>
                </a:cubicBezTo>
                <a:moveTo>
                  <a:pt x="692" y="14"/>
                </a:moveTo>
                <a:cubicBezTo>
                  <a:pt x="676" y="15"/>
                  <a:pt x="679" y="25"/>
                  <a:pt x="675" y="51"/>
                </a:cubicBezTo>
                <a:cubicBezTo>
                  <a:pt x="664" y="125"/>
                  <a:pt x="665" y="200"/>
                  <a:pt x="665" y="275"/>
                </a:cubicBezTo>
                <a:cubicBezTo>
                  <a:pt x="665" y="335"/>
                  <a:pt x="673" y="378"/>
                  <a:pt x="705" y="428"/>
                </a:cubicBezTo>
                <a:cubicBezTo>
                  <a:pt x="709" y="435"/>
                  <a:pt x="722" y="454"/>
                  <a:pt x="716" y="464"/>
                </a:cubicBezTo>
                <a:cubicBezTo>
                  <a:pt x="712" y="466"/>
                  <a:pt x="709" y="468"/>
                  <a:pt x="705" y="470"/>
                </a:cubicBezTo>
                <a:moveTo>
                  <a:pt x="382" y="529"/>
                </a:moveTo>
                <a:cubicBezTo>
                  <a:pt x="386" y="521"/>
                  <a:pt x="405" y="525"/>
                  <a:pt x="416" y="525"/>
                </a:cubicBezTo>
                <a:cubicBezTo>
                  <a:pt x="420" y="525"/>
                  <a:pt x="424" y="525"/>
                  <a:pt x="428" y="525"/>
                </a:cubicBezTo>
                <a:moveTo>
                  <a:pt x="382" y="529"/>
                </a:moveTo>
                <a:cubicBezTo>
                  <a:pt x="488" y="613"/>
                  <a:pt x="485" y="570"/>
                  <a:pt x="485" y="645"/>
                </a:cubicBezTo>
                <a:cubicBezTo>
                  <a:pt x="485" y="651"/>
                  <a:pt x="485" y="656"/>
                  <a:pt x="485" y="662"/>
                </a:cubicBezTo>
                <a:moveTo>
                  <a:pt x="489" y="860"/>
                </a:moveTo>
                <a:cubicBezTo>
                  <a:pt x="489" y="884"/>
                  <a:pt x="492" y="909"/>
                  <a:pt x="485" y="932"/>
                </a:cubicBezTo>
                <a:moveTo>
                  <a:pt x="15" y="1159"/>
                </a:moveTo>
                <a:cubicBezTo>
                  <a:pt x="23" y="1135"/>
                  <a:pt x="0" y="1144"/>
                  <a:pt x="36" y="1127"/>
                </a:cubicBezTo>
                <a:cubicBezTo>
                  <a:pt x="78" y="1107"/>
                  <a:pt x="121" y="1108"/>
                  <a:pt x="166" y="1108"/>
                </a:cubicBezTo>
                <a:cubicBezTo>
                  <a:pt x="201" y="1108"/>
                  <a:pt x="223" y="1118"/>
                  <a:pt x="227" y="1155"/>
                </a:cubicBezTo>
                <a:cubicBezTo>
                  <a:pt x="230" y="1181"/>
                  <a:pt x="232" y="1212"/>
                  <a:pt x="216" y="1234"/>
                </a:cubicBezTo>
                <a:cubicBezTo>
                  <a:pt x="209" y="1243"/>
                  <a:pt x="199" y="1252"/>
                  <a:pt x="191" y="1260"/>
                </a:cubicBezTo>
                <a:cubicBezTo>
                  <a:pt x="198" y="1266"/>
                  <a:pt x="212" y="1272"/>
                  <a:pt x="221" y="1278"/>
                </a:cubicBezTo>
                <a:cubicBezTo>
                  <a:pt x="257" y="1302"/>
                  <a:pt x="281" y="1351"/>
                  <a:pt x="268" y="1394"/>
                </a:cubicBezTo>
                <a:cubicBezTo>
                  <a:pt x="256" y="1431"/>
                  <a:pt x="199" y="1444"/>
                  <a:pt x="166" y="1448"/>
                </a:cubicBezTo>
                <a:cubicBezTo>
                  <a:pt x="154" y="1449"/>
                  <a:pt x="86" y="1458"/>
                  <a:pt x="79" y="1442"/>
                </a:cubicBezTo>
                <a:cubicBezTo>
                  <a:pt x="79" y="1436"/>
                  <a:pt x="79" y="1431"/>
                  <a:pt x="79" y="1425"/>
                </a:cubicBezTo>
                <a:moveTo>
                  <a:pt x="573" y="1038"/>
                </a:moveTo>
                <a:cubicBezTo>
                  <a:pt x="554" y="1079"/>
                  <a:pt x="531" y="1116"/>
                  <a:pt x="507" y="1155"/>
                </a:cubicBezTo>
                <a:cubicBezTo>
                  <a:pt x="473" y="1211"/>
                  <a:pt x="437" y="1266"/>
                  <a:pt x="428" y="1332"/>
                </a:cubicBezTo>
                <a:cubicBezTo>
                  <a:pt x="422" y="1372"/>
                  <a:pt x="423" y="1397"/>
                  <a:pt x="467" y="1401"/>
                </a:cubicBezTo>
                <a:cubicBezTo>
                  <a:pt x="509" y="1405"/>
                  <a:pt x="556" y="1403"/>
                  <a:pt x="587" y="1370"/>
                </a:cubicBezTo>
                <a:cubicBezTo>
                  <a:pt x="609" y="1347"/>
                  <a:pt x="601" y="1309"/>
                  <a:pt x="581" y="1290"/>
                </a:cubicBezTo>
                <a:cubicBezTo>
                  <a:pt x="555" y="1265"/>
                  <a:pt x="523" y="1270"/>
                  <a:pt x="490" y="1270"/>
                </a:cubicBezTo>
                <a:cubicBezTo>
                  <a:pt x="465" y="1270"/>
                  <a:pt x="473" y="1278"/>
                  <a:pt x="477" y="1290"/>
                </a:cubicBezTo>
                <a:moveTo>
                  <a:pt x="994" y="1033"/>
                </a:moveTo>
                <a:cubicBezTo>
                  <a:pt x="991" y="1036"/>
                  <a:pt x="936" y="1089"/>
                  <a:pt x="932" y="1093"/>
                </a:cubicBezTo>
                <a:cubicBezTo>
                  <a:pt x="880" y="1150"/>
                  <a:pt x="815" y="1211"/>
                  <a:pt x="794" y="1288"/>
                </a:cubicBezTo>
                <a:cubicBezTo>
                  <a:pt x="780" y="1338"/>
                  <a:pt x="789" y="1365"/>
                  <a:pt x="841" y="1370"/>
                </a:cubicBezTo>
                <a:cubicBezTo>
                  <a:pt x="883" y="1374"/>
                  <a:pt x="934" y="1376"/>
                  <a:pt x="966" y="1344"/>
                </a:cubicBezTo>
                <a:cubicBezTo>
                  <a:pt x="973" y="1330"/>
                  <a:pt x="975" y="1326"/>
                  <a:pt x="973" y="1316"/>
                </a:cubicBezTo>
                <a:cubicBezTo>
                  <a:pt x="933" y="1294"/>
                  <a:pt x="896" y="1297"/>
                  <a:pt x="850" y="1297"/>
                </a:cubicBezTo>
                <a:cubicBezTo>
                  <a:pt x="821" y="1297"/>
                  <a:pt x="815" y="1297"/>
                  <a:pt x="797" y="129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18" name="Freeform 15"/>
          <p:cNvSpPr/>
          <p:nvPr/>
        </p:nvSpPr>
        <p:spPr>
          <a:xfrm>
            <a:off x="1824120" y="577080"/>
            <a:ext cx="383040" cy="475560"/>
          </a:xfrm>
          <a:custGeom>
            <a:avLst/>
            <a:gdLst/>
            <a:ahLst/>
            <a:rect l="0" t="0" r="r" b="b"/>
            <a:pathLst>
              <a:path w="1064" h="1321">
                <a:moveTo>
                  <a:pt x="366" y="16"/>
                </a:moveTo>
                <a:cubicBezTo>
                  <a:pt x="375" y="0"/>
                  <a:pt x="374" y="23"/>
                  <a:pt x="377" y="40"/>
                </a:cubicBezTo>
                <a:cubicBezTo>
                  <a:pt x="388" y="98"/>
                  <a:pt x="399" y="155"/>
                  <a:pt x="409" y="213"/>
                </a:cubicBezTo>
                <a:cubicBezTo>
                  <a:pt x="419" y="268"/>
                  <a:pt x="428" y="324"/>
                  <a:pt x="437" y="381"/>
                </a:cubicBezTo>
                <a:cubicBezTo>
                  <a:pt x="439" y="390"/>
                  <a:pt x="440" y="400"/>
                  <a:pt x="442" y="409"/>
                </a:cubicBezTo>
                <a:moveTo>
                  <a:pt x="393" y="539"/>
                </a:moveTo>
                <a:cubicBezTo>
                  <a:pt x="393" y="560"/>
                  <a:pt x="393" y="581"/>
                  <a:pt x="393" y="602"/>
                </a:cubicBezTo>
                <a:moveTo>
                  <a:pt x="418" y="724"/>
                </a:moveTo>
                <a:cubicBezTo>
                  <a:pt x="418" y="746"/>
                  <a:pt x="417" y="763"/>
                  <a:pt x="412" y="784"/>
                </a:cubicBezTo>
                <a:cubicBezTo>
                  <a:pt x="411" y="789"/>
                  <a:pt x="410" y="795"/>
                  <a:pt x="409" y="800"/>
                </a:cubicBezTo>
                <a:moveTo>
                  <a:pt x="434" y="948"/>
                </a:moveTo>
                <a:cubicBezTo>
                  <a:pt x="434" y="955"/>
                  <a:pt x="434" y="961"/>
                  <a:pt x="434" y="968"/>
                </a:cubicBezTo>
                <a:moveTo>
                  <a:pt x="11" y="1080"/>
                </a:moveTo>
                <a:cubicBezTo>
                  <a:pt x="4" y="1070"/>
                  <a:pt x="4" y="1070"/>
                  <a:pt x="0" y="1061"/>
                </a:cubicBezTo>
                <a:cubicBezTo>
                  <a:pt x="32" y="1059"/>
                  <a:pt x="69" y="1057"/>
                  <a:pt x="102" y="1059"/>
                </a:cubicBezTo>
                <a:cubicBezTo>
                  <a:pt x="152" y="1062"/>
                  <a:pt x="203" y="1080"/>
                  <a:pt x="234" y="1122"/>
                </a:cubicBezTo>
                <a:cubicBezTo>
                  <a:pt x="247" y="1140"/>
                  <a:pt x="248" y="1163"/>
                  <a:pt x="228" y="1173"/>
                </a:cubicBezTo>
                <a:cubicBezTo>
                  <a:pt x="218" y="1178"/>
                  <a:pt x="210" y="1177"/>
                  <a:pt x="200" y="1178"/>
                </a:cubicBezTo>
                <a:cubicBezTo>
                  <a:pt x="236" y="1178"/>
                  <a:pt x="273" y="1174"/>
                  <a:pt x="307" y="1191"/>
                </a:cubicBezTo>
                <a:cubicBezTo>
                  <a:pt x="328" y="1202"/>
                  <a:pt x="350" y="1242"/>
                  <a:pt x="332" y="1266"/>
                </a:cubicBezTo>
                <a:cubicBezTo>
                  <a:pt x="306" y="1301"/>
                  <a:pt x="244" y="1308"/>
                  <a:pt x="205" y="1312"/>
                </a:cubicBezTo>
                <a:cubicBezTo>
                  <a:pt x="199" y="1313"/>
                  <a:pt x="136" y="1320"/>
                  <a:pt x="133" y="1312"/>
                </a:cubicBezTo>
                <a:cubicBezTo>
                  <a:pt x="144" y="1290"/>
                  <a:pt x="154" y="1281"/>
                  <a:pt x="176" y="1276"/>
                </a:cubicBezTo>
                <a:moveTo>
                  <a:pt x="658" y="906"/>
                </a:moveTo>
                <a:cubicBezTo>
                  <a:pt x="598" y="962"/>
                  <a:pt x="542" y="1023"/>
                  <a:pt x="498" y="1094"/>
                </a:cubicBezTo>
                <a:cubicBezTo>
                  <a:pt x="477" y="1129"/>
                  <a:pt x="430" y="1218"/>
                  <a:pt x="475" y="1256"/>
                </a:cubicBezTo>
                <a:cubicBezTo>
                  <a:pt x="517" y="1292"/>
                  <a:pt x="619" y="1283"/>
                  <a:pt x="670" y="1278"/>
                </a:cubicBezTo>
                <a:cubicBezTo>
                  <a:pt x="722" y="1272"/>
                  <a:pt x="749" y="1252"/>
                  <a:pt x="749" y="1201"/>
                </a:cubicBezTo>
                <a:cubicBezTo>
                  <a:pt x="749" y="1156"/>
                  <a:pt x="701" y="1129"/>
                  <a:pt x="661" y="1120"/>
                </a:cubicBezTo>
                <a:cubicBezTo>
                  <a:pt x="638" y="1115"/>
                  <a:pt x="581" y="1108"/>
                  <a:pt x="564" y="1130"/>
                </a:cubicBezTo>
                <a:cubicBezTo>
                  <a:pt x="564" y="1133"/>
                  <a:pt x="564" y="1137"/>
                  <a:pt x="564" y="1140"/>
                </a:cubicBezTo>
                <a:moveTo>
                  <a:pt x="1041" y="882"/>
                </a:moveTo>
                <a:cubicBezTo>
                  <a:pt x="1033" y="877"/>
                  <a:pt x="985" y="956"/>
                  <a:pt x="966" y="985"/>
                </a:cubicBezTo>
                <a:cubicBezTo>
                  <a:pt x="929" y="1043"/>
                  <a:pt x="898" y="1091"/>
                  <a:pt x="897" y="1159"/>
                </a:cubicBezTo>
                <a:cubicBezTo>
                  <a:pt x="897" y="1212"/>
                  <a:pt x="957" y="1204"/>
                  <a:pt x="996" y="1205"/>
                </a:cubicBezTo>
                <a:cubicBezTo>
                  <a:pt x="1035" y="1206"/>
                  <a:pt x="1054" y="1204"/>
                  <a:pt x="1063" y="1166"/>
                </a:cubicBezTo>
                <a:cubicBezTo>
                  <a:pt x="1054" y="1128"/>
                  <a:pt x="1026" y="1130"/>
                  <a:pt x="988" y="1128"/>
                </a:cubicBezTo>
                <a:cubicBezTo>
                  <a:pt x="950" y="1126"/>
                  <a:pt x="905" y="1125"/>
                  <a:pt x="890" y="1170"/>
                </a:cubicBezTo>
                <a:cubicBezTo>
                  <a:pt x="890" y="1188"/>
                  <a:pt x="890" y="1193"/>
                  <a:pt x="890" y="120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19" name="Freeform 16"/>
          <p:cNvSpPr/>
          <p:nvPr/>
        </p:nvSpPr>
        <p:spPr>
          <a:xfrm>
            <a:off x="2631960" y="820800"/>
            <a:ext cx="55800" cy="6480"/>
          </a:xfrm>
          <a:custGeom>
            <a:avLst/>
            <a:gdLst/>
            <a:ahLst/>
            <a:rect l="0" t="0" r="r" b="b"/>
            <a:pathLst>
              <a:path w="155" h="18">
                <a:moveTo>
                  <a:pt x="10" y="17"/>
                </a:moveTo>
                <a:cubicBezTo>
                  <a:pt x="7" y="15"/>
                  <a:pt x="3" y="13"/>
                  <a:pt x="0" y="11"/>
                </a:cubicBezTo>
                <a:cubicBezTo>
                  <a:pt x="5" y="0"/>
                  <a:pt x="50" y="6"/>
                  <a:pt x="64" y="6"/>
                </a:cubicBezTo>
                <a:cubicBezTo>
                  <a:pt x="108" y="6"/>
                  <a:pt x="124" y="6"/>
                  <a:pt x="154" y="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20" name="Freeform 17"/>
          <p:cNvSpPr/>
          <p:nvPr/>
        </p:nvSpPr>
        <p:spPr>
          <a:xfrm>
            <a:off x="2973240" y="790560"/>
            <a:ext cx="179640" cy="14760"/>
          </a:xfrm>
          <a:custGeom>
            <a:avLst/>
            <a:gdLst/>
            <a:ahLst/>
            <a:rect l="0" t="0" r="r" b="b"/>
            <a:pathLst>
              <a:path w="499" h="41">
                <a:moveTo>
                  <a:pt x="0" y="40"/>
                </a:moveTo>
                <a:cubicBezTo>
                  <a:pt x="43" y="26"/>
                  <a:pt x="88" y="27"/>
                  <a:pt x="134" y="24"/>
                </a:cubicBezTo>
                <a:cubicBezTo>
                  <a:pt x="206" y="18"/>
                  <a:pt x="278" y="14"/>
                  <a:pt x="350" y="9"/>
                </a:cubicBezTo>
                <a:cubicBezTo>
                  <a:pt x="423" y="4"/>
                  <a:pt x="449" y="2"/>
                  <a:pt x="498" y="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21" name="Freeform 18"/>
          <p:cNvSpPr/>
          <p:nvPr/>
        </p:nvSpPr>
        <p:spPr>
          <a:xfrm>
            <a:off x="3417840" y="782640"/>
            <a:ext cx="73440" cy="1800"/>
          </a:xfrm>
          <a:custGeom>
            <a:avLst/>
            <a:gdLst/>
            <a:ahLst/>
            <a:rect l="0" t="0" r="r" b="b"/>
            <a:pathLst>
              <a:path w="204" h="5">
                <a:moveTo>
                  <a:pt x="0" y="4"/>
                </a:moveTo>
                <a:cubicBezTo>
                  <a:pt x="67" y="0"/>
                  <a:pt x="136" y="0"/>
                  <a:pt x="203" y="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22" name="Freeform 19"/>
          <p:cNvSpPr/>
          <p:nvPr/>
        </p:nvSpPr>
        <p:spPr>
          <a:xfrm>
            <a:off x="3908520" y="798480"/>
            <a:ext cx="66960" cy="5040"/>
          </a:xfrm>
          <a:custGeom>
            <a:avLst/>
            <a:gdLst/>
            <a:ahLst/>
            <a:rect l="0" t="0" r="r" b="b"/>
            <a:pathLst>
              <a:path w="186" h="14">
                <a:moveTo>
                  <a:pt x="0" y="13"/>
                </a:moveTo>
                <a:cubicBezTo>
                  <a:pt x="47" y="13"/>
                  <a:pt x="93" y="9"/>
                  <a:pt x="140" y="3"/>
                </a:cubicBezTo>
                <a:cubicBezTo>
                  <a:pt x="155" y="3"/>
                  <a:pt x="170" y="1"/>
                  <a:pt x="185" y="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23" name="Freeform 20"/>
          <p:cNvSpPr/>
          <p:nvPr/>
        </p:nvSpPr>
        <p:spPr>
          <a:xfrm>
            <a:off x="4753080" y="811080"/>
            <a:ext cx="78120" cy="9720"/>
          </a:xfrm>
          <a:custGeom>
            <a:avLst/>
            <a:gdLst/>
            <a:ahLst/>
            <a:rect l="0" t="0" r="r" b="b"/>
            <a:pathLst>
              <a:path w="217" h="27">
                <a:moveTo>
                  <a:pt x="0" y="26"/>
                </a:moveTo>
                <a:cubicBezTo>
                  <a:pt x="73" y="20"/>
                  <a:pt x="144" y="11"/>
                  <a:pt x="216" y="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24" name="Freeform 21"/>
          <p:cNvSpPr/>
          <p:nvPr/>
        </p:nvSpPr>
        <p:spPr>
          <a:xfrm>
            <a:off x="5457960" y="814320"/>
            <a:ext cx="86040" cy="1800"/>
          </a:xfrm>
          <a:custGeom>
            <a:avLst/>
            <a:gdLst/>
            <a:ahLst/>
            <a:rect l="0" t="0" r="r" b="b"/>
            <a:pathLst>
              <a:path w="239" h="5">
                <a:moveTo>
                  <a:pt x="0" y="0"/>
                </a:moveTo>
                <a:cubicBezTo>
                  <a:pt x="64" y="3"/>
                  <a:pt x="131" y="4"/>
                  <a:pt x="195" y="4"/>
                </a:cubicBezTo>
                <a:cubicBezTo>
                  <a:pt x="209" y="4"/>
                  <a:pt x="224" y="4"/>
                  <a:pt x="238" y="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25" name="Freeform 22"/>
          <p:cNvSpPr/>
          <p:nvPr/>
        </p:nvSpPr>
        <p:spPr>
          <a:xfrm>
            <a:off x="2144520" y="2571840"/>
            <a:ext cx="964080" cy="178200"/>
          </a:xfrm>
          <a:custGeom>
            <a:avLst/>
            <a:gdLst/>
            <a:ahLst/>
            <a:rect l="0" t="0" r="r" b="b"/>
            <a:pathLst>
              <a:path w="2678" h="495">
                <a:moveTo>
                  <a:pt x="88" y="0"/>
                </a:moveTo>
                <a:cubicBezTo>
                  <a:pt x="71" y="50"/>
                  <a:pt x="51" y="99"/>
                  <a:pt x="36" y="150"/>
                </a:cubicBezTo>
                <a:cubicBezTo>
                  <a:pt x="13" y="231"/>
                  <a:pt x="0" y="317"/>
                  <a:pt x="6" y="402"/>
                </a:cubicBezTo>
                <a:cubicBezTo>
                  <a:pt x="10" y="456"/>
                  <a:pt x="25" y="465"/>
                  <a:pt x="64" y="494"/>
                </a:cubicBezTo>
                <a:moveTo>
                  <a:pt x="2677" y="291"/>
                </a:moveTo>
                <a:cubicBezTo>
                  <a:pt x="2640" y="260"/>
                  <a:pt x="2601" y="237"/>
                  <a:pt x="2549" y="259"/>
                </a:cubicBezTo>
                <a:cubicBezTo>
                  <a:pt x="2494" y="282"/>
                  <a:pt x="2445" y="339"/>
                  <a:pt x="2434" y="398"/>
                </a:cubicBezTo>
                <a:cubicBezTo>
                  <a:pt x="2424" y="453"/>
                  <a:pt x="2458" y="451"/>
                  <a:pt x="2498" y="46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26" name="Freeform 23"/>
          <p:cNvSpPr/>
          <p:nvPr/>
        </p:nvSpPr>
        <p:spPr>
          <a:xfrm>
            <a:off x="1212840" y="2570760"/>
            <a:ext cx="2081520" cy="274320"/>
          </a:xfrm>
          <a:custGeom>
            <a:avLst/>
            <a:gdLst/>
            <a:ahLst/>
            <a:rect l="0" t="0" r="r" b="b"/>
            <a:pathLst>
              <a:path w="5782" h="762">
                <a:moveTo>
                  <a:pt x="546" y="140"/>
                </a:moveTo>
                <a:cubicBezTo>
                  <a:pt x="546" y="131"/>
                  <a:pt x="540" y="123"/>
                  <a:pt x="543" y="113"/>
                </a:cubicBezTo>
                <a:cubicBezTo>
                  <a:pt x="550" y="91"/>
                  <a:pt x="563" y="71"/>
                  <a:pt x="571" y="49"/>
                </a:cubicBezTo>
                <a:cubicBezTo>
                  <a:pt x="576" y="34"/>
                  <a:pt x="577" y="23"/>
                  <a:pt x="579" y="8"/>
                </a:cubicBezTo>
                <a:cubicBezTo>
                  <a:pt x="555" y="5"/>
                  <a:pt x="503" y="0"/>
                  <a:pt x="473" y="4"/>
                </a:cubicBezTo>
                <a:cubicBezTo>
                  <a:pt x="370" y="17"/>
                  <a:pt x="265" y="52"/>
                  <a:pt x="167" y="86"/>
                </a:cubicBezTo>
                <a:cubicBezTo>
                  <a:pt x="115" y="104"/>
                  <a:pt x="54" y="116"/>
                  <a:pt x="39" y="169"/>
                </a:cubicBezTo>
                <a:cubicBezTo>
                  <a:pt x="91" y="218"/>
                  <a:pt x="170" y="229"/>
                  <a:pt x="242" y="247"/>
                </a:cubicBezTo>
                <a:cubicBezTo>
                  <a:pt x="335" y="271"/>
                  <a:pt x="456" y="280"/>
                  <a:pt x="540" y="331"/>
                </a:cubicBezTo>
                <a:cubicBezTo>
                  <a:pt x="551" y="348"/>
                  <a:pt x="555" y="352"/>
                  <a:pt x="549" y="366"/>
                </a:cubicBezTo>
                <a:cubicBezTo>
                  <a:pt x="448" y="392"/>
                  <a:pt x="350" y="405"/>
                  <a:pt x="246" y="410"/>
                </a:cubicBezTo>
                <a:cubicBezTo>
                  <a:pt x="164" y="414"/>
                  <a:pt x="82" y="415"/>
                  <a:pt x="0" y="415"/>
                </a:cubicBezTo>
                <a:cubicBezTo>
                  <a:pt x="29" y="415"/>
                  <a:pt x="47" y="415"/>
                  <a:pt x="70" y="415"/>
                </a:cubicBezTo>
                <a:moveTo>
                  <a:pt x="892" y="278"/>
                </a:moveTo>
                <a:cubicBezTo>
                  <a:pt x="821" y="277"/>
                  <a:pt x="765" y="273"/>
                  <a:pt x="704" y="316"/>
                </a:cubicBezTo>
                <a:cubicBezTo>
                  <a:pt x="661" y="346"/>
                  <a:pt x="643" y="373"/>
                  <a:pt x="640" y="423"/>
                </a:cubicBezTo>
                <a:cubicBezTo>
                  <a:pt x="704" y="451"/>
                  <a:pt x="771" y="449"/>
                  <a:pt x="842" y="445"/>
                </a:cubicBezTo>
                <a:cubicBezTo>
                  <a:pt x="911" y="441"/>
                  <a:pt x="1017" y="432"/>
                  <a:pt x="1069" y="378"/>
                </a:cubicBezTo>
                <a:cubicBezTo>
                  <a:pt x="1080" y="355"/>
                  <a:pt x="1083" y="348"/>
                  <a:pt x="1080" y="330"/>
                </a:cubicBezTo>
                <a:cubicBezTo>
                  <a:pt x="1060" y="289"/>
                  <a:pt x="1042" y="282"/>
                  <a:pt x="995" y="280"/>
                </a:cubicBezTo>
                <a:cubicBezTo>
                  <a:pt x="943" y="278"/>
                  <a:pt x="917" y="318"/>
                  <a:pt x="910" y="367"/>
                </a:cubicBezTo>
                <a:cubicBezTo>
                  <a:pt x="900" y="432"/>
                  <a:pt x="959" y="450"/>
                  <a:pt x="1012" y="459"/>
                </a:cubicBezTo>
                <a:cubicBezTo>
                  <a:pt x="1029" y="460"/>
                  <a:pt x="1047" y="461"/>
                  <a:pt x="1064" y="462"/>
                </a:cubicBezTo>
                <a:moveTo>
                  <a:pt x="1210" y="385"/>
                </a:moveTo>
                <a:cubicBezTo>
                  <a:pt x="1210" y="345"/>
                  <a:pt x="1211" y="305"/>
                  <a:pt x="1216" y="267"/>
                </a:cubicBezTo>
                <a:cubicBezTo>
                  <a:pt x="1278" y="264"/>
                  <a:pt x="1309" y="275"/>
                  <a:pt x="1349" y="329"/>
                </a:cubicBezTo>
                <a:cubicBezTo>
                  <a:pt x="1380" y="371"/>
                  <a:pt x="1405" y="430"/>
                  <a:pt x="1410" y="482"/>
                </a:cubicBezTo>
                <a:cubicBezTo>
                  <a:pt x="1410" y="500"/>
                  <a:pt x="1410" y="504"/>
                  <a:pt x="1410" y="515"/>
                </a:cubicBezTo>
                <a:cubicBezTo>
                  <a:pt x="1385" y="514"/>
                  <a:pt x="1368" y="531"/>
                  <a:pt x="1353" y="501"/>
                </a:cubicBezTo>
                <a:cubicBezTo>
                  <a:pt x="1335" y="466"/>
                  <a:pt x="1345" y="422"/>
                  <a:pt x="1370" y="396"/>
                </a:cubicBezTo>
                <a:cubicBezTo>
                  <a:pt x="1428" y="335"/>
                  <a:pt x="1581" y="287"/>
                  <a:pt x="1647" y="357"/>
                </a:cubicBezTo>
                <a:cubicBezTo>
                  <a:pt x="1664" y="375"/>
                  <a:pt x="1681" y="426"/>
                  <a:pt x="1663" y="449"/>
                </a:cubicBezTo>
                <a:cubicBezTo>
                  <a:pt x="1650" y="466"/>
                  <a:pt x="1614" y="458"/>
                  <a:pt x="1596" y="460"/>
                </a:cubicBezTo>
                <a:cubicBezTo>
                  <a:pt x="1595" y="434"/>
                  <a:pt x="1576" y="421"/>
                  <a:pt x="1606" y="396"/>
                </a:cubicBezTo>
                <a:cubicBezTo>
                  <a:pt x="1654" y="356"/>
                  <a:pt x="1767" y="353"/>
                  <a:pt x="1820" y="381"/>
                </a:cubicBezTo>
                <a:cubicBezTo>
                  <a:pt x="1871" y="408"/>
                  <a:pt x="1874" y="461"/>
                  <a:pt x="1905" y="502"/>
                </a:cubicBezTo>
                <a:cubicBezTo>
                  <a:pt x="1928" y="532"/>
                  <a:pt x="1944" y="542"/>
                  <a:pt x="1984" y="536"/>
                </a:cubicBezTo>
                <a:cubicBezTo>
                  <a:pt x="2032" y="529"/>
                  <a:pt x="2069" y="473"/>
                  <a:pt x="2094" y="436"/>
                </a:cubicBezTo>
                <a:cubicBezTo>
                  <a:pt x="2119" y="398"/>
                  <a:pt x="2137" y="352"/>
                  <a:pt x="2165" y="317"/>
                </a:cubicBezTo>
                <a:cubicBezTo>
                  <a:pt x="2184" y="295"/>
                  <a:pt x="2196" y="297"/>
                  <a:pt x="2217" y="287"/>
                </a:cubicBezTo>
                <a:cubicBezTo>
                  <a:pt x="2244" y="322"/>
                  <a:pt x="2263" y="353"/>
                  <a:pt x="2268" y="416"/>
                </a:cubicBezTo>
                <a:cubicBezTo>
                  <a:pt x="2274" y="496"/>
                  <a:pt x="2269" y="578"/>
                  <a:pt x="2269" y="659"/>
                </a:cubicBezTo>
                <a:cubicBezTo>
                  <a:pt x="2255" y="614"/>
                  <a:pt x="2244" y="574"/>
                  <a:pt x="2242" y="526"/>
                </a:cubicBezTo>
                <a:cubicBezTo>
                  <a:pt x="2239" y="454"/>
                  <a:pt x="2237" y="380"/>
                  <a:pt x="2263" y="312"/>
                </a:cubicBezTo>
                <a:cubicBezTo>
                  <a:pt x="2286" y="250"/>
                  <a:pt x="2328" y="186"/>
                  <a:pt x="2399" y="179"/>
                </a:cubicBezTo>
                <a:cubicBezTo>
                  <a:pt x="2409" y="180"/>
                  <a:pt x="2420" y="182"/>
                  <a:pt x="2430" y="183"/>
                </a:cubicBezTo>
                <a:cubicBezTo>
                  <a:pt x="2450" y="254"/>
                  <a:pt x="2461" y="325"/>
                  <a:pt x="2430" y="398"/>
                </a:cubicBezTo>
                <a:cubicBezTo>
                  <a:pt x="2404" y="460"/>
                  <a:pt x="2330" y="543"/>
                  <a:pt x="2258" y="546"/>
                </a:cubicBezTo>
                <a:cubicBezTo>
                  <a:pt x="2245" y="546"/>
                  <a:pt x="2241" y="549"/>
                  <a:pt x="2238" y="541"/>
                </a:cubicBezTo>
                <a:moveTo>
                  <a:pt x="2781" y="298"/>
                </a:moveTo>
                <a:cubicBezTo>
                  <a:pt x="2801" y="293"/>
                  <a:pt x="2807" y="295"/>
                  <a:pt x="2829" y="330"/>
                </a:cubicBezTo>
                <a:cubicBezTo>
                  <a:pt x="2855" y="371"/>
                  <a:pt x="2872" y="411"/>
                  <a:pt x="2923" y="427"/>
                </a:cubicBezTo>
                <a:cubicBezTo>
                  <a:pt x="2959" y="438"/>
                  <a:pt x="3027" y="443"/>
                  <a:pt x="3061" y="423"/>
                </a:cubicBezTo>
                <a:cubicBezTo>
                  <a:pt x="3079" y="404"/>
                  <a:pt x="3084" y="399"/>
                  <a:pt x="3091" y="384"/>
                </a:cubicBezTo>
                <a:cubicBezTo>
                  <a:pt x="3087" y="334"/>
                  <a:pt x="3068" y="320"/>
                  <a:pt x="3015" y="312"/>
                </a:cubicBezTo>
                <a:cubicBezTo>
                  <a:pt x="2943" y="301"/>
                  <a:pt x="2884" y="312"/>
                  <a:pt x="2839" y="374"/>
                </a:cubicBezTo>
                <a:cubicBezTo>
                  <a:pt x="2808" y="417"/>
                  <a:pt x="2783" y="513"/>
                  <a:pt x="2823" y="559"/>
                </a:cubicBezTo>
                <a:cubicBezTo>
                  <a:pt x="2885" y="629"/>
                  <a:pt x="3032" y="629"/>
                  <a:pt x="3115" y="633"/>
                </a:cubicBezTo>
                <a:cubicBezTo>
                  <a:pt x="3150" y="633"/>
                  <a:pt x="3186" y="634"/>
                  <a:pt x="3221" y="634"/>
                </a:cubicBezTo>
                <a:moveTo>
                  <a:pt x="3967" y="217"/>
                </a:moveTo>
                <a:cubicBezTo>
                  <a:pt x="3965" y="198"/>
                  <a:pt x="3970" y="193"/>
                  <a:pt x="3946" y="190"/>
                </a:cubicBezTo>
                <a:cubicBezTo>
                  <a:pt x="3894" y="183"/>
                  <a:pt x="3850" y="198"/>
                  <a:pt x="3806" y="224"/>
                </a:cubicBezTo>
                <a:cubicBezTo>
                  <a:pt x="3763" y="249"/>
                  <a:pt x="3710" y="314"/>
                  <a:pt x="3746" y="368"/>
                </a:cubicBezTo>
                <a:cubicBezTo>
                  <a:pt x="3781" y="420"/>
                  <a:pt x="3865" y="445"/>
                  <a:pt x="3918" y="470"/>
                </a:cubicBezTo>
                <a:cubicBezTo>
                  <a:pt x="3950" y="485"/>
                  <a:pt x="3970" y="494"/>
                  <a:pt x="3994" y="518"/>
                </a:cubicBezTo>
                <a:cubicBezTo>
                  <a:pt x="3975" y="552"/>
                  <a:pt x="3906" y="545"/>
                  <a:pt x="3867" y="546"/>
                </a:cubicBezTo>
                <a:cubicBezTo>
                  <a:pt x="3818" y="547"/>
                  <a:pt x="3707" y="566"/>
                  <a:pt x="3672" y="516"/>
                </a:cubicBezTo>
                <a:cubicBezTo>
                  <a:pt x="3672" y="493"/>
                  <a:pt x="3673" y="484"/>
                  <a:pt x="3681" y="470"/>
                </a:cubicBezTo>
                <a:moveTo>
                  <a:pt x="4061" y="257"/>
                </a:moveTo>
                <a:cubicBezTo>
                  <a:pt x="4095" y="266"/>
                  <a:pt x="4089" y="315"/>
                  <a:pt x="4092" y="346"/>
                </a:cubicBezTo>
                <a:cubicBezTo>
                  <a:pt x="4100" y="427"/>
                  <a:pt x="4101" y="505"/>
                  <a:pt x="4116" y="584"/>
                </a:cubicBezTo>
                <a:cubicBezTo>
                  <a:pt x="4129" y="652"/>
                  <a:pt x="4148" y="710"/>
                  <a:pt x="4195" y="761"/>
                </a:cubicBezTo>
                <a:moveTo>
                  <a:pt x="4055" y="263"/>
                </a:moveTo>
                <a:cubicBezTo>
                  <a:pt x="4098" y="189"/>
                  <a:pt x="4150" y="184"/>
                  <a:pt x="4241" y="192"/>
                </a:cubicBezTo>
                <a:cubicBezTo>
                  <a:pt x="4331" y="198"/>
                  <a:pt x="4377" y="239"/>
                  <a:pt x="4387" y="326"/>
                </a:cubicBezTo>
                <a:cubicBezTo>
                  <a:pt x="4396" y="412"/>
                  <a:pt x="4307" y="446"/>
                  <a:pt x="4237" y="467"/>
                </a:cubicBezTo>
                <a:cubicBezTo>
                  <a:pt x="4187" y="482"/>
                  <a:pt x="4126" y="490"/>
                  <a:pt x="4073" y="484"/>
                </a:cubicBezTo>
                <a:cubicBezTo>
                  <a:pt x="4073" y="483"/>
                  <a:pt x="4073" y="483"/>
                  <a:pt x="4073" y="482"/>
                </a:cubicBezTo>
                <a:moveTo>
                  <a:pt x="4775" y="261"/>
                </a:moveTo>
                <a:cubicBezTo>
                  <a:pt x="4704" y="271"/>
                  <a:pt x="4648" y="305"/>
                  <a:pt x="4587" y="346"/>
                </a:cubicBezTo>
                <a:cubicBezTo>
                  <a:pt x="4548" y="372"/>
                  <a:pt x="4513" y="390"/>
                  <a:pt x="4508" y="437"/>
                </a:cubicBezTo>
                <a:cubicBezTo>
                  <a:pt x="4575" y="455"/>
                  <a:pt x="4642" y="457"/>
                  <a:pt x="4711" y="453"/>
                </a:cubicBezTo>
                <a:cubicBezTo>
                  <a:pt x="4767" y="450"/>
                  <a:pt x="4824" y="439"/>
                  <a:pt x="4863" y="395"/>
                </a:cubicBezTo>
                <a:cubicBezTo>
                  <a:pt x="4871" y="382"/>
                  <a:pt x="4874" y="380"/>
                  <a:pt x="4872" y="371"/>
                </a:cubicBezTo>
                <a:cubicBezTo>
                  <a:pt x="4842" y="386"/>
                  <a:pt x="4827" y="407"/>
                  <a:pt x="4823" y="442"/>
                </a:cubicBezTo>
                <a:cubicBezTo>
                  <a:pt x="4818" y="481"/>
                  <a:pt x="4843" y="478"/>
                  <a:pt x="4873" y="489"/>
                </a:cubicBezTo>
                <a:moveTo>
                  <a:pt x="5530" y="260"/>
                </a:moveTo>
                <a:cubicBezTo>
                  <a:pt x="5520" y="226"/>
                  <a:pt x="5522" y="281"/>
                  <a:pt x="5521" y="295"/>
                </a:cubicBezTo>
                <a:cubicBezTo>
                  <a:pt x="5518" y="345"/>
                  <a:pt x="5544" y="352"/>
                  <a:pt x="5590" y="356"/>
                </a:cubicBezTo>
                <a:cubicBezTo>
                  <a:pt x="5642" y="361"/>
                  <a:pt x="5688" y="357"/>
                  <a:pt x="5730" y="323"/>
                </a:cubicBezTo>
                <a:cubicBezTo>
                  <a:pt x="5753" y="304"/>
                  <a:pt x="5781" y="254"/>
                  <a:pt x="5761" y="223"/>
                </a:cubicBezTo>
                <a:cubicBezTo>
                  <a:pt x="5733" y="181"/>
                  <a:pt x="5632" y="177"/>
                  <a:pt x="5590" y="190"/>
                </a:cubicBezTo>
                <a:cubicBezTo>
                  <a:pt x="5507" y="215"/>
                  <a:pt x="5428" y="303"/>
                  <a:pt x="5402" y="384"/>
                </a:cubicBezTo>
                <a:cubicBezTo>
                  <a:pt x="5374" y="472"/>
                  <a:pt x="5414" y="511"/>
                  <a:pt x="5493" y="543"/>
                </a:cubicBezTo>
                <a:cubicBezTo>
                  <a:pt x="5573" y="574"/>
                  <a:pt x="5648" y="574"/>
                  <a:pt x="5732" y="57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27" name="Freeform 24"/>
          <p:cNvSpPr/>
          <p:nvPr/>
        </p:nvSpPr>
        <p:spPr>
          <a:xfrm>
            <a:off x="938160" y="3273480"/>
            <a:ext cx="765360" cy="325800"/>
          </a:xfrm>
          <a:custGeom>
            <a:avLst/>
            <a:gdLst/>
            <a:ahLst/>
            <a:rect l="0" t="0" r="r" b="b"/>
            <a:pathLst>
              <a:path w="2126" h="905">
                <a:moveTo>
                  <a:pt x="164" y="149"/>
                </a:moveTo>
                <a:cubicBezTo>
                  <a:pt x="112" y="102"/>
                  <a:pt x="63" y="49"/>
                  <a:pt x="9" y="5"/>
                </a:cubicBezTo>
                <a:cubicBezTo>
                  <a:pt x="3" y="2"/>
                  <a:pt x="2" y="3"/>
                  <a:pt x="0" y="0"/>
                </a:cubicBezTo>
                <a:cubicBezTo>
                  <a:pt x="3" y="67"/>
                  <a:pt x="23" y="129"/>
                  <a:pt x="42" y="194"/>
                </a:cubicBezTo>
                <a:cubicBezTo>
                  <a:pt x="69" y="287"/>
                  <a:pt x="103" y="378"/>
                  <a:pt x="128" y="473"/>
                </a:cubicBezTo>
                <a:cubicBezTo>
                  <a:pt x="132" y="487"/>
                  <a:pt x="132" y="497"/>
                  <a:pt x="134" y="511"/>
                </a:cubicBezTo>
                <a:cubicBezTo>
                  <a:pt x="134" y="428"/>
                  <a:pt x="123" y="341"/>
                  <a:pt x="137" y="261"/>
                </a:cubicBezTo>
                <a:cubicBezTo>
                  <a:pt x="147" y="204"/>
                  <a:pt x="178" y="106"/>
                  <a:pt x="243" y="90"/>
                </a:cubicBezTo>
                <a:cubicBezTo>
                  <a:pt x="291" y="90"/>
                  <a:pt x="308" y="90"/>
                  <a:pt x="340" y="101"/>
                </a:cubicBezTo>
                <a:moveTo>
                  <a:pt x="765" y="364"/>
                </a:moveTo>
                <a:cubicBezTo>
                  <a:pt x="766" y="365"/>
                  <a:pt x="753" y="349"/>
                  <a:pt x="778" y="366"/>
                </a:cubicBezTo>
                <a:cubicBezTo>
                  <a:pt x="812" y="390"/>
                  <a:pt x="826" y="402"/>
                  <a:pt x="871" y="399"/>
                </a:cubicBezTo>
                <a:cubicBezTo>
                  <a:pt x="916" y="396"/>
                  <a:pt x="949" y="383"/>
                  <a:pt x="975" y="343"/>
                </a:cubicBezTo>
                <a:cubicBezTo>
                  <a:pt x="998" y="308"/>
                  <a:pt x="991" y="272"/>
                  <a:pt x="966" y="242"/>
                </a:cubicBezTo>
                <a:cubicBezTo>
                  <a:pt x="921" y="189"/>
                  <a:pt x="788" y="226"/>
                  <a:pt x="741" y="247"/>
                </a:cubicBezTo>
                <a:cubicBezTo>
                  <a:pt x="701" y="265"/>
                  <a:pt x="575" y="344"/>
                  <a:pt x="604" y="409"/>
                </a:cubicBezTo>
                <a:cubicBezTo>
                  <a:pt x="636" y="482"/>
                  <a:pt x="709" y="465"/>
                  <a:pt x="787" y="466"/>
                </a:cubicBezTo>
                <a:cubicBezTo>
                  <a:pt x="901" y="467"/>
                  <a:pt x="1007" y="439"/>
                  <a:pt x="1112" y="394"/>
                </a:cubicBezTo>
                <a:cubicBezTo>
                  <a:pt x="1174" y="367"/>
                  <a:pt x="1240" y="334"/>
                  <a:pt x="1250" y="261"/>
                </a:cubicBezTo>
                <a:cubicBezTo>
                  <a:pt x="1257" y="211"/>
                  <a:pt x="1241" y="179"/>
                  <a:pt x="1223" y="136"/>
                </a:cubicBezTo>
                <a:cubicBezTo>
                  <a:pt x="1218" y="128"/>
                  <a:pt x="1216" y="127"/>
                  <a:pt x="1217" y="122"/>
                </a:cubicBezTo>
                <a:cubicBezTo>
                  <a:pt x="1300" y="123"/>
                  <a:pt x="1349" y="126"/>
                  <a:pt x="1408" y="193"/>
                </a:cubicBezTo>
                <a:cubicBezTo>
                  <a:pt x="1471" y="264"/>
                  <a:pt x="1455" y="328"/>
                  <a:pt x="1478" y="407"/>
                </a:cubicBezTo>
                <a:cubicBezTo>
                  <a:pt x="1481" y="412"/>
                  <a:pt x="1483" y="414"/>
                  <a:pt x="1488" y="412"/>
                </a:cubicBezTo>
                <a:cubicBezTo>
                  <a:pt x="1561" y="397"/>
                  <a:pt x="1620" y="365"/>
                  <a:pt x="1676" y="313"/>
                </a:cubicBezTo>
                <a:cubicBezTo>
                  <a:pt x="1701" y="290"/>
                  <a:pt x="1721" y="263"/>
                  <a:pt x="1742" y="238"/>
                </a:cubicBezTo>
                <a:cubicBezTo>
                  <a:pt x="1748" y="308"/>
                  <a:pt x="1739" y="374"/>
                  <a:pt x="1821" y="394"/>
                </a:cubicBezTo>
                <a:cubicBezTo>
                  <a:pt x="1859" y="403"/>
                  <a:pt x="1894" y="391"/>
                  <a:pt x="1918" y="361"/>
                </a:cubicBezTo>
                <a:cubicBezTo>
                  <a:pt x="1949" y="323"/>
                  <a:pt x="1943" y="284"/>
                  <a:pt x="1946" y="238"/>
                </a:cubicBezTo>
                <a:cubicBezTo>
                  <a:pt x="1947" y="225"/>
                  <a:pt x="1946" y="210"/>
                  <a:pt x="1946" y="196"/>
                </a:cubicBezTo>
                <a:cubicBezTo>
                  <a:pt x="1953" y="257"/>
                  <a:pt x="1961" y="315"/>
                  <a:pt x="1972" y="375"/>
                </a:cubicBezTo>
                <a:cubicBezTo>
                  <a:pt x="2005" y="560"/>
                  <a:pt x="2035" y="741"/>
                  <a:pt x="2125" y="90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28" name="Freeform 25"/>
          <p:cNvSpPr/>
          <p:nvPr/>
        </p:nvSpPr>
        <p:spPr>
          <a:xfrm>
            <a:off x="2130480" y="3277440"/>
            <a:ext cx="1359360" cy="258120"/>
          </a:xfrm>
          <a:custGeom>
            <a:avLst/>
            <a:gdLst/>
            <a:ahLst/>
            <a:rect l="0" t="0" r="r" b="b"/>
            <a:pathLst>
              <a:path w="3776" h="717">
                <a:moveTo>
                  <a:pt x="356" y="461"/>
                </a:moveTo>
                <a:cubicBezTo>
                  <a:pt x="273" y="432"/>
                  <a:pt x="202" y="423"/>
                  <a:pt x="114" y="428"/>
                </a:cubicBezTo>
                <a:cubicBezTo>
                  <a:pt x="80" y="430"/>
                  <a:pt x="16" y="437"/>
                  <a:pt x="0" y="476"/>
                </a:cubicBezTo>
                <a:cubicBezTo>
                  <a:pt x="0" y="482"/>
                  <a:pt x="0" y="488"/>
                  <a:pt x="0" y="494"/>
                </a:cubicBezTo>
                <a:cubicBezTo>
                  <a:pt x="40" y="541"/>
                  <a:pt x="115" y="547"/>
                  <a:pt x="177" y="563"/>
                </a:cubicBezTo>
                <a:cubicBezTo>
                  <a:pt x="238" y="579"/>
                  <a:pt x="334" y="593"/>
                  <a:pt x="378" y="644"/>
                </a:cubicBezTo>
                <a:cubicBezTo>
                  <a:pt x="380" y="650"/>
                  <a:pt x="381" y="656"/>
                  <a:pt x="383" y="662"/>
                </a:cubicBezTo>
                <a:cubicBezTo>
                  <a:pt x="362" y="709"/>
                  <a:pt x="300" y="703"/>
                  <a:pt x="246" y="705"/>
                </a:cubicBezTo>
                <a:cubicBezTo>
                  <a:pt x="191" y="707"/>
                  <a:pt x="100" y="716"/>
                  <a:pt x="59" y="667"/>
                </a:cubicBezTo>
                <a:cubicBezTo>
                  <a:pt x="57" y="660"/>
                  <a:pt x="55" y="652"/>
                  <a:pt x="53" y="645"/>
                </a:cubicBezTo>
                <a:cubicBezTo>
                  <a:pt x="75" y="586"/>
                  <a:pt x="150" y="563"/>
                  <a:pt x="213" y="540"/>
                </a:cubicBezTo>
                <a:cubicBezTo>
                  <a:pt x="346" y="492"/>
                  <a:pt x="498" y="448"/>
                  <a:pt x="641" y="459"/>
                </a:cubicBezTo>
                <a:cubicBezTo>
                  <a:pt x="687" y="462"/>
                  <a:pt x="690" y="509"/>
                  <a:pt x="692" y="546"/>
                </a:cubicBezTo>
                <a:cubicBezTo>
                  <a:pt x="694" y="589"/>
                  <a:pt x="689" y="633"/>
                  <a:pt x="696" y="674"/>
                </a:cubicBezTo>
                <a:moveTo>
                  <a:pt x="692" y="241"/>
                </a:moveTo>
                <a:cubicBezTo>
                  <a:pt x="700" y="241"/>
                  <a:pt x="725" y="273"/>
                  <a:pt x="747" y="302"/>
                </a:cubicBezTo>
                <a:cubicBezTo>
                  <a:pt x="759" y="318"/>
                  <a:pt x="772" y="334"/>
                  <a:pt x="784" y="350"/>
                </a:cubicBezTo>
                <a:moveTo>
                  <a:pt x="1059" y="507"/>
                </a:moveTo>
                <a:cubicBezTo>
                  <a:pt x="1059" y="498"/>
                  <a:pt x="1059" y="496"/>
                  <a:pt x="1059" y="490"/>
                </a:cubicBezTo>
                <a:cubicBezTo>
                  <a:pt x="1081" y="531"/>
                  <a:pt x="1102" y="575"/>
                  <a:pt x="1130" y="612"/>
                </a:cubicBezTo>
                <a:cubicBezTo>
                  <a:pt x="1138" y="622"/>
                  <a:pt x="1161" y="650"/>
                  <a:pt x="1178" y="644"/>
                </a:cubicBezTo>
                <a:cubicBezTo>
                  <a:pt x="1200" y="636"/>
                  <a:pt x="1216" y="598"/>
                  <a:pt x="1233" y="580"/>
                </a:cubicBezTo>
                <a:cubicBezTo>
                  <a:pt x="1268" y="541"/>
                  <a:pt x="1295" y="525"/>
                  <a:pt x="1348" y="521"/>
                </a:cubicBezTo>
                <a:cubicBezTo>
                  <a:pt x="1397" y="518"/>
                  <a:pt x="1424" y="543"/>
                  <a:pt x="1448" y="583"/>
                </a:cubicBezTo>
                <a:cubicBezTo>
                  <a:pt x="1459" y="600"/>
                  <a:pt x="1465" y="623"/>
                  <a:pt x="1478" y="640"/>
                </a:cubicBezTo>
                <a:cubicBezTo>
                  <a:pt x="1479" y="640"/>
                  <a:pt x="1480" y="640"/>
                  <a:pt x="1481" y="640"/>
                </a:cubicBezTo>
                <a:cubicBezTo>
                  <a:pt x="1496" y="623"/>
                  <a:pt x="1517" y="595"/>
                  <a:pt x="1534" y="575"/>
                </a:cubicBezTo>
                <a:cubicBezTo>
                  <a:pt x="1562" y="540"/>
                  <a:pt x="1596" y="506"/>
                  <a:pt x="1643" y="498"/>
                </a:cubicBezTo>
                <a:cubicBezTo>
                  <a:pt x="1689" y="490"/>
                  <a:pt x="1726" y="498"/>
                  <a:pt x="1755" y="535"/>
                </a:cubicBezTo>
                <a:cubicBezTo>
                  <a:pt x="1780" y="567"/>
                  <a:pt x="1792" y="607"/>
                  <a:pt x="1816" y="641"/>
                </a:cubicBezTo>
                <a:moveTo>
                  <a:pt x="2090" y="466"/>
                </a:moveTo>
                <a:cubicBezTo>
                  <a:pt x="2093" y="456"/>
                  <a:pt x="2093" y="454"/>
                  <a:pt x="2097" y="450"/>
                </a:cubicBezTo>
                <a:cubicBezTo>
                  <a:pt x="2104" y="465"/>
                  <a:pt x="2110" y="495"/>
                  <a:pt x="2112" y="515"/>
                </a:cubicBezTo>
                <a:cubicBezTo>
                  <a:pt x="2115" y="544"/>
                  <a:pt x="2113" y="598"/>
                  <a:pt x="2142" y="617"/>
                </a:cubicBezTo>
                <a:cubicBezTo>
                  <a:pt x="2146" y="617"/>
                  <a:pt x="2150" y="617"/>
                  <a:pt x="2154" y="617"/>
                </a:cubicBezTo>
                <a:moveTo>
                  <a:pt x="1996" y="60"/>
                </a:moveTo>
                <a:cubicBezTo>
                  <a:pt x="2001" y="11"/>
                  <a:pt x="2019" y="0"/>
                  <a:pt x="2067" y="36"/>
                </a:cubicBezTo>
                <a:cubicBezTo>
                  <a:pt x="2106" y="73"/>
                  <a:pt x="2119" y="86"/>
                  <a:pt x="2145" y="111"/>
                </a:cubicBezTo>
                <a:moveTo>
                  <a:pt x="2428" y="187"/>
                </a:moveTo>
                <a:cubicBezTo>
                  <a:pt x="2428" y="205"/>
                  <a:pt x="2434" y="282"/>
                  <a:pt x="2439" y="316"/>
                </a:cubicBezTo>
                <a:cubicBezTo>
                  <a:pt x="2450" y="393"/>
                  <a:pt x="2464" y="473"/>
                  <a:pt x="2497" y="546"/>
                </a:cubicBezTo>
                <a:cubicBezTo>
                  <a:pt x="2515" y="586"/>
                  <a:pt x="2537" y="609"/>
                  <a:pt x="2568" y="638"/>
                </a:cubicBezTo>
                <a:moveTo>
                  <a:pt x="2807" y="436"/>
                </a:moveTo>
                <a:cubicBezTo>
                  <a:pt x="2822" y="447"/>
                  <a:pt x="2820" y="455"/>
                  <a:pt x="2821" y="484"/>
                </a:cubicBezTo>
                <a:cubicBezTo>
                  <a:pt x="2822" y="506"/>
                  <a:pt x="2813" y="550"/>
                  <a:pt x="2834" y="567"/>
                </a:cubicBezTo>
                <a:cubicBezTo>
                  <a:pt x="2855" y="584"/>
                  <a:pt x="2884" y="569"/>
                  <a:pt x="2898" y="553"/>
                </a:cubicBezTo>
                <a:cubicBezTo>
                  <a:pt x="2922" y="525"/>
                  <a:pt x="2927" y="485"/>
                  <a:pt x="2924" y="450"/>
                </a:cubicBezTo>
                <a:cubicBezTo>
                  <a:pt x="2921" y="418"/>
                  <a:pt x="2898" y="397"/>
                  <a:pt x="2867" y="394"/>
                </a:cubicBezTo>
                <a:cubicBezTo>
                  <a:pt x="2824" y="390"/>
                  <a:pt x="2801" y="440"/>
                  <a:pt x="2792" y="476"/>
                </a:cubicBezTo>
                <a:cubicBezTo>
                  <a:pt x="2782" y="514"/>
                  <a:pt x="2779" y="568"/>
                  <a:pt x="2807" y="596"/>
                </a:cubicBezTo>
                <a:cubicBezTo>
                  <a:pt x="2826" y="615"/>
                  <a:pt x="2866" y="620"/>
                  <a:pt x="2891" y="614"/>
                </a:cubicBezTo>
                <a:cubicBezTo>
                  <a:pt x="2918" y="608"/>
                  <a:pt x="2929" y="583"/>
                  <a:pt x="2938" y="560"/>
                </a:cubicBezTo>
                <a:cubicBezTo>
                  <a:pt x="2942" y="550"/>
                  <a:pt x="2942" y="545"/>
                  <a:pt x="2944" y="536"/>
                </a:cubicBezTo>
                <a:cubicBezTo>
                  <a:pt x="2948" y="566"/>
                  <a:pt x="2953" y="592"/>
                  <a:pt x="2962" y="621"/>
                </a:cubicBezTo>
                <a:cubicBezTo>
                  <a:pt x="2968" y="640"/>
                  <a:pt x="2969" y="646"/>
                  <a:pt x="2980" y="655"/>
                </a:cubicBezTo>
                <a:moveTo>
                  <a:pt x="3147" y="583"/>
                </a:moveTo>
                <a:cubicBezTo>
                  <a:pt x="3147" y="580"/>
                  <a:pt x="3140" y="565"/>
                  <a:pt x="3140" y="560"/>
                </a:cubicBezTo>
                <a:cubicBezTo>
                  <a:pt x="3138" y="538"/>
                  <a:pt x="3161" y="522"/>
                  <a:pt x="3174" y="508"/>
                </a:cubicBezTo>
                <a:cubicBezTo>
                  <a:pt x="3199" y="482"/>
                  <a:pt x="3230" y="452"/>
                  <a:pt x="3237" y="415"/>
                </a:cubicBezTo>
                <a:cubicBezTo>
                  <a:pt x="3240" y="400"/>
                  <a:pt x="3238" y="383"/>
                  <a:pt x="3238" y="368"/>
                </a:cubicBezTo>
                <a:cubicBezTo>
                  <a:pt x="3265" y="379"/>
                  <a:pt x="3288" y="395"/>
                  <a:pt x="3314" y="408"/>
                </a:cubicBezTo>
                <a:cubicBezTo>
                  <a:pt x="3405" y="455"/>
                  <a:pt x="3497" y="497"/>
                  <a:pt x="3571" y="569"/>
                </a:cubicBezTo>
                <a:cubicBezTo>
                  <a:pt x="3587" y="585"/>
                  <a:pt x="3587" y="586"/>
                  <a:pt x="3613" y="587"/>
                </a:cubicBezTo>
                <a:cubicBezTo>
                  <a:pt x="3668" y="590"/>
                  <a:pt x="3721" y="584"/>
                  <a:pt x="3775" y="58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29" name="Freeform 26"/>
          <p:cNvSpPr/>
          <p:nvPr/>
        </p:nvSpPr>
        <p:spPr>
          <a:xfrm>
            <a:off x="3726000" y="3332160"/>
            <a:ext cx="310320" cy="165600"/>
          </a:xfrm>
          <a:custGeom>
            <a:avLst/>
            <a:gdLst/>
            <a:ahLst/>
            <a:rect l="0" t="0" r="r" b="b"/>
            <a:pathLst>
              <a:path w="862" h="460">
                <a:moveTo>
                  <a:pt x="117" y="10"/>
                </a:moveTo>
                <a:cubicBezTo>
                  <a:pt x="115" y="7"/>
                  <a:pt x="112" y="3"/>
                  <a:pt x="110" y="0"/>
                </a:cubicBezTo>
                <a:cubicBezTo>
                  <a:pt x="73" y="21"/>
                  <a:pt x="82" y="78"/>
                  <a:pt x="81" y="122"/>
                </a:cubicBezTo>
                <a:cubicBezTo>
                  <a:pt x="80" y="208"/>
                  <a:pt x="134" y="271"/>
                  <a:pt x="191" y="332"/>
                </a:cubicBezTo>
                <a:cubicBezTo>
                  <a:pt x="237" y="380"/>
                  <a:pt x="290" y="421"/>
                  <a:pt x="344" y="459"/>
                </a:cubicBezTo>
                <a:moveTo>
                  <a:pt x="0" y="276"/>
                </a:moveTo>
                <a:cubicBezTo>
                  <a:pt x="122" y="260"/>
                  <a:pt x="245" y="255"/>
                  <a:pt x="367" y="243"/>
                </a:cubicBezTo>
                <a:cubicBezTo>
                  <a:pt x="449" y="235"/>
                  <a:pt x="528" y="225"/>
                  <a:pt x="609" y="225"/>
                </a:cubicBezTo>
                <a:cubicBezTo>
                  <a:pt x="613" y="225"/>
                  <a:pt x="617" y="225"/>
                  <a:pt x="621" y="225"/>
                </a:cubicBezTo>
                <a:cubicBezTo>
                  <a:pt x="610" y="266"/>
                  <a:pt x="590" y="291"/>
                  <a:pt x="574" y="330"/>
                </a:cubicBezTo>
                <a:cubicBezTo>
                  <a:pt x="563" y="356"/>
                  <a:pt x="567" y="375"/>
                  <a:pt x="573" y="401"/>
                </a:cubicBezTo>
                <a:cubicBezTo>
                  <a:pt x="628" y="417"/>
                  <a:pt x="695" y="425"/>
                  <a:pt x="752" y="411"/>
                </a:cubicBezTo>
                <a:cubicBezTo>
                  <a:pt x="807" y="398"/>
                  <a:pt x="861" y="366"/>
                  <a:pt x="855" y="305"/>
                </a:cubicBezTo>
                <a:cubicBezTo>
                  <a:pt x="847" y="224"/>
                  <a:pt x="738" y="234"/>
                  <a:pt x="683" y="233"/>
                </a:cubicBezTo>
                <a:cubicBezTo>
                  <a:pt x="604" y="233"/>
                  <a:pt x="578" y="233"/>
                  <a:pt x="528" y="25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30" name="Freeform 27"/>
          <p:cNvSpPr/>
          <p:nvPr/>
        </p:nvSpPr>
        <p:spPr>
          <a:xfrm>
            <a:off x="2265480" y="3717720"/>
            <a:ext cx="52920" cy="45000"/>
          </a:xfrm>
          <a:custGeom>
            <a:avLst/>
            <a:gdLst/>
            <a:ahLst/>
            <a:rect l="0" t="0" r="r" b="b"/>
            <a:pathLst>
              <a:path w="147" h="125">
                <a:moveTo>
                  <a:pt x="0" y="40"/>
                </a:moveTo>
                <a:cubicBezTo>
                  <a:pt x="21" y="0"/>
                  <a:pt x="76" y="59"/>
                  <a:pt x="101" y="81"/>
                </a:cubicBezTo>
                <a:cubicBezTo>
                  <a:pt x="117" y="95"/>
                  <a:pt x="131" y="110"/>
                  <a:pt x="146" y="12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31" name="Freeform 28"/>
          <p:cNvSpPr/>
          <p:nvPr/>
        </p:nvSpPr>
        <p:spPr>
          <a:xfrm>
            <a:off x="1606320" y="3689280"/>
            <a:ext cx="1231200" cy="329040"/>
          </a:xfrm>
          <a:custGeom>
            <a:avLst/>
            <a:gdLst/>
            <a:ahLst/>
            <a:rect l="0" t="0" r="r" b="b"/>
            <a:pathLst>
              <a:path w="3420" h="914">
                <a:moveTo>
                  <a:pt x="20" y="149"/>
                </a:moveTo>
                <a:cubicBezTo>
                  <a:pt x="16" y="143"/>
                  <a:pt x="4" y="128"/>
                  <a:pt x="2" y="120"/>
                </a:cubicBezTo>
                <a:cubicBezTo>
                  <a:pt x="0" y="113"/>
                  <a:pt x="2" y="105"/>
                  <a:pt x="1" y="97"/>
                </a:cubicBezTo>
                <a:cubicBezTo>
                  <a:pt x="4" y="163"/>
                  <a:pt x="23" y="220"/>
                  <a:pt x="38" y="285"/>
                </a:cubicBezTo>
                <a:cubicBezTo>
                  <a:pt x="60" y="377"/>
                  <a:pt x="74" y="473"/>
                  <a:pt x="81" y="567"/>
                </a:cubicBezTo>
                <a:cubicBezTo>
                  <a:pt x="85" y="619"/>
                  <a:pt x="86" y="671"/>
                  <a:pt x="95" y="722"/>
                </a:cubicBezTo>
                <a:moveTo>
                  <a:pt x="68" y="205"/>
                </a:moveTo>
                <a:cubicBezTo>
                  <a:pt x="62" y="188"/>
                  <a:pt x="36" y="134"/>
                  <a:pt x="50" y="113"/>
                </a:cubicBezTo>
                <a:cubicBezTo>
                  <a:pt x="66" y="88"/>
                  <a:pt x="130" y="91"/>
                  <a:pt x="150" y="107"/>
                </a:cubicBezTo>
                <a:cubicBezTo>
                  <a:pt x="207" y="151"/>
                  <a:pt x="236" y="255"/>
                  <a:pt x="242" y="324"/>
                </a:cubicBezTo>
                <a:cubicBezTo>
                  <a:pt x="247" y="376"/>
                  <a:pt x="242" y="405"/>
                  <a:pt x="193" y="431"/>
                </a:cubicBezTo>
                <a:cubicBezTo>
                  <a:pt x="159" y="449"/>
                  <a:pt x="124" y="447"/>
                  <a:pt x="86" y="447"/>
                </a:cubicBezTo>
                <a:moveTo>
                  <a:pt x="473" y="224"/>
                </a:moveTo>
                <a:cubicBezTo>
                  <a:pt x="473" y="241"/>
                  <a:pt x="474" y="270"/>
                  <a:pt x="473" y="290"/>
                </a:cubicBezTo>
                <a:cubicBezTo>
                  <a:pt x="471" y="325"/>
                  <a:pt x="462" y="362"/>
                  <a:pt x="489" y="388"/>
                </a:cubicBezTo>
                <a:cubicBezTo>
                  <a:pt x="526" y="423"/>
                  <a:pt x="587" y="416"/>
                  <a:pt x="633" y="416"/>
                </a:cubicBezTo>
                <a:cubicBezTo>
                  <a:pt x="667" y="416"/>
                  <a:pt x="672" y="403"/>
                  <a:pt x="699" y="392"/>
                </a:cubicBezTo>
                <a:cubicBezTo>
                  <a:pt x="712" y="387"/>
                  <a:pt x="735" y="385"/>
                  <a:pt x="749" y="388"/>
                </a:cubicBezTo>
                <a:cubicBezTo>
                  <a:pt x="785" y="397"/>
                  <a:pt x="810" y="419"/>
                  <a:pt x="851" y="422"/>
                </a:cubicBezTo>
                <a:cubicBezTo>
                  <a:pt x="911" y="426"/>
                  <a:pt x="957" y="418"/>
                  <a:pt x="1009" y="385"/>
                </a:cubicBezTo>
                <a:cubicBezTo>
                  <a:pt x="1060" y="353"/>
                  <a:pt x="1100" y="305"/>
                  <a:pt x="1109" y="244"/>
                </a:cubicBezTo>
                <a:cubicBezTo>
                  <a:pt x="1118" y="188"/>
                  <a:pt x="1115" y="115"/>
                  <a:pt x="1105" y="60"/>
                </a:cubicBezTo>
                <a:cubicBezTo>
                  <a:pt x="1101" y="40"/>
                  <a:pt x="1093" y="20"/>
                  <a:pt x="1087" y="0"/>
                </a:cubicBezTo>
                <a:cubicBezTo>
                  <a:pt x="1074" y="34"/>
                  <a:pt x="1071" y="79"/>
                  <a:pt x="1070" y="122"/>
                </a:cubicBezTo>
                <a:cubicBezTo>
                  <a:pt x="1068" y="217"/>
                  <a:pt x="1083" y="290"/>
                  <a:pt x="1135" y="370"/>
                </a:cubicBezTo>
                <a:cubicBezTo>
                  <a:pt x="1170" y="424"/>
                  <a:pt x="1214" y="466"/>
                  <a:pt x="1264" y="505"/>
                </a:cubicBezTo>
                <a:moveTo>
                  <a:pt x="802" y="335"/>
                </a:moveTo>
                <a:cubicBezTo>
                  <a:pt x="941" y="292"/>
                  <a:pt x="1080" y="265"/>
                  <a:pt x="1224" y="241"/>
                </a:cubicBezTo>
                <a:cubicBezTo>
                  <a:pt x="1368" y="217"/>
                  <a:pt x="1554" y="220"/>
                  <a:pt x="1686" y="150"/>
                </a:cubicBezTo>
                <a:cubicBezTo>
                  <a:pt x="1731" y="127"/>
                  <a:pt x="1698" y="116"/>
                  <a:pt x="1694" y="100"/>
                </a:cubicBezTo>
                <a:cubicBezTo>
                  <a:pt x="1647" y="100"/>
                  <a:pt x="1636" y="108"/>
                  <a:pt x="1631" y="160"/>
                </a:cubicBezTo>
                <a:cubicBezTo>
                  <a:pt x="1624" y="234"/>
                  <a:pt x="1638" y="295"/>
                  <a:pt x="1664" y="362"/>
                </a:cubicBezTo>
                <a:cubicBezTo>
                  <a:pt x="1684" y="414"/>
                  <a:pt x="1708" y="460"/>
                  <a:pt x="1712" y="516"/>
                </a:cubicBezTo>
                <a:cubicBezTo>
                  <a:pt x="1712" y="524"/>
                  <a:pt x="1712" y="533"/>
                  <a:pt x="1712" y="541"/>
                </a:cubicBezTo>
                <a:moveTo>
                  <a:pt x="1449" y="413"/>
                </a:moveTo>
                <a:cubicBezTo>
                  <a:pt x="1529" y="378"/>
                  <a:pt x="1603" y="359"/>
                  <a:pt x="1691" y="351"/>
                </a:cubicBezTo>
                <a:cubicBezTo>
                  <a:pt x="1758" y="345"/>
                  <a:pt x="1826" y="347"/>
                  <a:pt x="1894" y="347"/>
                </a:cubicBezTo>
                <a:cubicBezTo>
                  <a:pt x="1907" y="347"/>
                  <a:pt x="1924" y="339"/>
                  <a:pt x="1931" y="348"/>
                </a:cubicBezTo>
                <a:cubicBezTo>
                  <a:pt x="1944" y="366"/>
                  <a:pt x="1954" y="409"/>
                  <a:pt x="1964" y="430"/>
                </a:cubicBezTo>
                <a:cubicBezTo>
                  <a:pt x="1985" y="475"/>
                  <a:pt x="2003" y="519"/>
                  <a:pt x="2020" y="564"/>
                </a:cubicBezTo>
                <a:cubicBezTo>
                  <a:pt x="2026" y="579"/>
                  <a:pt x="2031" y="593"/>
                  <a:pt x="2038" y="608"/>
                </a:cubicBezTo>
                <a:moveTo>
                  <a:pt x="2265" y="347"/>
                </a:moveTo>
                <a:cubicBezTo>
                  <a:pt x="2279" y="367"/>
                  <a:pt x="2293" y="394"/>
                  <a:pt x="2308" y="416"/>
                </a:cubicBezTo>
                <a:cubicBezTo>
                  <a:pt x="2330" y="448"/>
                  <a:pt x="2359" y="479"/>
                  <a:pt x="2399" y="485"/>
                </a:cubicBezTo>
                <a:cubicBezTo>
                  <a:pt x="2432" y="490"/>
                  <a:pt x="2449" y="485"/>
                  <a:pt x="2468" y="460"/>
                </a:cubicBezTo>
                <a:cubicBezTo>
                  <a:pt x="2484" y="438"/>
                  <a:pt x="2492" y="403"/>
                  <a:pt x="2511" y="386"/>
                </a:cubicBezTo>
                <a:cubicBezTo>
                  <a:pt x="2521" y="377"/>
                  <a:pt x="2544" y="400"/>
                  <a:pt x="2548" y="403"/>
                </a:cubicBezTo>
                <a:cubicBezTo>
                  <a:pt x="2588" y="434"/>
                  <a:pt x="2616" y="441"/>
                  <a:pt x="2665" y="456"/>
                </a:cubicBezTo>
                <a:moveTo>
                  <a:pt x="3190" y="347"/>
                </a:moveTo>
                <a:cubicBezTo>
                  <a:pt x="3183" y="303"/>
                  <a:pt x="3169" y="301"/>
                  <a:pt x="3123" y="300"/>
                </a:cubicBezTo>
                <a:cubicBezTo>
                  <a:pt x="3072" y="298"/>
                  <a:pt x="3036" y="324"/>
                  <a:pt x="3008" y="366"/>
                </a:cubicBezTo>
                <a:cubicBezTo>
                  <a:pt x="2989" y="395"/>
                  <a:pt x="2992" y="422"/>
                  <a:pt x="2991" y="455"/>
                </a:cubicBezTo>
                <a:cubicBezTo>
                  <a:pt x="3010" y="462"/>
                  <a:pt x="3031" y="474"/>
                  <a:pt x="3052" y="460"/>
                </a:cubicBezTo>
                <a:cubicBezTo>
                  <a:pt x="3076" y="443"/>
                  <a:pt x="3088" y="411"/>
                  <a:pt x="3099" y="386"/>
                </a:cubicBezTo>
                <a:cubicBezTo>
                  <a:pt x="3106" y="371"/>
                  <a:pt x="3107" y="366"/>
                  <a:pt x="3115" y="359"/>
                </a:cubicBezTo>
                <a:cubicBezTo>
                  <a:pt x="3154" y="361"/>
                  <a:pt x="3158" y="363"/>
                  <a:pt x="3184" y="403"/>
                </a:cubicBezTo>
                <a:cubicBezTo>
                  <a:pt x="3234" y="481"/>
                  <a:pt x="3260" y="569"/>
                  <a:pt x="3284" y="656"/>
                </a:cubicBezTo>
                <a:cubicBezTo>
                  <a:pt x="3300" y="715"/>
                  <a:pt x="3339" y="839"/>
                  <a:pt x="3276" y="882"/>
                </a:cubicBezTo>
                <a:cubicBezTo>
                  <a:pt x="3238" y="907"/>
                  <a:pt x="3141" y="913"/>
                  <a:pt x="3105" y="885"/>
                </a:cubicBezTo>
                <a:cubicBezTo>
                  <a:pt x="3057" y="849"/>
                  <a:pt x="3086" y="790"/>
                  <a:pt x="3117" y="758"/>
                </a:cubicBezTo>
                <a:cubicBezTo>
                  <a:pt x="3201" y="670"/>
                  <a:pt x="3320" y="606"/>
                  <a:pt x="3419" y="53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32" name="Freeform 29"/>
          <p:cNvSpPr/>
          <p:nvPr/>
        </p:nvSpPr>
        <p:spPr>
          <a:xfrm>
            <a:off x="3138480" y="3687480"/>
            <a:ext cx="1291680" cy="234000"/>
          </a:xfrm>
          <a:custGeom>
            <a:avLst/>
            <a:gdLst/>
            <a:ahLst/>
            <a:rect l="0" t="0" r="r" b="b"/>
            <a:pathLst>
              <a:path w="3588" h="650">
                <a:moveTo>
                  <a:pt x="342" y="396"/>
                </a:moveTo>
                <a:cubicBezTo>
                  <a:pt x="353" y="381"/>
                  <a:pt x="362" y="370"/>
                  <a:pt x="374" y="357"/>
                </a:cubicBezTo>
                <a:cubicBezTo>
                  <a:pt x="353" y="357"/>
                  <a:pt x="311" y="355"/>
                  <a:pt x="280" y="365"/>
                </a:cubicBezTo>
                <a:cubicBezTo>
                  <a:pt x="197" y="390"/>
                  <a:pt x="107" y="428"/>
                  <a:pt x="37" y="480"/>
                </a:cubicBezTo>
                <a:cubicBezTo>
                  <a:pt x="15" y="501"/>
                  <a:pt x="10" y="505"/>
                  <a:pt x="0" y="521"/>
                </a:cubicBezTo>
                <a:cubicBezTo>
                  <a:pt x="17" y="528"/>
                  <a:pt x="29" y="547"/>
                  <a:pt x="76" y="539"/>
                </a:cubicBezTo>
                <a:cubicBezTo>
                  <a:pt x="157" y="525"/>
                  <a:pt x="248" y="480"/>
                  <a:pt x="309" y="425"/>
                </a:cubicBezTo>
                <a:cubicBezTo>
                  <a:pt x="375" y="367"/>
                  <a:pt x="391" y="288"/>
                  <a:pt x="401" y="205"/>
                </a:cubicBezTo>
                <a:cubicBezTo>
                  <a:pt x="409" y="139"/>
                  <a:pt x="409" y="74"/>
                  <a:pt x="418" y="9"/>
                </a:cubicBezTo>
                <a:cubicBezTo>
                  <a:pt x="419" y="3"/>
                  <a:pt x="417" y="0"/>
                  <a:pt x="421" y="1"/>
                </a:cubicBezTo>
                <a:cubicBezTo>
                  <a:pt x="423" y="70"/>
                  <a:pt x="423" y="136"/>
                  <a:pt x="440" y="204"/>
                </a:cubicBezTo>
                <a:cubicBezTo>
                  <a:pt x="473" y="334"/>
                  <a:pt x="570" y="419"/>
                  <a:pt x="704" y="433"/>
                </a:cubicBezTo>
                <a:cubicBezTo>
                  <a:pt x="751" y="438"/>
                  <a:pt x="804" y="441"/>
                  <a:pt x="834" y="400"/>
                </a:cubicBezTo>
                <a:cubicBezTo>
                  <a:pt x="855" y="371"/>
                  <a:pt x="854" y="334"/>
                  <a:pt x="868" y="302"/>
                </a:cubicBezTo>
                <a:cubicBezTo>
                  <a:pt x="870" y="302"/>
                  <a:pt x="871" y="302"/>
                  <a:pt x="873" y="302"/>
                </a:cubicBezTo>
                <a:cubicBezTo>
                  <a:pt x="890" y="320"/>
                  <a:pt x="910" y="352"/>
                  <a:pt x="929" y="373"/>
                </a:cubicBezTo>
                <a:cubicBezTo>
                  <a:pt x="960" y="407"/>
                  <a:pt x="994" y="424"/>
                  <a:pt x="1038" y="433"/>
                </a:cubicBezTo>
                <a:cubicBezTo>
                  <a:pt x="1056" y="433"/>
                  <a:pt x="1060" y="433"/>
                  <a:pt x="1071" y="433"/>
                </a:cubicBezTo>
                <a:cubicBezTo>
                  <a:pt x="1063" y="399"/>
                  <a:pt x="1081" y="394"/>
                  <a:pt x="1033" y="366"/>
                </a:cubicBezTo>
                <a:cubicBezTo>
                  <a:pt x="974" y="331"/>
                  <a:pt x="882" y="319"/>
                  <a:pt x="815" y="329"/>
                </a:cubicBezTo>
                <a:cubicBezTo>
                  <a:pt x="762" y="336"/>
                  <a:pt x="727" y="391"/>
                  <a:pt x="746" y="443"/>
                </a:cubicBezTo>
                <a:cubicBezTo>
                  <a:pt x="781" y="539"/>
                  <a:pt x="918" y="583"/>
                  <a:pt x="1007" y="598"/>
                </a:cubicBezTo>
                <a:cubicBezTo>
                  <a:pt x="1033" y="600"/>
                  <a:pt x="1059" y="603"/>
                  <a:pt x="1085" y="605"/>
                </a:cubicBezTo>
                <a:moveTo>
                  <a:pt x="1524" y="392"/>
                </a:moveTo>
                <a:cubicBezTo>
                  <a:pt x="1472" y="377"/>
                  <a:pt x="1427" y="370"/>
                  <a:pt x="1377" y="399"/>
                </a:cubicBezTo>
                <a:cubicBezTo>
                  <a:pt x="1327" y="427"/>
                  <a:pt x="1294" y="474"/>
                  <a:pt x="1296" y="532"/>
                </a:cubicBezTo>
                <a:cubicBezTo>
                  <a:pt x="1298" y="599"/>
                  <a:pt x="1399" y="608"/>
                  <a:pt x="1450" y="613"/>
                </a:cubicBezTo>
                <a:cubicBezTo>
                  <a:pt x="1470" y="613"/>
                  <a:pt x="1490" y="614"/>
                  <a:pt x="1510" y="614"/>
                </a:cubicBezTo>
                <a:moveTo>
                  <a:pt x="1689" y="467"/>
                </a:moveTo>
                <a:cubicBezTo>
                  <a:pt x="1689" y="449"/>
                  <a:pt x="1689" y="432"/>
                  <a:pt x="1689" y="414"/>
                </a:cubicBezTo>
                <a:cubicBezTo>
                  <a:pt x="1692" y="452"/>
                  <a:pt x="1700" y="486"/>
                  <a:pt x="1709" y="524"/>
                </a:cubicBezTo>
                <a:cubicBezTo>
                  <a:pt x="1719" y="563"/>
                  <a:pt x="1731" y="626"/>
                  <a:pt x="1771" y="648"/>
                </a:cubicBezTo>
                <a:cubicBezTo>
                  <a:pt x="1776" y="648"/>
                  <a:pt x="1782" y="649"/>
                  <a:pt x="1787" y="649"/>
                </a:cubicBezTo>
                <a:moveTo>
                  <a:pt x="1666" y="82"/>
                </a:moveTo>
                <a:cubicBezTo>
                  <a:pt x="1666" y="74"/>
                  <a:pt x="1665" y="66"/>
                  <a:pt x="1665" y="57"/>
                </a:cubicBezTo>
                <a:cubicBezTo>
                  <a:pt x="1706" y="111"/>
                  <a:pt x="1736" y="171"/>
                  <a:pt x="1769" y="231"/>
                </a:cubicBezTo>
                <a:moveTo>
                  <a:pt x="2023" y="379"/>
                </a:moveTo>
                <a:cubicBezTo>
                  <a:pt x="2044" y="381"/>
                  <a:pt x="2054" y="388"/>
                  <a:pt x="2070" y="414"/>
                </a:cubicBezTo>
                <a:cubicBezTo>
                  <a:pt x="2094" y="453"/>
                  <a:pt x="2105" y="499"/>
                  <a:pt x="2128" y="539"/>
                </a:cubicBezTo>
                <a:cubicBezTo>
                  <a:pt x="2136" y="553"/>
                  <a:pt x="2146" y="561"/>
                  <a:pt x="2156" y="570"/>
                </a:cubicBezTo>
                <a:cubicBezTo>
                  <a:pt x="2179" y="558"/>
                  <a:pt x="2187" y="545"/>
                  <a:pt x="2204" y="518"/>
                </a:cubicBezTo>
                <a:cubicBezTo>
                  <a:pt x="2225" y="485"/>
                  <a:pt x="2246" y="440"/>
                  <a:pt x="2287" y="429"/>
                </a:cubicBezTo>
                <a:cubicBezTo>
                  <a:pt x="2329" y="418"/>
                  <a:pt x="2344" y="442"/>
                  <a:pt x="2356" y="478"/>
                </a:cubicBezTo>
                <a:cubicBezTo>
                  <a:pt x="2366" y="508"/>
                  <a:pt x="2364" y="566"/>
                  <a:pt x="2389" y="588"/>
                </a:cubicBezTo>
                <a:cubicBezTo>
                  <a:pt x="2401" y="599"/>
                  <a:pt x="2418" y="604"/>
                  <a:pt x="2434" y="596"/>
                </a:cubicBezTo>
                <a:cubicBezTo>
                  <a:pt x="2461" y="582"/>
                  <a:pt x="2485" y="540"/>
                  <a:pt x="2511" y="521"/>
                </a:cubicBezTo>
                <a:cubicBezTo>
                  <a:pt x="2541" y="499"/>
                  <a:pt x="2612" y="463"/>
                  <a:pt x="2651" y="483"/>
                </a:cubicBezTo>
                <a:cubicBezTo>
                  <a:pt x="2698" y="507"/>
                  <a:pt x="2693" y="580"/>
                  <a:pt x="2754" y="596"/>
                </a:cubicBezTo>
                <a:cubicBezTo>
                  <a:pt x="2765" y="597"/>
                  <a:pt x="2775" y="599"/>
                  <a:pt x="2786" y="600"/>
                </a:cubicBezTo>
                <a:moveTo>
                  <a:pt x="3120" y="436"/>
                </a:moveTo>
                <a:cubicBezTo>
                  <a:pt x="3124" y="414"/>
                  <a:pt x="3126" y="401"/>
                  <a:pt x="3127" y="380"/>
                </a:cubicBezTo>
                <a:cubicBezTo>
                  <a:pt x="3062" y="380"/>
                  <a:pt x="3019" y="392"/>
                  <a:pt x="2963" y="428"/>
                </a:cubicBezTo>
                <a:cubicBezTo>
                  <a:pt x="2920" y="457"/>
                  <a:pt x="2915" y="475"/>
                  <a:pt x="2905" y="518"/>
                </a:cubicBezTo>
                <a:cubicBezTo>
                  <a:pt x="2944" y="529"/>
                  <a:pt x="2995" y="536"/>
                  <a:pt x="3036" y="528"/>
                </a:cubicBezTo>
                <a:cubicBezTo>
                  <a:pt x="3077" y="520"/>
                  <a:pt x="3111" y="497"/>
                  <a:pt x="3149" y="481"/>
                </a:cubicBezTo>
                <a:cubicBezTo>
                  <a:pt x="3177" y="469"/>
                  <a:pt x="3172" y="473"/>
                  <a:pt x="3191" y="491"/>
                </a:cubicBezTo>
                <a:cubicBezTo>
                  <a:pt x="3239" y="538"/>
                  <a:pt x="3272" y="549"/>
                  <a:pt x="3341" y="551"/>
                </a:cubicBezTo>
                <a:cubicBezTo>
                  <a:pt x="3413" y="553"/>
                  <a:pt x="3472" y="538"/>
                  <a:pt x="3526" y="488"/>
                </a:cubicBezTo>
                <a:cubicBezTo>
                  <a:pt x="3584" y="434"/>
                  <a:pt x="3587" y="365"/>
                  <a:pt x="3581" y="290"/>
                </a:cubicBezTo>
                <a:cubicBezTo>
                  <a:pt x="3575" y="208"/>
                  <a:pt x="3542" y="133"/>
                  <a:pt x="3516" y="56"/>
                </a:cubicBezTo>
                <a:cubicBezTo>
                  <a:pt x="3514" y="48"/>
                  <a:pt x="3511" y="39"/>
                  <a:pt x="3509" y="31"/>
                </a:cubicBezTo>
                <a:cubicBezTo>
                  <a:pt x="3505" y="51"/>
                  <a:pt x="3495" y="97"/>
                  <a:pt x="3494" y="124"/>
                </a:cubicBezTo>
                <a:cubicBezTo>
                  <a:pt x="3491" y="212"/>
                  <a:pt x="3493" y="296"/>
                  <a:pt x="3513" y="383"/>
                </a:cubicBezTo>
                <a:cubicBezTo>
                  <a:pt x="3529" y="450"/>
                  <a:pt x="3553" y="513"/>
                  <a:pt x="3585" y="57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33" name="Freeform 30"/>
          <p:cNvSpPr/>
          <p:nvPr/>
        </p:nvSpPr>
        <p:spPr>
          <a:xfrm>
            <a:off x="4631040" y="3676680"/>
            <a:ext cx="95400" cy="238320"/>
          </a:xfrm>
          <a:custGeom>
            <a:avLst/>
            <a:gdLst/>
            <a:ahLst/>
            <a:rect l="0" t="0" r="r" b="b"/>
            <a:pathLst>
              <a:path w="265" h="662">
                <a:moveTo>
                  <a:pt x="227" y="0"/>
                </a:moveTo>
                <a:cubicBezTo>
                  <a:pt x="206" y="16"/>
                  <a:pt x="144" y="88"/>
                  <a:pt x="122" y="115"/>
                </a:cubicBezTo>
                <a:cubicBezTo>
                  <a:pt x="51" y="205"/>
                  <a:pt x="0" y="318"/>
                  <a:pt x="23" y="439"/>
                </a:cubicBezTo>
                <a:cubicBezTo>
                  <a:pt x="47" y="568"/>
                  <a:pt x="163" y="613"/>
                  <a:pt x="264" y="66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34" name="Freeform 31"/>
          <p:cNvSpPr/>
          <p:nvPr/>
        </p:nvSpPr>
        <p:spPr>
          <a:xfrm>
            <a:off x="5025960" y="3683160"/>
            <a:ext cx="581400" cy="190800"/>
          </a:xfrm>
          <a:custGeom>
            <a:avLst/>
            <a:gdLst/>
            <a:ahLst/>
            <a:rect l="0" t="0" r="r" b="b"/>
            <a:pathLst>
              <a:path w="1615" h="530">
                <a:moveTo>
                  <a:pt x="185" y="152"/>
                </a:moveTo>
                <a:cubicBezTo>
                  <a:pt x="185" y="130"/>
                  <a:pt x="185" y="115"/>
                  <a:pt x="155" y="124"/>
                </a:cubicBezTo>
                <a:cubicBezTo>
                  <a:pt x="101" y="140"/>
                  <a:pt x="52" y="197"/>
                  <a:pt x="25" y="245"/>
                </a:cubicBezTo>
                <a:cubicBezTo>
                  <a:pt x="0" y="290"/>
                  <a:pt x="1" y="339"/>
                  <a:pt x="51" y="361"/>
                </a:cubicBezTo>
                <a:cubicBezTo>
                  <a:pt x="101" y="383"/>
                  <a:pt x="186" y="385"/>
                  <a:pt x="236" y="364"/>
                </a:cubicBezTo>
                <a:cubicBezTo>
                  <a:pt x="293" y="340"/>
                  <a:pt x="328" y="280"/>
                  <a:pt x="337" y="222"/>
                </a:cubicBezTo>
                <a:cubicBezTo>
                  <a:pt x="342" y="187"/>
                  <a:pt x="355" y="97"/>
                  <a:pt x="318" y="75"/>
                </a:cubicBezTo>
                <a:cubicBezTo>
                  <a:pt x="279" y="53"/>
                  <a:pt x="260" y="101"/>
                  <a:pt x="249" y="125"/>
                </a:cubicBezTo>
                <a:moveTo>
                  <a:pt x="628" y="215"/>
                </a:moveTo>
                <a:cubicBezTo>
                  <a:pt x="669" y="183"/>
                  <a:pt x="713" y="185"/>
                  <a:pt x="766" y="184"/>
                </a:cubicBezTo>
                <a:cubicBezTo>
                  <a:pt x="885" y="181"/>
                  <a:pt x="1004" y="184"/>
                  <a:pt x="1124" y="184"/>
                </a:cubicBezTo>
                <a:moveTo>
                  <a:pt x="1604" y="66"/>
                </a:moveTo>
                <a:cubicBezTo>
                  <a:pt x="1603" y="29"/>
                  <a:pt x="1583" y="24"/>
                  <a:pt x="1547" y="17"/>
                </a:cubicBezTo>
                <a:cubicBezTo>
                  <a:pt x="1486" y="6"/>
                  <a:pt x="1409" y="4"/>
                  <a:pt x="1350" y="23"/>
                </a:cubicBezTo>
                <a:cubicBezTo>
                  <a:pt x="1308" y="36"/>
                  <a:pt x="1291" y="57"/>
                  <a:pt x="1266" y="90"/>
                </a:cubicBezTo>
                <a:cubicBezTo>
                  <a:pt x="1273" y="144"/>
                  <a:pt x="1313" y="148"/>
                  <a:pt x="1366" y="152"/>
                </a:cubicBezTo>
                <a:cubicBezTo>
                  <a:pt x="1425" y="157"/>
                  <a:pt x="1511" y="165"/>
                  <a:pt x="1562" y="128"/>
                </a:cubicBezTo>
                <a:cubicBezTo>
                  <a:pt x="1600" y="102"/>
                  <a:pt x="1597" y="57"/>
                  <a:pt x="1597" y="16"/>
                </a:cubicBezTo>
                <a:cubicBezTo>
                  <a:pt x="1597" y="11"/>
                  <a:pt x="1597" y="5"/>
                  <a:pt x="1597" y="0"/>
                </a:cubicBezTo>
                <a:cubicBezTo>
                  <a:pt x="1595" y="8"/>
                  <a:pt x="1583" y="94"/>
                  <a:pt x="1581" y="117"/>
                </a:cubicBezTo>
                <a:cubicBezTo>
                  <a:pt x="1575" y="204"/>
                  <a:pt x="1573" y="297"/>
                  <a:pt x="1578" y="384"/>
                </a:cubicBezTo>
                <a:cubicBezTo>
                  <a:pt x="1581" y="436"/>
                  <a:pt x="1592" y="483"/>
                  <a:pt x="1614" y="52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35" name="Freeform 32"/>
          <p:cNvSpPr/>
          <p:nvPr/>
        </p:nvSpPr>
        <p:spPr>
          <a:xfrm>
            <a:off x="5811840" y="3571920"/>
            <a:ext cx="70920" cy="249480"/>
          </a:xfrm>
          <a:custGeom>
            <a:avLst/>
            <a:gdLst/>
            <a:ahLst/>
            <a:rect l="0" t="0" r="r" b="b"/>
            <a:pathLst>
              <a:path w="197" h="693">
                <a:moveTo>
                  <a:pt x="95" y="0"/>
                </a:moveTo>
                <a:cubicBezTo>
                  <a:pt x="113" y="26"/>
                  <a:pt x="129" y="61"/>
                  <a:pt x="142" y="91"/>
                </a:cubicBezTo>
                <a:cubicBezTo>
                  <a:pt x="181" y="178"/>
                  <a:pt x="193" y="253"/>
                  <a:pt x="194" y="349"/>
                </a:cubicBezTo>
                <a:cubicBezTo>
                  <a:pt x="196" y="471"/>
                  <a:pt x="150" y="554"/>
                  <a:pt x="62" y="639"/>
                </a:cubicBezTo>
                <a:cubicBezTo>
                  <a:pt x="41" y="657"/>
                  <a:pt x="21" y="674"/>
                  <a:pt x="0" y="69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36" name="Freeform 33"/>
          <p:cNvSpPr/>
          <p:nvPr/>
        </p:nvSpPr>
        <p:spPr>
          <a:xfrm>
            <a:off x="6706080" y="4019760"/>
            <a:ext cx="131760" cy="217440"/>
          </a:xfrm>
          <a:custGeom>
            <a:avLst/>
            <a:gdLst/>
            <a:ahLst/>
            <a:rect l="0" t="0" r="r" b="b"/>
            <a:pathLst>
              <a:path w="366" h="604">
                <a:moveTo>
                  <a:pt x="365" y="103"/>
                </a:moveTo>
                <a:cubicBezTo>
                  <a:pt x="357" y="34"/>
                  <a:pt x="335" y="17"/>
                  <a:pt x="259" y="9"/>
                </a:cubicBezTo>
                <a:cubicBezTo>
                  <a:pt x="170" y="0"/>
                  <a:pt x="100" y="33"/>
                  <a:pt x="53" y="108"/>
                </a:cubicBezTo>
                <a:cubicBezTo>
                  <a:pt x="2" y="191"/>
                  <a:pt x="0" y="309"/>
                  <a:pt x="39" y="395"/>
                </a:cubicBezTo>
                <a:cubicBezTo>
                  <a:pt x="92" y="510"/>
                  <a:pt x="195" y="556"/>
                  <a:pt x="300" y="60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37" name="Freeform 34"/>
          <p:cNvSpPr/>
          <p:nvPr/>
        </p:nvSpPr>
        <p:spPr>
          <a:xfrm>
            <a:off x="2562120" y="4011480"/>
            <a:ext cx="738720" cy="221040"/>
          </a:xfrm>
          <a:custGeom>
            <a:avLst/>
            <a:gdLst/>
            <a:ahLst/>
            <a:rect l="0" t="0" r="r" b="b"/>
            <a:pathLst>
              <a:path w="2052" h="614">
                <a:moveTo>
                  <a:pt x="10" y="365"/>
                </a:moveTo>
                <a:cubicBezTo>
                  <a:pt x="4" y="349"/>
                  <a:pt x="2" y="337"/>
                  <a:pt x="0" y="320"/>
                </a:cubicBezTo>
                <a:cubicBezTo>
                  <a:pt x="0" y="362"/>
                  <a:pt x="7" y="402"/>
                  <a:pt x="12" y="443"/>
                </a:cubicBezTo>
                <a:cubicBezTo>
                  <a:pt x="17" y="489"/>
                  <a:pt x="16" y="535"/>
                  <a:pt x="16" y="583"/>
                </a:cubicBezTo>
                <a:cubicBezTo>
                  <a:pt x="16" y="600"/>
                  <a:pt x="16" y="603"/>
                  <a:pt x="16" y="613"/>
                </a:cubicBezTo>
                <a:moveTo>
                  <a:pt x="115" y="23"/>
                </a:moveTo>
                <a:cubicBezTo>
                  <a:pt x="128" y="0"/>
                  <a:pt x="148" y="58"/>
                  <a:pt x="153" y="67"/>
                </a:cubicBezTo>
                <a:cubicBezTo>
                  <a:pt x="177" y="114"/>
                  <a:pt x="186" y="130"/>
                  <a:pt x="207" y="158"/>
                </a:cubicBezTo>
                <a:moveTo>
                  <a:pt x="468" y="278"/>
                </a:moveTo>
                <a:cubicBezTo>
                  <a:pt x="468" y="297"/>
                  <a:pt x="468" y="280"/>
                  <a:pt x="468" y="299"/>
                </a:cubicBezTo>
                <a:cubicBezTo>
                  <a:pt x="467" y="347"/>
                  <a:pt x="454" y="407"/>
                  <a:pt x="483" y="447"/>
                </a:cubicBezTo>
                <a:cubicBezTo>
                  <a:pt x="515" y="491"/>
                  <a:pt x="574" y="494"/>
                  <a:pt x="623" y="496"/>
                </a:cubicBezTo>
                <a:cubicBezTo>
                  <a:pt x="681" y="498"/>
                  <a:pt x="720" y="488"/>
                  <a:pt x="775" y="472"/>
                </a:cubicBezTo>
                <a:cubicBezTo>
                  <a:pt x="833" y="455"/>
                  <a:pt x="904" y="443"/>
                  <a:pt x="957" y="476"/>
                </a:cubicBezTo>
                <a:cubicBezTo>
                  <a:pt x="992" y="498"/>
                  <a:pt x="1001" y="515"/>
                  <a:pt x="1044" y="517"/>
                </a:cubicBezTo>
                <a:cubicBezTo>
                  <a:pt x="1090" y="520"/>
                  <a:pt x="1134" y="461"/>
                  <a:pt x="1157" y="428"/>
                </a:cubicBezTo>
                <a:cubicBezTo>
                  <a:pt x="1211" y="350"/>
                  <a:pt x="1217" y="267"/>
                  <a:pt x="1218" y="175"/>
                </a:cubicBezTo>
                <a:cubicBezTo>
                  <a:pt x="1218" y="140"/>
                  <a:pt x="1219" y="110"/>
                  <a:pt x="1196" y="83"/>
                </a:cubicBezTo>
                <a:cubicBezTo>
                  <a:pt x="1195" y="84"/>
                  <a:pt x="1194" y="85"/>
                  <a:pt x="1193" y="86"/>
                </a:cubicBezTo>
                <a:cubicBezTo>
                  <a:pt x="1193" y="164"/>
                  <a:pt x="1188" y="237"/>
                  <a:pt x="1210" y="313"/>
                </a:cubicBezTo>
                <a:cubicBezTo>
                  <a:pt x="1235" y="402"/>
                  <a:pt x="1282" y="511"/>
                  <a:pt x="1356" y="570"/>
                </a:cubicBezTo>
                <a:cubicBezTo>
                  <a:pt x="1366" y="576"/>
                  <a:pt x="1376" y="581"/>
                  <a:pt x="1386" y="587"/>
                </a:cubicBezTo>
                <a:moveTo>
                  <a:pt x="975" y="383"/>
                </a:moveTo>
                <a:cubicBezTo>
                  <a:pt x="987" y="380"/>
                  <a:pt x="1103" y="377"/>
                  <a:pt x="1123" y="377"/>
                </a:cubicBezTo>
                <a:cubicBezTo>
                  <a:pt x="1266" y="377"/>
                  <a:pt x="1407" y="385"/>
                  <a:pt x="1549" y="405"/>
                </a:cubicBezTo>
                <a:cubicBezTo>
                  <a:pt x="1576" y="409"/>
                  <a:pt x="1603" y="413"/>
                  <a:pt x="1630" y="417"/>
                </a:cubicBezTo>
                <a:moveTo>
                  <a:pt x="1822" y="446"/>
                </a:moveTo>
                <a:cubicBezTo>
                  <a:pt x="1774" y="447"/>
                  <a:pt x="1741" y="448"/>
                  <a:pt x="1717" y="497"/>
                </a:cubicBezTo>
                <a:cubicBezTo>
                  <a:pt x="1696" y="541"/>
                  <a:pt x="1708" y="580"/>
                  <a:pt x="1754" y="594"/>
                </a:cubicBezTo>
                <a:cubicBezTo>
                  <a:pt x="1815" y="613"/>
                  <a:pt x="1911" y="611"/>
                  <a:pt x="1973" y="598"/>
                </a:cubicBezTo>
                <a:cubicBezTo>
                  <a:pt x="2028" y="587"/>
                  <a:pt x="2046" y="567"/>
                  <a:pt x="2051" y="515"/>
                </a:cubicBezTo>
                <a:cubicBezTo>
                  <a:pt x="1992" y="462"/>
                  <a:pt x="1940" y="457"/>
                  <a:pt x="1860" y="455"/>
                </a:cubicBezTo>
                <a:cubicBezTo>
                  <a:pt x="1808" y="453"/>
                  <a:pt x="1761" y="456"/>
                  <a:pt x="1711" y="46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38" name="Freeform 35"/>
          <p:cNvSpPr/>
          <p:nvPr/>
        </p:nvSpPr>
        <p:spPr>
          <a:xfrm>
            <a:off x="3884760" y="4079880"/>
            <a:ext cx="211320" cy="267120"/>
          </a:xfrm>
          <a:custGeom>
            <a:avLst/>
            <a:gdLst/>
            <a:ahLst/>
            <a:rect l="0" t="0" r="r" b="b"/>
            <a:pathLst>
              <a:path w="587" h="742">
                <a:moveTo>
                  <a:pt x="137" y="55"/>
                </a:moveTo>
                <a:cubicBezTo>
                  <a:pt x="136" y="27"/>
                  <a:pt x="133" y="20"/>
                  <a:pt x="128" y="0"/>
                </a:cubicBezTo>
                <a:cubicBezTo>
                  <a:pt x="127" y="20"/>
                  <a:pt x="126" y="83"/>
                  <a:pt x="126" y="114"/>
                </a:cubicBezTo>
                <a:cubicBezTo>
                  <a:pt x="126" y="190"/>
                  <a:pt x="112" y="257"/>
                  <a:pt x="74" y="326"/>
                </a:cubicBezTo>
                <a:cubicBezTo>
                  <a:pt x="55" y="358"/>
                  <a:pt x="33" y="381"/>
                  <a:pt x="5" y="405"/>
                </a:cubicBezTo>
                <a:cubicBezTo>
                  <a:pt x="3" y="406"/>
                  <a:pt x="2" y="407"/>
                  <a:pt x="0" y="408"/>
                </a:cubicBezTo>
                <a:cubicBezTo>
                  <a:pt x="53" y="407"/>
                  <a:pt x="103" y="404"/>
                  <a:pt x="156" y="401"/>
                </a:cubicBezTo>
                <a:cubicBezTo>
                  <a:pt x="268" y="395"/>
                  <a:pt x="381" y="403"/>
                  <a:pt x="492" y="398"/>
                </a:cubicBezTo>
                <a:cubicBezTo>
                  <a:pt x="516" y="397"/>
                  <a:pt x="554" y="400"/>
                  <a:pt x="565" y="374"/>
                </a:cubicBezTo>
                <a:cubicBezTo>
                  <a:pt x="574" y="353"/>
                  <a:pt x="556" y="334"/>
                  <a:pt x="544" y="320"/>
                </a:cubicBezTo>
                <a:cubicBezTo>
                  <a:pt x="525" y="298"/>
                  <a:pt x="509" y="277"/>
                  <a:pt x="492" y="254"/>
                </a:cubicBezTo>
                <a:cubicBezTo>
                  <a:pt x="491" y="253"/>
                  <a:pt x="489" y="254"/>
                  <a:pt x="489" y="253"/>
                </a:cubicBezTo>
                <a:cubicBezTo>
                  <a:pt x="490" y="311"/>
                  <a:pt x="493" y="365"/>
                  <a:pt x="504" y="420"/>
                </a:cubicBezTo>
                <a:cubicBezTo>
                  <a:pt x="524" y="529"/>
                  <a:pt x="555" y="634"/>
                  <a:pt x="586" y="74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39" name="Freeform 36"/>
          <p:cNvSpPr/>
          <p:nvPr/>
        </p:nvSpPr>
        <p:spPr>
          <a:xfrm>
            <a:off x="4520520" y="4035600"/>
            <a:ext cx="834840" cy="298800"/>
          </a:xfrm>
          <a:custGeom>
            <a:avLst/>
            <a:gdLst/>
            <a:ahLst/>
            <a:rect l="0" t="0" r="r" b="b"/>
            <a:pathLst>
              <a:path w="2319" h="830">
                <a:moveTo>
                  <a:pt x="411" y="473"/>
                </a:moveTo>
                <a:cubicBezTo>
                  <a:pt x="441" y="443"/>
                  <a:pt x="432" y="447"/>
                  <a:pt x="442" y="408"/>
                </a:cubicBezTo>
                <a:cubicBezTo>
                  <a:pt x="381" y="395"/>
                  <a:pt x="324" y="383"/>
                  <a:pt x="258" y="397"/>
                </a:cubicBezTo>
                <a:cubicBezTo>
                  <a:pt x="180" y="416"/>
                  <a:pt x="68" y="451"/>
                  <a:pt x="15" y="516"/>
                </a:cubicBezTo>
                <a:cubicBezTo>
                  <a:pt x="4" y="544"/>
                  <a:pt x="0" y="552"/>
                  <a:pt x="3" y="572"/>
                </a:cubicBezTo>
                <a:cubicBezTo>
                  <a:pt x="68" y="609"/>
                  <a:pt x="144" y="612"/>
                  <a:pt x="221" y="603"/>
                </a:cubicBezTo>
                <a:cubicBezTo>
                  <a:pt x="314" y="592"/>
                  <a:pt x="427" y="554"/>
                  <a:pt x="494" y="483"/>
                </a:cubicBezTo>
                <a:cubicBezTo>
                  <a:pt x="559" y="413"/>
                  <a:pt x="545" y="315"/>
                  <a:pt x="545" y="229"/>
                </a:cubicBezTo>
                <a:cubicBezTo>
                  <a:pt x="545" y="158"/>
                  <a:pt x="538" y="88"/>
                  <a:pt x="523" y="18"/>
                </a:cubicBezTo>
                <a:cubicBezTo>
                  <a:pt x="521" y="12"/>
                  <a:pt x="520" y="6"/>
                  <a:pt x="518" y="0"/>
                </a:cubicBezTo>
                <a:cubicBezTo>
                  <a:pt x="517" y="50"/>
                  <a:pt x="517" y="101"/>
                  <a:pt x="517" y="151"/>
                </a:cubicBezTo>
                <a:cubicBezTo>
                  <a:pt x="517" y="243"/>
                  <a:pt x="526" y="318"/>
                  <a:pt x="575" y="398"/>
                </a:cubicBezTo>
                <a:cubicBezTo>
                  <a:pt x="610" y="458"/>
                  <a:pt x="659" y="491"/>
                  <a:pt x="728" y="485"/>
                </a:cubicBezTo>
                <a:cubicBezTo>
                  <a:pt x="780" y="481"/>
                  <a:pt x="814" y="444"/>
                  <a:pt x="839" y="399"/>
                </a:cubicBezTo>
                <a:cubicBezTo>
                  <a:pt x="852" y="377"/>
                  <a:pt x="854" y="356"/>
                  <a:pt x="861" y="332"/>
                </a:cubicBezTo>
                <a:cubicBezTo>
                  <a:pt x="861" y="391"/>
                  <a:pt x="849" y="465"/>
                  <a:pt x="870" y="521"/>
                </a:cubicBezTo>
                <a:cubicBezTo>
                  <a:pt x="885" y="566"/>
                  <a:pt x="905" y="565"/>
                  <a:pt x="941" y="578"/>
                </a:cubicBezTo>
                <a:moveTo>
                  <a:pt x="775" y="147"/>
                </a:moveTo>
                <a:cubicBezTo>
                  <a:pt x="773" y="143"/>
                  <a:pt x="772" y="138"/>
                  <a:pt x="770" y="134"/>
                </a:cubicBezTo>
                <a:cubicBezTo>
                  <a:pt x="802" y="148"/>
                  <a:pt x="828" y="185"/>
                  <a:pt x="852" y="213"/>
                </a:cubicBezTo>
                <a:moveTo>
                  <a:pt x="1311" y="459"/>
                </a:moveTo>
                <a:cubicBezTo>
                  <a:pt x="1313" y="434"/>
                  <a:pt x="1313" y="412"/>
                  <a:pt x="1310" y="389"/>
                </a:cubicBezTo>
                <a:cubicBezTo>
                  <a:pt x="1272" y="381"/>
                  <a:pt x="1249" y="380"/>
                  <a:pt x="1216" y="404"/>
                </a:cubicBezTo>
                <a:cubicBezTo>
                  <a:pt x="1181" y="432"/>
                  <a:pt x="1161" y="463"/>
                  <a:pt x="1158" y="505"/>
                </a:cubicBezTo>
                <a:cubicBezTo>
                  <a:pt x="1155" y="538"/>
                  <a:pt x="1171" y="548"/>
                  <a:pt x="1202" y="552"/>
                </a:cubicBezTo>
                <a:cubicBezTo>
                  <a:pt x="1235" y="556"/>
                  <a:pt x="1255" y="552"/>
                  <a:pt x="1268" y="519"/>
                </a:cubicBezTo>
                <a:cubicBezTo>
                  <a:pt x="1281" y="486"/>
                  <a:pt x="1277" y="441"/>
                  <a:pt x="1286" y="409"/>
                </a:cubicBezTo>
                <a:cubicBezTo>
                  <a:pt x="1318" y="444"/>
                  <a:pt x="1348" y="488"/>
                  <a:pt x="1371" y="538"/>
                </a:cubicBezTo>
                <a:cubicBezTo>
                  <a:pt x="1405" y="612"/>
                  <a:pt x="1438" y="694"/>
                  <a:pt x="1455" y="774"/>
                </a:cubicBezTo>
                <a:cubicBezTo>
                  <a:pt x="1460" y="797"/>
                  <a:pt x="1457" y="809"/>
                  <a:pt x="1456" y="829"/>
                </a:cubicBezTo>
                <a:cubicBezTo>
                  <a:pt x="1405" y="824"/>
                  <a:pt x="1372" y="805"/>
                  <a:pt x="1344" y="757"/>
                </a:cubicBezTo>
                <a:cubicBezTo>
                  <a:pt x="1318" y="712"/>
                  <a:pt x="1305" y="631"/>
                  <a:pt x="1330" y="583"/>
                </a:cubicBezTo>
                <a:cubicBezTo>
                  <a:pt x="1365" y="515"/>
                  <a:pt x="1454" y="467"/>
                  <a:pt x="1519" y="435"/>
                </a:cubicBezTo>
                <a:cubicBezTo>
                  <a:pt x="1572" y="407"/>
                  <a:pt x="1635" y="384"/>
                  <a:pt x="1695" y="392"/>
                </a:cubicBezTo>
                <a:cubicBezTo>
                  <a:pt x="1739" y="398"/>
                  <a:pt x="1731" y="455"/>
                  <a:pt x="1731" y="487"/>
                </a:cubicBezTo>
                <a:cubicBezTo>
                  <a:pt x="1731" y="508"/>
                  <a:pt x="1716" y="604"/>
                  <a:pt x="1734" y="620"/>
                </a:cubicBezTo>
                <a:cubicBezTo>
                  <a:pt x="1738" y="624"/>
                  <a:pt x="1739" y="614"/>
                  <a:pt x="1744" y="614"/>
                </a:cubicBezTo>
                <a:moveTo>
                  <a:pt x="1547" y="135"/>
                </a:moveTo>
                <a:cubicBezTo>
                  <a:pt x="1553" y="107"/>
                  <a:pt x="1608" y="153"/>
                  <a:pt x="1616" y="158"/>
                </a:cubicBezTo>
                <a:cubicBezTo>
                  <a:pt x="1660" y="191"/>
                  <a:pt x="1675" y="202"/>
                  <a:pt x="1705" y="223"/>
                </a:cubicBezTo>
                <a:moveTo>
                  <a:pt x="1962" y="219"/>
                </a:moveTo>
                <a:cubicBezTo>
                  <a:pt x="1963" y="215"/>
                  <a:pt x="1964" y="210"/>
                  <a:pt x="1965" y="206"/>
                </a:cubicBezTo>
                <a:cubicBezTo>
                  <a:pt x="1985" y="221"/>
                  <a:pt x="1994" y="252"/>
                  <a:pt x="2002" y="283"/>
                </a:cubicBezTo>
                <a:cubicBezTo>
                  <a:pt x="2022" y="363"/>
                  <a:pt x="2023" y="447"/>
                  <a:pt x="2027" y="528"/>
                </a:cubicBezTo>
                <a:cubicBezTo>
                  <a:pt x="2029" y="586"/>
                  <a:pt x="2038" y="644"/>
                  <a:pt x="2042" y="702"/>
                </a:cubicBezTo>
                <a:cubicBezTo>
                  <a:pt x="2042" y="716"/>
                  <a:pt x="2043" y="719"/>
                  <a:pt x="2040" y="727"/>
                </a:cubicBezTo>
                <a:moveTo>
                  <a:pt x="1798" y="503"/>
                </a:moveTo>
                <a:cubicBezTo>
                  <a:pt x="1882" y="495"/>
                  <a:pt x="1965" y="497"/>
                  <a:pt x="2048" y="497"/>
                </a:cubicBezTo>
                <a:cubicBezTo>
                  <a:pt x="2129" y="497"/>
                  <a:pt x="2224" y="510"/>
                  <a:pt x="2304" y="496"/>
                </a:cubicBezTo>
                <a:cubicBezTo>
                  <a:pt x="2314" y="491"/>
                  <a:pt x="2318" y="491"/>
                  <a:pt x="2316" y="483"/>
                </a:cubicBezTo>
                <a:cubicBezTo>
                  <a:pt x="2306" y="466"/>
                  <a:pt x="2302" y="462"/>
                  <a:pt x="2282" y="451"/>
                </a:cubicBezTo>
                <a:cubicBezTo>
                  <a:pt x="2276" y="448"/>
                  <a:pt x="2272" y="446"/>
                  <a:pt x="2268" y="445"/>
                </a:cubicBezTo>
                <a:cubicBezTo>
                  <a:pt x="2268" y="446"/>
                  <a:pt x="2268" y="447"/>
                  <a:pt x="2268" y="44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40" name="Freeform 37"/>
          <p:cNvSpPr/>
          <p:nvPr/>
        </p:nvSpPr>
        <p:spPr>
          <a:xfrm>
            <a:off x="5586840" y="4085640"/>
            <a:ext cx="825480" cy="212040"/>
          </a:xfrm>
          <a:custGeom>
            <a:avLst/>
            <a:gdLst/>
            <a:ahLst/>
            <a:rect l="0" t="0" r="r" b="b"/>
            <a:pathLst>
              <a:path w="2293" h="589">
                <a:moveTo>
                  <a:pt x="380" y="212"/>
                </a:moveTo>
                <a:cubicBezTo>
                  <a:pt x="376" y="170"/>
                  <a:pt x="368" y="157"/>
                  <a:pt x="314" y="139"/>
                </a:cubicBezTo>
                <a:cubicBezTo>
                  <a:pt x="234" y="112"/>
                  <a:pt x="131" y="106"/>
                  <a:pt x="48" y="113"/>
                </a:cubicBezTo>
                <a:cubicBezTo>
                  <a:pt x="37" y="115"/>
                  <a:pt x="26" y="118"/>
                  <a:pt x="15" y="120"/>
                </a:cubicBezTo>
                <a:cubicBezTo>
                  <a:pt x="0" y="192"/>
                  <a:pt x="38" y="206"/>
                  <a:pt x="105" y="236"/>
                </a:cubicBezTo>
                <a:cubicBezTo>
                  <a:pt x="207" y="282"/>
                  <a:pt x="319" y="305"/>
                  <a:pt x="422" y="347"/>
                </a:cubicBezTo>
                <a:cubicBezTo>
                  <a:pt x="457" y="363"/>
                  <a:pt x="465" y="363"/>
                  <a:pt x="479" y="382"/>
                </a:cubicBezTo>
                <a:cubicBezTo>
                  <a:pt x="444" y="423"/>
                  <a:pt x="347" y="412"/>
                  <a:pt x="289" y="412"/>
                </a:cubicBezTo>
                <a:cubicBezTo>
                  <a:pt x="206" y="413"/>
                  <a:pt x="132" y="416"/>
                  <a:pt x="54" y="392"/>
                </a:cubicBezTo>
                <a:moveTo>
                  <a:pt x="534" y="171"/>
                </a:moveTo>
                <a:cubicBezTo>
                  <a:pt x="543" y="170"/>
                  <a:pt x="547" y="186"/>
                  <a:pt x="552" y="212"/>
                </a:cubicBezTo>
                <a:cubicBezTo>
                  <a:pt x="565" y="276"/>
                  <a:pt x="571" y="342"/>
                  <a:pt x="581" y="406"/>
                </a:cubicBezTo>
                <a:cubicBezTo>
                  <a:pt x="590" y="461"/>
                  <a:pt x="602" y="513"/>
                  <a:pt x="623" y="566"/>
                </a:cubicBezTo>
                <a:cubicBezTo>
                  <a:pt x="629" y="580"/>
                  <a:pt x="628" y="582"/>
                  <a:pt x="635" y="588"/>
                </a:cubicBezTo>
                <a:moveTo>
                  <a:pt x="564" y="224"/>
                </a:moveTo>
                <a:cubicBezTo>
                  <a:pt x="565" y="164"/>
                  <a:pt x="561" y="146"/>
                  <a:pt x="628" y="142"/>
                </a:cubicBezTo>
                <a:cubicBezTo>
                  <a:pt x="681" y="138"/>
                  <a:pt x="739" y="147"/>
                  <a:pt x="766" y="199"/>
                </a:cubicBezTo>
                <a:cubicBezTo>
                  <a:pt x="794" y="252"/>
                  <a:pt x="760" y="296"/>
                  <a:pt x="712" y="319"/>
                </a:cubicBezTo>
                <a:cubicBezTo>
                  <a:pt x="642" y="350"/>
                  <a:pt x="560" y="340"/>
                  <a:pt x="487" y="340"/>
                </a:cubicBezTo>
                <a:moveTo>
                  <a:pt x="1102" y="124"/>
                </a:moveTo>
                <a:cubicBezTo>
                  <a:pt x="1043" y="131"/>
                  <a:pt x="997" y="154"/>
                  <a:pt x="949" y="190"/>
                </a:cubicBezTo>
                <a:cubicBezTo>
                  <a:pt x="920" y="212"/>
                  <a:pt x="882" y="245"/>
                  <a:pt x="893" y="287"/>
                </a:cubicBezTo>
                <a:cubicBezTo>
                  <a:pt x="904" y="329"/>
                  <a:pt x="975" y="322"/>
                  <a:pt x="1006" y="323"/>
                </a:cubicBezTo>
                <a:cubicBezTo>
                  <a:pt x="1029" y="324"/>
                  <a:pt x="1055" y="331"/>
                  <a:pt x="1060" y="301"/>
                </a:cubicBezTo>
                <a:cubicBezTo>
                  <a:pt x="1061" y="297"/>
                  <a:pt x="1060" y="249"/>
                  <a:pt x="1060" y="273"/>
                </a:cubicBezTo>
                <a:cubicBezTo>
                  <a:pt x="1060" y="276"/>
                  <a:pt x="1060" y="278"/>
                  <a:pt x="1060" y="281"/>
                </a:cubicBezTo>
                <a:moveTo>
                  <a:pt x="1137" y="137"/>
                </a:moveTo>
                <a:cubicBezTo>
                  <a:pt x="1141" y="119"/>
                  <a:pt x="1134" y="120"/>
                  <a:pt x="1156" y="113"/>
                </a:cubicBezTo>
                <a:cubicBezTo>
                  <a:pt x="1159" y="112"/>
                  <a:pt x="1165" y="114"/>
                  <a:pt x="1167" y="112"/>
                </a:cubicBezTo>
                <a:cubicBezTo>
                  <a:pt x="1174" y="102"/>
                  <a:pt x="1158" y="91"/>
                  <a:pt x="1154" y="85"/>
                </a:cubicBezTo>
                <a:cubicBezTo>
                  <a:pt x="1151" y="82"/>
                  <a:pt x="1149" y="77"/>
                  <a:pt x="1147" y="75"/>
                </a:cubicBezTo>
                <a:cubicBezTo>
                  <a:pt x="1123" y="83"/>
                  <a:pt x="1133" y="73"/>
                  <a:pt x="1105" y="97"/>
                </a:cubicBezTo>
                <a:cubicBezTo>
                  <a:pt x="1038" y="156"/>
                  <a:pt x="926" y="228"/>
                  <a:pt x="896" y="317"/>
                </a:cubicBezTo>
                <a:cubicBezTo>
                  <a:pt x="876" y="377"/>
                  <a:pt x="937" y="370"/>
                  <a:pt x="978" y="371"/>
                </a:cubicBezTo>
                <a:cubicBezTo>
                  <a:pt x="1053" y="373"/>
                  <a:pt x="1126" y="375"/>
                  <a:pt x="1198" y="348"/>
                </a:cubicBezTo>
                <a:cubicBezTo>
                  <a:pt x="1244" y="330"/>
                  <a:pt x="1269" y="304"/>
                  <a:pt x="1274" y="254"/>
                </a:cubicBezTo>
                <a:cubicBezTo>
                  <a:pt x="1276" y="234"/>
                  <a:pt x="1274" y="214"/>
                  <a:pt x="1274" y="194"/>
                </a:cubicBezTo>
                <a:cubicBezTo>
                  <a:pt x="1260" y="217"/>
                  <a:pt x="1249" y="242"/>
                  <a:pt x="1242" y="270"/>
                </a:cubicBezTo>
                <a:cubicBezTo>
                  <a:pt x="1234" y="304"/>
                  <a:pt x="1227" y="354"/>
                  <a:pt x="1252" y="381"/>
                </a:cubicBezTo>
                <a:cubicBezTo>
                  <a:pt x="1274" y="396"/>
                  <a:pt x="1282" y="401"/>
                  <a:pt x="1301" y="402"/>
                </a:cubicBezTo>
                <a:moveTo>
                  <a:pt x="1593" y="120"/>
                </a:moveTo>
                <a:cubicBezTo>
                  <a:pt x="1582" y="106"/>
                  <a:pt x="1541" y="161"/>
                  <a:pt x="1528" y="175"/>
                </a:cubicBezTo>
                <a:cubicBezTo>
                  <a:pt x="1498" y="208"/>
                  <a:pt x="1470" y="238"/>
                  <a:pt x="1474" y="286"/>
                </a:cubicBezTo>
                <a:cubicBezTo>
                  <a:pt x="1479" y="340"/>
                  <a:pt x="1581" y="337"/>
                  <a:pt x="1617" y="341"/>
                </a:cubicBezTo>
                <a:moveTo>
                  <a:pt x="1979" y="131"/>
                </a:moveTo>
                <a:cubicBezTo>
                  <a:pt x="1968" y="118"/>
                  <a:pt x="1979" y="103"/>
                  <a:pt x="1954" y="131"/>
                </a:cubicBezTo>
                <a:cubicBezTo>
                  <a:pt x="1933" y="155"/>
                  <a:pt x="1920" y="188"/>
                  <a:pt x="1925" y="220"/>
                </a:cubicBezTo>
                <a:cubicBezTo>
                  <a:pt x="1930" y="257"/>
                  <a:pt x="1999" y="247"/>
                  <a:pt x="2024" y="247"/>
                </a:cubicBezTo>
                <a:cubicBezTo>
                  <a:pt x="2084" y="247"/>
                  <a:pt x="2128" y="222"/>
                  <a:pt x="2160" y="172"/>
                </a:cubicBezTo>
                <a:cubicBezTo>
                  <a:pt x="2181" y="140"/>
                  <a:pt x="2197" y="72"/>
                  <a:pt x="2163" y="41"/>
                </a:cubicBezTo>
                <a:cubicBezTo>
                  <a:pt x="2118" y="0"/>
                  <a:pt x="2029" y="15"/>
                  <a:pt x="1981" y="38"/>
                </a:cubicBezTo>
                <a:cubicBezTo>
                  <a:pt x="1906" y="75"/>
                  <a:pt x="1829" y="149"/>
                  <a:pt x="1812" y="233"/>
                </a:cubicBezTo>
                <a:cubicBezTo>
                  <a:pt x="1796" y="312"/>
                  <a:pt x="1844" y="363"/>
                  <a:pt x="1909" y="396"/>
                </a:cubicBezTo>
                <a:cubicBezTo>
                  <a:pt x="1994" y="438"/>
                  <a:pt x="2105" y="449"/>
                  <a:pt x="2198" y="453"/>
                </a:cubicBezTo>
                <a:cubicBezTo>
                  <a:pt x="2229" y="453"/>
                  <a:pt x="2261" y="453"/>
                  <a:pt x="2292" y="45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41" name="Freeform 38"/>
          <p:cNvSpPr/>
          <p:nvPr/>
        </p:nvSpPr>
        <p:spPr>
          <a:xfrm>
            <a:off x="6989400" y="3920760"/>
            <a:ext cx="1155960" cy="348480"/>
          </a:xfrm>
          <a:custGeom>
            <a:avLst/>
            <a:gdLst/>
            <a:ahLst/>
            <a:rect l="0" t="0" r="r" b="b"/>
            <a:pathLst>
              <a:path w="3211" h="968">
                <a:moveTo>
                  <a:pt x="28" y="534"/>
                </a:moveTo>
                <a:cubicBezTo>
                  <a:pt x="23" y="556"/>
                  <a:pt x="0" y="602"/>
                  <a:pt x="28" y="619"/>
                </a:cubicBezTo>
                <a:cubicBezTo>
                  <a:pt x="57" y="638"/>
                  <a:pt x="127" y="644"/>
                  <a:pt x="159" y="631"/>
                </a:cubicBezTo>
                <a:cubicBezTo>
                  <a:pt x="214" y="607"/>
                  <a:pt x="234" y="538"/>
                  <a:pt x="245" y="485"/>
                </a:cubicBezTo>
                <a:cubicBezTo>
                  <a:pt x="260" y="414"/>
                  <a:pt x="260" y="339"/>
                  <a:pt x="261" y="267"/>
                </a:cubicBezTo>
                <a:cubicBezTo>
                  <a:pt x="262" y="224"/>
                  <a:pt x="261" y="180"/>
                  <a:pt x="261" y="137"/>
                </a:cubicBezTo>
                <a:cubicBezTo>
                  <a:pt x="229" y="170"/>
                  <a:pt x="197" y="204"/>
                  <a:pt x="183" y="259"/>
                </a:cubicBezTo>
                <a:cubicBezTo>
                  <a:pt x="167" y="320"/>
                  <a:pt x="169" y="384"/>
                  <a:pt x="211" y="432"/>
                </a:cubicBezTo>
                <a:cubicBezTo>
                  <a:pt x="258" y="486"/>
                  <a:pt x="330" y="485"/>
                  <a:pt x="395" y="480"/>
                </a:cubicBezTo>
                <a:cubicBezTo>
                  <a:pt x="445" y="477"/>
                  <a:pt x="495" y="457"/>
                  <a:pt x="526" y="415"/>
                </a:cubicBezTo>
                <a:cubicBezTo>
                  <a:pt x="535" y="403"/>
                  <a:pt x="537" y="391"/>
                  <a:pt x="544" y="379"/>
                </a:cubicBezTo>
                <a:cubicBezTo>
                  <a:pt x="550" y="421"/>
                  <a:pt x="548" y="437"/>
                  <a:pt x="583" y="467"/>
                </a:cubicBezTo>
                <a:cubicBezTo>
                  <a:pt x="614" y="496"/>
                  <a:pt x="747" y="519"/>
                  <a:pt x="768" y="475"/>
                </a:cubicBezTo>
                <a:cubicBezTo>
                  <a:pt x="790" y="431"/>
                  <a:pt x="753" y="390"/>
                  <a:pt x="716" y="373"/>
                </a:cubicBezTo>
                <a:cubicBezTo>
                  <a:pt x="667" y="350"/>
                  <a:pt x="593" y="350"/>
                  <a:pt x="550" y="384"/>
                </a:cubicBezTo>
                <a:cubicBezTo>
                  <a:pt x="510" y="416"/>
                  <a:pt x="503" y="493"/>
                  <a:pt x="528" y="536"/>
                </a:cubicBezTo>
                <a:cubicBezTo>
                  <a:pt x="562" y="596"/>
                  <a:pt x="644" y="624"/>
                  <a:pt x="708" y="630"/>
                </a:cubicBezTo>
                <a:cubicBezTo>
                  <a:pt x="771" y="636"/>
                  <a:pt x="833" y="635"/>
                  <a:pt x="879" y="584"/>
                </a:cubicBezTo>
                <a:cubicBezTo>
                  <a:pt x="912" y="548"/>
                  <a:pt x="922" y="497"/>
                  <a:pt x="947" y="455"/>
                </a:cubicBezTo>
                <a:cubicBezTo>
                  <a:pt x="965" y="425"/>
                  <a:pt x="978" y="427"/>
                  <a:pt x="997" y="411"/>
                </a:cubicBezTo>
                <a:cubicBezTo>
                  <a:pt x="1005" y="445"/>
                  <a:pt x="1010" y="477"/>
                  <a:pt x="1010" y="516"/>
                </a:cubicBezTo>
                <a:cubicBezTo>
                  <a:pt x="1010" y="543"/>
                  <a:pt x="1010" y="569"/>
                  <a:pt x="1010" y="596"/>
                </a:cubicBezTo>
                <a:cubicBezTo>
                  <a:pt x="1026" y="586"/>
                  <a:pt x="1036" y="585"/>
                  <a:pt x="1055" y="571"/>
                </a:cubicBezTo>
                <a:cubicBezTo>
                  <a:pt x="1109" y="531"/>
                  <a:pt x="1176" y="457"/>
                  <a:pt x="1250" y="463"/>
                </a:cubicBezTo>
                <a:cubicBezTo>
                  <a:pt x="1288" y="466"/>
                  <a:pt x="1291" y="502"/>
                  <a:pt x="1310" y="530"/>
                </a:cubicBezTo>
                <a:cubicBezTo>
                  <a:pt x="1344" y="582"/>
                  <a:pt x="1382" y="601"/>
                  <a:pt x="1439" y="624"/>
                </a:cubicBezTo>
                <a:moveTo>
                  <a:pt x="1591" y="619"/>
                </a:moveTo>
                <a:cubicBezTo>
                  <a:pt x="1623" y="574"/>
                  <a:pt x="1628" y="544"/>
                  <a:pt x="1629" y="488"/>
                </a:cubicBezTo>
                <a:cubicBezTo>
                  <a:pt x="1630" y="431"/>
                  <a:pt x="1611" y="420"/>
                  <a:pt x="1560" y="418"/>
                </a:cubicBezTo>
                <a:cubicBezTo>
                  <a:pt x="1512" y="416"/>
                  <a:pt x="1483" y="449"/>
                  <a:pt x="1475" y="498"/>
                </a:cubicBezTo>
                <a:cubicBezTo>
                  <a:pt x="1467" y="541"/>
                  <a:pt x="1475" y="571"/>
                  <a:pt x="1515" y="592"/>
                </a:cubicBezTo>
                <a:cubicBezTo>
                  <a:pt x="1533" y="601"/>
                  <a:pt x="1573" y="606"/>
                  <a:pt x="1592" y="595"/>
                </a:cubicBezTo>
                <a:cubicBezTo>
                  <a:pt x="1611" y="583"/>
                  <a:pt x="1625" y="563"/>
                  <a:pt x="1645" y="551"/>
                </a:cubicBezTo>
                <a:cubicBezTo>
                  <a:pt x="1680" y="573"/>
                  <a:pt x="1682" y="584"/>
                  <a:pt x="1694" y="635"/>
                </a:cubicBezTo>
                <a:cubicBezTo>
                  <a:pt x="1713" y="712"/>
                  <a:pt x="1737" y="786"/>
                  <a:pt x="1761" y="862"/>
                </a:cubicBezTo>
                <a:cubicBezTo>
                  <a:pt x="1773" y="899"/>
                  <a:pt x="1779" y="930"/>
                  <a:pt x="1781" y="967"/>
                </a:cubicBezTo>
                <a:cubicBezTo>
                  <a:pt x="1724" y="966"/>
                  <a:pt x="1694" y="954"/>
                  <a:pt x="1639" y="921"/>
                </a:cubicBezTo>
                <a:cubicBezTo>
                  <a:pt x="1588" y="889"/>
                  <a:pt x="1549" y="857"/>
                  <a:pt x="1508" y="814"/>
                </a:cubicBezTo>
                <a:moveTo>
                  <a:pt x="2091" y="134"/>
                </a:moveTo>
                <a:cubicBezTo>
                  <a:pt x="2064" y="147"/>
                  <a:pt x="2070" y="166"/>
                  <a:pt x="2069" y="220"/>
                </a:cubicBezTo>
                <a:cubicBezTo>
                  <a:pt x="2067" y="324"/>
                  <a:pt x="2108" y="393"/>
                  <a:pt x="2156" y="482"/>
                </a:cubicBezTo>
                <a:cubicBezTo>
                  <a:pt x="2190" y="547"/>
                  <a:pt x="2233" y="608"/>
                  <a:pt x="2242" y="681"/>
                </a:cubicBezTo>
                <a:cubicBezTo>
                  <a:pt x="2242" y="686"/>
                  <a:pt x="2242" y="691"/>
                  <a:pt x="2242" y="696"/>
                </a:cubicBezTo>
                <a:moveTo>
                  <a:pt x="1860" y="518"/>
                </a:moveTo>
                <a:cubicBezTo>
                  <a:pt x="1931" y="516"/>
                  <a:pt x="2003" y="517"/>
                  <a:pt x="2075" y="517"/>
                </a:cubicBezTo>
                <a:cubicBezTo>
                  <a:pt x="2179" y="517"/>
                  <a:pt x="2291" y="531"/>
                  <a:pt x="2391" y="499"/>
                </a:cubicBezTo>
                <a:cubicBezTo>
                  <a:pt x="2458" y="475"/>
                  <a:pt x="2499" y="434"/>
                  <a:pt x="2507" y="364"/>
                </a:cubicBezTo>
                <a:cubicBezTo>
                  <a:pt x="2513" y="316"/>
                  <a:pt x="2508" y="318"/>
                  <a:pt x="2484" y="300"/>
                </a:cubicBezTo>
                <a:cubicBezTo>
                  <a:pt x="2443" y="315"/>
                  <a:pt x="2434" y="340"/>
                  <a:pt x="2431" y="387"/>
                </a:cubicBezTo>
                <a:cubicBezTo>
                  <a:pt x="2428" y="434"/>
                  <a:pt x="2446" y="473"/>
                  <a:pt x="2492" y="495"/>
                </a:cubicBezTo>
                <a:cubicBezTo>
                  <a:pt x="2524" y="509"/>
                  <a:pt x="2559" y="500"/>
                  <a:pt x="2584" y="479"/>
                </a:cubicBezTo>
                <a:cubicBezTo>
                  <a:pt x="2607" y="462"/>
                  <a:pt x="2626" y="444"/>
                  <a:pt x="2650" y="428"/>
                </a:cubicBezTo>
                <a:cubicBezTo>
                  <a:pt x="2663" y="446"/>
                  <a:pt x="2669" y="468"/>
                  <a:pt x="2671" y="500"/>
                </a:cubicBezTo>
                <a:cubicBezTo>
                  <a:pt x="2674" y="539"/>
                  <a:pt x="2667" y="591"/>
                  <a:pt x="2697" y="624"/>
                </a:cubicBezTo>
                <a:cubicBezTo>
                  <a:pt x="2704" y="629"/>
                  <a:pt x="2712" y="633"/>
                  <a:pt x="2719" y="638"/>
                </a:cubicBezTo>
                <a:moveTo>
                  <a:pt x="2972" y="1"/>
                </a:moveTo>
                <a:cubicBezTo>
                  <a:pt x="3047" y="0"/>
                  <a:pt x="3086" y="6"/>
                  <a:pt x="3138" y="68"/>
                </a:cubicBezTo>
                <a:cubicBezTo>
                  <a:pt x="3193" y="136"/>
                  <a:pt x="3196" y="218"/>
                  <a:pt x="3198" y="300"/>
                </a:cubicBezTo>
                <a:cubicBezTo>
                  <a:pt x="3200" y="406"/>
                  <a:pt x="3210" y="523"/>
                  <a:pt x="3187" y="627"/>
                </a:cubicBezTo>
                <a:cubicBezTo>
                  <a:pt x="3165" y="726"/>
                  <a:pt x="3110" y="765"/>
                  <a:pt x="3028" y="81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42" name="Freeform 39"/>
          <p:cNvSpPr/>
          <p:nvPr/>
        </p:nvSpPr>
        <p:spPr>
          <a:xfrm>
            <a:off x="5907240" y="4361040"/>
            <a:ext cx="1291680" cy="201960"/>
          </a:xfrm>
          <a:custGeom>
            <a:avLst/>
            <a:gdLst/>
            <a:ahLst/>
            <a:rect l="0" t="0" r="r" b="b"/>
            <a:pathLst>
              <a:path w="3588" h="561">
                <a:moveTo>
                  <a:pt x="17" y="111"/>
                </a:moveTo>
                <a:cubicBezTo>
                  <a:pt x="7" y="85"/>
                  <a:pt x="1" y="72"/>
                  <a:pt x="0" y="46"/>
                </a:cubicBezTo>
                <a:cubicBezTo>
                  <a:pt x="52" y="57"/>
                  <a:pt x="93" y="97"/>
                  <a:pt x="127" y="139"/>
                </a:cubicBezTo>
                <a:cubicBezTo>
                  <a:pt x="169" y="189"/>
                  <a:pt x="194" y="243"/>
                  <a:pt x="199" y="309"/>
                </a:cubicBezTo>
                <a:cubicBezTo>
                  <a:pt x="201" y="335"/>
                  <a:pt x="196" y="328"/>
                  <a:pt x="191" y="338"/>
                </a:cubicBezTo>
                <a:cubicBezTo>
                  <a:pt x="162" y="327"/>
                  <a:pt x="167" y="295"/>
                  <a:pt x="166" y="262"/>
                </a:cubicBezTo>
                <a:cubicBezTo>
                  <a:pt x="165" y="208"/>
                  <a:pt x="197" y="157"/>
                  <a:pt x="246" y="132"/>
                </a:cubicBezTo>
                <a:cubicBezTo>
                  <a:pt x="290" y="108"/>
                  <a:pt x="365" y="108"/>
                  <a:pt x="406" y="136"/>
                </a:cubicBezTo>
                <a:cubicBezTo>
                  <a:pt x="451" y="166"/>
                  <a:pt x="459" y="213"/>
                  <a:pt x="460" y="263"/>
                </a:cubicBezTo>
                <a:cubicBezTo>
                  <a:pt x="461" y="290"/>
                  <a:pt x="459" y="291"/>
                  <a:pt x="437" y="296"/>
                </a:cubicBezTo>
                <a:moveTo>
                  <a:pt x="576" y="106"/>
                </a:moveTo>
                <a:cubicBezTo>
                  <a:pt x="612" y="97"/>
                  <a:pt x="645" y="87"/>
                  <a:pt x="674" y="116"/>
                </a:cubicBezTo>
                <a:cubicBezTo>
                  <a:pt x="709" y="149"/>
                  <a:pt x="711" y="199"/>
                  <a:pt x="728" y="242"/>
                </a:cubicBezTo>
                <a:cubicBezTo>
                  <a:pt x="731" y="249"/>
                  <a:pt x="736" y="258"/>
                  <a:pt x="739" y="262"/>
                </a:cubicBezTo>
                <a:cubicBezTo>
                  <a:pt x="749" y="248"/>
                  <a:pt x="762" y="225"/>
                  <a:pt x="775" y="210"/>
                </a:cubicBezTo>
                <a:cubicBezTo>
                  <a:pt x="796" y="185"/>
                  <a:pt x="815" y="179"/>
                  <a:pt x="846" y="179"/>
                </a:cubicBezTo>
                <a:cubicBezTo>
                  <a:pt x="880" y="179"/>
                  <a:pt x="892" y="209"/>
                  <a:pt x="904" y="237"/>
                </a:cubicBezTo>
                <a:cubicBezTo>
                  <a:pt x="912" y="255"/>
                  <a:pt x="917" y="271"/>
                  <a:pt x="927" y="287"/>
                </a:cubicBezTo>
                <a:cubicBezTo>
                  <a:pt x="935" y="279"/>
                  <a:pt x="943" y="269"/>
                  <a:pt x="952" y="258"/>
                </a:cubicBezTo>
                <a:cubicBezTo>
                  <a:pt x="974" y="231"/>
                  <a:pt x="999" y="203"/>
                  <a:pt x="1025" y="180"/>
                </a:cubicBezTo>
                <a:cubicBezTo>
                  <a:pt x="1041" y="166"/>
                  <a:pt x="1067" y="150"/>
                  <a:pt x="1090" y="158"/>
                </a:cubicBezTo>
                <a:cubicBezTo>
                  <a:pt x="1116" y="167"/>
                  <a:pt x="1113" y="214"/>
                  <a:pt x="1118" y="235"/>
                </a:cubicBezTo>
                <a:cubicBezTo>
                  <a:pt x="1124" y="260"/>
                  <a:pt x="1131" y="270"/>
                  <a:pt x="1148" y="289"/>
                </a:cubicBezTo>
                <a:moveTo>
                  <a:pt x="1239" y="255"/>
                </a:moveTo>
                <a:cubicBezTo>
                  <a:pt x="1253" y="236"/>
                  <a:pt x="1270" y="202"/>
                  <a:pt x="1291" y="190"/>
                </a:cubicBezTo>
                <a:cubicBezTo>
                  <a:pt x="1302" y="184"/>
                  <a:pt x="1322" y="176"/>
                  <a:pt x="1334" y="187"/>
                </a:cubicBezTo>
                <a:cubicBezTo>
                  <a:pt x="1353" y="204"/>
                  <a:pt x="1354" y="266"/>
                  <a:pt x="1366" y="291"/>
                </a:cubicBezTo>
                <a:cubicBezTo>
                  <a:pt x="1385" y="329"/>
                  <a:pt x="1411" y="357"/>
                  <a:pt x="1454" y="359"/>
                </a:cubicBezTo>
                <a:cubicBezTo>
                  <a:pt x="1488" y="360"/>
                  <a:pt x="1508" y="334"/>
                  <a:pt x="1528" y="309"/>
                </a:cubicBezTo>
                <a:cubicBezTo>
                  <a:pt x="1561" y="268"/>
                  <a:pt x="1584" y="217"/>
                  <a:pt x="1592" y="166"/>
                </a:cubicBezTo>
                <a:cubicBezTo>
                  <a:pt x="1598" y="127"/>
                  <a:pt x="1601" y="85"/>
                  <a:pt x="1607" y="45"/>
                </a:cubicBezTo>
                <a:cubicBezTo>
                  <a:pt x="1609" y="30"/>
                  <a:pt x="1610" y="15"/>
                  <a:pt x="1611" y="0"/>
                </a:cubicBezTo>
                <a:cubicBezTo>
                  <a:pt x="1611" y="62"/>
                  <a:pt x="1606" y="125"/>
                  <a:pt x="1608" y="186"/>
                </a:cubicBezTo>
                <a:cubicBezTo>
                  <a:pt x="1609" y="214"/>
                  <a:pt x="1619" y="247"/>
                  <a:pt x="1652" y="251"/>
                </a:cubicBezTo>
                <a:cubicBezTo>
                  <a:pt x="1671" y="253"/>
                  <a:pt x="1695" y="253"/>
                  <a:pt x="1713" y="245"/>
                </a:cubicBezTo>
                <a:cubicBezTo>
                  <a:pt x="1740" y="232"/>
                  <a:pt x="1758" y="223"/>
                  <a:pt x="1789" y="222"/>
                </a:cubicBezTo>
                <a:cubicBezTo>
                  <a:pt x="1827" y="221"/>
                  <a:pt x="1842" y="224"/>
                  <a:pt x="1846" y="263"/>
                </a:cubicBezTo>
                <a:cubicBezTo>
                  <a:pt x="1851" y="312"/>
                  <a:pt x="1800" y="325"/>
                  <a:pt x="1759" y="329"/>
                </a:cubicBezTo>
                <a:cubicBezTo>
                  <a:pt x="1722" y="333"/>
                  <a:pt x="1655" y="339"/>
                  <a:pt x="1628" y="304"/>
                </a:cubicBezTo>
                <a:cubicBezTo>
                  <a:pt x="1627" y="298"/>
                  <a:pt x="1626" y="293"/>
                  <a:pt x="1625" y="287"/>
                </a:cubicBezTo>
                <a:moveTo>
                  <a:pt x="1982" y="170"/>
                </a:moveTo>
                <a:cubicBezTo>
                  <a:pt x="2018" y="178"/>
                  <a:pt x="2017" y="164"/>
                  <a:pt x="2038" y="199"/>
                </a:cubicBezTo>
                <a:cubicBezTo>
                  <a:pt x="2054" y="225"/>
                  <a:pt x="2048" y="253"/>
                  <a:pt x="2085" y="262"/>
                </a:cubicBezTo>
                <a:cubicBezTo>
                  <a:pt x="2117" y="270"/>
                  <a:pt x="2160" y="265"/>
                  <a:pt x="2190" y="253"/>
                </a:cubicBezTo>
                <a:cubicBezTo>
                  <a:pt x="2245" y="232"/>
                  <a:pt x="2269" y="181"/>
                  <a:pt x="2278" y="144"/>
                </a:cubicBezTo>
                <a:cubicBezTo>
                  <a:pt x="2276" y="149"/>
                  <a:pt x="2275" y="155"/>
                  <a:pt x="2273" y="160"/>
                </a:cubicBezTo>
                <a:cubicBezTo>
                  <a:pt x="2278" y="200"/>
                  <a:pt x="2262" y="218"/>
                  <a:pt x="2300" y="248"/>
                </a:cubicBezTo>
                <a:cubicBezTo>
                  <a:pt x="2367" y="302"/>
                  <a:pt x="2534" y="304"/>
                  <a:pt x="2612" y="278"/>
                </a:cubicBezTo>
                <a:cubicBezTo>
                  <a:pt x="2641" y="269"/>
                  <a:pt x="2673" y="252"/>
                  <a:pt x="2687" y="224"/>
                </a:cubicBezTo>
                <a:cubicBezTo>
                  <a:pt x="2700" y="199"/>
                  <a:pt x="2704" y="104"/>
                  <a:pt x="2681" y="85"/>
                </a:cubicBezTo>
                <a:cubicBezTo>
                  <a:pt x="2648" y="58"/>
                  <a:pt x="2581" y="69"/>
                  <a:pt x="2543" y="70"/>
                </a:cubicBezTo>
                <a:cubicBezTo>
                  <a:pt x="2454" y="73"/>
                  <a:pt x="2366" y="95"/>
                  <a:pt x="2283" y="129"/>
                </a:cubicBezTo>
                <a:cubicBezTo>
                  <a:pt x="2255" y="140"/>
                  <a:pt x="2131" y="186"/>
                  <a:pt x="2144" y="237"/>
                </a:cubicBezTo>
                <a:cubicBezTo>
                  <a:pt x="2158" y="292"/>
                  <a:pt x="2220" y="306"/>
                  <a:pt x="2273" y="323"/>
                </a:cubicBezTo>
                <a:cubicBezTo>
                  <a:pt x="2403" y="364"/>
                  <a:pt x="2548" y="395"/>
                  <a:pt x="2684" y="406"/>
                </a:cubicBezTo>
                <a:cubicBezTo>
                  <a:pt x="2725" y="409"/>
                  <a:pt x="2770" y="416"/>
                  <a:pt x="2802" y="390"/>
                </a:cubicBezTo>
                <a:cubicBezTo>
                  <a:pt x="2833" y="365"/>
                  <a:pt x="2853" y="325"/>
                  <a:pt x="2885" y="299"/>
                </a:cubicBezTo>
                <a:cubicBezTo>
                  <a:pt x="2958" y="238"/>
                  <a:pt x="3052" y="214"/>
                  <a:pt x="3125" y="155"/>
                </a:cubicBezTo>
                <a:cubicBezTo>
                  <a:pt x="3127" y="153"/>
                  <a:pt x="3127" y="153"/>
                  <a:pt x="3127" y="151"/>
                </a:cubicBezTo>
                <a:cubicBezTo>
                  <a:pt x="3085" y="151"/>
                  <a:pt x="3042" y="147"/>
                  <a:pt x="3001" y="153"/>
                </a:cubicBezTo>
                <a:cubicBezTo>
                  <a:pt x="3001" y="154"/>
                  <a:pt x="3001" y="155"/>
                  <a:pt x="3001" y="156"/>
                </a:cubicBezTo>
                <a:cubicBezTo>
                  <a:pt x="3010" y="165"/>
                  <a:pt x="2998" y="169"/>
                  <a:pt x="3017" y="179"/>
                </a:cubicBezTo>
                <a:cubicBezTo>
                  <a:pt x="3033" y="187"/>
                  <a:pt x="3050" y="181"/>
                  <a:pt x="3066" y="186"/>
                </a:cubicBezTo>
                <a:cubicBezTo>
                  <a:pt x="3091" y="194"/>
                  <a:pt x="3086" y="189"/>
                  <a:pt x="3105" y="217"/>
                </a:cubicBezTo>
                <a:cubicBezTo>
                  <a:pt x="3141" y="271"/>
                  <a:pt x="3158" y="347"/>
                  <a:pt x="3188" y="406"/>
                </a:cubicBezTo>
                <a:cubicBezTo>
                  <a:pt x="3207" y="442"/>
                  <a:pt x="3248" y="489"/>
                  <a:pt x="3249" y="532"/>
                </a:cubicBezTo>
                <a:cubicBezTo>
                  <a:pt x="3249" y="546"/>
                  <a:pt x="3241" y="550"/>
                  <a:pt x="3239" y="560"/>
                </a:cubicBezTo>
                <a:moveTo>
                  <a:pt x="3511" y="422"/>
                </a:moveTo>
                <a:cubicBezTo>
                  <a:pt x="3537" y="408"/>
                  <a:pt x="3551" y="405"/>
                  <a:pt x="3580" y="403"/>
                </a:cubicBezTo>
                <a:cubicBezTo>
                  <a:pt x="3584" y="402"/>
                  <a:pt x="3587" y="402"/>
                  <a:pt x="3583" y="40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43" name="Freeform 40"/>
          <p:cNvSpPr/>
          <p:nvPr/>
        </p:nvSpPr>
        <p:spPr>
          <a:xfrm>
            <a:off x="2427480" y="4586400"/>
            <a:ext cx="122400" cy="124560"/>
          </a:xfrm>
          <a:custGeom>
            <a:avLst/>
            <a:gdLst/>
            <a:ahLst/>
            <a:rect l="0" t="0" r="r" b="b"/>
            <a:pathLst>
              <a:path w="340" h="346">
                <a:moveTo>
                  <a:pt x="191" y="94"/>
                </a:moveTo>
                <a:cubicBezTo>
                  <a:pt x="191" y="65"/>
                  <a:pt x="201" y="36"/>
                  <a:pt x="174" y="20"/>
                </a:cubicBezTo>
                <a:cubicBezTo>
                  <a:pt x="155" y="7"/>
                  <a:pt x="114" y="0"/>
                  <a:pt x="92" y="7"/>
                </a:cubicBezTo>
                <a:cubicBezTo>
                  <a:pt x="49" y="21"/>
                  <a:pt x="23" y="95"/>
                  <a:pt x="15" y="133"/>
                </a:cubicBezTo>
                <a:cubicBezTo>
                  <a:pt x="4" y="187"/>
                  <a:pt x="0" y="260"/>
                  <a:pt x="45" y="301"/>
                </a:cubicBezTo>
                <a:cubicBezTo>
                  <a:pt x="86" y="339"/>
                  <a:pt x="172" y="345"/>
                  <a:pt x="224" y="334"/>
                </a:cubicBezTo>
                <a:cubicBezTo>
                  <a:pt x="283" y="322"/>
                  <a:pt x="324" y="285"/>
                  <a:pt x="332" y="227"/>
                </a:cubicBezTo>
                <a:cubicBezTo>
                  <a:pt x="339" y="174"/>
                  <a:pt x="328" y="137"/>
                  <a:pt x="293" y="96"/>
                </a:cubicBezTo>
                <a:cubicBezTo>
                  <a:pt x="286" y="88"/>
                  <a:pt x="236" y="35"/>
                  <a:pt x="218" y="49"/>
                </a:cubicBezTo>
                <a:cubicBezTo>
                  <a:pt x="205" y="60"/>
                  <a:pt x="230" y="86"/>
                  <a:pt x="233" y="9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44" name="Freeform 41"/>
          <p:cNvSpPr/>
          <p:nvPr/>
        </p:nvSpPr>
        <p:spPr>
          <a:xfrm>
            <a:off x="2665440" y="4556520"/>
            <a:ext cx="303480" cy="163440"/>
          </a:xfrm>
          <a:custGeom>
            <a:avLst/>
            <a:gdLst/>
            <a:ahLst/>
            <a:rect l="0" t="0" r="r" b="b"/>
            <a:pathLst>
              <a:path w="843" h="454">
                <a:moveTo>
                  <a:pt x="0" y="275"/>
                </a:moveTo>
                <a:cubicBezTo>
                  <a:pt x="0" y="251"/>
                  <a:pt x="4" y="254"/>
                  <a:pt x="30" y="248"/>
                </a:cubicBezTo>
                <a:cubicBezTo>
                  <a:pt x="100" y="232"/>
                  <a:pt x="172" y="232"/>
                  <a:pt x="243" y="227"/>
                </a:cubicBezTo>
                <a:cubicBezTo>
                  <a:pt x="266" y="225"/>
                  <a:pt x="289" y="224"/>
                  <a:pt x="312" y="222"/>
                </a:cubicBezTo>
                <a:moveTo>
                  <a:pt x="759" y="23"/>
                </a:moveTo>
                <a:cubicBezTo>
                  <a:pt x="697" y="5"/>
                  <a:pt x="644" y="0"/>
                  <a:pt x="582" y="24"/>
                </a:cubicBezTo>
                <a:cubicBezTo>
                  <a:pt x="524" y="47"/>
                  <a:pt x="483" y="78"/>
                  <a:pt x="454" y="131"/>
                </a:cubicBezTo>
                <a:cubicBezTo>
                  <a:pt x="466" y="186"/>
                  <a:pt x="521" y="171"/>
                  <a:pt x="571" y="172"/>
                </a:cubicBezTo>
                <a:cubicBezTo>
                  <a:pt x="649" y="173"/>
                  <a:pt x="723" y="176"/>
                  <a:pt x="792" y="134"/>
                </a:cubicBezTo>
                <a:cubicBezTo>
                  <a:pt x="825" y="114"/>
                  <a:pt x="826" y="87"/>
                  <a:pt x="826" y="53"/>
                </a:cubicBezTo>
                <a:cubicBezTo>
                  <a:pt x="826" y="46"/>
                  <a:pt x="826" y="45"/>
                  <a:pt x="826" y="41"/>
                </a:cubicBezTo>
                <a:cubicBezTo>
                  <a:pt x="822" y="104"/>
                  <a:pt x="815" y="165"/>
                  <a:pt x="814" y="228"/>
                </a:cubicBezTo>
                <a:cubicBezTo>
                  <a:pt x="813" y="311"/>
                  <a:pt x="818" y="375"/>
                  <a:pt x="842" y="45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45" name="Freeform 42"/>
          <p:cNvSpPr/>
          <p:nvPr/>
        </p:nvSpPr>
        <p:spPr>
          <a:xfrm>
            <a:off x="3201840" y="4607640"/>
            <a:ext cx="416520" cy="171000"/>
          </a:xfrm>
          <a:custGeom>
            <a:avLst/>
            <a:gdLst/>
            <a:ahLst/>
            <a:rect l="0" t="0" r="r" b="b"/>
            <a:pathLst>
              <a:path w="1157" h="475">
                <a:moveTo>
                  <a:pt x="45" y="224"/>
                </a:moveTo>
                <a:cubicBezTo>
                  <a:pt x="65" y="208"/>
                  <a:pt x="76" y="209"/>
                  <a:pt x="69" y="202"/>
                </a:cubicBezTo>
                <a:cubicBezTo>
                  <a:pt x="42" y="220"/>
                  <a:pt x="20" y="235"/>
                  <a:pt x="0" y="261"/>
                </a:cubicBezTo>
                <a:cubicBezTo>
                  <a:pt x="7" y="301"/>
                  <a:pt x="51" y="288"/>
                  <a:pt x="85" y="288"/>
                </a:cubicBezTo>
                <a:cubicBezTo>
                  <a:pt x="138" y="288"/>
                  <a:pt x="206" y="298"/>
                  <a:pt x="251" y="263"/>
                </a:cubicBezTo>
                <a:cubicBezTo>
                  <a:pt x="282" y="239"/>
                  <a:pt x="258" y="194"/>
                  <a:pt x="236" y="177"/>
                </a:cubicBezTo>
                <a:cubicBezTo>
                  <a:pt x="200" y="149"/>
                  <a:pt x="154" y="135"/>
                  <a:pt x="109" y="133"/>
                </a:cubicBezTo>
                <a:cubicBezTo>
                  <a:pt x="98" y="133"/>
                  <a:pt x="94" y="131"/>
                  <a:pt x="96" y="139"/>
                </a:cubicBezTo>
                <a:moveTo>
                  <a:pt x="530" y="208"/>
                </a:moveTo>
                <a:cubicBezTo>
                  <a:pt x="529" y="199"/>
                  <a:pt x="537" y="204"/>
                  <a:pt x="552" y="204"/>
                </a:cubicBezTo>
                <a:cubicBezTo>
                  <a:pt x="605" y="205"/>
                  <a:pt x="655" y="208"/>
                  <a:pt x="706" y="208"/>
                </a:cubicBezTo>
                <a:cubicBezTo>
                  <a:pt x="722" y="208"/>
                  <a:pt x="738" y="208"/>
                  <a:pt x="754" y="208"/>
                </a:cubicBezTo>
                <a:moveTo>
                  <a:pt x="1112" y="23"/>
                </a:moveTo>
                <a:cubicBezTo>
                  <a:pt x="1117" y="0"/>
                  <a:pt x="1118" y="0"/>
                  <a:pt x="1082" y="5"/>
                </a:cubicBezTo>
                <a:cubicBezTo>
                  <a:pt x="1027" y="12"/>
                  <a:pt x="973" y="49"/>
                  <a:pt x="931" y="83"/>
                </a:cubicBezTo>
                <a:cubicBezTo>
                  <a:pt x="915" y="96"/>
                  <a:pt x="870" y="142"/>
                  <a:pt x="906" y="163"/>
                </a:cubicBezTo>
                <a:cubicBezTo>
                  <a:pt x="952" y="189"/>
                  <a:pt x="1054" y="187"/>
                  <a:pt x="1100" y="164"/>
                </a:cubicBezTo>
                <a:cubicBezTo>
                  <a:pt x="1134" y="147"/>
                  <a:pt x="1151" y="116"/>
                  <a:pt x="1155" y="80"/>
                </a:cubicBezTo>
                <a:cubicBezTo>
                  <a:pt x="1156" y="71"/>
                  <a:pt x="1155" y="62"/>
                  <a:pt x="1155" y="53"/>
                </a:cubicBezTo>
                <a:cubicBezTo>
                  <a:pt x="1152" y="111"/>
                  <a:pt x="1140" y="167"/>
                  <a:pt x="1135" y="226"/>
                </a:cubicBezTo>
                <a:cubicBezTo>
                  <a:pt x="1127" y="309"/>
                  <a:pt x="1123" y="390"/>
                  <a:pt x="1122" y="47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46" name="Freeform 43"/>
          <p:cNvSpPr/>
          <p:nvPr/>
        </p:nvSpPr>
        <p:spPr>
          <a:xfrm>
            <a:off x="3924360" y="4640040"/>
            <a:ext cx="432720" cy="181440"/>
          </a:xfrm>
          <a:custGeom>
            <a:avLst/>
            <a:gdLst/>
            <a:ahLst/>
            <a:rect l="0" t="0" r="r" b="b"/>
            <a:pathLst>
              <a:path w="1202" h="504">
                <a:moveTo>
                  <a:pt x="118" y="172"/>
                </a:moveTo>
                <a:cubicBezTo>
                  <a:pt x="103" y="152"/>
                  <a:pt x="140" y="143"/>
                  <a:pt x="94" y="175"/>
                </a:cubicBezTo>
                <a:cubicBezTo>
                  <a:pt x="66" y="194"/>
                  <a:pt x="16" y="218"/>
                  <a:pt x="0" y="250"/>
                </a:cubicBezTo>
                <a:cubicBezTo>
                  <a:pt x="0" y="260"/>
                  <a:pt x="0" y="264"/>
                  <a:pt x="0" y="271"/>
                </a:cubicBezTo>
                <a:cubicBezTo>
                  <a:pt x="59" y="281"/>
                  <a:pt x="122" y="285"/>
                  <a:pt x="182" y="280"/>
                </a:cubicBezTo>
                <a:cubicBezTo>
                  <a:pt x="230" y="276"/>
                  <a:pt x="320" y="268"/>
                  <a:pt x="347" y="219"/>
                </a:cubicBezTo>
                <a:cubicBezTo>
                  <a:pt x="370" y="178"/>
                  <a:pt x="332" y="154"/>
                  <a:pt x="298" y="147"/>
                </a:cubicBezTo>
                <a:cubicBezTo>
                  <a:pt x="259" y="139"/>
                  <a:pt x="214" y="140"/>
                  <a:pt x="179" y="155"/>
                </a:cubicBezTo>
                <a:moveTo>
                  <a:pt x="458" y="209"/>
                </a:moveTo>
                <a:cubicBezTo>
                  <a:pt x="491" y="186"/>
                  <a:pt x="527" y="191"/>
                  <a:pt x="567" y="189"/>
                </a:cubicBezTo>
                <a:cubicBezTo>
                  <a:pt x="629" y="187"/>
                  <a:pt x="690" y="186"/>
                  <a:pt x="751" y="182"/>
                </a:cubicBezTo>
                <a:moveTo>
                  <a:pt x="1051" y="21"/>
                </a:moveTo>
                <a:cubicBezTo>
                  <a:pt x="1047" y="17"/>
                  <a:pt x="1067" y="0"/>
                  <a:pt x="1046" y="7"/>
                </a:cubicBezTo>
                <a:cubicBezTo>
                  <a:pt x="997" y="22"/>
                  <a:pt x="942" y="69"/>
                  <a:pt x="903" y="101"/>
                </a:cubicBezTo>
                <a:cubicBezTo>
                  <a:pt x="872" y="126"/>
                  <a:pt x="871" y="135"/>
                  <a:pt x="869" y="169"/>
                </a:cubicBezTo>
                <a:cubicBezTo>
                  <a:pt x="937" y="182"/>
                  <a:pt x="1017" y="189"/>
                  <a:pt x="1085" y="173"/>
                </a:cubicBezTo>
                <a:cubicBezTo>
                  <a:pt x="1129" y="163"/>
                  <a:pt x="1174" y="142"/>
                  <a:pt x="1191" y="98"/>
                </a:cubicBezTo>
                <a:cubicBezTo>
                  <a:pt x="1192" y="92"/>
                  <a:pt x="1194" y="85"/>
                  <a:pt x="1195" y="79"/>
                </a:cubicBezTo>
                <a:cubicBezTo>
                  <a:pt x="1186" y="57"/>
                  <a:pt x="1201" y="55"/>
                  <a:pt x="1188" y="101"/>
                </a:cubicBezTo>
                <a:cubicBezTo>
                  <a:pt x="1162" y="192"/>
                  <a:pt x="1135" y="278"/>
                  <a:pt x="1130" y="374"/>
                </a:cubicBezTo>
                <a:cubicBezTo>
                  <a:pt x="1128" y="417"/>
                  <a:pt x="1130" y="460"/>
                  <a:pt x="1130" y="50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47" name="Freeform 44"/>
          <p:cNvSpPr/>
          <p:nvPr/>
        </p:nvSpPr>
        <p:spPr>
          <a:xfrm>
            <a:off x="4562280" y="4619160"/>
            <a:ext cx="114120" cy="72720"/>
          </a:xfrm>
          <a:custGeom>
            <a:avLst/>
            <a:gdLst/>
            <a:ahLst/>
            <a:rect l="0" t="0" r="r" b="b"/>
            <a:pathLst>
              <a:path w="317" h="202">
                <a:moveTo>
                  <a:pt x="177" y="8"/>
                </a:moveTo>
                <a:cubicBezTo>
                  <a:pt x="144" y="0"/>
                  <a:pt x="131" y="17"/>
                  <a:pt x="103" y="36"/>
                </a:cubicBezTo>
                <a:cubicBezTo>
                  <a:pt x="68" y="61"/>
                  <a:pt x="20" y="85"/>
                  <a:pt x="10" y="131"/>
                </a:cubicBezTo>
                <a:cubicBezTo>
                  <a:pt x="0" y="177"/>
                  <a:pt x="89" y="180"/>
                  <a:pt x="116" y="183"/>
                </a:cubicBezTo>
                <a:cubicBezTo>
                  <a:pt x="162" y="188"/>
                  <a:pt x="243" y="201"/>
                  <a:pt x="287" y="175"/>
                </a:cubicBezTo>
                <a:cubicBezTo>
                  <a:pt x="312" y="161"/>
                  <a:pt x="316" y="115"/>
                  <a:pt x="298" y="93"/>
                </a:cubicBezTo>
                <a:cubicBezTo>
                  <a:pt x="279" y="71"/>
                  <a:pt x="229" y="56"/>
                  <a:pt x="200" y="64"/>
                </a:cubicBezTo>
                <a:cubicBezTo>
                  <a:pt x="192" y="72"/>
                  <a:pt x="190" y="74"/>
                  <a:pt x="193" y="8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48" name="Freeform 45"/>
          <p:cNvSpPr/>
          <p:nvPr/>
        </p:nvSpPr>
        <p:spPr>
          <a:xfrm>
            <a:off x="4797360" y="4609440"/>
            <a:ext cx="278280" cy="234360"/>
          </a:xfrm>
          <a:custGeom>
            <a:avLst/>
            <a:gdLst/>
            <a:ahLst/>
            <a:rect l="0" t="0" r="r" b="b"/>
            <a:pathLst>
              <a:path w="773" h="651">
                <a:moveTo>
                  <a:pt x="0" y="155"/>
                </a:moveTo>
                <a:cubicBezTo>
                  <a:pt x="10" y="120"/>
                  <a:pt x="52" y="133"/>
                  <a:pt x="86" y="133"/>
                </a:cubicBezTo>
                <a:cubicBezTo>
                  <a:pt x="166" y="133"/>
                  <a:pt x="242" y="146"/>
                  <a:pt x="322" y="154"/>
                </a:cubicBezTo>
                <a:cubicBezTo>
                  <a:pt x="372" y="158"/>
                  <a:pt x="388" y="159"/>
                  <a:pt x="420" y="158"/>
                </a:cubicBezTo>
                <a:moveTo>
                  <a:pt x="641" y="38"/>
                </a:moveTo>
                <a:cubicBezTo>
                  <a:pt x="671" y="22"/>
                  <a:pt x="698" y="12"/>
                  <a:pt x="730" y="4"/>
                </a:cubicBezTo>
                <a:cubicBezTo>
                  <a:pt x="699" y="2"/>
                  <a:pt x="655" y="0"/>
                  <a:pt x="621" y="6"/>
                </a:cubicBezTo>
                <a:cubicBezTo>
                  <a:pt x="557" y="17"/>
                  <a:pt x="445" y="44"/>
                  <a:pt x="421" y="115"/>
                </a:cubicBezTo>
                <a:cubicBezTo>
                  <a:pt x="403" y="168"/>
                  <a:pt x="444" y="183"/>
                  <a:pt x="489" y="190"/>
                </a:cubicBezTo>
                <a:cubicBezTo>
                  <a:pt x="545" y="199"/>
                  <a:pt x="617" y="202"/>
                  <a:pt x="669" y="179"/>
                </a:cubicBezTo>
                <a:cubicBezTo>
                  <a:pt x="710" y="161"/>
                  <a:pt x="732" y="130"/>
                  <a:pt x="760" y="98"/>
                </a:cubicBezTo>
                <a:cubicBezTo>
                  <a:pt x="766" y="90"/>
                  <a:pt x="766" y="88"/>
                  <a:pt x="772" y="86"/>
                </a:cubicBezTo>
                <a:cubicBezTo>
                  <a:pt x="772" y="151"/>
                  <a:pt x="769" y="214"/>
                  <a:pt x="763" y="279"/>
                </a:cubicBezTo>
                <a:cubicBezTo>
                  <a:pt x="753" y="384"/>
                  <a:pt x="742" y="488"/>
                  <a:pt x="700" y="586"/>
                </a:cubicBezTo>
                <a:cubicBezTo>
                  <a:pt x="689" y="607"/>
                  <a:pt x="678" y="629"/>
                  <a:pt x="667" y="65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49" name="Freeform 46"/>
          <p:cNvSpPr/>
          <p:nvPr/>
        </p:nvSpPr>
        <p:spPr>
          <a:xfrm>
            <a:off x="2625840" y="4811040"/>
            <a:ext cx="954000" cy="249480"/>
          </a:xfrm>
          <a:custGeom>
            <a:avLst/>
            <a:gdLst/>
            <a:ahLst/>
            <a:rect l="0" t="0" r="r" b="b"/>
            <a:pathLst>
              <a:path w="2650" h="693">
                <a:moveTo>
                  <a:pt x="0" y="103"/>
                </a:moveTo>
                <a:cubicBezTo>
                  <a:pt x="4" y="88"/>
                  <a:pt x="8" y="75"/>
                  <a:pt x="10" y="60"/>
                </a:cubicBezTo>
                <a:cubicBezTo>
                  <a:pt x="21" y="109"/>
                  <a:pt x="34" y="161"/>
                  <a:pt x="41" y="211"/>
                </a:cubicBezTo>
                <a:cubicBezTo>
                  <a:pt x="54" y="301"/>
                  <a:pt x="59" y="390"/>
                  <a:pt x="60" y="481"/>
                </a:cubicBezTo>
                <a:cubicBezTo>
                  <a:pt x="60" y="531"/>
                  <a:pt x="61" y="581"/>
                  <a:pt x="57" y="630"/>
                </a:cubicBezTo>
                <a:cubicBezTo>
                  <a:pt x="57" y="632"/>
                  <a:pt x="57" y="635"/>
                  <a:pt x="57" y="637"/>
                </a:cubicBezTo>
                <a:moveTo>
                  <a:pt x="146" y="19"/>
                </a:moveTo>
                <a:cubicBezTo>
                  <a:pt x="175" y="5"/>
                  <a:pt x="218" y="0"/>
                  <a:pt x="271" y="2"/>
                </a:cubicBezTo>
                <a:cubicBezTo>
                  <a:pt x="404" y="8"/>
                  <a:pt x="537" y="27"/>
                  <a:pt x="670" y="35"/>
                </a:cubicBezTo>
                <a:cubicBezTo>
                  <a:pt x="767" y="41"/>
                  <a:pt x="916" y="25"/>
                  <a:pt x="1004" y="78"/>
                </a:cubicBezTo>
                <a:cubicBezTo>
                  <a:pt x="1007" y="82"/>
                  <a:pt x="1011" y="86"/>
                  <a:pt x="1014" y="89"/>
                </a:cubicBezTo>
                <a:cubicBezTo>
                  <a:pt x="1009" y="124"/>
                  <a:pt x="1000" y="138"/>
                  <a:pt x="987" y="171"/>
                </a:cubicBezTo>
                <a:cubicBezTo>
                  <a:pt x="970" y="213"/>
                  <a:pt x="971" y="251"/>
                  <a:pt x="971" y="296"/>
                </a:cubicBezTo>
                <a:cubicBezTo>
                  <a:pt x="971" y="379"/>
                  <a:pt x="979" y="462"/>
                  <a:pt x="929" y="532"/>
                </a:cubicBezTo>
                <a:cubicBezTo>
                  <a:pt x="916" y="551"/>
                  <a:pt x="895" y="571"/>
                  <a:pt x="872" y="579"/>
                </a:cubicBezTo>
                <a:cubicBezTo>
                  <a:pt x="829" y="594"/>
                  <a:pt x="773" y="585"/>
                  <a:pt x="729" y="588"/>
                </a:cubicBezTo>
                <a:cubicBezTo>
                  <a:pt x="641" y="594"/>
                  <a:pt x="553" y="602"/>
                  <a:pt x="465" y="610"/>
                </a:cubicBezTo>
                <a:cubicBezTo>
                  <a:pt x="346" y="620"/>
                  <a:pt x="228" y="640"/>
                  <a:pt x="110" y="653"/>
                </a:cubicBezTo>
                <a:cubicBezTo>
                  <a:pt x="100" y="653"/>
                  <a:pt x="89" y="654"/>
                  <a:pt x="79" y="654"/>
                </a:cubicBezTo>
                <a:moveTo>
                  <a:pt x="1642" y="192"/>
                </a:moveTo>
                <a:cubicBezTo>
                  <a:pt x="1619" y="184"/>
                  <a:pt x="1616" y="181"/>
                  <a:pt x="1602" y="180"/>
                </a:cubicBezTo>
                <a:cubicBezTo>
                  <a:pt x="1624" y="243"/>
                  <a:pt x="1658" y="300"/>
                  <a:pt x="1684" y="362"/>
                </a:cubicBezTo>
                <a:cubicBezTo>
                  <a:pt x="1721" y="449"/>
                  <a:pt x="1752" y="538"/>
                  <a:pt x="1790" y="624"/>
                </a:cubicBezTo>
                <a:cubicBezTo>
                  <a:pt x="1798" y="640"/>
                  <a:pt x="1799" y="642"/>
                  <a:pt x="1803" y="651"/>
                </a:cubicBezTo>
                <a:moveTo>
                  <a:pt x="1737" y="174"/>
                </a:moveTo>
                <a:cubicBezTo>
                  <a:pt x="1772" y="89"/>
                  <a:pt x="1838" y="93"/>
                  <a:pt x="1933" y="90"/>
                </a:cubicBezTo>
                <a:cubicBezTo>
                  <a:pt x="2072" y="86"/>
                  <a:pt x="2209" y="91"/>
                  <a:pt x="2346" y="112"/>
                </a:cubicBezTo>
                <a:cubicBezTo>
                  <a:pt x="2412" y="122"/>
                  <a:pt x="2572" y="124"/>
                  <a:pt x="2628" y="168"/>
                </a:cubicBezTo>
                <a:cubicBezTo>
                  <a:pt x="2649" y="184"/>
                  <a:pt x="2640" y="212"/>
                  <a:pt x="2634" y="237"/>
                </a:cubicBezTo>
                <a:cubicBezTo>
                  <a:pt x="2619" y="297"/>
                  <a:pt x="2601" y="350"/>
                  <a:pt x="2598" y="414"/>
                </a:cubicBezTo>
                <a:cubicBezTo>
                  <a:pt x="2595" y="471"/>
                  <a:pt x="2594" y="530"/>
                  <a:pt x="2601" y="587"/>
                </a:cubicBezTo>
                <a:cubicBezTo>
                  <a:pt x="2605" y="620"/>
                  <a:pt x="2615" y="645"/>
                  <a:pt x="2580" y="662"/>
                </a:cubicBezTo>
                <a:cubicBezTo>
                  <a:pt x="2516" y="692"/>
                  <a:pt x="2416" y="678"/>
                  <a:pt x="2349" y="678"/>
                </a:cubicBezTo>
                <a:cubicBezTo>
                  <a:pt x="2253" y="678"/>
                  <a:pt x="2153" y="685"/>
                  <a:pt x="2057" y="673"/>
                </a:cubicBezTo>
                <a:cubicBezTo>
                  <a:pt x="2045" y="670"/>
                  <a:pt x="2033" y="668"/>
                  <a:pt x="2021" y="66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50" name="Freeform 47"/>
          <p:cNvSpPr/>
          <p:nvPr/>
        </p:nvSpPr>
        <p:spPr>
          <a:xfrm>
            <a:off x="3886200" y="4858560"/>
            <a:ext cx="325800" cy="232920"/>
          </a:xfrm>
          <a:custGeom>
            <a:avLst/>
            <a:gdLst/>
            <a:ahLst/>
            <a:rect l="0" t="0" r="r" b="b"/>
            <a:pathLst>
              <a:path w="905" h="647">
                <a:moveTo>
                  <a:pt x="27" y="89"/>
                </a:moveTo>
                <a:cubicBezTo>
                  <a:pt x="0" y="92"/>
                  <a:pt x="20" y="166"/>
                  <a:pt x="25" y="194"/>
                </a:cubicBezTo>
                <a:cubicBezTo>
                  <a:pt x="45" y="304"/>
                  <a:pt x="65" y="412"/>
                  <a:pt x="78" y="523"/>
                </a:cubicBezTo>
                <a:cubicBezTo>
                  <a:pt x="83" y="564"/>
                  <a:pt x="86" y="604"/>
                  <a:pt x="86" y="646"/>
                </a:cubicBezTo>
                <a:moveTo>
                  <a:pt x="116" y="69"/>
                </a:moveTo>
                <a:cubicBezTo>
                  <a:pt x="201" y="12"/>
                  <a:pt x="262" y="4"/>
                  <a:pt x="366" y="2"/>
                </a:cubicBezTo>
                <a:cubicBezTo>
                  <a:pt x="469" y="0"/>
                  <a:pt x="572" y="5"/>
                  <a:pt x="676" y="13"/>
                </a:cubicBezTo>
                <a:cubicBezTo>
                  <a:pt x="723" y="17"/>
                  <a:pt x="773" y="20"/>
                  <a:pt x="819" y="26"/>
                </a:cubicBezTo>
                <a:cubicBezTo>
                  <a:pt x="824" y="54"/>
                  <a:pt x="825" y="81"/>
                  <a:pt x="827" y="109"/>
                </a:cubicBezTo>
                <a:cubicBezTo>
                  <a:pt x="832" y="194"/>
                  <a:pt x="840" y="275"/>
                  <a:pt x="860" y="358"/>
                </a:cubicBezTo>
                <a:cubicBezTo>
                  <a:pt x="875" y="419"/>
                  <a:pt x="903" y="480"/>
                  <a:pt x="904" y="543"/>
                </a:cubicBezTo>
                <a:cubicBezTo>
                  <a:pt x="903" y="546"/>
                  <a:pt x="901" y="550"/>
                  <a:pt x="900" y="553"/>
                </a:cubicBezTo>
                <a:cubicBezTo>
                  <a:pt x="857" y="562"/>
                  <a:pt x="816" y="561"/>
                  <a:pt x="772" y="562"/>
                </a:cubicBezTo>
                <a:cubicBezTo>
                  <a:pt x="674" y="564"/>
                  <a:pt x="575" y="568"/>
                  <a:pt x="476" y="569"/>
                </a:cubicBezTo>
                <a:cubicBezTo>
                  <a:pt x="374" y="570"/>
                  <a:pt x="271" y="569"/>
                  <a:pt x="169" y="57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51" name="Freeform 48"/>
          <p:cNvSpPr/>
          <p:nvPr/>
        </p:nvSpPr>
        <p:spPr>
          <a:xfrm>
            <a:off x="4504680" y="4790160"/>
            <a:ext cx="345240" cy="236160"/>
          </a:xfrm>
          <a:custGeom>
            <a:avLst/>
            <a:gdLst/>
            <a:ahLst/>
            <a:rect l="0" t="0" r="r" b="b"/>
            <a:pathLst>
              <a:path w="959" h="656">
                <a:moveTo>
                  <a:pt x="28" y="92"/>
                </a:moveTo>
                <a:cubicBezTo>
                  <a:pt x="0" y="97"/>
                  <a:pt x="3" y="113"/>
                  <a:pt x="13" y="167"/>
                </a:cubicBezTo>
                <a:cubicBezTo>
                  <a:pt x="31" y="268"/>
                  <a:pt x="77" y="366"/>
                  <a:pt x="113" y="462"/>
                </a:cubicBezTo>
                <a:cubicBezTo>
                  <a:pt x="136" y="524"/>
                  <a:pt x="159" y="586"/>
                  <a:pt x="187" y="646"/>
                </a:cubicBezTo>
                <a:moveTo>
                  <a:pt x="28" y="31"/>
                </a:moveTo>
                <a:cubicBezTo>
                  <a:pt x="111" y="0"/>
                  <a:pt x="194" y="7"/>
                  <a:pt x="284" y="8"/>
                </a:cubicBezTo>
                <a:cubicBezTo>
                  <a:pt x="424" y="10"/>
                  <a:pt x="563" y="26"/>
                  <a:pt x="702" y="34"/>
                </a:cubicBezTo>
                <a:cubicBezTo>
                  <a:pt x="775" y="38"/>
                  <a:pt x="849" y="36"/>
                  <a:pt x="920" y="43"/>
                </a:cubicBezTo>
                <a:cubicBezTo>
                  <a:pt x="927" y="44"/>
                  <a:pt x="928" y="43"/>
                  <a:pt x="931" y="46"/>
                </a:cubicBezTo>
                <a:cubicBezTo>
                  <a:pt x="931" y="150"/>
                  <a:pt x="935" y="254"/>
                  <a:pt x="935" y="357"/>
                </a:cubicBezTo>
                <a:cubicBezTo>
                  <a:pt x="935" y="409"/>
                  <a:pt x="958" y="538"/>
                  <a:pt x="911" y="579"/>
                </a:cubicBezTo>
                <a:cubicBezTo>
                  <a:pt x="878" y="609"/>
                  <a:pt x="837" y="606"/>
                  <a:pt x="793" y="607"/>
                </a:cubicBezTo>
                <a:cubicBezTo>
                  <a:pt x="656" y="610"/>
                  <a:pt x="519" y="601"/>
                  <a:pt x="383" y="620"/>
                </a:cubicBezTo>
                <a:cubicBezTo>
                  <a:pt x="284" y="637"/>
                  <a:pt x="252" y="643"/>
                  <a:pt x="184" y="65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52" name="Freeform 49"/>
          <p:cNvSpPr/>
          <p:nvPr/>
        </p:nvSpPr>
        <p:spPr>
          <a:xfrm>
            <a:off x="6482880" y="4700520"/>
            <a:ext cx="394560" cy="351000"/>
          </a:xfrm>
          <a:custGeom>
            <a:avLst/>
            <a:gdLst/>
            <a:ahLst/>
            <a:rect l="0" t="0" r="r" b="b"/>
            <a:pathLst>
              <a:path w="1096" h="975">
                <a:moveTo>
                  <a:pt x="99" y="643"/>
                </a:moveTo>
                <a:cubicBezTo>
                  <a:pt x="100" y="611"/>
                  <a:pt x="100" y="576"/>
                  <a:pt x="107" y="545"/>
                </a:cubicBezTo>
                <a:cubicBezTo>
                  <a:pt x="108" y="544"/>
                  <a:pt x="109" y="544"/>
                  <a:pt x="108" y="547"/>
                </a:cubicBezTo>
                <a:cubicBezTo>
                  <a:pt x="106" y="598"/>
                  <a:pt x="91" y="636"/>
                  <a:pt x="72" y="683"/>
                </a:cubicBezTo>
                <a:cubicBezTo>
                  <a:pt x="39" y="764"/>
                  <a:pt x="4" y="848"/>
                  <a:pt x="1" y="936"/>
                </a:cubicBezTo>
                <a:cubicBezTo>
                  <a:pt x="0" y="974"/>
                  <a:pt x="9" y="966"/>
                  <a:pt x="41" y="970"/>
                </a:cubicBezTo>
                <a:moveTo>
                  <a:pt x="453" y="591"/>
                </a:moveTo>
                <a:cubicBezTo>
                  <a:pt x="441" y="568"/>
                  <a:pt x="436" y="576"/>
                  <a:pt x="410" y="602"/>
                </a:cubicBezTo>
                <a:cubicBezTo>
                  <a:pt x="367" y="645"/>
                  <a:pt x="329" y="698"/>
                  <a:pt x="319" y="760"/>
                </a:cubicBezTo>
                <a:cubicBezTo>
                  <a:pt x="309" y="822"/>
                  <a:pt x="331" y="841"/>
                  <a:pt x="392" y="846"/>
                </a:cubicBezTo>
                <a:cubicBezTo>
                  <a:pt x="462" y="852"/>
                  <a:pt x="545" y="852"/>
                  <a:pt x="599" y="798"/>
                </a:cubicBezTo>
                <a:cubicBezTo>
                  <a:pt x="645" y="750"/>
                  <a:pt x="613" y="683"/>
                  <a:pt x="574" y="647"/>
                </a:cubicBezTo>
                <a:cubicBezTo>
                  <a:pt x="528" y="606"/>
                  <a:pt x="467" y="581"/>
                  <a:pt x="410" y="561"/>
                </a:cubicBezTo>
                <a:cubicBezTo>
                  <a:pt x="395" y="556"/>
                  <a:pt x="392" y="555"/>
                  <a:pt x="383" y="554"/>
                </a:cubicBezTo>
                <a:moveTo>
                  <a:pt x="803" y="8"/>
                </a:moveTo>
                <a:cubicBezTo>
                  <a:pt x="799" y="5"/>
                  <a:pt x="796" y="3"/>
                  <a:pt x="792" y="0"/>
                </a:cubicBezTo>
                <a:cubicBezTo>
                  <a:pt x="790" y="22"/>
                  <a:pt x="798" y="44"/>
                  <a:pt x="809" y="70"/>
                </a:cubicBezTo>
                <a:cubicBezTo>
                  <a:pt x="830" y="123"/>
                  <a:pt x="847" y="179"/>
                  <a:pt x="872" y="230"/>
                </a:cubicBezTo>
                <a:cubicBezTo>
                  <a:pt x="884" y="254"/>
                  <a:pt x="898" y="278"/>
                  <a:pt x="928" y="276"/>
                </a:cubicBezTo>
                <a:cubicBezTo>
                  <a:pt x="958" y="274"/>
                  <a:pt x="961" y="261"/>
                  <a:pt x="973" y="235"/>
                </a:cubicBezTo>
                <a:cubicBezTo>
                  <a:pt x="976" y="229"/>
                  <a:pt x="984" y="215"/>
                  <a:pt x="986" y="210"/>
                </a:cubicBezTo>
                <a:cubicBezTo>
                  <a:pt x="999" y="277"/>
                  <a:pt x="1017" y="343"/>
                  <a:pt x="1039" y="407"/>
                </a:cubicBezTo>
                <a:cubicBezTo>
                  <a:pt x="1068" y="488"/>
                  <a:pt x="1077" y="514"/>
                  <a:pt x="1095" y="56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53" name="Freeform 50"/>
          <p:cNvSpPr/>
          <p:nvPr/>
        </p:nvSpPr>
        <p:spPr>
          <a:xfrm>
            <a:off x="639720" y="5258520"/>
            <a:ext cx="2099880" cy="247320"/>
          </a:xfrm>
          <a:custGeom>
            <a:avLst/>
            <a:gdLst/>
            <a:ahLst/>
            <a:rect l="0" t="0" r="r" b="b"/>
            <a:pathLst>
              <a:path w="5833" h="687">
                <a:moveTo>
                  <a:pt x="394" y="71"/>
                </a:moveTo>
                <a:cubicBezTo>
                  <a:pt x="363" y="49"/>
                  <a:pt x="331" y="29"/>
                  <a:pt x="296" y="13"/>
                </a:cubicBezTo>
                <a:cubicBezTo>
                  <a:pt x="282" y="7"/>
                  <a:pt x="267" y="0"/>
                  <a:pt x="251" y="2"/>
                </a:cubicBezTo>
                <a:cubicBezTo>
                  <a:pt x="198" y="10"/>
                  <a:pt x="174" y="50"/>
                  <a:pt x="138" y="89"/>
                </a:cubicBezTo>
                <a:cubicBezTo>
                  <a:pt x="92" y="138"/>
                  <a:pt x="24" y="195"/>
                  <a:pt x="0" y="261"/>
                </a:cubicBezTo>
                <a:cubicBezTo>
                  <a:pt x="0" y="277"/>
                  <a:pt x="0" y="281"/>
                  <a:pt x="0" y="291"/>
                </a:cubicBezTo>
                <a:cubicBezTo>
                  <a:pt x="88" y="301"/>
                  <a:pt x="154" y="269"/>
                  <a:pt x="229" y="223"/>
                </a:cubicBezTo>
                <a:cubicBezTo>
                  <a:pt x="276" y="194"/>
                  <a:pt x="336" y="158"/>
                  <a:pt x="348" y="100"/>
                </a:cubicBezTo>
                <a:cubicBezTo>
                  <a:pt x="355" y="65"/>
                  <a:pt x="345" y="42"/>
                  <a:pt x="308" y="35"/>
                </a:cubicBezTo>
                <a:cubicBezTo>
                  <a:pt x="294" y="32"/>
                  <a:pt x="276" y="35"/>
                  <a:pt x="262" y="35"/>
                </a:cubicBezTo>
                <a:cubicBezTo>
                  <a:pt x="270" y="56"/>
                  <a:pt x="246" y="51"/>
                  <a:pt x="282" y="56"/>
                </a:cubicBezTo>
                <a:cubicBezTo>
                  <a:pt x="320" y="61"/>
                  <a:pt x="346" y="51"/>
                  <a:pt x="379" y="36"/>
                </a:cubicBezTo>
                <a:cubicBezTo>
                  <a:pt x="400" y="27"/>
                  <a:pt x="430" y="12"/>
                  <a:pt x="454" y="20"/>
                </a:cubicBezTo>
                <a:cubicBezTo>
                  <a:pt x="495" y="33"/>
                  <a:pt x="488" y="107"/>
                  <a:pt x="488" y="137"/>
                </a:cubicBezTo>
                <a:cubicBezTo>
                  <a:pt x="489" y="197"/>
                  <a:pt x="482" y="238"/>
                  <a:pt x="444" y="286"/>
                </a:cubicBezTo>
                <a:cubicBezTo>
                  <a:pt x="439" y="291"/>
                  <a:pt x="435" y="295"/>
                  <a:pt x="430" y="300"/>
                </a:cubicBezTo>
                <a:cubicBezTo>
                  <a:pt x="421" y="291"/>
                  <a:pt x="397" y="320"/>
                  <a:pt x="415" y="268"/>
                </a:cubicBezTo>
                <a:cubicBezTo>
                  <a:pt x="435" y="211"/>
                  <a:pt x="510" y="158"/>
                  <a:pt x="557" y="125"/>
                </a:cubicBezTo>
                <a:cubicBezTo>
                  <a:pt x="626" y="76"/>
                  <a:pt x="693" y="47"/>
                  <a:pt x="778" y="42"/>
                </a:cubicBezTo>
                <a:cubicBezTo>
                  <a:pt x="855" y="37"/>
                  <a:pt x="864" y="88"/>
                  <a:pt x="864" y="154"/>
                </a:cubicBezTo>
                <a:cubicBezTo>
                  <a:pt x="864" y="213"/>
                  <a:pt x="840" y="249"/>
                  <a:pt x="814" y="300"/>
                </a:cubicBezTo>
                <a:moveTo>
                  <a:pt x="1636" y="225"/>
                </a:moveTo>
                <a:cubicBezTo>
                  <a:pt x="1559" y="211"/>
                  <a:pt x="1542" y="216"/>
                  <a:pt x="1478" y="263"/>
                </a:cubicBezTo>
                <a:cubicBezTo>
                  <a:pt x="1425" y="302"/>
                  <a:pt x="1344" y="361"/>
                  <a:pt x="1333" y="431"/>
                </a:cubicBezTo>
                <a:cubicBezTo>
                  <a:pt x="1333" y="434"/>
                  <a:pt x="1333" y="438"/>
                  <a:pt x="1333" y="441"/>
                </a:cubicBezTo>
                <a:cubicBezTo>
                  <a:pt x="1390" y="443"/>
                  <a:pt x="1438" y="443"/>
                  <a:pt x="1490" y="418"/>
                </a:cubicBezTo>
                <a:cubicBezTo>
                  <a:pt x="1531" y="399"/>
                  <a:pt x="1567" y="371"/>
                  <a:pt x="1573" y="323"/>
                </a:cubicBezTo>
                <a:cubicBezTo>
                  <a:pt x="1578" y="283"/>
                  <a:pt x="1557" y="267"/>
                  <a:pt x="1523" y="253"/>
                </a:cubicBezTo>
                <a:cubicBezTo>
                  <a:pt x="1506" y="246"/>
                  <a:pt x="1470" y="246"/>
                  <a:pt x="1517" y="244"/>
                </a:cubicBezTo>
                <a:moveTo>
                  <a:pt x="1924" y="42"/>
                </a:moveTo>
                <a:cubicBezTo>
                  <a:pt x="1935" y="5"/>
                  <a:pt x="1902" y="95"/>
                  <a:pt x="1888" y="131"/>
                </a:cubicBezTo>
                <a:cubicBezTo>
                  <a:pt x="1856" y="211"/>
                  <a:pt x="1834" y="292"/>
                  <a:pt x="1824" y="380"/>
                </a:cubicBezTo>
                <a:cubicBezTo>
                  <a:pt x="1821" y="419"/>
                  <a:pt x="1820" y="428"/>
                  <a:pt x="1821" y="452"/>
                </a:cubicBezTo>
                <a:moveTo>
                  <a:pt x="1709" y="343"/>
                </a:moveTo>
                <a:cubicBezTo>
                  <a:pt x="1791" y="294"/>
                  <a:pt x="1876" y="258"/>
                  <a:pt x="1967" y="228"/>
                </a:cubicBezTo>
                <a:cubicBezTo>
                  <a:pt x="2049" y="201"/>
                  <a:pt x="2137" y="185"/>
                  <a:pt x="2215" y="148"/>
                </a:cubicBezTo>
                <a:cubicBezTo>
                  <a:pt x="2215" y="147"/>
                  <a:pt x="2216" y="145"/>
                  <a:pt x="2216" y="144"/>
                </a:cubicBezTo>
                <a:cubicBezTo>
                  <a:pt x="2174" y="166"/>
                  <a:pt x="2141" y="183"/>
                  <a:pt x="2112" y="228"/>
                </a:cubicBezTo>
                <a:cubicBezTo>
                  <a:pt x="2091" y="261"/>
                  <a:pt x="2079" y="311"/>
                  <a:pt x="2100" y="349"/>
                </a:cubicBezTo>
                <a:cubicBezTo>
                  <a:pt x="2122" y="386"/>
                  <a:pt x="2202" y="372"/>
                  <a:pt x="2233" y="362"/>
                </a:cubicBezTo>
                <a:cubicBezTo>
                  <a:pt x="2267" y="351"/>
                  <a:pt x="2293" y="338"/>
                  <a:pt x="2331" y="346"/>
                </a:cubicBezTo>
                <a:cubicBezTo>
                  <a:pt x="2375" y="352"/>
                  <a:pt x="2416" y="378"/>
                  <a:pt x="2458" y="391"/>
                </a:cubicBezTo>
                <a:cubicBezTo>
                  <a:pt x="2488" y="400"/>
                  <a:pt x="2513" y="404"/>
                  <a:pt x="2544" y="405"/>
                </a:cubicBezTo>
                <a:cubicBezTo>
                  <a:pt x="2584" y="407"/>
                  <a:pt x="2601" y="397"/>
                  <a:pt x="2635" y="380"/>
                </a:cubicBezTo>
                <a:cubicBezTo>
                  <a:pt x="2672" y="362"/>
                  <a:pt x="2695" y="352"/>
                  <a:pt x="2737" y="354"/>
                </a:cubicBezTo>
                <a:cubicBezTo>
                  <a:pt x="2792" y="356"/>
                  <a:pt x="2843" y="378"/>
                  <a:pt x="2898" y="381"/>
                </a:cubicBezTo>
                <a:cubicBezTo>
                  <a:pt x="2931" y="383"/>
                  <a:pt x="2964" y="379"/>
                  <a:pt x="2996" y="375"/>
                </a:cubicBezTo>
                <a:cubicBezTo>
                  <a:pt x="2993" y="331"/>
                  <a:pt x="2993" y="321"/>
                  <a:pt x="2951" y="295"/>
                </a:cubicBezTo>
                <a:cubicBezTo>
                  <a:pt x="2905" y="266"/>
                  <a:pt x="2819" y="245"/>
                  <a:pt x="2764" y="263"/>
                </a:cubicBezTo>
                <a:cubicBezTo>
                  <a:pt x="2697" y="285"/>
                  <a:pt x="2644" y="395"/>
                  <a:pt x="2674" y="461"/>
                </a:cubicBezTo>
                <a:cubicBezTo>
                  <a:pt x="2710" y="540"/>
                  <a:pt x="2840" y="549"/>
                  <a:pt x="2911" y="552"/>
                </a:cubicBezTo>
                <a:cubicBezTo>
                  <a:pt x="2972" y="552"/>
                  <a:pt x="2994" y="552"/>
                  <a:pt x="3036" y="552"/>
                </a:cubicBezTo>
                <a:moveTo>
                  <a:pt x="3084" y="568"/>
                </a:moveTo>
                <a:cubicBezTo>
                  <a:pt x="3079" y="554"/>
                  <a:pt x="3074" y="546"/>
                  <a:pt x="3075" y="530"/>
                </a:cubicBezTo>
                <a:cubicBezTo>
                  <a:pt x="3077" y="509"/>
                  <a:pt x="3096" y="495"/>
                  <a:pt x="3098" y="472"/>
                </a:cubicBezTo>
                <a:cubicBezTo>
                  <a:pt x="3101" y="434"/>
                  <a:pt x="3094" y="411"/>
                  <a:pt x="3076" y="379"/>
                </a:cubicBezTo>
                <a:cubicBezTo>
                  <a:pt x="3061" y="353"/>
                  <a:pt x="3052" y="331"/>
                  <a:pt x="3048" y="302"/>
                </a:cubicBezTo>
                <a:cubicBezTo>
                  <a:pt x="3048" y="300"/>
                  <a:pt x="3049" y="298"/>
                  <a:pt x="3049" y="296"/>
                </a:cubicBezTo>
                <a:cubicBezTo>
                  <a:pt x="3116" y="301"/>
                  <a:pt x="3151" y="335"/>
                  <a:pt x="3206" y="375"/>
                </a:cubicBezTo>
                <a:cubicBezTo>
                  <a:pt x="3276" y="424"/>
                  <a:pt x="3350" y="467"/>
                  <a:pt x="3419" y="517"/>
                </a:cubicBezTo>
                <a:cubicBezTo>
                  <a:pt x="3442" y="534"/>
                  <a:pt x="3452" y="551"/>
                  <a:pt x="3470" y="569"/>
                </a:cubicBezTo>
                <a:cubicBezTo>
                  <a:pt x="3495" y="593"/>
                  <a:pt x="3531" y="585"/>
                  <a:pt x="3564" y="586"/>
                </a:cubicBezTo>
                <a:moveTo>
                  <a:pt x="4035" y="96"/>
                </a:moveTo>
                <a:cubicBezTo>
                  <a:pt x="4020" y="79"/>
                  <a:pt x="4018" y="76"/>
                  <a:pt x="4008" y="68"/>
                </a:cubicBezTo>
                <a:cubicBezTo>
                  <a:pt x="4004" y="113"/>
                  <a:pt x="3999" y="170"/>
                  <a:pt x="3998" y="218"/>
                </a:cubicBezTo>
                <a:cubicBezTo>
                  <a:pt x="3996" y="306"/>
                  <a:pt x="3993" y="395"/>
                  <a:pt x="4014" y="481"/>
                </a:cubicBezTo>
                <a:cubicBezTo>
                  <a:pt x="4023" y="520"/>
                  <a:pt x="4040" y="537"/>
                  <a:pt x="4059" y="568"/>
                </a:cubicBezTo>
                <a:cubicBezTo>
                  <a:pt x="4074" y="556"/>
                  <a:pt x="4081" y="551"/>
                  <a:pt x="4098" y="528"/>
                </a:cubicBezTo>
                <a:cubicBezTo>
                  <a:pt x="4127" y="489"/>
                  <a:pt x="4154" y="440"/>
                  <a:pt x="4199" y="417"/>
                </a:cubicBezTo>
                <a:cubicBezTo>
                  <a:pt x="4231" y="400"/>
                  <a:pt x="4279" y="402"/>
                  <a:pt x="4308" y="421"/>
                </a:cubicBezTo>
                <a:cubicBezTo>
                  <a:pt x="4359" y="453"/>
                  <a:pt x="4358" y="504"/>
                  <a:pt x="4426" y="518"/>
                </a:cubicBezTo>
                <a:cubicBezTo>
                  <a:pt x="4474" y="528"/>
                  <a:pt x="4535" y="524"/>
                  <a:pt x="4580" y="506"/>
                </a:cubicBezTo>
                <a:cubicBezTo>
                  <a:pt x="4625" y="487"/>
                  <a:pt x="4658" y="460"/>
                  <a:pt x="4675" y="415"/>
                </a:cubicBezTo>
                <a:cubicBezTo>
                  <a:pt x="4678" y="397"/>
                  <a:pt x="4679" y="392"/>
                  <a:pt x="4678" y="381"/>
                </a:cubicBezTo>
                <a:cubicBezTo>
                  <a:pt x="4635" y="382"/>
                  <a:pt x="4616" y="387"/>
                  <a:pt x="4577" y="410"/>
                </a:cubicBezTo>
                <a:cubicBezTo>
                  <a:pt x="4538" y="433"/>
                  <a:pt x="4516" y="450"/>
                  <a:pt x="4509" y="493"/>
                </a:cubicBezTo>
                <a:cubicBezTo>
                  <a:pt x="4510" y="497"/>
                  <a:pt x="4512" y="502"/>
                  <a:pt x="4513" y="506"/>
                </a:cubicBezTo>
                <a:cubicBezTo>
                  <a:pt x="4560" y="511"/>
                  <a:pt x="4611" y="522"/>
                  <a:pt x="4659" y="511"/>
                </a:cubicBezTo>
                <a:cubicBezTo>
                  <a:pt x="4726" y="496"/>
                  <a:pt x="4771" y="451"/>
                  <a:pt x="4814" y="402"/>
                </a:cubicBezTo>
                <a:cubicBezTo>
                  <a:pt x="4820" y="466"/>
                  <a:pt x="4822" y="497"/>
                  <a:pt x="4888" y="517"/>
                </a:cubicBezTo>
                <a:cubicBezTo>
                  <a:pt x="4941" y="533"/>
                  <a:pt x="5001" y="507"/>
                  <a:pt x="5044" y="480"/>
                </a:cubicBezTo>
                <a:cubicBezTo>
                  <a:pt x="5067" y="466"/>
                  <a:pt x="5089" y="442"/>
                  <a:pt x="5113" y="431"/>
                </a:cubicBezTo>
                <a:cubicBezTo>
                  <a:pt x="5119" y="431"/>
                  <a:pt x="5121" y="431"/>
                  <a:pt x="5125" y="431"/>
                </a:cubicBezTo>
                <a:cubicBezTo>
                  <a:pt x="5147" y="467"/>
                  <a:pt x="5156" y="495"/>
                  <a:pt x="5201" y="510"/>
                </a:cubicBezTo>
                <a:cubicBezTo>
                  <a:pt x="5257" y="528"/>
                  <a:pt x="5317" y="523"/>
                  <a:pt x="5374" y="524"/>
                </a:cubicBezTo>
                <a:moveTo>
                  <a:pt x="5634" y="506"/>
                </a:moveTo>
                <a:cubicBezTo>
                  <a:pt x="5676" y="488"/>
                  <a:pt x="5733" y="471"/>
                  <a:pt x="5750" y="424"/>
                </a:cubicBezTo>
                <a:cubicBezTo>
                  <a:pt x="5750" y="414"/>
                  <a:pt x="5750" y="411"/>
                  <a:pt x="5749" y="405"/>
                </a:cubicBezTo>
                <a:cubicBezTo>
                  <a:pt x="5702" y="392"/>
                  <a:pt x="5644" y="386"/>
                  <a:pt x="5598" y="405"/>
                </a:cubicBezTo>
                <a:cubicBezTo>
                  <a:pt x="5560" y="421"/>
                  <a:pt x="5517" y="458"/>
                  <a:pt x="5505" y="499"/>
                </a:cubicBezTo>
                <a:cubicBezTo>
                  <a:pt x="5498" y="523"/>
                  <a:pt x="5504" y="533"/>
                  <a:pt x="5517" y="548"/>
                </a:cubicBezTo>
                <a:cubicBezTo>
                  <a:pt x="5579" y="554"/>
                  <a:pt x="5619" y="552"/>
                  <a:pt x="5674" y="517"/>
                </a:cubicBezTo>
                <a:cubicBezTo>
                  <a:pt x="5749" y="469"/>
                  <a:pt x="5806" y="398"/>
                  <a:pt x="5820" y="307"/>
                </a:cubicBezTo>
                <a:cubicBezTo>
                  <a:pt x="5832" y="228"/>
                  <a:pt x="5821" y="140"/>
                  <a:pt x="5810" y="62"/>
                </a:cubicBezTo>
                <a:cubicBezTo>
                  <a:pt x="5807" y="43"/>
                  <a:pt x="5800" y="19"/>
                  <a:pt x="5796" y="7"/>
                </a:cubicBezTo>
                <a:cubicBezTo>
                  <a:pt x="5756" y="78"/>
                  <a:pt x="5745" y="173"/>
                  <a:pt x="5741" y="255"/>
                </a:cubicBezTo>
                <a:cubicBezTo>
                  <a:pt x="5734" y="387"/>
                  <a:pt x="5741" y="505"/>
                  <a:pt x="5790" y="626"/>
                </a:cubicBezTo>
                <a:cubicBezTo>
                  <a:pt x="5800" y="646"/>
                  <a:pt x="5810" y="666"/>
                  <a:pt x="5820" y="68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54" name="Freeform 51"/>
          <p:cNvSpPr/>
          <p:nvPr/>
        </p:nvSpPr>
        <p:spPr>
          <a:xfrm>
            <a:off x="1403280" y="5605560"/>
            <a:ext cx="1189440" cy="282240"/>
          </a:xfrm>
          <a:custGeom>
            <a:avLst/>
            <a:gdLst/>
            <a:ahLst/>
            <a:rect l="0" t="0" r="r" b="b"/>
            <a:pathLst>
              <a:path w="3304" h="784">
                <a:moveTo>
                  <a:pt x="68" y="158"/>
                </a:moveTo>
                <a:cubicBezTo>
                  <a:pt x="34" y="153"/>
                  <a:pt x="42" y="208"/>
                  <a:pt x="38" y="235"/>
                </a:cubicBezTo>
                <a:cubicBezTo>
                  <a:pt x="29" y="303"/>
                  <a:pt x="28" y="370"/>
                  <a:pt x="28" y="440"/>
                </a:cubicBezTo>
                <a:cubicBezTo>
                  <a:pt x="28" y="488"/>
                  <a:pt x="35" y="533"/>
                  <a:pt x="10" y="576"/>
                </a:cubicBezTo>
                <a:cubicBezTo>
                  <a:pt x="7" y="580"/>
                  <a:pt x="3" y="585"/>
                  <a:pt x="0" y="589"/>
                </a:cubicBezTo>
                <a:moveTo>
                  <a:pt x="131" y="268"/>
                </a:moveTo>
                <a:cubicBezTo>
                  <a:pt x="155" y="224"/>
                  <a:pt x="181" y="157"/>
                  <a:pt x="234" y="139"/>
                </a:cubicBezTo>
                <a:cubicBezTo>
                  <a:pt x="252" y="139"/>
                  <a:pt x="257" y="139"/>
                  <a:pt x="268" y="141"/>
                </a:cubicBezTo>
                <a:cubicBezTo>
                  <a:pt x="283" y="187"/>
                  <a:pt x="296" y="246"/>
                  <a:pt x="281" y="295"/>
                </a:cubicBezTo>
                <a:cubicBezTo>
                  <a:pt x="266" y="344"/>
                  <a:pt x="222" y="395"/>
                  <a:pt x="184" y="430"/>
                </a:cubicBezTo>
                <a:cubicBezTo>
                  <a:pt x="179" y="434"/>
                  <a:pt x="173" y="438"/>
                  <a:pt x="168" y="442"/>
                </a:cubicBezTo>
                <a:cubicBezTo>
                  <a:pt x="174" y="435"/>
                  <a:pt x="234" y="385"/>
                  <a:pt x="256" y="370"/>
                </a:cubicBezTo>
                <a:cubicBezTo>
                  <a:pt x="273" y="359"/>
                  <a:pt x="291" y="347"/>
                  <a:pt x="308" y="336"/>
                </a:cubicBezTo>
                <a:moveTo>
                  <a:pt x="518" y="210"/>
                </a:moveTo>
                <a:cubicBezTo>
                  <a:pt x="536" y="226"/>
                  <a:pt x="532" y="190"/>
                  <a:pt x="538" y="243"/>
                </a:cubicBezTo>
                <a:cubicBezTo>
                  <a:pt x="542" y="280"/>
                  <a:pt x="535" y="319"/>
                  <a:pt x="556" y="353"/>
                </a:cubicBezTo>
                <a:cubicBezTo>
                  <a:pt x="579" y="390"/>
                  <a:pt x="631" y="385"/>
                  <a:pt x="668" y="385"/>
                </a:cubicBezTo>
                <a:cubicBezTo>
                  <a:pt x="724" y="386"/>
                  <a:pt x="767" y="370"/>
                  <a:pt x="817" y="345"/>
                </a:cubicBezTo>
                <a:cubicBezTo>
                  <a:pt x="830" y="338"/>
                  <a:pt x="882" y="301"/>
                  <a:pt x="902" y="316"/>
                </a:cubicBezTo>
                <a:cubicBezTo>
                  <a:pt x="940" y="345"/>
                  <a:pt x="928" y="386"/>
                  <a:pt x="991" y="393"/>
                </a:cubicBezTo>
                <a:cubicBezTo>
                  <a:pt x="1056" y="399"/>
                  <a:pt x="1101" y="380"/>
                  <a:pt x="1153" y="343"/>
                </a:cubicBezTo>
                <a:cubicBezTo>
                  <a:pt x="1204" y="307"/>
                  <a:pt x="1240" y="267"/>
                  <a:pt x="1248" y="203"/>
                </a:cubicBezTo>
                <a:cubicBezTo>
                  <a:pt x="1255" y="143"/>
                  <a:pt x="1243" y="93"/>
                  <a:pt x="1202" y="48"/>
                </a:cubicBezTo>
                <a:cubicBezTo>
                  <a:pt x="1164" y="7"/>
                  <a:pt x="1139" y="50"/>
                  <a:pt x="1125" y="86"/>
                </a:cubicBezTo>
                <a:cubicBezTo>
                  <a:pt x="1098" y="157"/>
                  <a:pt x="1089" y="256"/>
                  <a:pt x="1114" y="328"/>
                </a:cubicBezTo>
                <a:cubicBezTo>
                  <a:pt x="1141" y="406"/>
                  <a:pt x="1203" y="467"/>
                  <a:pt x="1272" y="505"/>
                </a:cubicBezTo>
                <a:cubicBezTo>
                  <a:pt x="1311" y="522"/>
                  <a:pt x="1322" y="528"/>
                  <a:pt x="1349" y="531"/>
                </a:cubicBezTo>
                <a:moveTo>
                  <a:pt x="1090" y="297"/>
                </a:moveTo>
                <a:cubicBezTo>
                  <a:pt x="1129" y="282"/>
                  <a:pt x="1189" y="272"/>
                  <a:pt x="1239" y="263"/>
                </a:cubicBezTo>
                <a:cubicBezTo>
                  <a:pt x="1331" y="246"/>
                  <a:pt x="1423" y="235"/>
                  <a:pt x="1514" y="216"/>
                </a:cubicBezTo>
                <a:cubicBezTo>
                  <a:pt x="1550" y="209"/>
                  <a:pt x="1601" y="200"/>
                  <a:pt x="1613" y="158"/>
                </a:cubicBezTo>
                <a:cubicBezTo>
                  <a:pt x="1615" y="146"/>
                  <a:pt x="1615" y="143"/>
                  <a:pt x="1615" y="136"/>
                </a:cubicBezTo>
                <a:cubicBezTo>
                  <a:pt x="1616" y="142"/>
                  <a:pt x="1624" y="185"/>
                  <a:pt x="1625" y="192"/>
                </a:cubicBezTo>
                <a:cubicBezTo>
                  <a:pt x="1633" y="258"/>
                  <a:pt x="1649" y="319"/>
                  <a:pt x="1664" y="383"/>
                </a:cubicBezTo>
                <a:cubicBezTo>
                  <a:pt x="1674" y="428"/>
                  <a:pt x="1681" y="468"/>
                  <a:pt x="1685" y="511"/>
                </a:cubicBezTo>
                <a:moveTo>
                  <a:pt x="1545" y="405"/>
                </a:moveTo>
                <a:cubicBezTo>
                  <a:pt x="1632" y="368"/>
                  <a:pt x="1719" y="339"/>
                  <a:pt x="1809" y="312"/>
                </a:cubicBezTo>
                <a:cubicBezTo>
                  <a:pt x="1842" y="302"/>
                  <a:pt x="1904" y="297"/>
                  <a:pt x="1922" y="263"/>
                </a:cubicBezTo>
                <a:cubicBezTo>
                  <a:pt x="1933" y="242"/>
                  <a:pt x="1923" y="221"/>
                  <a:pt x="1910" y="206"/>
                </a:cubicBezTo>
                <a:cubicBezTo>
                  <a:pt x="1908" y="204"/>
                  <a:pt x="1905" y="201"/>
                  <a:pt x="1903" y="199"/>
                </a:cubicBezTo>
                <a:cubicBezTo>
                  <a:pt x="1902" y="202"/>
                  <a:pt x="1894" y="246"/>
                  <a:pt x="1892" y="264"/>
                </a:cubicBezTo>
                <a:cubicBezTo>
                  <a:pt x="1887" y="317"/>
                  <a:pt x="1889" y="371"/>
                  <a:pt x="1889" y="426"/>
                </a:cubicBezTo>
                <a:cubicBezTo>
                  <a:pt x="1889" y="471"/>
                  <a:pt x="1889" y="515"/>
                  <a:pt x="1889" y="560"/>
                </a:cubicBezTo>
                <a:moveTo>
                  <a:pt x="2083" y="293"/>
                </a:moveTo>
                <a:cubicBezTo>
                  <a:pt x="2080" y="286"/>
                  <a:pt x="2078" y="282"/>
                  <a:pt x="2077" y="275"/>
                </a:cubicBezTo>
                <a:cubicBezTo>
                  <a:pt x="2078" y="298"/>
                  <a:pt x="2080" y="319"/>
                  <a:pt x="2085" y="343"/>
                </a:cubicBezTo>
                <a:cubicBezTo>
                  <a:pt x="2091" y="373"/>
                  <a:pt x="2099" y="402"/>
                  <a:pt x="2113" y="429"/>
                </a:cubicBezTo>
                <a:cubicBezTo>
                  <a:pt x="2117" y="436"/>
                  <a:pt x="2120" y="441"/>
                  <a:pt x="2124" y="446"/>
                </a:cubicBezTo>
                <a:cubicBezTo>
                  <a:pt x="2114" y="431"/>
                  <a:pt x="2100" y="419"/>
                  <a:pt x="2089" y="405"/>
                </a:cubicBezTo>
                <a:cubicBezTo>
                  <a:pt x="2084" y="398"/>
                  <a:pt x="2086" y="389"/>
                  <a:pt x="2086" y="381"/>
                </a:cubicBezTo>
                <a:moveTo>
                  <a:pt x="1961" y="79"/>
                </a:moveTo>
                <a:cubicBezTo>
                  <a:pt x="1959" y="54"/>
                  <a:pt x="1958" y="29"/>
                  <a:pt x="1958" y="4"/>
                </a:cubicBezTo>
                <a:cubicBezTo>
                  <a:pt x="1958" y="0"/>
                  <a:pt x="1944" y="43"/>
                  <a:pt x="1943" y="46"/>
                </a:cubicBezTo>
                <a:moveTo>
                  <a:pt x="2044" y="261"/>
                </a:moveTo>
                <a:cubicBezTo>
                  <a:pt x="2047" y="290"/>
                  <a:pt x="2056" y="307"/>
                  <a:pt x="2068" y="335"/>
                </a:cubicBezTo>
                <a:cubicBezTo>
                  <a:pt x="2087" y="379"/>
                  <a:pt x="2102" y="424"/>
                  <a:pt x="2118" y="468"/>
                </a:cubicBezTo>
                <a:cubicBezTo>
                  <a:pt x="2122" y="480"/>
                  <a:pt x="2127" y="490"/>
                  <a:pt x="2132" y="501"/>
                </a:cubicBezTo>
                <a:cubicBezTo>
                  <a:pt x="2153" y="496"/>
                  <a:pt x="2160" y="487"/>
                  <a:pt x="2176" y="468"/>
                </a:cubicBezTo>
                <a:cubicBezTo>
                  <a:pt x="2207" y="431"/>
                  <a:pt x="2241" y="393"/>
                  <a:pt x="2286" y="370"/>
                </a:cubicBezTo>
                <a:cubicBezTo>
                  <a:pt x="2315" y="356"/>
                  <a:pt x="2338" y="355"/>
                  <a:pt x="2350" y="384"/>
                </a:cubicBezTo>
                <a:cubicBezTo>
                  <a:pt x="2371" y="436"/>
                  <a:pt x="2379" y="449"/>
                  <a:pt x="2428" y="475"/>
                </a:cubicBezTo>
                <a:moveTo>
                  <a:pt x="2780" y="429"/>
                </a:moveTo>
                <a:cubicBezTo>
                  <a:pt x="2802" y="398"/>
                  <a:pt x="2831" y="356"/>
                  <a:pt x="2814" y="313"/>
                </a:cubicBezTo>
                <a:cubicBezTo>
                  <a:pt x="2799" y="277"/>
                  <a:pt x="2748" y="266"/>
                  <a:pt x="2714" y="271"/>
                </a:cubicBezTo>
                <a:cubicBezTo>
                  <a:pt x="2667" y="277"/>
                  <a:pt x="2623" y="322"/>
                  <a:pt x="2608" y="366"/>
                </a:cubicBezTo>
                <a:cubicBezTo>
                  <a:pt x="2605" y="391"/>
                  <a:pt x="2604" y="399"/>
                  <a:pt x="2605" y="415"/>
                </a:cubicBezTo>
                <a:cubicBezTo>
                  <a:pt x="2632" y="432"/>
                  <a:pt x="2670" y="443"/>
                  <a:pt x="2703" y="430"/>
                </a:cubicBezTo>
                <a:cubicBezTo>
                  <a:pt x="2742" y="414"/>
                  <a:pt x="2766" y="375"/>
                  <a:pt x="2784" y="340"/>
                </a:cubicBezTo>
                <a:cubicBezTo>
                  <a:pt x="2796" y="318"/>
                  <a:pt x="2805" y="299"/>
                  <a:pt x="2819" y="281"/>
                </a:cubicBezTo>
                <a:cubicBezTo>
                  <a:pt x="2850" y="308"/>
                  <a:pt x="2862" y="335"/>
                  <a:pt x="2878" y="383"/>
                </a:cubicBezTo>
                <a:cubicBezTo>
                  <a:pt x="2907" y="471"/>
                  <a:pt x="2934" y="558"/>
                  <a:pt x="2963" y="645"/>
                </a:cubicBezTo>
                <a:cubicBezTo>
                  <a:pt x="2979" y="694"/>
                  <a:pt x="2982" y="728"/>
                  <a:pt x="2981" y="778"/>
                </a:cubicBezTo>
                <a:cubicBezTo>
                  <a:pt x="2937" y="782"/>
                  <a:pt x="2908" y="783"/>
                  <a:pt x="2878" y="745"/>
                </a:cubicBezTo>
                <a:cubicBezTo>
                  <a:pt x="2854" y="714"/>
                  <a:pt x="2838" y="638"/>
                  <a:pt x="2853" y="601"/>
                </a:cubicBezTo>
                <a:cubicBezTo>
                  <a:pt x="2889" y="508"/>
                  <a:pt x="3021" y="455"/>
                  <a:pt x="3109" y="437"/>
                </a:cubicBezTo>
                <a:cubicBezTo>
                  <a:pt x="3206" y="429"/>
                  <a:pt x="3238" y="426"/>
                  <a:pt x="3303" y="42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55" name="Freeform 52"/>
          <p:cNvSpPr/>
          <p:nvPr/>
        </p:nvSpPr>
        <p:spPr>
          <a:xfrm>
            <a:off x="3087000" y="5580000"/>
            <a:ext cx="992160" cy="291240"/>
          </a:xfrm>
          <a:custGeom>
            <a:avLst/>
            <a:gdLst/>
            <a:ahLst/>
            <a:rect l="0" t="0" r="r" b="b"/>
            <a:pathLst>
              <a:path w="2756" h="809">
                <a:moveTo>
                  <a:pt x="58" y="213"/>
                </a:moveTo>
                <a:cubicBezTo>
                  <a:pt x="41" y="178"/>
                  <a:pt x="25" y="145"/>
                  <a:pt x="7" y="111"/>
                </a:cubicBezTo>
                <a:cubicBezTo>
                  <a:pt x="7" y="216"/>
                  <a:pt x="0" y="323"/>
                  <a:pt x="20" y="426"/>
                </a:cubicBezTo>
                <a:cubicBezTo>
                  <a:pt x="26" y="457"/>
                  <a:pt x="33" y="473"/>
                  <a:pt x="48" y="494"/>
                </a:cubicBezTo>
                <a:cubicBezTo>
                  <a:pt x="83" y="491"/>
                  <a:pt x="94" y="468"/>
                  <a:pt x="118" y="441"/>
                </a:cubicBezTo>
                <a:cubicBezTo>
                  <a:pt x="174" y="382"/>
                  <a:pt x="230" y="342"/>
                  <a:pt x="313" y="334"/>
                </a:cubicBezTo>
                <a:cubicBezTo>
                  <a:pt x="360" y="330"/>
                  <a:pt x="414" y="335"/>
                  <a:pt x="399" y="398"/>
                </a:cubicBezTo>
                <a:cubicBezTo>
                  <a:pt x="383" y="466"/>
                  <a:pt x="287" y="484"/>
                  <a:pt x="231" y="493"/>
                </a:cubicBezTo>
                <a:cubicBezTo>
                  <a:pt x="208" y="497"/>
                  <a:pt x="94" y="515"/>
                  <a:pt x="79" y="487"/>
                </a:cubicBezTo>
                <a:cubicBezTo>
                  <a:pt x="79" y="481"/>
                  <a:pt x="79" y="474"/>
                  <a:pt x="79" y="468"/>
                </a:cubicBezTo>
                <a:moveTo>
                  <a:pt x="590" y="287"/>
                </a:moveTo>
                <a:cubicBezTo>
                  <a:pt x="569" y="325"/>
                  <a:pt x="540" y="362"/>
                  <a:pt x="529" y="406"/>
                </a:cubicBezTo>
                <a:cubicBezTo>
                  <a:pt x="520" y="439"/>
                  <a:pt x="511" y="506"/>
                  <a:pt x="548" y="523"/>
                </a:cubicBezTo>
                <a:cubicBezTo>
                  <a:pt x="558" y="524"/>
                  <a:pt x="567" y="526"/>
                  <a:pt x="577" y="528"/>
                </a:cubicBezTo>
                <a:moveTo>
                  <a:pt x="587" y="5"/>
                </a:moveTo>
                <a:cubicBezTo>
                  <a:pt x="602" y="0"/>
                  <a:pt x="672" y="68"/>
                  <a:pt x="697" y="88"/>
                </a:cubicBezTo>
                <a:moveTo>
                  <a:pt x="975" y="299"/>
                </a:moveTo>
                <a:cubicBezTo>
                  <a:pt x="980" y="298"/>
                  <a:pt x="976" y="285"/>
                  <a:pt x="990" y="301"/>
                </a:cubicBezTo>
                <a:cubicBezTo>
                  <a:pt x="1020" y="331"/>
                  <a:pt x="1041" y="359"/>
                  <a:pt x="1082" y="377"/>
                </a:cubicBezTo>
                <a:cubicBezTo>
                  <a:pt x="1114" y="390"/>
                  <a:pt x="1166" y="393"/>
                  <a:pt x="1201" y="387"/>
                </a:cubicBezTo>
                <a:cubicBezTo>
                  <a:pt x="1234" y="381"/>
                  <a:pt x="1262" y="358"/>
                  <a:pt x="1295" y="351"/>
                </a:cubicBezTo>
                <a:cubicBezTo>
                  <a:pt x="1315" y="347"/>
                  <a:pt x="1319" y="350"/>
                  <a:pt x="1327" y="365"/>
                </a:cubicBezTo>
                <a:cubicBezTo>
                  <a:pt x="1343" y="396"/>
                  <a:pt x="1349" y="397"/>
                  <a:pt x="1379" y="414"/>
                </a:cubicBezTo>
                <a:moveTo>
                  <a:pt x="1857" y="350"/>
                </a:moveTo>
                <a:cubicBezTo>
                  <a:pt x="1822" y="289"/>
                  <a:pt x="1785" y="289"/>
                  <a:pt x="1713" y="287"/>
                </a:cubicBezTo>
                <a:cubicBezTo>
                  <a:pt x="1645" y="284"/>
                  <a:pt x="1545" y="287"/>
                  <a:pt x="1501" y="351"/>
                </a:cubicBezTo>
                <a:cubicBezTo>
                  <a:pt x="1457" y="416"/>
                  <a:pt x="1528" y="453"/>
                  <a:pt x="1577" y="470"/>
                </a:cubicBezTo>
                <a:cubicBezTo>
                  <a:pt x="1646" y="494"/>
                  <a:pt x="1742" y="505"/>
                  <a:pt x="1815" y="493"/>
                </a:cubicBezTo>
                <a:cubicBezTo>
                  <a:pt x="1852" y="487"/>
                  <a:pt x="1863" y="469"/>
                  <a:pt x="1871" y="438"/>
                </a:cubicBezTo>
                <a:cubicBezTo>
                  <a:pt x="1871" y="435"/>
                  <a:pt x="1871" y="431"/>
                  <a:pt x="1871" y="428"/>
                </a:cubicBezTo>
                <a:cubicBezTo>
                  <a:pt x="1871" y="440"/>
                  <a:pt x="1867" y="449"/>
                  <a:pt x="1872" y="460"/>
                </a:cubicBezTo>
                <a:cubicBezTo>
                  <a:pt x="1886" y="490"/>
                  <a:pt x="1918" y="490"/>
                  <a:pt x="1946" y="491"/>
                </a:cubicBezTo>
                <a:cubicBezTo>
                  <a:pt x="1992" y="492"/>
                  <a:pt x="2010" y="469"/>
                  <a:pt x="2043" y="440"/>
                </a:cubicBezTo>
                <a:cubicBezTo>
                  <a:pt x="2078" y="411"/>
                  <a:pt x="2112" y="373"/>
                  <a:pt x="2153" y="352"/>
                </a:cubicBezTo>
                <a:cubicBezTo>
                  <a:pt x="2174" y="342"/>
                  <a:pt x="2215" y="334"/>
                  <a:pt x="2230" y="357"/>
                </a:cubicBezTo>
                <a:cubicBezTo>
                  <a:pt x="2248" y="387"/>
                  <a:pt x="2235" y="426"/>
                  <a:pt x="2244" y="459"/>
                </a:cubicBezTo>
                <a:cubicBezTo>
                  <a:pt x="2256" y="500"/>
                  <a:pt x="2285" y="511"/>
                  <a:pt x="2324" y="514"/>
                </a:cubicBezTo>
                <a:cubicBezTo>
                  <a:pt x="2337" y="514"/>
                  <a:pt x="2351" y="514"/>
                  <a:pt x="2364" y="514"/>
                </a:cubicBezTo>
                <a:moveTo>
                  <a:pt x="2544" y="343"/>
                </a:moveTo>
                <a:cubicBezTo>
                  <a:pt x="2543" y="329"/>
                  <a:pt x="2543" y="325"/>
                  <a:pt x="2538" y="317"/>
                </a:cubicBezTo>
                <a:cubicBezTo>
                  <a:pt x="2537" y="326"/>
                  <a:pt x="2534" y="331"/>
                  <a:pt x="2534" y="341"/>
                </a:cubicBezTo>
                <a:cubicBezTo>
                  <a:pt x="2533" y="400"/>
                  <a:pt x="2543" y="437"/>
                  <a:pt x="2586" y="481"/>
                </a:cubicBezTo>
                <a:cubicBezTo>
                  <a:pt x="2621" y="516"/>
                  <a:pt x="2663" y="534"/>
                  <a:pt x="2713" y="529"/>
                </a:cubicBezTo>
                <a:cubicBezTo>
                  <a:pt x="2755" y="524"/>
                  <a:pt x="2748" y="466"/>
                  <a:pt x="2749" y="434"/>
                </a:cubicBezTo>
                <a:cubicBezTo>
                  <a:pt x="2749" y="406"/>
                  <a:pt x="2749" y="379"/>
                  <a:pt x="2747" y="351"/>
                </a:cubicBezTo>
                <a:lnTo>
                  <a:pt x="2747" y="350"/>
                </a:lnTo>
                <a:cubicBezTo>
                  <a:pt x="2747" y="454"/>
                  <a:pt x="2748" y="556"/>
                  <a:pt x="2741" y="658"/>
                </a:cubicBezTo>
                <a:cubicBezTo>
                  <a:pt x="2738" y="708"/>
                  <a:pt x="2738" y="758"/>
                  <a:pt x="2738" y="80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56" name="Freeform 53"/>
          <p:cNvSpPr/>
          <p:nvPr/>
        </p:nvSpPr>
        <p:spPr>
          <a:xfrm>
            <a:off x="4404600" y="5589720"/>
            <a:ext cx="993960" cy="281520"/>
          </a:xfrm>
          <a:custGeom>
            <a:avLst/>
            <a:gdLst/>
            <a:ahLst/>
            <a:rect l="0" t="0" r="r" b="b"/>
            <a:pathLst>
              <a:path w="2761" h="782">
                <a:moveTo>
                  <a:pt x="299" y="177"/>
                </a:moveTo>
                <a:cubicBezTo>
                  <a:pt x="309" y="129"/>
                  <a:pt x="301" y="162"/>
                  <a:pt x="265" y="189"/>
                </a:cubicBezTo>
                <a:cubicBezTo>
                  <a:pt x="183" y="251"/>
                  <a:pt x="126" y="323"/>
                  <a:pt x="78" y="415"/>
                </a:cubicBezTo>
                <a:cubicBezTo>
                  <a:pt x="52" y="464"/>
                  <a:pt x="0" y="575"/>
                  <a:pt x="46" y="630"/>
                </a:cubicBezTo>
                <a:cubicBezTo>
                  <a:pt x="107" y="703"/>
                  <a:pt x="254" y="683"/>
                  <a:pt x="334" y="684"/>
                </a:cubicBezTo>
                <a:moveTo>
                  <a:pt x="845" y="299"/>
                </a:moveTo>
                <a:cubicBezTo>
                  <a:pt x="791" y="293"/>
                  <a:pt x="759" y="294"/>
                  <a:pt x="719" y="337"/>
                </a:cubicBezTo>
                <a:cubicBezTo>
                  <a:pt x="692" y="367"/>
                  <a:pt x="655" y="433"/>
                  <a:pt x="674" y="477"/>
                </a:cubicBezTo>
                <a:cubicBezTo>
                  <a:pt x="698" y="532"/>
                  <a:pt x="795" y="520"/>
                  <a:pt x="839" y="520"/>
                </a:cubicBezTo>
                <a:cubicBezTo>
                  <a:pt x="896" y="521"/>
                  <a:pt x="969" y="518"/>
                  <a:pt x="985" y="450"/>
                </a:cubicBezTo>
                <a:cubicBezTo>
                  <a:pt x="999" y="392"/>
                  <a:pt x="961" y="344"/>
                  <a:pt x="920" y="308"/>
                </a:cubicBezTo>
                <a:cubicBezTo>
                  <a:pt x="906" y="296"/>
                  <a:pt x="864" y="267"/>
                  <a:pt x="845" y="286"/>
                </a:cubicBezTo>
                <a:cubicBezTo>
                  <a:pt x="845" y="292"/>
                  <a:pt x="845" y="297"/>
                  <a:pt x="845" y="303"/>
                </a:cubicBezTo>
                <a:moveTo>
                  <a:pt x="1351" y="395"/>
                </a:moveTo>
                <a:cubicBezTo>
                  <a:pt x="1344" y="380"/>
                  <a:pt x="1345" y="383"/>
                  <a:pt x="1371" y="385"/>
                </a:cubicBezTo>
                <a:cubicBezTo>
                  <a:pt x="1416" y="388"/>
                  <a:pt x="1461" y="399"/>
                  <a:pt x="1508" y="401"/>
                </a:cubicBezTo>
                <a:cubicBezTo>
                  <a:pt x="1539" y="401"/>
                  <a:pt x="1549" y="401"/>
                  <a:pt x="1569" y="401"/>
                </a:cubicBezTo>
                <a:moveTo>
                  <a:pt x="1851" y="229"/>
                </a:moveTo>
                <a:cubicBezTo>
                  <a:pt x="1858" y="229"/>
                  <a:pt x="1848" y="229"/>
                  <a:pt x="1855" y="229"/>
                </a:cubicBezTo>
                <a:cubicBezTo>
                  <a:pt x="1876" y="229"/>
                  <a:pt x="1903" y="228"/>
                  <a:pt x="1919" y="213"/>
                </a:cubicBezTo>
                <a:cubicBezTo>
                  <a:pt x="1927" y="206"/>
                  <a:pt x="1926" y="199"/>
                  <a:pt x="1928" y="189"/>
                </a:cubicBezTo>
                <a:cubicBezTo>
                  <a:pt x="1928" y="187"/>
                  <a:pt x="1928" y="186"/>
                  <a:pt x="1928" y="184"/>
                </a:cubicBezTo>
                <a:cubicBezTo>
                  <a:pt x="1936" y="200"/>
                  <a:pt x="1944" y="217"/>
                  <a:pt x="1948" y="240"/>
                </a:cubicBezTo>
                <a:cubicBezTo>
                  <a:pt x="1962" y="328"/>
                  <a:pt x="1974" y="443"/>
                  <a:pt x="1952" y="530"/>
                </a:cubicBezTo>
                <a:cubicBezTo>
                  <a:pt x="1948" y="547"/>
                  <a:pt x="1936" y="577"/>
                  <a:pt x="1916" y="581"/>
                </a:cubicBezTo>
                <a:cubicBezTo>
                  <a:pt x="1900" y="585"/>
                  <a:pt x="1872" y="583"/>
                  <a:pt x="1857" y="576"/>
                </a:cubicBezTo>
                <a:cubicBezTo>
                  <a:pt x="1845" y="570"/>
                  <a:pt x="1832" y="559"/>
                  <a:pt x="1824" y="549"/>
                </a:cubicBezTo>
                <a:cubicBezTo>
                  <a:pt x="1824" y="548"/>
                  <a:pt x="1824" y="548"/>
                  <a:pt x="1824" y="547"/>
                </a:cubicBezTo>
                <a:cubicBezTo>
                  <a:pt x="1909" y="547"/>
                  <a:pt x="1994" y="551"/>
                  <a:pt x="2077" y="540"/>
                </a:cubicBezTo>
                <a:cubicBezTo>
                  <a:pt x="2095" y="537"/>
                  <a:pt x="2114" y="534"/>
                  <a:pt x="2132" y="531"/>
                </a:cubicBezTo>
                <a:moveTo>
                  <a:pt x="2526" y="0"/>
                </a:moveTo>
                <a:cubicBezTo>
                  <a:pt x="2593" y="1"/>
                  <a:pt x="2634" y="17"/>
                  <a:pt x="2682" y="69"/>
                </a:cubicBezTo>
                <a:cubicBezTo>
                  <a:pt x="2755" y="149"/>
                  <a:pt x="2760" y="272"/>
                  <a:pt x="2738" y="374"/>
                </a:cubicBezTo>
                <a:cubicBezTo>
                  <a:pt x="2709" y="511"/>
                  <a:pt x="2608" y="630"/>
                  <a:pt x="2504" y="716"/>
                </a:cubicBezTo>
                <a:cubicBezTo>
                  <a:pt x="2473" y="738"/>
                  <a:pt x="2442" y="759"/>
                  <a:pt x="2411" y="78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57" name="Freeform 54"/>
          <p:cNvSpPr/>
          <p:nvPr/>
        </p:nvSpPr>
        <p:spPr>
          <a:xfrm>
            <a:off x="4853160" y="5908320"/>
            <a:ext cx="1397520" cy="164160"/>
          </a:xfrm>
          <a:custGeom>
            <a:avLst/>
            <a:gdLst/>
            <a:ahLst/>
            <a:rect l="0" t="0" r="r" b="b"/>
            <a:pathLst>
              <a:path w="3882" h="456">
                <a:moveTo>
                  <a:pt x="0" y="455"/>
                </a:moveTo>
                <a:cubicBezTo>
                  <a:pt x="90" y="433"/>
                  <a:pt x="177" y="423"/>
                  <a:pt x="270" y="416"/>
                </a:cubicBezTo>
                <a:cubicBezTo>
                  <a:pt x="307" y="414"/>
                  <a:pt x="343" y="411"/>
                  <a:pt x="380" y="409"/>
                </a:cubicBezTo>
                <a:moveTo>
                  <a:pt x="3881" y="32"/>
                </a:moveTo>
                <a:cubicBezTo>
                  <a:pt x="3864" y="0"/>
                  <a:pt x="3831" y="16"/>
                  <a:pt x="3798" y="35"/>
                </a:cubicBezTo>
                <a:cubicBezTo>
                  <a:pt x="3713" y="85"/>
                  <a:pt x="3648" y="161"/>
                  <a:pt x="3638" y="260"/>
                </a:cubicBezTo>
                <a:cubicBezTo>
                  <a:pt x="3629" y="351"/>
                  <a:pt x="3724" y="363"/>
                  <a:pt x="3791" y="38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58" name="Freeform 55"/>
          <p:cNvSpPr/>
          <p:nvPr/>
        </p:nvSpPr>
        <p:spPr>
          <a:xfrm>
            <a:off x="2615760" y="5884920"/>
            <a:ext cx="667080" cy="181440"/>
          </a:xfrm>
          <a:custGeom>
            <a:avLst/>
            <a:gdLst/>
            <a:ahLst/>
            <a:rect l="0" t="0" r="r" b="b"/>
            <a:pathLst>
              <a:path w="1853" h="504">
                <a:moveTo>
                  <a:pt x="1" y="250"/>
                </a:moveTo>
                <a:cubicBezTo>
                  <a:pt x="12" y="259"/>
                  <a:pt x="8" y="267"/>
                  <a:pt x="8" y="289"/>
                </a:cubicBezTo>
                <a:cubicBezTo>
                  <a:pt x="8" y="350"/>
                  <a:pt x="13" y="413"/>
                  <a:pt x="5" y="473"/>
                </a:cubicBezTo>
                <a:cubicBezTo>
                  <a:pt x="2" y="489"/>
                  <a:pt x="0" y="493"/>
                  <a:pt x="1" y="503"/>
                </a:cubicBezTo>
                <a:moveTo>
                  <a:pt x="116" y="30"/>
                </a:moveTo>
                <a:cubicBezTo>
                  <a:pt x="114" y="12"/>
                  <a:pt x="113" y="10"/>
                  <a:pt x="113" y="0"/>
                </a:cubicBezTo>
                <a:cubicBezTo>
                  <a:pt x="122" y="45"/>
                  <a:pt x="158" y="79"/>
                  <a:pt x="195" y="109"/>
                </a:cubicBezTo>
                <a:cubicBezTo>
                  <a:pt x="210" y="120"/>
                  <a:pt x="225" y="130"/>
                  <a:pt x="240" y="141"/>
                </a:cubicBezTo>
                <a:moveTo>
                  <a:pt x="610" y="237"/>
                </a:moveTo>
                <a:cubicBezTo>
                  <a:pt x="609" y="280"/>
                  <a:pt x="602" y="319"/>
                  <a:pt x="600" y="361"/>
                </a:cubicBezTo>
                <a:cubicBezTo>
                  <a:pt x="599" y="398"/>
                  <a:pt x="595" y="425"/>
                  <a:pt x="638" y="434"/>
                </a:cubicBezTo>
                <a:cubicBezTo>
                  <a:pt x="688" y="444"/>
                  <a:pt x="747" y="437"/>
                  <a:pt x="795" y="424"/>
                </a:cubicBezTo>
                <a:cubicBezTo>
                  <a:pt x="847" y="410"/>
                  <a:pt x="896" y="391"/>
                  <a:pt x="949" y="388"/>
                </a:cubicBezTo>
                <a:cubicBezTo>
                  <a:pt x="990" y="385"/>
                  <a:pt x="1015" y="393"/>
                  <a:pt x="1052" y="409"/>
                </a:cubicBezTo>
                <a:cubicBezTo>
                  <a:pt x="1092" y="426"/>
                  <a:pt x="1127" y="428"/>
                  <a:pt x="1170" y="428"/>
                </a:cubicBezTo>
                <a:cubicBezTo>
                  <a:pt x="1215" y="428"/>
                  <a:pt x="1247" y="401"/>
                  <a:pt x="1265" y="358"/>
                </a:cubicBezTo>
                <a:cubicBezTo>
                  <a:pt x="1282" y="316"/>
                  <a:pt x="1279" y="249"/>
                  <a:pt x="1268" y="206"/>
                </a:cubicBezTo>
                <a:cubicBezTo>
                  <a:pt x="1258" y="167"/>
                  <a:pt x="1236" y="131"/>
                  <a:pt x="1219" y="95"/>
                </a:cubicBezTo>
                <a:cubicBezTo>
                  <a:pt x="1214" y="120"/>
                  <a:pt x="1212" y="172"/>
                  <a:pt x="1213" y="205"/>
                </a:cubicBezTo>
                <a:cubicBezTo>
                  <a:pt x="1217" y="298"/>
                  <a:pt x="1260" y="368"/>
                  <a:pt x="1322" y="434"/>
                </a:cubicBezTo>
                <a:cubicBezTo>
                  <a:pt x="1347" y="458"/>
                  <a:pt x="1354" y="465"/>
                  <a:pt x="1373" y="478"/>
                </a:cubicBezTo>
                <a:moveTo>
                  <a:pt x="1142" y="403"/>
                </a:moveTo>
                <a:cubicBezTo>
                  <a:pt x="1185" y="386"/>
                  <a:pt x="1251" y="372"/>
                  <a:pt x="1307" y="365"/>
                </a:cubicBezTo>
                <a:cubicBezTo>
                  <a:pt x="1408" y="352"/>
                  <a:pt x="1510" y="345"/>
                  <a:pt x="1612" y="337"/>
                </a:cubicBezTo>
                <a:moveTo>
                  <a:pt x="1673" y="351"/>
                </a:moveTo>
                <a:cubicBezTo>
                  <a:pt x="1675" y="357"/>
                  <a:pt x="1677" y="358"/>
                  <a:pt x="1677" y="375"/>
                </a:cubicBezTo>
                <a:cubicBezTo>
                  <a:pt x="1677" y="396"/>
                  <a:pt x="1666" y="452"/>
                  <a:pt x="1685" y="468"/>
                </a:cubicBezTo>
                <a:cubicBezTo>
                  <a:pt x="1710" y="489"/>
                  <a:pt x="1777" y="485"/>
                  <a:pt x="1807" y="481"/>
                </a:cubicBezTo>
                <a:cubicBezTo>
                  <a:pt x="1836" y="477"/>
                  <a:pt x="1852" y="441"/>
                  <a:pt x="1830" y="416"/>
                </a:cubicBezTo>
                <a:cubicBezTo>
                  <a:pt x="1798" y="380"/>
                  <a:pt x="1746" y="368"/>
                  <a:pt x="1706" y="344"/>
                </a:cubicBezTo>
                <a:cubicBezTo>
                  <a:pt x="1702" y="340"/>
                  <a:pt x="1700" y="340"/>
                  <a:pt x="1700" y="33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59" name="Freeform 56"/>
          <p:cNvSpPr/>
          <p:nvPr/>
        </p:nvSpPr>
        <p:spPr>
          <a:xfrm>
            <a:off x="3579840" y="5924520"/>
            <a:ext cx="194040" cy="171720"/>
          </a:xfrm>
          <a:custGeom>
            <a:avLst/>
            <a:gdLst/>
            <a:ahLst/>
            <a:rect l="0" t="0" r="r" b="b"/>
            <a:pathLst>
              <a:path w="539" h="477">
                <a:moveTo>
                  <a:pt x="21" y="31"/>
                </a:moveTo>
                <a:cubicBezTo>
                  <a:pt x="17" y="18"/>
                  <a:pt x="16" y="12"/>
                  <a:pt x="15" y="0"/>
                </a:cubicBezTo>
                <a:cubicBezTo>
                  <a:pt x="18" y="45"/>
                  <a:pt x="19" y="89"/>
                  <a:pt x="19" y="133"/>
                </a:cubicBezTo>
                <a:cubicBezTo>
                  <a:pt x="19" y="187"/>
                  <a:pt x="12" y="234"/>
                  <a:pt x="3" y="288"/>
                </a:cubicBezTo>
                <a:cubicBezTo>
                  <a:pt x="0" y="304"/>
                  <a:pt x="0" y="319"/>
                  <a:pt x="0" y="335"/>
                </a:cubicBezTo>
                <a:cubicBezTo>
                  <a:pt x="52" y="335"/>
                  <a:pt x="96" y="334"/>
                  <a:pt x="148" y="322"/>
                </a:cubicBezTo>
                <a:cubicBezTo>
                  <a:pt x="248" y="299"/>
                  <a:pt x="349" y="271"/>
                  <a:pt x="447" y="235"/>
                </a:cubicBezTo>
                <a:cubicBezTo>
                  <a:pt x="467" y="228"/>
                  <a:pt x="479" y="224"/>
                  <a:pt x="498" y="218"/>
                </a:cubicBezTo>
                <a:cubicBezTo>
                  <a:pt x="469" y="241"/>
                  <a:pt x="445" y="256"/>
                  <a:pt x="435" y="298"/>
                </a:cubicBezTo>
                <a:cubicBezTo>
                  <a:pt x="423" y="350"/>
                  <a:pt x="431" y="399"/>
                  <a:pt x="471" y="437"/>
                </a:cubicBezTo>
                <a:cubicBezTo>
                  <a:pt x="504" y="460"/>
                  <a:pt x="513" y="468"/>
                  <a:pt x="538" y="47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60" name="Freeform 57"/>
          <p:cNvSpPr/>
          <p:nvPr/>
        </p:nvSpPr>
        <p:spPr>
          <a:xfrm>
            <a:off x="4116960" y="5921280"/>
            <a:ext cx="774360" cy="216360"/>
          </a:xfrm>
          <a:custGeom>
            <a:avLst/>
            <a:gdLst/>
            <a:ahLst/>
            <a:rect l="0" t="0" r="r" b="b"/>
            <a:pathLst>
              <a:path w="2151" h="601">
                <a:moveTo>
                  <a:pt x="359" y="285"/>
                </a:moveTo>
                <a:cubicBezTo>
                  <a:pt x="375" y="261"/>
                  <a:pt x="372" y="267"/>
                  <a:pt x="378" y="239"/>
                </a:cubicBezTo>
                <a:cubicBezTo>
                  <a:pt x="348" y="216"/>
                  <a:pt x="334" y="209"/>
                  <a:pt x="284" y="208"/>
                </a:cubicBezTo>
                <a:cubicBezTo>
                  <a:pt x="205" y="207"/>
                  <a:pt x="141" y="235"/>
                  <a:pt x="79" y="286"/>
                </a:cubicBezTo>
                <a:cubicBezTo>
                  <a:pt x="62" y="298"/>
                  <a:pt x="0" y="368"/>
                  <a:pt x="36" y="397"/>
                </a:cubicBezTo>
                <a:cubicBezTo>
                  <a:pt x="78" y="431"/>
                  <a:pt x="190" y="425"/>
                  <a:pt x="237" y="414"/>
                </a:cubicBezTo>
                <a:cubicBezTo>
                  <a:pt x="307" y="398"/>
                  <a:pt x="379" y="349"/>
                  <a:pt x="404" y="281"/>
                </a:cubicBezTo>
                <a:cubicBezTo>
                  <a:pt x="426" y="223"/>
                  <a:pt x="417" y="134"/>
                  <a:pt x="413" y="73"/>
                </a:cubicBezTo>
                <a:cubicBezTo>
                  <a:pt x="411" y="48"/>
                  <a:pt x="405" y="24"/>
                  <a:pt x="401" y="0"/>
                </a:cubicBezTo>
                <a:cubicBezTo>
                  <a:pt x="399" y="39"/>
                  <a:pt x="393" y="94"/>
                  <a:pt x="405" y="135"/>
                </a:cubicBezTo>
                <a:cubicBezTo>
                  <a:pt x="429" y="220"/>
                  <a:pt x="486" y="293"/>
                  <a:pt x="554" y="345"/>
                </a:cubicBezTo>
                <a:cubicBezTo>
                  <a:pt x="608" y="388"/>
                  <a:pt x="662" y="408"/>
                  <a:pt x="728" y="411"/>
                </a:cubicBezTo>
                <a:cubicBezTo>
                  <a:pt x="772" y="413"/>
                  <a:pt x="799" y="401"/>
                  <a:pt x="817" y="359"/>
                </a:cubicBezTo>
                <a:cubicBezTo>
                  <a:pt x="835" y="317"/>
                  <a:pt x="825" y="264"/>
                  <a:pt x="850" y="227"/>
                </a:cubicBezTo>
                <a:cubicBezTo>
                  <a:pt x="852" y="227"/>
                  <a:pt x="853" y="227"/>
                  <a:pt x="855" y="227"/>
                </a:cubicBezTo>
                <a:cubicBezTo>
                  <a:pt x="856" y="244"/>
                  <a:pt x="872" y="384"/>
                  <a:pt x="856" y="391"/>
                </a:cubicBezTo>
                <a:cubicBezTo>
                  <a:pt x="847" y="395"/>
                  <a:pt x="862" y="388"/>
                  <a:pt x="853" y="383"/>
                </a:cubicBezTo>
                <a:cubicBezTo>
                  <a:pt x="848" y="380"/>
                  <a:pt x="849" y="371"/>
                  <a:pt x="840" y="366"/>
                </a:cubicBezTo>
                <a:cubicBezTo>
                  <a:pt x="832" y="365"/>
                  <a:pt x="830" y="365"/>
                  <a:pt x="825" y="363"/>
                </a:cubicBezTo>
                <a:moveTo>
                  <a:pt x="889" y="14"/>
                </a:moveTo>
                <a:cubicBezTo>
                  <a:pt x="889" y="11"/>
                  <a:pt x="889" y="8"/>
                  <a:pt x="889" y="5"/>
                </a:cubicBezTo>
                <a:cubicBezTo>
                  <a:pt x="894" y="9"/>
                  <a:pt x="894" y="20"/>
                  <a:pt x="896" y="29"/>
                </a:cubicBezTo>
                <a:cubicBezTo>
                  <a:pt x="904" y="70"/>
                  <a:pt x="916" y="96"/>
                  <a:pt x="941" y="129"/>
                </a:cubicBezTo>
                <a:moveTo>
                  <a:pt x="1276" y="204"/>
                </a:moveTo>
                <a:cubicBezTo>
                  <a:pt x="1261" y="192"/>
                  <a:pt x="1308" y="194"/>
                  <a:pt x="1261" y="186"/>
                </a:cubicBezTo>
                <a:cubicBezTo>
                  <a:pt x="1226" y="180"/>
                  <a:pt x="1157" y="177"/>
                  <a:pt x="1125" y="193"/>
                </a:cubicBezTo>
                <a:cubicBezTo>
                  <a:pt x="1082" y="215"/>
                  <a:pt x="1088" y="275"/>
                  <a:pt x="1088" y="313"/>
                </a:cubicBezTo>
                <a:cubicBezTo>
                  <a:pt x="1088" y="361"/>
                  <a:pt x="1102" y="396"/>
                  <a:pt x="1148" y="417"/>
                </a:cubicBezTo>
                <a:cubicBezTo>
                  <a:pt x="1165" y="425"/>
                  <a:pt x="1204" y="427"/>
                  <a:pt x="1218" y="412"/>
                </a:cubicBezTo>
                <a:cubicBezTo>
                  <a:pt x="1239" y="391"/>
                  <a:pt x="1240" y="359"/>
                  <a:pt x="1248" y="332"/>
                </a:cubicBezTo>
                <a:cubicBezTo>
                  <a:pt x="1255" y="310"/>
                  <a:pt x="1282" y="287"/>
                  <a:pt x="1307" y="304"/>
                </a:cubicBezTo>
                <a:cubicBezTo>
                  <a:pt x="1345" y="332"/>
                  <a:pt x="1357" y="402"/>
                  <a:pt x="1363" y="444"/>
                </a:cubicBezTo>
                <a:cubicBezTo>
                  <a:pt x="1367" y="473"/>
                  <a:pt x="1379" y="549"/>
                  <a:pt x="1364" y="577"/>
                </a:cubicBezTo>
                <a:cubicBezTo>
                  <a:pt x="1353" y="598"/>
                  <a:pt x="1307" y="600"/>
                  <a:pt x="1291" y="586"/>
                </a:cubicBezTo>
                <a:cubicBezTo>
                  <a:pt x="1268" y="566"/>
                  <a:pt x="1265" y="499"/>
                  <a:pt x="1273" y="473"/>
                </a:cubicBezTo>
                <a:cubicBezTo>
                  <a:pt x="1289" y="420"/>
                  <a:pt x="1345" y="377"/>
                  <a:pt x="1384" y="341"/>
                </a:cubicBezTo>
                <a:cubicBezTo>
                  <a:pt x="1448" y="285"/>
                  <a:pt x="1508" y="240"/>
                  <a:pt x="1595" y="238"/>
                </a:cubicBezTo>
                <a:cubicBezTo>
                  <a:pt x="1656" y="236"/>
                  <a:pt x="1653" y="293"/>
                  <a:pt x="1654" y="339"/>
                </a:cubicBezTo>
                <a:cubicBezTo>
                  <a:pt x="1655" y="376"/>
                  <a:pt x="1654" y="443"/>
                  <a:pt x="1654" y="470"/>
                </a:cubicBezTo>
                <a:moveTo>
                  <a:pt x="1642" y="107"/>
                </a:moveTo>
                <a:cubicBezTo>
                  <a:pt x="1642" y="93"/>
                  <a:pt x="1642" y="91"/>
                  <a:pt x="1642" y="83"/>
                </a:cubicBezTo>
                <a:cubicBezTo>
                  <a:pt x="1672" y="83"/>
                  <a:pt x="1682" y="88"/>
                  <a:pt x="1708" y="104"/>
                </a:cubicBezTo>
                <a:cubicBezTo>
                  <a:pt x="1738" y="123"/>
                  <a:pt x="1750" y="130"/>
                  <a:pt x="1775" y="136"/>
                </a:cubicBezTo>
                <a:moveTo>
                  <a:pt x="2126" y="156"/>
                </a:moveTo>
                <a:cubicBezTo>
                  <a:pt x="2117" y="202"/>
                  <a:pt x="2108" y="246"/>
                  <a:pt x="2106" y="293"/>
                </a:cubicBezTo>
                <a:cubicBezTo>
                  <a:pt x="2104" y="349"/>
                  <a:pt x="2093" y="429"/>
                  <a:pt x="2117" y="483"/>
                </a:cubicBezTo>
                <a:cubicBezTo>
                  <a:pt x="2125" y="502"/>
                  <a:pt x="2134" y="511"/>
                  <a:pt x="2150" y="52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61" name="Freeform 58"/>
          <p:cNvSpPr/>
          <p:nvPr/>
        </p:nvSpPr>
        <p:spPr>
          <a:xfrm>
            <a:off x="5203800" y="5978520"/>
            <a:ext cx="774360" cy="124200"/>
          </a:xfrm>
          <a:custGeom>
            <a:avLst/>
            <a:gdLst/>
            <a:ahLst/>
            <a:rect l="0" t="0" r="r" b="b"/>
            <a:pathLst>
              <a:path w="2151" h="345">
                <a:moveTo>
                  <a:pt x="293" y="47"/>
                </a:moveTo>
                <a:cubicBezTo>
                  <a:pt x="251" y="27"/>
                  <a:pt x="223" y="17"/>
                  <a:pt x="177" y="16"/>
                </a:cubicBezTo>
                <a:cubicBezTo>
                  <a:pt x="140" y="16"/>
                  <a:pt x="114" y="42"/>
                  <a:pt x="107" y="79"/>
                </a:cubicBezTo>
                <a:cubicBezTo>
                  <a:pt x="96" y="135"/>
                  <a:pt x="141" y="161"/>
                  <a:pt x="181" y="189"/>
                </a:cubicBezTo>
                <a:cubicBezTo>
                  <a:pt x="220" y="217"/>
                  <a:pt x="280" y="243"/>
                  <a:pt x="307" y="284"/>
                </a:cubicBezTo>
                <a:cubicBezTo>
                  <a:pt x="312" y="300"/>
                  <a:pt x="313" y="305"/>
                  <a:pt x="312" y="316"/>
                </a:cubicBezTo>
                <a:cubicBezTo>
                  <a:pt x="256" y="338"/>
                  <a:pt x="204" y="339"/>
                  <a:pt x="143" y="340"/>
                </a:cubicBezTo>
                <a:cubicBezTo>
                  <a:pt x="85" y="340"/>
                  <a:pt x="43" y="344"/>
                  <a:pt x="0" y="305"/>
                </a:cubicBezTo>
                <a:moveTo>
                  <a:pt x="489" y="54"/>
                </a:moveTo>
                <a:cubicBezTo>
                  <a:pt x="522" y="76"/>
                  <a:pt x="513" y="123"/>
                  <a:pt x="513" y="162"/>
                </a:cubicBezTo>
                <a:cubicBezTo>
                  <a:pt x="513" y="210"/>
                  <a:pt x="509" y="257"/>
                  <a:pt x="507" y="305"/>
                </a:cubicBezTo>
                <a:cubicBezTo>
                  <a:pt x="507" y="317"/>
                  <a:pt x="507" y="319"/>
                  <a:pt x="507" y="326"/>
                </a:cubicBezTo>
                <a:cubicBezTo>
                  <a:pt x="502" y="316"/>
                  <a:pt x="499" y="317"/>
                  <a:pt x="499" y="295"/>
                </a:cubicBezTo>
                <a:cubicBezTo>
                  <a:pt x="498" y="249"/>
                  <a:pt x="498" y="210"/>
                  <a:pt x="516" y="166"/>
                </a:cubicBezTo>
                <a:cubicBezTo>
                  <a:pt x="535" y="119"/>
                  <a:pt x="566" y="69"/>
                  <a:pt x="607" y="38"/>
                </a:cubicBezTo>
                <a:cubicBezTo>
                  <a:pt x="631" y="20"/>
                  <a:pt x="652" y="19"/>
                  <a:pt x="680" y="17"/>
                </a:cubicBezTo>
                <a:cubicBezTo>
                  <a:pt x="697" y="58"/>
                  <a:pt x="665" y="77"/>
                  <a:pt x="632" y="100"/>
                </a:cubicBezTo>
                <a:cubicBezTo>
                  <a:pt x="584" y="133"/>
                  <a:pt x="532" y="149"/>
                  <a:pt x="478" y="169"/>
                </a:cubicBezTo>
                <a:cubicBezTo>
                  <a:pt x="464" y="176"/>
                  <a:pt x="462" y="178"/>
                  <a:pt x="487" y="175"/>
                </a:cubicBezTo>
                <a:moveTo>
                  <a:pt x="1130" y="42"/>
                </a:moveTo>
                <a:cubicBezTo>
                  <a:pt x="1063" y="41"/>
                  <a:pt x="1013" y="47"/>
                  <a:pt x="951" y="75"/>
                </a:cubicBezTo>
                <a:cubicBezTo>
                  <a:pt x="911" y="93"/>
                  <a:pt x="888" y="106"/>
                  <a:pt x="883" y="149"/>
                </a:cubicBezTo>
                <a:cubicBezTo>
                  <a:pt x="939" y="176"/>
                  <a:pt x="985" y="178"/>
                  <a:pt x="1047" y="179"/>
                </a:cubicBezTo>
                <a:cubicBezTo>
                  <a:pt x="1101" y="180"/>
                  <a:pt x="1156" y="187"/>
                  <a:pt x="1204" y="158"/>
                </a:cubicBezTo>
                <a:cubicBezTo>
                  <a:pt x="1217" y="150"/>
                  <a:pt x="1227" y="135"/>
                  <a:pt x="1238" y="124"/>
                </a:cubicBezTo>
                <a:cubicBezTo>
                  <a:pt x="1247" y="135"/>
                  <a:pt x="1258" y="152"/>
                  <a:pt x="1272" y="161"/>
                </a:cubicBezTo>
                <a:cubicBezTo>
                  <a:pt x="1304" y="182"/>
                  <a:pt x="1335" y="181"/>
                  <a:pt x="1372" y="185"/>
                </a:cubicBezTo>
                <a:moveTo>
                  <a:pt x="1684" y="52"/>
                </a:moveTo>
                <a:cubicBezTo>
                  <a:pt x="1684" y="35"/>
                  <a:pt x="1683" y="17"/>
                  <a:pt x="1683" y="0"/>
                </a:cubicBezTo>
                <a:cubicBezTo>
                  <a:pt x="1635" y="0"/>
                  <a:pt x="1607" y="6"/>
                  <a:pt x="1572" y="42"/>
                </a:cubicBezTo>
                <a:cubicBezTo>
                  <a:pt x="1554" y="60"/>
                  <a:pt x="1530" y="107"/>
                  <a:pt x="1561" y="127"/>
                </a:cubicBezTo>
                <a:cubicBezTo>
                  <a:pt x="1619" y="164"/>
                  <a:pt x="1713" y="151"/>
                  <a:pt x="1778" y="151"/>
                </a:cubicBezTo>
                <a:cubicBezTo>
                  <a:pt x="1846" y="151"/>
                  <a:pt x="1893" y="139"/>
                  <a:pt x="1937" y="86"/>
                </a:cubicBezTo>
                <a:cubicBezTo>
                  <a:pt x="1949" y="72"/>
                  <a:pt x="1959" y="55"/>
                  <a:pt x="1974" y="47"/>
                </a:cubicBezTo>
                <a:cubicBezTo>
                  <a:pt x="1976" y="47"/>
                  <a:pt x="1977" y="47"/>
                  <a:pt x="1979" y="47"/>
                </a:cubicBezTo>
                <a:cubicBezTo>
                  <a:pt x="1992" y="61"/>
                  <a:pt x="2007" y="81"/>
                  <a:pt x="2023" y="93"/>
                </a:cubicBezTo>
                <a:cubicBezTo>
                  <a:pt x="2049" y="113"/>
                  <a:pt x="2073" y="115"/>
                  <a:pt x="2105" y="115"/>
                </a:cubicBezTo>
                <a:cubicBezTo>
                  <a:pt x="2121" y="115"/>
                  <a:pt x="2125" y="115"/>
                  <a:pt x="2135" y="112"/>
                </a:cubicBezTo>
                <a:cubicBezTo>
                  <a:pt x="2143" y="90"/>
                  <a:pt x="2150" y="62"/>
                  <a:pt x="2130" y="42"/>
                </a:cubicBezTo>
                <a:cubicBezTo>
                  <a:pt x="2103" y="15"/>
                  <a:pt x="2035" y="9"/>
                  <a:pt x="2001" y="19"/>
                </a:cubicBezTo>
                <a:cubicBezTo>
                  <a:pt x="1944" y="35"/>
                  <a:pt x="1888" y="93"/>
                  <a:pt x="1877" y="151"/>
                </a:cubicBezTo>
                <a:cubicBezTo>
                  <a:pt x="1861" y="233"/>
                  <a:pt x="1918" y="270"/>
                  <a:pt x="1989" y="290"/>
                </a:cubicBezTo>
                <a:cubicBezTo>
                  <a:pt x="2015" y="295"/>
                  <a:pt x="2040" y="299"/>
                  <a:pt x="2066" y="30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62" name="Freeform 59"/>
          <p:cNvSpPr/>
          <p:nvPr/>
        </p:nvSpPr>
        <p:spPr>
          <a:xfrm>
            <a:off x="1955880" y="6175440"/>
            <a:ext cx="1852920" cy="306720"/>
          </a:xfrm>
          <a:custGeom>
            <a:avLst/>
            <a:gdLst/>
            <a:ahLst/>
            <a:rect l="0" t="0" r="r" b="b"/>
            <a:pathLst>
              <a:path w="5147" h="852">
                <a:moveTo>
                  <a:pt x="0" y="89"/>
                </a:moveTo>
                <a:cubicBezTo>
                  <a:pt x="20" y="122"/>
                  <a:pt x="29" y="162"/>
                  <a:pt x="40" y="203"/>
                </a:cubicBezTo>
                <a:cubicBezTo>
                  <a:pt x="57" y="267"/>
                  <a:pt x="74" y="331"/>
                  <a:pt x="89" y="396"/>
                </a:cubicBezTo>
                <a:cubicBezTo>
                  <a:pt x="99" y="438"/>
                  <a:pt x="106" y="476"/>
                  <a:pt x="125" y="514"/>
                </a:cubicBezTo>
                <a:moveTo>
                  <a:pt x="138" y="37"/>
                </a:moveTo>
                <a:cubicBezTo>
                  <a:pt x="132" y="16"/>
                  <a:pt x="130" y="13"/>
                  <a:pt x="131" y="0"/>
                </a:cubicBezTo>
                <a:cubicBezTo>
                  <a:pt x="210" y="1"/>
                  <a:pt x="288" y="5"/>
                  <a:pt x="367" y="16"/>
                </a:cubicBezTo>
                <a:cubicBezTo>
                  <a:pt x="452" y="28"/>
                  <a:pt x="535" y="47"/>
                  <a:pt x="616" y="75"/>
                </a:cubicBezTo>
                <a:cubicBezTo>
                  <a:pt x="679" y="96"/>
                  <a:pt x="744" y="117"/>
                  <a:pt x="778" y="177"/>
                </a:cubicBezTo>
                <a:cubicBezTo>
                  <a:pt x="799" y="215"/>
                  <a:pt x="815" y="251"/>
                  <a:pt x="841" y="287"/>
                </a:cubicBezTo>
                <a:cubicBezTo>
                  <a:pt x="866" y="322"/>
                  <a:pt x="887" y="351"/>
                  <a:pt x="892" y="395"/>
                </a:cubicBezTo>
                <a:cubicBezTo>
                  <a:pt x="897" y="438"/>
                  <a:pt x="889" y="461"/>
                  <a:pt x="850" y="484"/>
                </a:cubicBezTo>
                <a:cubicBezTo>
                  <a:pt x="791" y="519"/>
                  <a:pt x="719" y="526"/>
                  <a:pt x="653" y="534"/>
                </a:cubicBezTo>
                <a:cubicBezTo>
                  <a:pt x="539" y="547"/>
                  <a:pt x="422" y="553"/>
                  <a:pt x="307" y="558"/>
                </a:cubicBezTo>
                <a:cubicBezTo>
                  <a:pt x="302" y="558"/>
                  <a:pt x="297" y="558"/>
                  <a:pt x="292" y="558"/>
                </a:cubicBezTo>
                <a:moveTo>
                  <a:pt x="1492" y="283"/>
                </a:moveTo>
                <a:cubicBezTo>
                  <a:pt x="1479" y="278"/>
                  <a:pt x="1433" y="255"/>
                  <a:pt x="1422" y="277"/>
                </a:cubicBezTo>
                <a:cubicBezTo>
                  <a:pt x="1401" y="319"/>
                  <a:pt x="1419" y="384"/>
                  <a:pt x="1437" y="422"/>
                </a:cubicBezTo>
                <a:cubicBezTo>
                  <a:pt x="1462" y="474"/>
                  <a:pt x="1499" y="524"/>
                  <a:pt x="1535" y="570"/>
                </a:cubicBezTo>
                <a:cubicBezTo>
                  <a:pt x="1551" y="590"/>
                  <a:pt x="1567" y="607"/>
                  <a:pt x="1586" y="624"/>
                </a:cubicBezTo>
                <a:moveTo>
                  <a:pt x="1555" y="217"/>
                </a:moveTo>
                <a:cubicBezTo>
                  <a:pt x="1576" y="150"/>
                  <a:pt x="1604" y="146"/>
                  <a:pt x="1677" y="144"/>
                </a:cubicBezTo>
                <a:cubicBezTo>
                  <a:pt x="1759" y="141"/>
                  <a:pt x="1812" y="166"/>
                  <a:pt x="1883" y="203"/>
                </a:cubicBezTo>
                <a:cubicBezTo>
                  <a:pt x="1960" y="243"/>
                  <a:pt x="2035" y="290"/>
                  <a:pt x="2109" y="336"/>
                </a:cubicBezTo>
                <a:cubicBezTo>
                  <a:pt x="2153" y="363"/>
                  <a:pt x="2196" y="392"/>
                  <a:pt x="2242" y="415"/>
                </a:cubicBezTo>
                <a:cubicBezTo>
                  <a:pt x="2292" y="440"/>
                  <a:pt x="2361" y="455"/>
                  <a:pt x="2405" y="488"/>
                </a:cubicBezTo>
                <a:cubicBezTo>
                  <a:pt x="2411" y="494"/>
                  <a:pt x="2414" y="495"/>
                  <a:pt x="2412" y="501"/>
                </a:cubicBezTo>
                <a:cubicBezTo>
                  <a:pt x="2378" y="521"/>
                  <a:pt x="2338" y="538"/>
                  <a:pt x="2294" y="548"/>
                </a:cubicBezTo>
                <a:cubicBezTo>
                  <a:pt x="2145" y="583"/>
                  <a:pt x="1993" y="612"/>
                  <a:pt x="1842" y="641"/>
                </a:cubicBezTo>
                <a:cubicBezTo>
                  <a:pt x="1815" y="646"/>
                  <a:pt x="1797" y="647"/>
                  <a:pt x="1771" y="648"/>
                </a:cubicBezTo>
                <a:moveTo>
                  <a:pt x="3080" y="332"/>
                </a:moveTo>
                <a:cubicBezTo>
                  <a:pt x="3083" y="373"/>
                  <a:pt x="3083" y="415"/>
                  <a:pt x="3087" y="456"/>
                </a:cubicBezTo>
                <a:cubicBezTo>
                  <a:pt x="3094" y="519"/>
                  <a:pt x="3108" y="581"/>
                  <a:pt x="3116" y="644"/>
                </a:cubicBezTo>
                <a:cubicBezTo>
                  <a:pt x="3122" y="691"/>
                  <a:pt x="3124" y="738"/>
                  <a:pt x="3128" y="785"/>
                </a:cubicBezTo>
                <a:moveTo>
                  <a:pt x="3031" y="323"/>
                </a:moveTo>
                <a:cubicBezTo>
                  <a:pt x="3083" y="284"/>
                  <a:pt x="3124" y="274"/>
                  <a:pt x="3190" y="271"/>
                </a:cubicBezTo>
                <a:cubicBezTo>
                  <a:pt x="3315" y="266"/>
                  <a:pt x="3451" y="260"/>
                  <a:pt x="3575" y="280"/>
                </a:cubicBezTo>
                <a:cubicBezTo>
                  <a:pt x="3643" y="291"/>
                  <a:pt x="3698" y="314"/>
                  <a:pt x="3738" y="371"/>
                </a:cubicBezTo>
                <a:cubicBezTo>
                  <a:pt x="3779" y="429"/>
                  <a:pt x="3800" y="509"/>
                  <a:pt x="3832" y="573"/>
                </a:cubicBezTo>
                <a:cubicBezTo>
                  <a:pt x="3848" y="605"/>
                  <a:pt x="3858" y="643"/>
                  <a:pt x="3851" y="679"/>
                </a:cubicBezTo>
                <a:cubicBezTo>
                  <a:pt x="3845" y="707"/>
                  <a:pt x="3818" y="738"/>
                  <a:pt x="3791" y="748"/>
                </a:cubicBezTo>
                <a:cubicBezTo>
                  <a:pt x="3763" y="759"/>
                  <a:pt x="3736" y="758"/>
                  <a:pt x="3706" y="758"/>
                </a:cubicBezTo>
                <a:cubicBezTo>
                  <a:pt x="3662" y="758"/>
                  <a:pt x="3619" y="761"/>
                  <a:pt x="3575" y="765"/>
                </a:cubicBezTo>
                <a:cubicBezTo>
                  <a:pt x="3520" y="770"/>
                  <a:pt x="3466" y="778"/>
                  <a:pt x="3411" y="782"/>
                </a:cubicBezTo>
                <a:cubicBezTo>
                  <a:pt x="3407" y="782"/>
                  <a:pt x="3402" y="782"/>
                  <a:pt x="3398" y="782"/>
                </a:cubicBezTo>
                <a:moveTo>
                  <a:pt x="4402" y="313"/>
                </a:moveTo>
                <a:cubicBezTo>
                  <a:pt x="4403" y="352"/>
                  <a:pt x="4407" y="383"/>
                  <a:pt x="4418" y="421"/>
                </a:cubicBezTo>
                <a:cubicBezTo>
                  <a:pt x="4447" y="524"/>
                  <a:pt x="4482" y="627"/>
                  <a:pt x="4520" y="727"/>
                </a:cubicBezTo>
                <a:cubicBezTo>
                  <a:pt x="4535" y="768"/>
                  <a:pt x="4550" y="810"/>
                  <a:pt x="4572" y="848"/>
                </a:cubicBezTo>
                <a:cubicBezTo>
                  <a:pt x="4573" y="849"/>
                  <a:pt x="4574" y="850"/>
                  <a:pt x="4575" y="851"/>
                </a:cubicBezTo>
                <a:moveTo>
                  <a:pt x="4439" y="353"/>
                </a:moveTo>
                <a:cubicBezTo>
                  <a:pt x="4477" y="330"/>
                  <a:pt x="4506" y="322"/>
                  <a:pt x="4551" y="320"/>
                </a:cubicBezTo>
                <a:cubicBezTo>
                  <a:pt x="4649" y="316"/>
                  <a:pt x="4750" y="317"/>
                  <a:pt x="4848" y="326"/>
                </a:cubicBezTo>
                <a:cubicBezTo>
                  <a:pt x="4899" y="330"/>
                  <a:pt x="4950" y="338"/>
                  <a:pt x="4994" y="366"/>
                </a:cubicBezTo>
                <a:cubicBezTo>
                  <a:pt x="5023" y="385"/>
                  <a:pt x="5047" y="417"/>
                  <a:pt x="5054" y="451"/>
                </a:cubicBezTo>
                <a:cubicBezTo>
                  <a:pt x="5067" y="516"/>
                  <a:pt x="5054" y="570"/>
                  <a:pt x="5083" y="634"/>
                </a:cubicBezTo>
                <a:cubicBezTo>
                  <a:pt x="5103" y="678"/>
                  <a:pt x="5138" y="715"/>
                  <a:pt x="5146" y="763"/>
                </a:cubicBezTo>
                <a:cubicBezTo>
                  <a:pt x="5146" y="766"/>
                  <a:pt x="5145" y="769"/>
                  <a:pt x="5145" y="772"/>
                </a:cubicBezTo>
                <a:cubicBezTo>
                  <a:pt x="5091" y="785"/>
                  <a:pt x="5037" y="793"/>
                  <a:pt x="4981" y="795"/>
                </a:cubicBezTo>
                <a:cubicBezTo>
                  <a:pt x="4850" y="800"/>
                  <a:pt x="4718" y="798"/>
                  <a:pt x="4587" y="79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63" name="Freeform 60"/>
          <p:cNvSpPr/>
          <p:nvPr/>
        </p:nvSpPr>
        <p:spPr>
          <a:xfrm>
            <a:off x="6360120" y="5751720"/>
            <a:ext cx="1085760" cy="259920"/>
          </a:xfrm>
          <a:custGeom>
            <a:avLst/>
            <a:gdLst/>
            <a:ahLst/>
            <a:rect l="0" t="0" r="r" b="b"/>
            <a:pathLst>
              <a:path w="3016" h="722">
                <a:moveTo>
                  <a:pt x="30" y="656"/>
                </a:moveTo>
                <a:cubicBezTo>
                  <a:pt x="0" y="668"/>
                  <a:pt x="21" y="656"/>
                  <a:pt x="3" y="674"/>
                </a:cubicBezTo>
                <a:cubicBezTo>
                  <a:pt x="31" y="692"/>
                  <a:pt x="52" y="699"/>
                  <a:pt x="95" y="700"/>
                </a:cubicBezTo>
                <a:cubicBezTo>
                  <a:pt x="170" y="701"/>
                  <a:pt x="211" y="663"/>
                  <a:pt x="232" y="592"/>
                </a:cubicBezTo>
                <a:cubicBezTo>
                  <a:pt x="254" y="515"/>
                  <a:pt x="249" y="425"/>
                  <a:pt x="251" y="347"/>
                </a:cubicBezTo>
                <a:cubicBezTo>
                  <a:pt x="252" y="325"/>
                  <a:pt x="251" y="305"/>
                  <a:pt x="251" y="284"/>
                </a:cubicBezTo>
                <a:cubicBezTo>
                  <a:pt x="246" y="337"/>
                  <a:pt x="234" y="386"/>
                  <a:pt x="228" y="439"/>
                </a:cubicBezTo>
                <a:cubicBezTo>
                  <a:pt x="220" y="517"/>
                  <a:pt x="220" y="570"/>
                  <a:pt x="293" y="612"/>
                </a:cubicBezTo>
                <a:cubicBezTo>
                  <a:pt x="352" y="646"/>
                  <a:pt x="446" y="660"/>
                  <a:pt x="513" y="646"/>
                </a:cubicBezTo>
                <a:cubicBezTo>
                  <a:pt x="590" y="630"/>
                  <a:pt x="599" y="559"/>
                  <a:pt x="604" y="494"/>
                </a:cubicBezTo>
                <a:cubicBezTo>
                  <a:pt x="604" y="484"/>
                  <a:pt x="603" y="482"/>
                  <a:pt x="605" y="476"/>
                </a:cubicBezTo>
                <a:cubicBezTo>
                  <a:pt x="609" y="489"/>
                  <a:pt x="615" y="514"/>
                  <a:pt x="622" y="530"/>
                </a:cubicBezTo>
                <a:cubicBezTo>
                  <a:pt x="642" y="574"/>
                  <a:pt x="692" y="592"/>
                  <a:pt x="737" y="597"/>
                </a:cubicBezTo>
                <a:cubicBezTo>
                  <a:pt x="760" y="600"/>
                  <a:pt x="774" y="594"/>
                  <a:pt x="792" y="590"/>
                </a:cubicBezTo>
                <a:cubicBezTo>
                  <a:pt x="785" y="544"/>
                  <a:pt x="787" y="524"/>
                  <a:pt x="738" y="499"/>
                </a:cubicBezTo>
                <a:cubicBezTo>
                  <a:pt x="695" y="479"/>
                  <a:pt x="632" y="477"/>
                  <a:pt x="592" y="503"/>
                </a:cubicBezTo>
                <a:cubicBezTo>
                  <a:pt x="562" y="521"/>
                  <a:pt x="536" y="569"/>
                  <a:pt x="552" y="606"/>
                </a:cubicBezTo>
                <a:cubicBezTo>
                  <a:pt x="576" y="659"/>
                  <a:pt x="714" y="650"/>
                  <a:pt x="756" y="646"/>
                </a:cubicBezTo>
                <a:cubicBezTo>
                  <a:pt x="832" y="638"/>
                  <a:pt x="914" y="610"/>
                  <a:pt x="980" y="573"/>
                </a:cubicBezTo>
                <a:cubicBezTo>
                  <a:pt x="1022" y="549"/>
                  <a:pt x="1050" y="508"/>
                  <a:pt x="1092" y="484"/>
                </a:cubicBezTo>
                <a:cubicBezTo>
                  <a:pt x="1106" y="477"/>
                  <a:pt x="1112" y="482"/>
                  <a:pt x="1123" y="477"/>
                </a:cubicBezTo>
                <a:cubicBezTo>
                  <a:pt x="1155" y="532"/>
                  <a:pt x="1188" y="589"/>
                  <a:pt x="1263" y="571"/>
                </a:cubicBezTo>
                <a:cubicBezTo>
                  <a:pt x="1311" y="560"/>
                  <a:pt x="1338" y="511"/>
                  <a:pt x="1387" y="498"/>
                </a:cubicBezTo>
                <a:cubicBezTo>
                  <a:pt x="1417" y="490"/>
                  <a:pt x="1450" y="493"/>
                  <a:pt x="1480" y="493"/>
                </a:cubicBezTo>
                <a:moveTo>
                  <a:pt x="1975" y="411"/>
                </a:moveTo>
                <a:cubicBezTo>
                  <a:pt x="2015" y="375"/>
                  <a:pt x="2028" y="367"/>
                  <a:pt x="2037" y="322"/>
                </a:cubicBezTo>
                <a:cubicBezTo>
                  <a:pt x="1942" y="322"/>
                  <a:pt x="1861" y="330"/>
                  <a:pt x="1772" y="368"/>
                </a:cubicBezTo>
                <a:cubicBezTo>
                  <a:pt x="1714" y="392"/>
                  <a:pt x="1689" y="408"/>
                  <a:pt x="1688" y="468"/>
                </a:cubicBezTo>
                <a:cubicBezTo>
                  <a:pt x="1734" y="497"/>
                  <a:pt x="1770" y="503"/>
                  <a:pt x="1826" y="501"/>
                </a:cubicBezTo>
                <a:cubicBezTo>
                  <a:pt x="1880" y="500"/>
                  <a:pt x="1911" y="478"/>
                  <a:pt x="1952" y="446"/>
                </a:cubicBezTo>
                <a:cubicBezTo>
                  <a:pt x="1968" y="434"/>
                  <a:pt x="1980" y="428"/>
                  <a:pt x="1997" y="419"/>
                </a:cubicBezTo>
                <a:cubicBezTo>
                  <a:pt x="2002" y="438"/>
                  <a:pt x="2003" y="472"/>
                  <a:pt x="2003" y="497"/>
                </a:cubicBezTo>
                <a:cubicBezTo>
                  <a:pt x="2003" y="560"/>
                  <a:pt x="2007" y="608"/>
                  <a:pt x="2025" y="667"/>
                </a:cubicBezTo>
                <a:cubicBezTo>
                  <a:pt x="2033" y="693"/>
                  <a:pt x="2036" y="699"/>
                  <a:pt x="2034" y="716"/>
                </a:cubicBezTo>
                <a:cubicBezTo>
                  <a:pt x="1987" y="721"/>
                  <a:pt x="1956" y="717"/>
                  <a:pt x="1903" y="697"/>
                </a:cubicBezTo>
                <a:cubicBezTo>
                  <a:pt x="1871" y="685"/>
                  <a:pt x="1723" y="646"/>
                  <a:pt x="1727" y="599"/>
                </a:cubicBezTo>
                <a:cubicBezTo>
                  <a:pt x="1730" y="594"/>
                  <a:pt x="1732" y="587"/>
                  <a:pt x="1735" y="582"/>
                </a:cubicBezTo>
                <a:moveTo>
                  <a:pt x="2388" y="38"/>
                </a:moveTo>
                <a:cubicBezTo>
                  <a:pt x="2419" y="0"/>
                  <a:pt x="2419" y="66"/>
                  <a:pt x="2423" y="91"/>
                </a:cubicBezTo>
                <a:cubicBezTo>
                  <a:pt x="2435" y="166"/>
                  <a:pt x="2432" y="241"/>
                  <a:pt x="2432" y="318"/>
                </a:cubicBezTo>
                <a:cubicBezTo>
                  <a:pt x="2432" y="387"/>
                  <a:pt x="2444" y="442"/>
                  <a:pt x="2469" y="507"/>
                </a:cubicBezTo>
                <a:moveTo>
                  <a:pt x="2258" y="386"/>
                </a:moveTo>
                <a:cubicBezTo>
                  <a:pt x="2338" y="382"/>
                  <a:pt x="2418" y="385"/>
                  <a:pt x="2499" y="387"/>
                </a:cubicBezTo>
                <a:cubicBezTo>
                  <a:pt x="2569" y="388"/>
                  <a:pt x="2645" y="397"/>
                  <a:pt x="2708" y="362"/>
                </a:cubicBezTo>
                <a:cubicBezTo>
                  <a:pt x="2737" y="345"/>
                  <a:pt x="2760" y="316"/>
                  <a:pt x="2770" y="285"/>
                </a:cubicBezTo>
                <a:cubicBezTo>
                  <a:pt x="2771" y="282"/>
                  <a:pt x="2771" y="280"/>
                  <a:pt x="2772" y="277"/>
                </a:cubicBezTo>
                <a:cubicBezTo>
                  <a:pt x="2766" y="286"/>
                  <a:pt x="2743" y="317"/>
                  <a:pt x="2736" y="334"/>
                </a:cubicBezTo>
                <a:cubicBezTo>
                  <a:pt x="2729" y="350"/>
                  <a:pt x="2706" y="411"/>
                  <a:pt x="2724" y="429"/>
                </a:cubicBezTo>
                <a:cubicBezTo>
                  <a:pt x="2744" y="448"/>
                  <a:pt x="2804" y="441"/>
                  <a:pt x="2827" y="434"/>
                </a:cubicBezTo>
                <a:cubicBezTo>
                  <a:pt x="2881" y="417"/>
                  <a:pt x="2931" y="372"/>
                  <a:pt x="2988" y="365"/>
                </a:cubicBezTo>
                <a:cubicBezTo>
                  <a:pt x="3009" y="362"/>
                  <a:pt x="3013" y="364"/>
                  <a:pt x="3015" y="384"/>
                </a:cubicBezTo>
                <a:cubicBezTo>
                  <a:pt x="3015" y="396"/>
                  <a:pt x="3015" y="399"/>
                  <a:pt x="3015" y="40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64" name="Freeform 61"/>
          <p:cNvSpPr/>
          <p:nvPr/>
        </p:nvSpPr>
        <p:spPr>
          <a:xfrm>
            <a:off x="7006320" y="1603440"/>
            <a:ext cx="786960" cy="249840"/>
          </a:xfrm>
          <a:custGeom>
            <a:avLst/>
            <a:gdLst/>
            <a:ahLst/>
            <a:rect l="0" t="0" r="r" b="b"/>
            <a:pathLst>
              <a:path w="2186" h="694">
                <a:moveTo>
                  <a:pt x="221" y="391"/>
                </a:moveTo>
                <a:cubicBezTo>
                  <a:pt x="226" y="364"/>
                  <a:pt x="233" y="338"/>
                  <a:pt x="198" y="328"/>
                </a:cubicBezTo>
                <a:cubicBezTo>
                  <a:pt x="135" y="311"/>
                  <a:pt x="90" y="377"/>
                  <a:pt x="62" y="420"/>
                </a:cubicBezTo>
                <a:cubicBezTo>
                  <a:pt x="24" y="479"/>
                  <a:pt x="0" y="546"/>
                  <a:pt x="9" y="617"/>
                </a:cubicBezTo>
                <a:cubicBezTo>
                  <a:pt x="18" y="687"/>
                  <a:pt x="77" y="693"/>
                  <a:pt x="135" y="692"/>
                </a:cubicBezTo>
                <a:cubicBezTo>
                  <a:pt x="204" y="691"/>
                  <a:pt x="280" y="656"/>
                  <a:pt x="316" y="592"/>
                </a:cubicBezTo>
                <a:cubicBezTo>
                  <a:pt x="347" y="537"/>
                  <a:pt x="326" y="470"/>
                  <a:pt x="296" y="421"/>
                </a:cubicBezTo>
                <a:cubicBezTo>
                  <a:pt x="270" y="380"/>
                  <a:pt x="184" y="269"/>
                  <a:pt x="198" y="315"/>
                </a:cubicBezTo>
                <a:cubicBezTo>
                  <a:pt x="198" y="334"/>
                  <a:pt x="203" y="344"/>
                  <a:pt x="219" y="355"/>
                </a:cubicBezTo>
                <a:moveTo>
                  <a:pt x="452" y="546"/>
                </a:moveTo>
                <a:cubicBezTo>
                  <a:pt x="452" y="520"/>
                  <a:pt x="451" y="502"/>
                  <a:pt x="461" y="477"/>
                </a:cubicBezTo>
                <a:cubicBezTo>
                  <a:pt x="481" y="425"/>
                  <a:pt x="522" y="378"/>
                  <a:pt x="577" y="366"/>
                </a:cubicBezTo>
                <a:cubicBezTo>
                  <a:pt x="623" y="356"/>
                  <a:pt x="657" y="362"/>
                  <a:pt x="674" y="409"/>
                </a:cubicBezTo>
                <a:cubicBezTo>
                  <a:pt x="688" y="447"/>
                  <a:pt x="673" y="501"/>
                  <a:pt x="696" y="534"/>
                </a:cubicBezTo>
                <a:cubicBezTo>
                  <a:pt x="716" y="563"/>
                  <a:pt x="760" y="557"/>
                  <a:pt x="789" y="559"/>
                </a:cubicBezTo>
                <a:moveTo>
                  <a:pt x="1071" y="490"/>
                </a:moveTo>
                <a:cubicBezTo>
                  <a:pt x="1141" y="444"/>
                  <a:pt x="1173" y="413"/>
                  <a:pt x="1207" y="339"/>
                </a:cubicBezTo>
                <a:cubicBezTo>
                  <a:pt x="1181" y="332"/>
                  <a:pt x="1177" y="306"/>
                  <a:pt x="1114" y="332"/>
                </a:cubicBezTo>
                <a:cubicBezTo>
                  <a:pt x="1047" y="360"/>
                  <a:pt x="962" y="410"/>
                  <a:pt x="923" y="476"/>
                </a:cubicBezTo>
                <a:cubicBezTo>
                  <a:pt x="914" y="502"/>
                  <a:pt x="911" y="508"/>
                  <a:pt x="913" y="525"/>
                </a:cubicBezTo>
                <a:cubicBezTo>
                  <a:pt x="983" y="530"/>
                  <a:pt x="1024" y="534"/>
                  <a:pt x="1092" y="496"/>
                </a:cubicBezTo>
                <a:cubicBezTo>
                  <a:pt x="1193" y="437"/>
                  <a:pt x="1279" y="342"/>
                  <a:pt x="1292" y="221"/>
                </a:cubicBezTo>
                <a:cubicBezTo>
                  <a:pt x="1300" y="148"/>
                  <a:pt x="1276" y="87"/>
                  <a:pt x="1244" y="22"/>
                </a:cubicBezTo>
                <a:cubicBezTo>
                  <a:pt x="1240" y="15"/>
                  <a:pt x="1236" y="7"/>
                  <a:pt x="1232" y="0"/>
                </a:cubicBezTo>
                <a:cubicBezTo>
                  <a:pt x="1227" y="13"/>
                  <a:pt x="1207" y="62"/>
                  <a:pt x="1204" y="98"/>
                </a:cubicBezTo>
                <a:cubicBezTo>
                  <a:pt x="1197" y="186"/>
                  <a:pt x="1187" y="287"/>
                  <a:pt x="1228" y="369"/>
                </a:cubicBezTo>
                <a:cubicBezTo>
                  <a:pt x="1256" y="425"/>
                  <a:pt x="1336" y="463"/>
                  <a:pt x="1398" y="442"/>
                </a:cubicBezTo>
                <a:cubicBezTo>
                  <a:pt x="1452" y="423"/>
                  <a:pt x="1467" y="346"/>
                  <a:pt x="1474" y="298"/>
                </a:cubicBezTo>
                <a:cubicBezTo>
                  <a:pt x="1477" y="278"/>
                  <a:pt x="1480" y="254"/>
                  <a:pt x="1483" y="235"/>
                </a:cubicBezTo>
                <a:cubicBezTo>
                  <a:pt x="1498" y="250"/>
                  <a:pt x="1521" y="279"/>
                  <a:pt x="1542" y="291"/>
                </a:cubicBezTo>
                <a:cubicBezTo>
                  <a:pt x="1586" y="317"/>
                  <a:pt x="1641" y="318"/>
                  <a:pt x="1690" y="314"/>
                </a:cubicBezTo>
                <a:cubicBezTo>
                  <a:pt x="1715" y="310"/>
                  <a:pt x="1723" y="311"/>
                  <a:pt x="1730" y="293"/>
                </a:cubicBezTo>
                <a:cubicBezTo>
                  <a:pt x="1721" y="248"/>
                  <a:pt x="1745" y="236"/>
                  <a:pt x="1689" y="210"/>
                </a:cubicBezTo>
                <a:cubicBezTo>
                  <a:pt x="1628" y="182"/>
                  <a:pt x="1549" y="197"/>
                  <a:pt x="1504" y="243"/>
                </a:cubicBezTo>
                <a:cubicBezTo>
                  <a:pt x="1470" y="279"/>
                  <a:pt x="1431" y="376"/>
                  <a:pt x="1464" y="423"/>
                </a:cubicBezTo>
                <a:cubicBezTo>
                  <a:pt x="1502" y="478"/>
                  <a:pt x="1619" y="467"/>
                  <a:pt x="1674" y="464"/>
                </a:cubicBezTo>
                <a:cubicBezTo>
                  <a:pt x="1763" y="459"/>
                  <a:pt x="1862" y="418"/>
                  <a:pt x="1894" y="327"/>
                </a:cubicBezTo>
                <a:cubicBezTo>
                  <a:pt x="1915" y="269"/>
                  <a:pt x="1877" y="181"/>
                  <a:pt x="1920" y="133"/>
                </a:cubicBezTo>
                <a:cubicBezTo>
                  <a:pt x="1953" y="95"/>
                  <a:pt x="2027" y="119"/>
                  <a:pt x="2054" y="150"/>
                </a:cubicBezTo>
                <a:cubicBezTo>
                  <a:pt x="2125" y="230"/>
                  <a:pt x="2092" y="345"/>
                  <a:pt x="2105" y="442"/>
                </a:cubicBezTo>
                <a:cubicBezTo>
                  <a:pt x="2112" y="495"/>
                  <a:pt x="2139" y="493"/>
                  <a:pt x="2185" y="49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65" name="Freeform 62"/>
          <p:cNvSpPr/>
          <p:nvPr/>
        </p:nvSpPr>
        <p:spPr>
          <a:xfrm>
            <a:off x="7891560" y="1562040"/>
            <a:ext cx="200520" cy="244800"/>
          </a:xfrm>
          <a:custGeom>
            <a:avLst/>
            <a:gdLst/>
            <a:ahLst/>
            <a:rect l="0" t="0" r="r" b="b"/>
            <a:pathLst>
              <a:path w="557" h="680">
                <a:moveTo>
                  <a:pt x="113" y="307"/>
                </a:moveTo>
                <a:cubicBezTo>
                  <a:pt x="113" y="362"/>
                  <a:pt x="116" y="415"/>
                  <a:pt x="119" y="469"/>
                </a:cubicBezTo>
                <a:cubicBezTo>
                  <a:pt x="122" y="517"/>
                  <a:pt x="122" y="570"/>
                  <a:pt x="149" y="614"/>
                </a:cubicBezTo>
                <a:cubicBezTo>
                  <a:pt x="163" y="638"/>
                  <a:pt x="175" y="637"/>
                  <a:pt x="200" y="640"/>
                </a:cubicBezTo>
                <a:moveTo>
                  <a:pt x="30" y="103"/>
                </a:moveTo>
                <a:cubicBezTo>
                  <a:pt x="16" y="66"/>
                  <a:pt x="4" y="38"/>
                  <a:pt x="0" y="0"/>
                </a:cubicBezTo>
                <a:cubicBezTo>
                  <a:pt x="48" y="14"/>
                  <a:pt x="81" y="59"/>
                  <a:pt x="117" y="93"/>
                </a:cubicBezTo>
                <a:moveTo>
                  <a:pt x="439" y="165"/>
                </a:moveTo>
                <a:cubicBezTo>
                  <a:pt x="422" y="149"/>
                  <a:pt x="411" y="137"/>
                  <a:pt x="389" y="129"/>
                </a:cubicBezTo>
                <a:cubicBezTo>
                  <a:pt x="388" y="129"/>
                  <a:pt x="387" y="129"/>
                  <a:pt x="386" y="129"/>
                </a:cubicBezTo>
                <a:cubicBezTo>
                  <a:pt x="389" y="185"/>
                  <a:pt x="397" y="217"/>
                  <a:pt x="422" y="271"/>
                </a:cubicBezTo>
                <a:cubicBezTo>
                  <a:pt x="451" y="337"/>
                  <a:pt x="556" y="467"/>
                  <a:pt x="523" y="547"/>
                </a:cubicBezTo>
                <a:cubicBezTo>
                  <a:pt x="494" y="618"/>
                  <a:pt x="397" y="648"/>
                  <a:pt x="338" y="67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66" name="Freeform 63"/>
          <p:cNvSpPr/>
          <p:nvPr/>
        </p:nvSpPr>
        <p:spPr>
          <a:xfrm>
            <a:off x="7207200" y="1868400"/>
            <a:ext cx="1681560" cy="327240"/>
          </a:xfrm>
          <a:custGeom>
            <a:avLst/>
            <a:gdLst/>
            <a:ahLst/>
            <a:rect l="0" t="0" r="r" b="b"/>
            <a:pathLst>
              <a:path w="4671" h="909">
                <a:moveTo>
                  <a:pt x="233" y="187"/>
                </a:moveTo>
                <a:cubicBezTo>
                  <a:pt x="173" y="193"/>
                  <a:pt x="157" y="201"/>
                  <a:pt x="106" y="244"/>
                </a:cubicBezTo>
                <a:cubicBezTo>
                  <a:pt x="49" y="292"/>
                  <a:pt x="0" y="336"/>
                  <a:pt x="0" y="415"/>
                </a:cubicBezTo>
                <a:cubicBezTo>
                  <a:pt x="0" y="507"/>
                  <a:pt x="132" y="494"/>
                  <a:pt x="192" y="493"/>
                </a:cubicBezTo>
                <a:cubicBezTo>
                  <a:pt x="283" y="491"/>
                  <a:pt x="395" y="464"/>
                  <a:pt x="449" y="379"/>
                </a:cubicBezTo>
                <a:cubicBezTo>
                  <a:pt x="493" y="311"/>
                  <a:pt x="448" y="247"/>
                  <a:pt x="398" y="201"/>
                </a:cubicBezTo>
                <a:cubicBezTo>
                  <a:pt x="351" y="159"/>
                  <a:pt x="305" y="141"/>
                  <a:pt x="244" y="137"/>
                </a:cubicBezTo>
                <a:cubicBezTo>
                  <a:pt x="242" y="165"/>
                  <a:pt x="251" y="179"/>
                  <a:pt x="312" y="192"/>
                </a:cubicBezTo>
                <a:cubicBezTo>
                  <a:pt x="436" y="218"/>
                  <a:pt x="577" y="205"/>
                  <a:pt x="699" y="178"/>
                </a:cubicBezTo>
                <a:cubicBezTo>
                  <a:pt x="760" y="165"/>
                  <a:pt x="862" y="151"/>
                  <a:pt x="873" y="79"/>
                </a:cubicBezTo>
                <a:cubicBezTo>
                  <a:pt x="881" y="29"/>
                  <a:pt x="836" y="13"/>
                  <a:pt x="798" y="0"/>
                </a:cubicBezTo>
                <a:cubicBezTo>
                  <a:pt x="754" y="40"/>
                  <a:pt x="728" y="63"/>
                  <a:pt x="721" y="145"/>
                </a:cubicBezTo>
                <a:cubicBezTo>
                  <a:pt x="710" y="265"/>
                  <a:pt x="738" y="365"/>
                  <a:pt x="777" y="478"/>
                </a:cubicBezTo>
                <a:cubicBezTo>
                  <a:pt x="809" y="571"/>
                  <a:pt x="844" y="653"/>
                  <a:pt x="847" y="752"/>
                </a:cubicBezTo>
                <a:moveTo>
                  <a:pt x="577" y="563"/>
                </a:moveTo>
                <a:cubicBezTo>
                  <a:pt x="715" y="531"/>
                  <a:pt x="850" y="512"/>
                  <a:pt x="992" y="502"/>
                </a:cubicBezTo>
                <a:cubicBezTo>
                  <a:pt x="1088" y="497"/>
                  <a:pt x="1115" y="496"/>
                  <a:pt x="1177" y="492"/>
                </a:cubicBezTo>
                <a:moveTo>
                  <a:pt x="1521" y="472"/>
                </a:moveTo>
                <a:cubicBezTo>
                  <a:pt x="1531" y="527"/>
                  <a:pt x="1533" y="581"/>
                  <a:pt x="1533" y="637"/>
                </a:cubicBezTo>
                <a:cubicBezTo>
                  <a:pt x="1533" y="697"/>
                  <a:pt x="1532" y="757"/>
                  <a:pt x="1532" y="817"/>
                </a:cubicBezTo>
                <a:cubicBezTo>
                  <a:pt x="1532" y="827"/>
                  <a:pt x="1532" y="837"/>
                  <a:pt x="1532" y="847"/>
                </a:cubicBezTo>
                <a:moveTo>
                  <a:pt x="1390" y="354"/>
                </a:moveTo>
                <a:cubicBezTo>
                  <a:pt x="1389" y="298"/>
                  <a:pt x="1398" y="279"/>
                  <a:pt x="1408" y="238"/>
                </a:cubicBezTo>
                <a:cubicBezTo>
                  <a:pt x="1467" y="259"/>
                  <a:pt x="1475" y="265"/>
                  <a:pt x="1513" y="326"/>
                </a:cubicBezTo>
                <a:cubicBezTo>
                  <a:pt x="1557" y="396"/>
                  <a:pt x="1598" y="497"/>
                  <a:pt x="1673" y="541"/>
                </a:cubicBezTo>
                <a:cubicBezTo>
                  <a:pt x="1704" y="559"/>
                  <a:pt x="1735" y="549"/>
                  <a:pt x="1761" y="581"/>
                </a:cubicBezTo>
                <a:cubicBezTo>
                  <a:pt x="1801" y="629"/>
                  <a:pt x="1800" y="741"/>
                  <a:pt x="1871" y="750"/>
                </a:cubicBezTo>
                <a:cubicBezTo>
                  <a:pt x="1917" y="756"/>
                  <a:pt x="1945" y="720"/>
                  <a:pt x="1976" y="691"/>
                </a:cubicBezTo>
                <a:cubicBezTo>
                  <a:pt x="2022" y="648"/>
                  <a:pt x="2054" y="610"/>
                  <a:pt x="2115" y="595"/>
                </a:cubicBezTo>
                <a:cubicBezTo>
                  <a:pt x="2120" y="595"/>
                  <a:pt x="2125" y="595"/>
                  <a:pt x="2130" y="595"/>
                </a:cubicBezTo>
                <a:cubicBezTo>
                  <a:pt x="2138" y="636"/>
                  <a:pt x="2135" y="718"/>
                  <a:pt x="2182" y="736"/>
                </a:cubicBezTo>
                <a:cubicBezTo>
                  <a:pt x="2226" y="753"/>
                  <a:pt x="2275" y="737"/>
                  <a:pt x="2310" y="711"/>
                </a:cubicBezTo>
                <a:cubicBezTo>
                  <a:pt x="2374" y="664"/>
                  <a:pt x="2398" y="607"/>
                  <a:pt x="2430" y="538"/>
                </a:cubicBezTo>
                <a:cubicBezTo>
                  <a:pt x="2434" y="530"/>
                  <a:pt x="2438" y="525"/>
                  <a:pt x="2442" y="517"/>
                </a:cubicBezTo>
                <a:cubicBezTo>
                  <a:pt x="2449" y="567"/>
                  <a:pt x="2455" y="617"/>
                  <a:pt x="2462" y="667"/>
                </a:cubicBezTo>
                <a:cubicBezTo>
                  <a:pt x="2474" y="750"/>
                  <a:pt x="2494" y="817"/>
                  <a:pt x="2533" y="891"/>
                </a:cubicBezTo>
                <a:cubicBezTo>
                  <a:pt x="2539" y="902"/>
                  <a:pt x="2540" y="902"/>
                  <a:pt x="2543" y="908"/>
                </a:cubicBezTo>
                <a:cubicBezTo>
                  <a:pt x="2514" y="870"/>
                  <a:pt x="2487" y="835"/>
                  <a:pt x="2470" y="789"/>
                </a:cubicBezTo>
                <a:cubicBezTo>
                  <a:pt x="2438" y="703"/>
                  <a:pt x="2432" y="584"/>
                  <a:pt x="2478" y="503"/>
                </a:cubicBezTo>
                <a:cubicBezTo>
                  <a:pt x="2496" y="471"/>
                  <a:pt x="2577" y="384"/>
                  <a:pt x="2625" y="418"/>
                </a:cubicBezTo>
                <a:cubicBezTo>
                  <a:pt x="2668" y="448"/>
                  <a:pt x="2679" y="512"/>
                  <a:pt x="2663" y="565"/>
                </a:cubicBezTo>
                <a:cubicBezTo>
                  <a:pt x="2644" y="629"/>
                  <a:pt x="2478" y="704"/>
                  <a:pt x="2542" y="723"/>
                </a:cubicBezTo>
                <a:cubicBezTo>
                  <a:pt x="2561" y="716"/>
                  <a:pt x="2571" y="710"/>
                  <a:pt x="2583" y="699"/>
                </a:cubicBezTo>
                <a:moveTo>
                  <a:pt x="2871" y="513"/>
                </a:moveTo>
                <a:cubicBezTo>
                  <a:pt x="2865" y="557"/>
                  <a:pt x="2841" y="593"/>
                  <a:pt x="2826" y="636"/>
                </a:cubicBezTo>
                <a:cubicBezTo>
                  <a:pt x="2815" y="667"/>
                  <a:pt x="2803" y="716"/>
                  <a:pt x="2812" y="749"/>
                </a:cubicBezTo>
                <a:cubicBezTo>
                  <a:pt x="2814" y="752"/>
                  <a:pt x="2817" y="755"/>
                  <a:pt x="2819" y="758"/>
                </a:cubicBezTo>
                <a:cubicBezTo>
                  <a:pt x="2852" y="761"/>
                  <a:pt x="2872" y="761"/>
                  <a:pt x="2892" y="729"/>
                </a:cubicBezTo>
                <a:cubicBezTo>
                  <a:pt x="2919" y="686"/>
                  <a:pt x="2920" y="636"/>
                  <a:pt x="2919" y="588"/>
                </a:cubicBezTo>
                <a:cubicBezTo>
                  <a:pt x="2918" y="559"/>
                  <a:pt x="2907" y="527"/>
                  <a:pt x="2876" y="517"/>
                </a:cubicBezTo>
                <a:cubicBezTo>
                  <a:pt x="2872" y="517"/>
                  <a:pt x="2869" y="517"/>
                  <a:pt x="2865" y="517"/>
                </a:cubicBezTo>
                <a:cubicBezTo>
                  <a:pt x="2852" y="540"/>
                  <a:pt x="2858" y="583"/>
                  <a:pt x="2859" y="612"/>
                </a:cubicBezTo>
                <a:moveTo>
                  <a:pt x="3007" y="739"/>
                </a:moveTo>
                <a:cubicBezTo>
                  <a:pt x="3007" y="683"/>
                  <a:pt x="3012" y="633"/>
                  <a:pt x="3038" y="583"/>
                </a:cubicBezTo>
                <a:cubicBezTo>
                  <a:pt x="3056" y="548"/>
                  <a:pt x="3085" y="497"/>
                  <a:pt x="3126" y="485"/>
                </a:cubicBezTo>
                <a:cubicBezTo>
                  <a:pt x="3142" y="484"/>
                  <a:pt x="3147" y="484"/>
                  <a:pt x="3157" y="484"/>
                </a:cubicBezTo>
                <a:cubicBezTo>
                  <a:pt x="3168" y="518"/>
                  <a:pt x="3171" y="547"/>
                  <a:pt x="3171" y="588"/>
                </a:cubicBezTo>
                <a:cubicBezTo>
                  <a:pt x="3171" y="623"/>
                  <a:pt x="3168" y="674"/>
                  <a:pt x="3212" y="686"/>
                </a:cubicBezTo>
                <a:cubicBezTo>
                  <a:pt x="3273" y="702"/>
                  <a:pt x="3324" y="657"/>
                  <a:pt x="3368" y="623"/>
                </a:cubicBezTo>
                <a:cubicBezTo>
                  <a:pt x="3432" y="573"/>
                  <a:pt x="3485" y="522"/>
                  <a:pt x="3495" y="436"/>
                </a:cubicBezTo>
                <a:cubicBezTo>
                  <a:pt x="3505" y="354"/>
                  <a:pt x="3484" y="281"/>
                  <a:pt x="3456" y="205"/>
                </a:cubicBezTo>
                <a:cubicBezTo>
                  <a:pt x="3441" y="166"/>
                  <a:pt x="3434" y="168"/>
                  <a:pt x="3416" y="148"/>
                </a:cubicBezTo>
                <a:cubicBezTo>
                  <a:pt x="3379" y="192"/>
                  <a:pt x="3377" y="251"/>
                  <a:pt x="3375" y="309"/>
                </a:cubicBezTo>
                <a:cubicBezTo>
                  <a:pt x="3372" y="399"/>
                  <a:pt x="3385" y="471"/>
                  <a:pt x="3425" y="551"/>
                </a:cubicBezTo>
                <a:cubicBezTo>
                  <a:pt x="3441" y="582"/>
                  <a:pt x="3459" y="612"/>
                  <a:pt x="3474" y="644"/>
                </a:cubicBezTo>
                <a:moveTo>
                  <a:pt x="3300" y="530"/>
                </a:moveTo>
                <a:cubicBezTo>
                  <a:pt x="3330" y="518"/>
                  <a:pt x="3378" y="506"/>
                  <a:pt x="3420" y="500"/>
                </a:cubicBezTo>
                <a:cubicBezTo>
                  <a:pt x="3514" y="486"/>
                  <a:pt x="3607" y="466"/>
                  <a:pt x="3699" y="443"/>
                </a:cubicBezTo>
                <a:cubicBezTo>
                  <a:pt x="3664" y="459"/>
                  <a:pt x="3625" y="470"/>
                  <a:pt x="3599" y="504"/>
                </a:cubicBezTo>
                <a:cubicBezTo>
                  <a:pt x="3582" y="526"/>
                  <a:pt x="3574" y="564"/>
                  <a:pt x="3593" y="586"/>
                </a:cubicBezTo>
                <a:cubicBezTo>
                  <a:pt x="3609" y="604"/>
                  <a:pt x="3677" y="605"/>
                  <a:pt x="3698" y="597"/>
                </a:cubicBezTo>
                <a:cubicBezTo>
                  <a:pt x="3739" y="581"/>
                  <a:pt x="3746" y="530"/>
                  <a:pt x="3756" y="496"/>
                </a:cubicBezTo>
                <a:cubicBezTo>
                  <a:pt x="3762" y="507"/>
                  <a:pt x="3770" y="524"/>
                  <a:pt x="3774" y="541"/>
                </a:cubicBezTo>
                <a:cubicBezTo>
                  <a:pt x="3778" y="558"/>
                  <a:pt x="3777" y="590"/>
                  <a:pt x="3796" y="599"/>
                </a:cubicBezTo>
                <a:cubicBezTo>
                  <a:pt x="3817" y="609"/>
                  <a:pt x="3829" y="588"/>
                  <a:pt x="3842" y="579"/>
                </a:cubicBezTo>
                <a:cubicBezTo>
                  <a:pt x="3878" y="553"/>
                  <a:pt x="3889" y="518"/>
                  <a:pt x="3935" y="506"/>
                </a:cubicBezTo>
                <a:cubicBezTo>
                  <a:pt x="3942" y="506"/>
                  <a:pt x="3944" y="506"/>
                  <a:pt x="3948" y="507"/>
                </a:cubicBezTo>
                <a:cubicBezTo>
                  <a:pt x="3956" y="541"/>
                  <a:pt x="3954" y="574"/>
                  <a:pt x="3988" y="595"/>
                </a:cubicBezTo>
                <a:cubicBezTo>
                  <a:pt x="4026" y="618"/>
                  <a:pt x="4083" y="608"/>
                  <a:pt x="4118" y="589"/>
                </a:cubicBezTo>
                <a:cubicBezTo>
                  <a:pt x="4193" y="547"/>
                  <a:pt x="4245" y="527"/>
                  <a:pt x="4333" y="527"/>
                </a:cubicBezTo>
                <a:cubicBezTo>
                  <a:pt x="4392" y="527"/>
                  <a:pt x="4452" y="530"/>
                  <a:pt x="4511" y="524"/>
                </a:cubicBezTo>
                <a:cubicBezTo>
                  <a:pt x="4527" y="522"/>
                  <a:pt x="4544" y="518"/>
                  <a:pt x="4561" y="523"/>
                </a:cubicBezTo>
                <a:cubicBezTo>
                  <a:pt x="4597" y="534"/>
                  <a:pt x="4634" y="553"/>
                  <a:pt x="4670" y="56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67" name="Freeform 64"/>
          <p:cNvSpPr/>
          <p:nvPr/>
        </p:nvSpPr>
        <p:spPr>
          <a:xfrm>
            <a:off x="6963120" y="2490840"/>
            <a:ext cx="1598040" cy="354240"/>
          </a:xfrm>
          <a:custGeom>
            <a:avLst/>
            <a:gdLst/>
            <a:ahLst/>
            <a:rect l="0" t="0" r="r" b="b"/>
            <a:pathLst>
              <a:path w="4439" h="984">
                <a:moveTo>
                  <a:pt x="3" y="823"/>
                </a:moveTo>
                <a:cubicBezTo>
                  <a:pt x="17" y="821"/>
                  <a:pt x="0" y="829"/>
                  <a:pt x="14" y="825"/>
                </a:cubicBezTo>
                <a:cubicBezTo>
                  <a:pt x="82" y="805"/>
                  <a:pt x="170" y="759"/>
                  <a:pt x="208" y="697"/>
                </a:cubicBezTo>
                <a:cubicBezTo>
                  <a:pt x="224" y="671"/>
                  <a:pt x="227" y="645"/>
                  <a:pt x="238" y="618"/>
                </a:cubicBezTo>
                <a:cubicBezTo>
                  <a:pt x="240" y="612"/>
                  <a:pt x="240" y="610"/>
                  <a:pt x="244" y="611"/>
                </a:cubicBezTo>
                <a:cubicBezTo>
                  <a:pt x="257" y="632"/>
                  <a:pt x="277" y="664"/>
                  <a:pt x="291" y="689"/>
                </a:cubicBezTo>
                <a:cubicBezTo>
                  <a:pt x="318" y="738"/>
                  <a:pt x="348" y="806"/>
                  <a:pt x="406" y="826"/>
                </a:cubicBezTo>
                <a:cubicBezTo>
                  <a:pt x="433" y="835"/>
                  <a:pt x="455" y="826"/>
                  <a:pt x="477" y="815"/>
                </a:cubicBezTo>
                <a:cubicBezTo>
                  <a:pt x="516" y="797"/>
                  <a:pt x="565" y="708"/>
                  <a:pt x="609" y="710"/>
                </a:cubicBezTo>
                <a:cubicBezTo>
                  <a:pt x="625" y="711"/>
                  <a:pt x="632" y="733"/>
                  <a:pt x="648" y="738"/>
                </a:cubicBezTo>
                <a:cubicBezTo>
                  <a:pt x="668" y="743"/>
                  <a:pt x="711" y="751"/>
                  <a:pt x="731" y="743"/>
                </a:cubicBezTo>
                <a:cubicBezTo>
                  <a:pt x="761" y="732"/>
                  <a:pt x="759" y="711"/>
                  <a:pt x="765" y="686"/>
                </a:cubicBezTo>
                <a:cubicBezTo>
                  <a:pt x="765" y="682"/>
                  <a:pt x="765" y="678"/>
                  <a:pt x="765" y="674"/>
                </a:cubicBezTo>
                <a:cubicBezTo>
                  <a:pt x="727" y="664"/>
                  <a:pt x="680" y="644"/>
                  <a:pt x="637" y="659"/>
                </a:cubicBezTo>
                <a:cubicBezTo>
                  <a:pt x="594" y="674"/>
                  <a:pt x="495" y="751"/>
                  <a:pt x="517" y="808"/>
                </a:cubicBezTo>
                <a:cubicBezTo>
                  <a:pt x="537" y="860"/>
                  <a:pt x="589" y="848"/>
                  <a:pt x="646" y="849"/>
                </a:cubicBezTo>
                <a:cubicBezTo>
                  <a:pt x="745" y="850"/>
                  <a:pt x="836" y="837"/>
                  <a:pt x="929" y="802"/>
                </a:cubicBezTo>
                <a:cubicBezTo>
                  <a:pt x="981" y="782"/>
                  <a:pt x="1024" y="757"/>
                  <a:pt x="1030" y="699"/>
                </a:cubicBezTo>
                <a:cubicBezTo>
                  <a:pt x="1030" y="677"/>
                  <a:pt x="1030" y="671"/>
                  <a:pt x="1030" y="657"/>
                </a:cubicBezTo>
                <a:cubicBezTo>
                  <a:pt x="1034" y="688"/>
                  <a:pt x="1034" y="699"/>
                  <a:pt x="1045" y="728"/>
                </a:cubicBezTo>
                <a:cubicBezTo>
                  <a:pt x="1069" y="792"/>
                  <a:pt x="1101" y="855"/>
                  <a:pt x="1122" y="921"/>
                </a:cubicBezTo>
                <a:cubicBezTo>
                  <a:pt x="1129" y="942"/>
                  <a:pt x="1131" y="962"/>
                  <a:pt x="1134" y="983"/>
                </a:cubicBezTo>
                <a:cubicBezTo>
                  <a:pt x="1109" y="960"/>
                  <a:pt x="1093" y="956"/>
                  <a:pt x="1073" y="915"/>
                </a:cubicBezTo>
                <a:cubicBezTo>
                  <a:pt x="1042" y="850"/>
                  <a:pt x="1038" y="784"/>
                  <a:pt x="1037" y="714"/>
                </a:cubicBezTo>
                <a:cubicBezTo>
                  <a:pt x="1036" y="609"/>
                  <a:pt x="1098" y="536"/>
                  <a:pt x="1196" y="499"/>
                </a:cubicBezTo>
                <a:cubicBezTo>
                  <a:pt x="1255" y="476"/>
                  <a:pt x="1281" y="480"/>
                  <a:pt x="1323" y="510"/>
                </a:cubicBezTo>
                <a:cubicBezTo>
                  <a:pt x="1317" y="588"/>
                  <a:pt x="1301" y="621"/>
                  <a:pt x="1232" y="665"/>
                </a:cubicBezTo>
                <a:cubicBezTo>
                  <a:pt x="1193" y="689"/>
                  <a:pt x="1154" y="691"/>
                  <a:pt x="1127" y="690"/>
                </a:cubicBezTo>
                <a:moveTo>
                  <a:pt x="1404" y="469"/>
                </a:moveTo>
                <a:cubicBezTo>
                  <a:pt x="1429" y="486"/>
                  <a:pt x="1429" y="486"/>
                  <a:pt x="1438" y="524"/>
                </a:cubicBezTo>
                <a:cubicBezTo>
                  <a:pt x="1445" y="557"/>
                  <a:pt x="1454" y="576"/>
                  <a:pt x="1490" y="583"/>
                </a:cubicBezTo>
                <a:cubicBezTo>
                  <a:pt x="1538" y="592"/>
                  <a:pt x="1597" y="589"/>
                  <a:pt x="1642" y="571"/>
                </a:cubicBezTo>
                <a:cubicBezTo>
                  <a:pt x="1691" y="552"/>
                  <a:pt x="1692" y="536"/>
                  <a:pt x="1705" y="495"/>
                </a:cubicBezTo>
                <a:cubicBezTo>
                  <a:pt x="1644" y="468"/>
                  <a:pt x="1578" y="472"/>
                  <a:pt x="1515" y="500"/>
                </a:cubicBezTo>
                <a:cubicBezTo>
                  <a:pt x="1448" y="529"/>
                  <a:pt x="1385" y="581"/>
                  <a:pt x="1385" y="657"/>
                </a:cubicBezTo>
                <a:cubicBezTo>
                  <a:pt x="1387" y="668"/>
                  <a:pt x="1389" y="678"/>
                  <a:pt x="1391" y="689"/>
                </a:cubicBezTo>
                <a:cubicBezTo>
                  <a:pt x="1474" y="724"/>
                  <a:pt x="1549" y="734"/>
                  <a:pt x="1640" y="728"/>
                </a:cubicBezTo>
                <a:cubicBezTo>
                  <a:pt x="1771" y="719"/>
                  <a:pt x="1909" y="672"/>
                  <a:pt x="2020" y="604"/>
                </a:cubicBezTo>
                <a:cubicBezTo>
                  <a:pt x="2110" y="550"/>
                  <a:pt x="2181" y="462"/>
                  <a:pt x="2158" y="351"/>
                </a:cubicBezTo>
                <a:cubicBezTo>
                  <a:pt x="2141" y="267"/>
                  <a:pt x="2065" y="181"/>
                  <a:pt x="2008" y="125"/>
                </a:cubicBezTo>
                <a:cubicBezTo>
                  <a:pt x="2008" y="217"/>
                  <a:pt x="2019" y="297"/>
                  <a:pt x="2039" y="387"/>
                </a:cubicBezTo>
                <a:cubicBezTo>
                  <a:pt x="2064" y="501"/>
                  <a:pt x="2104" y="608"/>
                  <a:pt x="2140" y="718"/>
                </a:cubicBezTo>
                <a:moveTo>
                  <a:pt x="1881" y="607"/>
                </a:moveTo>
                <a:cubicBezTo>
                  <a:pt x="1939" y="547"/>
                  <a:pt x="2031" y="545"/>
                  <a:pt x="2115" y="528"/>
                </a:cubicBezTo>
                <a:cubicBezTo>
                  <a:pt x="2235" y="503"/>
                  <a:pt x="2357" y="476"/>
                  <a:pt x="2477" y="448"/>
                </a:cubicBezTo>
                <a:cubicBezTo>
                  <a:pt x="2514" y="439"/>
                  <a:pt x="2536" y="437"/>
                  <a:pt x="2572" y="433"/>
                </a:cubicBezTo>
                <a:cubicBezTo>
                  <a:pt x="2569" y="474"/>
                  <a:pt x="2560" y="503"/>
                  <a:pt x="2547" y="543"/>
                </a:cubicBezTo>
                <a:cubicBezTo>
                  <a:pt x="2540" y="566"/>
                  <a:pt x="2514" y="634"/>
                  <a:pt x="2529" y="659"/>
                </a:cubicBezTo>
                <a:cubicBezTo>
                  <a:pt x="2547" y="686"/>
                  <a:pt x="2564" y="674"/>
                  <a:pt x="2587" y="661"/>
                </a:cubicBezTo>
                <a:moveTo>
                  <a:pt x="2404" y="27"/>
                </a:moveTo>
                <a:cubicBezTo>
                  <a:pt x="2404" y="18"/>
                  <a:pt x="2404" y="9"/>
                  <a:pt x="2404" y="0"/>
                </a:cubicBezTo>
                <a:cubicBezTo>
                  <a:pt x="2476" y="5"/>
                  <a:pt x="2504" y="44"/>
                  <a:pt x="2562" y="86"/>
                </a:cubicBezTo>
                <a:cubicBezTo>
                  <a:pt x="2581" y="100"/>
                  <a:pt x="2601" y="113"/>
                  <a:pt x="2620" y="127"/>
                </a:cubicBezTo>
                <a:moveTo>
                  <a:pt x="2859" y="184"/>
                </a:moveTo>
                <a:cubicBezTo>
                  <a:pt x="2804" y="193"/>
                  <a:pt x="2808" y="249"/>
                  <a:pt x="2804" y="300"/>
                </a:cubicBezTo>
                <a:cubicBezTo>
                  <a:pt x="2797" y="393"/>
                  <a:pt x="2792" y="498"/>
                  <a:pt x="2831" y="585"/>
                </a:cubicBezTo>
                <a:cubicBezTo>
                  <a:pt x="2860" y="650"/>
                  <a:pt x="2920" y="687"/>
                  <a:pt x="2969" y="734"/>
                </a:cubicBezTo>
                <a:moveTo>
                  <a:pt x="2632" y="573"/>
                </a:moveTo>
                <a:cubicBezTo>
                  <a:pt x="2725" y="536"/>
                  <a:pt x="2821" y="517"/>
                  <a:pt x="2918" y="492"/>
                </a:cubicBezTo>
                <a:cubicBezTo>
                  <a:pt x="3017" y="466"/>
                  <a:pt x="3114" y="435"/>
                  <a:pt x="3214" y="416"/>
                </a:cubicBezTo>
                <a:cubicBezTo>
                  <a:pt x="3229" y="415"/>
                  <a:pt x="3230" y="414"/>
                  <a:pt x="3238" y="414"/>
                </a:cubicBezTo>
                <a:cubicBezTo>
                  <a:pt x="3229" y="464"/>
                  <a:pt x="3196" y="503"/>
                  <a:pt x="3171" y="548"/>
                </a:cubicBezTo>
                <a:cubicBezTo>
                  <a:pt x="3157" y="573"/>
                  <a:pt x="3128" y="616"/>
                  <a:pt x="3138" y="649"/>
                </a:cubicBezTo>
                <a:cubicBezTo>
                  <a:pt x="3144" y="668"/>
                  <a:pt x="3157" y="634"/>
                  <a:pt x="3159" y="631"/>
                </a:cubicBezTo>
                <a:moveTo>
                  <a:pt x="3184" y="280"/>
                </a:moveTo>
                <a:cubicBezTo>
                  <a:pt x="3186" y="229"/>
                  <a:pt x="3177" y="179"/>
                  <a:pt x="3242" y="170"/>
                </a:cubicBezTo>
                <a:cubicBezTo>
                  <a:pt x="3308" y="160"/>
                  <a:pt x="3359" y="206"/>
                  <a:pt x="3406" y="245"/>
                </a:cubicBezTo>
                <a:cubicBezTo>
                  <a:pt x="3456" y="284"/>
                  <a:pt x="3526" y="332"/>
                  <a:pt x="3561" y="386"/>
                </a:cubicBezTo>
                <a:cubicBezTo>
                  <a:pt x="3567" y="395"/>
                  <a:pt x="3572" y="424"/>
                  <a:pt x="3567" y="435"/>
                </a:cubicBezTo>
                <a:cubicBezTo>
                  <a:pt x="3553" y="467"/>
                  <a:pt x="3522" y="490"/>
                  <a:pt x="3511" y="528"/>
                </a:cubicBezTo>
                <a:cubicBezTo>
                  <a:pt x="3503" y="557"/>
                  <a:pt x="3500" y="583"/>
                  <a:pt x="3528" y="593"/>
                </a:cubicBezTo>
                <a:cubicBezTo>
                  <a:pt x="3575" y="610"/>
                  <a:pt x="3644" y="594"/>
                  <a:pt x="3682" y="566"/>
                </a:cubicBezTo>
                <a:cubicBezTo>
                  <a:pt x="3727" y="533"/>
                  <a:pt x="3743" y="458"/>
                  <a:pt x="3726" y="406"/>
                </a:cubicBezTo>
                <a:cubicBezTo>
                  <a:pt x="3710" y="355"/>
                  <a:pt x="3660" y="308"/>
                  <a:pt x="3625" y="269"/>
                </a:cubicBezTo>
                <a:cubicBezTo>
                  <a:pt x="3606" y="248"/>
                  <a:pt x="3615" y="260"/>
                  <a:pt x="3637" y="255"/>
                </a:cubicBezTo>
                <a:moveTo>
                  <a:pt x="3918" y="263"/>
                </a:moveTo>
                <a:cubicBezTo>
                  <a:pt x="3924" y="288"/>
                  <a:pt x="3926" y="317"/>
                  <a:pt x="3929" y="344"/>
                </a:cubicBezTo>
                <a:cubicBezTo>
                  <a:pt x="3935" y="399"/>
                  <a:pt x="3942" y="453"/>
                  <a:pt x="3955" y="507"/>
                </a:cubicBezTo>
                <a:cubicBezTo>
                  <a:pt x="3959" y="522"/>
                  <a:pt x="3964" y="533"/>
                  <a:pt x="3970" y="546"/>
                </a:cubicBezTo>
                <a:cubicBezTo>
                  <a:pt x="3971" y="540"/>
                  <a:pt x="3973" y="492"/>
                  <a:pt x="3974" y="484"/>
                </a:cubicBezTo>
                <a:cubicBezTo>
                  <a:pt x="3981" y="418"/>
                  <a:pt x="3997" y="353"/>
                  <a:pt x="4027" y="294"/>
                </a:cubicBezTo>
                <a:cubicBezTo>
                  <a:pt x="4055" y="239"/>
                  <a:pt x="4092" y="202"/>
                  <a:pt x="4156" y="195"/>
                </a:cubicBezTo>
                <a:cubicBezTo>
                  <a:pt x="4249" y="185"/>
                  <a:pt x="4320" y="250"/>
                  <a:pt x="4364" y="326"/>
                </a:cubicBezTo>
                <a:cubicBezTo>
                  <a:pt x="4438" y="453"/>
                  <a:pt x="4416" y="562"/>
                  <a:pt x="4379" y="69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68" name="Freeform 65"/>
          <p:cNvSpPr/>
          <p:nvPr/>
        </p:nvSpPr>
        <p:spPr>
          <a:xfrm>
            <a:off x="7381080" y="2808360"/>
            <a:ext cx="981000" cy="344520"/>
          </a:xfrm>
          <a:custGeom>
            <a:avLst/>
            <a:gdLst/>
            <a:ahLst/>
            <a:rect l="0" t="0" r="r" b="b"/>
            <a:pathLst>
              <a:path w="2725" h="957">
                <a:moveTo>
                  <a:pt x="513" y="499"/>
                </a:moveTo>
                <a:cubicBezTo>
                  <a:pt x="429" y="493"/>
                  <a:pt x="376" y="500"/>
                  <a:pt x="300" y="536"/>
                </a:cubicBezTo>
                <a:cubicBezTo>
                  <a:pt x="199" y="584"/>
                  <a:pt x="72" y="657"/>
                  <a:pt x="16" y="758"/>
                </a:cubicBezTo>
                <a:cubicBezTo>
                  <a:pt x="4" y="796"/>
                  <a:pt x="0" y="807"/>
                  <a:pt x="3" y="832"/>
                </a:cubicBezTo>
                <a:cubicBezTo>
                  <a:pt x="59" y="854"/>
                  <a:pt x="104" y="875"/>
                  <a:pt x="176" y="861"/>
                </a:cubicBezTo>
                <a:cubicBezTo>
                  <a:pt x="238" y="849"/>
                  <a:pt x="289" y="813"/>
                  <a:pt x="337" y="775"/>
                </a:cubicBezTo>
                <a:cubicBezTo>
                  <a:pt x="321" y="806"/>
                  <a:pt x="282" y="856"/>
                  <a:pt x="295" y="894"/>
                </a:cubicBezTo>
                <a:cubicBezTo>
                  <a:pt x="313" y="948"/>
                  <a:pt x="363" y="956"/>
                  <a:pt x="427" y="943"/>
                </a:cubicBezTo>
                <a:cubicBezTo>
                  <a:pt x="525" y="924"/>
                  <a:pt x="616" y="852"/>
                  <a:pt x="669" y="772"/>
                </a:cubicBezTo>
                <a:cubicBezTo>
                  <a:pt x="725" y="687"/>
                  <a:pt x="719" y="591"/>
                  <a:pt x="719" y="494"/>
                </a:cubicBezTo>
                <a:cubicBezTo>
                  <a:pt x="719" y="411"/>
                  <a:pt x="711" y="322"/>
                  <a:pt x="695" y="246"/>
                </a:cubicBezTo>
                <a:cubicBezTo>
                  <a:pt x="684" y="337"/>
                  <a:pt x="673" y="426"/>
                  <a:pt x="671" y="518"/>
                </a:cubicBezTo>
                <a:cubicBezTo>
                  <a:pt x="669" y="610"/>
                  <a:pt x="654" y="715"/>
                  <a:pt x="716" y="793"/>
                </a:cubicBezTo>
                <a:cubicBezTo>
                  <a:pt x="744" y="829"/>
                  <a:pt x="818" y="857"/>
                  <a:pt x="862" y="830"/>
                </a:cubicBezTo>
                <a:cubicBezTo>
                  <a:pt x="919" y="795"/>
                  <a:pt x="917" y="708"/>
                  <a:pt x="918" y="651"/>
                </a:cubicBezTo>
                <a:cubicBezTo>
                  <a:pt x="920" y="564"/>
                  <a:pt x="889" y="491"/>
                  <a:pt x="866" y="408"/>
                </a:cubicBezTo>
                <a:cubicBezTo>
                  <a:pt x="859" y="381"/>
                  <a:pt x="853" y="352"/>
                  <a:pt x="846" y="324"/>
                </a:cubicBezTo>
                <a:cubicBezTo>
                  <a:pt x="844" y="397"/>
                  <a:pt x="839" y="472"/>
                  <a:pt x="843" y="546"/>
                </a:cubicBezTo>
                <a:cubicBezTo>
                  <a:pt x="852" y="691"/>
                  <a:pt x="949" y="816"/>
                  <a:pt x="1099" y="826"/>
                </a:cubicBezTo>
                <a:cubicBezTo>
                  <a:pt x="1157" y="830"/>
                  <a:pt x="1191" y="803"/>
                  <a:pt x="1207" y="747"/>
                </a:cubicBezTo>
                <a:cubicBezTo>
                  <a:pt x="1222" y="697"/>
                  <a:pt x="1218" y="636"/>
                  <a:pt x="1198" y="590"/>
                </a:cubicBezTo>
                <a:cubicBezTo>
                  <a:pt x="1185" y="559"/>
                  <a:pt x="1165" y="542"/>
                  <a:pt x="1149" y="523"/>
                </a:cubicBezTo>
                <a:cubicBezTo>
                  <a:pt x="1141" y="572"/>
                  <a:pt x="1136" y="618"/>
                  <a:pt x="1135" y="669"/>
                </a:cubicBezTo>
                <a:cubicBezTo>
                  <a:pt x="1134" y="722"/>
                  <a:pt x="1136" y="775"/>
                  <a:pt x="1189" y="804"/>
                </a:cubicBezTo>
                <a:cubicBezTo>
                  <a:pt x="1228" y="825"/>
                  <a:pt x="1269" y="808"/>
                  <a:pt x="1300" y="786"/>
                </a:cubicBezTo>
                <a:cubicBezTo>
                  <a:pt x="1345" y="754"/>
                  <a:pt x="1376" y="675"/>
                  <a:pt x="1356" y="621"/>
                </a:cubicBezTo>
                <a:cubicBezTo>
                  <a:pt x="1350" y="605"/>
                  <a:pt x="1263" y="478"/>
                  <a:pt x="1240" y="492"/>
                </a:cubicBezTo>
                <a:cubicBezTo>
                  <a:pt x="1232" y="497"/>
                  <a:pt x="1240" y="524"/>
                  <a:pt x="1237" y="531"/>
                </a:cubicBezTo>
                <a:moveTo>
                  <a:pt x="1418" y="540"/>
                </a:moveTo>
                <a:cubicBezTo>
                  <a:pt x="1431" y="549"/>
                  <a:pt x="1435" y="523"/>
                  <a:pt x="1441" y="537"/>
                </a:cubicBezTo>
                <a:cubicBezTo>
                  <a:pt x="1465" y="594"/>
                  <a:pt x="1441" y="712"/>
                  <a:pt x="1508" y="744"/>
                </a:cubicBezTo>
                <a:cubicBezTo>
                  <a:pt x="1540" y="759"/>
                  <a:pt x="1566" y="741"/>
                  <a:pt x="1590" y="725"/>
                </a:cubicBezTo>
                <a:cubicBezTo>
                  <a:pt x="1637" y="693"/>
                  <a:pt x="1651" y="620"/>
                  <a:pt x="1672" y="573"/>
                </a:cubicBezTo>
                <a:cubicBezTo>
                  <a:pt x="1673" y="571"/>
                  <a:pt x="1675" y="568"/>
                  <a:pt x="1676" y="566"/>
                </a:cubicBezTo>
                <a:cubicBezTo>
                  <a:pt x="1688" y="575"/>
                  <a:pt x="1702" y="585"/>
                  <a:pt x="1717" y="596"/>
                </a:cubicBezTo>
                <a:cubicBezTo>
                  <a:pt x="1764" y="634"/>
                  <a:pt x="1791" y="636"/>
                  <a:pt x="1847" y="645"/>
                </a:cubicBezTo>
                <a:cubicBezTo>
                  <a:pt x="1845" y="604"/>
                  <a:pt x="1854" y="591"/>
                  <a:pt x="1832" y="551"/>
                </a:cubicBezTo>
                <a:cubicBezTo>
                  <a:pt x="1810" y="510"/>
                  <a:pt x="1773" y="481"/>
                  <a:pt x="1756" y="437"/>
                </a:cubicBezTo>
                <a:cubicBezTo>
                  <a:pt x="1753" y="421"/>
                  <a:pt x="1752" y="418"/>
                  <a:pt x="1753" y="408"/>
                </a:cubicBezTo>
                <a:cubicBezTo>
                  <a:pt x="1787" y="408"/>
                  <a:pt x="1816" y="404"/>
                  <a:pt x="1851" y="412"/>
                </a:cubicBezTo>
                <a:cubicBezTo>
                  <a:pt x="1887" y="421"/>
                  <a:pt x="1951" y="440"/>
                  <a:pt x="1981" y="463"/>
                </a:cubicBezTo>
                <a:cubicBezTo>
                  <a:pt x="2005" y="482"/>
                  <a:pt x="2003" y="489"/>
                  <a:pt x="2014" y="516"/>
                </a:cubicBezTo>
                <a:cubicBezTo>
                  <a:pt x="2026" y="544"/>
                  <a:pt x="2025" y="565"/>
                  <a:pt x="2059" y="576"/>
                </a:cubicBezTo>
                <a:cubicBezTo>
                  <a:pt x="2100" y="589"/>
                  <a:pt x="2155" y="583"/>
                  <a:pt x="2191" y="567"/>
                </a:cubicBezTo>
                <a:cubicBezTo>
                  <a:pt x="2194" y="563"/>
                  <a:pt x="2196" y="558"/>
                  <a:pt x="2199" y="554"/>
                </a:cubicBezTo>
                <a:cubicBezTo>
                  <a:pt x="2175" y="527"/>
                  <a:pt x="2192" y="510"/>
                  <a:pt x="2135" y="501"/>
                </a:cubicBezTo>
                <a:cubicBezTo>
                  <a:pt x="2080" y="492"/>
                  <a:pt x="2023" y="499"/>
                  <a:pt x="1989" y="547"/>
                </a:cubicBezTo>
                <a:cubicBezTo>
                  <a:pt x="1959" y="588"/>
                  <a:pt x="1953" y="654"/>
                  <a:pt x="1996" y="686"/>
                </a:cubicBezTo>
                <a:cubicBezTo>
                  <a:pt x="2073" y="744"/>
                  <a:pt x="2234" y="736"/>
                  <a:pt x="2324" y="724"/>
                </a:cubicBezTo>
                <a:cubicBezTo>
                  <a:pt x="2416" y="711"/>
                  <a:pt x="2560" y="671"/>
                  <a:pt x="2629" y="601"/>
                </a:cubicBezTo>
                <a:cubicBezTo>
                  <a:pt x="2660" y="570"/>
                  <a:pt x="2661" y="503"/>
                  <a:pt x="2635" y="468"/>
                </a:cubicBezTo>
                <a:cubicBezTo>
                  <a:pt x="2604" y="426"/>
                  <a:pt x="2546" y="434"/>
                  <a:pt x="2511" y="463"/>
                </a:cubicBezTo>
                <a:cubicBezTo>
                  <a:pt x="2457" y="508"/>
                  <a:pt x="2437" y="567"/>
                  <a:pt x="2427" y="631"/>
                </a:cubicBezTo>
                <a:cubicBezTo>
                  <a:pt x="2427" y="637"/>
                  <a:pt x="2427" y="642"/>
                  <a:pt x="2427" y="648"/>
                </a:cubicBezTo>
                <a:cubicBezTo>
                  <a:pt x="2483" y="653"/>
                  <a:pt x="2517" y="660"/>
                  <a:pt x="2570" y="627"/>
                </a:cubicBezTo>
                <a:cubicBezTo>
                  <a:pt x="2638" y="586"/>
                  <a:pt x="2683" y="513"/>
                  <a:pt x="2701" y="436"/>
                </a:cubicBezTo>
                <a:cubicBezTo>
                  <a:pt x="2724" y="338"/>
                  <a:pt x="2716" y="227"/>
                  <a:pt x="2688" y="131"/>
                </a:cubicBezTo>
                <a:cubicBezTo>
                  <a:pt x="2675" y="88"/>
                  <a:pt x="2657" y="44"/>
                  <a:pt x="2642" y="0"/>
                </a:cubicBezTo>
                <a:cubicBezTo>
                  <a:pt x="2625" y="62"/>
                  <a:pt x="2603" y="138"/>
                  <a:pt x="2590" y="204"/>
                </a:cubicBezTo>
                <a:cubicBezTo>
                  <a:pt x="2556" y="373"/>
                  <a:pt x="2515" y="567"/>
                  <a:pt x="2541" y="741"/>
                </a:cubicBezTo>
                <a:cubicBezTo>
                  <a:pt x="2551" y="772"/>
                  <a:pt x="2560" y="803"/>
                  <a:pt x="2570" y="83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69" name="Freeform 66"/>
          <p:cNvSpPr/>
          <p:nvPr/>
        </p:nvSpPr>
        <p:spPr>
          <a:xfrm>
            <a:off x="7889760" y="5932440"/>
            <a:ext cx="278280" cy="384480"/>
          </a:xfrm>
          <a:custGeom>
            <a:avLst/>
            <a:gdLst/>
            <a:ahLst/>
            <a:rect l="0" t="0" r="r" b="b"/>
            <a:pathLst>
              <a:path w="773" h="1068">
                <a:moveTo>
                  <a:pt x="0" y="706"/>
                </a:moveTo>
                <a:cubicBezTo>
                  <a:pt x="3" y="704"/>
                  <a:pt x="6" y="712"/>
                  <a:pt x="8" y="709"/>
                </a:cubicBezTo>
                <a:cubicBezTo>
                  <a:pt x="21" y="688"/>
                  <a:pt x="19" y="678"/>
                  <a:pt x="48" y="665"/>
                </a:cubicBezTo>
                <a:cubicBezTo>
                  <a:pt x="112" y="636"/>
                  <a:pt x="208" y="642"/>
                  <a:pt x="272" y="664"/>
                </a:cubicBezTo>
                <a:cubicBezTo>
                  <a:pt x="333" y="685"/>
                  <a:pt x="358" y="718"/>
                  <a:pt x="361" y="780"/>
                </a:cubicBezTo>
                <a:cubicBezTo>
                  <a:pt x="365" y="845"/>
                  <a:pt x="321" y="876"/>
                  <a:pt x="273" y="910"/>
                </a:cubicBezTo>
                <a:cubicBezTo>
                  <a:pt x="232" y="939"/>
                  <a:pt x="181" y="957"/>
                  <a:pt x="143" y="989"/>
                </a:cubicBezTo>
                <a:cubicBezTo>
                  <a:pt x="121" y="1008"/>
                  <a:pt x="143" y="995"/>
                  <a:pt x="133" y="1008"/>
                </a:cubicBezTo>
                <a:cubicBezTo>
                  <a:pt x="184" y="1017"/>
                  <a:pt x="234" y="1022"/>
                  <a:pt x="286" y="1026"/>
                </a:cubicBezTo>
                <a:cubicBezTo>
                  <a:pt x="367" y="1033"/>
                  <a:pt x="449" y="1039"/>
                  <a:pt x="529" y="1054"/>
                </a:cubicBezTo>
                <a:cubicBezTo>
                  <a:pt x="537" y="1056"/>
                  <a:pt x="567" y="1064"/>
                  <a:pt x="575" y="1067"/>
                </a:cubicBezTo>
                <a:moveTo>
                  <a:pt x="575" y="165"/>
                </a:moveTo>
                <a:cubicBezTo>
                  <a:pt x="575" y="115"/>
                  <a:pt x="585" y="53"/>
                  <a:pt x="572" y="4"/>
                </a:cubicBezTo>
                <a:cubicBezTo>
                  <a:pt x="571" y="1"/>
                  <a:pt x="571" y="0"/>
                  <a:pt x="569" y="0"/>
                </a:cubicBezTo>
                <a:cubicBezTo>
                  <a:pt x="548" y="30"/>
                  <a:pt x="526" y="72"/>
                  <a:pt x="508" y="108"/>
                </a:cubicBezTo>
                <a:cubicBezTo>
                  <a:pt x="480" y="166"/>
                  <a:pt x="453" y="223"/>
                  <a:pt x="430" y="284"/>
                </a:cubicBezTo>
                <a:cubicBezTo>
                  <a:pt x="419" y="312"/>
                  <a:pt x="415" y="336"/>
                  <a:pt x="412" y="365"/>
                </a:cubicBezTo>
                <a:cubicBezTo>
                  <a:pt x="460" y="371"/>
                  <a:pt x="505" y="372"/>
                  <a:pt x="553" y="372"/>
                </a:cubicBezTo>
                <a:cubicBezTo>
                  <a:pt x="626" y="372"/>
                  <a:pt x="699" y="372"/>
                  <a:pt x="772" y="372"/>
                </a:cubicBezTo>
                <a:cubicBezTo>
                  <a:pt x="767" y="356"/>
                  <a:pt x="767" y="351"/>
                  <a:pt x="756" y="336"/>
                </a:cubicBezTo>
                <a:cubicBezTo>
                  <a:pt x="745" y="321"/>
                  <a:pt x="737" y="309"/>
                  <a:pt x="732" y="292"/>
                </a:cubicBezTo>
                <a:cubicBezTo>
                  <a:pt x="732" y="287"/>
                  <a:pt x="732" y="284"/>
                  <a:pt x="732" y="289"/>
                </a:cubicBezTo>
                <a:cubicBezTo>
                  <a:pt x="732" y="348"/>
                  <a:pt x="732" y="407"/>
                  <a:pt x="729" y="465"/>
                </a:cubicBezTo>
                <a:cubicBezTo>
                  <a:pt x="724" y="531"/>
                  <a:pt x="722" y="554"/>
                  <a:pt x="715" y="59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70" name="Freeform 67"/>
          <p:cNvSpPr/>
          <p:nvPr/>
        </p:nvSpPr>
        <p:spPr>
          <a:xfrm>
            <a:off x="6014880" y="5754960"/>
            <a:ext cx="3405960" cy="236520"/>
          </a:xfrm>
          <a:custGeom>
            <a:avLst/>
            <a:gdLst/>
            <a:ahLst/>
            <a:rect l="0" t="0" r="r" b="b"/>
            <a:pathLst>
              <a:path w="9461" h="657">
                <a:moveTo>
                  <a:pt x="0" y="192"/>
                </a:moveTo>
                <a:cubicBezTo>
                  <a:pt x="9460" y="192"/>
                  <a:pt x="492" y="0"/>
                  <a:pt x="876" y="218"/>
                </a:cubicBezTo>
                <a:cubicBezTo>
                  <a:pt x="880" y="220"/>
                  <a:pt x="878" y="346"/>
                  <a:pt x="879" y="355"/>
                </a:cubicBezTo>
                <a:cubicBezTo>
                  <a:pt x="872" y="445"/>
                  <a:pt x="872" y="495"/>
                  <a:pt x="855" y="572"/>
                </a:cubicBezTo>
                <a:cubicBezTo>
                  <a:pt x="842" y="618"/>
                  <a:pt x="838" y="634"/>
                  <a:pt x="828" y="65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Freeform 1"/>
          <p:cNvSpPr/>
          <p:nvPr/>
        </p:nvSpPr>
        <p:spPr>
          <a:xfrm>
            <a:off x="1270080" y="938520"/>
            <a:ext cx="1144800" cy="273240"/>
          </a:xfrm>
          <a:custGeom>
            <a:avLst/>
            <a:gdLst/>
            <a:ahLst/>
            <a:rect l="0" t="0" r="r" b="b"/>
            <a:pathLst>
              <a:path w="3180" h="759">
                <a:moveTo>
                  <a:pt x="111" y="183"/>
                </a:moveTo>
                <a:cubicBezTo>
                  <a:pt x="59" y="264"/>
                  <a:pt x="16" y="327"/>
                  <a:pt x="7" y="425"/>
                </a:cubicBezTo>
                <a:cubicBezTo>
                  <a:pt x="1" y="489"/>
                  <a:pt x="0" y="550"/>
                  <a:pt x="56" y="591"/>
                </a:cubicBezTo>
                <a:cubicBezTo>
                  <a:pt x="101" y="624"/>
                  <a:pt x="188" y="630"/>
                  <a:pt x="240" y="619"/>
                </a:cubicBezTo>
                <a:cubicBezTo>
                  <a:pt x="312" y="604"/>
                  <a:pt x="375" y="550"/>
                  <a:pt x="395" y="478"/>
                </a:cubicBezTo>
                <a:cubicBezTo>
                  <a:pt x="416" y="403"/>
                  <a:pt x="398" y="338"/>
                  <a:pt x="353" y="278"/>
                </a:cubicBezTo>
                <a:cubicBezTo>
                  <a:pt x="321" y="235"/>
                  <a:pt x="277" y="189"/>
                  <a:pt x="223" y="180"/>
                </a:cubicBezTo>
                <a:cubicBezTo>
                  <a:pt x="176" y="172"/>
                  <a:pt x="186" y="242"/>
                  <a:pt x="185" y="271"/>
                </a:cubicBezTo>
                <a:moveTo>
                  <a:pt x="720" y="288"/>
                </a:moveTo>
                <a:cubicBezTo>
                  <a:pt x="720" y="314"/>
                  <a:pt x="716" y="328"/>
                  <a:pt x="720" y="354"/>
                </a:cubicBezTo>
                <a:cubicBezTo>
                  <a:pt x="729" y="415"/>
                  <a:pt x="777" y="447"/>
                  <a:pt x="831" y="464"/>
                </a:cubicBezTo>
                <a:cubicBezTo>
                  <a:pt x="864" y="474"/>
                  <a:pt x="940" y="487"/>
                  <a:pt x="973" y="471"/>
                </a:cubicBezTo>
                <a:cubicBezTo>
                  <a:pt x="999" y="459"/>
                  <a:pt x="1005" y="423"/>
                  <a:pt x="1011" y="399"/>
                </a:cubicBezTo>
                <a:cubicBezTo>
                  <a:pt x="1014" y="391"/>
                  <a:pt x="1015" y="390"/>
                  <a:pt x="1014" y="385"/>
                </a:cubicBezTo>
                <a:cubicBezTo>
                  <a:pt x="1026" y="388"/>
                  <a:pt x="1039" y="393"/>
                  <a:pt x="1052" y="394"/>
                </a:cubicBezTo>
                <a:cubicBezTo>
                  <a:pt x="1100" y="400"/>
                  <a:pt x="1141" y="395"/>
                  <a:pt x="1183" y="370"/>
                </a:cubicBezTo>
                <a:cubicBezTo>
                  <a:pt x="1229" y="342"/>
                  <a:pt x="1277" y="295"/>
                  <a:pt x="1295" y="242"/>
                </a:cubicBezTo>
                <a:cubicBezTo>
                  <a:pt x="1308" y="206"/>
                  <a:pt x="1307" y="147"/>
                  <a:pt x="1293" y="110"/>
                </a:cubicBezTo>
                <a:cubicBezTo>
                  <a:pt x="1289" y="104"/>
                  <a:pt x="1286" y="99"/>
                  <a:pt x="1282" y="93"/>
                </a:cubicBezTo>
                <a:cubicBezTo>
                  <a:pt x="1274" y="103"/>
                  <a:pt x="1269" y="63"/>
                  <a:pt x="1268" y="135"/>
                </a:cubicBezTo>
                <a:cubicBezTo>
                  <a:pt x="1267" y="216"/>
                  <a:pt x="1282" y="280"/>
                  <a:pt x="1308" y="356"/>
                </a:cubicBezTo>
                <a:cubicBezTo>
                  <a:pt x="1325" y="407"/>
                  <a:pt x="1346" y="453"/>
                  <a:pt x="1357" y="505"/>
                </a:cubicBezTo>
                <a:moveTo>
                  <a:pt x="1111" y="342"/>
                </a:moveTo>
                <a:cubicBezTo>
                  <a:pt x="1196" y="301"/>
                  <a:pt x="1303" y="296"/>
                  <a:pt x="1398" y="285"/>
                </a:cubicBezTo>
                <a:cubicBezTo>
                  <a:pt x="1546" y="267"/>
                  <a:pt x="1693" y="251"/>
                  <a:pt x="1841" y="235"/>
                </a:cubicBezTo>
                <a:moveTo>
                  <a:pt x="2505" y="197"/>
                </a:moveTo>
                <a:cubicBezTo>
                  <a:pt x="2431" y="227"/>
                  <a:pt x="2343" y="262"/>
                  <a:pt x="2291" y="326"/>
                </a:cubicBezTo>
                <a:cubicBezTo>
                  <a:pt x="2280" y="349"/>
                  <a:pt x="2275" y="354"/>
                  <a:pt x="2278" y="371"/>
                </a:cubicBezTo>
                <a:cubicBezTo>
                  <a:pt x="2331" y="391"/>
                  <a:pt x="2373" y="403"/>
                  <a:pt x="2438" y="397"/>
                </a:cubicBezTo>
                <a:cubicBezTo>
                  <a:pt x="2481" y="394"/>
                  <a:pt x="2561" y="382"/>
                  <a:pt x="2577" y="331"/>
                </a:cubicBezTo>
                <a:cubicBezTo>
                  <a:pt x="2592" y="283"/>
                  <a:pt x="2554" y="252"/>
                  <a:pt x="2520" y="228"/>
                </a:cubicBezTo>
                <a:cubicBezTo>
                  <a:pt x="2489" y="206"/>
                  <a:pt x="2453" y="197"/>
                  <a:pt x="2420" y="183"/>
                </a:cubicBezTo>
                <a:cubicBezTo>
                  <a:pt x="2420" y="182"/>
                  <a:pt x="2420" y="182"/>
                  <a:pt x="2420" y="181"/>
                </a:cubicBezTo>
                <a:cubicBezTo>
                  <a:pt x="2491" y="170"/>
                  <a:pt x="2638" y="162"/>
                  <a:pt x="2685" y="97"/>
                </a:cubicBezTo>
                <a:cubicBezTo>
                  <a:pt x="2700" y="77"/>
                  <a:pt x="2690" y="75"/>
                  <a:pt x="2696" y="53"/>
                </a:cubicBezTo>
                <a:cubicBezTo>
                  <a:pt x="2676" y="55"/>
                  <a:pt x="2677" y="0"/>
                  <a:pt x="2674" y="93"/>
                </a:cubicBezTo>
                <a:cubicBezTo>
                  <a:pt x="2671" y="201"/>
                  <a:pt x="2696" y="291"/>
                  <a:pt x="2735" y="390"/>
                </a:cubicBezTo>
                <a:cubicBezTo>
                  <a:pt x="2778" y="500"/>
                  <a:pt x="2822" y="617"/>
                  <a:pt x="2881" y="720"/>
                </a:cubicBezTo>
                <a:cubicBezTo>
                  <a:pt x="2898" y="749"/>
                  <a:pt x="2904" y="747"/>
                  <a:pt x="2928" y="758"/>
                </a:cubicBezTo>
                <a:cubicBezTo>
                  <a:pt x="2930" y="758"/>
                  <a:pt x="2932" y="757"/>
                  <a:pt x="2934" y="757"/>
                </a:cubicBezTo>
                <a:cubicBezTo>
                  <a:pt x="2941" y="694"/>
                  <a:pt x="2956" y="625"/>
                  <a:pt x="2924" y="565"/>
                </a:cubicBezTo>
                <a:cubicBezTo>
                  <a:pt x="2895" y="510"/>
                  <a:pt x="2837" y="467"/>
                  <a:pt x="2784" y="437"/>
                </a:cubicBezTo>
                <a:cubicBezTo>
                  <a:pt x="2778" y="434"/>
                  <a:pt x="2772" y="432"/>
                  <a:pt x="2766" y="429"/>
                </a:cubicBezTo>
                <a:cubicBezTo>
                  <a:pt x="2780" y="424"/>
                  <a:pt x="2834" y="408"/>
                  <a:pt x="2856" y="405"/>
                </a:cubicBezTo>
                <a:cubicBezTo>
                  <a:pt x="2965" y="387"/>
                  <a:pt x="3072" y="371"/>
                  <a:pt x="3179" y="34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72" name="Freeform 2"/>
          <p:cNvSpPr/>
          <p:nvPr/>
        </p:nvSpPr>
        <p:spPr>
          <a:xfrm>
            <a:off x="2717640" y="817560"/>
            <a:ext cx="815760" cy="461880"/>
          </a:xfrm>
          <a:custGeom>
            <a:avLst/>
            <a:gdLst/>
            <a:ahLst/>
            <a:rect l="0" t="0" r="r" b="b"/>
            <a:pathLst>
              <a:path w="2266" h="1283">
                <a:moveTo>
                  <a:pt x="174" y="795"/>
                </a:moveTo>
                <a:cubicBezTo>
                  <a:pt x="146" y="797"/>
                  <a:pt x="117" y="797"/>
                  <a:pt x="89" y="797"/>
                </a:cubicBezTo>
                <a:cubicBezTo>
                  <a:pt x="31" y="797"/>
                  <a:pt x="108" y="796"/>
                  <a:pt x="116" y="795"/>
                </a:cubicBezTo>
                <a:cubicBezTo>
                  <a:pt x="200" y="789"/>
                  <a:pt x="296" y="778"/>
                  <a:pt x="380" y="793"/>
                </a:cubicBezTo>
                <a:cubicBezTo>
                  <a:pt x="436" y="803"/>
                  <a:pt x="463" y="826"/>
                  <a:pt x="498" y="864"/>
                </a:cubicBezTo>
                <a:cubicBezTo>
                  <a:pt x="491" y="934"/>
                  <a:pt x="456" y="947"/>
                  <a:pt x="389" y="970"/>
                </a:cubicBezTo>
                <a:cubicBezTo>
                  <a:pt x="325" y="992"/>
                  <a:pt x="253" y="1005"/>
                  <a:pt x="185" y="1011"/>
                </a:cubicBezTo>
                <a:cubicBezTo>
                  <a:pt x="180" y="1011"/>
                  <a:pt x="174" y="1011"/>
                  <a:pt x="169" y="1011"/>
                </a:cubicBezTo>
                <a:cubicBezTo>
                  <a:pt x="237" y="1011"/>
                  <a:pt x="309" y="1004"/>
                  <a:pt x="376" y="1017"/>
                </a:cubicBezTo>
                <a:cubicBezTo>
                  <a:pt x="444" y="1030"/>
                  <a:pt x="519" y="1056"/>
                  <a:pt x="531" y="1131"/>
                </a:cubicBezTo>
                <a:cubicBezTo>
                  <a:pt x="543" y="1208"/>
                  <a:pt x="422" y="1236"/>
                  <a:pt x="367" y="1251"/>
                </a:cubicBezTo>
                <a:cubicBezTo>
                  <a:pt x="268" y="1278"/>
                  <a:pt x="168" y="1279"/>
                  <a:pt x="67" y="1279"/>
                </a:cubicBezTo>
                <a:cubicBezTo>
                  <a:pt x="29" y="1279"/>
                  <a:pt x="20" y="1282"/>
                  <a:pt x="0" y="1268"/>
                </a:cubicBezTo>
                <a:cubicBezTo>
                  <a:pt x="10" y="1213"/>
                  <a:pt x="21" y="1224"/>
                  <a:pt x="78" y="1188"/>
                </a:cubicBezTo>
                <a:moveTo>
                  <a:pt x="1160" y="712"/>
                </a:moveTo>
                <a:cubicBezTo>
                  <a:pt x="1072" y="729"/>
                  <a:pt x="999" y="770"/>
                  <a:pt x="923" y="819"/>
                </a:cubicBezTo>
                <a:cubicBezTo>
                  <a:pt x="856" y="861"/>
                  <a:pt x="770" y="913"/>
                  <a:pt x="751" y="996"/>
                </a:cubicBezTo>
                <a:cubicBezTo>
                  <a:pt x="736" y="1058"/>
                  <a:pt x="765" y="1092"/>
                  <a:pt x="825" y="1103"/>
                </a:cubicBezTo>
                <a:cubicBezTo>
                  <a:pt x="879" y="1113"/>
                  <a:pt x="959" y="1114"/>
                  <a:pt x="1013" y="1099"/>
                </a:cubicBezTo>
                <a:cubicBezTo>
                  <a:pt x="1043" y="1090"/>
                  <a:pt x="1029" y="1086"/>
                  <a:pt x="1038" y="1068"/>
                </a:cubicBezTo>
                <a:cubicBezTo>
                  <a:pt x="983" y="1047"/>
                  <a:pt x="927" y="1046"/>
                  <a:pt x="868" y="1045"/>
                </a:cubicBezTo>
                <a:cubicBezTo>
                  <a:pt x="823" y="1044"/>
                  <a:pt x="795" y="1046"/>
                  <a:pt x="751" y="1042"/>
                </a:cubicBezTo>
                <a:moveTo>
                  <a:pt x="1673" y="754"/>
                </a:moveTo>
                <a:cubicBezTo>
                  <a:pt x="1638" y="747"/>
                  <a:pt x="1602" y="753"/>
                  <a:pt x="1557" y="770"/>
                </a:cubicBezTo>
                <a:cubicBezTo>
                  <a:pt x="1457" y="808"/>
                  <a:pt x="1345" y="860"/>
                  <a:pt x="1270" y="939"/>
                </a:cubicBezTo>
                <a:cubicBezTo>
                  <a:pt x="1237" y="974"/>
                  <a:pt x="1187" y="1061"/>
                  <a:pt x="1248" y="1095"/>
                </a:cubicBezTo>
                <a:cubicBezTo>
                  <a:pt x="1314" y="1134"/>
                  <a:pt x="1449" y="1127"/>
                  <a:pt x="1521" y="1115"/>
                </a:cubicBezTo>
                <a:cubicBezTo>
                  <a:pt x="1569" y="1107"/>
                  <a:pt x="1588" y="1094"/>
                  <a:pt x="1609" y="1059"/>
                </a:cubicBezTo>
                <a:cubicBezTo>
                  <a:pt x="1576" y="997"/>
                  <a:pt x="1500" y="981"/>
                  <a:pt x="1431" y="960"/>
                </a:cubicBezTo>
                <a:cubicBezTo>
                  <a:pt x="1354" y="936"/>
                  <a:pt x="1244" y="930"/>
                  <a:pt x="1188" y="873"/>
                </a:cubicBezTo>
                <a:moveTo>
                  <a:pt x="1449" y="144"/>
                </a:moveTo>
                <a:cubicBezTo>
                  <a:pt x="1440" y="112"/>
                  <a:pt x="1435" y="94"/>
                  <a:pt x="1469" y="75"/>
                </a:cubicBezTo>
                <a:cubicBezTo>
                  <a:pt x="1512" y="51"/>
                  <a:pt x="1591" y="30"/>
                  <a:pt x="1640" y="45"/>
                </a:cubicBezTo>
                <a:cubicBezTo>
                  <a:pt x="1702" y="64"/>
                  <a:pt x="1709" y="168"/>
                  <a:pt x="1692" y="220"/>
                </a:cubicBezTo>
                <a:cubicBezTo>
                  <a:pt x="1667" y="292"/>
                  <a:pt x="1597" y="351"/>
                  <a:pt x="1540" y="399"/>
                </a:cubicBezTo>
                <a:cubicBezTo>
                  <a:pt x="1528" y="409"/>
                  <a:pt x="1511" y="423"/>
                  <a:pt x="1500" y="433"/>
                </a:cubicBezTo>
                <a:cubicBezTo>
                  <a:pt x="1590" y="433"/>
                  <a:pt x="1675" y="424"/>
                  <a:pt x="1764" y="409"/>
                </a:cubicBezTo>
                <a:moveTo>
                  <a:pt x="1894" y="97"/>
                </a:moveTo>
                <a:cubicBezTo>
                  <a:pt x="1917" y="48"/>
                  <a:pt x="1966" y="32"/>
                  <a:pt x="2022" y="22"/>
                </a:cubicBezTo>
                <a:cubicBezTo>
                  <a:pt x="2081" y="11"/>
                  <a:pt x="2164" y="0"/>
                  <a:pt x="2197" y="62"/>
                </a:cubicBezTo>
                <a:cubicBezTo>
                  <a:pt x="2228" y="119"/>
                  <a:pt x="2216" y="205"/>
                  <a:pt x="2178" y="252"/>
                </a:cubicBezTo>
                <a:cubicBezTo>
                  <a:pt x="2140" y="301"/>
                  <a:pt x="2079" y="328"/>
                  <a:pt x="2021" y="344"/>
                </a:cubicBezTo>
                <a:cubicBezTo>
                  <a:pt x="2076" y="345"/>
                  <a:pt x="2127" y="351"/>
                  <a:pt x="2178" y="376"/>
                </a:cubicBezTo>
                <a:cubicBezTo>
                  <a:pt x="2239" y="406"/>
                  <a:pt x="2265" y="445"/>
                  <a:pt x="2262" y="513"/>
                </a:cubicBezTo>
                <a:cubicBezTo>
                  <a:pt x="2258" y="597"/>
                  <a:pt x="2166" y="634"/>
                  <a:pt x="2099" y="663"/>
                </a:cubicBezTo>
                <a:cubicBezTo>
                  <a:pt x="2007" y="703"/>
                  <a:pt x="1915" y="722"/>
                  <a:pt x="1817" y="73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73" name="Freeform 3"/>
          <p:cNvSpPr/>
          <p:nvPr/>
        </p:nvSpPr>
        <p:spPr>
          <a:xfrm>
            <a:off x="4038840" y="1019160"/>
            <a:ext cx="1370520" cy="279720"/>
          </a:xfrm>
          <a:custGeom>
            <a:avLst/>
            <a:gdLst/>
            <a:ahLst/>
            <a:rect l="0" t="0" r="r" b="b"/>
            <a:pathLst>
              <a:path w="3807" h="777">
                <a:moveTo>
                  <a:pt x="498" y="287"/>
                </a:moveTo>
                <a:cubicBezTo>
                  <a:pt x="503" y="256"/>
                  <a:pt x="498" y="255"/>
                  <a:pt x="447" y="250"/>
                </a:cubicBezTo>
                <a:cubicBezTo>
                  <a:pt x="360" y="241"/>
                  <a:pt x="258" y="237"/>
                  <a:pt x="171" y="257"/>
                </a:cubicBezTo>
                <a:cubicBezTo>
                  <a:pt x="130" y="267"/>
                  <a:pt x="117" y="280"/>
                  <a:pt x="94" y="310"/>
                </a:cubicBezTo>
                <a:cubicBezTo>
                  <a:pt x="102" y="376"/>
                  <a:pt x="146" y="385"/>
                  <a:pt x="208" y="409"/>
                </a:cubicBezTo>
                <a:cubicBezTo>
                  <a:pt x="288" y="440"/>
                  <a:pt x="382" y="454"/>
                  <a:pt x="455" y="501"/>
                </a:cubicBezTo>
                <a:cubicBezTo>
                  <a:pt x="471" y="516"/>
                  <a:pt x="477" y="520"/>
                  <a:pt x="473" y="535"/>
                </a:cubicBezTo>
                <a:cubicBezTo>
                  <a:pt x="411" y="577"/>
                  <a:pt x="331" y="585"/>
                  <a:pt x="257" y="590"/>
                </a:cubicBezTo>
                <a:cubicBezTo>
                  <a:pt x="232" y="592"/>
                  <a:pt x="0" y="608"/>
                  <a:pt x="71" y="584"/>
                </a:cubicBezTo>
                <a:moveTo>
                  <a:pt x="870" y="373"/>
                </a:moveTo>
                <a:cubicBezTo>
                  <a:pt x="780" y="378"/>
                  <a:pt x="700" y="405"/>
                  <a:pt x="619" y="446"/>
                </a:cubicBezTo>
                <a:cubicBezTo>
                  <a:pt x="579" y="466"/>
                  <a:pt x="555" y="478"/>
                  <a:pt x="553" y="522"/>
                </a:cubicBezTo>
                <a:cubicBezTo>
                  <a:pt x="607" y="536"/>
                  <a:pt x="671" y="544"/>
                  <a:pt x="728" y="533"/>
                </a:cubicBezTo>
                <a:cubicBezTo>
                  <a:pt x="776" y="524"/>
                  <a:pt x="823" y="496"/>
                  <a:pt x="843" y="450"/>
                </a:cubicBezTo>
                <a:cubicBezTo>
                  <a:pt x="851" y="431"/>
                  <a:pt x="849" y="411"/>
                  <a:pt x="849" y="391"/>
                </a:cubicBezTo>
                <a:cubicBezTo>
                  <a:pt x="849" y="395"/>
                  <a:pt x="849" y="398"/>
                  <a:pt x="849" y="402"/>
                </a:cubicBezTo>
                <a:cubicBezTo>
                  <a:pt x="850" y="434"/>
                  <a:pt x="850" y="469"/>
                  <a:pt x="874" y="495"/>
                </a:cubicBezTo>
                <a:cubicBezTo>
                  <a:pt x="892" y="508"/>
                  <a:pt x="898" y="512"/>
                  <a:pt x="913" y="515"/>
                </a:cubicBezTo>
                <a:moveTo>
                  <a:pt x="965" y="425"/>
                </a:moveTo>
                <a:cubicBezTo>
                  <a:pt x="978" y="391"/>
                  <a:pt x="979" y="364"/>
                  <a:pt x="1023" y="353"/>
                </a:cubicBezTo>
                <a:cubicBezTo>
                  <a:pt x="1073" y="341"/>
                  <a:pt x="1114" y="356"/>
                  <a:pt x="1146" y="395"/>
                </a:cubicBezTo>
                <a:cubicBezTo>
                  <a:pt x="1168" y="422"/>
                  <a:pt x="1198" y="495"/>
                  <a:pt x="1181" y="532"/>
                </a:cubicBezTo>
                <a:cubicBezTo>
                  <a:pt x="1171" y="554"/>
                  <a:pt x="1150" y="543"/>
                  <a:pt x="1129" y="546"/>
                </a:cubicBezTo>
                <a:cubicBezTo>
                  <a:pt x="1124" y="522"/>
                  <a:pt x="1107" y="495"/>
                  <a:pt x="1121" y="467"/>
                </a:cubicBezTo>
                <a:cubicBezTo>
                  <a:pt x="1140" y="429"/>
                  <a:pt x="1188" y="410"/>
                  <a:pt x="1226" y="406"/>
                </a:cubicBezTo>
                <a:cubicBezTo>
                  <a:pt x="1273" y="402"/>
                  <a:pt x="1298" y="418"/>
                  <a:pt x="1323" y="456"/>
                </a:cubicBezTo>
                <a:cubicBezTo>
                  <a:pt x="1336" y="475"/>
                  <a:pt x="1343" y="498"/>
                  <a:pt x="1353" y="519"/>
                </a:cubicBezTo>
                <a:cubicBezTo>
                  <a:pt x="1354" y="520"/>
                  <a:pt x="1354" y="520"/>
                  <a:pt x="1355" y="521"/>
                </a:cubicBezTo>
                <a:cubicBezTo>
                  <a:pt x="1360" y="504"/>
                  <a:pt x="1364" y="483"/>
                  <a:pt x="1371" y="465"/>
                </a:cubicBezTo>
                <a:cubicBezTo>
                  <a:pt x="1398" y="397"/>
                  <a:pt x="1486" y="354"/>
                  <a:pt x="1559" y="374"/>
                </a:cubicBezTo>
                <a:cubicBezTo>
                  <a:pt x="1619" y="390"/>
                  <a:pt x="1629" y="442"/>
                  <a:pt x="1653" y="488"/>
                </a:cubicBezTo>
                <a:cubicBezTo>
                  <a:pt x="1654" y="488"/>
                  <a:pt x="1656" y="488"/>
                  <a:pt x="1657" y="488"/>
                </a:cubicBezTo>
                <a:cubicBezTo>
                  <a:pt x="1663" y="478"/>
                  <a:pt x="1673" y="460"/>
                  <a:pt x="1680" y="445"/>
                </a:cubicBezTo>
                <a:cubicBezTo>
                  <a:pt x="1699" y="403"/>
                  <a:pt x="1724" y="357"/>
                  <a:pt x="1762" y="330"/>
                </a:cubicBezTo>
                <a:cubicBezTo>
                  <a:pt x="1797" y="305"/>
                  <a:pt x="1850" y="298"/>
                  <a:pt x="1882" y="330"/>
                </a:cubicBezTo>
                <a:cubicBezTo>
                  <a:pt x="1951" y="400"/>
                  <a:pt x="1956" y="526"/>
                  <a:pt x="1957" y="618"/>
                </a:cubicBezTo>
                <a:cubicBezTo>
                  <a:pt x="1957" y="643"/>
                  <a:pt x="1955" y="666"/>
                  <a:pt x="1953" y="690"/>
                </a:cubicBezTo>
                <a:cubicBezTo>
                  <a:pt x="1911" y="684"/>
                  <a:pt x="1901" y="684"/>
                  <a:pt x="1880" y="635"/>
                </a:cubicBezTo>
                <a:cubicBezTo>
                  <a:pt x="1854" y="574"/>
                  <a:pt x="1858" y="504"/>
                  <a:pt x="1860" y="439"/>
                </a:cubicBezTo>
                <a:cubicBezTo>
                  <a:pt x="1862" y="359"/>
                  <a:pt x="1890" y="281"/>
                  <a:pt x="1951" y="226"/>
                </a:cubicBezTo>
                <a:cubicBezTo>
                  <a:pt x="1980" y="200"/>
                  <a:pt x="2040" y="169"/>
                  <a:pt x="2075" y="202"/>
                </a:cubicBezTo>
                <a:cubicBezTo>
                  <a:pt x="2109" y="236"/>
                  <a:pt x="2056" y="321"/>
                  <a:pt x="2035" y="344"/>
                </a:cubicBezTo>
                <a:cubicBezTo>
                  <a:pt x="1993" y="391"/>
                  <a:pt x="1940" y="409"/>
                  <a:pt x="1880" y="406"/>
                </a:cubicBezTo>
                <a:cubicBezTo>
                  <a:pt x="1876" y="404"/>
                  <a:pt x="1871" y="403"/>
                  <a:pt x="1867" y="401"/>
                </a:cubicBezTo>
                <a:moveTo>
                  <a:pt x="2125" y="0"/>
                </a:moveTo>
                <a:cubicBezTo>
                  <a:pt x="2155" y="16"/>
                  <a:pt x="2166" y="69"/>
                  <a:pt x="2177" y="103"/>
                </a:cubicBezTo>
                <a:cubicBezTo>
                  <a:pt x="2198" y="166"/>
                  <a:pt x="2213" y="231"/>
                  <a:pt x="2241" y="291"/>
                </a:cubicBezTo>
                <a:cubicBezTo>
                  <a:pt x="2259" y="329"/>
                  <a:pt x="2278" y="353"/>
                  <a:pt x="2306" y="383"/>
                </a:cubicBezTo>
                <a:moveTo>
                  <a:pt x="2451" y="194"/>
                </a:moveTo>
                <a:cubicBezTo>
                  <a:pt x="2478" y="200"/>
                  <a:pt x="2471" y="189"/>
                  <a:pt x="2495" y="215"/>
                </a:cubicBezTo>
                <a:cubicBezTo>
                  <a:pt x="2521" y="242"/>
                  <a:pt x="2535" y="271"/>
                  <a:pt x="2569" y="291"/>
                </a:cubicBezTo>
                <a:cubicBezTo>
                  <a:pt x="2599" y="308"/>
                  <a:pt x="2688" y="330"/>
                  <a:pt x="2704" y="292"/>
                </a:cubicBezTo>
                <a:cubicBezTo>
                  <a:pt x="2719" y="258"/>
                  <a:pt x="2703" y="225"/>
                  <a:pt x="2670" y="213"/>
                </a:cubicBezTo>
                <a:cubicBezTo>
                  <a:pt x="2612" y="193"/>
                  <a:pt x="2540" y="203"/>
                  <a:pt x="2493" y="241"/>
                </a:cubicBezTo>
                <a:cubicBezTo>
                  <a:pt x="2456" y="271"/>
                  <a:pt x="2419" y="347"/>
                  <a:pt x="2439" y="396"/>
                </a:cubicBezTo>
                <a:cubicBezTo>
                  <a:pt x="2464" y="458"/>
                  <a:pt x="2564" y="455"/>
                  <a:pt x="2616" y="456"/>
                </a:cubicBezTo>
                <a:cubicBezTo>
                  <a:pt x="2723" y="459"/>
                  <a:pt x="2819" y="441"/>
                  <a:pt x="2920" y="402"/>
                </a:cubicBezTo>
                <a:cubicBezTo>
                  <a:pt x="3001" y="370"/>
                  <a:pt x="3080" y="322"/>
                  <a:pt x="3118" y="240"/>
                </a:cubicBezTo>
                <a:cubicBezTo>
                  <a:pt x="3132" y="211"/>
                  <a:pt x="3151" y="123"/>
                  <a:pt x="3130" y="92"/>
                </a:cubicBezTo>
                <a:cubicBezTo>
                  <a:pt x="3123" y="89"/>
                  <a:pt x="3117" y="85"/>
                  <a:pt x="3111" y="82"/>
                </a:cubicBezTo>
                <a:cubicBezTo>
                  <a:pt x="3071" y="82"/>
                  <a:pt x="3050" y="86"/>
                  <a:pt x="3032" y="128"/>
                </a:cubicBezTo>
                <a:cubicBezTo>
                  <a:pt x="3010" y="178"/>
                  <a:pt x="3016" y="236"/>
                  <a:pt x="3049" y="277"/>
                </a:cubicBezTo>
                <a:cubicBezTo>
                  <a:pt x="3088" y="325"/>
                  <a:pt x="3177" y="350"/>
                  <a:pt x="3206" y="403"/>
                </a:cubicBezTo>
                <a:cubicBezTo>
                  <a:pt x="3212" y="416"/>
                  <a:pt x="3214" y="420"/>
                  <a:pt x="3212" y="429"/>
                </a:cubicBezTo>
                <a:cubicBezTo>
                  <a:pt x="3180" y="448"/>
                  <a:pt x="3150" y="463"/>
                  <a:pt x="3110" y="473"/>
                </a:cubicBezTo>
                <a:cubicBezTo>
                  <a:pt x="3090" y="478"/>
                  <a:pt x="3070" y="482"/>
                  <a:pt x="3050" y="487"/>
                </a:cubicBezTo>
                <a:moveTo>
                  <a:pt x="3772" y="473"/>
                </a:moveTo>
                <a:cubicBezTo>
                  <a:pt x="3763" y="474"/>
                  <a:pt x="3756" y="474"/>
                  <a:pt x="3747" y="474"/>
                </a:cubicBezTo>
                <a:cubicBezTo>
                  <a:pt x="3734" y="474"/>
                  <a:pt x="3726" y="472"/>
                  <a:pt x="3714" y="470"/>
                </a:cubicBezTo>
                <a:cubicBezTo>
                  <a:pt x="3746" y="499"/>
                  <a:pt x="3779" y="544"/>
                  <a:pt x="3788" y="588"/>
                </a:cubicBezTo>
                <a:cubicBezTo>
                  <a:pt x="3806" y="679"/>
                  <a:pt x="3774" y="707"/>
                  <a:pt x="3727" y="77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74" name="Freeform 4"/>
          <p:cNvSpPr/>
          <p:nvPr/>
        </p:nvSpPr>
        <p:spPr>
          <a:xfrm>
            <a:off x="6288120" y="1494000"/>
            <a:ext cx="163800" cy="92160"/>
          </a:xfrm>
          <a:custGeom>
            <a:avLst/>
            <a:gdLst/>
            <a:ahLst/>
            <a:rect l="0" t="0" r="r" b="b"/>
            <a:pathLst>
              <a:path w="455" h="256">
                <a:moveTo>
                  <a:pt x="454" y="5"/>
                </a:moveTo>
                <a:cubicBezTo>
                  <a:pt x="351" y="0"/>
                  <a:pt x="265" y="8"/>
                  <a:pt x="165" y="42"/>
                </a:cubicBezTo>
                <a:cubicBezTo>
                  <a:pt x="105" y="62"/>
                  <a:pt x="8" y="90"/>
                  <a:pt x="4" y="168"/>
                </a:cubicBezTo>
                <a:cubicBezTo>
                  <a:pt x="0" y="247"/>
                  <a:pt x="161" y="247"/>
                  <a:pt x="207" y="25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75" name="Freeform 5"/>
          <p:cNvSpPr/>
          <p:nvPr/>
        </p:nvSpPr>
        <p:spPr>
          <a:xfrm>
            <a:off x="1604880" y="1529280"/>
            <a:ext cx="352080" cy="139680"/>
          </a:xfrm>
          <a:custGeom>
            <a:avLst/>
            <a:gdLst/>
            <a:ahLst/>
            <a:rect l="0" t="0" r="r" b="b"/>
            <a:pathLst>
              <a:path w="978" h="388">
                <a:moveTo>
                  <a:pt x="30" y="172"/>
                </a:moveTo>
                <a:cubicBezTo>
                  <a:pt x="7" y="162"/>
                  <a:pt x="8" y="153"/>
                  <a:pt x="2" y="128"/>
                </a:cubicBezTo>
                <a:cubicBezTo>
                  <a:pt x="1" y="123"/>
                  <a:pt x="0" y="123"/>
                  <a:pt x="0" y="120"/>
                </a:cubicBezTo>
                <a:cubicBezTo>
                  <a:pt x="6" y="158"/>
                  <a:pt x="16" y="195"/>
                  <a:pt x="24" y="233"/>
                </a:cubicBezTo>
                <a:cubicBezTo>
                  <a:pt x="33" y="277"/>
                  <a:pt x="36" y="319"/>
                  <a:pt x="48" y="362"/>
                </a:cubicBezTo>
                <a:cubicBezTo>
                  <a:pt x="54" y="384"/>
                  <a:pt x="59" y="382"/>
                  <a:pt x="79" y="383"/>
                </a:cubicBezTo>
                <a:cubicBezTo>
                  <a:pt x="111" y="385"/>
                  <a:pt x="137" y="339"/>
                  <a:pt x="157" y="318"/>
                </a:cubicBezTo>
                <a:cubicBezTo>
                  <a:pt x="191" y="282"/>
                  <a:pt x="226" y="234"/>
                  <a:pt x="279" y="227"/>
                </a:cubicBezTo>
                <a:cubicBezTo>
                  <a:pt x="309" y="223"/>
                  <a:pt x="319" y="245"/>
                  <a:pt x="328" y="270"/>
                </a:cubicBezTo>
                <a:cubicBezTo>
                  <a:pt x="330" y="276"/>
                  <a:pt x="334" y="287"/>
                  <a:pt x="336" y="292"/>
                </a:cubicBezTo>
                <a:cubicBezTo>
                  <a:pt x="336" y="260"/>
                  <a:pt x="328" y="218"/>
                  <a:pt x="342" y="188"/>
                </a:cubicBezTo>
                <a:cubicBezTo>
                  <a:pt x="356" y="158"/>
                  <a:pt x="384" y="132"/>
                  <a:pt x="416" y="124"/>
                </a:cubicBezTo>
                <a:cubicBezTo>
                  <a:pt x="445" y="121"/>
                  <a:pt x="454" y="120"/>
                  <a:pt x="473" y="121"/>
                </a:cubicBezTo>
                <a:moveTo>
                  <a:pt x="570" y="121"/>
                </a:moveTo>
                <a:cubicBezTo>
                  <a:pt x="582" y="127"/>
                  <a:pt x="590" y="131"/>
                  <a:pt x="601" y="142"/>
                </a:cubicBezTo>
                <a:cubicBezTo>
                  <a:pt x="632" y="173"/>
                  <a:pt x="665" y="204"/>
                  <a:pt x="706" y="221"/>
                </a:cubicBezTo>
                <a:cubicBezTo>
                  <a:pt x="747" y="238"/>
                  <a:pt x="815" y="248"/>
                  <a:pt x="858" y="234"/>
                </a:cubicBezTo>
                <a:cubicBezTo>
                  <a:pt x="903" y="220"/>
                  <a:pt x="950" y="173"/>
                  <a:pt x="962" y="128"/>
                </a:cubicBezTo>
                <a:cubicBezTo>
                  <a:pt x="977" y="73"/>
                  <a:pt x="953" y="38"/>
                  <a:pt x="898" y="22"/>
                </a:cubicBezTo>
                <a:cubicBezTo>
                  <a:pt x="824" y="0"/>
                  <a:pt x="741" y="15"/>
                  <a:pt x="681" y="62"/>
                </a:cubicBezTo>
                <a:cubicBezTo>
                  <a:pt x="629" y="103"/>
                  <a:pt x="574" y="208"/>
                  <a:pt x="604" y="277"/>
                </a:cubicBezTo>
                <a:cubicBezTo>
                  <a:pt x="642" y="363"/>
                  <a:pt x="782" y="382"/>
                  <a:pt x="861" y="387"/>
                </a:cubicBezTo>
                <a:cubicBezTo>
                  <a:pt x="895" y="387"/>
                  <a:pt x="930" y="387"/>
                  <a:pt x="964" y="38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76" name="Freeform 6"/>
          <p:cNvSpPr/>
          <p:nvPr/>
        </p:nvSpPr>
        <p:spPr>
          <a:xfrm>
            <a:off x="2211480" y="1422360"/>
            <a:ext cx="849600" cy="265320"/>
          </a:xfrm>
          <a:custGeom>
            <a:avLst/>
            <a:gdLst/>
            <a:ahLst/>
            <a:rect l="0" t="0" r="r" b="b"/>
            <a:pathLst>
              <a:path w="2360" h="737">
                <a:moveTo>
                  <a:pt x="12" y="384"/>
                </a:moveTo>
                <a:cubicBezTo>
                  <a:pt x="8" y="381"/>
                  <a:pt x="4" y="378"/>
                  <a:pt x="0" y="375"/>
                </a:cubicBezTo>
                <a:cubicBezTo>
                  <a:pt x="14" y="374"/>
                  <a:pt x="20" y="361"/>
                  <a:pt x="34" y="365"/>
                </a:cubicBezTo>
                <a:cubicBezTo>
                  <a:pt x="72" y="376"/>
                  <a:pt x="87" y="401"/>
                  <a:pt x="100" y="443"/>
                </a:cubicBezTo>
                <a:cubicBezTo>
                  <a:pt x="112" y="481"/>
                  <a:pt x="114" y="523"/>
                  <a:pt x="119" y="562"/>
                </a:cubicBezTo>
                <a:cubicBezTo>
                  <a:pt x="136" y="554"/>
                  <a:pt x="131" y="567"/>
                  <a:pt x="159" y="547"/>
                </a:cubicBezTo>
                <a:cubicBezTo>
                  <a:pt x="214" y="508"/>
                  <a:pt x="261" y="448"/>
                  <a:pt x="333" y="446"/>
                </a:cubicBezTo>
                <a:cubicBezTo>
                  <a:pt x="379" y="445"/>
                  <a:pt x="389" y="468"/>
                  <a:pt x="415" y="502"/>
                </a:cubicBezTo>
                <a:cubicBezTo>
                  <a:pt x="446" y="543"/>
                  <a:pt x="462" y="552"/>
                  <a:pt x="512" y="557"/>
                </a:cubicBezTo>
                <a:cubicBezTo>
                  <a:pt x="567" y="563"/>
                  <a:pt x="603" y="539"/>
                  <a:pt x="643" y="504"/>
                </a:cubicBezTo>
                <a:cubicBezTo>
                  <a:pt x="679" y="472"/>
                  <a:pt x="706" y="423"/>
                  <a:pt x="734" y="390"/>
                </a:cubicBezTo>
                <a:cubicBezTo>
                  <a:pt x="735" y="390"/>
                  <a:pt x="736" y="390"/>
                  <a:pt x="737" y="390"/>
                </a:cubicBezTo>
                <a:cubicBezTo>
                  <a:pt x="769" y="440"/>
                  <a:pt x="789" y="479"/>
                  <a:pt x="856" y="487"/>
                </a:cubicBezTo>
                <a:cubicBezTo>
                  <a:pt x="893" y="491"/>
                  <a:pt x="960" y="497"/>
                  <a:pt x="991" y="470"/>
                </a:cubicBezTo>
                <a:cubicBezTo>
                  <a:pt x="1003" y="453"/>
                  <a:pt x="1007" y="448"/>
                  <a:pt x="1004" y="434"/>
                </a:cubicBezTo>
                <a:cubicBezTo>
                  <a:pt x="980" y="398"/>
                  <a:pt x="974" y="383"/>
                  <a:pt x="916" y="378"/>
                </a:cubicBezTo>
                <a:cubicBezTo>
                  <a:pt x="845" y="371"/>
                  <a:pt x="790" y="386"/>
                  <a:pt x="740" y="441"/>
                </a:cubicBezTo>
                <a:cubicBezTo>
                  <a:pt x="687" y="500"/>
                  <a:pt x="670" y="591"/>
                  <a:pt x="748" y="633"/>
                </a:cubicBezTo>
                <a:cubicBezTo>
                  <a:pt x="836" y="681"/>
                  <a:pt x="981" y="667"/>
                  <a:pt x="1073" y="641"/>
                </a:cubicBezTo>
                <a:cubicBezTo>
                  <a:pt x="1156" y="618"/>
                  <a:pt x="1237" y="575"/>
                  <a:pt x="1262" y="488"/>
                </a:cubicBezTo>
                <a:cubicBezTo>
                  <a:pt x="1269" y="465"/>
                  <a:pt x="1266" y="443"/>
                  <a:pt x="1267" y="419"/>
                </a:cubicBezTo>
                <a:cubicBezTo>
                  <a:pt x="1269" y="449"/>
                  <a:pt x="1261" y="477"/>
                  <a:pt x="1278" y="505"/>
                </a:cubicBezTo>
                <a:cubicBezTo>
                  <a:pt x="1312" y="560"/>
                  <a:pt x="1416" y="555"/>
                  <a:pt x="1468" y="549"/>
                </a:cubicBezTo>
                <a:cubicBezTo>
                  <a:pt x="1511" y="544"/>
                  <a:pt x="1579" y="524"/>
                  <a:pt x="1585" y="471"/>
                </a:cubicBezTo>
                <a:cubicBezTo>
                  <a:pt x="1592" y="413"/>
                  <a:pt x="1520" y="400"/>
                  <a:pt x="1476" y="395"/>
                </a:cubicBezTo>
                <a:cubicBezTo>
                  <a:pt x="1392" y="386"/>
                  <a:pt x="1328" y="399"/>
                  <a:pt x="1270" y="464"/>
                </a:cubicBezTo>
                <a:cubicBezTo>
                  <a:pt x="1232" y="506"/>
                  <a:pt x="1196" y="595"/>
                  <a:pt x="1216" y="653"/>
                </a:cubicBezTo>
                <a:cubicBezTo>
                  <a:pt x="1245" y="736"/>
                  <a:pt x="1385" y="716"/>
                  <a:pt x="1447" y="718"/>
                </a:cubicBezTo>
                <a:moveTo>
                  <a:pt x="2309" y="424"/>
                </a:moveTo>
                <a:cubicBezTo>
                  <a:pt x="2229" y="414"/>
                  <a:pt x="2170" y="418"/>
                  <a:pt x="2094" y="450"/>
                </a:cubicBezTo>
                <a:cubicBezTo>
                  <a:pt x="2035" y="475"/>
                  <a:pt x="1941" y="515"/>
                  <a:pt x="1920" y="584"/>
                </a:cubicBezTo>
                <a:cubicBezTo>
                  <a:pt x="1920" y="593"/>
                  <a:pt x="1920" y="602"/>
                  <a:pt x="1920" y="611"/>
                </a:cubicBezTo>
                <a:cubicBezTo>
                  <a:pt x="1962" y="648"/>
                  <a:pt x="2035" y="650"/>
                  <a:pt x="2091" y="632"/>
                </a:cubicBezTo>
                <a:cubicBezTo>
                  <a:pt x="2188" y="602"/>
                  <a:pt x="2277" y="527"/>
                  <a:pt x="2318" y="434"/>
                </a:cubicBezTo>
                <a:cubicBezTo>
                  <a:pt x="2359" y="340"/>
                  <a:pt x="2341" y="224"/>
                  <a:pt x="2307" y="133"/>
                </a:cubicBezTo>
                <a:cubicBezTo>
                  <a:pt x="2288" y="82"/>
                  <a:pt x="2262" y="43"/>
                  <a:pt x="2230" y="0"/>
                </a:cubicBezTo>
                <a:cubicBezTo>
                  <a:pt x="2193" y="34"/>
                  <a:pt x="2183" y="68"/>
                  <a:pt x="2172" y="130"/>
                </a:cubicBezTo>
                <a:cubicBezTo>
                  <a:pt x="2152" y="244"/>
                  <a:pt x="2153" y="367"/>
                  <a:pt x="2178" y="480"/>
                </a:cubicBezTo>
                <a:cubicBezTo>
                  <a:pt x="2199" y="552"/>
                  <a:pt x="2205" y="572"/>
                  <a:pt x="2224" y="61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77" name="Freeform 7"/>
          <p:cNvSpPr/>
          <p:nvPr/>
        </p:nvSpPr>
        <p:spPr>
          <a:xfrm>
            <a:off x="3300480" y="1560600"/>
            <a:ext cx="298800" cy="192600"/>
          </a:xfrm>
          <a:custGeom>
            <a:avLst/>
            <a:gdLst/>
            <a:ahLst/>
            <a:rect l="0" t="0" r="r" b="b"/>
            <a:pathLst>
              <a:path w="830" h="535">
                <a:moveTo>
                  <a:pt x="109" y="127"/>
                </a:moveTo>
                <a:cubicBezTo>
                  <a:pt x="94" y="92"/>
                  <a:pt x="85" y="54"/>
                  <a:pt x="79" y="16"/>
                </a:cubicBezTo>
                <a:cubicBezTo>
                  <a:pt x="79" y="11"/>
                  <a:pt x="78" y="5"/>
                  <a:pt x="78" y="0"/>
                </a:cubicBezTo>
                <a:cubicBezTo>
                  <a:pt x="87" y="56"/>
                  <a:pt x="103" y="101"/>
                  <a:pt x="123" y="154"/>
                </a:cubicBezTo>
                <a:cubicBezTo>
                  <a:pt x="171" y="281"/>
                  <a:pt x="219" y="418"/>
                  <a:pt x="315" y="516"/>
                </a:cubicBezTo>
                <a:cubicBezTo>
                  <a:pt x="322" y="522"/>
                  <a:pt x="330" y="528"/>
                  <a:pt x="337" y="534"/>
                </a:cubicBezTo>
                <a:moveTo>
                  <a:pt x="0" y="221"/>
                </a:moveTo>
                <a:cubicBezTo>
                  <a:pt x="50" y="158"/>
                  <a:pt x="171" y="163"/>
                  <a:pt x="255" y="157"/>
                </a:cubicBezTo>
                <a:cubicBezTo>
                  <a:pt x="365" y="149"/>
                  <a:pt x="503" y="134"/>
                  <a:pt x="612" y="157"/>
                </a:cubicBezTo>
                <a:cubicBezTo>
                  <a:pt x="676" y="171"/>
                  <a:pt x="703" y="227"/>
                  <a:pt x="682" y="290"/>
                </a:cubicBezTo>
                <a:cubicBezTo>
                  <a:pt x="661" y="354"/>
                  <a:pt x="606" y="399"/>
                  <a:pt x="591" y="465"/>
                </a:cubicBezTo>
                <a:cubicBezTo>
                  <a:pt x="591" y="469"/>
                  <a:pt x="591" y="473"/>
                  <a:pt x="591" y="477"/>
                </a:cubicBezTo>
                <a:cubicBezTo>
                  <a:pt x="653" y="459"/>
                  <a:pt x="689" y="441"/>
                  <a:pt x="740" y="394"/>
                </a:cubicBezTo>
                <a:cubicBezTo>
                  <a:pt x="782" y="354"/>
                  <a:pt x="829" y="301"/>
                  <a:pt x="818" y="236"/>
                </a:cubicBezTo>
                <a:cubicBezTo>
                  <a:pt x="808" y="180"/>
                  <a:pt x="733" y="188"/>
                  <a:pt x="692" y="187"/>
                </a:cubicBezTo>
                <a:cubicBezTo>
                  <a:pt x="678" y="187"/>
                  <a:pt x="663" y="187"/>
                  <a:pt x="649" y="18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78" name="Freeform 8"/>
          <p:cNvSpPr/>
          <p:nvPr/>
        </p:nvSpPr>
        <p:spPr>
          <a:xfrm>
            <a:off x="3932280" y="1430280"/>
            <a:ext cx="613080" cy="343800"/>
          </a:xfrm>
          <a:custGeom>
            <a:avLst/>
            <a:gdLst/>
            <a:ahLst/>
            <a:rect l="0" t="0" r="r" b="b"/>
            <a:pathLst>
              <a:path w="1703" h="955">
                <a:moveTo>
                  <a:pt x="88" y="430"/>
                </a:moveTo>
                <a:cubicBezTo>
                  <a:pt x="70" y="406"/>
                  <a:pt x="48" y="383"/>
                  <a:pt x="31" y="357"/>
                </a:cubicBezTo>
                <a:cubicBezTo>
                  <a:pt x="10" y="326"/>
                  <a:pt x="25" y="339"/>
                  <a:pt x="31" y="324"/>
                </a:cubicBezTo>
                <a:cubicBezTo>
                  <a:pt x="88" y="341"/>
                  <a:pt x="95" y="397"/>
                  <a:pt x="104" y="456"/>
                </a:cubicBezTo>
                <a:cubicBezTo>
                  <a:pt x="118" y="554"/>
                  <a:pt x="110" y="649"/>
                  <a:pt x="97" y="745"/>
                </a:cubicBezTo>
                <a:cubicBezTo>
                  <a:pt x="92" y="784"/>
                  <a:pt x="65" y="889"/>
                  <a:pt x="101" y="923"/>
                </a:cubicBezTo>
                <a:cubicBezTo>
                  <a:pt x="134" y="954"/>
                  <a:pt x="231" y="951"/>
                  <a:pt x="271" y="940"/>
                </a:cubicBezTo>
                <a:cubicBezTo>
                  <a:pt x="330" y="925"/>
                  <a:pt x="351" y="874"/>
                  <a:pt x="343" y="818"/>
                </a:cubicBezTo>
                <a:cubicBezTo>
                  <a:pt x="330" y="734"/>
                  <a:pt x="255" y="679"/>
                  <a:pt x="185" y="642"/>
                </a:cubicBezTo>
                <a:cubicBezTo>
                  <a:pt x="128" y="612"/>
                  <a:pt x="55" y="596"/>
                  <a:pt x="0" y="574"/>
                </a:cubicBezTo>
                <a:cubicBezTo>
                  <a:pt x="64" y="547"/>
                  <a:pt x="138" y="524"/>
                  <a:pt x="209" y="506"/>
                </a:cubicBezTo>
                <a:cubicBezTo>
                  <a:pt x="310" y="480"/>
                  <a:pt x="412" y="456"/>
                  <a:pt x="513" y="430"/>
                </a:cubicBezTo>
                <a:cubicBezTo>
                  <a:pt x="535" y="424"/>
                  <a:pt x="539" y="424"/>
                  <a:pt x="552" y="419"/>
                </a:cubicBezTo>
                <a:cubicBezTo>
                  <a:pt x="541" y="447"/>
                  <a:pt x="525" y="476"/>
                  <a:pt x="519" y="506"/>
                </a:cubicBezTo>
                <a:cubicBezTo>
                  <a:pt x="513" y="538"/>
                  <a:pt x="508" y="595"/>
                  <a:pt x="517" y="627"/>
                </a:cubicBezTo>
                <a:cubicBezTo>
                  <a:pt x="522" y="645"/>
                  <a:pt x="537" y="653"/>
                  <a:pt x="547" y="664"/>
                </a:cubicBezTo>
                <a:moveTo>
                  <a:pt x="400" y="167"/>
                </a:moveTo>
                <a:cubicBezTo>
                  <a:pt x="424" y="144"/>
                  <a:pt x="472" y="175"/>
                  <a:pt x="498" y="197"/>
                </a:cubicBezTo>
                <a:cubicBezTo>
                  <a:pt x="538" y="231"/>
                  <a:pt x="565" y="277"/>
                  <a:pt x="595" y="319"/>
                </a:cubicBezTo>
                <a:moveTo>
                  <a:pt x="702" y="403"/>
                </a:moveTo>
                <a:cubicBezTo>
                  <a:pt x="708" y="398"/>
                  <a:pt x="692" y="364"/>
                  <a:pt x="723" y="413"/>
                </a:cubicBezTo>
                <a:cubicBezTo>
                  <a:pt x="751" y="457"/>
                  <a:pt x="765" y="510"/>
                  <a:pt x="787" y="557"/>
                </a:cubicBezTo>
                <a:cubicBezTo>
                  <a:pt x="799" y="582"/>
                  <a:pt x="813" y="599"/>
                  <a:pt x="831" y="618"/>
                </a:cubicBezTo>
                <a:cubicBezTo>
                  <a:pt x="852" y="609"/>
                  <a:pt x="856" y="597"/>
                  <a:pt x="871" y="575"/>
                </a:cubicBezTo>
                <a:cubicBezTo>
                  <a:pt x="895" y="536"/>
                  <a:pt x="919" y="493"/>
                  <a:pt x="957" y="466"/>
                </a:cubicBezTo>
                <a:cubicBezTo>
                  <a:pt x="983" y="448"/>
                  <a:pt x="1019" y="445"/>
                  <a:pt x="1043" y="466"/>
                </a:cubicBezTo>
                <a:cubicBezTo>
                  <a:pt x="1093" y="510"/>
                  <a:pt x="1124" y="546"/>
                  <a:pt x="1193" y="562"/>
                </a:cubicBezTo>
                <a:cubicBezTo>
                  <a:pt x="1216" y="565"/>
                  <a:pt x="1238" y="569"/>
                  <a:pt x="1261" y="572"/>
                </a:cubicBezTo>
                <a:moveTo>
                  <a:pt x="1582" y="507"/>
                </a:moveTo>
                <a:cubicBezTo>
                  <a:pt x="1594" y="478"/>
                  <a:pt x="1616" y="428"/>
                  <a:pt x="1602" y="395"/>
                </a:cubicBezTo>
                <a:cubicBezTo>
                  <a:pt x="1584" y="354"/>
                  <a:pt x="1502" y="355"/>
                  <a:pt x="1468" y="366"/>
                </a:cubicBezTo>
                <a:cubicBezTo>
                  <a:pt x="1403" y="388"/>
                  <a:pt x="1352" y="446"/>
                  <a:pt x="1341" y="514"/>
                </a:cubicBezTo>
                <a:cubicBezTo>
                  <a:pt x="1341" y="525"/>
                  <a:pt x="1341" y="536"/>
                  <a:pt x="1341" y="547"/>
                </a:cubicBezTo>
                <a:cubicBezTo>
                  <a:pt x="1377" y="584"/>
                  <a:pt x="1432" y="602"/>
                  <a:pt x="1488" y="582"/>
                </a:cubicBezTo>
                <a:cubicBezTo>
                  <a:pt x="1562" y="555"/>
                  <a:pt x="1625" y="464"/>
                  <a:pt x="1648" y="392"/>
                </a:cubicBezTo>
                <a:cubicBezTo>
                  <a:pt x="1683" y="283"/>
                  <a:pt x="1640" y="174"/>
                  <a:pt x="1599" y="74"/>
                </a:cubicBezTo>
                <a:cubicBezTo>
                  <a:pt x="1588" y="47"/>
                  <a:pt x="1576" y="25"/>
                  <a:pt x="1562" y="0"/>
                </a:cubicBezTo>
                <a:cubicBezTo>
                  <a:pt x="1553" y="55"/>
                  <a:pt x="1551" y="120"/>
                  <a:pt x="1551" y="180"/>
                </a:cubicBezTo>
                <a:cubicBezTo>
                  <a:pt x="1550" y="309"/>
                  <a:pt x="1590" y="412"/>
                  <a:pt x="1658" y="523"/>
                </a:cubicBezTo>
                <a:cubicBezTo>
                  <a:pt x="1673" y="544"/>
                  <a:pt x="1687" y="564"/>
                  <a:pt x="1702" y="58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79" name="Freeform 9"/>
          <p:cNvSpPr/>
          <p:nvPr/>
        </p:nvSpPr>
        <p:spPr>
          <a:xfrm>
            <a:off x="4937760" y="1476360"/>
            <a:ext cx="1212480" cy="261720"/>
          </a:xfrm>
          <a:custGeom>
            <a:avLst/>
            <a:gdLst/>
            <a:ahLst/>
            <a:rect l="0" t="0" r="r" b="b"/>
            <a:pathLst>
              <a:path w="3368" h="727">
                <a:moveTo>
                  <a:pt x="443" y="285"/>
                </a:moveTo>
                <a:cubicBezTo>
                  <a:pt x="441" y="249"/>
                  <a:pt x="441" y="225"/>
                  <a:pt x="396" y="230"/>
                </a:cubicBezTo>
                <a:cubicBezTo>
                  <a:pt x="335" y="237"/>
                  <a:pt x="268" y="275"/>
                  <a:pt x="223" y="314"/>
                </a:cubicBezTo>
                <a:cubicBezTo>
                  <a:pt x="208" y="327"/>
                  <a:pt x="148" y="393"/>
                  <a:pt x="184" y="419"/>
                </a:cubicBezTo>
                <a:cubicBezTo>
                  <a:pt x="233" y="454"/>
                  <a:pt x="329" y="447"/>
                  <a:pt x="386" y="458"/>
                </a:cubicBezTo>
                <a:cubicBezTo>
                  <a:pt x="423" y="467"/>
                  <a:pt x="432" y="468"/>
                  <a:pt x="453" y="479"/>
                </a:cubicBezTo>
                <a:cubicBezTo>
                  <a:pt x="450" y="542"/>
                  <a:pt x="400" y="557"/>
                  <a:pt x="344" y="581"/>
                </a:cubicBezTo>
                <a:cubicBezTo>
                  <a:pt x="255" y="620"/>
                  <a:pt x="0" y="726"/>
                  <a:pt x="60" y="648"/>
                </a:cubicBezTo>
                <a:cubicBezTo>
                  <a:pt x="70" y="644"/>
                  <a:pt x="80" y="640"/>
                  <a:pt x="90" y="636"/>
                </a:cubicBezTo>
                <a:moveTo>
                  <a:pt x="946" y="372"/>
                </a:moveTo>
                <a:cubicBezTo>
                  <a:pt x="850" y="390"/>
                  <a:pt x="762" y="427"/>
                  <a:pt x="672" y="469"/>
                </a:cubicBezTo>
                <a:cubicBezTo>
                  <a:pt x="618" y="494"/>
                  <a:pt x="581" y="517"/>
                  <a:pt x="548" y="555"/>
                </a:cubicBezTo>
                <a:cubicBezTo>
                  <a:pt x="622" y="562"/>
                  <a:pt x="696" y="569"/>
                  <a:pt x="773" y="555"/>
                </a:cubicBezTo>
                <a:cubicBezTo>
                  <a:pt x="850" y="541"/>
                  <a:pt x="986" y="505"/>
                  <a:pt x="1021" y="422"/>
                </a:cubicBezTo>
                <a:cubicBezTo>
                  <a:pt x="1031" y="399"/>
                  <a:pt x="1023" y="403"/>
                  <a:pt x="1028" y="385"/>
                </a:cubicBezTo>
                <a:cubicBezTo>
                  <a:pt x="1010" y="402"/>
                  <a:pt x="997" y="394"/>
                  <a:pt x="990" y="434"/>
                </a:cubicBezTo>
                <a:cubicBezTo>
                  <a:pt x="981" y="482"/>
                  <a:pt x="1000" y="511"/>
                  <a:pt x="1046" y="529"/>
                </a:cubicBezTo>
                <a:cubicBezTo>
                  <a:pt x="1078" y="541"/>
                  <a:pt x="1132" y="547"/>
                  <a:pt x="1158" y="522"/>
                </a:cubicBezTo>
                <a:cubicBezTo>
                  <a:pt x="1186" y="495"/>
                  <a:pt x="1188" y="431"/>
                  <a:pt x="1194" y="396"/>
                </a:cubicBezTo>
                <a:cubicBezTo>
                  <a:pt x="1202" y="352"/>
                  <a:pt x="1216" y="312"/>
                  <a:pt x="1266" y="305"/>
                </a:cubicBezTo>
                <a:cubicBezTo>
                  <a:pt x="1336" y="295"/>
                  <a:pt x="1393" y="321"/>
                  <a:pt x="1439" y="375"/>
                </a:cubicBezTo>
                <a:cubicBezTo>
                  <a:pt x="1464" y="404"/>
                  <a:pt x="1484" y="447"/>
                  <a:pt x="1475" y="486"/>
                </a:cubicBezTo>
                <a:cubicBezTo>
                  <a:pt x="1471" y="488"/>
                  <a:pt x="1468" y="490"/>
                  <a:pt x="1464" y="492"/>
                </a:cubicBezTo>
                <a:cubicBezTo>
                  <a:pt x="1428" y="487"/>
                  <a:pt x="1404" y="494"/>
                  <a:pt x="1388" y="451"/>
                </a:cubicBezTo>
                <a:cubicBezTo>
                  <a:pt x="1379" y="426"/>
                  <a:pt x="1377" y="367"/>
                  <a:pt x="1394" y="345"/>
                </a:cubicBezTo>
                <a:cubicBezTo>
                  <a:pt x="1419" y="311"/>
                  <a:pt x="1496" y="304"/>
                  <a:pt x="1531" y="315"/>
                </a:cubicBezTo>
                <a:cubicBezTo>
                  <a:pt x="1597" y="336"/>
                  <a:pt x="1603" y="402"/>
                  <a:pt x="1614" y="458"/>
                </a:cubicBezTo>
                <a:cubicBezTo>
                  <a:pt x="1624" y="453"/>
                  <a:pt x="1592" y="504"/>
                  <a:pt x="1614" y="451"/>
                </a:cubicBezTo>
                <a:cubicBezTo>
                  <a:pt x="1653" y="354"/>
                  <a:pt x="1768" y="317"/>
                  <a:pt x="1862" y="321"/>
                </a:cubicBezTo>
                <a:cubicBezTo>
                  <a:pt x="1921" y="324"/>
                  <a:pt x="1931" y="371"/>
                  <a:pt x="1939" y="423"/>
                </a:cubicBezTo>
                <a:cubicBezTo>
                  <a:pt x="1945" y="462"/>
                  <a:pt x="1952" y="463"/>
                  <a:pt x="1968" y="492"/>
                </a:cubicBezTo>
                <a:moveTo>
                  <a:pt x="2334" y="233"/>
                </a:moveTo>
                <a:cubicBezTo>
                  <a:pt x="2334" y="268"/>
                  <a:pt x="2335" y="287"/>
                  <a:pt x="2337" y="322"/>
                </a:cubicBezTo>
                <a:cubicBezTo>
                  <a:pt x="2341" y="409"/>
                  <a:pt x="2347" y="489"/>
                  <a:pt x="2368" y="571"/>
                </a:cubicBezTo>
                <a:cubicBezTo>
                  <a:pt x="2377" y="609"/>
                  <a:pt x="2390" y="646"/>
                  <a:pt x="2399" y="684"/>
                </a:cubicBezTo>
                <a:cubicBezTo>
                  <a:pt x="2362" y="620"/>
                  <a:pt x="2321" y="559"/>
                  <a:pt x="2283" y="495"/>
                </a:cubicBezTo>
                <a:cubicBezTo>
                  <a:pt x="2242" y="426"/>
                  <a:pt x="2204" y="357"/>
                  <a:pt x="2211" y="272"/>
                </a:cubicBezTo>
                <a:cubicBezTo>
                  <a:pt x="2218" y="187"/>
                  <a:pt x="2319" y="184"/>
                  <a:pt x="2383" y="181"/>
                </a:cubicBezTo>
                <a:cubicBezTo>
                  <a:pt x="2461" y="177"/>
                  <a:pt x="2551" y="188"/>
                  <a:pt x="2579" y="275"/>
                </a:cubicBezTo>
                <a:cubicBezTo>
                  <a:pt x="2604" y="353"/>
                  <a:pt x="2563" y="404"/>
                  <a:pt x="2495" y="430"/>
                </a:cubicBezTo>
                <a:cubicBezTo>
                  <a:pt x="2423" y="458"/>
                  <a:pt x="2344" y="446"/>
                  <a:pt x="2272" y="433"/>
                </a:cubicBezTo>
                <a:moveTo>
                  <a:pt x="2612" y="0"/>
                </a:moveTo>
                <a:cubicBezTo>
                  <a:pt x="2607" y="48"/>
                  <a:pt x="2586" y="92"/>
                  <a:pt x="2574" y="140"/>
                </a:cubicBezTo>
                <a:cubicBezTo>
                  <a:pt x="2557" y="208"/>
                  <a:pt x="2546" y="296"/>
                  <a:pt x="2579" y="363"/>
                </a:cubicBezTo>
                <a:cubicBezTo>
                  <a:pt x="2612" y="408"/>
                  <a:pt x="2623" y="423"/>
                  <a:pt x="2658" y="438"/>
                </a:cubicBezTo>
                <a:moveTo>
                  <a:pt x="2957" y="174"/>
                </a:moveTo>
                <a:cubicBezTo>
                  <a:pt x="2978" y="148"/>
                  <a:pt x="3006" y="133"/>
                  <a:pt x="3045" y="146"/>
                </a:cubicBezTo>
                <a:cubicBezTo>
                  <a:pt x="3109" y="167"/>
                  <a:pt x="3131" y="241"/>
                  <a:pt x="3205" y="253"/>
                </a:cubicBezTo>
                <a:cubicBezTo>
                  <a:pt x="3249" y="260"/>
                  <a:pt x="3273" y="256"/>
                  <a:pt x="3297" y="223"/>
                </a:cubicBezTo>
                <a:cubicBezTo>
                  <a:pt x="3297" y="166"/>
                  <a:pt x="3288" y="141"/>
                  <a:pt x="3229" y="117"/>
                </a:cubicBezTo>
                <a:cubicBezTo>
                  <a:pt x="3164" y="90"/>
                  <a:pt x="3082" y="95"/>
                  <a:pt x="3030" y="144"/>
                </a:cubicBezTo>
                <a:cubicBezTo>
                  <a:pt x="2989" y="182"/>
                  <a:pt x="2954" y="276"/>
                  <a:pt x="2991" y="328"/>
                </a:cubicBezTo>
                <a:cubicBezTo>
                  <a:pt x="3044" y="406"/>
                  <a:pt x="3179" y="418"/>
                  <a:pt x="3260" y="424"/>
                </a:cubicBezTo>
                <a:cubicBezTo>
                  <a:pt x="3296" y="425"/>
                  <a:pt x="3331" y="426"/>
                  <a:pt x="3367" y="42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80" name="Freeform 10"/>
          <p:cNvSpPr/>
          <p:nvPr/>
        </p:nvSpPr>
        <p:spPr>
          <a:xfrm>
            <a:off x="6481800" y="1400040"/>
            <a:ext cx="675000" cy="182880"/>
          </a:xfrm>
          <a:custGeom>
            <a:avLst/>
            <a:gdLst/>
            <a:ahLst/>
            <a:rect l="0" t="0" r="r" b="b"/>
            <a:pathLst>
              <a:path w="1875" h="508">
                <a:moveTo>
                  <a:pt x="118" y="244"/>
                </a:moveTo>
                <a:cubicBezTo>
                  <a:pt x="88" y="232"/>
                  <a:pt x="73" y="240"/>
                  <a:pt x="51" y="268"/>
                </a:cubicBezTo>
                <a:cubicBezTo>
                  <a:pt x="31" y="292"/>
                  <a:pt x="0" y="353"/>
                  <a:pt x="30" y="382"/>
                </a:cubicBezTo>
                <a:cubicBezTo>
                  <a:pt x="76" y="427"/>
                  <a:pt x="172" y="422"/>
                  <a:pt x="230" y="421"/>
                </a:cubicBezTo>
                <a:cubicBezTo>
                  <a:pt x="291" y="420"/>
                  <a:pt x="308" y="399"/>
                  <a:pt x="309" y="341"/>
                </a:cubicBezTo>
                <a:cubicBezTo>
                  <a:pt x="310" y="285"/>
                  <a:pt x="269" y="241"/>
                  <a:pt x="223" y="211"/>
                </a:cubicBezTo>
                <a:cubicBezTo>
                  <a:pt x="210" y="203"/>
                  <a:pt x="161" y="178"/>
                  <a:pt x="159" y="203"/>
                </a:cubicBezTo>
                <a:cubicBezTo>
                  <a:pt x="159" y="229"/>
                  <a:pt x="163" y="238"/>
                  <a:pt x="187" y="245"/>
                </a:cubicBezTo>
                <a:moveTo>
                  <a:pt x="442" y="209"/>
                </a:moveTo>
                <a:cubicBezTo>
                  <a:pt x="423" y="222"/>
                  <a:pt x="423" y="195"/>
                  <a:pt x="415" y="242"/>
                </a:cubicBezTo>
                <a:cubicBezTo>
                  <a:pt x="409" y="281"/>
                  <a:pt x="406" y="326"/>
                  <a:pt x="433" y="355"/>
                </a:cubicBezTo>
                <a:cubicBezTo>
                  <a:pt x="453" y="376"/>
                  <a:pt x="492" y="394"/>
                  <a:pt x="522" y="386"/>
                </a:cubicBezTo>
                <a:cubicBezTo>
                  <a:pt x="552" y="378"/>
                  <a:pt x="562" y="364"/>
                  <a:pt x="586" y="342"/>
                </a:cubicBezTo>
                <a:cubicBezTo>
                  <a:pt x="601" y="328"/>
                  <a:pt x="628" y="307"/>
                  <a:pt x="651" y="315"/>
                </a:cubicBezTo>
                <a:cubicBezTo>
                  <a:pt x="677" y="324"/>
                  <a:pt x="688" y="357"/>
                  <a:pt x="709" y="376"/>
                </a:cubicBezTo>
                <a:cubicBezTo>
                  <a:pt x="753" y="416"/>
                  <a:pt x="811" y="413"/>
                  <a:pt x="867" y="414"/>
                </a:cubicBezTo>
                <a:cubicBezTo>
                  <a:pt x="931" y="415"/>
                  <a:pt x="1002" y="416"/>
                  <a:pt x="1034" y="349"/>
                </a:cubicBezTo>
                <a:cubicBezTo>
                  <a:pt x="1057" y="300"/>
                  <a:pt x="1042" y="226"/>
                  <a:pt x="1024" y="179"/>
                </a:cubicBezTo>
                <a:cubicBezTo>
                  <a:pt x="1010" y="144"/>
                  <a:pt x="990" y="107"/>
                  <a:pt x="973" y="74"/>
                </a:cubicBezTo>
                <a:cubicBezTo>
                  <a:pt x="963" y="112"/>
                  <a:pt x="952" y="153"/>
                  <a:pt x="942" y="193"/>
                </a:cubicBezTo>
                <a:cubicBezTo>
                  <a:pt x="930" y="246"/>
                  <a:pt x="927" y="298"/>
                  <a:pt x="927" y="352"/>
                </a:cubicBezTo>
                <a:cubicBezTo>
                  <a:pt x="927" y="389"/>
                  <a:pt x="936" y="413"/>
                  <a:pt x="956" y="445"/>
                </a:cubicBezTo>
                <a:cubicBezTo>
                  <a:pt x="967" y="464"/>
                  <a:pt x="970" y="474"/>
                  <a:pt x="974" y="494"/>
                </a:cubicBezTo>
                <a:cubicBezTo>
                  <a:pt x="974" y="495"/>
                  <a:pt x="974" y="495"/>
                  <a:pt x="974" y="496"/>
                </a:cubicBezTo>
                <a:cubicBezTo>
                  <a:pt x="957" y="482"/>
                  <a:pt x="951" y="491"/>
                  <a:pt x="941" y="458"/>
                </a:cubicBezTo>
                <a:cubicBezTo>
                  <a:pt x="929" y="413"/>
                  <a:pt x="942" y="366"/>
                  <a:pt x="971" y="331"/>
                </a:cubicBezTo>
                <a:cubicBezTo>
                  <a:pt x="1000" y="295"/>
                  <a:pt x="1047" y="256"/>
                  <a:pt x="1092" y="242"/>
                </a:cubicBezTo>
                <a:cubicBezTo>
                  <a:pt x="1132" y="231"/>
                  <a:pt x="1157" y="241"/>
                  <a:pt x="1167" y="285"/>
                </a:cubicBezTo>
                <a:cubicBezTo>
                  <a:pt x="1180" y="342"/>
                  <a:pt x="1170" y="410"/>
                  <a:pt x="1170" y="469"/>
                </a:cubicBezTo>
                <a:cubicBezTo>
                  <a:pt x="1170" y="486"/>
                  <a:pt x="1174" y="501"/>
                  <a:pt x="1176" y="507"/>
                </a:cubicBezTo>
                <a:moveTo>
                  <a:pt x="1410" y="34"/>
                </a:moveTo>
                <a:cubicBezTo>
                  <a:pt x="1411" y="15"/>
                  <a:pt x="1412" y="11"/>
                  <a:pt x="1413" y="0"/>
                </a:cubicBezTo>
                <a:cubicBezTo>
                  <a:pt x="1412" y="50"/>
                  <a:pt x="1405" y="99"/>
                  <a:pt x="1404" y="149"/>
                </a:cubicBezTo>
                <a:cubicBezTo>
                  <a:pt x="1402" y="215"/>
                  <a:pt x="1404" y="273"/>
                  <a:pt x="1427" y="335"/>
                </a:cubicBezTo>
                <a:cubicBezTo>
                  <a:pt x="1440" y="368"/>
                  <a:pt x="1455" y="397"/>
                  <a:pt x="1485" y="414"/>
                </a:cubicBezTo>
                <a:moveTo>
                  <a:pt x="1259" y="231"/>
                </a:moveTo>
                <a:cubicBezTo>
                  <a:pt x="1313" y="227"/>
                  <a:pt x="1378" y="227"/>
                  <a:pt x="1434" y="227"/>
                </a:cubicBezTo>
                <a:cubicBezTo>
                  <a:pt x="1581" y="228"/>
                  <a:pt x="1727" y="242"/>
                  <a:pt x="1874" y="24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81" name="Freeform 11"/>
          <p:cNvSpPr/>
          <p:nvPr/>
        </p:nvSpPr>
        <p:spPr>
          <a:xfrm>
            <a:off x="2060640" y="1990800"/>
            <a:ext cx="84600" cy="33480"/>
          </a:xfrm>
          <a:custGeom>
            <a:avLst/>
            <a:gdLst/>
            <a:ahLst/>
            <a:rect l="0" t="0" r="r" b="b"/>
            <a:pathLst>
              <a:path w="235" h="93">
                <a:moveTo>
                  <a:pt x="0" y="42"/>
                </a:moveTo>
                <a:cubicBezTo>
                  <a:pt x="47" y="13"/>
                  <a:pt x="100" y="0"/>
                  <a:pt x="156" y="29"/>
                </a:cubicBezTo>
                <a:cubicBezTo>
                  <a:pt x="196" y="59"/>
                  <a:pt x="210" y="68"/>
                  <a:pt x="234" y="9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82" name="Freeform 12"/>
          <p:cNvSpPr/>
          <p:nvPr/>
        </p:nvSpPr>
        <p:spPr>
          <a:xfrm>
            <a:off x="588960" y="1848600"/>
            <a:ext cx="1029240" cy="159120"/>
          </a:xfrm>
          <a:custGeom>
            <a:avLst/>
            <a:gdLst/>
            <a:ahLst/>
            <a:rect l="0" t="0" r="r" b="b"/>
            <a:pathLst>
              <a:path w="2859" h="442">
                <a:moveTo>
                  <a:pt x="42" y="207"/>
                </a:moveTo>
                <a:cubicBezTo>
                  <a:pt x="42" y="179"/>
                  <a:pt x="43" y="155"/>
                  <a:pt x="35" y="129"/>
                </a:cubicBezTo>
                <a:cubicBezTo>
                  <a:pt x="34" y="128"/>
                  <a:pt x="33" y="127"/>
                  <a:pt x="32" y="126"/>
                </a:cubicBezTo>
                <a:cubicBezTo>
                  <a:pt x="26" y="145"/>
                  <a:pt x="16" y="193"/>
                  <a:pt x="12" y="220"/>
                </a:cubicBezTo>
                <a:cubicBezTo>
                  <a:pt x="3" y="278"/>
                  <a:pt x="0" y="333"/>
                  <a:pt x="0" y="391"/>
                </a:cubicBezTo>
                <a:cubicBezTo>
                  <a:pt x="0" y="432"/>
                  <a:pt x="14" y="438"/>
                  <a:pt x="51" y="439"/>
                </a:cubicBezTo>
                <a:cubicBezTo>
                  <a:pt x="97" y="441"/>
                  <a:pt x="123" y="405"/>
                  <a:pt x="152" y="374"/>
                </a:cubicBezTo>
                <a:cubicBezTo>
                  <a:pt x="168" y="356"/>
                  <a:pt x="195" y="302"/>
                  <a:pt x="220" y="296"/>
                </a:cubicBezTo>
                <a:cubicBezTo>
                  <a:pt x="252" y="289"/>
                  <a:pt x="269" y="312"/>
                  <a:pt x="292" y="330"/>
                </a:cubicBezTo>
                <a:cubicBezTo>
                  <a:pt x="338" y="366"/>
                  <a:pt x="377" y="375"/>
                  <a:pt x="433" y="377"/>
                </a:cubicBezTo>
                <a:cubicBezTo>
                  <a:pt x="487" y="378"/>
                  <a:pt x="534" y="363"/>
                  <a:pt x="547" y="302"/>
                </a:cubicBezTo>
                <a:cubicBezTo>
                  <a:pt x="562" y="231"/>
                  <a:pt x="526" y="185"/>
                  <a:pt x="477" y="139"/>
                </a:cubicBezTo>
                <a:cubicBezTo>
                  <a:pt x="424" y="91"/>
                  <a:pt x="358" y="43"/>
                  <a:pt x="288" y="24"/>
                </a:cubicBezTo>
                <a:cubicBezTo>
                  <a:pt x="243" y="12"/>
                  <a:pt x="242" y="20"/>
                  <a:pt x="243" y="59"/>
                </a:cubicBezTo>
                <a:moveTo>
                  <a:pt x="726" y="9"/>
                </a:moveTo>
                <a:cubicBezTo>
                  <a:pt x="710" y="39"/>
                  <a:pt x="702" y="53"/>
                  <a:pt x="693" y="85"/>
                </a:cubicBezTo>
                <a:cubicBezTo>
                  <a:pt x="680" y="133"/>
                  <a:pt x="649" y="218"/>
                  <a:pt x="668" y="268"/>
                </a:cubicBezTo>
                <a:cubicBezTo>
                  <a:pt x="683" y="308"/>
                  <a:pt x="730" y="310"/>
                  <a:pt x="765" y="307"/>
                </a:cubicBezTo>
                <a:cubicBezTo>
                  <a:pt x="831" y="301"/>
                  <a:pt x="867" y="253"/>
                  <a:pt x="922" y="219"/>
                </a:cubicBezTo>
                <a:cubicBezTo>
                  <a:pt x="941" y="207"/>
                  <a:pt x="984" y="176"/>
                  <a:pt x="1010" y="192"/>
                </a:cubicBezTo>
                <a:cubicBezTo>
                  <a:pt x="1042" y="213"/>
                  <a:pt x="1046" y="265"/>
                  <a:pt x="1074" y="289"/>
                </a:cubicBezTo>
                <a:cubicBezTo>
                  <a:pt x="1115" y="325"/>
                  <a:pt x="1160" y="325"/>
                  <a:pt x="1211" y="323"/>
                </a:cubicBezTo>
                <a:cubicBezTo>
                  <a:pt x="1277" y="321"/>
                  <a:pt x="1332" y="280"/>
                  <a:pt x="1385" y="243"/>
                </a:cubicBezTo>
                <a:cubicBezTo>
                  <a:pt x="1422" y="219"/>
                  <a:pt x="1465" y="173"/>
                  <a:pt x="1513" y="173"/>
                </a:cubicBezTo>
                <a:cubicBezTo>
                  <a:pt x="1542" y="173"/>
                  <a:pt x="1537" y="194"/>
                  <a:pt x="1558" y="206"/>
                </a:cubicBezTo>
                <a:cubicBezTo>
                  <a:pt x="1600" y="228"/>
                  <a:pt x="1641" y="242"/>
                  <a:pt x="1693" y="222"/>
                </a:cubicBezTo>
                <a:cubicBezTo>
                  <a:pt x="1726" y="211"/>
                  <a:pt x="1724" y="193"/>
                  <a:pt x="1744" y="174"/>
                </a:cubicBezTo>
                <a:cubicBezTo>
                  <a:pt x="1716" y="132"/>
                  <a:pt x="1733" y="119"/>
                  <a:pt x="1660" y="109"/>
                </a:cubicBezTo>
                <a:cubicBezTo>
                  <a:pt x="1582" y="98"/>
                  <a:pt x="1418" y="96"/>
                  <a:pt x="1366" y="173"/>
                </a:cubicBezTo>
                <a:cubicBezTo>
                  <a:pt x="1335" y="218"/>
                  <a:pt x="1337" y="252"/>
                  <a:pt x="1387" y="275"/>
                </a:cubicBezTo>
                <a:cubicBezTo>
                  <a:pt x="1453" y="305"/>
                  <a:pt x="1574" y="298"/>
                  <a:pt x="1641" y="289"/>
                </a:cubicBezTo>
                <a:cubicBezTo>
                  <a:pt x="1717" y="279"/>
                  <a:pt x="1891" y="236"/>
                  <a:pt x="1932" y="160"/>
                </a:cubicBezTo>
                <a:cubicBezTo>
                  <a:pt x="1954" y="119"/>
                  <a:pt x="1948" y="69"/>
                  <a:pt x="1947" y="24"/>
                </a:cubicBezTo>
                <a:cubicBezTo>
                  <a:pt x="1945" y="15"/>
                  <a:pt x="1945" y="13"/>
                  <a:pt x="1945" y="7"/>
                </a:cubicBezTo>
                <a:cubicBezTo>
                  <a:pt x="1970" y="26"/>
                  <a:pt x="1990" y="38"/>
                  <a:pt x="2014" y="63"/>
                </a:cubicBezTo>
                <a:cubicBezTo>
                  <a:pt x="2059" y="111"/>
                  <a:pt x="2067" y="212"/>
                  <a:pt x="2102" y="245"/>
                </a:cubicBezTo>
                <a:cubicBezTo>
                  <a:pt x="2123" y="266"/>
                  <a:pt x="2150" y="256"/>
                  <a:pt x="2178" y="258"/>
                </a:cubicBezTo>
                <a:cubicBezTo>
                  <a:pt x="2253" y="263"/>
                  <a:pt x="2337" y="232"/>
                  <a:pt x="2406" y="203"/>
                </a:cubicBezTo>
                <a:cubicBezTo>
                  <a:pt x="2457" y="180"/>
                  <a:pt x="2463" y="156"/>
                  <a:pt x="2488" y="116"/>
                </a:cubicBezTo>
                <a:cubicBezTo>
                  <a:pt x="2488" y="115"/>
                  <a:pt x="2488" y="113"/>
                  <a:pt x="2488" y="112"/>
                </a:cubicBezTo>
                <a:cubicBezTo>
                  <a:pt x="2504" y="131"/>
                  <a:pt x="2497" y="157"/>
                  <a:pt x="2530" y="166"/>
                </a:cubicBezTo>
                <a:cubicBezTo>
                  <a:pt x="2582" y="181"/>
                  <a:pt x="2661" y="176"/>
                  <a:pt x="2713" y="166"/>
                </a:cubicBezTo>
                <a:cubicBezTo>
                  <a:pt x="2759" y="157"/>
                  <a:pt x="2837" y="138"/>
                  <a:pt x="2858" y="90"/>
                </a:cubicBezTo>
                <a:cubicBezTo>
                  <a:pt x="2858" y="65"/>
                  <a:pt x="2858" y="58"/>
                  <a:pt x="2855" y="42"/>
                </a:cubicBezTo>
                <a:cubicBezTo>
                  <a:pt x="2788" y="14"/>
                  <a:pt x="2713" y="0"/>
                  <a:pt x="2640" y="20"/>
                </a:cubicBezTo>
                <a:cubicBezTo>
                  <a:pt x="2558" y="44"/>
                  <a:pt x="2470" y="122"/>
                  <a:pt x="2491" y="219"/>
                </a:cubicBezTo>
                <a:cubicBezTo>
                  <a:pt x="2505" y="284"/>
                  <a:pt x="2600" y="310"/>
                  <a:pt x="2655" y="321"/>
                </a:cubicBezTo>
                <a:cubicBezTo>
                  <a:pt x="2679" y="324"/>
                  <a:pt x="2704" y="328"/>
                  <a:pt x="2728" y="33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83" name="Freeform 13"/>
          <p:cNvSpPr/>
          <p:nvPr/>
        </p:nvSpPr>
        <p:spPr>
          <a:xfrm>
            <a:off x="1858680" y="2006280"/>
            <a:ext cx="1769040" cy="232200"/>
          </a:xfrm>
          <a:custGeom>
            <a:avLst/>
            <a:gdLst/>
            <a:ahLst/>
            <a:rect l="0" t="0" r="r" b="b"/>
            <a:pathLst>
              <a:path w="4914" h="645">
                <a:moveTo>
                  <a:pt x="265" y="219"/>
                </a:moveTo>
                <a:cubicBezTo>
                  <a:pt x="275" y="197"/>
                  <a:pt x="292" y="171"/>
                  <a:pt x="295" y="147"/>
                </a:cubicBezTo>
                <a:cubicBezTo>
                  <a:pt x="295" y="130"/>
                  <a:pt x="295" y="127"/>
                  <a:pt x="295" y="117"/>
                </a:cubicBezTo>
                <a:cubicBezTo>
                  <a:pt x="269" y="106"/>
                  <a:pt x="251" y="102"/>
                  <a:pt x="219" y="102"/>
                </a:cubicBezTo>
                <a:cubicBezTo>
                  <a:pt x="157" y="101"/>
                  <a:pt x="106" y="108"/>
                  <a:pt x="59" y="153"/>
                </a:cubicBezTo>
                <a:cubicBezTo>
                  <a:pt x="24" y="185"/>
                  <a:pt x="0" y="259"/>
                  <a:pt x="23" y="305"/>
                </a:cubicBezTo>
                <a:cubicBezTo>
                  <a:pt x="50" y="358"/>
                  <a:pt x="117" y="364"/>
                  <a:pt x="168" y="361"/>
                </a:cubicBezTo>
                <a:cubicBezTo>
                  <a:pt x="230" y="357"/>
                  <a:pt x="275" y="313"/>
                  <a:pt x="310" y="265"/>
                </a:cubicBezTo>
                <a:cubicBezTo>
                  <a:pt x="337" y="227"/>
                  <a:pt x="346" y="175"/>
                  <a:pt x="375" y="141"/>
                </a:cubicBezTo>
                <a:cubicBezTo>
                  <a:pt x="381" y="137"/>
                  <a:pt x="386" y="132"/>
                  <a:pt x="392" y="128"/>
                </a:cubicBezTo>
                <a:cubicBezTo>
                  <a:pt x="455" y="140"/>
                  <a:pt x="469" y="147"/>
                  <a:pt x="503" y="215"/>
                </a:cubicBezTo>
                <a:cubicBezTo>
                  <a:pt x="550" y="311"/>
                  <a:pt x="565" y="413"/>
                  <a:pt x="569" y="518"/>
                </a:cubicBezTo>
                <a:cubicBezTo>
                  <a:pt x="571" y="572"/>
                  <a:pt x="568" y="629"/>
                  <a:pt x="506" y="644"/>
                </a:cubicBezTo>
                <a:cubicBezTo>
                  <a:pt x="498" y="644"/>
                  <a:pt x="489" y="644"/>
                  <a:pt x="481" y="644"/>
                </a:cubicBezTo>
                <a:cubicBezTo>
                  <a:pt x="463" y="603"/>
                  <a:pt x="445" y="562"/>
                  <a:pt x="456" y="503"/>
                </a:cubicBezTo>
                <a:cubicBezTo>
                  <a:pt x="477" y="391"/>
                  <a:pt x="562" y="270"/>
                  <a:pt x="651" y="202"/>
                </a:cubicBezTo>
                <a:cubicBezTo>
                  <a:pt x="688" y="174"/>
                  <a:pt x="783" y="128"/>
                  <a:pt x="822" y="179"/>
                </a:cubicBezTo>
                <a:cubicBezTo>
                  <a:pt x="859" y="228"/>
                  <a:pt x="855" y="318"/>
                  <a:pt x="856" y="376"/>
                </a:cubicBezTo>
                <a:cubicBezTo>
                  <a:pt x="857" y="422"/>
                  <a:pt x="855" y="445"/>
                  <a:pt x="841" y="466"/>
                </a:cubicBezTo>
                <a:moveTo>
                  <a:pt x="1123" y="165"/>
                </a:moveTo>
                <a:cubicBezTo>
                  <a:pt x="1158" y="192"/>
                  <a:pt x="1180" y="222"/>
                  <a:pt x="1200" y="262"/>
                </a:cubicBezTo>
                <a:cubicBezTo>
                  <a:pt x="1220" y="301"/>
                  <a:pt x="1227" y="359"/>
                  <a:pt x="1256" y="393"/>
                </a:cubicBezTo>
                <a:cubicBezTo>
                  <a:pt x="1264" y="401"/>
                  <a:pt x="1264" y="404"/>
                  <a:pt x="1271" y="403"/>
                </a:cubicBezTo>
                <a:cubicBezTo>
                  <a:pt x="1283" y="380"/>
                  <a:pt x="1299" y="337"/>
                  <a:pt x="1310" y="307"/>
                </a:cubicBezTo>
                <a:cubicBezTo>
                  <a:pt x="1328" y="260"/>
                  <a:pt x="1343" y="209"/>
                  <a:pt x="1377" y="170"/>
                </a:cubicBezTo>
                <a:cubicBezTo>
                  <a:pt x="1398" y="147"/>
                  <a:pt x="1426" y="139"/>
                  <a:pt x="1457" y="145"/>
                </a:cubicBezTo>
                <a:cubicBezTo>
                  <a:pt x="1504" y="154"/>
                  <a:pt x="1546" y="186"/>
                  <a:pt x="1593" y="199"/>
                </a:cubicBezTo>
                <a:cubicBezTo>
                  <a:pt x="1654" y="216"/>
                  <a:pt x="1751" y="229"/>
                  <a:pt x="1812" y="205"/>
                </a:cubicBezTo>
                <a:cubicBezTo>
                  <a:pt x="1837" y="195"/>
                  <a:pt x="1861" y="168"/>
                  <a:pt x="1869" y="143"/>
                </a:cubicBezTo>
                <a:cubicBezTo>
                  <a:pt x="1875" y="126"/>
                  <a:pt x="1879" y="80"/>
                  <a:pt x="1865" y="65"/>
                </a:cubicBezTo>
                <a:cubicBezTo>
                  <a:pt x="1837" y="34"/>
                  <a:pt x="1771" y="50"/>
                  <a:pt x="1741" y="65"/>
                </a:cubicBezTo>
                <a:cubicBezTo>
                  <a:pt x="1656" y="108"/>
                  <a:pt x="1575" y="190"/>
                  <a:pt x="1559" y="287"/>
                </a:cubicBezTo>
                <a:cubicBezTo>
                  <a:pt x="1546" y="365"/>
                  <a:pt x="1604" y="391"/>
                  <a:pt x="1672" y="398"/>
                </a:cubicBezTo>
                <a:cubicBezTo>
                  <a:pt x="1770" y="408"/>
                  <a:pt x="1862" y="391"/>
                  <a:pt x="1957" y="370"/>
                </a:cubicBezTo>
                <a:moveTo>
                  <a:pt x="2215" y="45"/>
                </a:moveTo>
                <a:cubicBezTo>
                  <a:pt x="2197" y="35"/>
                  <a:pt x="2204" y="54"/>
                  <a:pt x="2208" y="82"/>
                </a:cubicBezTo>
                <a:cubicBezTo>
                  <a:pt x="2216" y="134"/>
                  <a:pt x="2242" y="181"/>
                  <a:pt x="2261" y="229"/>
                </a:cubicBezTo>
                <a:cubicBezTo>
                  <a:pt x="2269" y="250"/>
                  <a:pt x="2276" y="270"/>
                  <a:pt x="2281" y="291"/>
                </a:cubicBezTo>
                <a:cubicBezTo>
                  <a:pt x="2281" y="223"/>
                  <a:pt x="2272" y="151"/>
                  <a:pt x="2296" y="87"/>
                </a:cubicBezTo>
                <a:cubicBezTo>
                  <a:pt x="2314" y="39"/>
                  <a:pt x="2343" y="11"/>
                  <a:pt x="2394" y="6"/>
                </a:cubicBezTo>
                <a:cubicBezTo>
                  <a:pt x="2458" y="0"/>
                  <a:pt x="2497" y="40"/>
                  <a:pt x="2518" y="98"/>
                </a:cubicBezTo>
                <a:cubicBezTo>
                  <a:pt x="2546" y="175"/>
                  <a:pt x="2520" y="256"/>
                  <a:pt x="2531" y="335"/>
                </a:cubicBezTo>
                <a:cubicBezTo>
                  <a:pt x="2535" y="350"/>
                  <a:pt x="2540" y="366"/>
                  <a:pt x="2544" y="381"/>
                </a:cubicBezTo>
                <a:moveTo>
                  <a:pt x="3346" y="64"/>
                </a:moveTo>
                <a:cubicBezTo>
                  <a:pt x="3352" y="55"/>
                  <a:pt x="3351" y="62"/>
                  <a:pt x="3349" y="52"/>
                </a:cubicBezTo>
                <a:cubicBezTo>
                  <a:pt x="3340" y="79"/>
                  <a:pt x="3335" y="116"/>
                  <a:pt x="3334" y="148"/>
                </a:cubicBezTo>
                <a:cubicBezTo>
                  <a:pt x="3332" y="222"/>
                  <a:pt x="3324" y="307"/>
                  <a:pt x="3337" y="381"/>
                </a:cubicBezTo>
                <a:cubicBezTo>
                  <a:pt x="3344" y="423"/>
                  <a:pt x="3361" y="466"/>
                  <a:pt x="3373" y="506"/>
                </a:cubicBezTo>
                <a:moveTo>
                  <a:pt x="3037" y="374"/>
                </a:moveTo>
                <a:cubicBezTo>
                  <a:pt x="3069" y="367"/>
                  <a:pt x="3146" y="350"/>
                  <a:pt x="3197" y="347"/>
                </a:cubicBezTo>
                <a:cubicBezTo>
                  <a:pt x="3390" y="336"/>
                  <a:pt x="3652" y="359"/>
                  <a:pt x="3825" y="255"/>
                </a:cubicBezTo>
                <a:cubicBezTo>
                  <a:pt x="3865" y="231"/>
                  <a:pt x="3893" y="169"/>
                  <a:pt x="3874" y="124"/>
                </a:cubicBezTo>
                <a:cubicBezTo>
                  <a:pt x="3860" y="89"/>
                  <a:pt x="3840" y="89"/>
                  <a:pt x="3822" y="69"/>
                </a:cubicBezTo>
                <a:cubicBezTo>
                  <a:pt x="3810" y="110"/>
                  <a:pt x="3805" y="151"/>
                  <a:pt x="3807" y="199"/>
                </a:cubicBezTo>
                <a:cubicBezTo>
                  <a:pt x="3809" y="271"/>
                  <a:pt x="3833" y="338"/>
                  <a:pt x="3895" y="381"/>
                </a:cubicBezTo>
                <a:cubicBezTo>
                  <a:pt x="3935" y="409"/>
                  <a:pt x="3982" y="404"/>
                  <a:pt x="4023" y="387"/>
                </a:cubicBezTo>
                <a:cubicBezTo>
                  <a:pt x="4089" y="360"/>
                  <a:pt x="4104" y="254"/>
                  <a:pt x="4165" y="218"/>
                </a:cubicBezTo>
                <a:cubicBezTo>
                  <a:pt x="4190" y="203"/>
                  <a:pt x="4228" y="196"/>
                  <a:pt x="4253" y="215"/>
                </a:cubicBezTo>
                <a:cubicBezTo>
                  <a:pt x="4305" y="256"/>
                  <a:pt x="4313" y="311"/>
                  <a:pt x="4389" y="325"/>
                </a:cubicBezTo>
                <a:cubicBezTo>
                  <a:pt x="4454" y="337"/>
                  <a:pt x="4500" y="321"/>
                  <a:pt x="4553" y="288"/>
                </a:cubicBezTo>
                <a:cubicBezTo>
                  <a:pt x="4583" y="270"/>
                  <a:pt x="4600" y="235"/>
                  <a:pt x="4629" y="218"/>
                </a:cubicBezTo>
                <a:cubicBezTo>
                  <a:pt x="4665" y="197"/>
                  <a:pt x="4687" y="206"/>
                  <a:pt x="4725" y="215"/>
                </a:cubicBezTo>
                <a:cubicBezTo>
                  <a:pt x="4758" y="223"/>
                  <a:pt x="4790" y="234"/>
                  <a:pt x="4825" y="228"/>
                </a:cubicBezTo>
                <a:cubicBezTo>
                  <a:pt x="4855" y="223"/>
                  <a:pt x="4850" y="211"/>
                  <a:pt x="4871" y="197"/>
                </a:cubicBezTo>
                <a:cubicBezTo>
                  <a:pt x="4847" y="164"/>
                  <a:pt x="4875" y="155"/>
                  <a:pt x="4811" y="140"/>
                </a:cubicBezTo>
                <a:cubicBezTo>
                  <a:pt x="4750" y="126"/>
                  <a:pt x="4693" y="138"/>
                  <a:pt x="4653" y="187"/>
                </a:cubicBezTo>
                <a:cubicBezTo>
                  <a:pt x="4604" y="249"/>
                  <a:pt x="4600" y="347"/>
                  <a:pt x="4666" y="395"/>
                </a:cubicBezTo>
                <a:cubicBezTo>
                  <a:pt x="4736" y="446"/>
                  <a:pt x="4832" y="446"/>
                  <a:pt x="4913" y="45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84" name="Freeform 14"/>
          <p:cNvSpPr/>
          <p:nvPr/>
        </p:nvSpPr>
        <p:spPr>
          <a:xfrm>
            <a:off x="4060080" y="1958040"/>
            <a:ext cx="1527840" cy="293400"/>
          </a:xfrm>
          <a:custGeom>
            <a:avLst/>
            <a:gdLst/>
            <a:ahLst/>
            <a:rect l="0" t="0" r="r" b="b"/>
            <a:pathLst>
              <a:path w="4244" h="815">
                <a:moveTo>
                  <a:pt x="256" y="321"/>
                </a:moveTo>
                <a:cubicBezTo>
                  <a:pt x="244" y="304"/>
                  <a:pt x="244" y="297"/>
                  <a:pt x="242" y="277"/>
                </a:cubicBezTo>
                <a:cubicBezTo>
                  <a:pt x="242" y="273"/>
                  <a:pt x="241" y="269"/>
                  <a:pt x="241" y="265"/>
                </a:cubicBezTo>
                <a:cubicBezTo>
                  <a:pt x="206" y="265"/>
                  <a:pt x="184" y="265"/>
                  <a:pt x="151" y="279"/>
                </a:cubicBezTo>
                <a:cubicBezTo>
                  <a:pt x="119" y="293"/>
                  <a:pt x="60" y="317"/>
                  <a:pt x="46" y="354"/>
                </a:cubicBezTo>
                <a:cubicBezTo>
                  <a:pt x="46" y="369"/>
                  <a:pt x="46" y="374"/>
                  <a:pt x="46" y="384"/>
                </a:cubicBezTo>
                <a:cubicBezTo>
                  <a:pt x="103" y="405"/>
                  <a:pt x="157" y="405"/>
                  <a:pt x="217" y="411"/>
                </a:cubicBezTo>
                <a:cubicBezTo>
                  <a:pt x="274" y="418"/>
                  <a:pt x="353" y="421"/>
                  <a:pt x="396" y="465"/>
                </a:cubicBezTo>
                <a:cubicBezTo>
                  <a:pt x="416" y="486"/>
                  <a:pt x="415" y="528"/>
                  <a:pt x="391" y="544"/>
                </a:cubicBezTo>
                <a:cubicBezTo>
                  <a:pt x="324" y="588"/>
                  <a:pt x="219" y="577"/>
                  <a:pt x="143" y="577"/>
                </a:cubicBezTo>
                <a:cubicBezTo>
                  <a:pt x="122" y="577"/>
                  <a:pt x="30" y="591"/>
                  <a:pt x="11" y="574"/>
                </a:cubicBezTo>
                <a:cubicBezTo>
                  <a:pt x="0" y="564"/>
                  <a:pt x="11" y="556"/>
                  <a:pt x="14" y="547"/>
                </a:cubicBezTo>
                <a:moveTo>
                  <a:pt x="615" y="287"/>
                </a:moveTo>
                <a:cubicBezTo>
                  <a:pt x="623" y="289"/>
                  <a:pt x="619" y="266"/>
                  <a:pt x="638" y="284"/>
                </a:cubicBezTo>
                <a:cubicBezTo>
                  <a:pt x="667" y="312"/>
                  <a:pt x="664" y="332"/>
                  <a:pt x="709" y="347"/>
                </a:cubicBezTo>
                <a:cubicBezTo>
                  <a:pt x="742" y="358"/>
                  <a:pt x="806" y="356"/>
                  <a:pt x="838" y="343"/>
                </a:cubicBezTo>
                <a:cubicBezTo>
                  <a:pt x="877" y="327"/>
                  <a:pt x="863" y="310"/>
                  <a:pt x="869" y="281"/>
                </a:cubicBezTo>
                <a:cubicBezTo>
                  <a:pt x="807" y="263"/>
                  <a:pt x="731" y="254"/>
                  <a:pt x="666" y="267"/>
                </a:cubicBezTo>
                <a:cubicBezTo>
                  <a:pt x="594" y="282"/>
                  <a:pt x="526" y="328"/>
                  <a:pt x="512" y="403"/>
                </a:cubicBezTo>
                <a:cubicBezTo>
                  <a:pt x="497" y="486"/>
                  <a:pt x="585" y="503"/>
                  <a:pt x="647" y="508"/>
                </a:cubicBezTo>
                <a:cubicBezTo>
                  <a:pt x="773" y="518"/>
                  <a:pt x="898" y="501"/>
                  <a:pt x="1020" y="470"/>
                </a:cubicBezTo>
                <a:cubicBezTo>
                  <a:pt x="1149" y="437"/>
                  <a:pt x="1325" y="395"/>
                  <a:pt x="1416" y="288"/>
                </a:cubicBezTo>
                <a:cubicBezTo>
                  <a:pt x="1436" y="265"/>
                  <a:pt x="1431" y="257"/>
                  <a:pt x="1437" y="233"/>
                </a:cubicBezTo>
                <a:cubicBezTo>
                  <a:pt x="1408" y="246"/>
                  <a:pt x="1373" y="272"/>
                  <a:pt x="1343" y="297"/>
                </a:cubicBezTo>
                <a:cubicBezTo>
                  <a:pt x="1309" y="326"/>
                  <a:pt x="1270" y="358"/>
                  <a:pt x="1264" y="405"/>
                </a:cubicBezTo>
                <a:cubicBezTo>
                  <a:pt x="1264" y="419"/>
                  <a:pt x="1263" y="423"/>
                  <a:pt x="1274" y="426"/>
                </a:cubicBezTo>
                <a:cubicBezTo>
                  <a:pt x="1326" y="425"/>
                  <a:pt x="1355" y="417"/>
                  <a:pt x="1398" y="383"/>
                </a:cubicBezTo>
                <a:cubicBezTo>
                  <a:pt x="1433" y="356"/>
                  <a:pt x="1459" y="322"/>
                  <a:pt x="1486" y="288"/>
                </a:cubicBezTo>
                <a:cubicBezTo>
                  <a:pt x="1493" y="277"/>
                  <a:pt x="1494" y="274"/>
                  <a:pt x="1500" y="269"/>
                </a:cubicBezTo>
                <a:cubicBezTo>
                  <a:pt x="1476" y="332"/>
                  <a:pt x="1447" y="391"/>
                  <a:pt x="1412" y="453"/>
                </a:cubicBezTo>
                <a:cubicBezTo>
                  <a:pt x="1367" y="531"/>
                  <a:pt x="1292" y="631"/>
                  <a:pt x="1287" y="726"/>
                </a:cubicBezTo>
                <a:cubicBezTo>
                  <a:pt x="1287" y="743"/>
                  <a:pt x="1286" y="746"/>
                  <a:pt x="1290" y="756"/>
                </a:cubicBezTo>
                <a:cubicBezTo>
                  <a:pt x="1402" y="761"/>
                  <a:pt x="1496" y="732"/>
                  <a:pt x="1603" y="699"/>
                </a:cubicBezTo>
                <a:moveTo>
                  <a:pt x="1835" y="202"/>
                </a:moveTo>
                <a:cubicBezTo>
                  <a:pt x="1839" y="217"/>
                  <a:pt x="1842" y="223"/>
                  <a:pt x="1852" y="236"/>
                </a:cubicBezTo>
                <a:cubicBezTo>
                  <a:pt x="1888" y="286"/>
                  <a:pt x="1939" y="330"/>
                  <a:pt x="2002" y="340"/>
                </a:cubicBezTo>
                <a:cubicBezTo>
                  <a:pt x="2008" y="340"/>
                  <a:pt x="2010" y="341"/>
                  <a:pt x="2013" y="339"/>
                </a:cubicBezTo>
                <a:cubicBezTo>
                  <a:pt x="2022" y="306"/>
                  <a:pt x="2025" y="284"/>
                  <a:pt x="2050" y="261"/>
                </a:cubicBezTo>
                <a:cubicBezTo>
                  <a:pt x="2053" y="261"/>
                  <a:pt x="2055" y="261"/>
                  <a:pt x="2058" y="261"/>
                </a:cubicBezTo>
                <a:cubicBezTo>
                  <a:pt x="2072" y="276"/>
                  <a:pt x="2087" y="298"/>
                  <a:pt x="2102" y="319"/>
                </a:cubicBezTo>
                <a:cubicBezTo>
                  <a:pt x="2128" y="356"/>
                  <a:pt x="2185" y="367"/>
                  <a:pt x="2228" y="357"/>
                </a:cubicBezTo>
                <a:cubicBezTo>
                  <a:pt x="2278" y="345"/>
                  <a:pt x="2321" y="298"/>
                  <a:pt x="2354" y="262"/>
                </a:cubicBezTo>
                <a:cubicBezTo>
                  <a:pt x="2377" y="238"/>
                  <a:pt x="2397" y="209"/>
                  <a:pt x="2426" y="194"/>
                </a:cubicBezTo>
                <a:cubicBezTo>
                  <a:pt x="2428" y="194"/>
                  <a:pt x="2430" y="194"/>
                  <a:pt x="2432" y="194"/>
                </a:cubicBezTo>
                <a:cubicBezTo>
                  <a:pt x="2439" y="206"/>
                  <a:pt x="2447" y="228"/>
                  <a:pt x="2458" y="240"/>
                </a:cubicBezTo>
                <a:cubicBezTo>
                  <a:pt x="2478" y="264"/>
                  <a:pt x="2496" y="262"/>
                  <a:pt x="2525" y="264"/>
                </a:cubicBezTo>
                <a:cubicBezTo>
                  <a:pt x="2554" y="266"/>
                  <a:pt x="2589" y="269"/>
                  <a:pt x="2608" y="241"/>
                </a:cubicBezTo>
                <a:cubicBezTo>
                  <a:pt x="2636" y="200"/>
                  <a:pt x="2584" y="172"/>
                  <a:pt x="2549" y="166"/>
                </a:cubicBezTo>
                <a:cubicBezTo>
                  <a:pt x="2491" y="157"/>
                  <a:pt x="2431" y="163"/>
                  <a:pt x="2386" y="204"/>
                </a:cubicBezTo>
                <a:cubicBezTo>
                  <a:pt x="2359" y="228"/>
                  <a:pt x="2325" y="294"/>
                  <a:pt x="2349" y="332"/>
                </a:cubicBezTo>
                <a:cubicBezTo>
                  <a:pt x="2382" y="383"/>
                  <a:pt x="2465" y="384"/>
                  <a:pt x="2516" y="385"/>
                </a:cubicBezTo>
                <a:cubicBezTo>
                  <a:pt x="2587" y="387"/>
                  <a:pt x="2655" y="379"/>
                  <a:pt x="2716" y="339"/>
                </a:cubicBezTo>
                <a:cubicBezTo>
                  <a:pt x="2771" y="303"/>
                  <a:pt x="2760" y="257"/>
                  <a:pt x="2768" y="203"/>
                </a:cubicBezTo>
                <a:cubicBezTo>
                  <a:pt x="2771" y="184"/>
                  <a:pt x="2779" y="175"/>
                  <a:pt x="2783" y="162"/>
                </a:cubicBezTo>
                <a:cubicBezTo>
                  <a:pt x="2818" y="178"/>
                  <a:pt x="2823" y="187"/>
                  <a:pt x="2844" y="225"/>
                </a:cubicBezTo>
                <a:cubicBezTo>
                  <a:pt x="2864" y="261"/>
                  <a:pt x="2880" y="299"/>
                  <a:pt x="2898" y="337"/>
                </a:cubicBezTo>
                <a:cubicBezTo>
                  <a:pt x="2902" y="346"/>
                  <a:pt x="2903" y="348"/>
                  <a:pt x="2906" y="353"/>
                </a:cubicBezTo>
                <a:cubicBezTo>
                  <a:pt x="2914" y="338"/>
                  <a:pt x="2925" y="317"/>
                  <a:pt x="2934" y="302"/>
                </a:cubicBezTo>
                <a:cubicBezTo>
                  <a:pt x="2964" y="251"/>
                  <a:pt x="3010" y="179"/>
                  <a:pt x="3062" y="149"/>
                </a:cubicBezTo>
                <a:cubicBezTo>
                  <a:pt x="3082" y="136"/>
                  <a:pt x="3101" y="141"/>
                  <a:pt x="3123" y="139"/>
                </a:cubicBezTo>
                <a:cubicBezTo>
                  <a:pt x="3129" y="175"/>
                  <a:pt x="3134" y="209"/>
                  <a:pt x="3132" y="246"/>
                </a:cubicBezTo>
                <a:cubicBezTo>
                  <a:pt x="3129" y="269"/>
                  <a:pt x="3128" y="275"/>
                  <a:pt x="3129" y="289"/>
                </a:cubicBezTo>
                <a:moveTo>
                  <a:pt x="3593" y="122"/>
                </a:moveTo>
                <a:cubicBezTo>
                  <a:pt x="3564" y="95"/>
                  <a:pt x="3531" y="78"/>
                  <a:pt x="3488" y="97"/>
                </a:cubicBezTo>
                <a:cubicBezTo>
                  <a:pt x="3429" y="124"/>
                  <a:pt x="3411" y="171"/>
                  <a:pt x="3410" y="229"/>
                </a:cubicBezTo>
                <a:cubicBezTo>
                  <a:pt x="3409" y="284"/>
                  <a:pt x="3436" y="289"/>
                  <a:pt x="3477" y="316"/>
                </a:cubicBezTo>
                <a:moveTo>
                  <a:pt x="3738" y="174"/>
                </a:moveTo>
                <a:cubicBezTo>
                  <a:pt x="3738" y="138"/>
                  <a:pt x="3736" y="126"/>
                  <a:pt x="3763" y="104"/>
                </a:cubicBezTo>
                <a:cubicBezTo>
                  <a:pt x="3793" y="107"/>
                  <a:pt x="3785" y="108"/>
                  <a:pt x="3806" y="133"/>
                </a:cubicBezTo>
                <a:cubicBezTo>
                  <a:pt x="3834" y="168"/>
                  <a:pt x="3863" y="186"/>
                  <a:pt x="3908" y="190"/>
                </a:cubicBezTo>
                <a:cubicBezTo>
                  <a:pt x="3933" y="192"/>
                  <a:pt x="3985" y="200"/>
                  <a:pt x="3996" y="170"/>
                </a:cubicBezTo>
                <a:cubicBezTo>
                  <a:pt x="4012" y="126"/>
                  <a:pt x="3982" y="92"/>
                  <a:pt x="3951" y="69"/>
                </a:cubicBezTo>
                <a:cubicBezTo>
                  <a:pt x="3912" y="39"/>
                  <a:pt x="3842" y="0"/>
                  <a:pt x="3790" y="14"/>
                </a:cubicBezTo>
                <a:cubicBezTo>
                  <a:pt x="3728" y="31"/>
                  <a:pt x="3695" y="120"/>
                  <a:pt x="3687" y="177"/>
                </a:cubicBezTo>
                <a:cubicBezTo>
                  <a:pt x="3676" y="251"/>
                  <a:pt x="3683" y="325"/>
                  <a:pt x="3735" y="383"/>
                </a:cubicBezTo>
                <a:cubicBezTo>
                  <a:pt x="3773" y="416"/>
                  <a:pt x="3786" y="427"/>
                  <a:pt x="3818" y="437"/>
                </a:cubicBezTo>
                <a:moveTo>
                  <a:pt x="4233" y="431"/>
                </a:moveTo>
                <a:cubicBezTo>
                  <a:pt x="4242" y="488"/>
                  <a:pt x="4243" y="535"/>
                  <a:pt x="4216" y="588"/>
                </a:cubicBezTo>
                <a:cubicBezTo>
                  <a:pt x="4182" y="656"/>
                  <a:pt x="4128" y="724"/>
                  <a:pt x="4076" y="780"/>
                </a:cubicBezTo>
                <a:cubicBezTo>
                  <a:pt x="4065" y="791"/>
                  <a:pt x="4053" y="803"/>
                  <a:pt x="4042" y="81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85" name="Freeform 15"/>
          <p:cNvSpPr/>
          <p:nvPr/>
        </p:nvSpPr>
        <p:spPr>
          <a:xfrm>
            <a:off x="5964120" y="1944720"/>
            <a:ext cx="535320" cy="189720"/>
          </a:xfrm>
          <a:custGeom>
            <a:avLst/>
            <a:gdLst/>
            <a:ahLst/>
            <a:rect l="0" t="0" r="r" b="b"/>
            <a:pathLst>
              <a:path w="1487" h="527">
                <a:moveTo>
                  <a:pt x="478" y="304"/>
                </a:moveTo>
                <a:cubicBezTo>
                  <a:pt x="416" y="271"/>
                  <a:pt x="375" y="258"/>
                  <a:pt x="304" y="257"/>
                </a:cubicBezTo>
                <a:cubicBezTo>
                  <a:pt x="226" y="255"/>
                  <a:pt x="176" y="266"/>
                  <a:pt x="116" y="318"/>
                </a:cubicBezTo>
                <a:cubicBezTo>
                  <a:pt x="69" y="359"/>
                  <a:pt x="0" y="462"/>
                  <a:pt x="81" y="501"/>
                </a:cubicBezTo>
                <a:cubicBezTo>
                  <a:pt x="133" y="526"/>
                  <a:pt x="211" y="508"/>
                  <a:pt x="258" y="485"/>
                </a:cubicBezTo>
                <a:cubicBezTo>
                  <a:pt x="308" y="460"/>
                  <a:pt x="351" y="417"/>
                  <a:pt x="398" y="390"/>
                </a:cubicBezTo>
                <a:cubicBezTo>
                  <a:pt x="399" y="390"/>
                  <a:pt x="400" y="390"/>
                  <a:pt x="401" y="390"/>
                </a:cubicBezTo>
                <a:cubicBezTo>
                  <a:pt x="432" y="470"/>
                  <a:pt x="465" y="502"/>
                  <a:pt x="555" y="508"/>
                </a:cubicBezTo>
                <a:cubicBezTo>
                  <a:pt x="641" y="514"/>
                  <a:pt x="712" y="486"/>
                  <a:pt x="771" y="422"/>
                </a:cubicBezTo>
                <a:cubicBezTo>
                  <a:pt x="825" y="365"/>
                  <a:pt x="833" y="303"/>
                  <a:pt x="833" y="226"/>
                </a:cubicBezTo>
                <a:cubicBezTo>
                  <a:pt x="833" y="173"/>
                  <a:pt x="819" y="84"/>
                  <a:pt x="782" y="41"/>
                </a:cubicBezTo>
                <a:cubicBezTo>
                  <a:pt x="768" y="25"/>
                  <a:pt x="766" y="20"/>
                  <a:pt x="752" y="21"/>
                </a:cubicBezTo>
                <a:cubicBezTo>
                  <a:pt x="713" y="65"/>
                  <a:pt x="681" y="101"/>
                  <a:pt x="672" y="174"/>
                </a:cubicBezTo>
                <a:cubicBezTo>
                  <a:pt x="660" y="275"/>
                  <a:pt x="700" y="337"/>
                  <a:pt x="785" y="385"/>
                </a:cubicBezTo>
                <a:cubicBezTo>
                  <a:pt x="865" y="430"/>
                  <a:pt x="977" y="436"/>
                  <a:pt x="1064" y="407"/>
                </a:cubicBezTo>
                <a:cubicBezTo>
                  <a:pt x="1130" y="386"/>
                  <a:pt x="1206" y="334"/>
                  <a:pt x="1219" y="260"/>
                </a:cubicBezTo>
                <a:cubicBezTo>
                  <a:pt x="1231" y="194"/>
                  <a:pt x="1213" y="128"/>
                  <a:pt x="1186" y="68"/>
                </a:cubicBezTo>
                <a:cubicBezTo>
                  <a:pt x="1174" y="41"/>
                  <a:pt x="1154" y="19"/>
                  <a:pt x="1140" y="0"/>
                </a:cubicBezTo>
                <a:cubicBezTo>
                  <a:pt x="1130" y="60"/>
                  <a:pt x="1112" y="141"/>
                  <a:pt x="1128" y="201"/>
                </a:cubicBezTo>
                <a:cubicBezTo>
                  <a:pt x="1151" y="295"/>
                  <a:pt x="1242" y="380"/>
                  <a:pt x="1312" y="439"/>
                </a:cubicBezTo>
                <a:cubicBezTo>
                  <a:pt x="1369" y="486"/>
                  <a:pt x="1418" y="504"/>
                  <a:pt x="1486" y="52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86" name="Freeform 16"/>
          <p:cNvSpPr/>
          <p:nvPr/>
        </p:nvSpPr>
        <p:spPr>
          <a:xfrm>
            <a:off x="6835680" y="1795320"/>
            <a:ext cx="597240" cy="233640"/>
          </a:xfrm>
          <a:custGeom>
            <a:avLst/>
            <a:gdLst/>
            <a:ahLst/>
            <a:rect l="0" t="0" r="r" b="b"/>
            <a:pathLst>
              <a:path w="1659" h="649">
                <a:moveTo>
                  <a:pt x="229" y="584"/>
                </a:moveTo>
                <a:cubicBezTo>
                  <a:pt x="242" y="571"/>
                  <a:pt x="271" y="551"/>
                  <a:pt x="278" y="535"/>
                </a:cubicBezTo>
                <a:cubicBezTo>
                  <a:pt x="280" y="529"/>
                  <a:pt x="278" y="524"/>
                  <a:pt x="279" y="518"/>
                </a:cubicBezTo>
                <a:cubicBezTo>
                  <a:pt x="246" y="512"/>
                  <a:pt x="216" y="507"/>
                  <a:pt x="181" y="510"/>
                </a:cubicBezTo>
                <a:cubicBezTo>
                  <a:pt x="122" y="515"/>
                  <a:pt x="69" y="543"/>
                  <a:pt x="25" y="583"/>
                </a:cubicBezTo>
                <a:cubicBezTo>
                  <a:pt x="10" y="601"/>
                  <a:pt x="5" y="605"/>
                  <a:pt x="0" y="619"/>
                </a:cubicBezTo>
                <a:cubicBezTo>
                  <a:pt x="17" y="647"/>
                  <a:pt x="26" y="641"/>
                  <a:pt x="70" y="641"/>
                </a:cubicBezTo>
                <a:cubicBezTo>
                  <a:pt x="144" y="642"/>
                  <a:pt x="205" y="620"/>
                  <a:pt x="261" y="570"/>
                </a:cubicBezTo>
                <a:cubicBezTo>
                  <a:pt x="323" y="514"/>
                  <a:pt x="355" y="439"/>
                  <a:pt x="369" y="358"/>
                </a:cubicBezTo>
                <a:cubicBezTo>
                  <a:pt x="386" y="260"/>
                  <a:pt x="376" y="157"/>
                  <a:pt x="376" y="59"/>
                </a:cubicBezTo>
                <a:cubicBezTo>
                  <a:pt x="376" y="27"/>
                  <a:pt x="376" y="20"/>
                  <a:pt x="376" y="0"/>
                </a:cubicBezTo>
                <a:cubicBezTo>
                  <a:pt x="355" y="68"/>
                  <a:pt x="329" y="139"/>
                  <a:pt x="310" y="208"/>
                </a:cubicBezTo>
                <a:cubicBezTo>
                  <a:pt x="293" y="269"/>
                  <a:pt x="269" y="372"/>
                  <a:pt x="321" y="422"/>
                </a:cubicBezTo>
                <a:cubicBezTo>
                  <a:pt x="365" y="448"/>
                  <a:pt x="381" y="456"/>
                  <a:pt x="415" y="463"/>
                </a:cubicBezTo>
                <a:moveTo>
                  <a:pt x="755" y="390"/>
                </a:moveTo>
                <a:cubicBezTo>
                  <a:pt x="774" y="352"/>
                  <a:pt x="779" y="333"/>
                  <a:pt x="781" y="291"/>
                </a:cubicBezTo>
                <a:cubicBezTo>
                  <a:pt x="729" y="287"/>
                  <a:pt x="695" y="280"/>
                  <a:pt x="645" y="308"/>
                </a:cubicBezTo>
                <a:cubicBezTo>
                  <a:pt x="609" y="329"/>
                  <a:pt x="560" y="368"/>
                  <a:pt x="573" y="416"/>
                </a:cubicBezTo>
                <a:cubicBezTo>
                  <a:pt x="587" y="468"/>
                  <a:pt x="681" y="457"/>
                  <a:pt x="719" y="458"/>
                </a:cubicBezTo>
                <a:cubicBezTo>
                  <a:pt x="768" y="459"/>
                  <a:pt x="837" y="467"/>
                  <a:pt x="871" y="423"/>
                </a:cubicBezTo>
                <a:cubicBezTo>
                  <a:pt x="884" y="406"/>
                  <a:pt x="881" y="381"/>
                  <a:pt x="869" y="368"/>
                </a:cubicBezTo>
                <a:cubicBezTo>
                  <a:pt x="864" y="368"/>
                  <a:pt x="860" y="368"/>
                  <a:pt x="855" y="368"/>
                </a:cubicBezTo>
                <a:cubicBezTo>
                  <a:pt x="836" y="385"/>
                  <a:pt x="822" y="388"/>
                  <a:pt x="827" y="426"/>
                </a:cubicBezTo>
                <a:cubicBezTo>
                  <a:pt x="835" y="470"/>
                  <a:pt x="883" y="481"/>
                  <a:pt x="920" y="484"/>
                </a:cubicBezTo>
                <a:cubicBezTo>
                  <a:pt x="961" y="488"/>
                  <a:pt x="991" y="482"/>
                  <a:pt x="1000" y="437"/>
                </a:cubicBezTo>
                <a:cubicBezTo>
                  <a:pt x="1008" y="397"/>
                  <a:pt x="994" y="359"/>
                  <a:pt x="978" y="322"/>
                </a:cubicBezTo>
                <a:cubicBezTo>
                  <a:pt x="970" y="304"/>
                  <a:pt x="962" y="286"/>
                  <a:pt x="955" y="267"/>
                </a:cubicBezTo>
                <a:cubicBezTo>
                  <a:pt x="979" y="311"/>
                  <a:pt x="1011" y="344"/>
                  <a:pt x="1048" y="378"/>
                </a:cubicBezTo>
                <a:cubicBezTo>
                  <a:pt x="1088" y="415"/>
                  <a:pt x="1128" y="443"/>
                  <a:pt x="1185" y="439"/>
                </a:cubicBezTo>
                <a:cubicBezTo>
                  <a:pt x="1219" y="437"/>
                  <a:pt x="1228" y="403"/>
                  <a:pt x="1230" y="374"/>
                </a:cubicBezTo>
                <a:cubicBezTo>
                  <a:pt x="1231" y="362"/>
                  <a:pt x="1230" y="318"/>
                  <a:pt x="1230" y="315"/>
                </a:cubicBezTo>
                <a:cubicBezTo>
                  <a:pt x="1230" y="396"/>
                  <a:pt x="1210" y="503"/>
                  <a:pt x="1242" y="577"/>
                </a:cubicBezTo>
                <a:cubicBezTo>
                  <a:pt x="1262" y="624"/>
                  <a:pt x="1293" y="631"/>
                  <a:pt x="1336" y="648"/>
                </a:cubicBezTo>
                <a:moveTo>
                  <a:pt x="1649" y="226"/>
                </a:moveTo>
                <a:cubicBezTo>
                  <a:pt x="1634" y="193"/>
                  <a:pt x="1628" y="174"/>
                  <a:pt x="1586" y="185"/>
                </a:cubicBezTo>
                <a:cubicBezTo>
                  <a:pt x="1536" y="198"/>
                  <a:pt x="1489" y="241"/>
                  <a:pt x="1476" y="291"/>
                </a:cubicBezTo>
                <a:cubicBezTo>
                  <a:pt x="1458" y="360"/>
                  <a:pt x="1485" y="398"/>
                  <a:pt x="1540" y="435"/>
                </a:cubicBezTo>
                <a:cubicBezTo>
                  <a:pt x="1572" y="457"/>
                  <a:pt x="1638" y="474"/>
                  <a:pt x="1658" y="510"/>
                </a:cubicBezTo>
                <a:cubicBezTo>
                  <a:pt x="1658" y="513"/>
                  <a:pt x="1658" y="515"/>
                  <a:pt x="1658" y="518"/>
                </a:cubicBezTo>
                <a:cubicBezTo>
                  <a:pt x="1592" y="528"/>
                  <a:pt x="1529" y="530"/>
                  <a:pt x="1462" y="530"/>
                </a:cubicBezTo>
                <a:cubicBezTo>
                  <a:pt x="1450" y="530"/>
                  <a:pt x="1439" y="530"/>
                  <a:pt x="1427" y="53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87" name="Freeform 17"/>
          <p:cNvSpPr/>
          <p:nvPr/>
        </p:nvSpPr>
        <p:spPr>
          <a:xfrm>
            <a:off x="7707240" y="1793880"/>
            <a:ext cx="637560" cy="190800"/>
          </a:xfrm>
          <a:custGeom>
            <a:avLst/>
            <a:gdLst/>
            <a:ahLst/>
            <a:rect l="0" t="0" r="r" b="b"/>
            <a:pathLst>
              <a:path w="1771" h="530">
                <a:moveTo>
                  <a:pt x="105" y="98"/>
                </a:moveTo>
                <a:cubicBezTo>
                  <a:pt x="114" y="82"/>
                  <a:pt x="122" y="73"/>
                  <a:pt x="138" y="62"/>
                </a:cubicBezTo>
                <a:cubicBezTo>
                  <a:pt x="142" y="59"/>
                  <a:pt x="153" y="55"/>
                  <a:pt x="156" y="51"/>
                </a:cubicBezTo>
                <a:cubicBezTo>
                  <a:pt x="159" y="47"/>
                  <a:pt x="157" y="46"/>
                  <a:pt x="158" y="41"/>
                </a:cubicBezTo>
                <a:cubicBezTo>
                  <a:pt x="161" y="28"/>
                  <a:pt x="159" y="16"/>
                  <a:pt x="150" y="9"/>
                </a:cubicBezTo>
                <a:cubicBezTo>
                  <a:pt x="145" y="5"/>
                  <a:pt x="137" y="2"/>
                  <a:pt x="131" y="0"/>
                </a:cubicBezTo>
                <a:cubicBezTo>
                  <a:pt x="128" y="0"/>
                  <a:pt x="127" y="0"/>
                  <a:pt x="125" y="0"/>
                </a:cubicBezTo>
                <a:cubicBezTo>
                  <a:pt x="125" y="53"/>
                  <a:pt x="127" y="93"/>
                  <a:pt x="143" y="145"/>
                </a:cubicBezTo>
                <a:cubicBezTo>
                  <a:pt x="168" y="224"/>
                  <a:pt x="209" y="299"/>
                  <a:pt x="231" y="378"/>
                </a:cubicBezTo>
                <a:cubicBezTo>
                  <a:pt x="239" y="407"/>
                  <a:pt x="257" y="486"/>
                  <a:pt x="235" y="514"/>
                </a:cubicBezTo>
                <a:cubicBezTo>
                  <a:pt x="227" y="519"/>
                  <a:pt x="220" y="524"/>
                  <a:pt x="212" y="529"/>
                </a:cubicBezTo>
                <a:moveTo>
                  <a:pt x="0" y="356"/>
                </a:moveTo>
                <a:cubicBezTo>
                  <a:pt x="13" y="318"/>
                  <a:pt x="66" y="310"/>
                  <a:pt x="105" y="299"/>
                </a:cubicBezTo>
                <a:cubicBezTo>
                  <a:pt x="159" y="284"/>
                  <a:pt x="212" y="273"/>
                  <a:pt x="267" y="261"/>
                </a:cubicBezTo>
                <a:moveTo>
                  <a:pt x="482" y="259"/>
                </a:moveTo>
                <a:cubicBezTo>
                  <a:pt x="491" y="259"/>
                  <a:pt x="499" y="260"/>
                  <a:pt x="508" y="261"/>
                </a:cubicBezTo>
                <a:cubicBezTo>
                  <a:pt x="498" y="239"/>
                  <a:pt x="485" y="223"/>
                  <a:pt x="468" y="204"/>
                </a:cubicBezTo>
                <a:cubicBezTo>
                  <a:pt x="445" y="179"/>
                  <a:pt x="423" y="159"/>
                  <a:pt x="420" y="124"/>
                </a:cubicBezTo>
                <a:cubicBezTo>
                  <a:pt x="417" y="80"/>
                  <a:pt x="470" y="90"/>
                  <a:pt x="499" y="90"/>
                </a:cubicBezTo>
                <a:cubicBezTo>
                  <a:pt x="582" y="89"/>
                  <a:pt x="644" y="124"/>
                  <a:pt x="693" y="190"/>
                </a:cubicBezTo>
                <a:cubicBezTo>
                  <a:pt x="705" y="206"/>
                  <a:pt x="725" y="281"/>
                  <a:pt x="742" y="289"/>
                </a:cubicBezTo>
                <a:cubicBezTo>
                  <a:pt x="775" y="305"/>
                  <a:pt x="828" y="269"/>
                  <a:pt x="853" y="252"/>
                </a:cubicBezTo>
                <a:cubicBezTo>
                  <a:pt x="896" y="227"/>
                  <a:pt x="915" y="199"/>
                  <a:pt x="940" y="158"/>
                </a:cubicBezTo>
                <a:cubicBezTo>
                  <a:pt x="943" y="153"/>
                  <a:pt x="947" y="147"/>
                  <a:pt x="950" y="142"/>
                </a:cubicBezTo>
                <a:cubicBezTo>
                  <a:pt x="952" y="152"/>
                  <a:pt x="956" y="178"/>
                  <a:pt x="961" y="190"/>
                </a:cubicBezTo>
                <a:cubicBezTo>
                  <a:pt x="989" y="256"/>
                  <a:pt x="1058" y="260"/>
                  <a:pt x="1120" y="261"/>
                </a:cubicBezTo>
                <a:cubicBezTo>
                  <a:pt x="1144" y="261"/>
                  <a:pt x="1149" y="262"/>
                  <a:pt x="1162" y="254"/>
                </a:cubicBezTo>
                <a:cubicBezTo>
                  <a:pt x="1162" y="205"/>
                  <a:pt x="1147" y="192"/>
                  <a:pt x="1105" y="164"/>
                </a:cubicBezTo>
                <a:cubicBezTo>
                  <a:pt x="1066" y="137"/>
                  <a:pt x="1025" y="122"/>
                  <a:pt x="980" y="107"/>
                </a:cubicBezTo>
                <a:moveTo>
                  <a:pt x="1301" y="75"/>
                </a:moveTo>
                <a:cubicBezTo>
                  <a:pt x="1302" y="69"/>
                  <a:pt x="1299" y="53"/>
                  <a:pt x="1301" y="59"/>
                </a:cubicBezTo>
                <a:cubicBezTo>
                  <a:pt x="1313" y="102"/>
                  <a:pt x="1327" y="135"/>
                  <a:pt x="1358" y="169"/>
                </a:cubicBezTo>
                <a:cubicBezTo>
                  <a:pt x="1379" y="191"/>
                  <a:pt x="1403" y="208"/>
                  <a:pt x="1429" y="223"/>
                </a:cubicBezTo>
                <a:lnTo>
                  <a:pt x="1430" y="223"/>
                </a:lnTo>
                <a:cubicBezTo>
                  <a:pt x="1430" y="183"/>
                  <a:pt x="1429" y="143"/>
                  <a:pt x="1429" y="103"/>
                </a:cubicBezTo>
                <a:cubicBezTo>
                  <a:pt x="1465" y="103"/>
                  <a:pt x="1479" y="114"/>
                  <a:pt x="1508" y="137"/>
                </a:cubicBezTo>
                <a:cubicBezTo>
                  <a:pt x="1530" y="154"/>
                  <a:pt x="1551" y="172"/>
                  <a:pt x="1578" y="182"/>
                </a:cubicBezTo>
                <a:cubicBezTo>
                  <a:pt x="1581" y="182"/>
                  <a:pt x="1583" y="182"/>
                  <a:pt x="1586" y="182"/>
                </a:cubicBezTo>
                <a:cubicBezTo>
                  <a:pt x="1593" y="162"/>
                  <a:pt x="1598" y="136"/>
                  <a:pt x="1605" y="114"/>
                </a:cubicBezTo>
                <a:cubicBezTo>
                  <a:pt x="1613" y="90"/>
                  <a:pt x="1623" y="53"/>
                  <a:pt x="1648" y="45"/>
                </a:cubicBezTo>
                <a:cubicBezTo>
                  <a:pt x="1688" y="31"/>
                  <a:pt x="1732" y="113"/>
                  <a:pt x="1742" y="137"/>
                </a:cubicBezTo>
                <a:cubicBezTo>
                  <a:pt x="1770" y="202"/>
                  <a:pt x="1763" y="278"/>
                  <a:pt x="1763" y="34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88" name="Freeform 18"/>
          <p:cNvSpPr/>
          <p:nvPr/>
        </p:nvSpPr>
        <p:spPr>
          <a:xfrm>
            <a:off x="1403280" y="2414520"/>
            <a:ext cx="8280" cy="3600"/>
          </a:xfrm>
          <a:custGeom>
            <a:avLst/>
            <a:gdLst/>
            <a:ahLst/>
            <a:rect l="0" t="0" r="r" b="b"/>
            <a:pathLst>
              <a:path w="23" h="10">
                <a:moveTo>
                  <a:pt x="0" y="9"/>
                </a:moveTo>
                <a:cubicBezTo>
                  <a:pt x="7" y="6"/>
                  <a:pt x="15" y="3"/>
                  <a:pt x="22" y="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89" name="Freeform 19"/>
          <p:cNvSpPr/>
          <p:nvPr/>
        </p:nvSpPr>
        <p:spPr>
          <a:xfrm>
            <a:off x="1217520" y="2353320"/>
            <a:ext cx="1534680" cy="277200"/>
          </a:xfrm>
          <a:custGeom>
            <a:avLst/>
            <a:gdLst/>
            <a:ahLst/>
            <a:rect l="0" t="0" r="r" b="b"/>
            <a:pathLst>
              <a:path w="4263" h="770">
                <a:moveTo>
                  <a:pt x="94" y="72"/>
                </a:moveTo>
                <a:cubicBezTo>
                  <a:pt x="70" y="88"/>
                  <a:pt x="98" y="0"/>
                  <a:pt x="76" y="102"/>
                </a:cubicBezTo>
                <a:cubicBezTo>
                  <a:pt x="60" y="175"/>
                  <a:pt x="49" y="249"/>
                  <a:pt x="34" y="322"/>
                </a:cubicBezTo>
                <a:cubicBezTo>
                  <a:pt x="20" y="392"/>
                  <a:pt x="6" y="462"/>
                  <a:pt x="1" y="532"/>
                </a:cubicBezTo>
                <a:cubicBezTo>
                  <a:pt x="0" y="555"/>
                  <a:pt x="0" y="560"/>
                  <a:pt x="0" y="574"/>
                </a:cubicBezTo>
                <a:moveTo>
                  <a:pt x="19" y="181"/>
                </a:moveTo>
                <a:cubicBezTo>
                  <a:pt x="22" y="110"/>
                  <a:pt x="22" y="71"/>
                  <a:pt x="98" y="45"/>
                </a:cubicBezTo>
                <a:cubicBezTo>
                  <a:pt x="151" y="27"/>
                  <a:pt x="189" y="37"/>
                  <a:pt x="197" y="96"/>
                </a:cubicBezTo>
                <a:cubicBezTo>
                  <a:pt x="206" y="164"/>
                  <a:pt x="189" y="218"/>
                  <a:pt x="139" y="267"/>
                </a:cubicBezTo>
                <a:cubicBezTo>
                  <a:pt x="107" y="297"/>
                  <a:pt x="67" y="314"/>
                  <a:pt x="24" y="322"/>
                </a:cubicBezTo>
                <a:cubicBezTo>
                  <a:pt x="22" y="322"/>
                  <a:pt x="21" y="322"/>
                  <a:pt x="19" y="322"/>
                </a:cubicBezTo>
                <a:moveTo>
                  <a:pt x="514" y="177"/>
                </a:moveTo>
                <a:cubicBezTo>
                  <a:pt x="510" y="148"/>
                  <a:pt x="501" y="172"/>
                  <a:pt x="522" y="163"/>
                </a:cubicBezTo>
                <a:cubicBezTo>
                  <a:pt x="545" y="153"/>
                  <a:pt x="563" y="143"/>
                  <a:pt x="578" y="123"/>
                </a:cubicBezTo>
                <a:cubicBezTo>
                  <a:pt x="605" y="88"/>
                  <a:pt x="614" y="53"/>
                  <a:pt x="620" y="11"/>
                </a:cubicBezTo>
                <a:lnTo>
                  <a:pt x="621" y="11"/>
                </a:lnTo>
                <a:cubicBezTo>
                  <a:pt x="627" y="63"/>
                  <a:pt x="634" y="112"/>
                  <a:pt x="644" y="163"/>
                </a:cubicBezTo>
                <a:cubicBezTo>
                  <a:pt x="659" y="239"/>
                  <a:pt x="680" y="313"/>
                  <a:pt x="684" y="392"/>
                </a:cubicBezTo>
                <a:cubicBezTo>
                  <a:pt x="687" y="446"/>
                  <a:pt x="693" y="502"/>
                  <a:pt x="645" y="539"/>
                </a:cubicBezTo>
                <a:cubicBezTo>
                  <a:pt x="629" y="551"/>
                  <a:pt x="584" y="557"/>
                  <a:pt x="571" y="537"/>
                </a:cubicBezTo>
                <a:cubicBezTo>
                  <a:pt x="557" y="516"/>
                  <a:pt x="556" y="470"/>
                  <a:pt x="578" y="455"/>
                </a:cubicBezTo>
                <a:cubicBezTo>
                  <a:pt x="638" y="415"/>
                  <a:pt x="738" y="426"/>
                  <a:pt x="805" y="425"/>
                </a:cubicBezTo>
                <a:cubicBezTo>
                  <a:pt x="883" y="425"/>
                  <a:pt x="910" y="425"/>
                  <a:pt x="962" y="425"/>
                </a:cubicBezTo>
                <a:moveTo>
                  <a:pt x="1587" y="58"/>
                </a:moveTo>
                <a:cubicBezTo>
                  <a:pt x="1568" y="41"/>
                  <a:pt x="1565" y="38"/>
                  <a:pt x="1554" y="28"/>
                </a:cubicBezTo>
                <a:cubicBezTo>
                  <a:pt x="1556" y="85"/>
                  <a:pt x="1575" y="136"/>
                  <a:pt x="1595" y="190"/>
                </a:cubicBezTo>
                <a:cubicBezTo>
                  <a:pt x="1629" y="286"/>
                  <a:pt x="1676" y="374"/>
                  <a:pt x="1722" y="465"/>
                </a:cubicBezTo>
                <a:cubicBezTo>
                  <a:pt x="1727" y="476"/>
                  <a:pt x="1732" y="486"/>
                  <a:pt x="1737" y="496"/>
                </a:cubicBezTo>
                <a:moveTo>
                  <a:pt x="1475" y="314"/>
                </a:moveTo>
                <a:cubicBezTo>
                  <a:pt x="1540" y="254"/>
                  <a:pt x="1638" y="247"/>
                  <a:pt x="1729" y="237"/>
                </a:cubicBezTo>
                <a:cubicBezTo>
                  <a:pt x="1812" y="228"/>
                  <a:pt x="1930" y="212"/>
                  <a:pt x="2013" y="230"/>
                </a:cubicBezTo>
                <a:cubicBezTo>
                  <a:pt x="2071" y="242"/>
                  <a:pt x="2081" y="282"/>
                  <a:pt x="2082" y="331"/>
                </a:cubicBezTo>
                <a:cubicBezTo>
                  <a:pt x="2083" y="364"/>
                  <a:pt x="2078" y="397"/>
                  <a:pt x="2077" y="430"/>
                </a:cubicBezTo>
                <a:cubicBezTo>
                  <a:pt x="2153" y="439"/>
                  <a:pt x="2209" y="417"/>
                  <a:pt x="2273" y="375"/>
                </a:cubicBezTo>
                <a:cubicBezTo>
                  <a:pt x="2296" y="360"/>
                  <a:pt x="2363" y="308"/>
                  <a:pt x="2336" y="269"/>
                </a:cubicBezTo>
                <a:cubicBezTo>
                  <a:pt x="2298" y="214"/>
                  <a:pt x="2202" y="216"/>
                  <a:pt x="2146" y="215"/>
                </a:cubicBezTo>
                <a:cubicBezTo>
                  <a:pt x="2068" y="213"/>
                  <a:pt x="2020" y="233"/>
                  <a:pt x="1956" y="274"/>
                </a:cubicBezTo>
                <a:moveTo>
                  <a:pt x="2886" y="280"/>
                </a:moveTo>
                <a:cubicBezTo>
                  <a:pt x="2935" y="326"/>
                  <a:pt x="2972" y="378"/>
                  <a:pt x="3002" y="441"/>
                </a:cubicBezTo>
                <a:cubicBezTo>
                  <a:pt x="3039" y="515"/>
                  <a:pt x="3059" y="598"/>
                  <a:pt x="3070" y="679"/>
                </a:cubicBezTo>
                <a:cubicBezTo>
                  <a:pt x="3074" y="709"/>
                  <a:pt x="3074" y="739"/>
                  <a:pt x="3079" y="769"/>
                </a:cubicBezTo>
                <a:moveTo>
                  <a:pt x="2897" y="302"/>
                </a:moveTo>
                <a:cubicBezTo>
                  <a:pt x="2929" y="228"/>
                  <a:pt x="2988" y="217"/>
                  <a:pt x="3074" y="210"/>
                </a:cubicBezTo>
                <a:cubicBezTo>
                  <a:pt x="3141" y="205"/>
                  <a:pt x="3208" y="204"/>
                  <a:pt x="3224" y="283"/>
                </a:cubicBezTo>
                <a:cubicBezTo>
                  <a:pt x="3239" y="361"/>
                  <a:pt x="3180" y="410"/>
                  <a:pt x="3119" y="444"/>
                </a:cubicBezTo>
                <a:cubicBezTo>
                  <a:pt x="3057" y="479"/>
                  <a:pt x="2985" y="496"/>
                  <a:pt x="2915" y="505"/>
                </a:cubicBezTo>
                <a:cubicBezTo>
                  <a:pt x="2912" y="505"/>
                  <a:pt x="2908" y="505"/>
                  <a:pt x="2905" y="505"/>
                </a:cubicBezTo>
                <a:moveTo>
                  <a:pt x="3440" y="338"/>
                </a:moveTo>
                <a:cubicBezTo>
                  <a:pt x="3433" y="336"/>
                  <a:pt x="3425" y="334"/>
                  <a:pt x="3418" y="331"/>
                </a:cubicBezTo>
                <a:lnTo>
                  <a:pt x="3417" y="330"/>
                </a:lnTo>
                <a:cubicBezTo>
                  <a:pt x="3433" y="326"/>
                  <a:pt x="3463" y="319"/>
                  <a:pt x="3484" y="318"/>
                </a:cubicBezTo>
                <a:cubicBezTo>
                  <a:pt x="3533" y="316"/>
                  <a:pt x="3615" y="300"/>
                  <a:pt x="3652" y="341"/>
                </a:cubicBezTo>
                <a:cubicBezTo>
                  <a:pt x="3695" y="388"/>
                  <a:pt x="3653" y="458"/>
                  <a:pt x="3625" y="495"/>
                </a:cubicBezTo>
                <a:cubicBezTo>
                  <a:pt x="3601" y="528"/>
                  <a:pt x="3558" y="558"/>
                  <a:pt x="3547" y="598"/>
                </a:cubicBezTo>
                <a:cubicBezTo>
                  <a:pt x="3547" y="601"/>
                  <a:pt x="3547" y="603"/>
                  <a:pt x="3547" y="606"/>
                </a:cubicBezTo>
                <a:cubicBezTo>
                  <a:pt x="3618" y="611"/>
                  <a:pt x="3683" y="610"/>
                  <a:pt x="3755" y="595"/>
                </a:cubicBezTo>
                <a:cubicBezTo>
                  <a:pt x="3781" y="588"/>
                  <a:pt x="3806" y="582"/>
                  <a:pt x="3832" y="575"/>
                </a:cubicBezTo>
                <a:moveTo>
                  <a:pt x="3948" y="300"/>
                </a:moveTo>
                <a:cubicBezTo>
                  <a:pt x="3929" y="281"/>
                  <a:pt x="3931" y="282"/>
                  <a:pt x="3922" y="265"/>
                </a:cubicBezTo>
                <a:cubicBezTo>
                  <a:pt x="3962" y="259"/>
                  <a:pt x="4018" y="249"/>
                  <a:pt x="4058" y="260"/>
                </a:cubicBezTo>
                <a:cubicBezTo>
                  <a:pt x="4100" y="271"/>
                  <a:pt x="4129" y="299"/>
                  <a:pt x="4132" y="340"/>
                </a:cubicBezTo>
                <a:cubicBezTo>
                  <a:pt x="4135" y="381"/>
                  <a:pt x="4104" y="381"/>
                  <a:pt x="4083" y="408"/>
                </a:cubicBezTo>
                <a:cubicBezTo>
                  <a:pt x="4082" y="411"/>
                  <a:pt x="4081" y="414"/>
                  <a:pt x="4080" y="417"/>
                </a:cubicBezTo>
                <a:cubicBezTo>
                  <a:pt x="4101" y="433"/>
                  <a:pt x="4132" y="441"/>
                  <a:pt x="4163" y="453"/>
                </a:cubicBezTo>
                <a:cubicBezTo>
                  <a:pt x="4204" y="469"/>
                  <a:pt x="4262" y="504"/>
                  <a:pt x="4244" y="559"/>
                </a:cubicBezTo>
                <a:cubicBezTo>
                  <a:pt x="4220" y="634"/>
                  <a:pt x="4099" y="669"/>
                  <a:pt x="4035" y="693"/>
                </a:cubicBezTo>
                <a:cubicBezTo>
                  <a:pt x="3979" y="715"/>
                  <a:pt x="3926" y="725"/>
                  <a:pt x="3868" y="73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90" name="Freeform 20"/>
          <p:cNvSpPr/>
          <p:nvPr/>
        </p:nvSpPr>
        <p:spPr>
          <a:xfrm>
            <a:off x="3130920" y="2347920"/>
            <a:ext cx="2678040" cy="260640"/>
          </a:xfrm>
          <a:custGeom>
            <a:avLst/>
            <a:gdLst/>
            <a:ahLst/>
            <a:rect l="0" t="0" r="r" b="b"/>
            <a:pathLst>
              <a:path w="7439" h="724">
                <a:moveTo>
                  <a:pt x="397" y="484"/>
                </a:moveTo>
                <a:cubicBezTo>
                  <a:pt x="384" y="461"/>
                  <a:pt x="367" y="412"/>
                  <a:pt x="340" y="399"/>
                </a:cubicBezTo>
                <a:cubicBezTo>
                  <a:pt x="295" y="377"/>
                  <a:pt x="232" y="392"/>
                  <a:pt x="190" y="413"/>
                </a:cubicBezTo>
                <a:cubicBezTo>
                  <a:pt x="120" y="447"/>
                  <a:pt x="48" y="503"/>
                  <a:pt x="21" y="579"/>
                </a:cubicBezTo>
                <a:cubicBezTo>
                  <a:pt x="0" y="637"/>
                  <a:pt x="16" y="676"/>
                  <a:pt x="78" y="686"/>
                </a:cubicBezTo>
                <a:cubicBezTo>
                  <a:pt x="186" y="704"/>
                  <a:pt x="362" y="699"/>
                  <a:pt x="440" y="610"/>
                </a:cubicBezTo>
                <a:cubicBezTo>
                  <a:pt x="465" y="581"/>
                  <a:pt x="456" y="558"/>
                  <a:pt x="461" y="525"/>
                </a:cubicBezTo>
                <a:cubicBezTo>
                  <a:pt x="471" y="538"/>
                  <a:pt x="455" y="523"/>
                  <a:pt x="461" y="538"/>
                </a:cubicBezTo>
                <a:cubicBezTo>
                  <a:pt x="479" y="585"/>
                  <a:pt x="534" y="608"/>
                  <a:pt x="580" y="617"/>
                </a:cubicBezTo>
                <a:cubicBezTo>
                  <a:pt x="623" y="624"/>
                  <a:pt x="677" y="627"/>
                  <a:pt x="713" y="604"/>
                </a:cubicBezTo>
                <a:cubicBezTo>
                  <a:pt x="751" y="579"/>
                  <a:pt x="760" y="537"/>
                  <a:pt x="773" y="497"/>
                </a:cubicBezTo>
                <a:cubicBezTo>
                  <a:pt x="796" y="427"/>
                  <a:pt x="825" y="386"/>
                  <a:pt x="904" y="381"/>
                </a:cubicBezTo>
                <a:cubicBezTo>
                  <a:pt x="968" y="377"/>
                  <a:pt x="1004" y="401"/>
                  <a:pt x="1031" y="458"/>
                </a:cubicBezTo>
                <a:cubicBezTo>
                  <a:pt x="1049" y="496"/>
                  <a:pt x="1048" y="539"/>
                  <a:pt x="1057" y="580"/>
                </a:cubicBezTo>
                <a:cubicBezTo>
                  <a:pt x="1058" y="584"/>
                  <a:pt x="1060" y="587"/>
                  <a:pt x="1061" y="591"/>
                </a:cubicBezTo>
                <a:cubicBezTo>
                  <a:pt x="1092" y="589"/>
                  <a:pt x="1093" y="595"/>
                  <a:pt x="1126" y="576"/>
                </a:cubicBezTo>
                <a:cubicBezTo>
                  <a:pt x="1170" y="550"/>
                  <a:pt x="1208" y="515"/>
                  <a:pt x="1253" y="490"/>
                </a:cubicBezTo>
                <a:cubicBezTo>
                  <a:pt x="1291" y="469"/>
                  <a:pt x="1326" y="459"/>
                  <a:pt x="1350" y="498"/>
                </a:cubicBezTo>
                <a:cubicBezTo>
                  <a:pt x="1361" y="525"/>
                  <a:pt x="1365" y="534"/>
                  <a:pt x="1372" y="552"/>
                </a:cubicBezTo>
                <a:moveTo>
                  <a:pt x="1482" y="395"/>
                </a:moveTo>
                <a:cubicBezTo>
                  <a:pt x="1502" y="398"/>
                  <a:pt x="1497" y="398"/>
                  <a:pt x="1516" y="403"/>
                </a:cubicBezTo>
                <a:cubicBezTo>
                  <a:pt x="1575" y="419"/>
                  <a:pt x="1665" y="436"/>
                  <a:pt x="1723" y="412"/>
                </a:cubicBezTo>
                <a:cubicBezTo>
                  <a:pt x="1752" y="400"/>
                  <a:pt x="1744" y="392"/>
                  <a:pt x="1752" y="370"/>
                </a:cubicBezTo>
                <a:cubicBezTo>
                  <a:pt x="1734" y="320"/>
                  <a:pt x="1679" y="316"/>
                  <a:pt x="1626" y="313"/>
                </a:cubicBezTo>
                <a:cubicBezTo>
                  <a:pt x="1531" y="307"/>
                  <a:pt x="1442" y="314"/>
                  <a:pt x="1372" y="388"/>
                </a:cubicBezTo>
                <a:cubicBezTo>
                  <a:pt x="1324" y="439"/>
                  <a:pt x="1299" y="536"/>
                  <a:pt x="1356" y="589"/>
                </a:cubicBezTo>
                <a:cubicBezTo>
                  <a:pt x="1444" y="671"/>
                  <a:pt x="1612" y="680"/>
                  <a:pt x="1723" y="685"/>
                </a:cubicBezTo>
                <a:cubicBezTo>
                  <a:pt x="1838" y="691"/>
                  <a:pt x="1951" y="683"/>
                  <a:pt x="2066" y="675"/>
                </a:cubicBezTo>
                <a:moveTo>
                  <a:pt x="3063" y="409"/>
                </a:moveTo>
                <a:cubicBezTo>
                  <a:pt x="3073" y="387"/>
                  <a:pt x="3105" y="393"/>
                  <a:pt x="3054" y="389"/>
                </a:cubicBezTo>
                <a:cubicBezTo>
                  <a:pt x="2989" y="384"/>
                  <a:pt x="2927" y="396"/>
                  <a:pt x="2868" y="422"/>
                </a:cubicBezTo>
                <a:cubicBezTo>
                  <a:pt x="2783" y="459"/>
                  <a:pt x="2681" y="525"/>
                  <a:pt x="2629" y="604"/>
                </a:cubicBezTo>
                <a:cubicBezTo>
                  <a:pt x="2620" y="626"/>
                  <a:pt x="2616" y="631"/>
                  <a:pt x="2618" y="647"/>
                </a:cubicBezTo>
                <a:cubicBezTo>
                  <a:pt x="2690" y="648"/>
                  <a:pt x="2732" y="643"/>
                  <a:pt x="2802" y="607"/>
                </a:cubicBezTo>
                <a:cubicBezTo>
                  <a:pt x="2909" y="550"/>
                  <a:pt x="3041" y="463"/>
                  <a:pt x="3073" y="337"/>
                </a:cubicBezTo>
                <a:cubicBezTo>
                  <a:pt x="3098" y="236"/>
                  <a:pt x="3066" y="135"/>
                  <a:pt x="3033" y="42"/>
                </a:cubicBezTo>
                <a:cubicBezTo>
                  <a:pt x="3028" y="29"/>
                  <a:pt x="3016" y="8"/>
                  <a:pt x="3012" y="0"/>
                </a:cubicBezTo>
                <a:cubicBezTo>
                  <a:pt x="2999" y="57"/>
                  <a:pt x="2994" y="106"/>
                  <a:pt x="2993" y="166"/>
                </a:cubicBezTo>
                <a:cubicBezTo>
                  <a:pt x="2992" y="249"/>
                  <a:pt x="3016" y="313"/>
                  <a:pt x="3075" y="374"/>
                </a:cubicBezTo>
                <a:cubicBezTo>
                  <a:pt x="3127" y="428"/>
                  <a:pt x="3188" y="439"/>
                  <a:pt x="3260" y="437"/>
                </a:cubicBezTo>
                <a:cubicBezTo>
                  <a:pt x="3322" y="435"/>
                  <a:pt x="3376" y="403"/>
                  <a:pt x="3404" y="345"/>
                </a:cubicBezTo>
                <a:cubicBezTo>
                  <a:pt x="3416" y="321"/>
                  <a:pt x="3406" y="248"/>
                  <a:pt x="3420" y="232"/>
                </a:cubicBezTo>
                <a:cubicBezTo>
                  <a:pt x="3422" y="230"/>
                  <a:pt x="3427" y="281"/>
                  <a:pt x="3429" y="294"/>
                </a:cubicBezTo>
                <a:cubicBezTo>
                  <a:pt x="3435" y="334"/>
                  <a:pt x="3438" y="384"/>
                  <a:pt x="3464" y="417"/>
                </a:cubicBezTo>
                <a:cubicBezTo>
                  <a:pt x="3483" y="434"/>
                  <a:pt x="3490" y="439"/>
                  <a:pt x="3509" y="436"/>
                </a:cubicBezTo>
                <a:moveTo>
                  <a:pt x="3394" y="89"/>
                </a:moveTo>
                <a:cubicBezTo>
                  <a:pt x="3420" y="96"/>
                  <a:pt x="3422" y="94"/>
                  <a:pt x="3448" y="102"/>
                </a:cubicBezTo>
                <a:cubicBezTo>
                  <a:pt x="3562" y="136"/>
                  <a:pt x="3671" y="138"/>
                  <a:pt x="3787" y="154"/>
                </a:cubicBezTo>
                <a:cubicBezTo>
                  <a:pt x="3790" y="156"/>
                  <a:pt x="3794" y="157"/>
                  <a:pt x="3797" y="159"/>
                </a:cubicBezTo>
                <a:cubicBezTo>
                  <a:pt x="3797" y="198"/>
                  <a:pt x="3804" y="237"/>
                  <a:pt x="3798" y="276"/>
                </a:cubicBezTo>
                <a:cubicBezTo>
                  <a:pt x="3786" y="364"/>
                  <a:pt x="3763" y="443"/>
                  <a:pt x="3767" y="531"/>
                </a:cubicBezTo>
                <a:cubicBezTo>
                  <a:pt x="3770" y="604"/>
                  <a:pt x="3765" y="652"/>
                  <a:pt x="3836" y="691"/>
                </a:cubicBezTo>
                <a:cubicBezTo>
                  <a:pt x="3895" y="723"/>
                  <a:pt x="4011" y="714"/>
                  <a:pt x="4063" y="675"/>
                </a:cubicBezTo>
                <a:cubicBezTo>
                  <a:pt x="4150" y="612"/>
                  <a:pt x="4084" y="518"/>
                  <a:pt x="4031" y="461"/>
                </a:cubicBezTo>
                <a:cubicBezTo>
                  <a:pt x="3961" y="387"/>
                  <a:pt x="3852" y="338"/>
                  <a:pt x="3770" y="291"/>
                </a:cubicBezTo>
                <a:cubicBezTo>
                  <a:pt x="3835" y="283"/>
                  <a:pt x="3901" y="276"/>
                  <a:pt x="3966" y="267"/>
                </a:cubicBezTo>
                <a:cubicBezTo>
                  <a:pt x="4087" y="251"/>
                  <a:pt x="4202" y="223"/>
                  <a:pt x="4317" y="183"/>
                </a:cubicBezTo>
                <a:cubicBezTo>
                  <a:pt x="4311" y="223"/>
                  <a:pt x="4299" y="264"/>
                  <a:pt x="4295" y="304"/>
                </a:cubicBezTo>
                <a:cubicBezTo>
                  <a:pt x="4286" y="392"/>
                  <a:pt x="4304" y="444"/>
                  <a:pt x="4361" y="508"/>
                </a:cubicBezTo>
                <a:cubicBezTo>
                  <a:pt x="4406" y="560"/>
                  <a:pt x="4445" y="550"/>
                  <a:pt x="4502" y="563"/>
                </a:cubicBezTo>
                <a:cubicBezTo>
                  <a:pt x="4495" y="512"/>
                  <a:pt x="4483" y="469"/>
                  <a:pt x="4473" y="420"/>
                </a:cubicBezTo>
                <a:cubicBezTo>
                  <a:pt x="4461" y="360"/>
                  <a:pt x="4446" y="275"/>
                  <a:pt x="4470" y="217"/>
                </a:cubicBezTo>
                <a:cubicBezTo>
                  <a:pt x="4491" y="167"/>
                  <a:pt x="4535" y="171"/>
                  <a:pt x="4580" y="169"/>
                </a:cubicBezTo>
                <a:cubicBezTo>
                  <a:pt x="4631" y="167"/>
                  <a:pt x="4705" y="193"/>
                  <a:pt x="4749" y="169"/>
                </a:cubicBezTo>
                <a:cubicBezTo>
                  <a:pt x="4751" y="168"/>
                  <a:pt x="4770" y="134"/>
                  <a:pt x="4778" y="128"/>
                </a:cubicBezTo>
                <a:cubicBezTo>
                  <a:pt x="4785" y="137"/>
                  <a:pt x="4802" y="136"/>
                  <a:pt x="4813" y="154"/>
                </a:cubicBezTo>
                <a:cubicBezTo>
                  <a:pt x="4836" y="194"/>
                  <a:pt x="4840" y="256"/>
                  <a:pt x="4893" y="262"/>
                </a:cubicBezTo>
                <a:cubicBezTo>
                  <a:pt x="4930" y="266"/>
                  <a:pt x="4942" y="259"/>
                  <a:pt x="4950" y="223"/>
                </a:cubicBezTo>
                <a:cubicBezTo>
                  <a:pt x="4959" y="183"/>
                  <a:pt x="4942" y="158"/>
                  <a:pt x="4905" y="142"/>
                </a:cubicBezTo>
                <a:cubicBezTo>
                  <a:pt x="4860" y="123"/>
                  <a:pt x="4785" y="122"/>
                  <a:pt x="4741" y="144"/>
                </a:cubicBezTo>
                <a:cubicBezTo>
                  <a:pt x="4701" y="164"/>
                  <a:pt x="4621" y="253"/>
                  <a:pt x="4655" y="305"/>
                </a:cubicBezTo>
                <a:cubicBezTo>
                  <a:pt x="4701" y="378"/>
                  <a:pt x="4829" y="366"/>
                  <a:pt x="4899" y="371"/>
                </a:cubicBezTo>
                <a:cubicBezTo>
                  <a:pt x="4979" y="377"/>
                  <a:pt x="5050" y="356"/>
                  <a:pt x="5114" y="306"/>
                </a:cubicBezTo>
                <a:cubicBezTo>
                  <a:pt x="5199" y="242"/>
                  <a:pt x="5198" y="159"/>
                  <a:pt x="5205" y="63"/>
                </a:cubicBezTo>
                <a:cubicBezTo>
                  <a:pt x="5232" y="89"/>
                  <a:pt x="5270" y="115"/>
                  <a:pt x="5291" y="146"/>
                </a:cubicBezTo>
                <a:cubicBezTo>
                  <a:pt x="5317" y="185"/>
                  <a:pt x="5330" y="201"/>
                  <a:pt x="5329" y="250"/>
                </a:cubicBezTo>
                <a:cubicBezTo>
                  <a:pt x="5329" y="287"/>
                  <a:pt x="5309" y="310"/>
                  <a:pt x="5304" y="345"/>
                </a:cubicBezTo>
                <a:cubicBezTo>
                  <a:pt x="5304" y="358"/>
                  <a:pt x="5303" y="361"/>
                  <a:pt x="5307" y="368"/>
                </a:cubicBezTo>
                <a:cubicBezTo>
                  <a:pt x="5353" y="365"/>
                  <a:pt x="5384" y="374"/>
                  <a:pt x="5430" y="357"/>
                </a:cubicBezTo>
                <a:cubicBezTo>
                  <a:pt x="5514" y="325"/>
                  <a:pt x="5561" y="268"/>
                  <a:pt x="5601" y="193"/>
                </a:cubicBezTo>
                <a:cubicBezTo>
                  <a:pt x="5611" y="174"/>
                  <a:pt x="5622" y="145"/>
                  <a:pt x="5631" y="127"/>
                </a:cubicBezTo>
                <a:cubicBezTo>
                  <a:pt x="5643" y="193"/>
                  <a:pt x="5627" y="231"/>
                  <a:pt x="5705" y="258"/>
                </a:cubicBezTo>
                <a:cubicBezTo>
                  <a:pt x="5740" y="269"/>
                  <a:pt x="5833" y="276"/>
                  <a:pt x="5865" y="254"/>
                </a:cubicBezTo>
                <a:cubicBezTo>
                  <a:pt x="5895" y="232"/>
                  <a:pt x="5916" y="197"/>
                  <a:pt x="5904" y="158"/>
                </a:cubicBezTo>
                <a:cubicBezTo>
                  <a:pt x="5872" y="57"/>
                  <a:pt x="5716" y="49"/>
                  <a:pt x="5654" y="112"/>
                </a:cubicBezTo>
                <a:cubicBezTo>
                  <a:pt x="5600" y="168"/>
                  <a:pt x="5578" y="262"/>
                  <a:pt x="5634" y="317"/>
                </a:cubicBezTo>
                <a:cubicBezTo>
                  <a:pt x="5699" y="382"/>
                  <a:pt x="5837" y="389"/>
                  <a:pt x="5914" y="349"/>
                </a:cubicBezTo>
                <a:cubicBezTo>
                  <a:pt x="5980" y="316"/>
                  <a:pt x="5985" y="241"/>
                  <a:pt x="6015" y="183"/>
                </a:cubicBezTo>
                <a:cubicBezTo>
                  <a:pt x="6018" y="180"/>
                  <a:pt x="6020" y="178"/>
                  <a:pt x="6023" y="175"/>
                </a:cubicBezTo>
                <a:cubicBezTo>
                  <a:pt x="6025" y="180"/>
                  <a:pt x="6039" y="196"/>
                  <a:pt x="6045" y="214"/>
                </a:cubicBezTo>
                <a:cubicBezTo>
                  <a:pt x="6065" y="278"/>
                  <a:pt x="6065" y="298"/>
                  <a:pt x="6133" y="311"/>
                </a:cubicBezTo>
                <a:cubicBezTo>
                  <a:pt x="6198" y="323"/>
                  <a:pt x="6255" y="265"/>
                  <a:pt x="6323" y="266"/>
                </a:cubicBezTo>
                <a:cubicBezTo>
                  <a:pt x="6360" y="267"/>
                  <a:pt x="6386" y="283"/>
                  <a:pt x="6421" y="288"/>
                </a:cubicBezTo>
                <a:cubicBezTo>
                  <a:pt x="6462" y="294"/>
                  <a:pt x="6535" y="311"/>
                  <a:pt x="6564" y="274"/>
                </a:cubicBezTo>
                <a:cubicBezTo>
                  <a:pt x="6598" y="231"/>
                  <a:pt x="6567" y="165"/>
                  <a:pt x="6547" y="125"/>
                </a:cubicBezTo>
                <a:cubicBezTo>
                  <a:pt x="6532" y="95"/>
                  <a:pt x="6509" y="68"/>
                  <a:pt x="6493" y="38"/>
                </a:cubicBezTo>
                <a:cubicBezTo>
                  <a:pt x="6492" y="36"/>
                  <a:pt x="6492" y="33"/>
                  <a:pt x="6491" y="31"/>
                </a:cubicBezTo>
                <a:cubicBezTo>
                  <a:pt x="6489" y="56"/>
                  <a:pt x="6483" y="87"/>
                  <a:pt x="6482" y="113"/>
                </a:cubicBezTo>
                <a:cubicBezTo>
                  <a:pt x="6480" y="177"/>
                  <a:pt x="6475" y="233"/>
                  <a:pt x="6500" y="291"/>
                </a:cubicBezTo>
                <a:cubicBezTo>
                  <a:pt x="6528" y="360"/>
                  <a:pt x="6589" y="399"/>
                  <a:pt x="6641" y="444"/>
                </a:cubicBezTo>
                <a:moveTo>
                  <a:pt x="6326" y="242"/>
                </a:moveTo>
                <a:cubicBezTo>
                  <a:pt x="6386" y="236"/>
                  <a:pt x="6446" y="236"/>
                  <a:pt x="6506" y="230"/>
                </a:cubicBezTo>
                <a:cubicBezTo>
                  <a:pt x="6571" y="223"/>
                  <a:pt x="6635" y="213"/>
                  <a:pt x="6699" y="202"/>
                </a:cubicBezTo>
                <a:cubicBezTo>
                  <a:pt x="6726" y="198"/>
                  <a:pt x="6720" y="197"/>
                  <a:pt x="6736" y="188"/>
                </a:cubicBezTo>
                <a:cubicBezTo>
                  <a:pt x="6734" y="187"/>
                  <a:pt x="6726" y="182"/>
                  <a:pt x="6716" y="183"/>
                </a:cubicBezTo>
                <a:cubicBezTo>
                  <a:pt x="6702" y="185"/>
                  <a:pt x="6709" y="187"/>
                  <a:pt x="6706" y="199"/>
                </a:cubicBezTo>
                <a:moveTo>
                  <a:pt x="7330" y="671"/>
                </a:moveTo>
                <a:cubicBezTo>
                  <a:pt x="7344" y="658"/>
                  <a:pt x="7359" y="653"/>
                  <a:pt x="7379" y="651"/>
                </a:cubicBezTo>
                <a:cubicBezTo>
                  <a:pt x="7394" y="650"/>
                  <a:pt x="7431" y="646"/>
                  <a:pt x="7438" y="657"/>
                </a:cubicBezTo>
                <a:cubicBezTo>
                  <a:pt x="7438" y="676"/>
                  <a:pt x="7428" y="675"/>
                  <a:pt x="7410" y="679"/>
                </a:cubicBezTo>
                <a:cubicBezTo>
                  <a:pt x="7397" y="682"/>
                  <a:pt x="7387" y="682"/>
                  <a:pt x="7374" y="68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91" name="Freeform 21"/>
          <p:cNvSpPr/>
          <p:nvPr/>
        </p:nvSpPr>
        <p:spPr>
          <a:xfrm>
            <a:off x="2365200" y="2478240"/>
            <a:ext cx="6147000" cy="549720"/>
          </a:xfrm>
          <a:custGeom>
            <a:avLst/>
            <a:gdLst/>
            <a:ahLst/>
            <a:rect l="0" t="0" r="r" b="b"/>
            <a:pathLst>
              <a:path w="17075" h="1527">
                <a:moveTo>
                  <a:pt x="0" y="1025"/>
                </a:moveTo>
                <a:cubicBezTo>
                  <a:pt x="51" y="1068"/>
                  <a:pt x="96" y="1014"/>
                  <a:pt x="162" y="1004"/>
                </a:cubicBezTo>
                <a:cubicBezTo>
                  <a:pt x="272" y="987"/>
                  <a:pt x="382" y="976"/>
                  <a:pt x="493" y="974"/>
                </a:cubicBezTo>
                <a:cubicBezTo>
                  <a:pt x="524" y="973"/>
                  <a:pt x="582" y="961"/>
                  <a:pt x="593" y="990"/>
                </a:cubicBezTo>
                <a:moveTo>
                  <a:pt x="243" y="949"/>
                </a:moveTo>
                <a:cubicBezTo>
                  <a:pt x="233" y="948"/>
                  <a:pt x="224" y="900"/>
                  <a:pt x="243" y="964"/>
                </a:cubicBezTo>
                <a:cubicBezTo>
                  <a:pt x="261" y="1024"/>
                  <a:pt x="267" y="1077"/>
                  <a:pt x="267" y="1139"/>
                </a:cubicBezTo>
                <a:cubicBezTo>
                  <a:pt x="267" y="1199"/>
                  <a:pt x="265" y="1258"/>
                  <a:pt x="264" y="1318"/>
                </a:cubicBezTo>
                <a:cubicBezTo>
                  <a:pt x="264" y="1344"/>
                  <a:pt x="262" y="1351"/>
                  <a:pt x="276" y="1363"/>
                </a:cubicBezTo>
                <a:moveTo>
                  <a:pt x="571" y="1068"/>
                </a:moveTo>
                <a:cubicBezTo>
                  <a:pt x="571" y="1055"/>
                  <a:pt x="571" y="1053"/>
                  <a:pt x="571" y="1045"/>
                </a:cubicBezTo>
                <a:cubicBezTo>
                  <a:pt x="593" y="1061"/>
                  <a:pt x="601" y="1078"/>
                  <a:pt x="613" y="1110"/>
                </a:cubicBezTo>
                <a:cubicBezTo>
                  <a:pt x="631" y="1159"/>
                  <a:pt x="638" y="1214"/>
                  <a:pt x="665" y="1260"/>
                </a:cubicBezTo>
                <a:cubicBezTo>
                  <a:pt x="679" y="1284"/>
                  <a:pt x="715" y="1299"/>
                  <a:pt x="740" y="1279"/>
                </a:cubicBezTo>
                <a:cubicBezTo>
                  <a:pt x="777" y="1250"/>
                  <a:pt x="799" y="1193"/>
                  <a:pt x="828" y="1156"/>
                </a:cubicBezTo>
                <a:cubicBezTo>
                  <a:pt x="856" y="1121"/>
                  <a:pt x="883" y="1092"/>
                  <a:pt x="929" y="1086"/>
                </a:cubicBezTo>
                <a:cubicBezTo>
                  <a:pt x="968" y="1081"/>
                  <a:pt x="971" y="1124"/>
                  <a:pt x="987" y="1150"/>
                </a:cubicBezTo>
                <a:cubicBezTo>
                  <a:pt x="1009" y="1186"/>
                  <a:pt x="1035" y="1205"/>
                  <a:pt x="1068" y="1229"/>
                </a:cubicBezTo>
                <a:moveTo>
                  <a:pt x="1598" y="1110"/>
                </a:moveTo>
                <a:cubicBezTo>
                  <a:pt x="1617" y="1095"/>
                  <a:pt x="1631" y="1081"/>
                  <a:pt x="1648" y="1065"/>
                </a:cubicBezTo>
                <a:cubicBezTo>
                  <a:pt x="1638" y="1064"/>
                  <a:pt x="1589" y="1060"/>
                  <a:pt x="1573" y="1064"/>
                </a:cubicBezTo>
                <a:cubicBezTo>
                  <a:pt x="1511" y="1079"/>
                  <a:pt x="1440" y="1107"/>
                  <a:pt x="1385" y="1140"/>
                </a:cubicBezTo>
                <a:cubicBezTo>
                  <a:pt x="1347" y="1163"/>
                  <a:pt x="1349" y="1175"/>
                  <a:pt x="1345" y="1213"/>
                </a:cubicBezTo>
                <a:cubicBezTo>
                  <a:pt x="1385" y="1226"/>
                  <a:pt x="1432" y="1233"/>
                  <a:pt x="1475" y="1226"/>
                </a:cubicBezTo>
                <a:cubicBezTo>
                  <a:pt x="1515" y="1220"/>
                  <a:pt x="1548" y="1198"/>
                  <a:pt x="1583" y="1182"/>
                </a:cubicBezTo>
                <a:cubicBezTo>
                  <a:pt x="1597" y="1176"/>
                  <a:pt x="1606" y="1173"/>
                  <a:pt x="1621" y="1174"/>
                </a:cubicBezTo>
                <a:cubicBezTo>
                  <a:pt x="1656" y="1177"/>
                  <a:pt x="1684" y="1191"/>
                  <a:pt x="1720" y="1192"/>
                </a:cubicBezTo>
                <a:cubicBezTo>
                  <a:pt x="1780" y="1193"/>
                  <a:pt x="1833" y="1179"/>
                  <a:pt x="1882" y="1143"/>
                </a:cubicBezTo>
                <a:cubicBezTo>
                  <a:pt x="1926" y="1111"/>
                  <a:pt x="1950" y="1071"/>
                  <a:pt x="1955" y="1017"/>
                </a:cubicBezTo>
                <a:cubicBezTo>
                  <a:pt x="1958" y="982"/>
                  <a:pt x="1957" y="946"/>
                  <a:pt x="1946" y="914"/>
                </a:cubicBezTo>
                <a:cubicBezTo>
                  <a:pt x="1942" y="910"/>
                  <a:pt x="1943" y="908"/>
                  <a:pt x="1940" y="908"/>
                </a:cubicBezTo>
                <a:cubicBezTo>
                  <a:pt x="1940" y="995"/>
                  <a:pt x="1945" y="1074"/>
                  <a:pt x="1970" y="1158"/>
                </a:cubicBezTo>
                <a:cubicBezTo>
                  <a:pt x="1985" y="1209"/>
                  <a:pt x="2006" y="1255"/>
                  <a:pt x="2031" y="1302"/>
                </a:cubicBezTo>
                <a:moveTo>
                  <a:pt x="1807" y="1131"/>
                </a:moveTo>
                <a:cubicBezTo>
                  <a:pt x="1859" y="1088"/>
                  <a:pt x="1965" y="1083"/>
                  <a:pt x="2035" y="1074"/>
                </a:cubicBezTo>
                <a:cubicBezTo>
                  <a:pt x="2158" y="1058"/>
                  <a:pt x="2278" y="1054"/>
                  <a:pt x="2402" y="1054"/>
                </a:cubicBezTo>
                <a:cubicBezTo>
                  <a:pt x="2423" y="1054"/>
                  <a:pt x="2444" y="1054"/>
                  <a:pt x="2465" y="1054"/>
                </a:cubicBezTo>
                <a:moveTo>
                  <a:pt x="2782" y="1078"/>
                </a:moveTo>
                <a:cubicBezTo>
                  <a:pt x="2804" y="1078"/>
                  <a:pt x="2809" y="1078"/>
                  <a:pt x="2818" y="1102"/>
                </a:cubicBezTo>
                <a:cubicBezTo>
                  <a:pt x="2832" y="1140"/>
                  <a:pt x="2828" y="1183"/>
                  <a:pt x="2828" y="1223"/>
                </a:cubicBezTo>
                <a:cubicBezTo>
                  <a:pt x="2828" y="1236"/>
                  <a:pt x="2823" y="1269"/>
                  <a:pt x="2833" y="1275"/>
                </a:cubicBezTo>
                <a:moveTo>
                  <a:pt x="2712" y="784"/>
                </a:moveTo>
                <a:cubicBezTo>
                  <a:pt x="2710" y="762"/>
                  <a:pt x="2709" y="760"/>
                  <a:pt x="2709" y="748"/>
                </a:cubicBezTo>
                <a:cubicBezTo>
                  <a:pt x="2768" y="752"/>
                  <a:pt x="2801" y="773"/>
                  <a:pt x="2848" y="811"/>
                </a:cubicBezTo>
                <a:cubicBezTo>
                  <a:pt x="2901" y="853"/>
                  <a:pt x="2950" y="895"/>
                  <a:pt x="3009" y="928"/>
                </a:cubicBezTo>
                <a:cubicBezTo>
                  <a:pt x="3022" y="935"/>
                  <a:pt x="3025" y="934"/>
                  <a:pt x="3030" y="944"/>
                </a:cubicBezTo>
                <a:cubicBezTo>
                  <a:pt x="3042" y="968"/>
                  <a:pt x="3027" y="1003"/>
                  <a:pt x="3042" y="1031"/>
                </a:cubicBezTo>
                <a:cubicBezTo>
                  <a:pt x="3066" y="1077"/>
                  <a:pt x="3107" y="1110"/>
                  <a:pt x="3136" y="1151"/>
                </a:cubicBezTo>
                <a:cubicBezTo>
                  <a:pt x="3153" y="1175"/>
                  <a:pt x="3177" y="1233"/>
                  <a:pt x="3158" y="1263"/>
                </a:cubicBezTo>
                <a:cubicBezTo>
                  <a:pt x="3129" y="1309"/>
                  <a:pt x="3060" y="1328"/>
                  <a:pt x="3013" y="1343"/>
                </a:cubicBezTo>
                <a:moveTo>
                  <a:pt x="3951" y="1011"/>
                </a:moveTo>
                <a:cubicBezTo>
                  <a:pt x="3936" y="980"/>
                  <a:pt x="3932" y="973"/>
                  <a:pt x="3926" y="952"/>
                </a:cubicBezTo>
                <a:cubicBezTo>
                  <a:pt x="3934" y="971"/>
                  <a:pt x="3960" y="1027"/>
                  <a:pt x="3973" y="1054"/>
                </a:cubicBezTo>
                <a:cubicBezTo>
                  <a:pt x="4007" y="1125"/>
                  <a:pt x="4037" y="1198"/>
                  <a:pt x="4063" y="1272"/>
                </a:cubicBezTo>
                <a:cubicBezTo>
                  <a:pt x="4078" y="1317"/>
                  <a:pt x="4082" y="1329"/>
                  <a:pt x="4091" y="1358"/>
                </a:cubicBezTo>
                <a:moveTo>
                  <a:pt x="3826" y="1196"/>
                </a:moveTo>
                <a:cubicBezTo>
                  <a:pt x="3937" y="1172"/>
                  <a:pt x="4047" y="1166"/>
                  <a:pt x="4160" y="1161"/>
                </a:cubicBezTo>
                <a:cubicBezTo>
                  <a:pt x="4225" y="1158"/>
                  <a:pt x="4409" y="1184"/>
                  <a:pt x="4466" y="1137"/>
                </a:cubicBezTo>
                <a:cubicBezTo>
                  <a:pt x="4482" y="1124"/>
                  <a:pt x="4483" y="1092"/>
                  <a:pt x="4475" y="1074"/>
                </a:cubicBezTo>
                <a:cubicBezTo>
                  <a:pt x="4466" y="1052"/>
                  <a:pt x="4444" y="1059"/>
                  <a:pt x="4434" y="1048"/>
                </a:cubicBezTo>
                <a:cubicBezTo>
                  <a:pt x="4433" y="1074"/>
                  <a:pt x="4417" y="1110"/>
                  <a:pt x="4427" y="1137"/>
                </a:cubicBezTo>
                <a:cubicBezTo>
                  <a:pt x="4445" y="1185"/>
                  <a:pt x="4479" y="1213"/>
                  <a:pt x="4529" y="1226"/>
                </a:cubicBezTo>
                <a:cubicBezTo>
                  <a:pt x="4612" y="1249"/>
                  <a:pt x="4686" y="1210"/>
                  <a:pt x="4754" y="1168"/>
                </a:cubicBezTo>
                <a:cubicBezTo>
                  <a:pt x="4785" y="1149"/>
                  <a:pt x="4814" y="1107"/>
                  <a:pt x="4853" y="1110"/>
                </a:cubicBezTo>
                <a:cubicBezTo>
                  <a:pt x="4897" y="1114"/>
                  <a:pt x="4920" y="1157"/>
                  <a:pt x="4962" y="1172"/>
                </a:cubicBezTo>
                <a:cubicBezTo>
                  <a:pt x="5037" y="1198"/>
                  <a:pt x="5131" y="1198"/>
                  <a:pt x="5205" y="1169"/>
                </a:cubicBezTo>
                <a:cubicBezTo>
                  <a:pt x="5273" y="1142"/>
                  <a:pt x="5288" y="1092"/>
                  <a:pt x="5369" y="1095"/>
                </a:cubicBezTo>
                <a:cubicBezTo>
                  <a:pt x="5412" y="1097"/>
                  <a:pt x="5456" y="1116"/>
                  <a:pt x="5500" y="1120"/>
                </a:cubicBezTo>
                <a:cubicBezTo>
                  <a:pt x="5542" y="1124"/>
                  <a:pt x="5616" y="1131"/>
                  <a:pt x="5652" y="1104"/>
                </a:cubicBezTo>
                <a:cubicBezTo>
                  <a:pt x="5701" y="1067"/>
                  <a:pt x="5656" y="1039"/>
                  <a:pt x="5621" y="1017"/>
                </a:cubicBezTo>
                <a:cubicBezTo>
                  <a:pt x="5569" y="985"/>
                  <a:pt x="5449" y="986"/>
                  <a:pt x="5394" y="1006"/>
                </a:cubicBezTo>
                <a:cubicBezTo>
                  <a:pt x="5337" y="1027"/>
                  <a:pt x="5283" y="1097"/>
                  <a:pt x="5303" y="1161"/>
                </a:cubicBezTo>
                <a:cubicBezTo>
                  <a:pt x="5325" y="1232"/>
                  <a:pt x="5355" y="1257"/>
                  <a:pt x="5438" y="1265"/>
                </a:cubicBezTo>
                <a:cubicBezTo>
                  <a:pt x="5549" y="1276"/>
                  <a:pt x="5668" y="1264"/>
                  <a:pt x="5767" y="1212"/>
                </a:cubicBezTo>
                <a:cubicBezTo>
                  <a:pt x="5819" y="1185"/>
                  <a:pt x="5834" y="1156"/>
                  <a:pt x="5845" y="1103"/>
                </a:cubicBezTo>
                <a:cubicBezTo>
                  <a:pt x="5851" y="1075"/>
                  <a:pt x="5845" y="1039"/>
                  <a:pt x="5845" y="1010"/>
                </a:cubicBezTo>
                <a:cubicBezTo>
                  <a:pt x="5855" y="1022"/>
                  <a:pt x="5871" y="1043"/>
                  <a:pt x="5883" y="1058"/>
                </a:cubicBezTo>
                <a:cubicBezTo>
                  <a:pt x="5924" y="1109"/>
                  <a:pt x="5964" y="1130"/>
                  <a:pt x="6032" y="1121"/>
                </a:cubicBezTo>
                <a:cubicBezTo>
                  <a:pt x="6114" y="1110"/>
                  <a:pt x="6148" y="1056"/>
                  <a:pt x="6196" y="997"/>
                </a:cubicBezTo>
                <a:cubicBezTo>
                  <a:pt x="6199" y="994"/>
                  <a:pt x="6211" y="981"/>
                  <a:pt x="6213" y="979"/>
                </a:cubicBezTo>
                <a:cubicBezTo>
                  <a:pt x="6209" y="1083"/>
                  <a:pt x="6187" y="1170"/>
                  <a:pt x="6165" y="1272"/>
                </a:cubicBezTo>
                <a:cubicBezTo>
                  <a:pt x="6150" y="1341"/>
                  <a:pt x="6141" y="1410"/>
                  <a:pt x="6138" y="1481"/>
                </a:cubicBezTo>
                <a:cubicBezTo>
                  <a:pt x="6138" y="1506"/>
                  <a:pt x="6138" y="1511"/>
                  <a:pt x="6138" y="1526"/>
                </a:cubicBezTo>
                <a:moveTo>
                  <a:pt x="6731" y="686"/>
                </a:moveTo>
                <a:cubicBezTo>
                  <a:pt x="6732" y="697"/>
                  <a:pt x="6733" y="748"/>
                  <a:pt x="6733" y="759"/>
                </a:cubicBezTo>
                <a:cubicBezTo>
                  <a:pt x="6733" y="834"/>
                  <a:pt x="6735" y="904"/>
                  <a:pt x="6755" y="976"/>
                </a:cubicBezTo>
                <a:cubicBezTo>
                  <a:pt x="6769" y="1024"/>
                  <a:pt x="6787" y="1081"/>
                  <a:pt x="6828" y="1113"/>
                </a:cubicBezTo>
                <a:cubicBezTo>
                  <a:pt x="6851" y="1131"/>
                  <a:pt x="6894" y="1129"/>
                  <a:pt x="6918" y="1114"/>
                </a:cubicBezTo>
                <a:cubicBezTo>
                  <a:pt x="6961" y="1087"/>
                  <a:pt x="6989" y="1034"/>
                  <a:pt x="7021" y="997"/>
                </a:cubicBezTo>
                <a:cubicBezTo>
                  <a:pt x="7050" y="964"/>
                  <a:pt x="7081" y="931"/>
                  <a:pt x="7129" y="937"/>
                </a:cubicBezTo>
                <a:cubicBezTo>
                  <a:pt x="7179" y="943"/>
                  <a:pt x="7196" y="1011"/>
                  <a:pt x="7209" y="1051"/>
                </a:cubicBezTo>
                <a:cubicBezTo>
                  <a:pt x="7228" y="1109"/>
                  <a:pt x="7236" y="1131"/>
                  <a:pt x="7288" y="1163"/>
                </a:cubicBezTo>
                <a:moveTo>
                  <a:pt x="7776" y="959"/>
                </a:moveTo>
                <a:cubicBezTo>
                  <a:pt x="7734" y="924"/>
                  <a:pt x="7696" y="916"/>
                  <a:pt x="7639" y="934"/>
                </a:cubicBezTo>
                <a:cubicBezTo>
                  <a:pt x="7568" y="956"/>
                  <a:pt x="7488" y="1002"/>
                  <a:pt x="7434" y="1053"/>
                </a:cubicBezTo>
                <a:cubicBezTo>
                  <a:pt x="7418" y="1074"/>
                  <a:pt x="7412" y="1078"/>
                  <a:pt x="7416" y="1096"/>
                </a:cubicBezTo>
                <a:cubicBezTo>
                  <a:pt x="7454" y="1118"/>
                  <a:pt x="7521" y="1120"/>
                  <a:pt x="7569" y="1112"/>
                </a:cubicBezTo>
                <a:cubicBezTo>
                  <a:pt x="7630" y="1102"/>
                  <a:pt x="7697" y="1074"/>
                  <a:pt x="7750" y="1041"/>
                </a:cubicBezTo>
                <a:cubicBezTo>
                  <a:pt x="7764" y="1032"/>
                  <a:pt x="7777" y="1019"/>
                  <a:pt x="7790" y="1010"/>
                </a:cubicBezTo>
                <a:cubicBezTo>
                  <a:pt x="7791" y="1010"/>
                  <a:pt x="7792" y="1010"/>
                  <a:pt x="7793" y="1010"/>
                </a:cubicBezTo>
                <a:cubicBezTo>
                  <a:pt x="7799" y="1040"/>
                  <a:pt x="7803" y="1069"/>
                  <a:pt x="7817" y="1096"/>
                </a:cubicBezTo>
                <a:cubicBezTo>
                  <a:pt x="7839" y="1138"/>
                  <a:pt x="7868" y="1147"/>
                  <a:pt x="7911" y="1153"/>
                </a:cubicBezTo>
                <a:moveTo>
                  <a:pt x="7999" y="972"/>
                </a:moveTo>
                <a:cubicBezTo>
                  <a:pt x="8017" y="944"/>
                  <a:pt x="8035" y="914"/>
                  <a:pt x="8076" y="928"/>
                </a:cubicBezTo>
                <a:cubicBezTo>
                  <a:pt x="8114" y="941"/>
                  <a:pt x="8114" y="994"/>
                  <a:pt x="8123" y="1025"/>
                </a:cubicBezTo>
                <a:cubicBezTo>
                  <a:pt x="8132" y="1056"/>
                  <a:pt x="8143" y="1088"/>
                  <a:pt x="8179" y="1096"/>
                </a:cubicBezTo>
                <a:cubicBezTo>
                  <a:pt x="8213" y="1103"/>
                  <a:pt x="8233" y="1090"/>
                  <a:pt x="8249" y="1060"/>
                </a:cubicBezTo>
                <a:cubicBezTo>
                  <a:pt x="8269" y="1023"/>
                  <a:pt x="8277" y="979"/>
                  <a:pt x="8291" y="939"/>
                </a:cubicBezTo>
                <a:cubicBezTo>
                  <a:pt x="8296" y="925"/>
                  <a:pt x="8305" y="885"/>
                  <a:pt x="8327" y="886"/>
                </a:cubicBezTo>
                <a:cubicBezTo>
                  <a:pt x="8343" y="887"/>
                  <a:pt x="8340" y="890"/>
                  <a:pt x="8346" y="904"/>
                </a:cubicBezTo>
                <a:moveTo>
                  <a:pt x="8464" y="974"/>
                </a:moveTo>
                <a:cubicBezTo>
                  <a:pt x="8550" y="973"/>
                  <a:pt x="8634" y="965"/>
                  <a:pt x="8719" y="965"/>
                </a:cubicBezTo>
                <a:cubicBezTo>
                  <a:pt x="8729" y="965"/>
                  <a:pt x="8738" y="973"/>
                  <a:pt x="8747" y="968"/>
                </a:cubicBezTo>
                <a:cubicBezTo>
                  <a:pt x="8747" y="968"/>
                  <a:pt x="8752" y="970"/>
                  <a:pt x="8755" y="967"/>
                </a:cubicBezTo>
                <a:cubicBezTo>
                  <a:pt x="8766" y="957"/>
                  <a:pt x="8777" y="901"/>
                  <a:pt x="8768" y="889"/>
                </a:cubicBezTo>
                <a:cubicBezTo>
                  <a:pt x="8752" y="867"/>
                  <a:pt x="8693" y="873"/>
                  <a:pt x="8674" y="882"/>
                </a:cubicBezTo>
                <a:cubicBezTo>
                  <a:pt x="8614" y="909"/>
                  <a:pt x="8549" y="971"/>
                  <a:pt x="8515" y="1027"/>
                </a:cubicBezTo>
                <a:cubicBezTo>
                  <a:pt x="8485" y="1079"/>
                  <a:pt x="8482" y="1147"/>
                  <a:pt x="8528" y="1188"/>
                </a:cubicBezTo>
                <a:cubicBezTo>
                  <a:pt x="8584" y="1236"/>
                  <a:pt x="8658" y="1237"/>
                  <a:pt x="8726" y="1240"/>
                </a:cubicBezTo>
                <a:moveTo>
                  <a:pt x="9956" y="1034"/>
                </a:moveTo>
                <a:cubicBezTo>
                  <a:pt x="9929" y="1006"/>
                  <a:pt x="9931" y="991"/>
                  <a:pt x="9886" y="982"/>
                </a:cubicBezTo>
                <a:cubicBezTo>
                  <a:pt x="9800" y="965"/>
                  <a:pt x="9701" y="979"/>
                  <a:pt x="9619" y="1004"/>
                </a:cubicBezTo>
                <a:cubicBezTo>
                  <a:pt x="9554" y="1024"/>
                  <a:pt x="9428" y="1060"/>
                  <a:pt x="9387" y="1123"/>
                </a:cubicBezTo>
                <a:cubicBezTo>
                  <a:pt x="9380" y="1141"/>
                  <a:pt x="9377" y="1145"/>
                  <a:pt x="9379" y="1157"/>
                </a:cubicBezTo>
                <a:cubicBezTo>
                  <a:pt x="9466" y="1162"/>
                  <a:pt x="9533" y="1148"/>
                  <a:pt x="9617" y="1119"/>
                </a:cubicBezTo>
                <a:cubicBezTo>
                  <a:pt x="9718" y="1084"/>
                  <a:pt x="9850" y="1044"/>
                  <a:pt x="9923" y="961"/>
                </a:cubicBezTo>
                <a:cubicBezTo>
                  <a:pt x="9977" y="899"/>
                  <a:pt x="9973" y="791"/>
                  <a:pt x="9937" y="723"/>
                </a:cubicBezTo>
                <a:cubicBezTo>
                  <a:pt x="9925" y="706"/>
                  <a:pt x="9923" y="700"/>
                  <a:pt x="9908" y="702"/>
                </a:cubicBezTo>
                <a:cubicBezTo>
                  <a:pt x="9886" y="742"/>
                  <a:pt x="9871" y="785"/>
                  <a:pt x="9868" y="840"/>
                </a:cubicBezTo>
                <a:cubicBezTo>
                  <a:pt x="9863" y="923"/>
                  <a:pt x="9873" y="982"/>
                  <a:pt x="9947" y="1030"/>
                </a:cubicBezTo>
                <a:cubicBezTo>
                  <a:pt x="10002" y="1066"/>
                  <a:pt x="10079" y="1072"/>
                  <a:pt x="10143" y="1065"/>
                </a:cubicBezTo>
                <a:cubicBezTo>
                  <a:pt x="10199" y="1059"/>
                  <a:pt x="10238" y="1019"/>
                  <a:pt x="10263" y="972"/>
                </a:cubicBezTo>
                <a:cubicBezTo>
                  <a:pt x="10279" y="942"/>
                  <a:pt x="10282" y="898"/>
                  <a:pt x="10305" y="873"/>
                </a:cubicBezTo>
                <a:cubicBezTo>
                  <a:pt x="10309" y="873"/>
                  <a:pt x="10314" y="872"/>
                  <a:pt x="10318" y="872"/>
                </a:cubicBezTo>
                <a:cubicBezTo>
                  <a:pt x="10355" y="895"/>
                  <a:pt x="10373" y="907"/>
                  <a:pt x="10395" y="954"/>
                </a:cubicBezTo>
                <a:cubicBezTo>
                  <a:pt x="10409" y="983"/>
                  <a:pt x="10420" y="1013"/>
                  <a:pt x="10435" y="1040"/>
                </a:cubicBezTo>
                <a:lnTo>
                  <a:pt x="10436" y="1041"/>
                </a:lnTo>
                <a:moveTo>
                  <a:pt x="10243" y="683"/>
                </a:moveTo>
                <a:cubicBezTo>
                  <a:pt x="10302" y="669"/>
                  <a:pt x="10351" y="681"/>
                  <a:pt x="10409" y="702"/>
                </a:cubicBezTo>
                <a:cubicBezTo>
                  <a:pt x="10426" y="709"/>
                  <a:pt x="10443" y="716"/>
                  <a:pt x="10460" y="723"/>
                </a:cubicBezTo>
                <a:moveTo>
                  <a:pt x="10697" y="787"/>
                </a:moveTo>
                <a:cubicBezTo>
                  <a:pt x="10697" y="817"/>
                  <a:pt x="10694" y="849"/>
                  <a:pt x="10696" y="880"/>
                </a:cubicBezTo>
                <a:cubicBezTo>
                  <a:pt x="10704" y="1021"/>
                  <a:pt x="10688" y="1235"/>
                  <a:pt x="10790" y="1346"/>
                </a:cubicBezTo>
                <a:cubicBezTo>
                  <a:pt x="10835" y="1395"/>
                  <a:pt x="10952" y="1422"/>
                  <a:pt x="10994" y="1353"/>
                </a:cubicBezTo>
                <a:cubicBezTo>
                  <a:pt x="11033" y="1288"/>
                  <a:pt x="11007" y="1196"/>
                  <a:pt x="10973" y="1137"/>
                </a:cubicBezTo>
                <a:cubicBezTo>
                  <a:pt x="10924" y="1053"/>
                  <a:pt x="10845" y="985"/>
                  <a:pt x="10777" y="918"/>
                </a:cubicBezTo>
                <a:cubicBezTo>
                  <a:pt x="10895" y="918"/>
                  <a:pt x="11050" y="946"/>
                  <a:pt x="11160" y="897"/>
                </a:cubicBezTo>
                <a:cubicBezTo>
                  <a:pt x="11184" y="886"/>
                  <a:pt x="11198" y="861"/>
                  <a:pt x="11219" y="849"/>
                </a:cubicBezTo>
                <a:cubicBezTo>
                  <a:pt x="11224" y="849"/>
                  <a:pt x="11225" y="849"/>
                  <a:pt x="11228" y="849"/>
                </a:cubicBezTo>
                <a:cubicBezTo>
                  <a:pt x="11242" y="938"/>
                  <a:pt x="11238" y="1089"/>
                  <a:pt x="11300" y="1160"/>
                </a:cubicBezTo>
                <a:cubicBezTo>
                  <a:pt x="11317" y="1179"/>
                  <a:pt x="11345" y="1202"/>
                  <a:pt x="11373" y="1189"/>
                </a:cubicBezTo>
                <a:cubicBezTo>
                  <a:pt x="11428" y="1163"/>
                  <a:pt x="11427" y="1090"/>
                  <a:pt x="11425" y="1038"/>
                </a:cubicBezTo>
                <a:cubicBezTo>
                  <a:pt x="11423" y="982"/>
                  <a:pt x="11388" y="911"/>
                  <a:pt x="11404" y="855"/>
                </a:cubicBezTo>
                <a:cubicBezTo>
                  <a:pt x="11413" y="824"/>
                  <a:pt x="11444" y="809"/>
                  <a:pt x="11471" y="794"/>
                </a:cubicBezTo>
                <a:cubicBezTo>
                  <a:pt x="11491" y="783"/>
                  <a:pt x="11520" y="784"/>
                  <a:pt x="11534" y="767"/>
                </a:cubicBezTo>
                <a:cubicBezTo>
                  <a:pt x="11539" y="759"/>
                  <a:pt x="11529" y="741"/>
                  <a:pt x="11534" y="734"/>
                </a:cubicBezTo>
                <a:cubicBezTo>
                  <a:pt x="11533" y="741"/>
                  <a:pt x="11527" y="714"/>
                  <a:pt x="11527" y="721"/>
                </a:cubicBezTo>
                <a:cubicBezTo>
                  <a:pt x="11525" y="765"/>
                  <a:pt x="11512" y="837"/>
                  <a:pt x="11559" y="860"/>
                </a:cubicBezTo>
                <a:cubicBezTo>
                  <a:pt x="11587" y="874"/>
                  <a:pt x="11631" y="866"/>
                  <a:pt x="11658" y="855"/>
                </a:cubicBezTo>
                <a:cubicBezTo>
                  <a:pt x="11722" y="829"/>
                  <a:pt x="11711" y="794"/>
                  <a:pt x="11732" y="745"/>
                </a:cubicBezTo>
                <a:cubicBezTo>
                  <a:pt x="11689" y="746"/>
                  <a:pt x="11658" y="734"/>
                  <a:pt x="11608" y="749"/>
                </a:cubicBezTo>
                <a:cubicBezTo>
                  <a:pt x="11547" y="767"/>
                  <a:pt x="11476" y="821"/>
                  <a:pt x="11446" y="875"/>
                </a:cubicBezTo>
                <a:cubicBezTo>
                  <a:pt x="11418" y="926"/>
                  <a:pt x="11446" y="950"/>
                  <a:pt x="11495" y="961"/>
                </a:cubicBezTo>
                <a:cubicBezTo>
                  <a:pt x="11569" y="978"/>
                  <a:pt x="11660" y="968"/>
                  <a:pt x="11730" y="947"/>
                </a:cubicBezTo>
                <a:cubicBezTo>
                  <a:pt x="11794" y="927"/>
                  <a:pt x="11874" y="896"/>
                  <a:pt x="11906" y="832"/>
                </a:cubicBezTo>
                <a:cubicBezTo>
                  <a:pt x="11929" y="785"/>
                  <a:pt x="11914" y="714"/>
                  <a:pt x="11912" y="663"/>
                </a:cubicBezTo>
                <a:cubicBezTo>
                  <a:pt x="11912" y="650"/>
                  <a:pt x="11912" y="637"/>
                  <a:pt x="11911" y="624"/>
                </a:cubicBezTo>
                <a:cubicBezTo>
                  <a:pt x="11956" y="639"/>
                  <a:pt x="11980" y="641"/>
                  <a:pt x="12022" y="675"/>
                </a:cubicBezTo>
                <a:cubicBezTo>
                  <a:pt x="12099" y="737"/>
                  <a:pt x="12110" y="794"/>
                  <a:pt x="12118" y="886"/>
                </a:cubicBezTo>
                <a:cubicBezTo>
                  <a:pt x="12118" y="898"/>
                  <a:pt x="12118" y="901"/>
                  <a:pt x="12119" y="908"/>
                </a:cubicBezTo>
                <a:cubicBezTo>
                  <a:pt x="12153" y="904"/>
                  <a:pt x="12171" y="915"/>
                  <a:pt x="12206" y="897"/>
                </a:cubicBezTo>
                <a:cubicBezTo>
                  <a:pt x="12314" y="843"/>
                  <a:pt x="12365" y="735"/>
                  <a:pt x="12441" y="649"/>
                </a:cubicBezTo>
                <a:cubicBezTo>
                  <a:pt x="12443" y="649"/>
                  <a:pt x="12445" y="649"/>
                  <a:pt x="12447" y="649"/>
                </a:cubicBezTo>
                <a:cubicBezTo>
                  <a:pt x="12451" y="672"/>
                  <a:pt x="12442" y="714"/>
                  <a:pt x="12452" y="734"/>
                </a:cubicBezTo>
                <a:cubicBezTo>
                  <a:pt x="12474" y="779"/>
                  <a:pt x="12501" y="790"/>
                  <a:pt x="12552" y="784"/>
                </a:cubicBezTo>
                <a:cubicBezTo>
                  <a:pt x="12608" y="778"/>
                  <a:pt x="12658" y="719"/>
                  <a:pt x="12637" y="660"/>
                </a:cubicBezTo>
                <a:cubicBezTo>
                  <a:pt x="12608" y="579"/>
                  <a:pt x="12471" y="620"/>
                  <a:pt x="12428" y="656"/>
                </a:cubicBezTo>
                <a:cubicBezTo>
                  <a:pt x="12402" y="677"/>
                  <a:pt x="12357" y="746"/>
                  <a:pt x="12383" y="784"/>
                </a:cubicBezTo>
                <a:cubicBezTo>
                  <a:pt x="12434" y="857"/>
                  <a:pt x="12629" y="851"/>
                  <a:pt x="12699" y="821"/>
                </a:cubicBezTo>
                <a:cubicBezTo>
                  <a:pt x="12762" y="794"/>
                  <a:pt x="12768" y="724"/>
                  <a:pt x="12804" y="676"/>
                </a:cubicBezTo>
                <a:cubicBezTo>
                  <a:pt x="12811" y="673"/>
                  <a:pt x="12812" y="672"/>
                  <a:pt x="12817" y="673"/>
                </a:cubicBezTo>
                <a:cubicBezTo>
                  <a:pt x="12822" y="688"/>
                  <a:pt x="12816" y="746"/>
                  <a:pt x="12829" y="755"/>
                </a:cubicBezTo>
                <a:cubicBezTo>
                  <a:pt x="12869" y="784"/>
                  <a:pt x="12924" y="779"/>
                  <a:pt x="12972" y="766"/>
                </a:cubicBezTo>
                <a:cubicBezTo>
                  <a:pt x="13044" y="745"/>
                  <a:pt x="13202" y="665"/>
                  <a:pt x="13245" y="601"/>
                </a:cubicBezTo>
                <a:cubicBezTo>
                  <a:pt x="13251" y="592"/>
                  <a:pt x="13251" y="590"/>
                  <a:pt x="13256" y="578"/>
                </a:cubicBezTo>
                <a:cubicBezTo>
                  <a:pt x="13283" y="511"/>
                  <a:pt x="13233" y="417"/>
                  <a:pt x="13208" y="359"/>
                </a:cubicBezTo>
                <a:cubicBezTo>
                  <a:pt x="13200" y="340"/>
                  <a:pt x="13190" y="322"/>
                  <a:pt x="13181" y="303"/>
                </a:cubicBezTo>
                <a:cubicBezTo>
                  <a:pt x="13177" y="319"/>
                  <a:pt x="13160" y="353"/>
                  <a:pt x="13157" y="374"/>
                </a:cubicBezTo>
                <a:cubicBezTo>
                  <a:pt x="13149" y="435"/>
                  <a:pt x="13141" y="504"/>
                  <a:pt x="13163" y="563"/>
                </a:cubicBezTo>
                <a:cubicBezTo>
                  <a:pt x="13179" y="604"/>
                  <a:pt x="13223" y="646"/>
                  <a:pt x="13248" y="682"/>
                </a:cubicBezTo>
                <a:moveTo>
                  <a:pt x="13077" y="625"/>
                </a:moveTo>
                <a:cubicBezTo>
                  <a:pt x="13144" y="618"/>
                  <a:pt x="13213" y="621"/>
                  <a:pt x="13281" y="621"/>
                </a:cubicBezTo>
                <a:cubicBezTo>
                  <a:pt x="13361" y="621"/>
                  <a:pt x="13440" y="621"/>
                  <a:pt x="13520" y="621"/>
                </a:cubicBezTo>
                <a:moveTo>
                  <a:pt x="13787" y="241"/>
                </a:moveTo>
                <a:cubicBezTo>
                  <a:pt x="13763" y="246"/>
                  <a:pt x="13771" y="262"/>
                  <a:pt x="13783" y="301"/>
                </a:cubicBezTo>
                <a:cubicBezTo>
                  <a:pt x="13804" y="373"/>
                  <a:pt x="13845" y="441"/>
                  <a:pt x="13885" y="504"/>
                </a:cubicBezTo>
                <a:cubicBezTo>
                  <a:pt x="13904" y="533"/>
                  <a:pt x="13935" y="585"/>
                  <a:pt x="13972" y="596"/>
                </a:cubicBezTo>
                <a:cubicBezTo>
                  <a:pt x="13988" y="601"/>
                  <a:pt x="14013" y="599"/>
                  <a:pt x="14029" y="596"/>
                </a:cubicBezTo>
                <a:cubicBezTo>
                  <a:pt x="14073" y="587"/>
                  <a:pt x="14109" y="578"/>
                  <a:pt x="14154" y="578"/>
                </a:cubicBezTo>
                <a:cubicBezTo>
                  <a:pt x="14202" y="578"/>
                  <a:pt x="14232" y="594"/>
                  <a:pt x="14232" y="645"/>
                </a:cubicBezTo>
                <a:cubicBezTo>
                  <a:pt x="14232" y="699"/>
                  <a:pt x="14156" y="704"/>
                  <a:pt x="14116" y="706"/>
                </a:cubicBezTo>
                <a:cubicBezTo>
                  <a:pt x="14052" y="710"/>
                  <a:pt x="13984" y="707"/>
                  <a:pt x="13938" y="656"/>
                </a:cubicBezTo>
                <a:cubicBezTo>
                  <a:pt x="13926" y="631"/>
                  <a:pt x="13922" y="622"/>
                  <a:pt x="13928" y="603"/>
                </a:cubicBezTo>
                <a:moveTo>
                  <a:pt x="14398" y="448"/>
                </a:moveTo>
                <a:cubicBezTo>
                  <a:pt x="14424" y="455"/>
                  <a:pt x="14424" y="492"/>
                  <a:pt x="14426" y="520"/>
                </a:cubicBezTo>
                <a:cubicBezTo>
                  <a:pt x="14429" y="559"/>
                  <a:pt x="14403" y="679"/>
                  <a:pt x="14433" y="709"/>
                </a:cubicBezTo>
                <a:cubicBezTo>
                  <a:pt x="14451" y="727"/>
                  <a:pt x="14486" y="722"/>
                  <a:pt x="14508" y="723"/>
                </a:cubicBezTo>
                <a:moveTo>
                  <a:pt x="14317" y="213"/>
                </a:moveTo>
                <a:cubicBezTo>
                  <a:pt x="14360" y="224"/>
                  <a:pt x="14375" y="242"/>
                  <a:pt x="14410" y="278"/>
                </a:cubicBezTo>
                <a:moveTo>
                  <a:pt x="14655" y="452"/>
                </a:moveTo>
                <a:cubicBezTo>
                  <a:pt x="14663" y="472"/>
                  <a:pt x="14664" y="474"/>
                  <a:pt x="14670" y="495"/>
                </a:cubicBezTo>
                <a:cubicBezTo>
                  <a:pt x="14678" y="524"/>
                  <a:pt x="14684" y="550"/>
                  <a:pt x="14709" y="570"/>
                </a:cubicBezTo>
                <a:cubicBezTo>
                  <a:pt x="14724" y="582"/>
                  <a:pt x="14732" y="580"/>
                  <a:pt x="14736" y="564"/>
                </a:cubicBezTo>
                <a:cubicBezTo>
                  <a:pt x="14740" y="549"/>
                  <a:pt x="14736" y="527"/>
                  <a:pt x="14736" y="511"/>
                </a:cubicBezTo>
                <a:cubicBezTo>
                  <a:pt x="14744" y="528"/>
                  <a:pt x="14746" y="535"/>
                  <a:pt x="14756" y="550"/>
                </a:cubicBezTo>
                <a:cubicBezTo>
                  <a:pt x="14797" y="611"/>
                  <a:pt x="14860" y="652"/>
                  <a:pt x="14922" y="690"/>
                </a:cubicBezTo>
                <a:cubicBezTo>
                  <a:pt x="14933" y="697"/>
                  <a:pt x="14974" y="713"/>
                  <a:pt x="14980" y="728"/>
                </a:cubicBezTo>
                <a:cubicBezTo>
                  <a:pt x="14974" y="728"/>
                  <a:pt x="14969" y="728"/>
                  <a:pt x="14964" y="728"/>
                </a:cubicBezTo>
                <a:cubicBezTo>
                  <a:pt x="14952" y="712"/>
                  <a:pt x="14939" y="713"/>
                  <a:pt x="14946" y="683"/>
                </a:cubicBezTo>
                <a:cubicBezTo>
                  <a:pt x="14956" y="641"/>
                  <a:pt x="15003" y="602"/>
                  <a:pt x="15026" y="566"/>
                </a:cubicBezTo>
                <a:cubicBezTo>
                  <a:pt x="15083" y="476"/>
                  <a:pt x="15089" y="391"/>
                  <a:pt x="15089" y="287"/>
                </a:cubicBezTo>
                <a:cubicBezTo>
                  <a:pt x="15089" y="248"/>
                  <a:pt x="15081" y="217"/>
                  <a:pt x="15073" y="180"/>
                </a:cubicBezTo>
                <a:cubicBezTo>
                  <a:pt x="15073" y="179"/>
                  <a:pt x="15073" y="179"/>
                  <a:pt x="15073" y="178"/>
                </a:cubicBezTo>
                <a:cubicBezTo>
                  <a:pt x="15073" y="225"/>
                  <a:pt x="15084" y="260"/>
                  <a:pt x="15097" y="305"/>
                </a:cubicBezTo>
                <a:cubicBezTo>
                  <a:pt x="15118" y="377"/>
                  <a:pt x="15140" y="450"/>
                  <a:pt x="15149" y="525"/>
                </a:cubicBezTo>
                <a:cubicBezTo>
                  <a:pt x="15152" y="548"/>
                  <a:pt x="15143" y="639"/>
                  <a:pt x="15168" y="656"/>
                </a:cubicBezTo>
                <a:cubicBezTo>
                  <a:pt x="15186" y="668"/>
                  <a:pt x="15221" y="651"/>
                  <a:pt x="15234" y="642"/>
                </a:cubicBezTo>
                <a:cubicBezTo>
                  <a:pt x="15257" y="622"/>
                  <a:pt x="15265" y="615"/>
                  <a:pt x="15276" y="597"/>
                </a:cubicBezTo>
                <a:moveTo>
                  <a:pt x="15022" y="449"/>
                </a:moveTo>
                <a:cubicBezTo>
                  <a:pt x="15060" y="452"/>
                  <a:pt x="15100" y="455"/>
                  <a:pt x="15139" y="455"/>
                </a:cubicBezTo>
                <a:cubicBezTo>
                  <a:pt x="15252" y="456"/>
                  <a:pt x="15373" y="419"/>
                  <a:pt x="15458" y="342"/>
                </a:cubicBezTo>
                <a:cubicBezTo>
                  <a:pt x="15497" y="307"/>
                  <a:pt x="15519" y="261"/>
                  <a:pt x="15545" y="217"/>
                </a:cubicBezTo>
                <a:cubicBezTo>
                  <a:pt x="15493" y="290"/>
                  <a:pt x="15361" y="448"/>
                  <a:pt x="15412" y="549"/>
                </a:cubicBezTo>
                <a:cubicBezTo>
                  <a:pt x="15436" y="596"/>
                  <a:pt x="15470" y="611"/>
                  <a:pt x="15523" y="616"/>
                </a:cubicBezTo>
                <a:cubicBezTo>
                  <a:pt x="15574" y="620"/>
                  <a:pt x="15615" y="615"/>
                  <a:pt x="15659" y="591"/>
                </a:cubicBezTo>
                <a:cubicBezTo>
                  <a:pt x="15694" y="572"/>
                  <a:pt x="15726" y="554"/>
                  <a:pt x="15761" y="539"/>
                </a:cubicBezTo>
                <a:cubicBezTo>
                  <a:pt x="15762" y="542"/>
                  <a:pt x="15770" y="565"/>
                  <a:pt x="15773" y="573"/>
                </a:cubicBezTo>
                <a:cubicBezTo>
                  <a:pt x="15789" y="609"/>
                  <a:pt x="15807" y="611"/>
                  <a:pt x="15845" y="620"/>
                </a:cubicBezTo>
                <a:cubicBezTo>
                  <a:pt x="15883" y="628"/>
                  <a:pt x="15946" y="625"/>
                  <a:pt x="15982" y="610"/>
                </a:cubicBezTo>
                <a:cubicBezTo>
                  <a:pt x="16028" y="590"/>
                  <a:pt x="16055" y="525"/>
                  <a:pt x="16039" y="477"/>
                </a:cubicBezTo>
                <a:cubicBezTo>
                  <a:pt x="16030" y="450"/>
                  <a:pt x="16028" y="461"/>
                  <a:pt x="16006" y="448"/>
                </a:cubicBezTo>
                <a:cubicBezTo>
                  <a:pt x="16000" y="445"/>
                  <a:pt x="15989" y="457"/>
                  <a:pt x="15988" y="450"/>
                </a:cubicBezTo>
                <a:cubicBezTo>
                  <a:pt x="15987" y="443"/>
                  <a:pt x="16007" y="460"/>
                  <a:pt x="16007" y="453"/>
                </a:cubicBezTo>
                <a:cubicBezTo>
                  <a:pt x="16007" y="446"/>
                  <a:pt x="16010" y="443"/>
                  <a:pt x="16012" y="436"/>
                </a:cubicBezTo>
                <a:cubicBezTo>
                  <a:pt x="16012" y="432"/>
                  <a:pt x="16012" y="431"/>
                  <a:pt x="16012" y="428"/>
                </a:cubicBezTo>
                <a:cubicBezTo>
                  <a:pt x="15971" y="443"/>
                  <a:pt x="15944" y="447"/>
                  <a:pt x="15903" y="477"/>
                </a:cubicBezTo>
                <a:cubicBezTo>
                  <a:pt x="15856" y="511"/>
                  <a:pt x="15813" y="548"/>
                  <a:pt x="15787" y="600"/>
                </a:cubicBezTo>
                <a:cubicBezTo>
                  <a:pt x="15787" y="607"/>
                  <a:pt x="15787" y="613"/>
                  <a:pt x="15787" y="620"/>
                </a:cubicBezTo>
                <a:cubicBezTo>
                  <a:pt x="15817" y="640"/>
                  <a:pt x="15842" y="651"/>
                  <a:pt x="15896" y="646"/>
                </a:cubicBezTo>
                <a:cubicBezTo>
                  <a:pt x="15977" y="638"/>
                  <a:pt x="16050" y="581"/>
                  <a:pt x="16103" y="522"/>
                </a:cubicBezTo>
                <a:cubicBezTo>
                  <a:pt x="16191" y="424"/>
                  <a:pt x="16194" y="316"/>
                  <a:pt x="16194" y="192"/>
                </a:cubicBezTo>
                <a:cubicBezTo>
                  <a:pt x="16194" y="130"/>
                  <a:pt x="16192" y="69"/>
                  <a:pt x="16189" y="7"/>
                </a:cubicBezTo>
                <a:cubicBezTo>
                  <a:pt x="16189" y="5"/>
                  <a:pt x="16188" y="2"/>
                  <a:pt x="16188" y="0"/>
                </a:cubicBezTo>
                <a:cubicBezTo>
                  <a:pt x="16166" y="34"/>
                  <a:pt x="16137" y="76"/>
                  <a:pt x="16119" y="119"/>
                </a:cubicBezTo>
                <a:cubicBezTo>
                  <a:pt x="16094" y="180"/>
                  <a:pt x="16061" y="282"/>
                  <a:pt x="16088" y="349"/>
                </a:cubicBezTo>
                <a:cubicBezTo>
                  <a:pt x="16119" y="424"/>
                  <a:pt x="16208" y="449"/>
                  <a:pt x="16280" y="455"/>
                </a:cubicBezTo>
                <a:cubicBezTo>
                  <a:pt x="16352" y="461"/>
                  <a:pt x="16413" y="452"/>
                  <a:pt x="16470" y="406"/>
                </a:cubicBezTo>
                <a:cubicBezTo>
                  <a:pt x="16513" y="372"/>
                  <a:pt x="16512" y="344"/>
                  <a:pt x="16519" y="296"/>
                </a:cubicBezTo>
                <a:cubicBezTo>
                  <a:pt x="16479" y="284"/>
                  <a:pt x="16455" y="273"/>
                  <a:pt x="16409" y="294"/>
                </a:cubicBezTo>
                <a:cubicBezTo>
                  <a:pt x="16363" y="315"/>
                  <a:pt x="16326" y="355"/>
                  <a:pt x="16318" y="405"/>
                </a:cubicBezTo>
                <a:cubicBezTo>
                  <a:pt x="16318" y="427"/>
                  <a:pt x="16317" y="433"/>
                  <a:pt x="16325" y="446"/>
                </a:cubicBezTo>
                <a:cubicBezTo>
                  <a:pt x="16377" y="452"/>
                  <a:pt x="16422" y="466"/>
                  <a:pt x="16473" y="441"/>
                </a:cubicBezTo>
                <a:cubicBezTo>
                  <a:pt x="16530" y="414"/>
                  <a:pt x="16545" y="364"/>
                  <a:pt x="16578" y="317"/>
                </a:cubicBezTo>
                <a:cubicBezTo>
                  <a:pt x="16582" y="314"/>
                  <a:pt x="16581" y="313"/>
                  <a:pt x="16584" y="313"/>
                </a:cubicBezTo>
                <a:cubicBezTo>
                  <a:pt x="16593" y="343"/>
                  <a:pt x="16596" y="373"/>
                  <a:pt x="16613" y="401"/>
                </a:cubicBezTo>
                <a:cubicBezTo>
                  <a:pt x="16643" y="449"/>
                  <a:pt x="16659" y="446"/>
                  <a:pt x="16704" y="470"/>
                </a:cubicBezTo>
                <a:moveTo>
                  <a:pt x="16820" y="285"/>
                </a:moveTo>
                <a:cubicBezTo>
                  <a:pt x="16835" y="256"/>
                  <a:pt x="16846" y="224"/>
                  <a:pt x="16878" y="209"/>
                </a:cubicBezTo>
                <a:cubicBezTo>
                  <a:pt x="16881" y="208"/>
                  <a:pt x="16884" y="208"/>
                  <a:pt x="16887" y="207"/>
                </a:cubicBezTo>
                <a:cubicBezTo>
                  <a:pt x="16898" y="219"/>
                  <a:pt x="16906" y="240"/>
                  <a:pt x="16917" y="257"/>
                </a:cubicBezTo>
                <a:cubicBezTo>
                  <a:pt x="16935" y="285"/>
                  <a:pt x="16955" y="297"/>
                  <a:pt x="16987" y="298"/>
                </a:cubicBezTo>
                <a:cubicBezTo>
                  <a:pt x="17023" y="300"/>
                  <a:pt x="17044" y="273"/>
                  <a:pt x="17061" y="243"/>
                </a:cubicBezTo>
                <a:cubicBezTo>
                  <a:pt x="17070" y="227"/>
                  <a:pt x="17073" y="212"/>
                  <a:pt x="17074" y="194"/>
                </a:cubicBezTo>
                <a:cubicBezTo>
                  <a:pt x="17031" y="216"/>
                  <a:pt x="17003" y="235"/>
                  <a:pt x="16972" y="277"/>
                </a:cubicBezTo>
                <a:cubicBezTo>
                  <a:pt x="16920" y="348"/>
                  <a:pt x="16918" y="426"/>
                  <a:pt x="16915" y="511"/>
                </a:cubicBezTo>
                <a:cubicBezTo>
                  <a:pt x="16914" y="570"/>
                  <a:pt x="16914" y="588"/>
                  <a:pt x="16911" y="62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92" name="Freeform 22"/>
          <p:cNvSpPr/>
          <p:nvPr/>
        </p:nvSpPr>
        <p:spPr>
          <a:xfrm>
            <a:off x="1617120" y="3147480"/>
            <a:ext cx="42120" cy="34200"/>
          </a:xfrm>
          <a:custGeom>
            <a:avLst/>
            <a:gdLst/>
            <a:ahLst/>
            <a:rect l="0" t="0" r="r" b="b"/>
            <a:pathLst>
              <a:path w="117" h="95">
                <a:moveTo>
                  <a:pt x="27" y="94"/>
                </a:moveTo>
                <a:cubicBezTo>
                  <a:pt x="23" y="67"/>
                  <a:pt x="0" y="0"/>
                  <a:pt x="59" y="18"/>
                </a:cubicBezTo>
                <a:cubicBezTo>
                  <a:pt x="93" y="37"/>
                  <a:pt x="105" y="47"/>
                  <a:pt x="116" y="7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93" name="Freeform 23"/>
          <p:cNvSpPr/>
          <p:nvPr/>
        </p:nvSpPr>
        <p:spPr>
          <a:xfrm>
            <a:off x="735120" y="3204360"/>
            <a:ext cx="1456200" cy="301320"/>
          </a:xfrm>
          <a:custGeom>
            <a:avLst/>
            <a:gdLst/>
            <a:ahLst/>
            <a:rect l="0" t="0" r="r" b="b"/>
            <a:pathLst>
              <a:path w="4045" h="837">
                <a:moveTo>
                  <a:pt x="24" y="230"/>
                </a:moveTo>
                <a:cubicBezTo>
                  <a:pt x="23" y="189"/>
                  <a:pt x="6" y="155"/>
                  <a:pt x="0" y="114"/>
                </a:cubicBezTo>
                <a:cubicBezTo>
                  <a:pt x="1" y="108"/>
                  <a:pt x="1" y="102"/>
                  <a:pt x="2" y="96"/>
                </a:cubicBezTo>
                <a:cubicBezTo>
                  <a:pt x="45" y="85"/>
                  <a:pt x="88" y="76"/>
                  <a:pt x="128" y="102"/>
                </a:cubicBezTo>
                <a:cubicBezTo>
                  <a:pt x="184" y="139"/>
                  <a:pt x="221" y="206"/>
                  <a:pt x="245" y="266"/>
                </a:cubicBezTo>
                <a:cubicBezTo>
                  <a:pt x="258" y="298"/>
                  <a:pt x="256" y="324"/>
                  <a:pt x="256" y="356"/>
                </a:cubicBezTo>
                <a:cubicBezTo>
                  <a:pt x="229" y="342"/>
                  <a:pt x="228" y="335"/>
                  <a:pt x="225" y="295"/>
                </a:cubicBezTo>
                <a:cubicBezTo>
                  <a:pt x="221" y="234"/>
                  <a:pt x="228" y="194"/>
                  <a:pt x="276" y="152"/>
                </a:cubicBezTo>
                <a:cubicBezTo>
                  <a:pt x="303" y="129"/>
                  <a:pt x="386" y="87"/>
                  <a:pt x="422" y="117"/>
                </a:cubicBezTo>
                <a:cubicBezTo>
                  <a:pt x="463" y="152"/>
                  <a:pt x="453" y="256"/>
                  <a:pt x="449" y="303"/>
                </a:cubicBezTo>
                <a:cubicBezTo>
                  <a:pt x="444" y="350"/>
                  <a:pt x="432" y="370"/>
                  <a:pt x="395" y="390"/>
                </a:cubicBezTo>
                <a:cubicBezTo>
                  <a:pt x="393" y="390"/>
                  <a:pt x="390" y="390"/>
                  <a:pt x="388" y="390"/>
                </a:cubicBezTo>
                <a:cubicBezTo>
                  <a:pt x="388" y="334"/>
                  <a:pt x="406" y="307"/>
                  <a:pt x="452" y="268"/>
                </a:cubicBezTo>
                <a:cubicBezTo>
                  <a:pt x="516" y="214"/>
                  <a:pt x="600" y="171"/>
                  <a:pt x="680" y="145"/>
                </a:cubicBezTo>
                <a:cubicBezTo>
                  <a:pt x="740" y="125"/>
                  <a:pt x="847" y="97"/>
                  <a:pt x="896" y="151"/>
                </a:cubicBezTo>
                <a:cubicBezTo>
                  <a:pt x="927" y="186"/>
                  <a:pt x="923" y="265"/>
                  <a:pt x="910" y="306"/>
                </a:cubicBezTo>
                <a:cubicBezTo>
                  <a:pt x="897" y="331"/>
                  <a:pt x="895" y="337"/>
                  <a:pt x="882" y="349"/>
                </a:cubicBezTo>
                <a:moveTo>
                  <a:pt x="1116" y="39"/>
                </a:moveTo>
                <a:cubicBezTo>
                  <a:pt x="1126" y="20"/>
                  <a:pt x="1146" y="0"/>
                  <a:pt x="1172" y="19"/>
                </a:cubicBezTo>
                <a:cubicBezTo>
                  <a:pt x="1210" y="47"/>
                  <a:pt x="1228" y="99"/>
                  <a:pt x="1263" y="131"/>
                </a:cubicBezTo>
                <a:cubicBezTo>
                  <a:pt x="1296" y="161"/>
                  <a:pt x="1333" y="165"/>
                  <a:pt x="1375" y="165"/>
                </a:cubicBezTo>
                <a:cubicBezTo>
                  <a:pt x="1385" y="133"/>
                  <a:pt x="1384" y="112"/>
                  <a:pt x="1354" y="90"/>
                </a:cubicBezTo>
                <a:cubicBezTo>
                  <a:pt x="1303" y="54"/>
                  <a:pt x="1213" y="44"/>
                  <a:pt x="1153" y="56"/>
                </a:cubicBezTo>
                <a:cubicBezTo>
                  <a:pt x="1079" y="71"/>
                  <a:pt x="1000" y="131"/>
                  <a:pt x="983" y="207"/>
                </a:cubicBezTo>
                <a:cubicBezTo>
                  <a:pt x="961" y="305"/>
                  <a:pt x="1076" y="332"/>
                  <a:pt x="1147" y="347"/>
                </a:cubicBezTo>
                <a:cubicBezTo>
                  <a:pt x="1241" y="359"/>
                  <a:pt x="1274" y="364"/>
                  <a:pt x="1338" y="359"/>
                </a:cubicBezTo>
                <a:moveTo>
                  <a:pt x="1828" y="209"/>
                </a:moveTo>
                <a:cubicBezTo>
                  <a:pt x="1820" y="166"/>
                  <a:pt x="1805" y="127"/>
                  <a:pt x="1753" y="116"/>
                </a:cubicBezTo>
                <a:cubicBezTo>
                  <a:pt x="1695" y="104"/>
                  <a:pt x="1642" y="142"/>
                  <a:pt x="1602" y="178"/>
                </a:cubicBezTo>
                <a:cubicBezTo>
                  <a:pt x="1587" y="191"/>
                  <a:pt x="1527" y="260"/>
                  <a:pt x="1560" y="285"/>
                </a:cubicBezTo>
                <a:cubicBezTo>
                  <a:pt x="1598" y="314"/>
                  <a:pt x="1702" y="298"/>
                  <a:pt x="1742" y="287"/>
                </a:cubicBezTo>
                <a:cubicBezTo>
                  <a:pt x="1793" y="273"/>
                  <a:pt x="1850" y="240"/>
                  <a:pt x="1876" y="193"/>
                </a:cubicBezTo>
                <a:cubicBezTo>
                  <a:pt x="1887" y="172"/>
                  <a:pt x="1885" y="153"/>
                  <a:pt x="1888" y="132"/>
                </a:cubicBezTo>
                <a:cubicBezTo>
                  <a:pt x="1888" y="135"/>
                  <a:pt x="1888" y="139"/>
                  <a:pt x="1888" y="142"/>
                </a:cubicBezTo>
                <a:cubicBezTo>
                  <a:pt x="1892" y="194"/>
                  <a:pt x="1897" y="242"/>
                  <a:pt x="1921" y="290"/>
                </a:cubicBezTo>
                <a:cubicBezTo>
                  <a:pt x="1940" y="319"/>
                  <a:pt x="1946" y="329"/>
                  <a:pt x="1966" y="342"/>
                </a:cubicBezTo>
                <a:moveTo>
                  <a:pt x="2061" y="234"/>
                </a:moveTo>
                <a:cubicBezTo>
                  <a:pt x="2065" y="196"/>
                  <a:pt x="2062" y="152"/>
                  <a:pt x="2095" y="124"/>
                </a:cubicBezTo>
                <a:cubicBezTo>
                  <a:pt x="2120" y="103"/>
                  <a:pt x="2177" y="97"/>
                  <a:pt x="2196" y="129"/>
                </a:cubicBezTo>
                <a:cubicBezTo>
                  <a:pt x="2221" y="172"/>
                  <a:pt x="2214" y="254"/>
                  <a:pt x="2210" y="302"/>
                </a:cubicBezTo>
                <a:cubicBezTo>
                  <a:pt x="2205" y="331"/>
                  <a:pt x="2204" y="338"/>
                  <a:pt x="2198" y="355"/>
                </a:cubicBezTo>
                <a:cubicBezTo>
                  <a:pt x="2176" y="383"/>
                  <a:pt x="2199" y="331"/>
                  <a:pt x="2202" y="325"/>
                </a:cubicBezTo>
                <a:cubicBezTo>
                  <a:pt x="2232" y="266"/>
                  <a:pt x="2289" y="197"/>
                  <a:pt x="2356" y="178"/>
                </a:cubicBezTo>
                <a:cubicBezTo>
                  <a:pt x="2397" y="166"/>
                  <a:pt x="2405" y="184"/>
                  <a:pt x="2414" y="220"/>
                </a:cubicBezTo>
                <a:cubicBezTo>
                  <a:pt x="2426" y="269"/>
                  <a:pt x="2423" y="320"/>
                  <a:pt x="2432" y="368"/>
                </a:cubicBezTo>
                <a:cubicBezTo>
                  <a:pt x="2434" y="375"/>
                  <a:pt x="2436" y="382"/>
                  <a:pt x="2438" y="389"/>
                </a:cubicBezTo>
                <a:moveTo>
                  <a:pt x="2646" y="92"/>
                </a:moveTo>
                <a:cubicBezTo>
                  <a:pt x="2649" y="84"/>
                  <a:pt x="2663" y="159"/>
                  <a:pt x="2665" y="173"/>
                </a:cubicBezTo>
                <a:cubicBezTo>
                  <a:pt x="2671" y="223"/>
                  <a:pt x="2668" y="275"/>
                  <a:pt x="2668" y="326"/>
                </a:cubicBezTo>
                <a:moveTo>
                  <a:pt x="2756" y="191"/>
                </a:moveTo>
                <a:cubicBezTo>
                  <a:pt x="2776" y="191"/>
                  <a:pt x="2792" y="187"/>
                  <a:pt x="2811" y="185"/>
                </a:cubicBezTo>
                <a:cubicBezTo>
                  <a:pt x="2848" y="180"/>
                  <a:pt x="2872" y="180"/>
                  <a:pt x="2899" y="207"/>
                </a:cubicBezTo>
                <a:cubicBezTo>
                  <a:pt x="2919" y="226"/>
                  <a:pt x="2933" y="257"/>
                  <a:pt x="2957" y="271"/>
                </a:cubicBezTo>
                <a:cubicBezTo>
                  <a:pt x="2976" y="282"/>
                  <a:pt x="2991" y="265"/>
                  <a:pt x="3001" y="253"/>
                </a:cubicBezTo>
                <a:cubicBezTo>
                  <a:pt x="3018" y="232"/>
                  <a:pt x="3032" y="199"/>
                  <a:pt x="3054" y="183"/>
                </a:cubicBezTo>
                <a:cubicBezTo>
                  <a:pt x="3061" y="181"/>
                  <a:pt x="3062" y="181"/>
                  <a:pt x="3066" y="181"/>
                </a:cubicBezTo>
                <a:cubicBezTo>
                  <a:pt x="3077" y="194"/>
                  <a:pt x="3087" y="214"/>
                  <a:pt x="3096" y="229"/>
                </a:cubicBezTo>
                <a:moveTo>
                  <a:pt x="3763" y="260"/>
                </a:moveTo>
                <a:cubicBezTo>
                  <a:pt x="3773" y="224"/>
                  <a:pt x="3776" y="206"/>
                  <a:pt x="3776" y="169"/>
                </a:cubicBezTo>
                <a:cubicBezTo>
                  <a:pt x="3735" y="132"/>
                  <a:pt x="3682" y="125"/>
                  <a:pt x="3624" y="135"/>
                </a:cubicBezTo>
                <a:cubicBezTo>
                  <a:pt x="3560" y="145"/>
                  <a:pt x="3502" y="174"/>
                  <a:pt x="3493" y="239"/>
                </a:cubicBezTo>
                <a:cubicBezTo>
                  <a:pt x="3485" y="297"/>
                  <a:pt x="3556" y="308"/>
                  <a:pt x="3600" y="312"/>
                </a:cubicBezTo>
                <a:cubicBezTo>
                  <a:pt x="3649" y="316"/>
                  <a:pt x="3679" y="301"/>
                  <a:pt x="3688" y="250"/>
                </a:cubicBezTo>
                <a:cubicBezTo>
                  <a:pt x="3695" y="213"/>
                  <a:pt x="3688" y="167"/>
                  <a:pt x="3688" y="128"/>
                </a:cubicBezTo>
                <a:cubicBezTo>
                  <a:pt x="3734" y="132"/>
                  <a:pt x="3743" y="130"/>
                  <a:pt x="3758" y="189"/>
                </a:cubicBezTo>
                <a:cubicBezTo>
                  <a:pt x="3786" y="296"/>
                  <a:pt x="3786" y="419"/>
                  <a:pt x="3793" y="529"/>
                </a:cubicBezTo>
                <a:cubicBezTo>
                  <a:pt x="3798" y="604"/>
                  <a:pt x="3824" y="734"/>
                  <a:pt x="3766" y="794"/>
                </a:cubicBezTo>
                <a:cubicBezTo>
                  <a:pt x="3740" y="821"/>
                  <a:pt x="3656" y="836"/>
                  <a:pt x="3627" y="805"/>
                </a:cubicBezTo>
                <a:cubicBezTo>
                  <a:pt x="3582" y="758"/>
                  <a:pt x="3611" y="678"/>
                  <a:pt x="3645" y="638"/>
                </a:cubicBezTo>
                <a:cubicBezTo>
                  <a:pt x="3720" y="550"/>
                  <a:pt x="3841" y="492"/>
                  <a:pt x="3940" y="438"/>
                </a:cubicBezTo>
                <a:cubicBezTo>
                  <a:pt x="3975" y="419"/>
                  <a:pt x="4009" y="401"/>
                  <a:pt x="4044" y="38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94" name="Freeform 24"/>
          <p:cNvSpPr/>
          <p:nvPr/>
        </p:nvSpPr>
        <p:spPr>
          <a:xfrm>
            <a:off x="2450160" y="3267000"/>
            <a:ext cx="438480" cy="138240"/>
          </a:xfrm>
          <a:custGeom>
            <a:avLst/>
            <a:gdLst/>
            <a:ahLst/>
            <a:rect l="0" t="0" r="r" b="b"/>
            <a:pathLst>
              <a:path w="1218" h="384">
                <a:moveTo>
                  <a:pt x="7" y="40"/>
                </a:moveTo>
                <a:cubicBezTo>
                  <a:pt x="13" y="27"/>
                  <a:pt x="0" y="19"/>
                  <a:pt x="12" y="15"/>
                </a:cubicBezTo>
                <a:cubicBezTo>
                  <a:pt x="54" y="0"/>
                  <a:pt x="130" y="83"/>
                  <a:pt x="151" y="109"/>
                </a:cubicBezTo>
                <a:cubicBezTo>
                  <a:pt x="192" y="159"/>
                  <a:pt x="203" y="212"/>
                  <a:pt x="209" y="273"/>
                </a:cubicBezTo>
                <a:cubicBezTo>
                  <a:pt x="205" y="268"/>
                  <a:pt x="198" y="298"/>
                  <a:pt x="189" y="259"/>
                </a:cubicBezTo>
                <a:cubicBezTo>
                  <a:pt x="176" y="204"/>
                  <a:pt x="207" y="163"/>
                  <a:pt x="250" y="132"/>
                </a:cubicBezTo>
                <a:cubicBezTo>
                  <a:pt x="303" y="92"/>
                  <a:pt x="449" y="41"/>
                  <a:pt x="498" y="110"/>
                </a:cubicBezTo>
                <a:cubicBezTo>
                  <a:pt x="521" y="144"/>
                  <a:pt x="499" y="221"/>
                  <a:pt x="534" y="243"/>
                </a:cubicBezTo>
                <a:cubicBezTo>
                  <a:pt x="572" y="267"/>
                  <a:pt x="621" y="236"/>
                  <a:pt x="650" y="217"/>
                </a:cubicBezTo>
                <a:cubicBezTo>
                  <a:pt x="722" y="168"/>
                  <a:pt x="769" y="99"/>
                  <a:pt x="826" y="36"/>
                </a:cubicBezTo>
                <a:cubicBezTo>
                  <a:pt x="827" y="36"/>
                  <a:pt x="827" y="36"/>
                  <a:pt x="828" y="36"/>
                </a:cubicBezTo>
                <a:cubicBezTo>
                  <a:pt x="823" y="85"/>
                  <a:pt x="809" y="135"/>
                  <a:pt x="805" y="184"/>
                </a:cubicBezTo>
                <a:cubicBezTo>
                  <a:pt x="799" y="265"/>
                  <a:pt x="806" y="326"/>
                  <a:pt x="893" y="354"/>
                </a:cubicBezTo>
                <a:cubicBezTo>
                  <a:pt x="986" y="383"/>
                  <a:pt x="1164" y="364"/>
                  <a:pt x="1195" y="252"/>
                </a:cubicBezTo>
                <a:cubicBezTo>
                  <a:pt x="1217" y="173"/>
                  <a:pt x="1117" y="127"/>
                  <a:pt x="1059" y="106"/>
                </a:cubicBezTo>
                <a:cubicBezTo>
                  <a:pt x="993" y="82"/>
                  <a:pt x="930" y="82"/>
                  <a:pt x="862" y="7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95" name="Freeform 25"/>
          <p:cNvSpPr/>
          <p:nvPr/>
        </p:nvSpPr>
        <p:spPr>
          <a:xfrm>
            <a:off x="3143160" y="3209040"/>
            <a:ext cx="617400" cy="195120"/>
          </a:xfrm>
          <a:custGeom>
            <a:avLst/>
            <a:gdLst/>
            <a:ahLst/>
            <a:rect l="0" t="0" r="r" b="b"/>
            <a:pathLst>
              <a:path w="1715" h="542">
                <a:moveTo>
                  <a:pt x="18" y="58"/>
                </a:moveTo>
                <a:cubicBezTo>
                  <a:pt x="16" y="32"/>
                  <a:pt x="16" y="28"/>
                  <a:pt x="16" y="13"/>
                </a:cubicBezTo>
                <a:cubicBezTo>
                  <a:pt x="54" y="0"/>
                  <a:pt x="66" y="9"/>
                  <a:pt x="83" y="48"/>
                </a:cubicBezTo>
                <a:cubicBezTo>
                  <a:pt x="118" y="127"/>
                  <a:pt x="121" y="220"/>
                  <a:pt x="125" y="306"/>
                </a:cubicBezTo>
                <a:cubicBezTo>
                  <a:pt x="128" y="385"/>
                  <a:pt x="128" y="462"/>
                  <a:pt x="131" y="541"/>
                </a:cubicBezTo>
                <a:moveTo>
                  <a:pt x="0" y="302"/>
                </a:moveTo>
                <a:cubicBezTo>
                  <a:pt x="58" y="296"/>
                  <a:pt x="126" y="292"/>
                  <a:pt x="189" y="298"/>
                </a:cubicBezTo>
                <a:cubicBezTo>
                  <a:pt x="278" y="306"/>
                  <a:pt x="365" y="328"/>
                  <a:pt x="453" y="339"/>
                </a:cubicBezTo>
                <a:cubicBezTo>
                  <a:pt x="469" y="341"/>
                  <a:pt x="468" y="338"/>
                  <a:pt x="473" y="346"/>
                </a:cubicBezTo>
                <a:cubicBezTo>
                  <a:pt x="491" y="377"/>
                  <a:pt x="457" y="422"/>
                  <a:pt x="485" y="455"/>
                </a:cubicBezTo>
                <a:cubicBezTo>
                  <a:pt x="513" y="487"/>
                  <a:pt x="552" y="486"/>
                  <a:pt x="591" y="487"/>
                </a:cubicBezTo>
                <a:cubicBezTo>
                  <a:pt x="641" y="488"/>
                  <a:pt x="678" y="473"/>
                  <a:pt x="707" y="430"/>
                </a:cubicBezTo>
                <a:cubicBezTo>
                  <a:pt x="743" y="377"/>
                  <a:pt x="742" y="308"/>
                  <a:pt x="742" y="245"/>
                </a:cubicBezTo>
                <a:cubicBezTo>
                  <a:pt x="742" y="242"/>
                  <a:pt x="742" y="238"/>
                  <a:pt x="742" y="235"/>
                </a:cubicBezTo>
                <a:cubicBezTo>
                  <a:pt x="740" y="253"/>
                  <a:pt x="726" y="297"/>
                  <a:pt x="736" y="313"/>
                </a:cubicBezTo>
                <a:cubicBezTo>
                  <a:pt x="749" y="333"/>
                  <a:pt x="770" y="338"/>
                  <a:pt x="794" y="333"/>
                </a:cubicBezTo>
                <a:cubicBezTo>
                  <a:pt x="822" y="327"/>
                  <a:pt x="834" y="316"/>
                  <a:pt x="841" y="285"/>
                </a:cubicBezTo>
                <a:cubicBezTo>
                  <a:pt x="849" y="250"/>
                  <a:pt x="843" y="212"/>
                  <a:pt x="837" y="179"/>
                </a:cubicBezTo>
                <a:cubicBezTo>
                  <a:pt x="835" y="165"/>
                  <a:pt x="833" y="149"/>
                  <a:pt x="834" y="138"/>
                </a:cubicBezTo>
                <a:cubicBezTo>
                  <a:pt x="835" y="138"/>
                  <a:pt x="836" y="138"/>
                  <a:pt x="837" y="138"/>
                </a:cubicBezTo>
                <a:moveTo>
                  <a:pt x="726" y="238"/>
                </a:moveTo>
                <a:cubicBezTo>
                  <a:pt x="735" y="236"/>
                  <a:pt x="764" y="227"/>
                  <a:pt x="785" y="228"/>
                </a:cubicBezTo>
                <a:cubicBezTo>
                  <a:pt x="851" y="231"/>
                  <a:pt x="886" y="282"/>
                  <a:pt x="922" y="333"/>
                </a:cubicBezTo>
                <a:cubicBezTo>
                  <a:pt x="952" y="376"/>
                  <a:pt x="974" y="437"/>
                  <a:pt x="1018" y="469"/>
                </a:cubicBezTo>
                <a:cubicBezTo>
                  <a:pt x="1046" y="489"/>
                  <a:pt x="1081" y="483"/>
                  <a:pt x="1101" y="458"/>
                </a:cubicBezTo>
                <a:cubicBezTo>
                  <a:pt x="1137" y="413"/>
                  <a:pt x="1147" y="350"/>
                  <a:pt x="1150" y="295"/>
                </a:cubicBezTo>
                <a:cubicBezTo>
                  <a:pt x="1153" y="234"/>
                  <a:pt x="1151" y="180"/>
                  <a:pt x="1125" y="126"/>
                </a:cubicBezTo>
                <a:cubicBezTo>
                  <a:pt x="1114" y="103"/>
                  <a:pt x="1064" y="71"/>
                  <a:pt x="1087" y="60"/>
                </a:cubicBezTo>
                <a:cubicBezTo>
                  <a:pt x="1091" y="64"/>
                  <a:pt x="1094" y="67"/>
                  <a:pt x="1098" y="71"/>
                </a:cubicBezTo>
                <a:moveTo>
                  <a:pt x="1547" y="215"/>
                </a:moveTo>
                <a:cubicBezTo>
                  <a:pt x="1547" y="205"/>
                  <a:pt x="1547" y="194"/>
                  <a:pt x="1547" y="184"/>
                </a:cubicBezTo>
                <a:cubicBezTo>
                  <a:pt x="1537" y="197"/>
                  <a:pt x="1529" y="205"/>
                  <a:pt x="1521" y="229"/>
                </a:cubicBezTo>
                <a:cubicBezTo>
                  <a:pt x="1505" y="280"/>
                  <a:pt x="1496" y="326"/>
                  <a:pt x="1495" y="378"/>
                </a:cubicBezTo>
                <a:cubicBezTo>
                  <a:pt x="1494" y="424"/>
                  <a:pt x="1519" y="429"/>
                  <a:pt x="1561" y="430"/>
                </a:cubicBezTo>
                <a:cubicBezTo>
                  <a:pt x="1618" y="432"/>
                  <a:pt x="1657" y="402"/>
                  <a:pt x="1685" y="353"/>
                </a:cubicBezTo>
                <a:cubicBezTo>
                  <a:pt x="1714" y="302"/>
                  <a:pt x="1714" y="234"/>
                  <a:pt x="1683" y="186"/>
                </a:cubicBezTo>
                <a:cubicBezTo>
                  <a:pt x="1648" y="131"/>
                  <a:pt x="1594" y="112"/>
                  <a:pt x="1531" y="114"/>
                </a:cubicBezTo>
                <a:cubicBezTo>
                  <a:pt x="1494" y="119"/>
                  <a:pt x="1483" y="119"/>
                  <a:pt x="1465" y="13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96" name="Freeform 26"/>
          <p:cNvSpPr/>
          <p:nvPr/>
        </p:nvSpPr>
        <p:spPr>
          <a:xfrm>
            <a:off x="3990600" y="3262320"/>
            <a:ext cx="348480" cy="149400"/>
          </a:xfrm>
          <a:custGeom>
            <a:avLst/>
            <a:gdLst/>
            <a:ahLst/>
            <a:rect l="0" t="0" r="r" b="b"/>
            <a:pathLst>
              <a:path w="968" h="415">
                <a:moveTo>
                  <a:pt x="298" y="111"/>
                </a:moveTo>
                <a:cubicBezTo>
                  <a:pt x="261" y="77"/>
                  <a:pt x="248" y="70"/>
                  <a:pt x="198" y="69"/>
                </a:cubicBezTo>
                <a:cubicBezTo>
                  <a:pt x="141" y="68"/>
                  <a:pt x="105" y="108"/>
                  <a:pt x="71" y="150"/>
                </a:cubicBezTo>
                <a:cubicBezTo>
                  <a:pt x="28" y="203"/>
                  <a:pt x="2" y="257"/>
                  <a:pt x="1" y="325"/>
                </a:cubicBezTo>
                <a:cubicBezTo>
                  <a:pt x="0" y="391"/>
                  <a:pt x="71" y="403"/>
                  <a:pt x="126" y="408"/>
                </a:cubicBezTo>
                <a:cubicBezTo>
                  <a:pt x="186" y="413"/>
                  <a:pt x="261" y="414"/>
                  <a:pt x="304" y="363"/>
                </a:cubicBezTo>
                <a:cubicBezTo>
                  <a:pt x="339" y="322"/>
                  <a:pt x="322" y="244"/>
                  <a:pt x="301" y="202"/>
                </a:cubicBezTo>
                <a:cubicBezTo>
                  <a:pt x="286" y="173"/>
                  <a:pt x="262" y="149"/>
                  <a:pt x="243" y="123"/>
                </a:cubicBezTo>
                <a:cubicBezTo>
                  <a:pt x="245" y="131"/>
                  <a:pt x="250" y="167"/>
                  <a:pt x="277" y="192"/>
                </a:cubicBezTo>
                <a:cubicBezTo>
                  <a:pt x="341" y="252"/>
                  <a:pt x="433" y="289"/>
                  <a:pt x="521" y="297"/>
                </a:cubicBezTo>
                <a:cubicBezTo>
                  <a:pt x="567" y="301"/>
                  <a:pt x="573" y="296"/>
                  <a:pt x="586" y="253"/>
                </a:cubicBezTo>
                <a:cubicBezTo>
                  <a:pt x="609" y="179"/>
                  <a:pt x="594" y="86"/>
                  <a:pt x="594" y="9"/>
                </a:cubicBezTo>
                <a:cubicBezTo>
                  <a:pt x="594" y="4"/>
                  <a:pt x="594" y="3"/>
                  <a:pt x="594" y="0"/>
                </a:cubicBezTo>
                <a:cubicBezTo>
                  <a:pt x="635" y="23"/>
                  <a:pt x="676" y="50"/>
                  <a:pt x="715" y="79"/>
                </a:cubicBezTo>
                <a:cubicBezTo>
                  <a:pt x="807" y="148"/>
                  <a:pt x="851" y="215"/>
                  <a:pt x="898" y="316"/>
                </a:cubicBezTo>
                <a:cubicBezTo>
                  <a:pt x="916" y="354"/>
                  <a:pt x="931" y="358"/>
                  <a:pt x="967" y="37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97" name="Freeform 27"/>
          <p:cNvSpPr/>
          <p:nvPr/>
        </p:nvSpPr>
        <p:spPr>
          <a:xfrm>
            <a:off x="4535640" y="3247920"/>
            <a:ext cx="854280" cy="135360"/>
          </a:xfrm>
          <a:custGeom>
            <a:avLst/>
            <a:gdLst/>
            <a:ahLst/>
            <a:rect l="0" t="0" r="r" b="b"/>
            <a:pathLst>
              <a:path w="2373" h="376">
                <a:moveTo>
                  <a:pt x="15" y="91"/>
                </a:moveTo>
                <a:cubicBezTo>
                  <a:pt x="6" y="82"/>
                  <a:pt x="5" y="81"/>
                  <a:pt x="0" y="76"/>
                </a:cubicBezTo>
                <a:cubicBezTo>
                  <a:pt x="9" y="109"/>
                  <a:pt x="23" y="139"/>
                  <a:pt x="39" y="172"/>
                </a:cubicBezTo>
                <a:cubicBezTo>
                  <a:pt x="65" y="225"/>
                  <a:pt x="80" y="299"/>
                  <a:pt x="114" y="348"/>
                </a:cubicBezTo>
                <a:cubicBezTo>
                  <a:pt x="117" y="352"/>
                  <a:pt x="122" y="351"/>
                  <a:pt x="124" y="355"/>
                </a:cubicBezTo>
                <a:cubicBezTo>
                  <a:pt x="145" y="313"/>
                  <a:pt x="162" y="271"/>
                  <a:pt x="190" y="233"/>
                </a:cubicBezTo>
                <a:cubicBezTo>
                  <a:pt x="236" y="172"/>
                  <a:pt x="295" y="139"/>
                  <a:pt x="372" y="141"/>
                </a:cubicBezTo>
                <a:cubicBezTo>
                  <a:pt x="435" y="142"/>
                  <a:pt x="428" y="201"/>
                  <a:pt x="429" y="249"/>
                </a:cubicBezTo>
                <a:cubicBezTo>
                  <a:pt x="430" y="309"/>
                  <a:pt x="417" y="337"/>
                  <a:pt x="375" y="375"/>
                </a:cubicBezTo>
                <a:cubicBezTo>
                  <a:pt x="369" y="362"/>
                  <a:pt x="358" y="358"/>
                  <a:pt x="361" y="326"/>
                </a:cubicBezTo>
                <a:cubicBezTo>
                  <a:pt x="366" y="281"/>
                  <a:pt x="395" y="234"/>
                  <a:pt x="432" y="206"/>
                </a:cubicBezTo>
                <a:cubicBezTo>
                  <a:pt x="487" y="165"/>
                  <a:pt x="550" y="159"/>
                  <a:pt x="617" y="157"/>
                </a:cubicBezTo>
                <a:cubicBezTo>
                  <a:pt x="687" y="155"/>
                  <a:pt x="735" y="170"/>
                  <a:pt x="758" y="241"/>
                </a:cubicBezTo>
                <a:cubicBezTo>
                  <a:pt x="766" y="266"/>
                  <a:pt x="750" y="324"/>
                  <a:pt x="766" y="344"/>
                </a:cubicBezTo>
                <a:cubicBezTo>
                  <a:pt x="777" y="350"/>
                  <a:pt x="782" y="351"/>
                  <a:pt x="791" y="349"/>
                </a:cubicBezTo>
                <a:moveTo>
                  <a:pt x="932" y="141"/>
                </a:moveTo>
                <a:cubicBezTo>
                  <a:pt x="932" y="133"/>
                  <a:pt x="932" y="126"/>
                  <a:pt x="932" y="118"/>
                </a:cubicBezTo>
                <a:cubicBezTo>
                  <a:pt x="932" y="81"/>
                  <a:pt x="932" y="135"/>
                  <a:pt x="932" y="137"/>
                </a:cubicBezTo>
                <a:cubicBezTo>
                  <a:pt x="931" y="186"/>
                  <a:pt x="919" y="231"/>
                  <a:pt x="955" y="270"/>
                </a:cubicBezTo>
                <a:cubicBezTo>
                  <a:pt x="1005" y="322"/>
                  <a:pt x="1086" y="319"/>
                  <a:pt x="1152" y="320"/>
                </a:cubicBezTo>
                <a:cubicBezTo>
                  <a:pt x="1211" y="321"/>
                  <a:pt x="1292" y="318"/>
                  <a:pt x="1310" y="249"/>
                </a:cubicBezTo>
                <a:cubicBezTo>
                  <a:pt x="1327" y="182"/>
                  <a:pt x="1235" y="143"/>
                  <a:pt x="1189" y="121"/>
                </a:cubicBezTo>
                <a:cubicBezTo>
                  <a:pt x="1152" y="104"/>
                  <a:pt x="1109" y="88"/>
                  <a:pt x="1068" y="93"/>
                </a:cubicBezTo>
                <a:cubicBezTo>
                  <a:pt x="1068" y="95"/>
                  <a:pt x="1068" y="96"/>
                  <a:pt x="1068" y="98"/>
                </a:cubicBezTo>
                <a:moveTo>
                  <a:pt x="1326" y="186"/>
                </a:moveTo>
                <a:cubicBezTo>
                  <a:pt x="1332" y="178"/>
                  <a:pt x="1349" y="165"/>
                  <a:pt x="1353" y="155"/>
                </a:cubicBezTo>
                <a:cubicBezTo>
                  <a:pt x="1359" y="139"/>
                  <a:pt x="1359" y="109"/>
                  <a:pt x="1353" y="95"/>
                </a:cubicBezTo>
                <a:cubicBezTo>
                  <a:pt x="1347" y="81"/>
                  <a:pt x="1335" y="67"/>
                  <a:pt x="1329" y="53"/>
                </a:cubicBezTo>
                <a:cubicBezTo>
                  <a:pt x="1329" y="52"/>
                  <a:pt x="1329" y="51"/>
                  <a:pt x="1329" y="50"/>
                </a:cubicBezTo>
                <a:cubicBezTo>
                  <a:pt x="1365" y="49"/>
                  <a:pt x="1399" y="44"/>
                  <a:pt x="1433" y="59"/>
                </a:cubicBezTo>
                <a:cubicBezTo>
                  <a:pt x="1486" y="82"/>
                  <a:pt x="1525" y="127"/>
                  <a:pt x="1557" y="173"/>
                </a:cubicBezTo>
                <a:cubicBezTo>
                  <a:pt x="1574" y="197"/>
                  <a:pt x="1581" y="219"/>
                  <a:pt x="1590" y="247"/>
                </a:cubicBezTo>
                <a:cubicBezTo>
                  <a:pt x="1611" y="237"/>
                  <a:pt x="1626" y="231"/>
                  <a:pt x="1648" y="215"/>
                </a:cubicBezTo>
                <a:cubicBezTo>
                  <a:pt x="1705" y="174"/>
                  <a:pt x="1758" y="133"/>
                  <a:pt x="1810" y="86"/>
                </a:cubicBezTo>
                <a:cubicBezTo>
                  <a:pt x="1820" y="77"/>
                  <a:pt x="1828" y="74"/>
                  <a:pt x="1836" y="68"/>
                </a:cubicBezTo>
                <a:cubicBezTo>
                  <a:pt x="1849" y="92"/>
                  <a:pt x="1859" y="113"/>
                  <a:pt x="1885" y="127"/>
                </a:cubicBezTo>
                <a:cubicBezTo>
                  <a:pt x="1945" y="159"/>
                  <a:pt x="2020" y="151"/>
                  <a:pt x="2085" y="151"/>
                </a:cubicBezTo>
                <a:cubicBezTo>
                  <a:pt x="2122" y="151"/>
                  <a:pt x="2191" y="149"/>
                  <a:pt x="2200" y="99"/>
                </a:cubicBezTo>
                <a:cubicBezTo>
                  <a:pt x="2208" y="57"/>
                  <a:pt x="2189" y="35"/>
                  <a:pt x="2149" y="20"/>
                </a:cubicBezTo>
                <a:cubicBezTo>
                  <a:pt x="2095" y="0"/>
                  <a:pt x="2036" y="8"/>
                  <a:pt x="1994" y="45"/>
                </a:cubicBezTo>
                <a:cubicBezTo>
                  <a:pt x="1943" y="90"/>
                  <a:pt x="1913" y="154"/>
                  <a:pt x="1920" y="221"/>
                </a:cubicBezTo>
                <a:cubicBezTo>
                  <a:pt x="1929" y="302"/>
                  <a:pt x="2030" y="331"/>
                  <a:pt x="2097" y="346"/>
                </a:cubicBezTo>
                <a:cubicBezTo>
                  <a:pt x="2188" y="367"/>
                  <a:pt x="2279" y="365"/>
                  <a:pt x="2372" y="36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98" name="Freeform 28"/>
          <p:cNvSpPr/>
          <p:nvPr/>
        </p:nvSpPr>
        <p:spPr>
          <a:xfrm>
            <a:off x="5634000" y="3130560"/>
            <a:ext cx="702000" cy="222480"/>
          </a:xfrm>
          <a:custGeom>
            <a:avLst/>
            <a:gdLst/>
            <a:ahLst/>
            <a:rect l="0" t="0" r="r" b="b"/>
            <a:pathLst>
              <a:path w="1950" h="618">
                <a:moveTo>
                  <a:pt x="0" y="0"/>
                </a:moveTo>
                <a:cubicBezTo>
                  <a:pt x="19" y="50"/>
                  <a:pt x="41" y="103"/>
                  <a:pt x="59" y="154"/>
                </a:cubicBezTo>
                <a:cubicBezTo>
                  <a:pt x="81" y="219"/>
                  <a:pt x="100" y="285"/>
                  <a:pt x="124" y="350"/>
                </a:cubicBezTo>
                <a:cubicBezTo>
                  <a:pt x="130" y="366"/>
                  <a:pt x="135" y="374"/>
                  <a:pt x="143" y="387"/>
                </a:cubicBezTo>
                <a:cubicBezTo>
                  <a:pt x="172" y="379"/>
                  <a:pt x="180" y="369"/>
                  <a:pt x="205" y="348"/>
                </a:cubicBezTo>
                <a:cubicBezTo>
                  <a:pt x="243" y="317"/>
                  <a:pt x="282" y="290"/>
                  <a:pt x="329" y="276"/>
                </a:cubicBezTo>
                <a:cubicBezTo>
                  <a:pt x="360" y="267"/>
                  <a:pt x="422" y="254"/>
                  <a:pt x="447" y="281"/>
                </a:cubicBezTo>
                <a:cubicBezTo>
                  <a:pt x="470" y="306"/>
                  <a:pt x="463" y="353"/>
                  <a:pt x="463" y="383"/>
                </a:cubicBezTo>
                <a:cubicBezTo>
                  <a:pt x="463" y="418"/>
                  <a:pt x="463" y="415"/>
                  <a:pt x="490" y="434"/>
                </a:cubicBezTo>
                <a:moveTo>
                  <a:pt x="809" y="315"/>
                </a:moveTo>
                <a:cubicBezTo>
                  <a:pt x="809" y="263"/>
                  <a:pt x="817" y="230"/>
                  <a:pt x="755" y="222"/>
                </a:cubicBezTo>
                <a:cubicBezTo>
                  <a:pt x="688" y="213"/>
                  <a:pt x="623" y="247"/>
                  <a:pt x="579" y="297"/>
                </a:cubicBezTo>
                <a:cubicBezTo>
                  <a:pt x="547" y="334"/>
                  <a:pt x="524" y="407"/>
                  <a:pt x="568" y="443"/>
                </a:cubicBezTo>
                <a:cubicBezTo>
                  <a:pt x="616" y="481"/>
                  <a:pt x="741" y="486"/>
                  <a:pt x="796" y="460"/>
                </a:cubicBezTo>
                <a:cubicBezTo>
                  <a:pt x="848" y="434"/>
                  <a:pt x="845" y="380"/>
                  <a:pt x="858" y="333"/>
                </a:cubicBezTo>
                <a:cubicBezTo>
                  <a:pt x="860" y="321"/>
                  <a:pt x="859" y="318"/>
                  <a:pt x="866" y="313"/>
                </a:cubicBezTo>
                <a:cubicBezTo>
                  <a:pt x="901" y="323"/>
                  <a:pt x="914" y="331"/>
                  <a:pt x="940" y="364"/>
                </a:cubicBezTo>
                <a:cubicBezTo>
                  <a:pt x="976" y="407"/>
                  <a:pt x="1005" y="456"/>
                  <a:pt x="1063" y="466"/>
                </a:cubicBezTo>
                <a:cubicBezTo>
                  <a:pt x="1082" y="466"/>
                  <a:pt x="1087" y="466"/>
                  <a:pt x="1099" y="466"/>
                </a:cubicBezTo>
                <a:cubicBezTo>
                  <a:pt x="1108" y="431"/>
                  <a:pt x="1108" y="398"/>
                  <a:pt x="1108" y="361"/>
                </a:cubicBezTo>
                <a:cubicBezTo>
                  <a:pt x="1108" y="327"/>
                  <a:pt x="1104" y="290"/>
                  <a:pt x="1111" y="257"/>
                </a:cubicBezTo>
                <a:cubicBezTo>
                  <a:pt x="1117" y="226"/>
                  <a:pt x="1135" y="208"/>
                  <a:pt x="1166" y="204"/>
                </a:cubicBezTo>
                <a:cubicBezTo>
                  <a:pt x="1206" y="199"/>
                  <a:pt x="1217" y="230"/>
                  <a:pt x="1227" y="263"/>
                </a:cubicBezTo>
                <a:cubicBezTo>
                  <a:pt x="1240" y="303"/>
                  <a:pt x="1241" y="373"/>
                  <a:pt x="1279" y="399"/>
                </a:cubicBezTo>
                <a:cubicBezTo>
                  <a:pt x="1291" y="407"/>
                  <a:pt x="1312" y="402"/>
                  <a:pt x="1323" y="395"/>
                </a:cubicBezTo>
                <a:cubicBezTo>
                  <a:pt x="1355" y="374"/>
                  <a:pt x="1364" y="312"/>
                  <a:pt x="1366" y="277"/>
                </a:cubicBezTo>
                <a:cubicBezTo>
                  <a:pt x="1368" y="243"/>
                  <a:pt x="1364" y="209"/>
                  <a:pt x="1372" y="175"/>
                </a:cubicBezTo>
                <a:cubicBezTo>
                  <a:pt x="1378" y="151"/>
                  <a:pt x="1390" y="139"/>
                  <a:pt x="1406" y="122"/>
                </a:cubicBezTo>
                <a:moveTo>
                  <a:pt x="1658" y="217"/>
                </a:moveTo>
                <a:cubicBezTo>
                  <a:pt x="1666" y="211"/>
                  <a:pt x="1650" y="194"/>
                  <a:pt x="1678" y="205"/>
                </a:cubicBezTo>
                <a:cubicBezTo>
                  <a:pt x="1700" y="214"/>
                  <a:pt x="1706" y="232"/>
                  <a:pt x="1723" y="248"/>
                </a:cubicBezTo>
                <a:cubicBezTo>
                  <a:pt x="1744" y="267"/>
                  <a:pt x="1765" y="265"/>
                  <a:pt x="1791" y="264"/>
                </a:cubicBezTo>
                <a:cubicBezTo>
                  <a:pt x="1824" y="263"/>
                  <a:pt x="1852" y="234"/>
                  <a:pt x="1863" y="202"/>
                </a:cubicBezTo>
                <a:cubicBezTo>
                  <a:pt x="1875" y="168"/>
                  <a:pt x="1873" y="127"/>
                  <a:pt x="1834" y="117"/>
                </a:cubicBezTo>
                <a:cubicBezTo>
                  <a:pt x="1745" y="94"/>
                  <a:pt x="1659" y="137"/>
                  <a:pt x="1587" y="185"/>
                </a:cubicBezTo>
                <a:cubicBezTo>
                  <a:pt x="1507" y="239"/>
                  <a:pt x="1429" y="312"/>
                  <a:pt x="1412" y="412"/>
                </a:cubicBezTo>
                <a:cubicBezTo>
                  <a:pt x="1397" y="503"/>
                  <a:pt x="1482" y="547"/>
                  <a:pt x="1557" y="571"/>
                </a:cubicBezTo>
                <a:cubicBezTo>
                  <a:pt x="1681" y="610"/>
                  <a:pt x="1821" y="608"/>
                  <a:pt x="1949" y="61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999" name="Freeform 29"/>
          <p:cNvSpPr/>
          <p:nvPr/>
        </p:nvSpPr>
        <p:spPr>
          <a:xfrm>
            <a:off x="6656400" y="3119760"/>
            <a:ext cx="871920" cy="224280"/>
          </a:xfrm>
          <a:custGeom>
            <a:avLst/>
            <a:gdLst/>
            <a:ahLst/>
            <a:rect l="0" t="0" r="r" b="b"/>
            <a:pathLst>
              <a:path w="2422" h="623">
                <a:moveTo>
                  <a:pt x="368" y="308"/>
                </a:moveTo>
                <a:cubicBezTo>
                  <a:pt x="346" y="291"/>
                  <a:pt x="329" y="274"/>
                  <a:pt x="301" y="275"/>
                </a:cubicBezTo>
                <a:cubicBezTo>
                  <a:pt x="277" y="276"/>
                  <a:pt x="278" y="303"/>
                  <a:pt x="277" y="323"/>
                </a:cubicBezTo>
                <a:cubicBezTo>
                  <a:pt x="274" y="373"/>
                  <a:pt x="283" y="406"/>
                  <a:pt x="306" y="452"/>
                </a:cubicBezTo>
                <a:cubicBezTo>
                  <a:pt x="322" y="482"/>
                  <a:pt x="363" y="538"/>
                  <a:pt x="350" y="576"/>
                </a:cubicBezTo>
                <a:cubicBezTo>
                  <a:pt x="335" y="622"/>
                  <a:pt x="217" y="606"/>
                  <a:pt x="185" y="603"/>
                </a:cubicBezTo>
                <a:cubicBezTo>
                  <a:pt x="133" y="598"/>
                  <a:pt x="32" y="579"/>
                  <a:pt x="0" y="531"/>
                </a:cubicBezTo>
                <a:cubicBezTo>
                  <a:pt x="0" y="525"/>
                  <a:pt x="0" y="519"/>
                  <a:pt x="0" y="513"/>
                </a:cubicBezTo>
                <a:moveTo>
                  <a:pt x="693" y="362"/>
                </a:moveTo>
                <a:cubicBezTo>
                  <a:pt x="633" y="372"/>
                  <a:pt x="585" y="405"/>
                  <a:pt x="532" y="434"/>
                </a:cubicBezTo>
                <a:cubicBezTo>
                  <a:pt x="485" y="459"/>
                  <a:pt x="455" y="477"/>
                  <a:pt x="420" y="515"/>
                </a:cubicBezTo>
                <a:cubicBezTo>
                  <a:pt x="433" y="568"/>
                  <a:pt x="498" y="565"/>
                  <a:pt x="550" y="568"/>
                </a:cubicBezTo>
                <a:cubicBezTo>
                  <a:pt x="618" y="572"/>
                  <a:pt x="708" y="583"/>
                  <a:pt x="763" y="536"/>
                </a:cubicBezTo>
                <a:cubicBezTo>
                  <a:pt x="802" y="502"/>
                  <a:pt x="799" y="446"/>
                  <a:pt x="800" y="399"/>
                </a:cubicBezTo>
                <a:cubicBezTo>
                  <a:pt x="800" y="387"/>
                  <a:pt x="800" y="374"/>
                  <a:pt x="800" y="362"/>
                </a:cubicBezTo>
                <a:cubicBezTo>
                  <a:pt x="788" y="380"/>
                  <a:pt x="777" y="403"/>
                  <a:pt x="774" y="429"/>
                </a:cubicBezTo>
                <a:cubicBezTo>
                  <a:pt x="771" y="453"/>
                  <a:pt x="765" y="505"/>
                  <a:pt x="784" y="524"/>
                </a:cubicBezTo>
                <a:cubicBezTo>
                  <a:pt x="788" y="526"/>
                  <a:pt x="792" y="527"/>
                  <a:pt x="796" y="529"/>
                </a:cubicBezTo>
                <a:moveTo>
                  <a:pt x="902" y="376"/>
                </a:moveTo>
                <a:cubicBezTo>
                  <a:pt x="932" y="325"/>
                  <a:pt x="961" y="271"/>
                  <a:pt x="1026" y="262"/>
                </a:cubicBezTo>
                <a:cubicBezTo>
                  <a:pt x="1076" y="256"/>
                  <a:pt x="1098" y="294"/>
                  <a:pt x="1111" y="338"/>
                </a:cubicBezTo>
                <a:cubicBezTo>
                  <a:pt x="1123" y="377"/>
                  <a:pt x="1124" y="436"/>
                  <a:pt x="1118" y="477"/>
                </a:cubicBezTo>
                <a:cubicBezTo>
                  <a:pt x="1114" y="505"/>
                  <a:pt x="1105" y="492"/>
                  <a:pt x="1088" y="498"/>
                </a:cubicBezTo>
                <a:cubicBezTo>
                  <a:pt x="1084" y="462"/>
                  <a:pt x="1083" y="438"/>
                  <a:pt x="1102" y="406"/>
                </a:cubicBezTo>
                <a:cubicBezTo>
                  <a:pt x="1120" y="377"/>
                  <a:pt x="1149" y="345"/>
                  <a:pt x="1178" y="327"/>
                </a:cubicBezTo>
                <a:cubicBezTo>
                  <a:pt x="1201" y="313"/>
                  <a:pt x="1241" y="309"/>
                  <a:pt x="1261" y="330"/>
                </a:cubicBezTo>
                <a:cubicBezTo>
                  <a:pt x="1287" y="358"/>
                  <a:pt x="1284" y="401"/>
                  <a:pt x="1284" y="436"/>
                </a:cubicBezTo>
                <a:cubicBezTo>
                  <a:pt x="1284" y="439"/>
                  <a:pt x="1281" y="458"/>
                  <a:pt x="1281" y="458"/>
                </a:cubicBezTo>
                <a:cubicBezTo>
                  <a:pt x="1281" y="416"/>
                  <a:pt x="1287" y="398"/>
                  <a:pt x="1320" y="368"/>
                </a:cubicBezTo>
                <a:cubicBezTo>
                  <a:pt x="1359" y="333"/>
                  <a:pt x="1410" y="300"/>
                  <a:pt x="1458" y="277"/>
                </a:cubicBezTo>
                <a:cubicBezTo>
                  <a:pt x="1492" y="261"/>
                  <a:pt x="1557" y="240"/>
                  <a:pt x="1596" y="255"/>
                </a:cubicBezTo>
                <a:cubicBezTo>
                  <a:pt x="1635" y="269"/>
                  <a:pt x="1625" y="322"/>
                  <a:pt x="1625" y="353"/>
                </a:cubicBezTo>
                <a:cubicBezTo>
                  <a:pt x="1625" y="385"/>
                  <a:pt x="1616" y="397"/>
                  <a:pt x="1648" y="402"/>
                </a:cubicBezTo>
                <a:cubicBezTo>
                  <a:pt x="1656" y="402"/>
                  <a:pt x="1663" y="402"/>
                  <a:pt x="1671" y="402"/>
                </a:cubicBezTo>
                <a:moveTo>
                  <a:pt x="1843" y="252"/>
                </a:moveTo>
                <a:cubicBezTo>
                  <a:pt x="1852" y="218"/>
                  <a:pt x="1857" y="178"/>
                  <a:pt x="1869" y="146"/>
                </a:cubicBezTo>
                <a:cubicBezTo>
                  <a:pt x="1869" y="140"/>
                  <a:pt x="1869" y="141"/>
                  <a:pt x="1869" y="152"/>
                </a:cubicBezTo>
                <a:cubicBezTo>
                  <a:pt x="1859" y="174"/>
                  <a:pt x="1837" y="212"/>
                  <a:pt x="1847" y="239"/>
                </a:cubicBezTo>
                <a:cubicBezTo>
                  <a:pt x="1859" y="269"/>
                  <a:pt x="1935" y="262"/>
                  <a:pt x="1959" y="258"/>
                </a:cubicBezTo>
                <a:cubicBezTo>
                  <a:pt x="2006" y="251"/>
                  <a:pt x="2048" y="219"/>
                  <a:pt x="2056" y="170"/>
                </a:cubicBezTo>
                <a:cubicBezTo>
                  <a:pt x="2066" y="113"/>
                  <a:pt x="2043" y="74"/>
                  <a:pt x="1999" y="39"/>
                </a:cubicBezTo>
                <a:cubicBezTo>
                  <a:pt x="1956" y="5"/>
                  <a:pt x="1894" y="0"/>
                  <a:pt x="1844" y="21"/>
                </a:cubicBezTo>
                <a:cubicBezTo>
                  <a:pt x="1780" y="48"/>
                  <a:pt x="1707" y="108"/>
                  <a:pt x="1687" y="176"/>
                </a:cubicBezTo>
                <a:cubicBezTo>
                  <a:pt x="1673" y="224"/>
                  <a:pt x="1681" y="279"/>
                  <a:pt x="1716" y="314"/>
                </a:cubicBezTo>
                <a:cubicBezTo>
                  <a:pt x="1756" y="353"/>
                  <a:pt x="1819" y="365"/>
                  <a:pt x="1871" y="375"/>
                </a:cubicBezTo>
                <a:cubicBezTo>
                  <a:pt x="1924" y="386"/>
                  <a:pt x="1977" y="391"/>
                  <a:pt x="2031" y="396"/>
                </a:cubicBezTo>
                <a:moveTo>
                  <a:pt x="2308" y="458"/>
                </a:moveTo>
                <a:cubicBezTo>
                  <a:pt x="2346" y="458"/>
                  <a:pt x="2383" y="458"/>
                  <a:pt x="2421" y="458"/>
                </a:cubicBezTo>
                <a:cubicBezTo>
                  <a:pt x="2385" y="462"/>
                  <a:pt x="2349" y="469"/>
                  <a:pt x="2313" y="470"/>
                </a:cubicBezTo>
                <a:cubicBezTo>
                  <a:pt x="2307" y="470"/>
                  <a:pt x="2268" y="475"/>
                  <a:pt x="2295" y="46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00" name="Freeform 30"/>
          <p:cNvSpPr/>
          <p:nvPr/>
        </p:nvSpPr>
        <p:spPr>
          <a:xfrm>
            <a:off x="992880" y="3657240"/>
            <a:ext cx="2426040" cy="391320"/>
          </a:xfrm>
          <a:custGeom>
            <a:avLst/>
            <a:gdLst/>
            <a:ahLst/>
            <a:rect l="0" t="0" r="r" b="b"/>
            <a:pathLst>
              <a:path w="6739" h="1087">
                <a:moveTo>
                  <a:pt x="60" y="111"/>
                </a:moveTo>
                <a:cubicBezTo>
                  <a:pt x="60" y="90"/>
                  <a:pt x="66" y="56"/>
                  <a:pt x="57" y="36"/>
                </a:cubicBezTo>
                <a:cubicBezTo>
                  <a:pt x="52" y="25"/>
                  <a:pt x="42" y="13"/>
                  <a:pt x="33" y="5"/>
                </a:cubicBezTo>
                <a:cubicBezTo>
                  <a:pt x="28" y="2"/>
                  <a:pt x="28" y="0"/>
                  <a:pt x="24" y="1"/>
                </a:cubicBezTo>
                <a:cubicBezTo>
                  <a:pt x="9" y="63"/>
                  <a:pt x="3" y="120"/>
                  <a:pt x="2" y="186"/>
                </a:cubicBezTo>
                <a:cubicBezTo>
                  <a:pt x="0" y="299"/>
                  <a:pt x="14" y="392"/>
                  <a:pt x="39" y="502"/>
                </a:cubicBezTo>
                <a:cubicBezTo>
                  <a:pt x="57" y="581"/>
                  <a:pt x="64" y="653"/>
                  <a:pt x="65" y="733"/>
                </a:cubicBezTo>
                <a:moveTo>
                  <a:pt x="60" y="471"/>
                </a:moveTo>
                <a:cubicBezTo>
                  <a:pt x="80" y="443"/>
                  <a:pt x="85" y="441"/>
                  <a:pt x="120" y="441"/>
                </a:cubicBezTo>
                <a:cubicBezTo>
                  <a:pt x="155" y="441"/>
                  <a:pt x="189" y="451"/>
                  <a:pt x="224" y="452"/>
                </a:cubicBezTo>
                <a:cubicBezTo>
                  <a:pt x="266" y="454"/>
                  <a:pt x="304" y="454"/>
                  <a:pt x="327" y="412"/>
                </a:cubicBezTo>
                <a:cubicBezTo>
                  <a:pt x="350" y="370"/>
                  <a:pt x="339" y="307"/>
                  <a:pt x="339" y="262"/>
                </a:cubicBezTo>
                <a:cubicBezTo>
                  <a:pt x="339" y="229"/>
                  <a:pt x="341" y="191"/>
                  <a:pt x="333" y="159"/>
                </a:cubicBezTo>
                <a:cubicBezTo>
                  <a:pt x="332" y="159"/>
                  <a:pt x="331" y="159"/>
                  <a:pt x="330" y="159"/>
                </a:cubicBezTo>
                <a:cubicBezTo>
                  <a:pt x="328" y="236"/>
                  <a:pt x="324" y="313"/>
                  <a:pt x="324" y="391"/>
                </a:cubicBezTo>
                <a:cubicBezTo>
                  <a:pt x="324" y="474"/>
                  <a:pt x="324" y="545"/>
                  <a:pt x="352" y="624"/>
                </a:cubicBezTo>
                <a:cubicBezTo>
                  <a:pt x="368" y="661"/>
                  <a:pt x="372" y="672"/>
                  <a:pt x="390" y="692"/>
                </a:cubicBezTo>
                <a:moveTo>
                  <a:pt x="567" y="484"/>
                </a:moveTo>
                <a:cubicBezTo>
                  <a:pt x="570" y="458"/>
                  <a:pt x="570" y="499"/>
                  <a:pt x="573" y="525"/>
                </a:cubicBezTo>
                <a:cubicBezTo>
                  <a:pt x="578" y="577"/>
                  <a:pt x="578" y="638"/>
                  <a:pt x="606" y="683"/>
                </a:cubicBezTo>
                <a:cubicBezTo>
                  <a:pt x="621" y="708"/>
                  <a:pt x="666" y="721"/>
                  <a:pt x="694" y="710"/>
                </a:cubicBezTo>
                <a:cubicBezTo>
                  <a:pt x="735" y="693"/>
                  <a:pt x="731" y="640"/>
                  <a:pt x="731" y="605"/>
                </a:cubicBezTo>
                <a:cubicBezTo>
                  <a:pt x="732" y="549"/>
                  <a:pt x="694" y="511"/>
                  <a:pt x="646" y="484"/>
                </a:cubicBezTo>
                <a:cubicBezTo>
                  <a:pt x="627" y="473"/>
                  <a:pt x="585" y="457"/>
                  <a:pt x="579" y="487"/>
                </a:cubicBezTo>
                <a:cubicBezTo>
                  <a:pt x="579" y="493"/>
                  <a:pt x="579" y="499"/>
                  <a:pt x="579" y="505"/>
                </a:cubicBezTo>
                <a:moveTo>
                  <a:pt x="934" y="447"/>
                </a:moveTo>
                <a:cubicBezTo>
                  <a:pt x="934" y="431"/>
                  <a:pt x="934" y="452"/>
                  <a:pt x="934" y="468"/>
                </a:cubicBezTo>
                <a:cubicBezTo>
                  <a:pt x="934" y="496"/>
                  <a:pt x="920" y="569"/>
                  <a:pt x="946" y="588"/>
                </a:cubicBezTo>
                <a:cubicBezTo>
                  <a:pt x="964" y="601"/>
                  <a:pt x="1022" y="600"/>
                  <a:pt x="1043" y="594"/>
                </a:cubicBezTo>
                <a:cubicBezTo>
                  <a:pt x="1079" y="584"/>
                  <a:pt x="1107" y="564"/>
                  <a:pt x="1146" y="561"/>
                </a:cubicBezTo>
                <a:cubicBezTo>
                  <a:pt x="1190" y="557"/>
                  <a:pt x="1193" y="594"/>
                  <a:pt x="1213" y="624"/>
                </a:cubicBezTo>
                <a:cubicBezTo>
                  <a:pt x="1247" y="674"/>
                  <a:pt x="1275" y="693"/>
                  <a:pt x="1335" y="696"/>
                </a:cubicBezTo>
                <a:cubicBezTo>
                  <a:pt x="1392" y="699"/>
                  <a:pt x="1448" y="681"/>
                  <a:pt x="1477" y="626"/>
                </a:cubicBezTo>
                <a:cubicBezTo>
                  <a:pt x="1494" y="593"/>
                  <a:pt x="1498" y="524"/>
                  <a:pt x="1480" y="491"/>
                </a:cubicBezTo>
                <a:cubicBezTo>
                  <a:pt x="1457" y="449"/>
                  <a:pt x="1415" y="445"/>
                  <a:pt x="1374" y="439"/>
                </a:cubicBezTo>
                <a:moveTo>
                  <a:pt x="1935" y="589"/>
                </a:moveTo>
                <a:cubicBezTo>
                  <a:pt x="1926" y="569"/>
                  <a:pt x="1922" y="552"/>
                  <a:pt x="1916" y="530"/>
                </a:cubicBezTo>
                <a:cubicBezTo>
                  <a:pt x="1974" y="504"/>
                  <a:pt x="2034" y="497"/>
                  <a:pt x="2083" y="547"/>
                </a:cubicBezTo>
                <a:cubicBezTo>
                  <a:pt x="2126" y="589"/>
                  <a:pt x="2141" y="647"/>
                  <a:pt x="2144" y="705"/>
                </a:cubicBezTo>
                <a:cubicBezTo>
                  <a:pt x="2146" y="745"/>
                  <a:pt x="2141" y="726"/>
                  <a:pt x="2129" y="747"/>
                </a:cubicBezTo>
                <a:cubicBezTo>
                  <a:pt x="2097" y="740"/>
                  <a:pt x="2099" y="744"/>
                  <a:pt x="2098" y="703"/>
                </a:cubicBezTo>
                <a:cubicBezTo>
                  <a:pt x="2097" y="645"/>
                  <a:pt x="2109" y="611"/>
                  <a:pt x="2159" y="577"/>
                </a:cubicBezTo>
                <a:cubicBezTo>
                  <a:pt x="2183" y="561"/>
                  <a:pt x="2256" y="527"/>
                  <a:pt x="2285" y="555"/>
                </a:cubicBezTo>
                <a:cubicBezTo>
                  <a:pt x="2313" y="581"/>
                  <a:pt x="2302" y="645"/>
                  <a:pt x="2302" y="678"/>
                </a:cubicBezTo>
                <a:cubicBezTo>
                  <a:pt x="2302" y="696"/>
                  <a:pt x="2303" y="701"/>
                  <a:pt x="2296" y="710"/>
                </a:cubicBezTo>
                <a:cubicBezTo>
                  <a:pt x="2292" y="696"/>
                  <a:pt x="2275" y="756"/>
                  <a:pt x="2286" y="694"/>
                </a:cubicBezTo>
                <a:cubicBezTo>
                  <a:pt x="2296" y="636"/>
                  <a:pt x="2349" y="597"/>
                  <a:pt x="2395" y="568"/>
                </a:cubicBezTo>
                <a:cubicBezTo>
                  <a:pt x="2462" y="525"/>
                  <a:pt x="2637" y="437"/>
                  <a:pt x="2716" y="494"/>
                </a:cubicBezTo>
                <a:cubicBezTo>
                  <a:pt x="2757" y="523"/>
                  <a:pt x="2748" y="621"/>
                  <a:pt x="2738" y="661"/>
                </a:cubicBezTo>
                <a:cubicBezTo>
                  <a:pt x="2733" y="683"/>
                  <a:pt x="2722" y="708"/>
                  <a:pt x="2716" y="730"/>
                </a:cubicBezTo>
                <a:moveTo>
                  <a:pt x="3176" y="509"/>
                </a:moveTo>
                <a:cubicBezTo>
                  <a:pt x="3163" y="460"/>
                  <a:pt x="3127" y="443"/>
                  <a:pt x="3068" y="459"/>
                </a:cubicBezTo>
                <a:cubicBezTo>
                  <a:pt x="2991" y="480"/>
                  <a:pt x="2903" y="542"/>
                  <a:pt x="2859" y="609"/>
                </a:cubicBezTo>
                <a:cubicBezTo>
                  <a:pt x="2833" y="648"/>
                  <a:pt x="2843" y="663"/>
                  <a:pt x="2862" y="695"/>
                </a:cubicBezTo>
                <a:cubicBezTo>
                  <a:pt x="2952" y="705"/>
                  <a:pt x="3033" y="710"/>
                  <a:pt x="3120" y="681"/>
                </a:cubicBezTo>
                <a:cubicBezTo>
                  <a:pt x="3182" y="660"/>
                  <a:pt x="3240" y="626"/>
                  <a:pt x="3250" y="557"/>
                </a:cubicBezTo>
                <a:cubicBezTo>
                  <a:pt x="3256" y="515"/>
                  <a:pt x="3239" y="464"/>
                  <a:pt x="3199" y="452"/>
                </a:cubicBezTo>
                <a:cubicBezTo>
                  <a:pt x="3196" y="498"/>
                  <a:pt x="3194" y="541"/>
                  <a:pt x="3205" y="589"/>
                </a:cubicBezTo>
                <a:cubicBezTo>
                  <a:pt x="3220" y="634"/>
                  <a:pt x="3224" y="648"/>
                  <a:pt x="3242" y="674"/>
                </a:cubicBezTo>
                <a:moveTo>
                  <a:pt x="3402" y="527"/>
                </a:moveTo>
                <a:cubicBezTo>
                  <a:pt x="3402" y="480"/>
                  <a:pt x="3396" y="452"/>
                  <a:pt x="3452" y="444"/>
                </a:cubicBezTo>
                <a:cubicBezTo>
                  <a:pt x="3522" y="434"/>
                  <a:pt x="3549" y="483"/>
                  <a:pt x="3566" y="544"/>
                </a:cubicBezTo>
                <a:cubicBezTo>
                  <a:pt x="3581" y="600"/>
                  <a:pt x="3588" y="672"/>
                  <a:pt x="3558" y="722"/>
                </a:cubicBezTo>
                <a:cubicBezTo>
                  <a:pt x="3539" y="753"/>
                  <a:pt x="3512" y="751"/>
                  <a:pt x="3481" y="751"/>
                </a:cubicBezTo>
                <a:cubicBezTo>
                  <a:pt x="3458" y="717"/>
                  <a:pt x="3446" y="670"/>
                  <a:pt x="3460" y="626"/>
                </a:cubicBezTo>
                <a:cubicBezTo>
                  <a:pt x="3490" y="531"/>
                  <a:pt x="3595" y="446"/>
                  <a:pt x="3691" y="432"/>
                </a:cubicBezTo>
                <a:cubicBezTo>
                  <a:pt x="3764" y="422"/>
                  <a:pt x="3797" y="447"/>
                  <a:pt x="3813" y="519"/>
                </a:cubicBezTo>
                <a:cubicBezTo>
                  <a:pt x="3827" y="586"/>
                  <a:pt x="3817" y="659"/>
                  <a:pt x="3815" y="726"/>
                </a:cubicBezTo>
                <a:cubicBezTo>
                  <a:pt x="3815" y="735"/>
                  <a:pt x="3815" y="744"/>
                  <a:pt x="3815" y="753"/>
                </a:cubicBezTo>
                <a:moveTo>
                  <a:pt x="3979" y="481"/>
                </a:moveTo>
                <a:cubicBezTo>
                  <a:pt x="3996" y="454"/>
                  <a:pt x="4015" y="462"/>
                  <a:pt x="4039" y="487"/>
                </a:cubicBezTo>
                <a:cubicBezTo>
                  <a:pt x="4076" y="526"/>
                  <a:pt x="4094" y="578"/>
                  <a:pt x="4127" y="619"/>
                </a:cubicBezTo>
                <a:cubicBezTo>
                  <a:pt x="4159" y="660"/>
                  <a:pt x="4226" y="689"/>
                  <a:pt x="4279" y="668"/>
                </a:cubicBezTo>
                <a:cubicBezTo>
                  <a:pt x="4320" y="652"/>
                  <a:pt x="4350" y="596"/>
                  <a:pt x="4364" y="557"/>
                </a:cubicBezTo>
                <a:cubicBezTo>
                  <a:pt x="4373" y="532"/>
                  <a:pt x="4375" y="506"/>
                  <a:pt x="4377" y="481"/>
                </a:cubicBezTo>
                <a:cubicBezTo>
                  <a:pt x="4374" y="541"/>
                  <a:pt x="4359" y="591"/>
                  <a:pt x="4349" y="650"/>
                </a:cubicBezTo>
                <a:cubicBezTo>
                  <a:pt x="4333" y="742"/>
                  <a:pt x="4337" y="835"/>
                  <a:pt x="4337" y="928"/>
                </a:cubicBezTo>
                <a:moveTo>
                  <a:pt x="4877" y="598"/>
                </a:moveTo>
                <a:cubicBezTo>
                  <a:pt x="4877" y="601"/>
                  <a:pt x="4885" y="649"/>
                  <a:pt x="4895" y="670"/>
                </a:cubicBezTo>
                <a:cubicBezTo>
                  <a:pt x="4919" y="723"/>
                  <a:pt x="4943" y="777"/>
                  <a:pt x="4974" y="826"/>
                </a:cubicBezTo>
                <a:cubicBezTo>
                  <a:pt x="4992" y="854"/>
                  <a:pt x="5014" y="872"/>
                  <a:pt x="5048" y="866"/>
                </a:cubicBezTo>
                <a:cubicBezTo>
                  <a:pt x="5091" y="858"/>
                  <a:pt x="5129" y="804"/>
                  <a:pt x="5159" y="776"/>
                </a:cubicBezTo>
                <a:cubicBezTo>
                  <a:pt x="5199" y="739"/>
                  <a:pt x="5245" y="695"/>
                  <a:pt x="5301" y="685"/>
                </a:cubicBezTo>
                <a:cubicBezTo>
                  <a:pt x="5350" y="676"/>
                  <a:pt x="5370" y="708"/>
                  <a:pt x="5395" y="744"/>
                </a:cubicBezTo>
                <a:cubicBezTo>
                  <a:pt x="5446" y="817"/>
                  <a:pt x="5502" y="829"/>
                  <a:pt x="5590" y="832"/>
                </a:cubicBezTo>
                <a:cubicBezTo>
                  <a:pt x="5652" y="834"/>
                  <a:pt x="5725" y="829"/>
                  <a:pt x="5749" y="760"/>
                </a:cubicBezTo>
                <a:cubicBezTo>
                  <a:pt x="5776" y="681"/>
                  <a:pt x="5725" y="623"/>
                  <a:pt x="5666" y="577"/>
                </a:cubicBezTo>
                <a:cubicBezTo>
                  <a:pt x="5587" y="514"/>
                  <a:pt x="5487" y="474"/>
                  <a:pt x="5385" y="484"/>
                </a:cubicBezTo>
                <a:cubicBezTo>
                  <a:pt x="5301" y="493"/>
                  <a:pt x="5291" y="552"/>
                  <a:pt x="5285" y="621"/>
                </a:cubicBezTo>
                <a:moveTo>
                  <a:pt x="5912" y="653"/>
                </a:moveTo>
                <a:cubicBezTo>
                  <a:pt x="5911" y="615"/>
                  <a:pt x="5916" y="572"/>
                  <a:pt x="5893" y="537"/>
                </a:cubicBezTo>
                <a:cubicBezTo>
                  <a:pt x="5891" y="535"/>
                  <a:pt x="5888" y="534"/>
                  <a:pt x="5886" y="532"/>
                </a:cubicBezTo>
                <a:cubicBezTo>
                  <a:pt x="5853" y="548"/>
                  <a:pt x="5834" y="597"/>
                  <a:pt x="5824" y="634"/>
                </a:cubicBezTo>
                <a:cubicBezTo>
                  <a:pt x="5813" y="674"/>
                  <a:pt x="5804" y="734"/>
                  <a:pt x="5841" y="761"/>
                </a:cubicBezTo>
                <a:cubicBezTo>
                  <a:pt x="5861" y="775"/>
                  <a:pt x="5916" y="788"/>
                  <a:pt x="5939" y="773"/>
                </a:cubicBezTo>
                <a:cubicBezTo>
                  <a:pt x="5961" y="759"/>
                  <a:pt x="5980" y="717"/>
                  <a:pt x="5992" y="694"/>
                </a:cubicBezTo>
                <a:cubicBezTo>
                  <a:pt x="5997" y="684"/>
                  <a:pt x="6003" y="673"/>
                  <a:pt x="6009" y="664"/>
                </a:cubicBezTo>
                <a:cubicBezTo>
                  <a:pt x="6014" y="700"/>
                  <a:pt x="6018" y="738"/>
                  <a:pt x="6022" y="774"/>
                </a:cubicBezTo>
                <a:cubicBezTo>
                  <a:pt x="6028" y="822"/>
                  <a:pt x="6037" y="851"/>
                  <a:pt x="6071" y="883"/>
                </a:cubicBezTo>
                <a:moveTo>
                  <a:pt x="6138" y="710"/>
                </a:moveTo>
                <a:cubicBezTo>
                  <a:pt x="6160" y="659"/>
                  <a:pt x="6182" y="613"/>
                  <a:pt x="6243" y="605"/>
                </a:cubicBezTo>
                <a:cubicBezTo>
                  <a:pt x="6282" y="600"/>
                  <a:pt x="6292" y="628"/>
                  <a:pt x="6312" y="655"/>
                </a:cubicBezTo>
                <a:cubicBezTo>
                  <a:pt x="6348" y="704"/>
                  <a:pt x="6404" y="738"/>
                  <a:pt x="6467" y="724"/>
                </a:cubicBezTo>
                <a:cubicBezTo>
                  <a:pt x="6501" y="717"/>
                  <a:pt x="6506" y="673"/>
                  <a:pt x="6512" y="644"/>
                </a:cubicBezTo>
                <a:cubicBezTo>
                  <a:pt x="6517" y="622"/>
                  <a:pt x="6518" y="600"/>
                  <a:pt x="6519" y="578"/>
                </a:cubicBezTo>
                <a:cubicBezTo>
                  <a:pt x="6515" y="635"/>
                  <a:pt x="6506" y="687"/>
                  <a:pt x="6493" y="744"/>
                </a:cubicBezTo>
                <a:cubicBezTo>
                  <a:pt x="6467" y="857"/>
                  <a:pt x="6452" y="971"/>
                  <a:pt x="6444" y="1086"/>
                </a:cubicBezTo>
                <a:moveTo>
                  <a:pt x="6695" y="577"/>
                </a:moveTo>
                <a:cubicBezTo>
                  <a:pt x="6728" y="540"/>
                  <a:pt x="6706" y="565"/>
                  <a:pt x="6711" y="565"/>
                </a:cubicBezTo>
                <a:cubicBezTo>
                  <a:pt x="6671" y="592"/>
                  <a:pt x="6621" y="617"/>
                  <a:pt x="6590" y="655"/>
                </a:cubicBezTo>
                <a:cubicBezTo>
                  <a:pt x="6568" y="682"/>
                  <a:pt x="6569" y="727"/>
                  <a:pt x="6591" y="754"/>
                </a:cubicBezTo>
                <a:cubicBezTo>
                  <a:pt x="6624" y="794"/>
                  <a:pt x="6674" y="814"/>
                  <a:pt x="6704" y="858"/>
                </a:cubicBezTo>
                <a:cubicBezTo>
                  <a:pt x="6738" y="909"/>
                  <a:pt x="6706" y="944"/>
                  <a:pt x="6660" y="969"/>
                </a:cubicBezTo>
                <a:cubicBezTo>
                  <a:pt x="6570" y="1018"/>
                  <a:pt x="6467" y="1044"/>
                  <a:pt x="6367" y="105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01" name="Freeform 31"/>
          <p:cNvSpPr/>
          <p:nvPr/>
        </p:nvSpPr>
        <p:spPr>
          <a:xfrm>
            <a:off x="3678120" y="3894120"/>
            <a:ext cx="552960" cy="146520"/>
          </a:xfrm>
          <a:custGeom>
            <a:avLst/>
            <a:gdLst/>
            <a:ahLst/>
            <a:rect l="0" t="0" r="r" b="b"/>
            <a:pathLst>
              <a:path w="1536" h="407">
                <a:moveTo>
                  <a:pt x="453" y="57"/>
                </a:moveTo>
                <a:cubicBezTo>
                  <a:pt x="466" y="27"/>
                  <a:pt x="471" y="21"/>
                  <a:pt x="471" y="0"/>
                </a:cubicBezTo>
                <a:cubicBezTo>
                  <a:pt x="381" y="11"/>
                  <a:pt x="296" y="48"/>
                  <a:pt x="214" y="88"/>
                </a:cubicBezTo>
                <a:cubicBezTo>
                  <a:pt x="142" y="123"/>
                  <a:pt x="27" y="175"/>
                  <a:pt x="0" y="262"/>
                </a:cubicBezTo>
                <a:cubicBezTo>
                  <a:pt x="0" y="272"/>
                  <a:pt x="0" y="283"/>
                  <a:pt x="0" y="293"/>
                </a:cubicBezTo>
                <a:cubicBezTo>
                  <a:pt x="104" y="340"/>
                  <a:pt x="201" y="337"/>
                  <a:pt x="315" y="338"/>
                </a:cubicBezTo>
                <a:cubicBezTo>
                  <a:pt x="353" y="338"/>
                  <a:pt x="391" y="338"/>
                  <a:pt x="429" y="338"/>
                </a:cubicBezTo>
                <a:moveTo>
                  <a:pt x="698" y="276"/>
                </a:moveTo>
                <a:cubicBezTo>
                  <a:pt x="747" y="223"/>
                  <a:pt x="774" y="186"/>
                  <a:pt x="765" y="109"/>
                </a:cubicBezTo>
                <a:cubicBezTo>
                  <a:pt x="758" y="51"/>
                  <a:pt x="699" y="63"/>
                  <a:pt x="661" y="85"/>
                </a:cubicBezTo>
                <a:cubicBezTo>
                  <a:pt x="610" y="115"/>
                  <a:pt x="546" y="170"/>
                  <a:pt x="531" y="232"/>
                </a:cubicBezTo>
                <a:cubicBezTo>
                  <a:pt x="515" y="297"/>
                  <a:pt x="588" y="300"/>
                  <a:pt x="632" y="303"/>
                </a:cubicBezTo>
                <a:cubicBezTo>
                  <a:pt x="691" y="307"/>
                  <a:pt x="764" y="312"/>
                  <a:pt x="815" y="276"/>
                </a:cubicBezTo>
                <a:cubicBezTo>
                  <a:pt x="845" y="254"/>
                  <a:pt x="841" y="221"/>
                  <a:pt x="841" y="187"/>
                </a:cubicBezTo>
                <a:cubicBezTo>
                  <a:pt x="841" y="177"/>
                  <a:pt x="841" y="176"/>
                  <a:pt x="841" y="171"/>
                </a:cubicBezTo>
                <a:cubicBezTo>
                  <a:pt x="836" y="207"/>
                  <a:pt x="830" y="237"/>
                  <a:pt x="829" y="272"/>
                </a:cubicBezTo>
                <a:cubicBezTo>
                  <a:pt x="828" y="323"/>
                  <a:pt x="852" y="328"/>
                  <a:pt x="896" y="339"/>
                </a:cubicBezTo>
                <a:moveTo>
                  <a:pt x="1030" y="137"/>
                </a:moveTo>
                <a:cubicBezTo>
                  <a:pt x="1048" y="108"/>
                  <a:pt x="1079" y="77"/>
                  <a:pt x="1121" y="96"/>
                </a:cubicBezTo>
                <a:cubicBezTo>
                  <a:pt x="1173" y="120"/>
                  <a:pt x="1180" y="198"/>
                  <a:pt x="1185" y="248"/>
                </a:cubicBezTo>
                <a:cubicBezTo>
                  <a:pt x="1188" y="279"/>
                  <a:pt x="1187" y="310"/>
                  <a:pt x="1187" y="341"/>
                </a:cubicBezTo>
                <a:cubicBezTo>
                  <a:pt x="1187" y="323"/>
                  <a:pt x="1186" y="328"/>
                  <a:pt x="1187" y="310"/>
                </a:cubicBezTo>
                <a:cubicBezTo>
                  <a:pt x="1190" y="259"/>
                  <a:pt x="1223" y="216"/>
                  <a:pt x="1253" y="174"/>
                </a:cubicBezTo>
                <a:cubicBezTo>
                  <a:pt x="1279" y="140"/>
                  <a:pt x="1309" y="100"/>
                  <a:pt x="1354" y="93"/>
                </a:cubicBezTo>
                <a:cubicBezTo>
                  <a:pt x="1416" y="83"/>
                  <a:pt x="1450" y="152"/>
                  <a:pt x="1469" y="200"/>
                </a:cubicBezTo>
                <a:cubicBezTo>
                  <a:pt x="1496" y="271"/>
                  <a:pt x="1503" y="339"/>
                  <a:pt x="1535" y="40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02" name="Freeform 32"/>
          <p:cNvSpPr/>
          <p:nvPr/>
        </p:nvSpPr>
        <p:spPr>
          <a:xfrm>
            <a:off x="4448160" y="3761640"/>
            <a:ext cx="2130840" cy="221760"/>
          </a:xfrm>
          <a:custGeom>
            <a:avLst/>
            <a:gdLst/>
            <a:ahLst/>
            <a:rect l="0" t="0" r="r" b="b"/>
            <a:pathLst>
              <a:path w="5919" h="616">
                <a:moveTo>
                  <a:pt x="89" y="175"/>
                </a:moveTo>
                <a:cubicBezTo>
                  <a:pt x="82" y="161"/>
                  <a:pt x="75" y="149"/>
                  <a:pt x="67" y="137"/>
                </a:cubicBezTo>
                <a:cubicBezTo>
                  <a:pt x="58" y="152"/>
                  <a:pt x="41" y="180"/>
                  <a:pt x="33" y="203"/>
                </a:cubicBezTo>
                <a:cubicBezTo>
                  <a:pt x="10" y="273"/>
                  <a:pt x="1" y="335"/>
                  <a:pt x="0" y="408"/>
                </a:cubicBezTo>
                <a:cubicBezTo>
                  <a:pt x="0" y="455"/>
                  <a:pt x="1" y="496"/>
                  <a:pt x="56" y="508"/>
                </a:cubicBezTo>
                <a:cubicBezTo>
                  <a:pt x="102" y="518"/>
                  <a:pt x="160" y="510"/>
                  <a:pt x="201" y="489"/>
                </a:cubicBezTo>
                <a:cubicBezTo>
                  <a:pt x="238" y="469"/>
                  <a:pt x="271" y="428"/>
                  <a:pt x="310" y="415"/>
                </a:cubicBezTo>
                <a:cubicBezTo>
                  <a:pt x="336" y="406"/>
                  <a:pt x="337" y="419"/>
                  <a:pt x="350" y="438"/>
                </a:cubicBezTo>
                <a:cubicBezTo>
                  <a:pt x="388" y="497"/>
                  <a:pt x="437" y="506"/>
                  <a:pt x="504" y="509"/>
                </a:cubicBezTo>
                <a:cubicBezTo>
                  <a:pt x="561" y="511"/>
                  <a:pt x="619" y="506"/>
                  <a:pt x="638" y="441"/>
                </a:cubicBezTo>
                <a:cubicBezTo>
                  <a:pt x="658" y="374"/>
                  <a:pt x="633" y="310"/>
                  <a:pt x="596" y="258"/>
                </a:cubicBezTo>
                <a:cubicBezTo>
                  <a:pt x="561" y="207"/>
                  <a:pt x="504" y="178"/>
                  <a:pt x="469" y="130"/>
                </a:cubicBezTo>
                <a:cubicBezTo>
                  <a:pt x="461" y="119"/>
                  <a:pt x="547" y="150"/>
                  <a:pt x="560" y="155"/>
                </a:cubicBezTo>
                <a:moveTo>
                  <a:pt x="768" y="172"/>
                </a:moveTo>
                <a:cubicBezTo>
                  <a:pt x="845" y="172"/>
                  <a:pt x="916" y="172"/>
                  <a:pt x="992" y="156"/>
                </a:cubicBezTo>
                <a:cubicBezTo>
                  <a:pt x="1011" y="152"/>
                  <a:pt x="1028" y="148"/>
                  <a:pt x="1047" y="146"/>
                </a:cubicBezTo>
                <a:cubicBezTo>
                  <a:pt x="1047" y="180"/>
                  <a:pt x="1039" y="226"/>
                  <a:pt x="1066" y="253"/>
                </a:cubicBezTo>
                <a:cubicBezTo>
                  <a:pt x="1096" y="282"/>
                  <a:pt x="1156" y="277"/>
                  <a:pt x="1193" y="275"/>
                </a:cubicBezTo>
                <a:cubicBezTo>
                  <a:pt x="1233" y="273"/>
                  <a:pt x="1295" y="260"/>
                  <a:pt x="1308" y="213"/>
                </a:cubicBezTo>
                <a:cubicBezTo>
                  <a:pt x="1324" y="155"/>
                  <a:pt x="1276" y="134"/>
                  <a:pt x="1227" y="128"/>
                </a:cubicBezTo>
                <a:cubicBezTo>
                  <a:pt x="1129" y="117"/>
                  <a:pt x="1043" y="149"/>
                  <a:pt x="974" y="220"/>
                </a:cubicBezTo>
                <a:cubicBezTo>
                  <a:pt x="925" y="270"/>
                  <a:pt x="880" y="364"/>
                  <a:pt x="938" y="427"/>
                </a:cubicBezTo>
                <a:cubicBezTo>
                  <a:pt x="1018" y="513"/>
                  <a:pt x="1190" y="534"/>
                  <a:pt x="1297" y="545"/>
                </a:cubicBezTo>
                <a:cubicBezTo>
                  <a:pt x="1347" y="548"/>
                  <a:pt x="1396" y="550"/>
                  <a:pt x="1446" y="553"/>
                </a:cubicBezTo>
                <a:moveTo>
                  <a:pt x="2254" y="180"/>
                </a:moveTo>
                <a:cubicBezTo>
                  <a:pt x="2256" y="169"/>
                  <a:pt x="2282" y="150"/>
                  <a:pt x="2270" y="149"/>
                </a:cubicBezTo>
                <a:cubicBezTo>
                  <a:pt x="2226" y="144"/>
                  <a:pt x="2183" y="163"/>
                  <a:pt x="2145" y="183"/>
                </a:cubicBezTo>
                <a:cubicBezTo>
                  <a:pt x="2084" y="216"/>
                  <a:pt x="2035" y="258"/>
                  <a:pt x="2030" y="328"/>
                </a:cubicBezTo>
                <a:cubicBezTo>
                  <a:pt x="2032" y="334"/>
                  <a:pt x="2034" y="339"/>
                  <a:pt x="2036" y="345"/>
                </a:cubicBezTo>
                <a:cubicBezTo>
                  <a:pt x="2108" y="358"/>
                  <a:pt x="2171" y="373"/>
                  <a:pt x="2242" y="346"/>
                </a:cubicBezTo>
                <a:cubicBezTo>
                  <a:pt x="2296" y="326"/>
                  <a:pt x="2302" y="291"/>
                  <a:pt x="2323" y="246"/>
                </a:cubicBezTo>
                <a:cubicBezTo>
                  <a:pt x="2333" y="269"/>
                  <a:pt x="2335" y="296"/>
                  <a:pt x="2353" y="316"/>
                </a:cubicBezTo>
                <a:cubicBezTo>
                  <a:pt x="2387" y="355"/>
                  <a:pt x="2471" y="384"/>
                  <a:pt x="2521" y="355"/>
                </a:cubicBezTo>
                <a:cubicBezTo>
                  <a:pt x="2578" y="323"/>
                  <a:pt x="2574" y="234"/>
                  <a:pt x="2574" y="180"/>
                </a:cubicBezTo>
                <a:cubicBezTo>
                  <a:pt x="2574" y="140"/>
                  <a:pt x="2569" y="116"/>
                  <a:pt x="2552" y="83"/>
                </a:cubicBezTo>
                <a:cubicBezTo>
                  <a:pt x="2549" y="83"/>
                  <a:pt x="2548" y="83"/>
                  <a:pt x="2546" y="83"/>
                </a:cubicBezTo>
                <a:cubicBezTo>
                  <a:pt x="2550" y="129"/>
                  <a:pt x="2534" y="140"/>
                  <a:pt x="2567" y="182"/>
                </a:cubicBezTo>
                <a:cubicBezTo>
                  <a:pt x="2606" y="229"/>
                  <a:pt x="2669" y="260"/>
                  <a:pt x="2719" y="293"/>
                </a:cubicBezTo>
                <a:cubicBezTo>
                  <a:pt x="2764" y="323"/>
                  <a:pt x="2791" y="344"/>
                  <a:pt x="2805" y="394"/>
                </a:cubicBezTo>
                <a:cubicBezTo>
                  <a:pt x="2807" y="400"/>
                  <a:pt x="2804" y="409"/>
                  <a:pt x="2805" y="415"/>
                </a:cubicBezTo>
                <a:cubicBezTo>
                  <a:pt x="2832" y="382"/>
                  <a:pt x="2865" y="357"/>
                  <a:pt x="2898" y="327"/>
                </a:cubicBezTo>
                <a:cubicBezTo>
                  <a:pt x="2965" y="267"/>
                  <a:pt x="2979" y="198"/>
                  <a:pt x="2980" y="112"/>
                </a:cubicBezTo>
                <a:cubicBezTo>
                  <a:pt x="2980" y="81"/>
                  <a:pt x="2975" y="61"/>
                  <a:pt x="2970" y="33"/>
                </a:cubicBezTo>
                <a:cubicBezTo>
                  <a:pt x="2972" y="44"/>
                  <a:pt x="2957" y="30"/>
                  <a:pt x="2963" y="39"/>
                </a:cubicBezTo>
                <a:cubicBezTo>
                  <a:pt x="2987" y="84"/>
                  <a:pt x="3018" y="112"/>
                  <a:pt x="3061" y="142"/>
                </a:cubicBezTo>
                <a:cubicBezTo>
                  <a:pt x="3146" y="203"/>
                  <a:pt x="3201" y="265"/>
                  <a:pt x="3253" y="354"/>
                </a:cubicBezTo>
                <a:cubicBezTo>
                  <a:pt x="3265" y="349"/>
                  <a:pt x="3281" y="345"/>
                  <a:pt x="3295" y="339"/>
                </a:cubicBezTo>
                <a:cubicBezTo>
                  <a:pt x="3420" y="288"/>
                  <a:pt x="3555" y="271"/>
                  <a:pt x="3681" y="223"/>
                </a:cubicBezTo>
                <a:cubicBezTo>
                  <a:pt x="3750" y="197"/>
                  <a:pt x="3786" y="175"/>
                  <a:pt x="3813" y="111"/>
                </a:cubicBezTo>
                <a:cubicBezTo>
                  <a:pt x="3813" y="105"/>
                  <a:pt x="3813" y="98"/>
                  <a:pt x="3813" y="92"/>
                </a:cubicBezTo>
                <a:cubicBezTo>
                  <a:pt x="3734" y="78"/>
                  <a:pt x="3648" y="75"/>
                  <a:pt x="3568" y="88"/>
                </a:cubicBezTo>
                <a:cubicBezTo>
                  <a:pt x="3492" y="101"/>
                  <a:pt x="3417" y="122"/>
                  <a:pt x="3389" y="196"/>
                </a:cubicBezTo>
                <a:cubicBezTo>
                  <a:pt x="3389" y="203"/>
                  <a:pt x="3389" y="211"/>
                  <a:pt x="3389" y="218"/>
                </a:cubicBezTo>
                <a:cubicBezTo>
                  <a:pt x="3453" y="246"/>
                  <a:pt x="3500" y="263"/>
                  <a:pt x="3573" y="266"/>
                </a:cubicBezTo>
                <a:cubicBezTo>
                  <a:pt x="3638" y="269"/>
                  <a:pt x="3703" y="274"/>
                  <a:pt x="3750" y="219"/>
                </a:cubicBezTo>
                <a:cubicBezTo>
                  <a:pt x="3779" y="185"/>
                  <a:pt x="3781" y="139"/>
                  <a:pt x="3789" y="98"/>
                </a:cubicBezTo>
                <a:cubicBezTo>
                  <a:pt x="3796" y="184"/>
                  <a:pt x="3810" y="239"/>
                  <a:pt x="3867" y="298"/>
                </a:cubicBezTo>
                <a:moveTo>
                  <a:pt x="3918" y="258"/>
                </a:moveTo>
                <a:cubicBezTo>
                  <a:pt x="3943" y="204"/>
                  <a:pt x="3964" y="123"/>
                  <a:pt x="4039" y="128"/>
                </a:cubicBezTo>
                <a:cubicBezTo>
                  <a:pt x="4080" y="131"/>
                  <a:pt x="4087" y="167"/>
                  <a:pt x="4100" y="202"/>
                </a:cubicBezTo>
                <a:cubicBezTo>
                  <a:pt x="4113" y="239"/>
                  <a:pt x="4104" y="279"/>
                  <a:pt x="4143" y="302"/>
                </a:cubicBezTo>
                <a:cubicBezTo>
                  <a:pt x="4182" y="325"/>
                  <a:pt x="4221" y="304"/>
                  <a:pt x="4253" y="285"/>
                </a:cubicBezTo>
                <a:cubicBezTo>
                  <a:pt x="4295" y="260"/>
                  <a:pt x="4310" y="193"/>
                  <a:pt x="4326" y="152"/>
                </a:cubicBezTo>
                <a:cubicBezTo>
                  <a:pt x="4336" y="126"/>
                  <a:pt x="4344" y="99"/>
                  <a:pt x="4353" y="74"/>
                </a:cubicBezTo>
                <a:cubicBezTo>
                  <a:pt x="4365" y="89"/>
                  <a:pt x="4384" y="112"/>
                  <a:pt x="4398" y="133"/>
                </a:cubicBezTo>
                <a:cubicBezTo>
                  <a:pt x="4482" y="262"/>
                  <a:pt x="4628" y="295"/>
                  <a:pt x="4772" y="300"/>
                </a:cubicBezTo>
                <a:cubicBezTo>
                  <a:pt x="4832" y="302"/>
                  <a:pt x="4890" y="303"/>
                  <a:pt x="4914" y="239"/>
                </a:cubicBezTo>
                <a:cubicBezTo>
                  <a:pt x="4934" y="186"/>
                  <a:pt x="4910" y="146"/>
                  <a:pt x="4874" y="113"/>
                </a:cubicBezTo>
                <a:cubicBezTo>
                  <a:pt x="4836" y="79"/>
                  <a:pt x="4737" y="100"/>
                  <a:pt x="4701" y="122"/>
                </a:cubicBezTo>
                <a:cubicBezTo>
                  <a:pt x="4648" y="155"/>
                  <a:pt x="4664" y="179"/>
                  <a:pt x="4652" y="227"/>
                </a:cubicBezTo>
                <a:cubicBezTo>
                  <a:pt x="4697" y="243"/>
                  <a:pt x="4745" y="270"/>
                  <a:pt x="4798" y="253"/>
                </a:cubicBezTo>
                <a:cubicBezTo>
                  <a:pt x="4872" y="229"/>
                  <a:pt x="4894" y="180"/>
                  <a:pt x="4935" y="119"/>
                </a:cubicBezTo>
                <a:lnTo>
                  <a:pt x="4936" y="119"/>
                </a:lnTo>
                <a:cubicBezTo>
                  <a:pt x="4936" y="281"/>
                  <a:pt x="4947" y="437"/>
                  <a:pt x="4960" y="598"/>
                </a:cubicBezTo>
                <a:cubicBezTo>
                  <a:pt x="4960" y="604"/>
                  <a:pt x="4960" y="609"/>
                  <a:pt x="4960" y="615"/>
                </a:cubicBezTo>
                <a:cubicBezTo>
                  <a:pt x="4915" y="601"/>
                  <a:pt x="4885" y="615"/>
                  <a:pt x="4854" y="559"/>
                </a:cubicBezTo>
                <a:cubicBezTo>
                  <a:pt x="4829" y="516"/>
                  <a:pt x="4840" y="484"/>
                  <a:pt x="4866" y="448"/>
                </a:cubicBezTo>
                <a:cubicBezTo>
                  <a:pt x="4920" y="372"/>
                  <a:pt x="5095" y="304"/>
                  <a:pt x="5176" y="262"/>
                </a:cubicBezTo>
                <a:cubicBezTo>
                  <a:pt x="5227" y="236"/>
                  <a:pt x="5347" y="163"/>
                  <a:pt x="5409" y="176"/>
                </a:cubicBezTo>
                <a:cubicBezTo>
                  <a:pt x="5419" y="178"/>
                  <a:pt x="5413" y="199"/>
                  <a:pt x="5415" y="199"/>
                </a:cubicBezTo>
                <a:cubicBezTo>
                  <a:pt x="5454" y="203"/>
                  <a:pt x="5497" y="203"/>
                  <a:pt x="5535" y="192"/>
                </a:cubicBezTo>
                <a:cubicBezTo>
                  <a:pt x="5584" y="177"/>
                  <a:pt x="5602" y="147"/>
                  <a:pt x="5609" y="102"/>
                </a:cubicBezTo>
                <a:cubicBezTo>
                  <a:pt x="5617" y="46"/>
                  <a:pt x="5588" y="42"/>
                  <a:pt x="5546" y="29"/>
                </a:cubicBezTo>
                <a:cubicBezTo>
                  <a:pt x="5452" y="0"/>
                  <a:pt x="5306" y="116"/>
                  <a:pt x="5269" y="195"/>
                </a:cubicBezTo>
                <a:cubicBezTo>
                  <a:pt x="5233" y="272"/>
                  <a:pt x="5283" y="310"/>
                  <a:pt x="5351" y="334"/>
                </a:cubicBezTo>
                <a:cubicBezTo>
                  <a:pt x="5495" y="384"/>
                  <a:pt x="5694" y="369"/>
                  <a:pt x="5842" y="349"/>
                </a:cubicBezTo>
                <a:cubicBezTo>
                  <a:pt x="5886" y="340"/>
                  <a:pt x="5898" y="342"/>
                  <a:pt x="5918" y="32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03" name="Freeform 33"/>
          <p:cNvSpPr/>
          <p:nvPr/>
        </p:nvSpPr>
        <p:spPr>
          <a:xfrm>
            <a:off x="2250360" y="4013280"/>
            <a:ext cx="375480" cy="289080"/>
          </a:xfrm>
          <a:custGeom>
            <a:avLst/>
            <a:gdLst/>
            <a:ahLst/>
            <a:rect l="0" t="0" r="r" b="b"/>
            <a:pathLst>
              <a:path w="1043" h="803">
                <a:moveTo>
                  <a:pt x="550" y="506"/>
                </a:moveTo>
                <a:cubicBezTo>
                  <a:pt x="520" y="495"/>
                  <a:pt x="522" y="489"/>
                  <a:pt x="493" y="468"/>
                </a:cubicBezTo>
                <a:cubicBezTo>
                  <a:pt x="414" y="411"/>
                  <a:pt x="318" y="428"/>
                  <a:pt x="239" y="473"/>
                </a:cubicBezTo>
                <a:cubicBezTo>
                  <a:pt x="157" y="519"/>
                  <a:pt x="71" y="590"/>
                  <a:pt x="24" y="673"/>
                </a:cubicBezTo>
                <a:cubicBezTo>
                  <a:pt x="0" y="714"/>
                  <a:pt x="5" y="741"/>
                  <a:pt x="12" y="784"/>
                </a:cubicBezTo>
                <a:cubicBezTo>
                  <a:pt x="97" y="802"/>
                  <a:pt x="162" y="799"/>
                  <a:pt x="242" y="756"/>
                </a:cubicBezTo>
                <a:cubicBezTo>
                  <a:pt x="332" y="708"/>
                  <a:pt x="422" y="624"/>
                  <a:pt x="457" y="526"/>
                </a:cubicBezTo>
                <a:cubicBezTo>
                  <a:pt x="492" y="428"/>
                  <a:pt x="479" y="298"/>
                  <a:pt x="461" y="198"/>
                </a:cubicBezTo>
                <a:cubicBezTo>
                  <a:pt x="449" y="134"/>
                  <a:pt x="428" y="53"/>
                  <a:pt x="403" y="0"/>
                </a:cubicBezTo>
                <a:cubicBezTo>
                  <a:pt x="386" y="81"/>
                  <a:pt x="376" y="165"/>
                  <a:pt x="373" y="247"/>
                </a:cubicBezTo>
                <a:cubicBezTo>
                  <a:pt x="369" y="353"/>
                  <a:pt x="364" y="456"/>
                  <a:pt x="421" y="550"/>
                </a:cubicBezTo>
                <a:cubicBezTo>
                  <a:pt x="454" y="604"/>
                  <a:pt x="496" y="622"/>
                  <a:pt x="551" y="650"/>
                </a:cubicBezTo>
                <a:moveTo>
                  <a:pt x="878" y="591"/>
                </a:moveTo>
                <a:cubicBezTo>
                  <a:pt x="891" y="566"/>
                  <a:pt x="928" y="505"/>
                  <a:pt x="903" y="473"/>
                </a:cubicBezTo>
                <a:cubicBezTo>
                  <a:pt x="875" y="438"/>
                  <a:pt x="801" y="484"/>
                  <a:pt x="779" y="499"/>
                </a:cubicBezTo>
                <a:cubicBezTo>
                  <a:pt x="734" y="531"/>
                  <a:pt x="690" y="571"/>
                  <a:pt x="680" y="628"/>
                </a:cubicBezTo>
                <a:cubicBezTo>
                  <a:pt x="670" y="685"/>
                  <a:pt x="743" y="673"/>
                  <a:pt x="776" y="673"/>
                </a:cubicBezTo>
                <a:cubicBezTo>
                  <a:pt x="850" y="674"/>
                  <a:pt x="910" y="656"/>
                  <a:pt x="975" y="620"/>
                </a:cubicBezTo>
                <a:cubicBezTo>
                  <a:pt x="1008" y="601"/>
                  <a:pt x="1025" y="584"/>
                  <a:pt x="1042" y="553"/>
                </a:cubicBezTo>
                <a:cubicBezTo>
                  <a:pt x="1042" y="552"/>
                  <a:pt x="1042" y="552"/>
                  <a:pt x="1042" y="551"/>
                </a:cubicBezTo>
                <a:cubicBezTo>
                  <a:pt x="1013" y="570"/>
                  <a:pt x="997" y="593"/>
                  <a:pt x="992" y="629"/>
                </a:cubicBezTo>
                <a:cubicBezTo>
                  <a:pt x="986" y="672"/>
                  <a:pt x="993" y="681"/>
                  <a:pt x="1030" y="69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04" name="Freeform 34"/>
          <p:cNvSpPr/>
          <p:nvPr/>
        </p:nvSpPr>
        <p:spPr>
          <a:xfrm>
            <a:off x="2646360" y="4178160"/>
            <a:ext cx="1530720" cy="151200"/>
          </a:xfrm>
          <a:custGeom>
            <a:avLst/>
            <a:gdLst/>
            <a:ahLst/>
            <a:rect l="0" t="0" r="r" b="b"/>
            <a:pathLst>
              <a:path w="4252" h="420">
                <a:moveTo>
                  <a:pt x="4251" y="134"/>
                </a:moveTo>
                <a:cubicBezTo>
                  <a:pt x="2837" y="124"/>
                  <a:pt x="1423" y="114"/>
                  <a:pt x="9" y="104"/>
                </a:cubicBezTo>
                <a:cubicBezTo>
                  <a:pt x="21" y="85"/>
                  <a:pt x="0" y="24"/>
                  <a:pt x="17" y="39"/>
                </a:cubicBezTo>
                <a:cubicBezTo>
                  <a:pt x="37" y="57"/>
                  <a:pt x="44" y="77"/>
                  <a:pt x="62" y="103"/>
                </a:cubicBezTo>
                <a:cubicBezTo>
                  <a:pt x="86" y="139"/>
                  <a:pt x="129" y="247"/>
                  <a:pt x="182" y="176"/>
                </a:cubicBezTo>
                <a:cubicBezTo>
                  <a:pt x="211" y="139"/>
                  <a:pt x="202" y="46"/>
                  <a:pt x="208" y="0"/>
                </a:cubicBezTo>
                <a:cubicBezTo>
                  <a:pt x="211" y="15"/>
                  <a:pt x="226" y="69"/>
                  <a:pt x="229" y="90"/>
                </a:cubicBezTo>
                <a:cubicBezTo>
                  <a:pt x="246" y="211"/>
                  <a:pt x="265" y="309"/>
                  <a:pt x="308" y="41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05" name="Freeform 35"/>
          <p:cNvSpPr/>
          <p:nvPr/>
        </p:nvSpPr>
        <p:spPr>
          <a:xfrm>
            <a:off x="2820960" y="4210200"/>
            <a:ext cx="48240" cy="141480"/>
          </a:xfrm>
          <a:custGeom>
            <a:avLst/>
            <a:gdLst/>
            <a:ahLst/>
            <a:rect l="0" t="0" r="r" b="b"/>
            <a:pathLst>
              <a:path w="134" h="393">
                <a:moveTo>
                  <a:pt x="113" y="41"/>
                </a:moveTo>
                <a:cubicBezTo>
                  <a:pt x="108" y="29"/>
                  <a:pt x="97" y="9"/>
                  <a:pt x="92" y="0"/>
                </a:cubicBezTo>
                <a:cubicBezTo>
                  <a:pt x="69" y="21"/>
                  <a:pt x="58" y="54"/>
                  <a:pt x="55" y="86"/>
                </a:cubicBezTo>
                <a:cubicBezTo>
                  <a:pt x="50" y="145"/>
                  <a:pt x="64" y="186"/>
                  <a:pt x="90" y="240"/>
                </a:cubicBezTo>
                <a:cubicBezTo>
                  <a:pt x="105" y="271"/>
                  <a:pt x="133" y="311"/>
                  <a:pt x="120" y="348"/>
                </a:cubicBezTo>
                <a:cubicBezTo>
                  <a:pt x="109" y="380"/>
                  <a:pt x="58" y="386"/>
                  <a:pt x="31" y="390"/>
                </a:cubicBezTo>
                <a:cubicBezTo>
                  <a:pt x="13" y="392"/>
                  <a:pt x="10" y="392"/>
                  <a:pt x="0" y="39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06" name="Freeform 36"/>
          <p:cNvSpPr/>
          <p:nvPr/>
        </p:nvSpPr>
        <p:spPr>
          <a:xfrm>
            <a:off x="3240360" y="4292280"/>
            <a:ext cx="758880" cy="224280"/>
          </a:xfrm>
          <a:custGeom>
            <a:avLst/>
            <a:gdLst/>
            <a:ahLst/>
            <a:rect l="0" t="0" r="r" b="b"/>
            <a:pathLst>
              <a:path w="2108" h="623">
                <a:moveTo>
                  <a:pt x="20" y="38"/>
                </a:moveTo>
                <a:cubicBezTo>
                  <a:pt x="3" y="39"/>
                  <a:pt x="0" y="0"/>
                  <a:pt x="8" y="62"/>
                </a:cubicBezTo>
                <a:cubicBezTo>
                  <a:pt x="23" y="184"/>
                  <a:pt x="20" y="301"/>
                  <a:pt x="17" y="423"/>
                </a:cubicBezTo>
                <a:cubicBezTo>
                  <a:pt x="15" y="497"/>
                  <a:pt x="16" y="551"/>
                  <a:pt x="90" y="586"/>
                </a:cubicBezTo>
                <a:cubicBezTo>
                  <a:pt x="161" y="621"/>
                  <a:pt x="288" y="622"/>
                  <a:pt x="356" y="586"/>
                </a:cubicBezTo>
                <a:cubicBezTo>
                  <a:pt x="413" y="556"/>
                  <a:pt x="428" y="483"/>
                  <a:pt x="402" y="426"/>
                </a:cubicBezTo>
                <a:cubicBezTo>
                  <a:pt x="364" y="342"/>
                  <a:pt x="268" y="280"/>
                  <a:pt x="187" y="243"/>
                </a:cubicBezTo>
                <a:cubicBezTo>
                  <a:pt x="139" y="221"/>
                  <a:pt x="90" y="212"/>
                  <a:pt x="39" y="204"/>
                </a:cubicBezTo>
                <a:cubicBezTo>
                  <a:pt x="144" y="204"/>
                  <a:pt x="250" y="200"/>
                  <a:pt x="354" y="185"/>
                </a:cubicBezTo>
                <a:cubicBezTo>
                  <a:pt x="390" y="180"/>
                  <a:pt x="491" y="174"/>
                  <a:pt x="514" y="132"/>
                </a:cubicBezTo>
                <a:cubicBezTo>
                  <a:pt x="522" y="119"/>
                  <a:pt x="516" y="108"/>
                  <a:pt x="519" y="95"/>
                </a:cubicBezTo>
                <a:cubicBezTo>
                  <a:pt x="500" y="146"/>
                  <a:pt x="479" y="212"/>
                  <a:pt x="519" y="257"/>
                </a:cubicBezTo>
                <a:cubicBezTo>
                  <a:pt x="553" y="295"/>
                  <a:pt x="621" y="293"/>
                  <a:pt x="650" y="326"/>
                </a:cubicBezTo>
                <a:cubicBezTo>
                  <a:pt x="661" y="338"/>
                  <a:pt x="661" y="357"/>
                  <a:pt x="662" y="373"/>
                </a:cubicBezTo>
                <a:cubicBezTo>
                  <a:pt x="663" y="390"/>
                  <a:pt x="652" y="483"/>
                  <a:pt x="666" y="488"/>
                </a:cubicBezTo>
                <a:cubicBezTo>
                  <a:pt x="690" y="497"/>
                  <a:pt x="725" y="479"/>
                  <a:pt x="746" y="472"/>
                </a:cubicBezTo>
                <a:moveTo>
                  <a:pt x="990" y="239"/>
                </a:moveTo>
                <a:cubicBezTo>
                  <a:pt x="989" y="221"/>
                  <a:pt x="990" y="215"/>
                  <a:pt x="978" y="209"/>
                </a:cubicBezTo>
                <a:cubicBezTo>
                  <a:pt x="952" y="209"/>
                  <a:pt x="939" y="226"/>
                  <a:pt x="926" y="250"/>
                </a:cubicBezTo>
                <a:cubicBezTo>
                  <a:pt x="914" y="272"/>
                  <a:pt x="896" y="325"/>
                  <a:pt x="908" y="351"/>
                </a:cubicBezTo>
                <a:cubicBezTo>
                  <a:pt x="922" y="381"/>
                  <a:pt x="996" y="370"/>
                  <a:pt x="1020" y="369"/>
                </a:cubicBezTo>
                <a:cubicBezTo>
                  <a:pt x="1062" y="367"/>
                  <a:pt x="1106" y="351"/>
                  <a:pt x="1115" y="305"/>
                </a:cubicBezTo>
                <a:cubicBezTo>
                  <a:pt x="1125" y="252"/>
                  <a:pt x="1078" y="220"/>
                  <a:pt x="1041" y="195"/>
                </a:cubicBezTo>
                <a:cubicBezTo>
                  <a:pt x="1036" y="191"/>
                  <a:pt x="993" y="160"/>
                  <a:pt x="992" y="182"/>
                </a:cubicBezTo>
                <a:cubicBezTo>
                  <a:pt x="992" y="188"/>
                  <a:pt x="992" y="193"/>
                  <a:pt x="992" y="199"/>
                </a:cubicBezTo>
                <a:moveTo>
                  <a:pt x="1211" y="242"/>
                </a:moveTo>
                <a:cubicBezTo>
                  <a:pt x="1211" y="229"/>
                  <a:pt x="1212" y="217"/>
                  <a:pt x="1213" y="205"/>
                </a:cubicBezTo>
                <a:cubicBezTo>
                  <a:pt x="1244" y="208"/>
                  <a:pt x="1246" y="192"/>
                  <a:pt x="1272" y="222"/>
                </a:cubicBezTo>
                <a:cubicBezTo>
                  <a:pt x="1308" y="265"/>
                  <a:pt x="1311" y="336"/>
                  <a:pt x="1323" y="389"/>
                </a:cubicBezTo>
                <a:cubicBezTo>
                  <a:pt x="1332" y="373"/>
                  <a:pt x="1343" y="349"/>
                  <a:pt x="1356" y="334"/>
                </a:cubicBezTo>
                <a:cubicBezTo>
                  <a:pt x="1413" y="269"/>
                  <a:pt x="1531" y="223"/>
                  <a:pt x="1618" y="245"/>
                </a:cubicBezTo>
                <a:cubicBezTo>
                  <a:pt x="1655" y="254"/>
                  <a:pt x="1661" y="288"/>
                  <a:pt x="1662" y="320"/>
                </a:cubicBezTo>
                <a:cubicBezTo>
                  <a:pt x="1662" y="328"/>
                  <a:pt x="1662" y="330"/>
                  <a:pt x="1662" y="335"/>
                </a:cubicBezTo>
                <a:cubicBezTo>
                  <a:pt x="1658" y="325"/>
                  <a:pt x="1652" y="326"/>
                  <a:pt x="1654" y="301"/>
                </a:cubicBezTo>
                <a:cubicBezTo>
                  <a:pt x="1658" y="255"/>
                  <a:pt x="1704" y="217"/>
                  <a:pt x="1742" y="196"/>
                </a:cubicBezTo>
                <a:cubicBezTo>
                  <a:pt x="1797" y="161"/>
                  <a:pt x="1868" y="157"/>
                  <a:pt x="1932" y="163"/>
                </a:cubicBezTo>
                <a:cubicBezTo>
                  <a:pt x="2006" y="170"/>
                  <a:pt x="2047" y="211"/>
                  <a:pt x="2068" y="280"/>
                </a:cubicBezTo>
                <a:cubicBezTo>
                  <a:pt x="2084" y="331"/>
                  <a:pt x="2084" y="380"/>
                  <a:pt x="2107" y="43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07" name="Freeform 37"/>
          <p:cNvSpPr/>
          <p:nvPr/>
        </p:nvSpPr>
        <p:spPr>
          <a:xfrm>
            <a:off x="4343400" y="4280040"/>
            <a:ext cx="960840" cy="180360"/>
          </a:xfrm>
          <a:custGeom>
            <a:avLst/>
            <a:gdLst/>
            <a:ahLst/>
            <a:rect l="0" t="0" r="r" b="b"/>
            <a:pathLst>
              <a:path w="2669" h="501">
                <a:moveTo>
                  <a:pt x="0" y="144"/>
                </a:moveTo>
                <a:cubicBezTo>
                  <a:pt x="5" y="118"/>
                  <a:pt x="6" y="113"/>
                  <a:pt x="9" y="99"/>
                </a:cubicBezTo>
                <a:cubicBezTo>
                  <a:pt x="14" y="147"/>
                  <a:pt x="21" y="194"/>
                  <a:pt x="31" y="241"/>
                </a:cubicBezTo>
                <a:cubicBezTo>
                  <a:pt x="43" y="297"/>
                  <a:pt x="55" y="357"/>
                  <a:pt x="94" y="403"/>
                </a:cubicBezTo>
                <a:cubicBezTo>
                  <a:pt x="120" y="427"/>
                  <a:pt x="129" y="435"/>
                  <a:pt x="153" y="439"/>
                </a:cubicBezTo>
                <a:moveTo>
                  <a:pt x="534" y="269"/>
                </a:moveTo>
                <a:cubicBezTo>
                  <a:pt x="581" y="269"/>
                  <a:pt x="627" y="272"/>
                  <a:pt x="674" y="277"/>
                </a:cubicBezTo>
                <a:cubicBezTo>
                  <a:pt x="756" y="285"/>
                  <a:pt x="837" y="286"/>
                  <a:pt x="920" y="286"/>
                </a:cubicBezTo>
                <a:moveTo>
                  <a:pt x="1199" y="96"/>
                </a:moveTo>
                <a:cubicBezTo>
                  <a:pt x="1224" y="64"/>
                  <a:pt x="1239" y="70"/>
                  <a:pt x="1295" y="70"/>
                </a:cubicBezTo>
                <a:cubicBezTo>
                  <a:pt x="1378" y="69"/>
                  <a:pt x="1453" y="94"/>
                  <a:pt x="1521" y="141"/>
                </a:cubicBezTo>
                <a:cubicBezTo>
                  <a:pt x="1544" y="157"/>
                  <a:pt x="1595" y="209"/>
                  <a:pt x="1558" y="240"/>
                </a:cubicBezTo>
                <a:cubicBezTo>
                  <a:pt x="1516" y="275"/>
                  <a:pt x="1445" y="268"/>
                  <a:pt x="1394" y="268"/>
                </a:cubicBezTo>
                <a:cubicBezTo>
                  <a:pt x="1452" y="271"/>
                  <a:pt x="1516" y="284"/>
                  <a:pt x="1561" y="324"/>
                </a:cubicBezTo>
                <a:cubicBezTo>
                  <a:pt x="1607" y="367"/>
                  <a:pt x="1583" y="417"/>
                  <a:pt x="1536" y="442"/>
                </a:cubicBezTo>
                <a:cubicBezTo>
                  <a:pt x="1482" y="470"/>
                  <a:pt x="1354" y="500"/>
                  <a:pt x="1292" y="477"/>
                </a:cubicBezTo>
                <a:cubicBezTo>
                  <a:pt x="1287" y="471"/>
                  <a:pt x="1281" y="466"/>
                  <a:pt x="1276" y="460"/>
                </a:cubicBezTo>
                <a:moveTo>
                  <a:pt x="2173" y="34"/>
                </a:moveTo>
                <a:cubicBezTo>
                  <a:pt x="2178" y="14"/>
                  <a:pt x="2180" y="12"/>
                  <a:pt x="2179" y="0"/>
                </a:cubicBezTo>
                <a:cubicBezTo>
                  <a:pt x="2120" y="16"/>
                  <a:pt x="2058" y="58"/>
                  <a:pt x="2004" y="89"/>
                </a:cubicBezTo>
                <a:cubicBezTo>
                  <a:pt x="1941" y="125"/>
                  <a:pt x="1861" y="164"/>
                  <a:pt x="1846" y="241"/>
                </a:cubicBezTo>
                <a:cubicBezTo>
                  <a:pt x="1833" y="305"/>
                  <a:pt x="1949" y="324"/>
                  <a:pt x="1994" y="333"/>
                </a:cubicBezTo>
                <a:cubicBezTo>
                  <a:pt x="2048" y="344"/>
                  <a:pt x="2104" y="344"/>
                  <a:pt x="2159" y="341"/>
                </a:cubicBezTo>
                <a:cubicBezTo>
                  <a:pt x="2168" y="300"/>
                  <a:pt x="2155" y="281"/>
                  <a:pt x="2115" y="259"/>
                </a:cubicBezTo>
                <a:cubicBezTo>
                  <a:pt x="2071" y="236"/>
                  <a:pt x="2020" y="229"/>
                  <a:pt x="1970" y="230"/>
                </a:cubicBezTo>
                <a:lnTo>
                  <a:pt x="1970" y="231"/>
                </a:lnTo>
                <a:moveTo>
                  <a:pt x="2645" y="79"/>
                </a:moveTo>
                <a:cubicBezTo>
                  <a:pt x="2657" y="56"/>
                  <a:pt x="2659" y="51"/>
                  <a:pt x="2668" y="39"/>
                </a:cubicBezTo>
                <a:cubicBezTo>
                  <a:pt x="2614" y="64"/>
                  <a:pt x="2555" y="90"/>
                  <a:pt x="2504" y="124"/>
                </a:cubicBezTo>
                <a:cubicBezTo>
                  <a:pt x="2444" y="164"/>
                  <a:pt x="2387" y="213"/>
                  <a:pt x="2394" y="290"/>
                </a:cubicBezTo>
                <a:cubicBezTo>
                  <a:pt x="2400" y="355"/>
                  <a:pt x="2485" y="374"/>
                  <a:pt x="2537" y="383"/>
                </a:cubicBezTo>
                <a:cubicBezTo>
                  <a:pt x="2576" y="391"/>
                  <a:pt x="2615" y="389"/>
                  <a:pt x="2654" y="389"/>
                </a:cubicBezTo>
                <a:cubicBezTo>
                  <a:pt x="2646" y="344"/>
                  <a:pt x="2600" y="334"/>
                  <a:pt x="2556" y="328"/>
                </a:cubicBezTo>
                <a:cubicBezTo>
                  <a:pt x="2503" y="321"/>
                  <a:pt x="2448" y="318"/>
                  <a:pt x="2410" y="35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08" name="Freeform 38"/>
          <p:cNvSpPr/>
          <p:nvPr/>
        </p:nvSpPr>
        <p:spPr>
          <a:xfrm>
            <a:off x="5651640" y="4189320"/>
            <a:ext cx="806040" cy="226800"/>
          </a:xfrm>
          <a:custGeom>
            <a:avLst/>
            <a:gdLst/>
            <a:ahLst/>
            <a:rect l="0" t="0" r="r" b="b"/>
            <a:pathLst>
              <a:path w="2239" h="630">
                <a:moveTo>
                  <a:pt x="0" y="277"/>
                </a:moveTo>
                <a:cubicBezTo>
                  <a:pt x="9" y="276"/>
                  <a:pt x="16" y="275"/>
                  <a:pt x="25" y="275"/>
                </a:cubicBezTo>
                <a:cubicBezTo>
                  <a:pt x="35" y="340"/>
                  <a:pt x="42" y="401"/>
                  <a:pt x="43" y="465"/>
                </a:cubicBezTo>
                <a:cubicBezTo>
                  <a:pt x="44" y="489"/>
                  <a:pt x="37" y="548"/>
                  <a:pt x="60" y="569"/>
                </a:cubicBezTo>
                <a:cubicBezTo>
                  <a:pt x="74" y="573"/>
                  <a:pt x="79" y="574"/>
                  <a:pt x="89" y="573"/>
                </a:cubicBezTo>
                <a:moveTo>
                  <a:pt x="140" y="0"/>
                </a:moveTo>
                <a:cubicBezTo>
                  <a:pt x="125" y="0"/>
                  <a:pt x="138" y="88"/>
                  <a:pt x="140" y="99"/>
                </a:cubicBezTo>
                <a:cubicBezTo>
                  <a:pt x="158" y="156"/>
                  <a:pt x="163" y="175"/>
                  <a:pt x="185" y="210"/>
                </a:cubicBezTo>
                <a:moveTo>
                  <a:pt x="452" y="367"/>
                </a:moveTo>
                <a:cubicBezTo>
                  <a:pt x="480" y="377"/>
                  <a:pt x="477" y="351"/>
                  <a:pt x="495" y="398"/>
                </a:cubicBezTo>
                <a:cubicBezTo>
                  <a:pt x="519" y="460"/>
                  <a:pt x="511" y="532"/>
                  <a:pt x="574" y="572"/>
                </a:cubicBezTo>
                <a:cubicBezTo>
                  <a:pt x="633" y="609"/>
                  <a:pt x="718" y="608"/>
                  <a:pt x="785" y="602"/>
                </a:cubicBezTo>
                <a:cubicBezTo>
                  <a:pt x="865" y="595"/>
                  <a:pt x="921" y="555"/>
                  <a:pt x="950" y="479"/>
                </a:cubicBezTo>
                <a:cubicBezTo>
                  <a:pt x="957" y="461"/>
                  <a:pt x="963" y="445"/>
                  <a:pt x="971" y="429"/>
                </a:cubicBezTo>
                <a:cubicBezTo>
                  <a:pt x="998" y="445"/>
                  <a:pt x="1019" y="471"/>
                  <a:pt x="1047" y="491"/>
                </a:cubicBezTo>
                <a:cubicBezTo>
                  <a:pt x="1113" y="540"/>
                  <a:pt x="1195" y="542"/>
                  <a:pt x="1274" y="544"/>
                </a:cubicBezTo>
                <a:cubicBezTo>
                  <a:pt x="1350" y="546"/>
                  <a:pt x="1437" y="543"/>
                  <a:pt x="1482" y="470"/>
                </a:cubicBezTo>
                <a:cubicBezTo>
                  <a:pt x="1519" y="411"/>
                  <a:pt x="1494" y="321"/>
                  <a:pt x="1472" y="262"/>
                </a:cubicBezTo>
                <a:cubicBezTo>
                  <a:pt x="1451" y="207"/>
                  <a:pt x="1420" y="159"/>
                  <a:pt x="1390" y="111"/>
                </a:cubicBezTo>
                <a:cubicBezTo>
                  <a:pt x="1366" y="151"/>
                  <a:pt x="1353" y="186"/>
                  <a:pt x="1350" y="243"/>
                </a:cubicBezTo>
                <a:cubicBezTo>
                  <a:pt x="1345" y="352"/>
                  <a:pt x="1403" y="422"/>
                  <a:pt x="1469" y="500"/>
                </a:cubicBezTo>
                <a:cubicBezTo>
                  <a:pt x="1511" y="547"/>
                  <a:pt x="1524" y="561"/>
                  <a:pt x="1550" y="592"/>
                </a:cubicBezTo>
                <a:moveTo>
                  <a:pt x="1432" y="442"/>
                </a:moveTo>
                <a:cubicBezTo>
                  <a:pt x="1534" y="419"/>
                  <a:pt x="1633" y="418"/>
                  <a:pt x="1737" y="412"/>
                </a:cubicBezTo>
                <a:cubicBezTo>
                  <a:pt x="1843" y="406"/>
                  <a:pt x="1948" y="393"/>
                  <a:pt x="2052" y="384"/>
                </a:cubicBezTo>
                <a:cubicBezTo>
                  <a:pt x="2053" y="384"/>
                  <a:pt x="2053" y="384"/>
                  <a:pt x="2054" y="384"/>
                </a:cubicBezTo>
                <a:cubicBezTo>
                  <a:pt x="2014" y="413"/>
                  <a:pt x="1964" y="440"/>
                  <a:pt x="1935" y="481"/>
                </a:cubicBezTo>
                <a:cubicBezTo>
                  <a:pt x="1903" y="525"/>
                  <a:pt x="1908" y="577"/>
                  <a:pt x="1958" y="599"/>
                </a:cubicBezTo>
                <a:cubicBezTo>
                  <a:pt x="2011" y="622"/>
                  <a:pt x="2111" y="629"/>
                  <a:pt x="2167" y="613"/>
                </a:cubicBezTo>
                <a:cubicBezTo>
                  <a:pt x="2222" y="597"/>
                  <a:pt x="2238" y="542"/>
                  <a:pt x="2228" y="491"/>
                </a:cubicBezTo>
                <a:cubicBezTo>
                  <a:pt x="2218" y="441"/>
                  <a:pt x="2175" y="406"/>
                  <a:pt x="2130" y="388"/>
                </a:cubicBezTo>
                <a:cubicBezTo>
                  <a:pt x="2121" y="385"/>
                  <a:pt x="2112" y="382"/>
                  <a:pt x="2103" y="37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09" name="Freeform 39"/>
          <p:cNvSpPr/>
          <p:nvPr/>
        </p:nvSpPr>
        <p:spPr>
          <a:xfrm>
            <a:off x="6860520" y="4197960"/>
            <a:ext cx="333360" cy="199800"/>
          </a:xfrm>
          <a:custGeom>
            <a:avLst/>
            <a:gdLst/>
            <a:ahLst/>
            <a:rect l="0" t="0" r="r" b="b"/>
            <a:pathLst>
              <a:path w="926" h="555">
                <a:moveTo>
                  <a:pt x="7" y="68"/>
                </a:moveTo>
                <a:cubicBezTo>
                  <a:pt x="7" y="41"/>
                  <a:pt x="0" y="30"/>
                  <a:pt x="28" y="17"/>
                </a:cubicBezTo>
                <a:cubicBezTo>
                  <a:pt x="67" y="0"/>
                  <a:pt x="141" y="7"/>
                  <a:pt x="178" y="24"/>
                </a:cubicBezTo>
                <a:cubicBezTo>
                  <a:pt x="264" y="64"/>
                  <a:pt x="296" y="170"/>
                  <a:pt x="272" y="259"/>
                </a:cubicBezTo>
                <a:cubicBezTo>
                  <a:pt x="254" y="322"/>
                  <a:pt x="200" y="374"/>
                  <a:pt x="151" y="413"/>
                </a:cubicBezTo>
                <a:cubicBezTo>
                  <a:pt x="131" y="429"/>
                  <a:pt x="123" y="431"/>
                  <a:pt x="115" y="452"/>
                </a:cubicBezTo>
                <a:cubicBezTo>
                  <a:pt x="178" y="458"/>
                  <a:pt x="241" y="458"/>
                  <a:pt x="303" y="456"/>
                </a:cubicBezTo>
                <a:cubicBezTo>
                  <a:pt x="377" y="453"/>
                  <a:pt x="403" y="452"/>
                  <a:pt x="452" y="439"/>
                </a:cubicBezTo>
                <a:moveTo>
                  <a:pt x="726" y="121"/>
                </a:moveTo>
                <a:cubicBezTo>
                  <a:pt x="720" y="100"/>
                  <a:pt x="718" y="89"/>
                  <a:pt x="716" y="68"/>
                </a:cubicBezTo>
                <a:cubicBezTo>
                  <a:pt x="739" y="61"/>
                  <a:pt x="760" y="54"/>
                  <a:pt x="787" y="58"/>
                </a:cubicBezTo>
                <a:cubicBezTo>
                  <a:pt x="831" y="65"/>
                  <a:pt x="858" y="108"/>
                  <a:pt x="865" y="151"/>
                </a:cubicBezTo>
                <a:cubicBezTo>
                  <a:pt x="873" y="198"/>
                  <a:pt x="860" y="217"/>
                  <a:pt x="819" y="238"/>
                </a:cubicBezTo>
                <a:cubicBezTo>
                  <a:pt x="809" y="244"/>
                  <a:pt x="797" y="249"/>
                  <a:pt x="787" y="255"/>
                </a:cubicBezTo>
                <a:cubicBezTo>
                  <a:pt x="802" y="291"/>
                  <a:pt x="823" y="313"/>
                  <a:pt x="848" y="346"/>
                </a:cubicBezTo>
                <a:cubicBezTo>
                  <a:pt x="867" y="371"/>
                  <a:pt x="925" y="448"/>
                  <a:pt x="891" y="484"/>
                </a:cubicBezTo>
                <a:cubicBezTo>
                  <a:pt x="847" y="532"/>
                  <a:pt x="731" y="543"/>
                  <a:pt x="672" y="551"/>
                </a:cubicBezTo>
                <a:cubicBezTo>
                  <a:pt x="657" y="552"/>
                  <a:pt x="642" y="553"/>
                  <a:pt x="628" y="55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10" name="Freeform 40"/>
          <p:cNvSpPr/>
          <p:nvPr/>
        </p:nvSpPr>
        <p:spPr>
          <a:xfrm>
            <a:off x="1903320" y="4606920"/>
            <a:ext cx="3150000" cy="333720"/>
          </a:xfrm>
          <a:custGeom>
            <a:avLst/>
            <a:gdLst/>
            <a:ahLst/>
            <a:rect l="0" t="0" r="r" b="b"/>
            <a:pathLst>
              <a:path w="8750" h="927">
                <a:moveTo>
                  <a:pt x="51" y="275"/>
                </a:moveTo>
                <a:cubicBezTo>
                  <a:pt x="27" y="256"/>
                  <a:pt x="18" y="247"/>
                  <a:pt x="0" y="223"/>
                </a:cubicBezTo>
                <a:cubicBezTo>
                  <a:pt x="8" y="279"/>
                  <a:pt x="29" y="336"/>
                  <a:pt x="40" y="393"/>
                </a:cubicBezTo>
                <a:cubicBezTo>
                  <a:pt x="52" y="453"/>
                  <a:pt x="49" y="513"/>
                  <a:pt x="49" y="573"/>
                </a:cubicBezTo>
                <a:cubicBezTo>
                  <a:pt x="49" y="585"/>
                  <a:pt x="49" y="598"/>
                  <a:pt x="49" y="610"/>
                </a:cubicBezTo>
                <a:cubicBezTo>
                  <a:pt x="78" y="603"/>
                  <a:pt x="93" y="591"/>
                  <a:pt x="118" y="569"/>
                </a:cubicBezTo>
                <a:cubicBezTo>
                  <a:pt x="161" y="531"/>
                  <a:pt x="205" y="489"/>
                  <a:pt x="258" y="466"/>
                </a:cubicBezTo>
                <a:cubicBezTo>
                  <a:pt x="287" y="452"/>
                  <a:pt x="317" y="450"/>
                  <a:pt x="336" y="478"/>
                </a:cubicBezTo>
                <a:cubicBezTo>
                  <a:pt x="354" y="505"/>
                  <a:pt x="362" y="542"/>
                  <a:pt x="391" y="562"/>
                </a:cubicBezTo>
                <a:cubicBezTo>
                  <a:pt x="420" y="582"/>
                  <a:pt x="470" y="579"/>
                  <a:pt x="494" y="556"/>
                </a:cubicBezTo>
                <a:cubicBezTo>
                  <a:pt x="520" y="531"/>
                  <a:pt x="526" y="491"/>
                  <a:pt x="528" y="456"/>
                </a:cubicBezTo>
                <a:cubicBezTo>
                  <a:pt x="530" y="422"/>
                  <a:pt x="535" y="380"/>
                  <a:pt x="519" y="349"/>
                </a:cubicBezTo>
                <a:cubicBezTo>
                  <a:pt x="516" y="344"/>
                  <a:pt x="500" y="318"/>
                  <a:pt x="490" y="321"/>
                </a:cubicBezTo>
                <a:cubicBezTo>
                  <a:pt x="483" y="323"/>
                  <a:pt x="491" y="332"/>
                  <a:pt x="490" y="335"/>
                </a:cubicBezTo>
                <a:moveTo>
                  <a:pt x="731" y="331"/>
                </a:moveTo>
                <a:cubicBezTo>
                  <a:pt x="720" y="324"/>
                  <a:pt x="727" y="367"/>
                  <a:pt x="727" y="374"/>
                </a:cubicBezTo>
                <a:cubicBezTo>
                  <a:pt x="727" y="422"/>
                  <a:pt x="727" y="470"/>
                  <a:pt x="727" y="518"/>
                </a:cubicBezTo>
                <a:moveTo>
                  <a:pt x="692" y="10"/>
                </a:moveTo>
                <a:cubicBezTo>
                  <a:pt x="689" y="7"/>
                  <a:pt x="685" y="3"/>
                  <a:pt x="682" y="0"/>
                </a:cubicBezTo>
                <a:cubicBezTo>
                  <a:pt x="682" y="16"/>
                  <a:pt x="682" y="31"/>
                  <a:pt x="682" y="47"/>
                </a:cubicBezTo>
                <a:moveTo>
                  <a:pt x="1101" y="202"/>
                </a:moveTo>
                <a:cubicBezTo>
                  <a:pt x="1088" y="179"/>
                  <a:pt x="1072" y="171"/>
                  <a:pt x="1049" y="156"/>
                </a:cubicBezTo>
                <a:cubicBezTo>
                  <a:pt x="1039" y="149"/>
                  <a:pt x="1036" y="147"/>
                  <a:pt x="1029" y="144"/>
                </a:cubicBezTo>
                <a:cubicBezTo>
                  <a:pt x="1025" y="163"/>
                  <a:pt x="1023" y="161"/>
                  <a:pt x="1023" y="197"/>
                </a:cubicBezTo>
                <a:cubicBezTo>
                  <a:pt x="1022" y="287"/>
                  <a:pt x="1041" y="396"/>
                  <a:pt x="1020" y="486"/>
                </a:cubicBezTo>
                <a:cubicBezTo>
                  <a:pt x="1010" y="527"/>
                  <a:pt x="985" y="566"/>
                  <a:pt x="973" y="607"/>
                </a:cubicBezTo>
                <a:cubicBezTo>
                  <a:pt x="972" y="612"/>
                  <a:pt x="971" y="617"/>
                  <a:pt x="970" y="622"/>
                </a:cubicBezTo>
                <a:moveTo>
                  <a:pt x="859" y="387"/>
                </a:moveTo>
                <a:cubicBezTo>
                  <a:pt x="865" y="389"/>
                  <a:pt x="891" y="401"/>
                  <a:pt x="901" y="404"/>
                </a:cubicBezTo>
                <a:cubicBezTo>
                  <a:pt x="987" y="425"/>
                  <a:pt x="1113" y="431"/>
                  <a:pt x="1199" y="409"/>
                </a:cubicBezTo>
                <a:cubicBezTo>
                  <a:pt x="1267" y="392"/>
                  <a:pt x="1289" y="340"/>
                  <a:pt x="1302" y="278"/>
                </a:cubicBezTo>
                <a:cubicBezTo>
                  <a:pt x="1306" y="259"/>
                  <a:pt x="1309" y="239"/>
                  <a:pt x="1312" y="220"/>
                </a:cubicBezTo>
                <a:cubicBezTo>
                  <a:pt x="1313" y="246"/>
                  <a:pt x="1312" y="285"/>
                  <a:pt x="1312" y="315"/>
                </a:cubicBezTo>
                <a:cubicBezTo>
                  <a:pt x="1312" y="343"/>
                  <a:pt x="1298" y="423"/>
                  <a:pt x="1317" y="448"/>
                </a:cubicBezTo>
                <a:cubicBezTo>
                  <a:pt x="1339" y="479"/>
                  <a:pt x="1388" y="468"/>
                  <a:pt x="1420" y="468"/>
                </a:cubicBezTo>
                <a:cubicBezTo>
                  <a:pt x="1475" y="468"/>
                  <a:pt x="1519" y="447"/>
                  <a:pt x="1571" y="432"/>
                </a:cubicBezTo>
                <a:cubicBezTo>
                  <a:pt x="1593" y="426"/>
                  <a:pt x="1660" y="409"/>
                  <a:pt x="1681" y="427"/>
                </a:cubicBezTo>
                <a:cubicBezTo>
                  <a:pt x="1717" y="458"/>
                  <a:pt x="1695" y="503"/>
                  <a:pt x="1748" y="528"/>
                </a:cubicBezTo>
                <a:cubicBezTo>
                  <a:pt x="1778" y="542"/>
                  <a:pt x="1852" y="534"/>
                  <a:pt x="1884" y="529"/>
                </a:cubicBezTo>
                <a:cubicBezTo>
                  <a:pt x="1938" y="520"/>
                  <a:pt x="1994" y="498"/>
                  <a:pt x="2036" y="462"/>
                </a:cubicBezTo>
                <a:cubicBezTo>
                  <a:pt x="2044" y="454"/>
                  <a:pt x="2047" y="452"/>
                  <a:pt x="2049" y="445"/>
                </a:cubicBezTo>
                <a:cubicBezTo>
                  <a:pt x="2048" y="468"/>
                  <a:pt x="2045" y="490"/>
                  <a:pt x="2046" y="512"/>
                </a:cubicBezTo>
                <a:cubicBezTo>
                  <a:pt x="2048" y="543"/>
                  <a:pt x="2054" y="549"/>
                  <a:pt x="2084" y="557"/>
                </a:cubicBezTo>
                <a:cubicBezTo>
                  <a:pt x="2107" y="563"/>
                  <a:pt x="2123" y="558"/>
                  <a:pt x="2130" y="536"/>
                </a:cubicBezTo>
                <a:cubicBezTo>
                  <a:pt x="2141" y="502"/>
                  <a:pt x="2118" y="476"/>
                  <a:pt x="2093" y="457"/>
                </a:cubicBezTo>
                <a:cubicBezTo>
                  <a:pt x="2070" y="441"/>
                  <a:pt x="2043" y="430"/>
                  <a:pt x="2018" y="418"/>
                </a:cubicBezTo>
                <a:moveTo>
                  <a:pt x="2215" y="396"/>
                </a:moveTo>
                <a:cubicBezTo>
                  <a:pt x="2220" y="411"/>
                  <a:pt x="2224" y="436"/>
                  <a:pt x="2231" y="453"/>
                </a:cubicBezTo>
                <a:cubicBezTo>
                  <a:pt x="2249" y="494"/>
                  <a:pt x="2287" y="508"/>
                  <a:pt x="2328" y="512"/>
                </a:cubicBezTo>
                <a:cubicBezTo>
                  <a:pt x="2348" y="514"/>
                  <a:pt x="2376" y="516"/>
                  <a:pt x="2394" y="506"/>
                </a:cubicBezTo>
                <a:cubicBezTo>
                  <a:pt x="2415" y="494"/>
                  <a:pt x="2417" y="481"/>
                  <a:pt x="2442" y="477"/>
                </a:cubicBezTo>
                <a:cubicBezTo>
                  <a:pt x="2483" y="471"/>
                  <a:pt x="2508" y="495"/>
                  <a:pt x="2545" y="507"/>
                </a:cubicBezTo>
                <a:cubicBezTo>
                  <a:pt x="2614" y="529"/>
                  <a:pt x="2692" y="528"/>
                  <a:pt x="2763" y="524"/>
                </a:cubicBezTo>
                <a:cubicBezTo>
                  <a:pt x="2827" y="520"/>
                  <a:pt x="2902" y="504"/>
                  <a:pt x="2943" y="448"/>
                </a:cubicBezTo>
                <a:cubicBezTo>
                  <a:pt x="2975" y="405"/>
                  <a:pt x="2960" y="339"/>
                  <a:pt x="2937" y="297"/>
                </a:cubicBezTo>
                <a:cubicBezTo>
                  <a:pt x="2913" y="253"/>
                  <a:pt x="2877" y="212"/>
                  <a:pt x="2840" y="178"/>
                </a:cubicBezTo>
                <a:cubicBezTo>
                  <a:pt x="2838" y="178"/>
                  <a:pt x="2837" y="178"/>
                  <a:pt x="2835" y="178"/>
                </a:cubicBezTo>
                <a:cubicBezTo>
                  <a:pt x="2833" y="253"/>
                  <a:pt x="2824" y="334"/>
                  <a:pt x="2848" y="407"/>
                </a:cubicBezTo>
                <a:cubicBezTo>
                  <a:pt x="2865" y="457"/>
                  <a:pt x="2896" y="511"/>
                  <a:pt x="2926" y="555"/>
                </a:cubicBezTo>
                <a:cubicBezTo>
                  <a:pt x="2931" y="561"/>
                  <a:pt x="2935" y="567"/>
                  <a:pt x="2940" y="573"/>
                </a:cubicBezTo>
                <a:moveTo>
                  <a:pt x="2776" y="453"/>
                </a:moveTo>
                <a:cubicBezTo>
                  <a:pt x="2860" y="433"/>
                  <a:pt x="2947" y="435"/>
                  <a:pt x="3034" y="434"/>
                </a:cubicBezTo>
                <a:cubicBezTo>
                  <a:pt x="3149" y="433"/>
                  <a:pt x="3265" y="434"/>
                  <a:pt x="3380" y="435"/>
                </a:cubicBezTo>
                <a:moveTo>
                  <a:pt x="3856" y="655"/>
                </a:moveTo>
                <a:cubicBezTo>
                  <a:pt x="3856" y="656"/>
                  <a:pt x="3839" y="678"/>
                  <a:pt x="3850" y="682"/>
                </a:cubicBezTo>
                <a:cubicBezTo>
                  <a:pt x="3882" y="695"/>
                  <a:pt x="3918" y="656"/>
                  <a:pt x="3939" y="641"/>
                </a:cubicBezTo>
                <a:cubicBezTo>
                  <a:pt x="4019" y="585"/>
                  <a:pt x="4085" y="499"/>
                  <a:pt x="4172" y="453"/>
                </a:cubicBezTo>
                <a:cubicBezTo>
                  <a:pt x="4178" y="453"/>
                  <a:pt x="4183" y="452"/>
                  <a:pt x="4189" y="452"/>
                </a:cubicBezTo>
                <a:cubicBezTo>
                  <a:pt x="4216" y="477"/>
                  <a:pt x="4228" y="497"/>
                  <a:pt x="4242" y="542"/>
                </a:cubicBezTo>
                <a:cubicBezTo>
                  <a:pt x="4253" y="578"/>
                  <a:pt x="4261" y="645"/>
                  <a:pt x="4293" y="671"/>
                </a:cubicBezTo>
                <a:cubicBezTo>
                  <a:pt x="4320" y="693"/>
                  <a:pt x="4377" y="693"/>
                  <a:pt x="4410" y="686"/>
                </a:cubicBezTo>
                <a:cubicBezTo>
                  <a:pt x="4498" y="667"/>
                  <a:pt x="4541" y="605"/>
                  <a:pt x="4609" y="562"/>
                </a:cubicBezTo>
                <a:cubicBezTo>
                  <a:pt x="4619" y="557"/>
                  <a:pt x="4623" y="555"/>
                  <a:pt x="4631" y="557"/>
                </a:cubicBezTo>
                <a:cubicBezTo>
                  <a:pt x="4647" y="574"/>
                  <a:pt x="4666" y="604"/>
                  <a:pt x="4687" y="618"/>
                </a:cubicBezTo>
                <a:cubicBezTo>
                  <a:pt x="4734" y="650"/>
                  <a:pt x="4820" y="667"/>
                  <a:pt x="4871" y="636"/>
                </a:cubicBezTo>
                <a:cubicBezTo>
                  <a:pt x="4898" y="620"/>
                  <a:pt x="4908" y="589"/>
                  <a:pt x="4895" y="560"/>
                </a:cubicBezTo>
                <a:cubicBezTo>
                  <a:pt x="4869" y="500"/>
                  <a:pt x="4722" y="493"/>
                  <a:pt x="4684" y="535"/>
                </a:cubicBezTo>
                <a:cubicBezTo>
                  <a:pt x="4659" y="563"/>
                  <a:pt x="4643" y="645"/>
                  <a:pt x="4665" y="679"/>
                </a:cubicBezTo>
                <a:cubicBezTo>
                  <a:pt x="4702" y="736"/>
                  <a:pt x="4793" y="727"/>
                  <a:pt x="4849" y="728"/>
                </a:cubicBezTo>
                <a:cubicBezTo>
                  <a:pt x="4945" y="729"/>
                  <a:pt x="5083" y="729"/>
                  <a:pt x="5134" y="632"/>
                </a:cubicBezTo>
                <a:cubicBezTo>
                  <a:pt x="5144" y="613"/>
                  <a:pt x="5152" y="573"/>
                  <a:pt x="5159" y="559"/>
                </a:cubicBezTo>
                <a:cubicBezTo>
                  <a:pt x="5195" y="593"/>
                  <a:pt x="5220" y="628"/>
                  <a:pt x="5239" y="686"/>
                </a:cubicBezTo>
                <a:cubicBezTo>
                  <a:pt x="5261" y="753"/>
                  <a:pt x="5268" y="822"/>
                  <a:pt x="5269" y="893"/>
                </a:cubicBezTo>
                <a:cubicBezTo>
                  <a:pt x="5269" y="912"/>
                  <a:pt x="5269" y="915"/>
                  <a:pt x="5269" y="926"/>
                </a:cubicBezTo>
                <a:cubicBezTo>
                  <a:pt x="5228" y="906"/>
                  <a:pt x="5211" y="889"/>
                  <a:pt x="5183" y="845"/>
                </a:cubicBezTo>
                <a:cubicBezTo>
                  <a:pt x="5135" y="771"/>
                  <a:pt x="5091" y="682"/>
                  <a:pt x="5110" y="590"/>
                </a:cubicBezTo>
                <a:cubicBezTo>
                  <a:pt x="5131" y="490"/>
                  <a:pt x="5219" y="439"/>
                  <a:pt x="5311" y="434"/>
                </a:cubicBezTo>
                <a:cubicBezTo>
                  <a:pt x="5381" y="430"/>
                  <a:pt x="5395" y="501"/>
                  <a:pt x="5362" y="556"/>
                </a:cubicBezTo>
                <a:cubicBezTo>
                  <a:pt x="5325" y="618"/>
                  <a:pt x="5246" y="661"/>
                  <a:pt x="5181" y="687"/>
                </a:cubicBezTo>
                <a:cubicBezTo>
                  <a:pt x="5151" y="698"/>
                  <a:pt x="5132" y="697"/>
                  <a:pt x="5102" y="700"/>
                </a:cubicBezTo>
                <a:moveTo>
                  <a:pt x="5528" y="565"/>
                </a:moveTo>
                <a:cubicBezTo>
                  <a:pt x="5519" y="571"/>
                  <a:pt x="5518" y="543"/>
                  <a:pt x="5518" y="575"/>
                </a:cubicBezTo>
                <a:cubicBezTo>
                  <a:pt x="5518" y="605"/>
                  <a:pt x="5531" y="616"/>
                  <a:pt x="5560" y="626"/>
                </a:cubicBezTo>
                <a:cubicBezTo>
                  <a:pt x="5598" y="639"/>
                  <a:pt x="5636" y="638"/>
                  <a:pt x="5675" y="638"/>
                </a:cubicBezTo>
                <a:cubicBezTo>
                  <a:pt x="5711" y="638"/>
                  <a:pt x="5719" y="640"/>
                  <a:pt x="5724" y="604"/>
                </a:cubicBezTo>
                <a:cubicBezTo>
                  <a:pt x="5708" y="554"/>
                  <a:pt x="5670" y="561"/>
                  <a:pt x="5619" y="560"/>
                </a:cubicBezTo>
                <a:cubicBezTo>
                  <a:pt x="5553" y="559"/>
                  <a:pt x="5477" y="582"/>
                  <a:pt x="5451" y="652"/>
                </a:cubicBezTo>
                <a:cubicBezTo>
                  <a:pt x="5428" y="713"/>
                  <a:pt x="5461" y="755"/>
                  <a:pt x="5518" y="775"/>
                </a:cubicBezTo>
                <a:cubicBezTo>
                  <a:pt x="5593" y="801"/>
                  <a:pt x="5695" y="795"/>
                  <a:pt x="5771" y="782"/>
                </a:cubicBezTo>
                <a:cubicBezTo>
                  <a:pt x="5863" y="767"/>
                  <a:pt x="5980" y="739"/>
                  <a:pt x="6052" y="676"/>
                </a:cubicBezTo>
                <a:cubicBezTo>
                  <a:pt x="6100" y="633"/>
                  <a:pt x="6105" y="554"/>
                  <a:pt x="6091" y="494"/>
                </a:cubicBezTo>
                <a:cubicBezTo>
                  <a:pt x="6083" y="459"/>
                  <a:pt x="6065" y="423"/>
                  <a:pt x="6055" y="389"/>
                </a:cubicBezTo>
                <a:cubicBezTo>
                  <a:pt x="6054" y="436"/>
                  <a:pt x="6047" y="479"/>
                  <a:pt x="6041" y="526"/>
                </a:cubicBezTo>
                <a:cubicBezTo>
                  <a:pt x="6033" y="585"/>
                  <a:pt x="6026" y="657"/>
                  <a:pt x="6045" y="714"/>
                </a:cubicBezTo>
                <a:cubicBezTo>
                  <a:pt x="6057" y="750"/>
                  <a:pt x="6082" y="778"/>
                  <a:pt x="6112" y="800"/>
                </a:cubicBezTo>
                <a:moveTo>
                  <a:pt x="6044" y="683"/>
                </a:moveTo>
                <a:cubicBezTo>
                  <a:pt x="6124" y="663"/>
                  <a:pt x="6203" y="657"/>
                  <a:pt x="6285" y="648"/>
                </a:cubicBezTo>
                <a:cubicBezTo>
                  <a:pt x="6375" y="638"/>
                  <a:pt x="6469" y="630"/>
                  <a:pt x="6557" y="608"/>
                </a:cubicBezTo>
                <a:cubicBezTo>
                  <a:pt x="6596" y="598"/>
                  <a:pt x="6570" y="604"/>
                  <a:pt x="6582" y="589"/>
                </a:cubicBezTo>
                <a:cubicBezTo>
                  <a:pt x="6579" y="602"/>
                  <a:pt x="6573" y="628"/>
                  <a:pt x="6573" y="649"/>
                </a:cubicBezTo>
                <a:cubicBezTo>
                  <a:pt x="6573" y="680"/>
                  <a:pt x="6573" y="709"/>
                  <a:pt x="6573" y="740"/>
                </a:cubicBezTo>
                <a:moveTo>
                  <a:pt x="6527" y="342"/>
                </a:moveTo>
                <a:cubicBezTo>
                  <a:pt x="6527" y="335"/>
                  <a:pt x="6527" y="329"/>
                  <a:pt x="6527" y="322"/>
                </a:cubicBezTo>
                <a:cubicBezTo>
                  <a:pt x="6558" y="320"/>
                  <a:pt x="6568" y="328"/>
                  <a:pt x="6588" y="353"/>
                </a:cubicBezTo>
                <a:cubicBezTo>
                  <a:pt x="6604" y="376"/>
                  <a:pt x="6610" y="384"/>
                  <a:pt x="6621" y="399"/>
                </a:cubicBezTo>
                <a:moveTo>
                  <a:pt x="6773" y="441"/>
                </a:moveTo>
                <a:cubicBezTo>
                  <a:pt x="6779" y="435"/>
                  <a:pt x="6786" y="429"/>
                  <a:pt x="6791" y="450"/>
                </a:cubicBezTo>
                <a:cubicBezTo>
                  <a:pt x="6804" y="501"/>
                  <a:pt x="6795" y="560"/>
                  <a:pt x="6798" y="611"/>
                </a:cubicBezTo>
                <a:cubicBezTo>
                  <a:pt x="6801" y="663"/>
                  <a:pt x="6808" y="714"/>
                  <a:pt x="6825" y="763"/>
                </a:cubicBezTo>
                <a:cubicBezTo>
                  <a:pt x="6832" y="780"/>
                  <a:pt x="6835" y="783"/>
                  <a:pt x="6833" y="795"/>
                </a:cubicBezTo>
                <a:moveTo>
                  <a:pt x="6762" y="633"/>
                </a:moveTo>
                <a:cubicBezTo>
                  <a:pt x="6851" y="601"/>
                  <a:pt x="6940" y="591"/>
                  <a:pt x="7034" y="577"/>
                </a:cubicBezTo>
                <a:cubicBezTo>
                  <a:pt x="7133" y="562"/>
                  <a:pt x="7244" y="537"/>
                  <a:pt x="7344" y="550"/>
                </a:cubicBezTo>
                <a:cubicBezTo>
                  <a:pt x="7377" y="554"/>
                  <a:pt x="7374" y="586"/>
                  <a:pt x="7371" y="612"/>
                </a:cubicBezTo>
                <a:cubicBezTo>
                  <a:pt x="7366" y="654"/>
                  <a:pt x="7354" y="699"/>
                  <a:pt x="7343" y="740"/>
                </a:cubicBezTo>
                <a:cubicBezTo>
                  <a:pt x="7341" y="747"/>
                  <a:pt x="7338" y="750"/>
                  <a:pt x="7335" y="756"/>
                </a:cubicBezTo>
                <a:moveTo>
                  <a:pt x="7256" y="387"/>
                </a:moveTo>
                <a:cubicBezTo>
                  <a:pt x="7306" y="418"/>
                  <a:pt x="7358" y="443"/>
                  <a:pt x="7411" y="470"/>
                </a:cubicBezTo>
                <a:cubicBezTo>
                  <a:pt x="7464" y="495"/>
                  <a:pt x="7481" y="504"/>
                  <a:pt x="7517" y="518"/>
                </a:cubicBezTo>
                <a:moveTo>
                  <a:pt x="7701" y="582"/>
                </a:moveTo>
                <a:cubicBezTo>
                  <a:pt x="7672" y="590"/>
                  <a:pt x="7643" y="598"/>
                  <a:pt x="7616" y="614"/>
                </a:cubicBezTo>
                <a:cubicBezTo>
                  <a:pt x="7587" y="631"/>
                  <a:pt x="7599" y="637"/>
                  <a:pt x="7592" y="663"/>
                </a:cubicBezTo>
                <a:cubicBezTo>
                  <a:pt x="7635" y="686"/>
                  <a:pt x="7672" y="696"/>
                  <a:pt x="7730" y="700"/>
                </a:cubicBezTo>
                <a:cubicBezTo>
                  <a:pt x="7768" y="702"/>
                  <a:pt x="7886" y="724"/>
                  <a:pt x="7911" y="686"/>
                </a:cubicBezTo>
                <a:cubicBezTo>
                  <a:pt x="7942" y="638"/>
                  <a:pt x="7855" y="585"/>
                  <a:pt x="7829" y="567"/>
                </a:cubicBezTo>
                <a:cubicBezTo>
                  <a:pt x="7790" y="541"/>
                  <a:pt x="7746" y="523"/>
                  <a:pt x="7704" y="503"/>
                </a:cubicBezTo>
                <a:cubicBezTo>
                  <a:pt x="7827" y="503"/>
                  <a:pt x="7951" y="511"/>
                  <a:pt x="8074" y="497"/>
                </a:cubicBezTo>
                <a:cubicBezTo>
                  <a:pt x="8105" y="494"/>
                  <a:pt x="8138" y="487"/>
                  <a:pt x="8166" y="504"/>
                </a:cubicBezTo>
                <a:cubicBezTo>
                  <a:pt x="8224" y="538"/>
                  <a:pt x="8286" y="620"/>
                  <a:pt x="8315" y="680"/>
                </a:cubicBezTo>
                <a:cubicBezTo>
                  <a:pt x="8321" y="691"/>
                  <a:pt x="8323" y="702"/>
                  <a:pt x="8327" y="713"/>
                </a:cubicBezTo>
                <a:cubicBezTo>
                  <a:pt x="8299" y="710"/>
                  <a:pt x="8274" y="717"/>
                  <a:pt x="8260" y="685"/>
                </a:cubicBezTo>
                <a:cubicBezTo>
                  <a:pt x="8243" y="645"/>
                  <a:pt x="8283" y="619"/>
                  <a:pt x="8308" y="597"/>
                </a:cubicBezTo>
                <a:cubicBezTo>
                  <a:pt x="8349" y="561"/>
                  <a:pt x="8396" y="524"/>
                  <a:pt x="8452" y="514"/>
                </a:cubicBezTo>
                <a:cubicBezTo>
                  <a:pt x="8543" y="498"/>
                  <a:pt x="8608" y="519"/>
                  <a:pt x="8672" y="584"/>
                </a:cubicBezTo>
                <a:cubicBezTo>
                  <a:pt x="8722" y="634"/>
                  <a:pt x="8731" y="689"/>
                  <a:pt x="8743" y="754"/>
                </a:cubicBezTo>
                <a:cubicBezTo>
                  <a:pt x="8745" y="766"/>
                  <a:pt x="8747" y="777"/>
                  <a:pt x="8749" y="78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11" name="Freeform 41"/>
          <p:cNvSpPr/>
          <p:nvPr/>
        </p:nvSpPr>
        <p:spPr>
          <a:xfrm>
            <a:off x="5378400" y="4676760"/>
            <a:ext cx="665640" cy="211680"/>
          </a:xfrm>
          <a:custGeom>
            <a:avLst/>
            <a:gdLst/>
            <a:ahLst/>
            <a:rect l="0" t="0" r="r" b="b"/>
            <a:pathLst>
              <a:path w="1849" h="588">
                <a:moveTo>
                  <a:pt x="316" y="446"/>
                </a:moveTo>
                <a:cubicBezTo>
                  <a:pt x="332" y="425"/>
                  <a:pt x="345" y="405"/>
                  <a:pt x="358" y="384"/>
                </a:cubicBezTo>
                <a:cubicBezTo>
                  <a:pt x="336" y="372"/>
                  <a:pt x="331" y="364"/>
                  <a:pt x="289" y="362"/>
                </a:cubicBezTo>
                <a:cubicBezTo>
                  <a:pt x="208" y="358"/>
                  <a:pt x="131" y="380"/>
                  <a:pt x="62" y="424"/>
                </a:cubicBezTo>
                <a:cubicBezTo>
                  <a:pt x="15" y="455"/>
                  <a:pt x="18" y="477"/>
                  <a:pt x="0" y="519"/>
                </a:cubicBezTo>
                <a:cubicBezTo>
                  <a:pt x="64" y="531"/>
                  <a:pt x="122" y="534"/>
                  <a:pt x="190" y="534"/>
                </a:cubicBezTo>
                <a:cubicBezTo>
                  <a:pt x="246" y="534"/>
                  <a:pt x="380" y="544"/>
                  <a:pt x="422" y="490"/>
                </a:cubicBezTo>
                <a:cubicBezTo>
                  <a:pt x="446" y="459"/>
                  <a:pt x="432" y="442"/>
                  <a:pt x="440" y="409"/>
                </a:cubicBezTo>
                <a:cubicBezTo>
                  <a:pt x="447" y="453"/>
                  <a:pt x="441" y="504"/>
                  <a:pt x="485" y="533"/>
                </a:cubicBezTo>
                <a:cubicBezTo>
                  <a:pt x="498" y="543"/>
                  <a:pt x="526" y="546"/>
                  <a:pt x="541" y="538"/>
                </a:cubicBezTo>
                <a:cubicBezTo>
                  <a:pt x="588" y="512"/>
                  <a:pt x="595" y="417"/>
                  <a:pt x="653" y="409"/>
                </a:cubicBezTo>
                <a:cubicBezTo>
                  <a:pt x="687" y="403"/>
                  <a:pt x="681" y="419"/>
                  <a:pt x="702" y="438"/>
                </a:cubicBezTo>
                <a:cubicBezTo>
                  <a:pt x="742" y="477"/>
                  <a:pt x="738" y="499"/>
                  <a:pt x="800" y="500"/>
                </a:cubicBezTo>
                <a:cubicBezTo>
                  <a:pt x="840" y="501"/>
                  <a:pt x="857" y="486"/>
                  <a:pt x="891" y="466"/>
                </a:cubicBezTo>
                <a:cubicBezTo>
                  <a:pt x="923" y="448"/>
                  <a:pt x="953" y="427"/>
                  <a:pt x="990" y="420"/>
                </a:cubicBezTo>
                <a:cubicBezTo>
                  <a:pt x="1027" y="413"/>
                  <a:pt x="1042" y="430"/>
                  <a:pt x="1071" y="449"/>
                </a:cubicBezTo>
                <a:cubicBezTo>
                  <a:pt x="1164" y="510"/>
                  <a:pt x="1249" y="551"/>
                  <a:pt x="1362" y="558"/>
                </a:cubicBezTo>
                <a:cubicBezTo>
                  <a:pt x="1441" y="563"/>
                  <a:pt x="1485" y="548"/>
                  <a:pt x="1553" y="512"/>
                </a:cubicBezTo>
                <a:cubicBezTo>
                  <a:pt x="1595" y="490"/>
                  <a:pt x="1637" y="468"/>
                  <a:pt x="1679" y="446"/>
                </a:cubicBezTo>
                <a:cubicBezTo>
                  <a:pt x="1622" y="447"/>
                  <a:pt x="1561" y="444"/>
                  <a:pt x="1501" y="456"/>
                </a:cubicBezTo>
                <a:cubicBezTo>
                  <a:pt x="1429" y="470"/>
                  <a:pt x="1355" y="490"/>
                  <a:pt x="1301" y="543"/>
                </a:cubicBezTo>
                <a:cubicBezTo>
                  <a:pt x="1300" y="549"/>
                  <a:pt x="1300" y="554"/>
                  <a:pt x="1299" y="560"/>
                </a:cubicBezTo>
                <a:cubicBezTo>
                  <a:pt x="1336" y="578"/>
                  <a:pt x="1381" y="586"/>
                  <a:pt x="1439" y="586"/>
                </a:cubicBezTo>
                <a:cubicBezTo>
                  <a:pt x="1553" y="587"/>
                  <a:pt x="1678" y="562"/>
                  <a:pt x="1745" y="455"/>
                </a:cubicBezTo>
                <a:cubicBezTo>
                  <a:pt x="1792" y="379"/>
                  <a:pt x="1784" y="269"/>
                  <a:pt x="1780" y="184"/>
                </a:cubicBezTo>
                <a:cubicBezTo>
                  <a:pt x="1777" y="123"/>
                  <a:pt x="1767" y="61"/>
                  <a:pt x="1763" y="0"/>
                </a:cubicBezTo>
                <a:cubicBezTo>
                  <a:pt x="1761" y="42"/>
                  <a:pt x="1758" y="50"/>
                  <a:pt x="1754" y="92"/>
                </a:cubicBezTo>
                <a:cubicBezTo>
                  <a:pt x="1744" y="193"/>
                  <a:pt x="1734" y="313"/>
                  <a:pt x="1757" y="413"/>
                </a:cubicBezTo>
                <a:cubicBezTo>
                  <a:pt x="1773" y="483"/>
                  <a:pt x="1807" y="527"/>
                  <a:pt x="1848" y="58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12" name="Freeform 42"/>
          <p:cNvSpPr/>
          <p:nvPr/>
        </p:nvSpPr>
        <p:spPr>
          <a:xfrm>
            <a:off x="6339960" y="4556160"/>
            <a:ext cx="1810440" cy="300600"/>
          </a:xfrm>
          <a:custGeom>
            <a:avLst/>
            <a:gdLst/>
            <a:ahLst/>
            <a:rect l="0" t="0" r="r" b="b"/>
            <a:pathLst>
              <a:path w="5029" h="835">
                <a:moveTo>
                  <a:pt x="219" y="565"/>
                </a:moveTo>
                <a:cubicBezTo>
                  <a:pt x="223" y="539"/>
                  <a:pt x="261" y="530"/>
                  <a:pt x="200" y="561"/>
                </a:cubicBezTo>
                <a:cubicBezTo>
                  <a:pt x="132" y="595"/>
                  <a:pt x="26" y="637"/>
                  <a:pt x="11" y="719"/>
                </a:cubicBezTo>
                <a:cubicBezTo>
                  <a:pt x="0" y="782"/>
                  <a:pt x="79" y="801"/>
                  <a:pt x="126" y="810"/>
                </a:cubicBezTo>
                <a:cubicBezTo>
                  <a:pt x="168" y="818"/>
                  <a:pt x="261" y="834"/>
                  <a:pt x="291" y="794"/>
                </a:cubicBezTo>
                <a:cubicBezTo>
                  <a:pt x="320" y="755"/>
                  <a:pt x="302" y="684"/>
                  <a:pt x="284" y="646"/>
                </a:cubicBezTo>
                <a:cubicBezTo>
                  <a:pt x="271" y="619"/>
                  <a:pt x="250" y="594"/>
                  <a:pt x="233" y="570"/>
                </a:cubicBezTo>
                <a:cubicBezTo>
                  <a:pt x="262" y="613"/>
                  <a:pt x="296" y="652"/>
                  <a:pt x="338" y="682"/>
                </a:cubicBezTo>
                <a:cubicBezTo>
                  <a:pt x="371" y="706"/>
                  <a:pt x="426" y="738"/>
                  <a:pt x="470" y="726"/>
                </a:cubicBezTo>
                <a:cubicBezTo>
                  <a:pt x="505" y="718"/>
                  <a:pt x="506" y="696"/>
                  <a:pt x="509" y="658"/>
                </a:cubicBezTo>
                <a:cubicBezTo>
                  <a:pt x="513" y="602"/>
                  <a:pt x="490" y="518"/>
                  <a:pt x="523" y="471"/>
                </a:cubicBezTo>
                <a:cubicBezTo>
                  <a:pt x="548" y="435"/>
                  <a:pt x="608" y="444"/>
                  <a:pt x="639" y="465"/>
                </a:cubicBezTo>
                <a:cubicBezTo>
                  <a:pt x="699" y="504"/>
                  <a:pt x="736" y="573"/>
                  <a:pt x="745" y="643"/>
                </a:cubicBezTo>
                <a:cubicBezTo>
                  <a:pt x="750" y="685"/>
                  <a:pt x="737" y="707"/>
                  <a:pt x="726" y="743"/>
                </a:cubicBezTo>
                <a:cubicBezTo>
                  <a:pt x="726" y="746"/>
                  <a:pt x="726" y="748"/>
                  <a:pt x="726" y="751"/>
                </a:cubicBezTo>
                <a:cubicBezTo>
                  <a:pt x="774" y="755"/>
                  <a:pt x="833" y="756"/>
                  <a:pt x="884" y="756"/>
                </a:cubicBezTo>
                <a:moveTo>
                  <a:pt x="1394" y="605"/>
                </a:moveTo>
                <a:cubicBezTo>
                  <a:pt x="1396" y="556"/>
                  <a:pt x="1413" y="526"/>
                  <a:pt x="1364" y="505"/>
                </a:cubicBezTo>
                <a:cubicBezTo>
                  <a:pt x="1294" y="474"/>
                  <a:pt x="1150" y="466"/>
                  <a:pt x="1086" y="510"/>
                </a:cubicBezTo>
                <a:cubicBezTo>
                  <a:pt x="1048" y="535"/>
                  <a:pt x="1031" y="595"/>
                  <a:pt x="1043" y="640"/>
                </a:cubicBezTo>
                <a:cubicBezTo>
                  <a:pt x="1059" y="695"/>
                  <a:pt x="1171" y="706"/>
                  <a:pt x="1213" y="709"/>
                </a:cubicBezTo>
                <a:cubicBezTo>
                  <a:pt x="1297" y="714"/>
                  <a:pt x="1363" y="704"/>
                  <a:pt x="1412" y="628"/>
                </a:cubicBezTo>
                <a:cubicBezTo>
                  <a:pt x="1468" y="540"/>
                  <a:pt x="1458" y="420"/>
                  <a:pt x="1466" y="322"/>
                </a:cubicBezTo>
                <a:cubicBezTo>
                  <a:pt x="1470" y="279"/>
                  <a:pt x="1482" y="239"/>
                  <a:pt x="1491" y="200"/>
                </a:cubicBezTo>
                <a:cubicBezTo>
                  <a:pt x="1491" y="245"/>
                  <a:pt x="1491" y="300"/>
                  <a:pt x="1488" y="347"/>
                </a:cubicBezTo>
                <a:cubicBezTo>
                  <a:pt x="1482" y="435"/>
                  <a:pt x="1461" y="544"/>
                  <a:pt x="1485" y="633"/>
                </a:cubicBezTo>
                <a:cubicBezTo>
                  <a:pt x="1501" y="692"/>
                  <a:pt x="1555" y="742"/>
                  <a:pt x="1619" y="732"/>
                </a:cubicBezTo>
                <a:cubicBezTo>
                  <a:pt x="1674" y="724"/>
                  <a:pt x="1713" y="692"/>
                  <a:pt x="1751" y="650"/>
                </a:cubicBezTo>
                <a:cubicBezTo>
                  <a:pt x="1794" y="603"/>
                  <a:pt x="1832" y="549"/>
                  <a:pt x="1873" y="504"/>
                </a:cubicBezTo>
                <a:cubicBezTo>
                  <a:pt x="1886" y="516"/>
                  <a:pt x="1903" y="536"/>
                  <a:pt x="1918" y="553"/>
                </a:cubicBezTo>
                <a:cubicBezTo>
                  <a:pt x="1941" y="578"/>
                  <a:pt x="1990" y="629"/>
                  <a:pt x="2031" y="606"/>
                </a:cubicBezTo>
                <a:cubicBezTo>
                  <a:pt x="2059" y="591"/>
                  <a:pt x="2059" y="551"/>
                  <a:pt x="2058" y="524"/>
                </a:cubicBezTo>
                <a:cubicBezTo>
                  <a:pt x="2054" y="454"/>
                  <a:pt x="2012" y="449"/>
                  <a:pt x="1948" y="448"/>
                </a:cubicBezTo>
                <a:cubicBezTo>
                  <a:pt x="1879" y="447"/>
                  <a:pt x="1810" y="490"/>
                  <a:pt x="1760" y="534"/>
                </a:cubicBezTo>
                <a:cubicBezTo>
                  <a:pt x="1728" y="563"/>
                  <a:pt x="1709" y="604"/>
                  <a:pt x="1725" y="648"/>
                </a:cubicBezTo>
                <a:cubicBezTo>
                  <a:pt x="1750" y="713"/>
                  <a:pt x="1931" y="697"/>
                  <a:pt x="1978" y="697"/>
                </a:cubicBezTo>
                <a:cubicBezTo>
                  <a:pt x="2072" y="698"/>
                  <a:pt x="2202" y="697"/>
                  <a:pt x="2240" y="590"/>
                </a:cubicBezTo>
                <a:cubicBezTo>
                  <a:pt x="2262" y="528"/>
                  <a:pt x="2240" y="457"/>
                  <a:pt x="2248" y="393"/>
                </a:cubicBezTo>
                <a:cubicBezTo>
                  <a:pt x="2248" y="366"/>
                  <a:pt x="2246" y="359"/>
                  <a:pt x="2258" y="346"/>
                </a:cubicBezTo>
                <a:cubicBezTo>
                  <a:pt x="2280" y="345"/>
                  <a:pt x="2307" y="333"/>
                  <a:pt x="2332" y="340"/>
                </a:cubicBezTo>
                <a:cubicBezTo>
                  <a:pt x="2401" y="360"/>
                  <a:pt x="2474" y="415"/>
                  <a:pt x="2482" y="490"/>
                </a:cubicBezTo>
                <a:cubicBezTo>
                  <a:pt x="2488" y="544"/>
                  <a:pt x="2477" y="572"/>
                  <a:pt x="2449" y="618"/>
                </a:cubicBezTo>
                <a:cubicBezTo>
                  <a:pt x="2441" y="630"/>
                  <a:pt x="2430" y="645"/>
                  <a:pt x="2422" y="657"/>
                </a:cubicBezTo>
                <a:cubicBezTo>
                  <a:pt x="2473" y="654"/>
                  <a:pt x="2515" y="646"/>
                  <a:pt x="2565" y="633"/>
                </a:cubicBezTo>
                <a:cubicBezTo>
                  <a:pt x="2626" y="618"/>
                  <a:pt x="2685" y="601"/>
                  <a:pt x="2744" y="582"/>
                </a:cubicBezTo>
                <a:moveTo>
                  <a:pt x="3385" y="215"/>
                </a:moveTo>
                <a:cubicBezTo>
                  <a:pt x="3398" y="249"/>
                  <a:pt x="3386" y="287"/>
                  <a:pt x="3379" y="321"/>
                </a:cubicBezTo>
                <a:cubicBezTo>
                  <a:pt x="3368" y="377"/>
                  <a:pt x="3354" y="427"/>
                  <a:pt x="3353" y="484"/>
                </a:cubicBezTo>
                <a:cubicBezTo>
                  <a:pt x="3353" y="504"/>
                  <a:pt x="3350" y="513"/>
                  <a:pt x="3360" y="524"/>
                </a:cubicBezTo>
                <a:moveTo>
                  <a:pt x="3426" y="28"/>
                </a:moveTo>
                <a:cubicBezTo>
                  <a:pt x="3426" y="11"/>
                  <a:pt x="3426" y="9"/>
                  <a:pt x="3426" y="0"/>
                </a:cubicBezTo>
                <a:cubicBezTo>
                  <a:pt x="3456" y="32"/>
                  <a:pt x="3487" y="69"/>
                  <a:pt x="3514" y="108"/>
                </a:cubicBezTo>
                <a:cubicBezTo>
                  <a:pt x="3548" y="159"/>
                  <a:pt x="3586" y="195"/>
                  <a:pt x="3635" y="233"/>
                </a:cubicBezTo>
                <a:cubicBezTo>
                  <a:pt x="3652" y="246"/>
                  <a:pt x="3668" y="258"/>
                  <a:pt x="3681" y="272"/>
                </a:cubicBezTo>
                <a:cubicBezTo>
                  <a:pt x="3681" y="273"/>
                  <a:pt x="3681" y="274"/>
                  <a:pt x="3681" y="275"/>
                </a:cubicBezTo>
                <a:cubicBezTo>
                  <a:pt x="3661" y="286"/>
                  <a:pt x="3636" y="294"/>
                  <a:pt x="3628" y="318"/>
                </a:cubicBezTo>
                <a:cubicBezTo>
                  <a:pt x="3610" y="369"/>
                  <a:pt x="3635" y="418"/>
                  <a:pt x="3664" y="458"/>
                </a:cubicBezTo>
                <a:cubicBezTo>
                  <a:pt x="3700" y="507"/>
                  <a:pt x="3756" y="541"/>
                  <a:pt x="3768" y="603"/>
                </a:cubicBezTo>
                <a:cubicBezTo>
                  <a:pt x="3778" y="658"/>
                  <a:pt x="3651" y="645"/>
                  <a:pt x="3624" y="646"/>
                </a:cubicBezTo>
                <a:moveTo>
                  <a:pt x="4420" y="226"/>
                </a:moveTo>
                <a:cubicBezTo>
                  <a:pt x="4401" y="234"/>
                  <a:pt x="4350" y="277"/>
                  <a:pt x="4318" y="308"/>
                </a:cubicBezTo>
                <a:cubicBezTo>
                  <a:pt x="4294" y="331"/>
                  <a:pt x="4223" y="390"/>
                  <a:pt x="4247" y="436"/>
                </a:cubicBezTo>
                <a:cubicBezTo>
                  <a:pt x="4269" y="477"/>
                  <a:pt x="4350" y="471"/>
                  <a:pt x="4387" y="469"/>
                </a:cubicBezTo>
                <a:cubicBezTo>
                  <a:pt x="4449" y="466"/>
                  <a:pt x="4458" y="422"/>
                  <a:pt x="4460" y="369"/>
                </a:cubicBezTo>
                <a:cubicBezTo>
                  <a:pt x="4463" y="302"/>
                  <a:pt x="4440" y="252"/>
                  <a:pt x="4402" y="195"/>
                </a:cubicBezTo>
                <a:cubicBezTo>
                  <a:pt x="4388" y="178"/>
                  <a:pt x="4385" y="175"/>
                  <a:pt x="4379" y="164"/>
                </a:cubicBezTo>
                <a:cubicBezTo>
                  <a:pt x="4420" y="167"/>
                  <a:pt x="4459" y="178"/>
                  <a:pt x="4500" y="184"/>
                </a:cubicBezTo>
                <a:cubicBezTo>
                  <a:pt x="4592" y="198"/>
                  <a:pt x="4706" y="212"/>
                  <a:pt x="4793" y="174"/>
                </a:cubicBezTo>
                <a:cubicBezTo>
                  <a:pt x="4848" y="150"/>
                  <a:pt x="4888" y="99"/>
                  <a:pt x="4903" y="42"/>
                </a:cubicBezTo>
                <a:cubicBezTo>
                  <a:pt x="4904" y="36"/>
                  <a:pt x="4905" y="30"/>
                  <a:pt x="4906" y="24"/>
                </a:cubicBezTo>
                <a:cubicBezTo>
                  <a:pt x="4890" y="25"/>
                  <a:pt x="4882" y="14"/>
                  <a:pt x="4837" y="47"/>
                </a:cubicBezTo>
                <a:cubicBezTo>
                  <a:pt x="4719" y="133"/>
                  <a:pt x="4641" y="242"/>
                  <a:pt x="4628" y="389"/>
                </a:cubicBezTo>
                <a:cubicBezTo>
                  <a:pt x="4619" y="485"/>
                  <a:pt x="4642" y="566"/>
                  <a:pt x="4666" y="657"/>
                </a:cubicBezTo>
                <a:cubicBezTo>
                  <a:pt x="4673" y="683"/>
                  <a:pt x="4679" y="711"/>
                  <a:pt x="4685" y="735"/>
                </a:cubicBezTo>
                <a:moveTo>
                  <a:pt x="4625" y="565"/>
                </a:moveTo>
                <a:cubicBezTo>
                  <a:pt x="4711" y="526"/>
                  <a:pt x="4781" y="521"/>
                  <a:pt x="4876" y="523"/>
                </a:cubicBezTo>
                <a:cubicBezTo>
                  <a:pt x="4952" y="526"/>
                  <a:pt x="4978" y="527"/>
                  <a:pt x="5028" y="54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13" name="Freeform 43"/>
          <p:cNvSpPr/>
          <p:nvPr/>
        </p:nvSpPr>
        <p:spPr>
          <a:xfrm>
            <a:off x="6191280" y="4952880"/>
            <a:ext cx="1916280" cy="405000"/>
          </a:xfrm>
          <a:custGeom>
            <a:avLst/>
            <a:gdLst/>
            <a:ahLst/>
            <a:rect l="0" t="0" r="r" b="b"/>
            <a:pathLst>
              <a:path w="5323" h="1125">
                <a:moveTo>
                  <a:pt x="27" y="249"/>
                </a:moveTo>
                <a:cubicBezTo>
                  <a:pt x="55" y="264"/>
                  <a:pt x="46" y="274"/>
                  <a:pt x="46" y="308"/>
                </a:cubicBezTo>
                <a:cubicBezTo>
                  <a:pt x="46" y="368"/>
                  <a:pt x="35" y="411"/>
                  <a:pt x="16" y="467"/>
                </a:cubicBezTo>
                <a:cubicBezTo>
                  <a:pt x="11" y="481"/>
                  <a:pt x="6" y="493"/>
                  <a:pt x="0" y="504"/>
                </a:cubicBezTo>
                <a:moveTo>
                  <a:pt x="158" y="30"/>
                </a:moveTo>
                <a:cubicBezTo>
                  <a:pt x="170" y="12"/>
                  <a:pt x="172" y="7"/>
                  <a:pt x="183" y="0"/>
                </a:cubicBezTo>
                <a:cubicBezTo>
                  <a:pt x="219" y="27"/>
                  <a:pt x="229" y="69"/>
                  <a:pt x="237" y="115"/>
                </a:cubicBezTo>
                <a:cubicBezTo>
                  <a:pt x="241" y="151"/>
                  <a:pt x="242" y="162"/>
                  <a:pt x="244" y="185"/>
                </a:cubicBezTo>
                <a:moveTo>
                  <a:pt x="295" y="249"/>
                </a:moveTo>
                <a:cubicBezTo>
                  <a:pt x="307" y="261"/>
                  <a:pt x="322" y="275"/>
                  <a:pt x="334" y="288"/>
                </a:cubicBezTo>
                <a:cubicBezTo>
                  <a:pt x="385" y="341"/>
                  <a:pt x="438" y="391"/>
                  <a:pt x="495" y="439"/>
                </a:cubicBezTo>
                <a:cubicBezTo>
                  <a:pt x="526" y="465"/>
                  <a:pt x="558" y="493"/>
                  <a:pt x="594" y="510"/>
                </a:cubicBezTo>
                <a:cubicBezTo>
                  <a:pt x="597" y="510"/>
                  <a:pt x="599" y="510"/>
                  <a:pt x="602" y="510"/>
                </a:cubicBezTo>
                <a:cubicBezTo>
                  <a:pt x="620" y="483"/>
                  <a:pt x="635" y="454"/>
                  <a:pt x="652" y="425"/>
                </a:cubicBezTo>
                <a:cubicBezTo>
                  <a:pt x="676" y="383"/>
                  <a:pt x="685" y="372"/>
                  <a:pt x="729" y="363"/>
                </a:cubicBezTo>
                <a:cubicBezTo>
                  <a:pt x="773" y="354"/>
                  <a:pt x="805" y="431"/>
                  <a:pt x="825" y="460"/>
                </a:cubicBezTo>
                <a:cubicBezTo>
                  <a:pt x="858" y="508"/>
                  <a:pt x="902" y="569"/>
                  <a:pt x="969" y="561"/>
                </a:cubicBezTo>
                <a:cubicBezTo>
                  <a:pt x="1013" y="557"/>
                  <a:pt x="1013" y="540"/>
                  <a:pt x="1025" y="499"/>
                </a:cubicBezTo>
                <a:cubicBezTo>
                  <a:pt x="1040" y="445"/>
                  <a:pt x="1053" y="387"/>
                  <a:pt x="1107" y="360"/>
                </a:cubicBezTo>
                <a:cubicBezTo>
                  <a:pt x="1113" y="360"/>
                  <a:pt x="1118" y="360"/>
                  <a:pt x="1124" y="360"/>
                </a:cubicBezTo>
                <a:cubicBezTo>
                  <a:pt x="1144" y="404"/>
                  <a:pt x="1153" y="443"/>
                  <a:pt x="1157" y="499"/>
                </a:cubicBezTo>
                <a:cubicBezTo>
                  <a:pt x="1162" y="576"/>
                  <a:pt x="1168" y="652"/>
                  <a:pt x="1168" y="728"/>
                </a:cubicBezTo>
                <a:cubicBezTo>
                  <a:pt x="1168" y="734"/>
                  <a:pt x="1168" y="739"/>
                  <a:pt x="1168" y="745"/>
                </a:cubicBezTo>
                <a:cubicBezTo>
                  <a:pt x="1129" y="744"/>
                  <a:pt x="1116" y="751"/>
                  <a:pt x="1101" y="704"/>
                </a:cubicBezTo>
                <a:cubicBezTo>
                  <a:pt x="1085" y="655"/>
                  <a:pt x="1085" y="574"/>
                  <a:pt x="1098" y="524"/>
                </a:cubicBezTo>
                <a:cubicBezTo>
                  <a:pt x="1116" y="457"/>
                  <a:pt x="1171" y="394"/>
                  <a:pt x="1220" y="348"/>
                </a:cubicBezTo>
                <a:cubicBezTo>
                  <a:pt x="1254" y="316"/>
                  <a:pt x="1269" y="312"/>
                  <a:pt x="1311" y="307"/>
                </a:cubicBezTo>
                <a:cubicBezTo>
                  <a:pt x="1319" y="375"/>
                  <a:pt x="1300" y="396"/>
                  <a:pt x="1239" y="431"/>
                </a:cubicBezTo>
                <a:cubicBezTo>
                  <a:pt x="1205" y="450"/>
                  <a:pt x="1165" y="461"/>
                  <a:pt x="1129" y="472"/>
                </a:cubicBezTo>
                <a:moveTo>
                  <a:pt x="1637" y="290"/>
                </a:moveTo>
                <a:cubicBezTo>
                  <a:pt x="1605" y="298"/>
                  <a:pt x="1595" y="338"/>
                  <a:pt x="1580" y="366"/>
                </a:cubicBezTo>
                <a:cubicBezTo>
                  <a:pt x="1563" y="399"/>
                  <a:pt x="1545" y="437"/>
                  <a:pt x="1552" y="476"/>
                </a:cubicBezTo>
                <a:cubicBezTo>
                  <a:pt x="1558" y="510"/>
                  <a:pt x="1632" y="502"/>
                  <a:pt x="1655" y="502"/>
                </a:cubicBezTo>
                <a:cubicBezTo>
                  <a:pt x="1699" y="503"/>
                  <a:pt x="1766" y="511"/>
                  <a:pt x="1794" y="465"/>
                </a:cubicBezTo>
                <a:cubicBezTo>
                  <a:pt x="1822" y="418"/>
                  <a:pt x="1785" y="372"/>
                  <a:pt x="1756" y="341"/>
                </a:cubicBezTo>
                <a:cubicBezTo>
                  <a:pt x="1732" y="315"/>
                  <a:pt x="1713" y="303"/>
                  <a:pt x="1682" y="291"/>
                </a:cubicBezTo>
                <a:cubicBezTo>
                  <a:pt x="1687" y="343"/>
                  <a:pt x="1714" y="348"/>
                  <a:pt x="1758" y="371"/>
                </a:cubicBezTo>
                <a:moveTo>
                  <a:pt x="1908" y="420"/>
                </a:moveTo>
                <a:cubicBezTo>
                  <a:pt x="1957" y="420"/>
                  <a:pt x="2000" y="414"/>
                  <a:pt x="2047" y="396"/>
                </a:cubicBezTo>
                <a:cubicBezTo>
                  <a:pt x="2087" y="381"/>
                  <a:pt x="2116" y="359"/>
                  <a:pt x="2135" y="321"/>
                </a:cubicBezTo>
                <a:cubicBezTo>
                  <a:pt x="2140" y="311"/>
                  <a:pt x="2146" y="289"/>
                  <a:pt x="2149" y="281"/>
                </a:cubicBezTo>
                <a:cubicBezTo>
                  <a:pt x="2149" y="342"/>
                  <a:pt x="2139" y="410"/>
                  <a:pt x="2156" y="469"/>
                </a:cubicBezTo>
                <a:cubicBezTo>
                  <a:pt x="2170" y="521"/>
                  <a:pt x="2203" y="526"/>
                  <a:pt x="2250" y="527"/>
                </a:cubicBezTo>
                <a:cubicBezTo>
                  <a:pt x="2331" y="529"/>
                  <a:pt x="2404" y="494"/>
                  <a:pt x="2471" y="449"/>
                </a:cubicBezTo>
                <a:cubicBezTo>
                  <a:pt x="2558" y="390"/>
                  <a:pt x="2599" y="318"/>
                  <a:pt x="2604" y="215"/>
                </a:cubicBezTo>
                <a:cubicBezTo>
                  <a:pt x="2606" y="173"/>
                  <a:pt x="2603" y="118"/>
                  <a:pt x="2601" y="81"/>
                </a:cubicBezTo>
                <a:cubicBezTo>
                  <a:pt x="2554" y="207"/>
                  <a:pt x="2518" y="326"/>
                  <a:pt x="2522" y="463"/>
                </a:cubicBezTo>
                <a:cubicBezTo>
                  <a:pt x="2524" y="529"/>
                  <a:pt x="2548" y="576"/>
                  <a:pt x="2592" y="624"/>
                </a:cubicBezTo>
                <a:cubicBezTo>
                  <a:pt x="2596" y="628"/>
                  <a:pt x="2600" y="631"/>
                  <a:pt x="2604" y="635"/>
                </a:cubicBezTo>
                <a:moveTo>
                  <a:pt x="2256" y="401"/>
                </a:moveTo>
                <a:cubicBezTo>
                  <a:pt x="2330" y="382"/>
                  <a:pt x="2400" y="377"/>
                  <a:pt x="2480" y="373"/>
                </a:cubicBezTo>
                <a:cubicBezTo>
                  <a:pt x="2674" y="364"/>
                  <a:pt x="2876" y="378"/>
                  <a:pt x="3067" y="343"/>
                </a:cubicBezTo>
                <a:cubicBezTo>
                  <a:pt x="3067" y="342"/>
                  <a:pt x="3067" y="340"/>
                  <a:pt x="3067" y="339"/>
                </a:cubicBezTo>
                <a:cubicBezTo>
                  <a:pt x="2977" y="339"/>
                  <a:pt x="2912" y="349"/>
                  <a:pt x="2829" y="386"/>
                </a:cubicBezTo>
                <a:cubicBezTo>
                  <a:pt x="2774" y="411"/>
                  <a:pt x="2735" y="431"/>
                  <a:pt x="2710" y="482"/>
                </a:cubicBezTo>
                <a:cubicBezTo>
                  <a:pt x="2710" y="487"/>
                  <a:pt x="2710" y="492"/>
                  <a:pt x="2710" y="497"/>
                </a:cubicBezTo>
                <a:cubicBezTo>
                  <a:pt x="2774" y="518"/>
                  <a:pt x="2857" y="524"/>
                  <a:pt x="2924" y="509"/>
                </a:cubicBezTo>
                <a:cubicBezTo>
                  <a:pt x="2987" y="495"/>
                  <a:pt x="3016" y="454"/>
                  <a:pt x="3032" y="396"/>
                </a:cubicBezTo>
                <a:cubicBezTo>
                  <a:pt x="3032" y="385"/>
                  <a:pt x="3031" y="384"/>
                  <a:pt x="3033" y="378"/>
                </a:cubicBezTo>
                <a:cubicBezTo>
                  <a:pt x="3046" y="409"/>
                  <a:pt x="3054" y="432"/>
                  <a:pt x="3078" y="457"/>
                </a:cubicBezTo>
                <a:cubicBezTo>
                  <a:pt x="3107" y="487"/>
                  <a:pt x="3136" y="496"/>
                  <a:pt x="3175" y="503"/>
                </a:cubicBezTo>
                <a:cubicBezTo>
                  <a:pt x="3179" y="503"/>
                  <a:pt x="3183" y="503"/>
                  <a:pt x="3187" y="503"/>
                </a:cubicBezTo>
                <a:cubicBezTo>
                  <a:pt x="3194" y="474"/>
                  <a:pt x="3197" y="442"/>
                  <a:pt x="3209" y="414"/>
                </a:cubicBezTo>
                <a:cubicBezTo>
                  <a:pt x="3228" y="368"/>
                  <a:pt x="3269" y="337"/>
                  <a:pt x="3321" y="349"/>
                </a:cubicBezTo>
                <a:cubicBezTo>
                  <a:pt x="3386" y="365"/>
                  <a:pt x="3425" y="441"/>
                  <a:pt x="3450" y="497"/>
                </a:cubicBezTo>
                <a:cubicBezTo>
                  <a:pt x="3456" y="510"/>
                  <a:pt x="3461" y="523"/>
                  <a:pt x="3467" y="536"/>
                </a:cubicBezTo>
                <a:cubicBezTo>
                  <a:pt x="3480" y="517"/>
                  <a:pt x="3498" y="491"/>
                  <a:pt x="3514" y="472"/>
                </a:cubicBezTo>
                <a:cubicBezTo>
                  <a:pt x="3545" y="435"/>
                  <a:pt x="3584" y="395"/>
                  <a:pt x="3625" y="367"/>
                </a:cubicBezTo>
                <a:cubicBezTo>
                  <a:pt x="3649" y="350"/>
                  <a:pt x="3665" y="352"/>
                  <a:pt x="3691" y="346"/>
                </a:cubicBezTo>
                <a:cubicBezTo>
                  <a:pt x="3710" y="371"/>
                  <a:pt x="3713" y="390"/>
                  <a:pt x="3724" y="428"/>
                </a:cubicBezTo>
                <a:cubicBezTo>
                  <a:pt x="3735" y="469"/>
                  <a:pt x="3749" y="474"/>
                  <a:pt x="3782" y="496"/>
                </a:cubicBezTo>
                <a:moveTo>
                  <a:pt x="4171" y="266"/>
                </a:moveTo>
                <a:cubicBezTo>
                  <a:pt x="4131" y="245"/>
                  <a:pt x="4111" y="272"/>
                  <a:pt x="4074" y="298"/>
                </a:cubicBezTo>
                <a:cubicBezTo>
                  <a:pt x="4025" y="332"/>
                  <a:pt x="3983" y="363"/>
                  <a:pt x="3974" y="425"/>
                </a:cubicBezTo>
                <a:cubicBezTo>
                  <a:pt x="3968" y="471"/>
                  <a:pt x="4005" y="471"/>
                  <a:pt x="4038" y="485"/>
                </a:cubicBezTo>
                <a:moveTo>
                  <a:pt x="4395" y="384"/>
                </a:moveTo>
                <a:cubicBezTo>
                  <a:pt x="4400" y="373"/>
                  <a:pt x="4399" y="353"/>
                  <a:pt x="4416" y="364"/>
                </a:cubicBezTo>
                <a:cubicBezTo>
                  <a:pt x="4442" y="382"/>
                  <a:pt x="4448" y="417"/>
                  <a:pt x="4480" y="434"/>
                </a:cubicBezTo>
                <a:cubicBezTo>
                  <a:pt x="4524" y="458"/>
                  <a:pt x="4572" y="457"/>
                  <a:pt x="4621" y="456"/>
                </a:cubicBezTo>
                <a:cubicBezTo>
                  <a:pt x="4670" y="455"/>
                  <a:pt x="4680" y="423"/>
                  <a:pt x="4673" y="377"/>
                </a:cubicBezTo>
                <a:cubicBezTo>
                  <a:pt x="4665" y="319"/>
                  <a:pt x="4607" y="260"/>
                  <a:pt x="4554" y="239"/>
                </a:cubicBezTo>
                <a:cubicBezTo>
                  <a:pt x="4482" y="210"/>
                  <a:pt x="4430" y="255"/>
                  <a:pt x="4395" y="315"/>
                </a:cubicBezTo>
                <a:cubicBezTo>
                  <a:pt x="4363" y="370"/>
                  <a:pt x="4340" y="467"/>
                  <a:pt x="4381" y="524"/>
                </a:cubicBezTo>
                <a:cubicBezTo>
                  <a:pt x="4421" y="581"/>
                  <a:pt x="4493" y="593"/>
                  <a:pt x="4553" y="614"/>
                </a:cubicBezTo>
                <a:moveTo>
                  <a:pt x="5124" y="421"/>
                </a:moveTo>
                <a:cubicBezTo>
                  <a:pt x="5135" y="412"/>
                  <a:pt x="5155" y="402"/>
                  <a:pt x="5163" y="393"/>
                </a:cubicBezTo>
                <a:cubicBezTo>
                  <a:pt x="5163" y="390"/>
                  <a:pt x="5163" y="386"/>
                  <a:pt x="5163" y="383"/>
                </a:cubicBezTo>
                <a:cubicBezTo>
                  <a:pt x="5148" y="365"/>
                  <a:pt x="5121" y="344"/>
                  <a:pt x="5128" y="317"/>
                </a:cubicBezTo>
                <a:cubicBezTo>
                  <a:pt x="5139" y="276"/>
                  <a:pt x="5182" y="271"/>
                  <a:pt x="5224" y="267"/>
                </a:cubicBezTo>
                <a:cubicBezTo>
                  <a:pt x="5282" y="262"/>
                  <a:pt x="5307" y="268"/>
                  <a:pt x="5313" y="331"/>
                </a:cubicBezTo>
                <a:cubicBezTo>
                  <a:pt x="5322" y="423"/>
                  <a:pt x="5268" y="490"/>
                  <a:pt x="5211" y="555"/>
                </a:cubicBezTo>
                <a:cubicBezTo>
                  <a:pt x="5141" y="635"/>
                  <a:pt x="5057" y="702"/>
                  <a:pt x="4988" y="782"/>
                </a:cubicBezTo>
                <a:cubicBezTo>
                  <a:pt x="4962" y="812"/>
                  <a:pt x="4914" y="868"/>
                  <a:pt x="4930" y="914"/>
                </a:cubicBezTo>
                <a:cubicBezTo>
                  <a:pt x="4945" y="958"/>
                  <a:pt x="5026" y="982"/>
                  <a:pt x="5059" y="1010"/>
                </a:cubicBezTo>
                <a:cubicBezTo>
                  <a:pt x="5093" y="1038"/>
                  <a:pt x="5124" y="1071"/>
                  <a:pt x="5143" y="1111"/>
                </a:cubicBezTo>
                <a:cubicBezTo>
                  <a:pt x="5143" y="1117"/>
                  <a:pt x="5143" y="1118"/>
                  <a:pt x="5143" y="1121"/>
                </a:cubicBezTo>
                <a:cubicBezTo>
                  <a:pt x="5117" y="1123"/>
                  <a:pt x="5092" y="1124"/>
                  <a:pt x="5066" y="112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Freeform 1"/>
          <p:cNvSpPr/>
          <p:nvPr/>
        </p:nvSpPr>
        <p:spPr>
          <a:xfrm>
            <a:off x="1233360" y="952560"/>
            <a:ext cx="713160" cy="262440"/>
          </a:xfrm>
          <a:custGeom>
            <a:avLst/>
            <a:gdLst/>
            <a:ahLst/>
            <a:rect l="0" t="0" r="r" b="b"/>
            <a:pathLst>
              <a:path w="1981" h="729">
                <a:moveTo>
                  <a:pt x="45" y="115"/>
                </a:moveTo>
                <a:cubicBezTo>
                  <a:pt x="28" y="97"/>
                  <a:pt x="13" y="75"/>
                  <a:pt x="0" y="58"/>
                </a:cubicBezTo>
                <a:cubicBezTo>
                  <a:pt x="10" y="131"/>
                  <a:pt x="39" y="200"/>
                  <a:pt x="55" y="273"/>
                </a:cubicBezTo>
                <a:cubicBezTo>
                  <a:pt x="85" y="409"/>
                  <a:pt x="78" y="544"/>
                  <a:pt x="97" y="679"/>
                </a:cubicBezTo>
                <a:cubicBezTo>
                  <a:pt x="102" y="707"/>
                  <a:pt x="101" y="714"/>
                  <a:pt x="114" y="728"/>
                </a:cubicBezTo>
                <a:moveTo>
                  <a:pt x="134" y="211"/>
                </a:moveTo>
                <a:cubicBezTo>
                  <a:pt x="132" y="152"/>
                  <a:pt x="110" y="53"/>
                  <a:pt x="162" y="7"/>
                </a:cubicBezTo>
                <a:cubicBezTo>
                  <a:pt x="170" y="5"/>
                  <a:pt x="177" y="2"/>
                  <a:pt x="185" y="0"/>
                </a:cubicBezTo>
                <a:cubicBezTo>
                  <a:pt x="240" y="26"/>
                  <a:pt x="239" y="88"/>
                  <a:pt x="241" y="150"/>
                </a:cubicBezTo>
                <a:cubicBezTo>
                  <a:pt x="244" y="234"/>
                  <a:pt x="231" y="303"/>
                  <a:pt x="168" y="363"/>
                </a:cubicBezTo>
                <a:cubicBezTo>
                  <a:pt x="142" y="389"/>
                  <a:pt x="105" y="412"/>
                  <a:pt x="71" y="418"/>
                </a:cubicBezTo>
                <a:moveTo>
                  <a:pt x="472" y="503"/>
                </a:moveTo>
                <a:cubicBezTo>
                  <a:pt x="465" y="520"/>
                  <a:pt x="457" y="535"/>
                  <a:pt x="453" y="553"/>
                </a:cubicBezTo>
                <a:cubicBezTo>
                  <a:pt x="453" y="556"/>
                  <a:pt x="453" y="557"/>
                  <a:pt x="453" y="559"/>
                </a:cubicBezTo>
                <a:cubicBezTo>
                  <a:pt x="489" y="553"/>
                  <a:pt x="508" y="550"/>
                  <a:pt x="537" y="523"/>
                </a:cubicBezTo>
                <a:cubicBezTo>
                  <a:pt x="565" y="497"/>
                  <a:pt x="567" y="479"/>
                  <a:pt x="573" y="445"/>
                </a:cubicBezTo>
                <a:cubicBezTo>
                  <a:pt x="539" y="439"/>
                  <a:pt x="519" y="440"/>
                  <a:pt x="477" y="467"/>
                </a:cubicBezTo>
                <a:cubicBezTo>
                  <a:pt x="419" y="503"/>
                  <a:pt x="365" y="550"/>
                  <a:pt x="353" y="620"/>
                </a:cubicBezTo>
                <a:cubicBezTo>
                  <a:pt x="340" y="695"/>
                  <a:pt x="432" y="695"/>
                  <a:pt x="483" y="697"/>
                </a:cubicBezTo>
                <a:cubicBezTo>
                  <a:pt x="581" y="702"/>
                  <a:pt x="708" y="666"/>
                  <a:pt x="761" y="573"/>
                </a:cubicBezTo>
                <a:cubicBezTo>
                  <a:pt x="785" y="530"/>
                  <a:pt x="782" y="464"/>
                  <a:pt x="770" y="418"/>
                </a:cubicBezTo>
                <a:cubicBezTo>
                  <a:pt x="761" y="384"/>
                  <a:pt x="748" y="351"/>
                  <a:pt x="742" y="316"/>
                </a:cubicBezTo>
                <a:cubicBezTo>
                  <a:pt x="742" y="315"/>
                  <a:pt x="742" y="315"/>
                  <a:pt x="742" y="314"/>
                </a:cubicBezTo>
                <a:cubicBezTo>
                  <a:pt x="770" y="325"/>
                  <a:pt x="784" y="336"/>
                  <a:pt x="807" y="359"/>
                </a:cubicBezTo>
                <a:cubicBezTo>
                  <a:pt x="847" y="401"/>
                  <a:pt x="906" y="448"/>
                  <a:pt x="931" y="499"/>
                </a:cubicBezTo>
                <a:cubicBezTo>
                  <a:pt x="944" y="527"/>
                  <a:pt x="938" y="565"/>
                  <a:pt x="938" y="595"/>
                </a:cubicBezTo>
                <a:cubicBezTo>
                  <a:pt x="938" y="603"/>
                  <a:pt x="938" y="604"/>
                  <a:pt x="938" y="609"/>
                </a:cubicBezTo>
                <a:cubicBezTo>
                  <a:pt x="984" y="600"/>
                  <a:pt x="1017" y="588"/>
                  <a:pt x="1060" y="566"/>
                </a:cubicBezTo>
                <a:cubicBezTo>
                  <a:pt x="1075" y="558"/>
                  <a:pt x="1090" y="550"/>
                  <a:pt x="1105" y="542"/>
                </a:cubicBezTo>
                <a:moveTo>
                  <a:pt x="1200" y="400"/>
                </a:moveTo>
                <a:cubicBezTo>
                  <a:pt x="1182" y="427"/>
                  <a:pt x="1178" y="437"/>
                  <a:pt x="1178" y="478"/>
                </a:cubicBezTo>
                <a:cubicBezTo>
                  <a:pt x="1178" y="523"/>
                  <a:pt x="1200" y="551"/>
                  <a:pt x="1242" y="568"/>
                </a:cubicBezTo>
                <a:cubicBezTo>
                  <a:pt x="1262" y="576"/>
                  <a:pt x="1318" y="586"/>
                  <a:pt x="1335" y="566"/>
                </a:cubicBezTo>
                <a:cubicBezTo>
                  <a:pt x="1354" y="542"/>
                  <a:pt x="1344" y="484"/>
                  <a:pt x="1344" y="457"/>
                </a:cubicBezTo>
                <a:cubicBezTo>
                  <a:pt x="1344" y="432"/>
                  <a:pt x="1344" y="407"/>
                  <a:pt x="1344" y="382"/>
                </a:cubicBezTo>
                <a:cubicBezTo>
                  <a:pt x="1369" y="399"/>
                  <a:pt x="1380" y="415"/>
                  <a:pt x="1399" y="443"/>
                </a:cubicBezTo>
                <a:cubicBezTo>
                  <a:pt x="1417" y="470"/>
                  <a:pt x="1437" y="512"/>
                  <a:pt x="1469" y="526"/>
                </a:cubicBezTo>
                <a:cubicBezTo>
                  <a:pt x="1486" y="534"/>
                  <a:pt x="1511" y="531"/>
                  <a:pt x="1525" y="519"/>
                </a:cubicBezTo>
                <a:cubicBezTo>
                  <a:pt x="1566" y="484"/>
                  <a:pt x="1588" y="437"/>
                  <a:pt x="1641" y="416"/>
                </a:cubicBezTo>
                <a:cubicBezTo>
                  <a:pt x="1683" y="399"/>
                  <a:pt x="1742" y="401"/>
                  <a:pt x="1784" y="417"/>
                </a:cubicBezTo>
                <a:cubicBezTo>
                  <a:pt x="1841" y="438"/>
                  <a:pt x="1881" y="489"/>
                  <a:pt x="1941" y="506"/>
                </a:cubicBezTo>
                <a:cubicBezTo>
                  <a:pt x="1954" y="508"/>
                  <a:pt x="1967" y="511"/>
                  <a:pt x="1980" y="51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15" name="Freeform 2"/>
          <p:cNvSpPr/>
          <p:nvPr/>
        </p:nvSpPr>
        <p:spPr>
          <a:xfrm>
            <a:off x="909720" y="954000"/>
            <a:ext cx="1249560" cy="1161000"/>
          </a:xfrm>
          <a:custGeom>
            <a:avLst/>
            <a:gdLst/>
            <a:ahLst/>
            <a:rect l="0" t="0" r="r" b="b"/>
            <a:pathLst>
              <a:path w="3471" h="3225">
                <a:moveTo>
                  <a:pt x="3419" y="0"/>
                </a:moveTo>
                <a:cubicBezTo>
                  <a:pt x="3363" y="14"/>
                  <a:pt x="3333" y="89"/>
                  <a:pt x="3309" y="141"/>
                </a:cubicBezTo>
                <a:cubicBezTo>
                  <a:pt x="3268" y="230"/>
                  <a:pt x="3225" y="367"/>
                  <a:pt x="3250" y="467"/>
                </a:cubicBezTo>
                <a:cubicBezTo>
                  <a:pt x="3278" y="576"/>
                  <a:pt x="3380" y="617"/>
                  <a:pt x="3470" y="657"/>
                </a:cubicBezTo>
                <a:moveTo>
                  <a:pt x="112" y="2450"/>
                </a:moveTo>
                <a:cubicBezTo>
                  <a:pt x="93" y="2424"/>
                  <a:pt x="77" y="2403"/>
                  <a:pt x="52" y="2384"/>
                </a:cubicBezTo>
                <a:cubicBezTo>
                  <a:pt x="47" y="2438"/>
                  <a:pt x="42" y="2491"/>
                  <a:pt x="38" y="2545"/>
                </a:cubicBezTo>
                <a:cubicBezTo>
                  <a:pt x="30" y="2655"/>
                  <a:pt x="33" y="2765"/>
                  <a:pt x="33" y="2875"/>
                </a:cubicBezTo>
                <a:cubicBezTo>
                  <a:pt x="33" y="2991"/>
                  <a:pt x="37" y="3108"/>
                  <a:pt x="30" y="3224"/>
                </a:cubicBezTo>
                <a:moveTo>
                  <a:pt x="0" y="2933"/>
                </a:moveTo>
                <a:cubicBezTo>
                  <a:pt x="11" y="2871"/>
                  <a:pt x="34" y="2847"/>
                  <a:pt x="101" y="2830"/>
                </a:cubicBezTo>
                <a:cubicBezTo>
                  <a:pt x="147" y="2818"/>
                  <a:pt x="205" y="2821"/>
                  <a:pt x="252" y="2824"/>
                </a:cubicBezTo>
                <a:cubicBezTo>
                  <a:pt x="297" y="2827"/>
                  <a:pt x="349" y="2838"/>
                  <a:pt x="391" y="2817"/>
                </a:cubicBezTo>
                <a:cubicBezTo>
                  <a:pt x="440" y="2792"/>
                  <a:pt x="466" y="2746"/>
                  <a:pt x="477" y="2695"/>
                </a:cubicBezTo>
                <a:cubicBezTo>
                  <a:pt x="490" y="2637"/>
                  <a:pt x="494" y="2575"/>
                  <a:pt x="502" y="2516"/>
                </a:cubicBezTo>
                <a:cubicBezTo>
                  <a:pt x="497" y="2597"/>
                  <a:pt x="474" y="2673"/>
                  <a:pt x="463" y="2754"/>
                </a:cubicBezTo>
                <a:cubicBezTo>
                  <a:pt x="453" y="2826"/>
                  <a:pt x="438" y="2929"/>
                  <a:pt x="477" y="2995"/>
                </a:cubicBezTo>
                <a:cubicBezTo>
                  <a:pt x="501" y="3036"/>
                  <a:pt x="535" y="3042"/>
                  <a:pt x="576" y="3054"/>
                </a:cubicBezTo>
                <a:moveTo>
                  <a:pt x="716" y="2937"/>
                </a:moveTo>
                <a:cubicBezTo>
                  <a:pt x="718" y="2905"/>
                  <a:pt x="719" y="2873"/>
                  <a:pt x="722" y="2841"/>
                </a:cubicBezTo>
                <a:cubicBezTo>
                  <a:pt x="750" y="2846"/>
                  <a:pt x="759" y="2857"/>
                  <a:pt x="785" y="2873"/>
                </a:cubicBezTo>
                <a:cubicBezTo>
                  <a:pt x="830" y="2901"/>
                  <a:pt x="873" y="2914"/>
                  <a:pt x="925" y="2917"/>
                </a:cubicBezTo>
                <a:cubicBezTo>
                  <a:pt x="954" y="2919"/>
                  <a:pt x="970" y="2918"/>
                  <a:pt x="995" y="2907"/>
                </a:cubicBezTo>
                <a:cubicBezTo>
                  <a:pt x="994" y="2868"/>
                  <a:pt x="1001" y="2856"/>
                  <a:pt x="955" y="2838"/>
                </a:cubicBezTo>
                <a:cubicBezTo>
                  <a:pt x="894" y="2815"/>
                  <a:pt x="812" y="2817"/>
                  <a:pt x="755" y="2848"/>
                </a:cubicBezTo>
                <a:cubicBezTo>
                  <a:pt x="687" y="2885"/>
                  <a:pt x="636" y="2948"/>
                  <a:pt x="639" y="3026"/>
                </a:cubicBezTo>
                <a:cubicBezTo>
                  <a:pt x="641" y="3103"/>
                  <a:pt x="754" y="3092"/>
                  <a:pt x="806" y="3092"/>
                </a:cubicBezTo>
                <a:cubicBezTo>
                  <a:pt x="898" y="3091"/>
                  <a:pt x="989" y="3061"/>
                  <a:pt x="1062" y="3005"/>
                </a:cubicBezTo>
                <a:cubicBezTo>
                  <a:pt x="1115" y="2964"/>
                  <a:pt x="1124" y="2922"/>
                  <a:pt x="1125" y="2859"/>
                </a:cubicBezTo>
                <a:cubicBezTo>
                  <a:pt x="1125" y="2837"/>
                  <a:pt x="1125" y="2816"/>
                  <a:pt x="1125" y="2794"/>
                </a:cubicBezTo>
                <a:cubicBezTo>
                  <a:pt x="1152" y="2821"/>
                  <a:pt x="1179" y="2856"/>
                  <a:pt x="1199" y="2897"/>
                </a:cubicBezTo>
                <a:cubicBezTo>
                  <a:pt x="1222" y="2943"/>
                  <a:pt x="1239" y="2992"/>
                  <a:pt x="1253" y="3041"/>
                </a:cubicBezTo>
                <a:cubicBezTo>
                  <a:pt x="1253" y="3042"/>
                  <a:pt x="1253" y="3043"/>
                  <a:pt x="1253" y="3044"/>
                </a:cubicBezTo>
                <a:cubicBezTo>
                  <a:pt x="1260" y="2991"/>
                  <a:pt x="1272" y="2943"/>
                  <a:pt x="1298" y="2896"/>
                </a:cubicBezTo>
                <a:cubicBezTo>
                  <a:pt x="1325" y="2848"/>
                  <a:pt x="1363" y="2794"/>
                  <a:pt x="1420" y="2781"/>
                </a:cubicBezTo>
                <a:cubicBezTo>
                  <a:pt x="1481" y="2767"/>
                  <a:pt x="1496" y="2795"/>
                  <a:pt x="1501" y="2851"/>
                </a:cubicBezTo>
                <a:cubicBezTo>
                  <a:pt x="1506" y="2909"/>
                  <a:pt x="1493" y="2959"/>
                  <a:pt x="1486" y="3016"/>
                </a:cubicBezTo>
                <a:cubicBezTo>
                  <a:pt x="1486" y="3022"/>
                  <a:pt x="1486" y="3028"/>
                  <a:pt x="1486" y="3034"/>
                </a:cubicBezTo>
                <a:moveTo>
                  <a:pt x="1959" y="2653"/>
                </a:moveTo>
                <a:cubicBezTo>
                  <a:pt x="1875" y="2659"/>
                  <a:pt x="1830" y="2687"/>
                  <a:pt x="1766" y="2745"/>
                </a:cubicBezTo>
                <a:cubicBezTo>
                  <a:pt x="1710" y="2796"/>
                  <a:pt x="1650" y="2859"/>
                  <a:pt x="1659" y="2941"/>
                </a:cubicBezTo>
                <a:cubicBezTo>
                  <a:pt x="1673" y="2980"/>
                  <a:pt x="1681" y="2994"/>
                  <a:pt x="1717" y="299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16" name="Freeform 3"/>
          <p:cNvSpPr/>
          <p:nvPr/>
        </p:nvSpPr>
        <p:spPr>
          <a:xfrm>
            <a:off x="1641600" y="1121040"/>
            <a:ext cx="327240" cy="106200"/>
          </a:xfrm>
          <a:custGeom>
            <a:avLst/>
            <a:gdLst/>
            <a:ahLst/>
            <a:rect l="0" t="0" r="r" b="b"/>
            <a:pathLst>
              <a:path w="909" h="295">
                <a:moveTo>
                  <a:pt x="20" y="23"/>
                </a:moveTo>
                <a:cubicBezTo>
                  <a:pt x="13" y="21"/>
                  <a:pt x="7" y="19"/>
                  <a:pt x="0" y="16"/>
                </a:cubicBezTo>
                <a:cubicBezTo>
                  <a:pt x="3" y="16"/>
                  <a:pt x="0" y="12"/>
                  <a:pt x="3" y="12"/>
                </a:cubicBezTo>
                <a:cubicBezTo>
                  <a:pt x="45" y="9"/>
                  <a:pt x="83" y="38"/>
                  <a:pt x="112" y="66"/>
                </a:cubicBezTo>
                <a:cubicBezTo>
                  <a:pt x="150" y="103"/>
                  <a:pt x="173" y="147"/>
                  <a:pt x="193" y="197"/>
                </a:cubicBezTo>
                <a:cubicBezTo>
                  <a:pt x="206" y="229"/>
                  <a:pt x="212" y="260"/>
                  <a:pt x="213" y="294"/>
                </a:cubicBezTo>
                <a:cubicBezTo>
                  <a:pt x="213" y="242"/>
                  <a:pt x="207" y="187"/>
                  <a:pt x="223" y="136"/>
                </a:cubicBezTo>
                <a:cubicBezTo>
                  <a:pt x="240" y="86"/>
                  <a:pt x="280" y="29"/>
                  <a:pt x="336" y="21"/>
                </a:cubicBezTo>
                <a:cubicBezTo>
                  <a:pt x="385" y="14"/>
                  <a:pt x="399" y="74"/>
                  <a:pt x="410" y="111"/>
                </a:cubicBezTo>
                <a:cubicBezTo>
                  <a:pt x="422" y="154"/>
                  <a:pt x="426" y="199"/>
                  <a:pt x="427" y="243"/>
                </a:cubicBezTo>
                <a:cubicBezTo>
                  <a:pt x="427" y="247"/>
                  <a:pt x="427" y="251"/>
                  <a:pt x="427" y="255"/>
                </a:cubicBezTo>
                <a:cubicBezTo>
                  <a:pt x="428" y="237"/>
                  <a:pt x="429" y="216"/>
                  <a:pt x="437" y="195"/>
                </a:cubicBezTo>
                <a:cubicBezTo>
                  <a:pt x="460" y="135"/>
                  <a:pt x="504" y="88"/>
                  <a:pt x="557" y="54"/>
                </a:cubicBezTo>
                <a:cubicBezTo>
                  <a:pt x="625" y="10"/>
                  <a:pt x="704" y="0"/>
                  <a:pt x="762" y="59"/>
                </a:cubicBezTo>
                <a:cubicBezTo>
                  <a:pt x="820" y="116"/>
                  <a:pt x="861" y="196"/>
                  <a:pt x="908" y="26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17" name="Freeform 4"/>
          <p:cNvSpPr/>
          <p:nvPr/>
        </p:nvSpPr>
        <p:spPr>
          <a:xfrm>
            <a:off x="2292840" y="1016280"/>
            <a:ext cx="1216080" cy="273240"/>
          </a:xfrm>
          <a:custGeom>
            <a:avLst/>
            <a:gdLst/>
            <a:ahLst/>
            <a:rect l="0" t="0" r="r" b="b"/>
            <a:pathLst>
              <a:path w="3378" h="759">
                <a:moveTo>
                  <a:pt x="85" y="393"/>
                </a:moveTo>
                <a:cubicBezTo>
                  <a:pt x="71" y="393"/>
                  <a:pt x="47" y="397"/>
                  <a:pt x="34" y="391"/>
                </a:cubicBezTo>
                <a:cubicBezTo>
                  <a:pt x="24" y="386"/>
                  <a:pt x="29" y="381"/>
                  <a:pt x="24" y="377"/>
                </a:cubicBezTo>
                <a:cubicBezTo>
                  <a:pt x="47" y="360"/>
                  <a:pt x="77" y="353"/>
                  <a:pt x="112" y="349"/>
                </a:cubicBezTo>
                <a:cubicBezTo>
                  <a:pt x="187" y="340"/>
                  <a:pt x="305" y="321"/>
                  <a:pt x="376" y="354"/>
                </a:cubicBezTo>
                <a:cubicBezTo>
                  <a:pt x="383" y="360"/>
                  <a:pt x="390" y="366"/>
                  <a:pt x="397" y="372"/>
                </a:cubicBezTo>
                <a:cubicBezTo>
                  <a:pt x="402" y="432"/>
                  <a:pt x="373" y="441"/>
                  <a:pt x="319" y="468"/>
                </a:cubicBezTo>
                <a:cubicBezTo>
                  <a:pt x="268" y="493"/>
                  <a:pt x="213" y="509"/>
                  <a:pt x="157" y="516"/>
                </a:cubicBezTo>
                <a:cubicBezTo>
                  <a:pt x="147" y="517"/>
                  <a:pt x="146" y="517"/>
                  <a:pt x="140" y="517"/>
                </a:cubicBezTo>
                <a:cubicBezTo>
                  <a:pt x="197" y="513"/>
                  <a:pt x="254" y="502"/>
                  <a:pt x="312" y="506"/>
                </a:cubicBezTo>
                <a:cubicBezTo>
                  <a:pt x="377" y="510"/>
                  <a:pt x="418" y="537"/>
                  <a:pt x="425" y="602"/>
                </a:cubicBezTo>
                <a:cubicBezTo>
                  <a:pt x="432" y="664"/>
                  <a:pt x="362" y="697"/>
                  <a:pt x="312" y="715"/>
                </a:cubicBezTo>
                <a:cubicBezTo>
                  <a:pt x="243" y="740"/>
                  <a:pt x="171" y="736"/>
                  <a:pt x="99" y="736"/>
                </a:cubicBezTo>
                <a:cubicBezTo>
                  <a:pt x="65" y="736"/>
                  <a:pt x="0" y="743"/>
                  <a:pt x="3" y="693"/>
                </a:cubicBezTo>
                <a:cubicBezTo>
                  <a:pt x="11" y="660"/>
                  <a:pt x="19" y="647"/>
                  <a:pt x="49" y="639"/>
                </a:cubicBezTo>
                <a:moveTo>
                  <a:pt x="1066" y="204"/>
                </a:moveTo>
                <a:cubicBezTo>
                  <a:pt x="1040" y="185"/>
                  <a:pt x="1021" y="194"/>
                  <a:pt x="972" y="213"/>
                </a:cubicBezTo>
                <a:cubicBezTo>
                  <a:pt x="877" y="250"/>
                  <a:pt x="777" y="298"/>
                  <a:pt x="701" y="367"/>
                </a:cubicBezTo>
                <a:cubicBezTo>
                  <a:pt x="673" y="392"/>
                  <a:pt x="604" y="485"/>
                  <a:pt x="644" y="529"/>
                </a:cubicBezTo>
                <a:cubicBezTo>
                  <a:pt x="691" y="581"/>
                  <a:pt x="817" y="565"/>
                  <a:pt x="878" y="566"/>
                </a:cubicBezTo>
                <a:cubicBezTo>
                  <a:pt x="933" y="566"/>
                  <a:pt x="978" y="564"/>
                  <a:pt x="1026" y="549"/>
                </a:cubicBezTo>
                <a:cubicBezTo>
                  <a:pt x="978" y="541"/>
                  <a:pt x="915" y="537"/>
                  <a:pt x="860" y="537"/>
                </a:cubicBezTo>
                <a:cubicBezTo>
                  <a:pt x="780" y="537"/>
                  <a:pt x="703" y="535"/>
                  <a:pt x="625" y="549"/>
                </a:cubicBezTo>
                <a:cubicBezTo>
                  <a:pt x="585" y="556"/>
                  <a:pt x="678" y="552"/>
                  <a:pt x="719" y="550"/>
                </a:cubicBezTo>
                <a:moveTo>
                  <a:pt x="1654" y="112"/>
                </a:moveTo>
                <a:cubicBezTo>
                  <a:pt x="1579" y="112"/>
                  <a:pt x="1529" y="121"/>
                  <a:pt x="1461" y="159"/>
                </a:cubicBezTo>
                <a:cubicBezTo>
                  <a:pt x="1399" y="193"/>
                  <a:pt x="1326" y="238"/>
                  <a:pt x="1309" y="313"/>
                </a:cubicBezTo>
                <a:cubicBezTo>
                  <a:pt x="1292" y="388"/>
                  <a:pt x="1346" y="425"/>
                  <a:pt x="1412" y="440"/>
                </a:cubicBezTo>
                <a:cubicBezTo>
                  <a:pt x="1472" y="454"/>
                  <a:pt x="1578" y="462"/>
                  <a:pt x="1639" y="444"/>
                </a:cubicBezTo>
                <a:cubicBezTo>
                  <a:pt x="1657" y="432"/>
                  <a:pt x="1663" y="430"/>
                  <a:pt x="1659" y="414"/>
                </a:cubicBezTo>
                <a:cubicBezTo>
                  <a:pt x="1625" y="373"/>
                  <a:pt x="1572" y="365"/>
                  <a:pt x="1518" y="358"/>
                </a:cubicBezTo>
                <a:cubicBezTo>
                  <a:pt x="1485" y="354"/>
                  <a:pt x="1389" y="337"/>
                  <a:pt x="1357" y="357"/>
                </a:cubicBezTo>
                <a:cubicBezTo>
                  <a:pt x="1355" y="370"/>
                  <a:pt x="1355" y="375"/>
                  <a:pt x="1360" y="383"/>
                </a:cubicBezTo>
                <a:moveTo>
                  <a:pt x="1976" y="506"/>
                </a:moveTo>
                <a:cubicBezTo>
                  <a:pt x="1973" y="561"/>
                  <a:pt x="1958" y="603"/>
                  <a:pt x="1937" y="655"/>
                </a:cubicBezTo>
                <a:cubicBezTo>
                  <a:pt x="1923" y="690"/>
                  <a:pt x="1909" y="722"/>
                  <a:pt x="1899" y="758"/>
                </a:cubicBezTo>
                <a:moveTo>
                  <a:pt x="2430" y="225"/>
                </a:moveTo>
                <a:cubicBezTo>
                  <a:pt x="2453" y="219"/>
                  <a:pt x="2463" y="217"/>
                  <a:pt x="2486" y="216"/>
                </a:cubicBezTo>
                <a:cubicBezTo>
                  <a:pt x="2545" y="213"/>
                  <a:pt x="2630" y="198"/>
                  <a:pt x="2683" y="227"/>
                </a:cubicBezTo>
                <a:cubicBezTo>
                  <a:pt x="2736" y="256"/>
                  <a:pt x="2729" y="330"/>
                  <a:pt x="2702" y="374"/>
                </a:cubicBezTo>
                <a:cubicBezTo>
                  <a:pt x="2667" y="430"/>
                  <a:pt x="2607" y="467"/>
                  <a:pt x="2559" y="510"/>
                </a:cubicBezTo>
                <a:cubicBezTo>
                  <a:pt x="2550" y="520"/>
                  <a:pt x="2546" y="521"/>
                  <a:pt x="2547" y="529"/>
                </a:cubicBezTo>
                <a:cubicBezTo>
                  <a:pt x="2610" y="529"/>
                  <a:pt x="2663" y="527"/>
                  <a:pt x="2726" y="514"/>
                </a:cubicBezTo>
                <a:cubicBezTo>
                  <a:pt x="2815" y="492"/>
                  <a:pt x="2845" y="485"/>
                  <a:pt x="2903" y="465"/>
                </a:cubicBezTo>
                <a:moveTo>
                  <a:pt x="3044" y="73"/>
                </a:moveTo>
                <a:cubicBezTo>
                  <a:pt x="3054" y="20"/>
                  <a:pt x="3099" y="16"/>
                  <a:pt x="3153" y="11"/>
                </a:cubicBezTo>
                <a:cubicBezTo>
                  <a:pt x="3218" y="5"/>
                  <a:pt x="3279" y="0"/>
                  <a:pt x="3306" y="72"/>
                </a:cubicBezTo>
                <a:cubicBezTo>
                  <a:pt x="3329" y="134"/>
                  <a:pt x="3306" y="188"/>
                  <a:pt x="3254" y="224"/>
                </a:cubicBezTo>
                <a:cubicBezTo>
                  <a:pt x="3219" y="249"/>
                  <a:pt x="3169" y="264"/>
                  <a:pt x="3132" y="278"/>
                </a:cubicBezTo>
                <a:cubicBezTo>
                  <a:pt x="3189" y="278"/>
                  <a:pt x="3252" y="270"/>
                  <a:pt x="3308" y="286"/>
                </a:cubicBezTo>
                <a:cubicBezTo>
                  <a:pt x="3359" y="301"/>
                  <a:pt x="3377" y="352"/>
                  <a:pt x="3338" y="393"/>
                </a:cubicBezTo>
                <a:cubicBezTo>
                  <a:pt x="3263" y="473"/>
                  <a:pt x="3124" y="506"/>
                  <a:pt x="3019" y="513"/>
                </a:cubicBezTo>
                <a:cubicBezTo>
                  <a:pt x="2998" y="513"/>
                  <a:pt x="2994" y="514"/>
                  <a:pt x="2983" y="51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18" name="Freeform 5"/>
          <p:cNvSpPr/>
          <p:nvPr/>
        </p:nvSpPr>
        <p:spPr>
          <a:xfrm>
            <a:off x="1650960" y="1896480"/>
            <a:ext cx="131040" cy="135720"/>
          </a:xfrm>
          <a:custGeom>
            <a:avLst/>
            <a:gdLst/>
            <a:ahLst/>
            <a:rect l="0" t="0" r="r" b="b"/>
            <a:pathLst>
              <a:path w="364" h="377">
                <a:moveTo>
                  <a:pt x="149" y="33"/>
                </a:moveTo>
                <a:cubicBezTo>
                  <a:pt x="118" y="0"/>
                  <a:pt x="134" y="35"/>
                  <a:pt x="143" y="68"/>
                </a:cubicBezTo>
                <a:cubicBezTo>
                  <a:pt x="156" y="117"/>
                  <a:pt x="187" y="171"/>
                  <a:pt x="233" y="197"/>
                </a:cubicBezTo>
                <a:cubicBezTo>
                  <a:pt x="258" y="210"/>
                  <a:pt x="319" y="218"/>
                  <a:pt x="339" y="191"/>
                </a:cubicBezTo>
                <a:cubicBezTo>
                  <a:pt x="359" y="167"/>
                  <a:pt x="363" y="99"/>
                  <a:pt x="348" y="73"/>
                </a:cubicBezTo>
                <a:cubicBezTo>
                  <a:pt x="316" y="16"/>
                  <a:pt x="245" y="12"/>
                  <a:pt x="189" y="10"/>
                </a:cubicBezTo>
                <a:cubicBezTo>
                  <a:pt x="108" y="8"/>
                  <a:pt x="46" y="53"/>
                  <a:pt x="23" y="133"/>
                </a:cubicBezTo>
                <a:cubicBezTo>
                  <a:pt x="0" y="211"/>
                  <a:pt x="16" y="292"/>
                  <a:pt x="78" y="343"/>
                </a:cubicBezTo>
                <a:cubicBezTo>
                  <a:pt x="96" y="354"/>
                  <a:pt x="114" y="365"/>
                  <a:pt x="132" y="37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19" name="Freeform 6"/>
          <p:cNvSpPr/>
          <p:nvPr/>
        </p:nvSpPr>
        <p:spPr>
          <a:xfrm>
            <a:off x="1879560" y="2038320"/>
            <a:ext cx="43200" cy="171720"/>
          </a:xfrm>
          <a:custGeom>
            <a:avLst/>
            <a:gdLst/>
            <a:ahLst/>
            <a:rect l="0" t="0" r="r" b="b"/>
            <a:pathLst>
              <a:path w="120" h="477">
                <a:moveTo>
                  <a:pt x="119" y="0"/>
                </a:moveTo>
                <a:cubicBezTo>
                  <a:pt x="119" y="75"/>
                  <a:pt x="119" y="139"/>
                  <a:pt x="100" y="213"/>
                </a:cubicBezTo>
                <a:cubicBezTo>
                  <a:pt x="77" y="305"/>
                  <a:pt x="37" y="390"/>
                  <a:pt x="0" y="47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20" name="Freeform 7"/>
          <p:cNvSpPr/>
          <p:nvPr/>
        </p:nvSpPr>
        <p:spPr>
          <a:xfrm>
            <a:off x="1553040" y="2575800"/>
            <a:ext cx="1614240" cy="442800"/>
          </a:xfrm>
          <a:custGeom>
            <a:avLst/>
            <a:gdLst/>
            <a:ahLst/>
            <a:rect l="0" t="0" r="r" b="b"/>
            <a:pathLst>
              <a:path w="4484" h="1230">
                <a:moveTo>
                  <a:pt x="8" y="179"/>
                </a:moveTo>
                <a:cubicBezTo>
                  <a:pt x="5" y="220"/>
                  <a:pt x="0" y="245"/>
                  <a:pt x="4" y="286"/>
                </a:cubicBezTo>
                <a:cubicBezTo>
                  <a:pt x="14" y="396"/>
                  <a:pt x="45" y="503"/>
                  <a:pt x="71" y="610"/>
                </a:cubicBezTo>
                <a:cubicBezTo>
                  <a:pt x="87" y="675"/>
                  <a:pt x="95" y="733"/>
                  <a:pt x="95" y="797"/>
                </a:cubicBezTo>
                <a:cubicBezTo>
                  <a:pt x="95" y="802"/>
                  <a:pt x="95" y="808"/>
                  <a:pt x="95" y="813"/>
                </a:cubicBezTo>
                <a:cubicBezTo>
                  <a:pt x="88" y="794"/>
                  <a:pt x="76" y="762"/>
                  <a:pt x="74" y="726"/>
                </a:cubicBezTo>
                <a:cubicBezTo>
                  <a:pt x="68" y="630"/>
                  <a:pt x="68" y="531"/>
                  <a:pt x="71" y="436"/>
                </a:cubicBezTo>
                <a:cubicBezTo>
                  <a:pt x="74" y="339"/>
                  <a:pt x="76" y="225"/>
                  <a:pt x="110" y="134"/>
                </a:cubicBezTo>
                <a:cubicBezTo>
                  <a:pt x="131" y="78"/>
                  <a:pt x="179" y="0"/>
                  <a:pt x="249" y="12"/>
                </a:cubicBezTo>
                <a:cubicBezTo>
                  <a:pt x="258" y="17"/>
                  <a:pt x="268" y="21"/>
                  <a:pt x="277" y="26"/>
                </a:cubicBezTo>
                <a:cubicBezTo>
                  <a:pt x="302" y="123"/>
                  <a:pt x="319" y="242"/>
                  <a:pt x="301" y="343"/>
                </a:cubicBezTo>
                <a:cubicBezTo>
                  <a:pt x="293" y="389"/>
                  <a:pt x="259" y="440"/>
                  <a:pt x="213" y="454"/>
                </a:cubicBezTo>
                <a:cubicBezTo>
                  <a:pt x="179" y="464"/>
                  <a:pt x="172" y="455"/>
                  <a:pt x="158" y="437"/>
                </a:cubicBezTo>
                <a:moveTo>
                  <a:pt x="417" y="893"/>
                </a:moveTo>
                <a:cubicBezTo>
                  <a:pt x="415" y="900"/>
                  <a:pt x="412" y="911"/>
                  <a:pt x="411" y="924"/>
                </a:cubicBezTo>
                <a:cubicBezTo>
                  <a:pt x="411" y="926"/>
                  <a:pt x="411" y="929"/>
                  <a:pt x="411" y="931"/>
                </a:cubicBezTo>
                <a:cubicBezTo>
                  <a:pt x="428" y="933"/>
                  <a:pt x="444" y="944"/>
                  <a:pt x="463" y="931"/>
                </a:cubicBezTo>
                <a:cubicBezTo>
                  <a:pt x="501" y="904"/>
                  <a:pt x="526" y="846"/>
                  <a:pt x="547" y="807"/>
                </a:cubicBezTo>
                <a:cubicBezTo>
                  <a:pt x="576" y="752"/>
                  <a:pt x="605" y="688"/>
                  <a:pt x="659" y="651"/>
                </a:cubicBezTo>
                <a:cubicBezTo>
                  <a:pt x="698" y="625"/>
                  <a:pt x="745" y="625"/>
                  <a:pt x="754" y="677"/>
                </a:cubicBezTo>
                <a:cubicBezTo>
                  <a:pt x="763" y="736"/>
                  <a:pt x="753" y="802"/>
                  <a:pt x="739" y="859"/>
                </a:cubicBezTo>
                <a:cubicBezTo>
                  <a:pt x="734" y="880"/>
                  <a:pt x="732" y="896"/>
                  <a:pt x="729" y="917"/>
                </a:cubicBezTo>
                <a:cubicBezTo>
                  <a:pt x="780" y="897"/>
                  <a:pt x="818" y="861"/>
                  <a:pt x="861" y="828"/>
                </a:cubicBezTo>
                <a:cubicBezTo>
                  <a:pt x="902" y="796"/>
                  <a:pt x="946" y="744"/>
                  <a:pt x="1000" y="737"/>
                </a:cubicBezTo>
                <a:cubicBezTo>
                  <a:pt x="1037" y="732"/>
                  <a:pt x="1054" y="781"/>
                  <a:pt x="1076" y="803"/>
                </a:cubicBezTo>
                <a:cubicBezTo>
                  <a:pt x="1113" y="840"/>
                  <a:pt x="1152" y="858"/>
                  <a:pt x="1204" y="862"/>
                </a:cubicBezTo>
                <a:cubicBezTo>
                  <a:pt x="1247" y="865"/>
                  <a:pt x="1261" y="859"/>
                  <a:pt x="1264" y="815"/>
                </a:cubicBezTo>
                <a:cubicBezTo>
                  <a:pt x="1268" y="756"/>
                  <a:pt x="1232" y="722"/>
                  <a:pt x="1187" y="688"/>
                </a:cubicBezTo>
                <a:cubicBezTo>
                  <a:pt x="1170" y="675"/>
                  <a:pt x="1095" y="618"/>
                  <a:pt x="1067" y="637"/>
                </a:cubicBezTo>
                <a:cubicBezTo>
                  <a:pt x="1051" y="648"/>
                  <a:pt x="1056" y="656"/>
                  <a:pt x="1055" y="678"/>
                </a:cubicBezTo>
                <a:moveTo>
                  <a:pt x="1489" y="494"/>
                </a:moveTo>
                <a:cubicBezTo>
                  <a:pt x="1460" y="463"/>
                  <a:pt x="1441" y="434"/>
                  <a:pt x="1395" y="433"/>
                </a:cubicBezTo>
                <a:cubicBezTo>
                  <a:pt x="1354" y="432"/>
                  <a:pt x="1346" y="528"/>
                  <a:pt x="1344" y="556"/>
                </a:cubicBezTo>
                <a:cubicBezTo>
                  <a:pt x="1339" y="623"/>
                  <a:pt x="1337" y="685"/>
                  <a:pt x="1388" y="734"/>
                </a:cubicBezTo>
                <a:cubicBezTo>
                  <a:pt x="1421" y="766"/>
                  <a:pt x="1461" y="768"/>
                  <a:pt x="1504" y="767"/>
                </a:cubicBezTo>
                <a:cubicBezTo>
                  <a:pt x="1538" y="766"/>
                  <a:pt x="1559" y="740"/>
                  <a:pt x="1587" y="723"/>
                </a:cubicBezTo>
                <a:cubicBezTo>
                  <a:pt x="1615" y="706"/>
                  <a:pt x="1609" y="717"/>
                  <a:pt x="1620" y="722"/>
                </a:cubicBezTo>
                <a:cubicBezTo>
                  <a:pt x="1611" y="776"/>
                  <a:pt x="1583" y="804"/>
                  <a:pt x="1537" y="839"/>
                </a:cubicBezTo>
                <a:cubicBezTo>
                  <a:pt x="1509" y="860"/>
                  <a:pt x="1481" y="871"/>
                  <a:pt x="1449" y="881"/>
                </a:cubicBezTo>
                <a:moveTo>
                  <a:pt x="1979" y="664"/>
                </a:moveTo>
                <a:cubicBezTo>
                  <a:pt x="1923" y="677"/>
                  <a:pt x="1889" y="709"/>
                  <a:pt x="1849" y="753"/>
                </a:cubicBezTo>
                <a:cubicBezTo>
                  <a:pt x="1817" y="787"/>
                  <a:pt x="1789" y="820"/>
                  <a:pt x="1785" y="868"/>
                </a:cubicBezTo>
                <a:cubicBezTo>
                  <a:pt x="1785" y="873"/>
                  <a:pt x="1785" y="877"/>
                  <a:pt x="1785" y="882"/>
                </a:cubicBezTo>
                <a:cubicBezTo>
                  <a:pt x="1839" y="891"/>
                  <a:pt x="1893" y="892"/>
                  <a:pt x="1947" y="878"/>
                </a:cubicBezTo>
                <a:cubicBezTo>
                  <a:pt x="2012" y="861"/>
                  <a:pt x="2050" y="830"/>
                  <a:pt x="2099" y="792"/>
                </a:cubicBezTo>
                <a:cubicBezTo>
                  <a:pt x="2105" y="787"/>
                  <a:pt x="2111" y="786"/>
                  <a:pt x="2116" y="782"/>
                </a:cubicBezTo>
                <a:cubicBezTo>
                  <a:pt x="2136" y="808"/>
                  <a:pt x="2154" y="845"/>
                  <a:pt x="2190" y="852"/>
                </a:cubicBezTo>
                <a:cubicBezTo>
                  <a:pt x="2251" y="863"/>
                  <a:pt x="2307" y="844"/>
                  <a:pt x="2357" y="813"/>
                </a:cubicBezTo>
                <a:cubicBezTo>
                  <a:pt x="2419" y="774"/>
                  <a:pt x="2485" y="715"/>
                  <a:pt x="2500" y="640"/>
                </a:cubicBezTo>
                <a:cubicBezTo>
                  <a:pt x="2514" y="567"/>
                  <a:pt x="2490" y="509"/>
                  <a:pt x="2458" y="448"/>
                </a:cubicBezTo>
                <a:cubicBezTo>
                  <a:pt x="2443" y="419"/>
                  <a:pt x="2425" y="392"/>
                  <a:pt x="2406" y="372"/>
                </a:cubicBezTo>
                <a:cubicBezTo>
                  <a:pt x="2391" y="403"/>
                  <a:pt x="2376" y="438"/>
                  <a:pt x="2372" y="477"/>
                </a:cubicBezTo>
                <a:cubicBezTo>
                  <a:pt x="2369" y="511"/>
                  <a:pt x="2368" y="553"/>
                  <a:pt x="2379" y="585"/>
                </a:cubicBezTo>
                <a:cubicBezTo>
                  <a:pt x="2379" y="586"/>
                  <a:pt x="2390" y="597"/>
                  <a:pt x="2391" y="600"/>
                </a:cubicBezTo>
                <a:cubicBezTo>
                  <a:pt x="2391" y="595"/>
                  <a:pt x="2389" y="551"/>
                  <a:pt x="2394" y="553"/>
                </a:cubicBezTo>
                <a:cubicBezTo>
                  <a:pt x="2418" y="561"/>
                  <a:pt x="2433" y="637"/>
                  <a:pt x="2439" y="660"/>
                </a:cubicBezTo>
                <a:cubicBezTo>
                  <a:pt x="2454" y="722"/>
                  <a:pt x="2464" y="785"/>
                  <a:pt x="2476" y="848"/>
                </a:cubicBezTo>
                <a:cubicBezTo>
                  <a:pt x="2478" y="857"/>
                  <a:pt x="2482" y="869"/>
                  <a:pt x="2484" y="878"/>
                </a:cubicBezTo>
                <a:cubicBezTo>
                  <a:pt x="2492" y="869"/>
                  <a:pt x="2499" y="868"/>
                  <a:pt x="2509" y="854"/>
                </a:cubicBezTo>
                <a:cubicBezTo>
                  <a:pt x="2543" y="807"/>
                  <a:pt x="2564" y="752"/>
                  <a:pt x="2607" y="711"/>
                </a:cubicBezTo>
                <a:cubicBezTo>
                  <a:pt x="2638" y="681"/>
                  <a:pt x="2653" y="687"/>
                  <a:pt x="2689" y="690"/>
                </a:cubicBezTo>
                <a:cubicBezTo>
                  <a:pt x="2696" y="734"/>
                  <a:pt x="2704" y="783"/>
                  <a:pt x="2685" y="825"/>
                </a:cubicBezTo>
                <a:cubicBezTo>
                  <a:pt x="2667" y="866"/>
                  <a:pt x="2629" y="907"/>
                  <a:pt x="2582" y="906"/>
                </a:cubicBezTo>
                <a:cubicBezTo>
                  <a:pt x="2545" y="905"/>
                  <a:pt x="2537" y="884"/>
                  <a:pt x="2540" y="848"/>
                </a:cubicBezTo>
                <a:cubicBezTo>
                  <a:pt x="2544" y="807"/>
                  <a:pt x="2578" y="786"/>
                  <a:pt x="2606" y="761"/>
                </a:cubicBezTo>
                <a:moveTo>
                  <a:pt x="2792" y="641"/>
                </a:moveTo>
                <a:cubicBezTo>
                  <a:pt x="2822" y="653"/>
                  <a:pt x="2820" y="693"/>
                  <a:pt x="2822" y="726"/>
                </a:cubicBezTo>
                <a:cubicBezTo>
                  <a:pt x="2824" y="774"/>
                  <a:pt x="2822" y="824"/>
                  <a:pt x="2822" y="874"/>
                </a:cubicBezTo>
                <a:moveTo>
                  <a:pt x="2744" y="407"/>
                </a:moveTo>
                <a:cubicBezTo>
                  <a:pt x="2737" y="363"/>
                  <a:pt x="2732" y="326"/>
                  <a:pt x="2731" y="282"/>
                </a:cubicBezTo>
                <a:cubicBezTo>
                  <a:pt x="2751" y="332"/>
                  <a:pt x="2762" y="387"/>
                  <a:pt x="2783" y="437"/>
                </a:cubicBezTo>
                <a:cubicBezTo>
                  <a:pt x="2805" y="482"/>
                  <a:pt x="2812" y="496"/>
                  <a:pt x="2830" y="524"/>
                </a:cubicBezTo>
                <a:moveTo>
                  <a:pt x="2976" y="560"/>
                </a:moveTo>
                <a:cubicBezTo>
                  <a:pt x="2983" y="557"/>
                  <a:pt x="2983" y="532"/>
                  <a:pt x="2992" y="567"/>
                </a:cubicBezTo>
                <a:cubicBezTo>
                  <a:pt x="3024" y="699"/>
                  <a:pt x="3001" y="837"/>
                  <a:pt x="3028" y="968"/>
                </a:cubicBezTo>
                <a:cubicBezTo>
                  <a:pt x="3036" y="995"/>
                  <a:pt x="3039" y="1003"/>
                  <a:pt x="3046" y="1019"/>
                </a:cubicBezTo>
                <a:moveTo>
                  <a:pt x="3138" y="766"/>
                </a:moveTo>
                <a:cubicBezTo>
                  <a:pt x="3144" y="766"/>
                  <a:pt x="3145" y="766"/>
                  <a:pt x="3149" y="766"/>
                </a:cubicBezTo>
                <a:cubicBezTo>
                  <a:pt x="3149" y="798"/>
                  <a:pt x="3154" y="833"/>
                  <a:pt x="3141" y="864"/>
                </a:cubicBezTo>
                <a:cubicBezTo>
                  <a:pt x="3135" y="875"/>
                  <a:pt x="3133" y="877"/>
                  <a:pt x="3133" y="885"/>
                </a:cubicBezTo>
                <a:moveTo>
                  <a:pt x="3293" y="813"/>
                </a:moveTo>
                <a:cubicBezTo>
                  <a:pt x="3293" y="834"/>
                  <a:pt x="3294" y="855"/>
                  <a:pt x="3296" y="876"/>
                </a:cubicBezTo>
                <a:cubicBezTo>
                  <a:pt x="3299" y="915"/>
                  <a:pt x="3299" y="956"/>
                  <a:pt x="3304" y="994"/>
                </a:cubicBezTo>
                <a:cubicBezTo>
                  <a:pt x="3306" y="1010"/>
                  <a:pt x="3302" y="1051"/>
                  <a:pt x="3313" y="1040"/>
                </a:cubicBezTo>
                <a:cubicBezTo>
                  <a:pt x="3315" y="1034"/>
                  <a:pt x="3317" y="1029"/>
                  <a:pt x="3319" y="1023"/>
                </a:cubicBezTo>
                <a:moveTo>
                  <a:pt x="3100" y="413"/>
                </a:moveTo>
                <a:cubicBezTo>
                  <a:pt x="3095" y="392"/>
                  <a:pt x="3093" y="389"/>
                  <a:pt x="3094" y="377"/>
                </a:cubicBezTo>
                <a:cubicBezTo>
                  <a:pt x="3121" y="401"/>
                  <a:pt x="3141" y="427"/>
                  <a:pt x="3164" y="455"/>
                </a:cubicBezTo>
                <a:cubicBezTo>
                  <a:pt x="3174" y="466"/>
                  <a:pt x="3184" y="477"/>
                  <a:pt x="3194" y="489"/>
                </a:cubicBezTo>
                <a:moveTo>
                  <a:pt x="3438" y="526"/>
                </a:moveTo>
                <a:cubicBezTo>
                  <a:pt x="3481" y="516"/>
                  <a:pt x="3493" y="542"/>
                  <a:pt x="3508" y="583"/>
                </a:cubicBezTo>
                <a:cubicBezTo>
                  <a:pt x="3533" y="652"/>
                  <a:pt x="3538" y="730"/>
                  <a:pt x="3546" y="800"/>
                </a:cubicBezTo>
                <a:cubicBezTo>
                  <a:pt x="3551" y="845"/>
                  <a:pt x="3554" y="890"/>
                  <a:pt x="3569" y="933"/>
                </a:cubicBezTo>
                <a:cubicBezTo>
                  <a:pt x="3571" y="937"/>
                  <a:pt x="3573" y="941"/>
                  <a:pt x="3575" y="945"/>
                </a:cubicBezTo>
                <a:moveTo>
                  <a:pt x="3657" y="757"/>
                </a:moveTo>
                <a:cubicBezTo>
                  <a:pt x="3671" y="739"/>
                  <a:pt x="3710" y="676"/>
                  <a:pt x="3746" y="700"/>
                </a:cubicBezTo>
                <a:cubicBezTo>
                  <a:pt x="3775" y="720"/>
                  <a:pt x="3782" y="770"/>
                  <a:pt x="3807" y="797"/>
                </a:cubicBezTo>
                <a:cubicBezTo>
                  <a:pt x="3838" y="831"/>
                  <a:pt x="3881" y="832"/>
                  <a:pt x="3924" y="829"/>
                </a:cubicBezTo>
                <a:cubicBezTo>
                  <a:pt x="3986" y="825"/>
                  <a:pt x="4043" y="780"/>
                  <a:pt x="4086" y="739"/>
                </a:cubicBezTo>
                <a:cubicBezTo>
                  <a:pt x="4134" y="692"/>
                  <a:pt x="4170" y="631"/>
                  <a:pt x="4200" y="570"/>
                </a:cubicBezTo>
                <a:cubicBezTo>
                  <a:pt x="4216" y="539"/>
                  <a:pt x="4224" y="534"/>
                  <a:pt x="4245" y="511"/>
                </a:cubicBezTo>
                <a:cubicBezTo>
                  <a:pt x="4249" y="543"/>
                  <a:pt x="4252" y="605"/>
                  <a:pt x="4251" y="647"/>
                </a:cubicBezTo>
                <a:cubicBezTo>
                  <a:pt x="4249" y="733"/>
                  <a:pt x="4235" y="822"/>
                  <a:pt x="4245" y="908"/>
                </a:cubicBezTo>
                <a:cubicBezTo>
                  <a:pt x="4254" y="988"/>
                  <a:pt x="4296" y="1054"/>
                  <a:pt x="4322" y="1127"/>
                </a:cubicBezTo>
                <a:cubicBezTo>
                  <a:pt x="4333" y="1157"/>
                  <a:pt x="4342" y="1192"/>
                  <a:pt x="4315" y="1211"/>
                </a:cubicBezTo>
                <a:cubicBezTo>
                  <a:pt x="4289" y="1229"/>
                  <a:pt x="4200" y="1228"/>
                  <a:pt x="4173" y="1213"/>
                </a:cubicBezTo>
                <a:cubicBezTo>
                  <a:pt x="4171" y="1207"/>
                  <a:pt x="4168" y="1201"/>
                  <a:pt x="4166" y="1195"/>
                </a:cubicBezTo>
                <a:cubicBezTo>
                  <a:pt x="4192" y="1144"/>
                  <a:pt x="4216" y="1120"/>
                  <a:pt x="4264" y="1077"/>
                </a:cubicBezTo>
                <a:cubicBezTo>
                  <a:pt x="4328" y="1021"/>
                  <a:pt x="4389" y="952"/>
                  <a:pt x="4474" y="931"/>
                </a:cubicBezTo>
                <a:cubicBezTo>
                  <a:pt x="4477" y="931"/>
                  <a:pt x="4480" y="931"/>
                  <a:pt x="4483" y="93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21" name="Freeform 8"/>
          <p:cNvSpPr/>
          <p:nvPr/>
        </p:nvSpPr>
        <p:spPr>
          <a:xfrm>
            <a:off x="3870360" y="2465280"/>
            <a:ext cx="253440" cy="298800"/>
          </a:xfrm>
          <a:custGeom>
            <a:avLst/>
            <a:gdLst/>
            <a:ahLst/>
            <a:rect l="0" t="0" r="r" b="b"/>
            <a:pathLst>
              <a:path w="704" h="830">
                <a:moveTo>
                  <a:pt x="52" y="418"/>
                </a:moveTo>
                <a:cubicBezTo>
                  <a:pt x="49" y="416"/>
                  <a:pt x="45" y="413"/>
                  <a:pt x="42" y="411"/>
                </a:cubicBezTo>
                <a:cubicBezTo>
                  <a:pt x="23" y="437"/>
                  <a:pt x="32" y="496"/>
                  <a:pt x="32" y="533"/>
                </a:cubicBezTo>
                <a:cubicBezTo>
                  <a:pt x="32" y="595"/>
                  <a:pt x="52" y="700"/>
                  <a:pt x="26" y="757"/>
                </a:cubicBezTo>
                <a:cubicBezTo>
                  <a:pt x="22" y="762"/>
                  <a:pt x="22" y="765"/>
                  <a:pt x="18" y="764"/>
                </a:cubicBezTo>
                <a:moveTo>
                  <a:pt x="2" y="38"/>
                </a:moveTo>
                <a:cubicBezTo>
                  <a:pt x="0" y="16"/>
                  <a:pt x="0" y="13"/>
                  <a:pt x="0" y="0"/>
                </a:cubicBezTo>
                <a:cubicBezTo>
                  <a:pt x="23" y="26"/>
                  <a:pt x="45" y="54"/>
                  <a:pt x="68" y="81"/>
                </a:cubicBezTo>
                <a:moveTo>
                  <a:pt x="516" y="241"/>
                </a:moveTo>
                <a:cubicBezTo>
                  <a:pt x="528" y="236"/>
                  <a:pt x="542" y="231"/>
                  <a:pt x="554" y="226"/>
                </a:cubicBezTo>
                <a:cubicBezTo>
                  <a:pt x="522" y="274"/>
                  <a:pt x="476" y="311"/>
                  <a:pt x="443" y="359"/>
                </a:cubicBezTo>
                <a:cubicBezTo>
                  <a:pt x="406" y="416"/>
                  <a:pt x="405" y="470"/>
                  <a:pt x="452" y="516"/>
                </a:cubicBezTo>
                <a:cubicBezTo>
                  <a:pt x="509" y="572"/>
                  <a:pt x="593" y="590"/>
                  <a:pt x="650" y="644"/>
                </a:cubicBezTo>
                <a:cubicBezTo>
                  <a:pt x="703" y="696"/>
                  <a:pt x="636" y="735"/>
                  <a:pt x="595" y="757"/>
                </a:cubicBezTo>
                <a:cubicBezTo>
                  <a:pt x="542" y="785"/>
                  <a:pt x="484" y="806"/>
                  <a:pt x="428" y="82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22" name="Freeform 9"/>
          <p:cNvSpPr/>
          <p:nvPr/>
        </p:nvSpPr>
        <p:spPr>
          <a:xfrm>
            <a:off x="4867920" y="2333520"/>
            <a:ext cx="2001600" cy="459000"/>
          </a:xfrm>
          <a:custGeom>
            <a:avLst/>
            <a:gdLst/>
            <a:ahLst/>
            <a:rect l="0" t="0" r="r" b="b"/>
            <a:pathLst>
              <a:path w="5560" h="1275">
                <a:moveTo>
                  <a:pt x="3" y="331"/>
                </a:moveTo>
                <a:cubicBezTo>
                  <a:pt x="3" y="312"/>
                  <a:pt x="2" y="307"/>
                  <a:pt x="5" y="295"/>
                </a:cubicBezTo>
                <a:cubicBezTo>
                  <a:pt x="5" y="448"/>
                  <a:pt x="0" y="602"/>
                  <a:pt x="14" y="756"/>
                </a:cubicBezTo>
                <a:cubicBezTo>
                  <a:pt x="20" y="827"/>
                  <a:pt x="23" y="897"/>
                  <a:pt x="23" y="967"/>
                </a:cubicBezTo>
                <a:cubicBezTo>
                  <a:pt x="23" y="982"/>
                  <a:pt x="24" y="999"/>
                  <a:pt x="25" y="1013"/>
                </a:cubicBezTo>
                <a:moveTo>
                  <a:pt x="53" y="304"/>
                </a:moveTo>
                <a:cubicBezTo>
                  <a:pt x="48" y="223"/>
                  <a:pt x="24" y="142"/>
                  <a:pt x="105" y="93"/>
                </a:cubicBezTo>
                <a:cubicBezTo>
                  <a:pt x="166" y="56"/>
                  <a:pt x="259" y="54"/>
                  <a:pt x="301" y="115"/>
                </a:cubicBezTo>
                <a:cubicBezTo>
                  <a:pt x="355" y="192"/>
                  <a:pt x="353" y="338"/>
                  <a:pt x="298" y="412"/>
                </a:cubicBezTo>
                <a:cubicBezTo>
                  <a:pt x="256" y="470"/>
                  <a:pt x="184" y="500"/>
                  <a:pt x="116" y="513"/>
                </a:cubicBezTo>
                <a:cubicBezTo>
                  <a:pt x="85" y="516"/>
                  <a:pt x="77" y="518"/>
                  <a:pt x="58" y="517"/>
                </a:cubicBezTo>
                <a:moveTo>
                  <a:pt x="166" y="1168"/>
                </a:moveTo>
                <a:cubicBezTo>
                  <a:pt x="179" y="1186"/>
                  <a:pt x="184" y="1198"/>
                  <a:pt x="217" y="1202"/>
                </a:cubicBezTo>
                <a:cubicBezTo>
                  <a:pt x="252" y="1206"/>
                  <a:pt x="262" y="1190"/>
                  <a:pt x="284" y="1163"/>
                </a:cubicBezTo>
                <a:cubicBezTo>
                  <a:pt x="320" y="1118"/>
                  <a:pt x="339" y="1065"/>
                  <a:pt x="359" y="1011"/>
                </a:cubicBezTo>
                <a:cubicBezTo>
                  <a:pt x="375" y="970"/>
                  <a:pt x="392" y="911"/>
                  <a:pt x="441" y="898"/>
                </a:cubicBezTo>
                <a:cubicBezTo>
                  <a:pt x="484" y="887"/>
                  <a:pt x="510" y="922"/>
                  <a:pt x="527" y="956"/>
                </a:cubicBezTo>
                <a:cubicBezTo>
                  <a:pt x="543" y="987"/>
                  <a:pt x="551" y="1024"/>
                  <a:pt x="560" y="1059"/>
                </a:cubicBezTo>
                <a:cubicBezTo>
                  <a:pt x="565" y="1079"/>
                  <a:pt x="569" y="1068"/>
                  <a:pt x="574" y="1076"/>
                </a:cubicBezTo>
                <a:cubicBezTo>
                  <a:pt x="613" y="1062"/>
                  <a:pt x="645" y="1036"/>
                  <a:pt x="676" y="1007"/>
                </a:cubicBezTo>
                <a:cubicBezTo>
                  <a:pt x="705" y="979"/>
                  <a:pt x="738" y="944"/>
                  <a:pt x="747" y="903"/>
                </a:cubicBezTo>
                <a:cubicBezTo>
                  <a:pt x="747" y="888"/>
                  <a:pt x="747" y="884"/>
                  <a:pt x="747" y="874"/>
                </a:cubicBezTo>
                <a:cubicBezTo>
                  <a:pt x="719" y="866"/>
                  <a:pt x="692" y="864"/>
                  <a:pt x="659" y="863"/>
                </a:cubicBezTo>
                <a:cubicBezTo>
                  <a:pt x="620" y="862"/>
                  <a:pt x="581" y="858"/>
                  <a:pt x="542" y="857"/>
                </a:cubicBezTo>
                <a:cubicBezTo>
                  <a:pt x="501" y="856"/>
                  <a:pt x="482" y="860"/>
                  <a:pt x="450" y="889"/>
                </a:cubicBezTo>
                <a:cubicBezTo>
                  <a:pt x="403" y="931"/>
                  <a:pt x="353" y="984"/>
                  <a:pt x="327" y="1042"/>
                </a:cubicBezTo>
                <a:cubicBezTo>
                  <a:pt x="311" y="1078"/>
                  <a:pt x="298" y="1155"/>
                  <a:pt x="320" y="1192"/>
                </a:cubicBezTo>
                <a:cubicBezTo>
                  <a:pt x="348" y="1239"/>
                  <a:pt x="412" y="1240"/>
                  <a:pt x="458" y="1241"/>
                </a:cubicBezTo>
                <a:cubicBezTo>
                  <a:pt x="528" y="1243"/>
                  <a:pt x="584" y="1234"/>
                  <a:pt x="648" y="1206"/>
                </a:cubicBezTo>
                <a:cubicBezTo>
                  <a:pt x="703" y="1182"/>
                  <a:pt x="753" y="1147"/>
                  <a:pt x="808" y="1120"/>
                </a:cubicBezTo>
                <a:cubicBezTo>
                  <a:pt x="841" y="1105"/>
                  <a:pt x="850" y="1101"/>
                  <a:pt x="872" y="1093"/>
                </a:cubicBezTo>
                <a:moveTo>
                  <a:pt x="1033" y="984"/>
                </a:moveTo>
                <a:cubicBezTo>
                  <a:pt x="1042" y="958"/>
                  <a:pt x="1054" y="934"/>
                  <a:pt x="1064" y="908"/>
                </a:cubicBezTo>
                <a:cubicBezTo>
                  <a:pt x="1075" y="881"/>
                  <a:pt x="1075" y="847"/>
                  <a:pt x="1072" y="819"/>
                </a:cubicBezTo>
                <a:cubicBezTo>
                  <a:pt x="1070" y="798"/>
                  <a:pt x="1053" y="783"/>
                  <a:pt x="1036" y="771"/>
                </a:cubicBezTo>
                <a:cubicBezTo>
                  <a:pt x="1023" y="762"/>
                  <a:pt x="1008" y="759"/>
                  <a:pt x="993" y="761"/>
                </a:cubicBezTo>
                <a:cubicBezTo>
                  <a:pt x="963" y="766"/>
                  <a:pt x="951" y="778"/>
                  <a:pt x="934" y="803"/>
                </a:cubicBezTo>
                <a:cubicBezTo>
                  <a:pt x="917" y="828"/>
                  <a:pt x="904" y="861"/>
                  <a:pt x="911" y="892"/>
                </a:cubicBezTo>
                <a:cubicBezTo>
                  <a:pt x="921" y="938"/>
                  <a:pt x="990" y="960"/>
                  <a:pt x="1026" y="981"/>
                </a:cubicBezTo>
                <a:cubicBezTo>
                  <a:pt x="1073" y="1008"/>
                  <a:pt x="1131" y="1037"/>
                  <a:pt x="1155" y="1089"/>
                </a:cubicBezTo>
                <a:cubicBezTo>
                  <a:pt x="1171" y="1125"/>
                  <a:pt x="1167" y="1180"/>
                  <a:pt x="1155" y="1216"/>
                </a:cubicBezTo>
                <a:cubicBezTo>
                  <a:pt x="1148" y="1237"/>
                  <a:pt x="1139" y="1252"/>
                  <a:pt x="1135" y="1274"/>
                </a:cubicBezTo>
                <a:cubicBezTo>
                  <a:pt x="1185" y="1269"/>
                  <a:pt x="1215" y="1248"/>
                  <a:pt x="1257" y="1219"/>
                </a:cubicBezTo>
                <a:moveTo>
                  <a:pt x="1317" y="854"/>
                </a:moveTo>
                <a:cubicBezTo>
                  <a:pt x="1312" y="834"/>
                  <a:pt x="1311" y="831"/>
                  <a:pt x="1309" y="819"/>
                </a:cubicBezTo>
                <a:cubicBezTo>
                  <a:pt x="1314" y="867"/>
                  <a:pt x="1330" y="912"/>
                  <a:pt x="1348" y="957"/>
                </a:cubicBezTo>
                <a:cubicBezTo>
                  <a:pt x="1366" y="1004"/>
                  <a:pt x="1382" y="1060"/>
                  <a:pt x="1415" y="1099"/>
                </a:cubicBezTo>
                <a:cubicBezTo>
                  <a:pt x="1431" y="1118"/>
                  <a:pt x="1439" y="1114"/>
                  <a:pt x="1457" y="1121"/>
                </a:cubicBezTo>
                <a:cubicBezTo>
                  <a:pt x="1465" y="1102"/>
                  <a:pt x="1469" y="1075"/>
                  <a:pt x="1469" y="1045"/>
                </a:cubicBezTo>
                <a:cubicBezTo>
                  <a:pt x="1469" y="1011"/>
                  <a:pt x="1460" y="946"/>
                  <a:pt x="1493" y="922"/>
                </a:cubicBezTo>
                <a:cubicBezTo>
                  <a:pt x="1530" y="895"/>
                  <a:pt x="1566" y="941"/>
                  <a:pt x="1581" y="967"/>
                </a:cubicBezTo>
                <a:cubicBezTo>
                  <a:pt x="1607" y="1013"/>
                  <a:pt x="1617" y="1074"/>
                  <a:pt x="1652" y="1114"/>
                </a:cubicBezTo>
                <a:cubicBezTo>
                  <a:pt x="1654" y="1114"/>
                  <a:pt x="1655" y="1114"/>
                  <a:pt x="1657" y="1114"/>
                </a:cubicBezTo>
                <a:cubicBezTo>
                  <a:pt x="1669" y="1075"/>
                  <a:pt x="1681" y="1035"/>
                  <a:pt x="1697" y="997"/>
                </a:cubicBezTo>
                <a:cubicBezTo>
                  <a:pt x="1719" y="947"/>
                  <a:pt x="1752" y="899"/>
                  <a:pt x="1807" y="881"/>
                </a:cubicBezTo>
                <a:cubicBezTo>
                  <a:pt x="1861" y="863"/>
                  <a:pt x="1911" y="874"/>
                  <a:pt x="1943" y="921"/>
                </a:cubicBezTo>
                <a:cubicBezTo>
                  <a:pt x="1970" y="960"/>
                  <a:pt x="1979" y="1011"/>
                  <a:pt x="2003" y="1053"/>
                </a:cubicBezTo>
                <a:cubicBezTo>
                  <a:pt x="2029" y="1100"/>
                  <a:pt x="2072" y="1093"/>
                  <a:pt x="2118" y="1093"/>
                </a:cubicBezTo>
                <a:moveTo>
                  <a:pt x="2618" y="81"/>
                </a:moveTo>
                <a:cubicBezTo>
                  <a:pt x="2620" y="54"/>
                  <a:pt x="2620" y="27"/>
                  <a:pt x="2621" y="0"/>
                </a:cubicBezTo>
                <a:cubicBezTo>
                  <a:pt x="2564" y="54"/>
                  <a:pt x="2513" y="118"/>
                  <a:pt x="2467" y="191"/>
                </a:cubicBezTo>
                <a:cubicBezTo>
                  <a:pt x="2355" y="370"/>
                  <a:pt x="2270" y="562"/>
                  <a:pt x="2264" y="776"/>
                </a:cubicBezTo>
                <a:cubicBezTo>
                  <a:pt x="2261" y="884"/>
                  <a:pt x="2314" y="896"/>
                  <a:pt x="2406" y="922"/>
                </a:cubicBezTo>
                <a:moveTo>
                  <a:pt x="3052" y="282"/>
                </a:moveTo>
                <a:cubicBezTo>
                  <a:pt x="3035" y="281"/>
                  <a:pt x="3009" y="285"/>
                  <a:pt x="2994" y="275"/>
                </a:cubicBezTo>
                <a:cubicBezTo>
                  <a:pt x="2990" y="273"/>
                  <a:pt x="2991" y="266"/>
                  <a:pt x="2990" y="265"/>
                </a:cubicBezTo>
                <a:cubicBezTo>
                  <a:pt x="3029" y="249"/>
                  <a:pt x="3063" y="238"/>
                  <a:pt x="3109" y="236"/>
                </a:cubicBezTo>
                <a:cubicBezTo>
                  <a:pt x="3170" y="233"/>
                  <a:pt x="3258" y="221"/>
                  <a:pt x="3293" y="287"/>
                </a:cubicBezTo>
                <a:cubicBezTo>
                  <a:pt x="3325" y="346"/>
                  <a:pt x="3280" y="401"/>
                  <a:pt x="3239" y="438"/>
                </a:cubicBezTo>
                <a:cubicBezTo>
                  <a:pt x="3204" y="469"/>
                  <a:pt x="3162" y="496"/>
                  <a:pt x="3118" y="512"/>
                </a:cubicBezTo>
                <a:cubicBezTo>
                  <a:pt x="3116" y="512"/>
                  <a:pt x="3113" y="513"/>
                  <a:pt x="3111" y="513"/>
                </a:cubicBezTo>
                <a:cubicBezTo>
                  <a:pt x="3152" y="510"/>
                  <a:pt x="3193" y="504"/>
                  <a:pt x="3234" y="502"/>
                </a:cubicBezTo>
                <a:cubicBezTo>
                  <a:pt x="3295" y="499"/>
                  <a:pt x="3338" y="496"/>
                  <a:pt x="3346" y="565"/>
                </a:cubicBezTo>
                <a:cubicBezTo>
                  <a:pt x="3354" y="636"/>
                  <a:pt x="3290" y="678"/>
                  <a:pt x="3234" y="707"/>
                </a:cubicBezTo>
                <a:cubicBezTo>
                  <a:pt x="3151" y="749"/>
                  <a:pt x="3062" y="748"/>
                  <a:pt x="2972" y="747"/>
                </a:cubicBezTo>
                <a:cubicBezTo>
                  <a:pt x="2904" y="746"/>
                  <a:pt x="2923" y="717"/>
                  <a:pt x="2957" y="683"/>
                </a:cubicBezTo>
                <a:moveTo>
                  <a:pt x="3726" y="226"/>
                </a:moveTo>
                <a:cubicBezTo>
                  <a:pt x="3747" y="201"/>
                  <a:pt x="3705" y="248"/>
                  <a:pt x="3681" y="271"/>
                </a:cubicBezTo>
                <a:cubicBezTo>
                  <a:pt x="3628" y="321"/>
                  <a:pt x="3564" y="371"/>
                  <a:pt x="3535" y="441"/>
                </a:cubicBezTo>
                <a:cubicBezTo>
                  <a:pt x="3515" y="490"/>
                  <a:pt x="3508" y="562"/>
                  <a:pt x="3557" y="592"/>
                </a:cubicBezTo>
                <a:cubicBezTo>
                  <a:pt x="3596" y="616"/>
                  <a:pt x="3661" y="617"/>
                  <a:pt x="3705" y="612"/>
                </a:cubicBezTo>
                <a:cubicBezTo>
                  <a:pt x="3722" y="607"/>
                  <a:pt x="3727" y="604"/>
                  <a:pt x="3726" y="588"/>
                </a:cubicBezTo>
                <a:cubicBezTo>
                  <a:pt x="3713" y="525"/>
                  <a:pt x="3670" y="503"/>
                  <a:pt x="3605" y="486"/>
                </a:cubicBezTo>
                <a:cubicBezTo>
                  <a:pt x="3559" y="474"/>
                  <a:pt x="3458" y="458"/>
                  <a:pt x="3412" y="479"/>
                </a:cubicBezTo>
                <a:cubicBezTo>
                  <a:pt x="3402" y="492"/>
                  <a:pt x="3399" y="495"/>
                  <a:pt x="3401" y="506"/>
                </a:cubicBezTo>
                <a:moveTo>
                  <a:pt x="4294" y="202"/>
                </a:moveTo>
                <a:cubicBezTo>
                  <a:pt x="4307" y="164"/>
                  <a:pt x="4306" y="166"/>
                  <a:pt x="4310" y="133"/>
                </a:cubicBezTo>
                <a:cubicBezTo>
                  <a:pt x="4218" y="144"/>
                  <a:pt x="4146" y="185"/>
                  <a:pt x="4072" y="243"/>
                </a:cubicBezTo>
                <a:cubicBezTo>
                  <a:pt x="3987" y="310"/>
                  <a:pt x="3930" y="382"/>
                  <a:pt x="3922" y="492"/>
                </a:cubicBezTo>
                <a:cubicBezTo>
                  <a:pt x="3915" y="584"/>
                  <a:pt x="4000" y="608"/>
                  <a:pt x="4076" y="621"/>
                </a:cubicBezTo>
                <a:cubicBezTo>
                  <a:pt x="4132" y="630"/>
                  <a:pt x="4251" y="650"/>
                  <a:pt x="4300" y="609"/>
                </a:cubicBezTo>
                <a:cubicBezTo>
                  <a:pt x="4304" y="601"/>
                  <a:pt x="4308" y="592"/>
                  <a:pt x="4312" y="584"/>
                </a:cubicBezTo>
                <a:cubicBezTo>
                  <a:pt x="4295" y="510"/>
                  <a:pt x="4239" y="484"/>
                  <a:pt x="4163" y="465"/>
                </a:cubicBezTo>
                <a:cubicBezTo>
                  <a:pt x="4108" y="451"/>
                  <a:pt x="3988" y="431"/>
                  <a:pt x="3941" y="475"/>
                </a:cubicBezTo>
                <a:cubicBezTo>
                  <a:pt x="3911" y="503"/>
                  <a:pt x="3931" y="536"/>
                  <a:pt x="3941" y="564"/>
                </a:cubicBezTo>
                <a:moveTo>
                  <a:pt x="4574" y="610"/>
                </a:moveTo>
                <a:cubicBezTo>
                  <a:pt x="4535" y="628"/>
                  <a:pt x="4503" y="675"/>
                  <a:pt x="4476" y="710"/>
                </a:cubicBezTo>
                <a:cubicBezTo>
                  <a:pt x="4439" y="758"/>
                  <a:pt x="4412" y="806"/>
                  <a:pt x="4406" y="867"/>
                </a:cubicBezTo>
                <a:cubicBezTo>
                  <a:pt x="4406" y="890"/>
                  <a:pt x="4406" y="895"/>
                  <a:pt x="4406" y="909"/>
                </a:cubicBezTo>
                <a:moveTo>
                  <a:pt x="4807" y="135"/>
                </a:moveTo>
                <a:cubicBezTo>
                  <a:pt x="4859" y="117"/>
                  <a:pt x="4940" y="92"/>
                  <a:pt x="4997" y="115"/>
                </a:cubicBezTo>
                <a:cubicBezTo>
                  <a:pt x="5047" y="135"/>
                  <a:pt x="5056" y="222"/>
                  <a:pt x="5042" y="265"/>
                </a:cubicBezTo>
                <a:cubicBezTo>
                  <a:pt x="5016" y="345"/>
                  <a:pt x="4935" y="410"/>
                  <a:pt x="4876" y="466"/>
                </a:cubicBezTo>
                <a:cubicBezTo>
                  <a:pt x="4851" y="491"/>
                  <a:pt x="4823" y="517"/>
                  <a:pt x="4802" y="545"/>
                </a:cubicBezTo>
                <a:cubicBezTo>
                  <a:pt x="4866" y="545"/>
                  <a:pt x="4917" y="538"/>
                  <a:pt x="4979" y="517"/>
                </a:cubicBezTo>
                <a:cubicBezTo>
                  <a:pt x="5073" y="485"/>
                  <a:pt x="5156" y="436"/>
                  <a:pt x="5239" y="383"/>
                </a:cubicBezTo>
                <a:moveTo>
                  <a:pt x="5334" y="103"/>
                </a:moveTo>
                <a:cubicBezTo>
                  <a:pt x="5345" y="74"/>
                  <a:pt x="5352" y="80"/>
                  <a:pt x="5394" y="79"/>
                </a:cubicBezTo>
                <a:cubicBezTo>
                  <a:pt x="5437" y="78"/>
                  <a:pt x="5500" y="67"/>
                  <a:pt x="5531" y="107"/>
                </a:cubicBezTo>
                <a:cubicBezTo>
                  <a:pt x="5554" y="136"/>
                  <a:pt x="5544" y="192"/>
                  <a:pt x="5523" y="218"/>
                </a:cubicBezTo>
                <a:cubicBezTo>
                  <a:pt x="5494" y="255"/>
                  <a:pt x="5447" y="267"/>
                  <a:pt x="5412" y="297"/>
                </a:cubicBezTo>
                <a:cubicBezTo>
                  <a:pt x="5409" y="300"/>
                  <a:pt x="5407" y="304"/>
                  <a:pt x="5404" y="307"/>
                </a:cubicBezTo>
                <a:cubicBezTo>
                  <a:pt x="5425" y="328"/>
                  <a:pt x="5454" y="340"/>
                  <a:pt x="5485" y="360"/>
                </a:cubicBezTo>
                <a:cubicBezTo>
                  <a:pt x="5523" y="385"/>
                  <a:pt x="5559" y="432"/>
                  <a:pt x="5541" y="482"/>
                </a:cubicBezTo>
                <a:cubicBezTo>
                  <a:pt x="5519" y="544"/>
                  <a:pt x="5427" y="567"/>
                  <a:pt x="5371" y="577"/>
                </a:cubicBezTo>
                <a:cubicBezTo>
                  <a:pt x="5308" y="588"/>
                  <a:pt x="5263" y="587"/>
                  <a:pt x="5213" y="55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23" name="Freeform 10"/>
          <p:cNvSpPr/>
          <p:nvPr/>
        </p:nvSpPr>
        <p:spPr>
          <a:xfrm>
            <a:off x="7091280" y="2197080"/>
            <a:ext cx="67680" cy="392400"/>
          </a:xfrm>
          <a:custGeom>
            <a:avLst/>
            <a:gdLst/>
            <a:ahLst/>
            <a:rect l="0" t="0" r="r" b="b"/>
            <a:pathLst>
              <a:path w="188" h="1090">
                <a:moveTo>
                  <a:pt x="0" y="0"/>
                </a:moveTo>
                <a:cubicBezTo>
                  <a:pt x="84" y="8"/>
                  <a:pt x="132" y="30"/>
                  <a:pt x="155" y="126"/>
                </a:cubicBezTo>
                <a:cubicBezTo>
                  <a:pt x="183" y="246"/>
                  <a:pt x="162" y="395"/>
                  <a:pt x="162" y="518"/>
                </a:cubicBezTo>
                <a:cubicBezTo>
                  <a:pt x="162" y="646"/>
                  <a:pt x="187" y="809"/>
                  <a:pt x="159" y="934"/>
                </a:cubicBezTo>
                <a:cubicBezTo>
                  <a:pt x="124" y="1018"/>
                  <a:pt x="113" y="1046"/>
                  <a:pt x="68" y="108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24" name="Freeform 11"/>
          <p:cNvSpPr/>
          <p:nvPr/>
        </p:nvSpPr>
        <p:spPr>
          <a:xfrm>
            <a:off x="5373720" y="2969640"/>
            <a:ext cx="828720" cy="446400"/>
          </a:xfrm>
          <a:custGeom>
            <a:avLst/>
            <a:gdLst/>
            <a:ahLst/>
            <a:rect l="0" t="0" r="r" b="b"/>
            <a:pathLst>
              <a:path w="2302" h="1240">
                <a:moveTo>
                  <a:pt x="0" y="797"/>
                </a:moveTo>
                <a:cubicBezTo>
                  <a:pt x="12" y="755"/>
                  <a:pt x="39" y="755"/>
                  <a:pt x="100" y="749"/>
                </a:cubicBezTo>
                <a:cubicBezTo>
                  <a:pt x="171" y="741"/>
                  <a:pt x="266" y="735"/>
                  <a:pt x="332" y="766"/>
                </a:cubicBezTo>
                <a:cubicBezTo>
                  <a:pt x="362" y="781"/>
                  <a:pt x="394" y="826"/>
                  <a:pt x="380" y="862"/>
                </a:cubicBezTo>
                <a:cubicBezTo>
                  <a:pt x="361" y="907"/>
                  <a:pt x="284" y="912"/>
                  <a:pt x="243" y="918"/>
                </a:cubicBezTo>
                <a:cubicBezTo>
                  <a:pt x="220" y="921"/>
                  <a:pt x="199" y="920"/>
                  <a:pt x="177" y="921"/>
                </a:cubicBezTo>
                <a:cubicBezTo>
                  <a:pt x="216" y="921"/>
                  <a:pt x="283" y="907"/>
                  <a:pt x="317" y="932"/>
                </a:cubicBezTo>
                <a:cubicBezTo>
                  <a:pt x="353" y="960"/>
                  <a:pt x="359" y="1049"/>
                  <a:pt x="347" y="1089"/>
                </a:cubicBezTo>
                <a:cubicBezTo>
                  <a:pt x="328" y="1153"/>
                  <a:pt x="255" y="1185"/>
                  <a:pt x="198" y="1204"/>
                </a:cubicBezTo>
                <a:cubicBezTo>
                  <a:pt x="174" y="1212"/>
                  <a:pt x="77" y="1239"/>
                  <a:pt x="53" y="1220"/>
                </a:cubicBezTo>
                <a:cubicBezTo>
                  <a:pt x="33" y="1204"/>
                  <a:pt x="56" y="1189"/>
                  <a:pt x="67" y="1173"/>
                </a:cubicBezTo>
                <a:moveTo>
                  <a:pt x="873" y="715"/>
                </a:moveTo>
                <a:cubicBezTo>
                  <a:pt x="863" y="719"/>
                  <a:pt x="786" y="761"/>
                  <a:pt x="759" y="779"/>
                </a:cubicBezTo>
                <a:cubicBezTo>
                  <a:pt x="694" y="822"/>
                  <a:pt x="608" y="870"/>
                  <a:pt x="580" y="947"/>
                </a:cubicBezTo>
                <a:cubicBezTo>
                  <a:pt x="555" y="1019"/>
                  <a:pt x="589" y="1054"/>
                  <a:pt x="657" y="1072"/>
                </a:cubicBezTo>
                <a:cubicBezTo>
                  <a:pt x="726" y="1090"/>
                  <a:pt x="818" y="1089"/>
                  <a:pt x="890" y="1078"/>
                </a:cubicBezTo>
                <a:cubicBezTo>
                  <a:pt x="927" y="1073"/>
                  <a:pt x="938" y="1067"/>
                  <a:pt x="952" y="1042"/>
                </a:cubicBezTo>
                <a:cubicBezTo>
                  <a:pt x="885" y="1032"/>
                  <a:pt x="818" y="1034"/>
                  <a:pt x="751" y="1034"/>
                </a:cubicBezTo>
                <a:cubicBezTo>
                  <a:pt x="687" y="1034"/>
                  <a:pt x="623" y="1034"/>
                  <a:pt x="559" y="1034"/>
                </a:cubicBezTo>
                <a:moveTo>
                  <a:pt x="1541" y="619"/>
                </a:moveTo>
                <a:cubicBezTo>
                  <a:pt x="1511" y="620"/>
                  <a:pt x="1477" y="635"/>
                  <a:pt x="1443" y="655"/>
                </a:cubicBezTo>
                <a:cubicBezTo>
                  <a:pt x="1365" y="702"/>
                  <a:pt x="1294" y="758"/>
                  <a:pt x="1251" y="839"/>
                </a:cubicBezTo>
                <a:cubicBezTo>
                  <a:pt x="1220" y="898"/>
                  <a:pt x="1201" y="986"/>
                  <a:pt x="1256" y="1035"/>
                </a:cubicBezTo>
                <a:cubicBezTo>
                  <a:pt x="1317" y="1091"/>
                  <a:pt x="1427" y="1086"/>
                  <a:pt x="1504" y="1081"/>
                </a:cubicBezTo>
                <a:cubicBezTo>
                  <a:pt x="1553" y="1078"/>
                  <a:pt x="1626" y="1060"/>
                  <a:pt x="1609" y="994"/>
                </a:cubicBezTo>
                <a:cubicBezTo>
                  <a:pt x="1589" y="915"/>
                  <a:pt x="1460" y="890"/>
                  <a:pt x="1394" y="878"/>
                </a:cubicBezTo>
                <a:cubicBezTo>
                  <a:pt x="1360" y="871"/>
                  <a:pt x="1217" y="843"/>
                  <a:pt x="1187" y="868"/>
                </a:cubicBezTo>
                <a:cubicBezTo>
                  <a:pt x="1192" y="869"/>
                  <a:pt x="1198" y="870"/>
                  <a:pt x="1203" y="871"/>
                </a:cubicBezTo>
                <a:moveTo>
                  <a:pt x="1634" y="173"/>
                </a:moveTo>
                <a:cubicBezTo>
                  <a:pt x="1631" y="169"/>
                  <a:pt x="1627" y="166"/>
                  <a:pt x="1624" y="162"/>
                </a:cubicBezTo>
                <a:cubicBezTo>
                  <a:pt x="1628" y="130"/>
                  <a:pt x="1669" y="128"/>
                  <a:pt x="1697" y="123"/>
                </a:cubicBezTo>
                <a:cubicBezTo>
                  <a:pt x="1738" y="116"/>
                  <a:pt x="1820" y="105"/>
                  <a:pt x="1858" y="129"/>
                </a:cubicBezTo>
                <a:cubicBezTo>
                  <a:pt x="1899" y="156"/>
                  <a:pt x="1878" y="232"/>
                  <a:pt x="1858" y="263"/>
                </a:cubicBezTo>
                <a:cubicBezTo>
                  <a:pt x="1828" y="309"/>
                  <a:pt x="1781" y="341"/>
                  <a:pt x="1737" y="371"/>
                </a:cubicBezTo>
                <a:cubicBezTo>
                  <a:pt x="1719" y="384"/>
                  <a:pt x="1727" y="378"/>
                  <a:pt x="1716" y="389"/>
                </a:cubicBezTo>
                <a:cubicBezTo>
                  <a:pt x="1778" y="389"/>
                  <a:pt x="1840" y="392"/>
                  <a:pt x="1902" y="381"/>
                </a:cubicBezTo>
                <a:cubicBezTo>
                  <a:pt x="1960" y="366"/>
                  <a:pt x="1978" y="362"/>
                  <a:pt x="2017" y="349"/>
                </a:cubicBezTo>
                <a:moveTo>
                  <a:pt x="2071" y="90"/>
                </a:moveTo>
                <a:cubicBezTo>
                  <a:pt x="2065" y="74"/>
                  <a:pt x="2052" y="43"/>
                  <a:pt x="2065" y="25"/>
                </a:cubicBezTo>
                <a:cubicBezTo>
                  <a:pt x="2076" y="9"/>
                  <a:pt x="2120" y="0"/>
                  <a:pt x="2137" y="11"/>
                </a:cubicBezTo>
                <a:cubicBezTo>
                  <a:pt x="2176" y="36"/>
                  <a:pt x="2182" y="86"/>
                  <a:pt x="2184" y="127"/>
                </a:cubicBezTo>
                <a:cubicBezTo>
                  <a:pt x="2186" y="165"/>
                  <a:pt x="2180" y="183"/>
                  <a:pt x="2154" y="210"/>
                </a:cubicBezTo>
                <a:cubicBezTo>
                  <a:pt x="2149" y="215"/>
                  <a:pt x="2148" y="217"/>
                  <a:pt x="2144" y="219"/>
                </a:cubicBezTo>
                <a:cubicBezTo>
                  <a:pt x="2146" y="220"/>
                  <a:pt x="2194" y="233"/>
                  <a:pt x="2195" y="233"/>
                </a:cubicBezTo>
                <a:cubicBezTo>
                  <a:pt x="2248" y="250"/>
                  <a:pt x="2288" y="274"/>
                  <a:pt x="2293" y="332"/>
                </a:cubicBezTo>
                <a:cubicBezTo>
                  <a:pt x="2301" y="414"/>
                  <a:pt x="2168" y="457"/>
                  <a:pt x="2108" y="483"/>
                </a:cubicBezTo>
                <a:cubicBezTo>
                  <a:pt x="2036" y="512"/>
                  <a:pt x="2013" y="522"/>
                  <a:pt x="1962" y="53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25" name="Freeform 12"/>
          <p:cNvSpPr/>
          <p:nvPr/>
        </p:nvSpPr>
        <p:spPr>
          <a:xfrm>
            <a:off x="3618000" y="933480"/>
            <a:ext cx="168840" cy="303480"/>
          </a:xfrm>
          <a:custGeom>
            <a:avLst/>
            <a:gdLst/>
            <a:ahLst/>
            <a:rect l="0" t="0" r="r" b="b"/>
            <a:pathLst>
              <a:path w="469" h="843">
                <a:moveTo>
                  <a:pt x="0" y="0"/>
                </a:moveTo>
                <a:cubicBezTo>
                  <a:pt x="123" y="1"/>
                  <a:pt x="227" y="7"/>
                  <a:pt x="331" y="87"/>
                </a:cubicBezTo>
                <a:cubicBezTo>
                  <a:pt x="432" y="165"/>
                  <a:pt x="468" y="304"/>
                  <a:pt x="450" y="429"/>
                </a:cubicBezTo>
                <a:cubicBezTo>
                  <a:pt x="430" y="572"/>
                  <a:pt x="325" y="675"/>
                  <a:pt x="211" y="750"/>
                </a:cubicBezTo>
                <a:cubicBezTo>
                  <a:pt x="116" y="802"/>
                  <a:pt x="85" y="819"/>
                  <a:pt x="18" y="84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26" name="Freeform 13"/>
          <p:cNvSpPr/>
          <p:nvPr/>
        </p:nvSpPr>
        <p:spPr>
          <a:xfrm>
            <a:off x="3191040" y="4157640"/>
            <a:ext cx="303120" cy="148320"/>
          </a:xfrm>
          <a:custGeom>
            <a:avLst/>
            <a:gdLst/>
            <a:ahLst/>
            <a:rect l="0" t="0" r="r" b="b"/>
            <a:pathLst>
              <a:path w="842" h="412">
                <a:moveTo>
                  <a:pt x="102" y="35"/>
                </a:moveTo>
                <a:cubicBezTo>
                  <a:pt x="70" y="40"/>
                  <a:pt x="38" y="43"/>
                  <a:pt x="7" y="49"/>
                </a:cubicBezTo>
                <a:cubicBezTo>
                  <a:pt x="5" y="50"/>
                  <a:pt x="2" y="50"/>
                  <a:pt x="0" y="51"/>
                </a:cubicBezTo>
                <a:cubicBezTo>
                  <a:pt x="38" y="54"/>
                  <a:pt x="81" y="54"/>
                  <a:pt x="120" y="54"/>
                </a:cubicBezTo>
                <a:cubicBezTo>
                  <a:pt x="254" y="54"/>
                  <a:pt x="387" y="33"/>
                  <a:pt x="521" y="28"/>
                </a:cubicBezTo>
                <a:cubicBezTo>
                  <a:pt x="598" y="25"/>
                  <a:pt x="747" y="0"/>
                  <a:pt x="819" y="40"/>
                </a:cubicBezTo>
                <a:cubicBezTo>
                  <a:pt x="835" y="60"/>
                  <a:pt x="841" y="65"/>
                  <a:pt x="836" y="84"/>
                </a:cubicBezTo>
                <a:moveTo>
                  <a:pt x="126" y="399"/>
                </a:moveTo>
                <a:cubicBezTo>
                  <a:pt x="182" y="408"/>
                  <a:pt x="245" y="410"/>
                  <a:pt x="307" y="410"/>
                </a:cubicBezTo>
                <a:cubicBezTo>
                  <a:pt x="470" y="410"/>
                  <a:pt x="632" y="411"/>
                  <a:pt x="796" y="40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27" name="Freeform 14"/>
          <p:cNvSpPr/>
          <p:nvPr/>
        </p:nvSpPr>
        <p:spPr>
          <a:xfrm>
            <a:off x="3838680" y="4033800"/>
            <a:ext cx="1081080" cy="281880"/>
          </a:xfrm>
          <a:custGeom>
            <a:avLst/>
            <a:gdLst/>
            <a:ahLst/>
            <a:rect l="0" t="0" r="r" b="b"/>
            <a:pathLst>
              <a:path w="3003" h="783">
                <a:moveTo>
                  <a:pt x="283" y="528"/>
                </a:moveTo>
                <a:cubicBezTo>
                  <a:pt x="297" y="501"/>
                  <a:pt x="301" y="488"/>
                  <a:pt x="303" y="459"/>
                </a:cubicBezTo>
                <a:cubicBezTo>
                  <a:pt x="243" y="459"/>
                  <a:pt x="222" y="460"/>
                  <a:pt x="170" y="501"/>
                </a:cubicBezTo>
                <a:cubicBezTo>
                  <a:pt x="111" y="548"/>
                  <a:pt x="50" y="611"/>
                  <a:pt x="16" y="680"/>
                </a:cubicBezTo>
                <a:cubicBezTo>
                  <a:pt x="0" y="713"/>
                  <a:pt x="3" y="732"/>
                  <a:pt x="10" y="765"/>
                </a:cubicBezTo>
                <a:cubicBezTo>
                  <a:pt x="84" y="779"/>
                  <a:pt x="157" y="782"/>
                  <a:pt x="231" y="761"/>
                </a:cubicBezTo>
                <a:cubicBezTo>
                  <a:pt x="300" y="740"/>
                  <a:pt x="395" y="702"/>
                  <a:pt x="424" y="629"/>
                </a:cubicBezTo>
                <a:cubicBezTo>
                  <a:pt x="452" y="558"/>
                  <a:pt x="420" y="490"/>
                  <a:pt x="377" y="436"/>
                </a:cubicBezTo>
                <a:cubicBezTo>
                  <a:pt x="372" y="429"/>
                  <a:pt x="290" y="342"/>
                  <a:pt x="270" y="365"/>
                </a:cubicBezTo>
                <a:cubicBezTo>
                  <a:pt x="247" y="391"/>
                  <a:pt x="291" y="435"/>
                  <a:pt x="300" y="451"/>
                </a:cubicBezTo>
                <a:moveTo>
                  <a:pt x="693" y="625"/>
                </a:moveTo>
                <a:cubicBezTo>
                  <a:pt x="688" y="622"/>
                  <a:pt x="668" y="616"/>
                  <a:pt x="667" y="606"/>
                </a:cubicBezTo>
                <a:cubicBezTo>
                  <a:pt x="667" y="604"/>
                  <a:pt x="667" y="604"/>
                  <a:pt x="668" y="603"/>
                </a:cubicBezTo>
                <a:cubicBezTo>
                  <a:pt x="688" y="603"/>
                  <a:pt x="725" y="595"/>
                  <a:pt x="741" y="611"/>
                </a:cubicBezTo>
                <a:cubicBezTo>
                  <a:pt x="762" y="634"/>
                  <a:pt x="736" y="658"/>
                  <a:pt x="717" y="664"/>
                </a:cubicBezTo>
                <a:cubicBezTo>
                  <a:pt x="703" y="668"/>
                  <a:pt x="627" y="680"/>
                  <a:pt x="616" y="667"/>
                </a:cubicBezTo>
                <a:cubicBezTo>
                  <a:pt x="616" y="649"/>
                  <a:pt x="618" y="641"/>
                  <a:pt x="626" y="629"/>
                </a:cubicBezTo>
                <a:moveTo>
                  <a:pt x="1115" y="73"/>
                </a:moveTo>
                <a:cubicBezTo>
                  <a:pt x="1103" y="57"/>
                  <a:pt x="1098" y="52"/>
                  <a:pt x="1088" y="39"/>
                </a:cubicBezTo>
                <a:cubicBezTo>
                  <a:pt x="1088" y="119"/>
                  <a:pt x="1035" y="581"/>
                  <a:pt x="1099" y="618"/>
                </a:cubicBezTo>
                <a:cubicBezTo>
                  <a:pt x="1128" y="636"/>
                  <a:pt x="1186" y="614"/>
                  <a:pt x="1212" y="604"/>
                </a:cubicBezTo>
                <a:cubicBezTo>
                  <a:pt x="1279" y="578"/>
                  <a:pt x="1337" y="534"/>
                  <a:pt x="1401" y="501"/>
                </a:cubicBezTo>
                <a:cubicBezTo>
                  <a:pt x="1427" y="488"/>
                  <a:pt x="1499" y="450"/>
                  <a:pt x="1531" y="469"/>
                </a:cubicBezTo>
                <a:cubicBezTo>
                  <a:pt x="1563" y="488"/>
                  <a:pt x="1556" y="520"/>
                  <a:pt x="1556" y="555"/>
                </a:cubicBezTo>
                <a:cubicBezTo>
                  <a:pt x="1556" y="593"/>
                  <a:pt x="1538" y="614"/>
                  <a:pt x="1534" y="646"/>
                </a:cubicBezTo>
                <a:cubicBezTo>
                  <a:pt x="1529" y="689"/>
                  <a:pt x="1538" y="613"/>
                  <a:pt x="1542" y="654"/>
                </a:cubicBezTo>
                <a:moveTo>
                  <a:pt x="2152" y="287"/>
                </a:moveTo>
                <a:cubicBezTo>
                  <a:pt x="2152" y="230"/>
                  <a:pt x="2148" y="216"/>
                  <a:pt x="2085" y="206"/>
                </a:cubicBezTo>
                <a:cubicBezTo>
                  <a:pt x="2014" y="196"/>
                  <a:pt x="1924" y="192"/>
                  <a:pt x="1859" y="225"/>
                </a:cubicBezTo>
                <a:cubicBezTo>
                  <a:pt x="1801" y="253"/>
                  <a:pt x="1788" y="302"/>
                  <a:pt x="1786" y="361"/>
                </a:cubicBezTo>
                <a:cubicBezTo>
                  <a:pt x="1784" y="415"/>
                  <a:pt x="1812" y="437"/>
                  <a:pt x="1865" y="443"/>
                </a:cubicBezTo>
                <a:cubicBezTo>
                  <a:pt x="1921" y="450"/>
                  <a:pt x="1983" y="447"/>
                  <a:pt x="2026" y="407"/>
                </a:cubicBezTo>
                <a:cubicBezTo>
                  <a:pt x="2063" y="372"/>
                  <a:pt x="2065" y="325"/>
                  <a:pt x="2069" y="278"/>
                </a:cubicBezTo>
                <a:cubicBezTo>
                  <a:pt x="2071" y="261"/>
                  <a:pt x="2071" y="258"/>
                  <a:pt x="2071" y="248"/>
                </a:cubicBezTo>
                <a:cubicBezTo>
                  <a:pt x="2077" y="276"/>
                  <a:pt x="2086" y="310"/>
                  <a:pt x="2088" y="343"/>
                </a:cubicBezTo>
                <a:cubicBezTo>
                  <a:pt x="2095" y="439"/>
                  <a:pt x="2091" y="539"/>
                  <a:pt x="2107" y="637"/>
                </a:cubicBezTo>
                <a:cubicBezTo>
                  <a:pt x="2109" y="648"/>
                  <a:pt x="2112" y="659"/>
                  <a:pt x="2114" y="670"/>
                </a:cubicBezTo>
                <a:moveTo>
                  <a:pt x="2598" y="0"/>
                </a:moveTo>
                <a:cubicBezTo>
                  <a:pt x="2588" y="13"/>
                  <a:pt x="2595" y="5"/>
                  <a:pt x="2587" y="19"/>
                </a:cubicBezTo>
                <a:cubicBezTo>
                  <a:pt x="2547" y="93"/>
                  <a:pt x="2524" y="169"/>
                  <a:pt x="2512" y="252"/>
                </a:cubicBezTo>
                <a:cubicBezTo>
                  <a:pt x="2505" y="303"/>
                  <a:pt x="2474" y="447"/>
                  <a:pt x="2506" y="495"/>
                </a:cubicBezTo>
                <a:cubicBezTo>
                  <a:pt x="2526" y="526"/>
                  <a:pt x="2595" y="516"/>
                  <a:pt x="2623" y="516"/>
                </a:cubicBezTo>
                <a:cubicBezTo>
                  <a:pt x="2700" y="516"/>
                  <a:pt x="2769" y="495"/>
                  <a:pt x="2843" y="475"/>
                </a:cubicBezTo>
                <a:cubicBezTo>
                  <a:pt x="2869" y="468"/>
                  <a:pt x="2972" y="455"/>
                  <a:pt x="2987" y="425"/>
                </a:cubicBezTo>
                <a:cubicBezTo>
                  <a:pt x="3002" y="398"/>
                  <a:pt x="2990" y="369"/>
                  <a:pt x="2974" y="347"/>
                </a:cubicBezTo>
                <a:cubicBezTo>
                  <a:pt x="2961" y="330"/>
                  <a:pt x="2950" y="325"/>
                  <a:pt x="2934" y="314"/>
                </a:cubicBezTo>
                <a:cubicBezTo>
                  <a:pt x="2926" y="341"/>
                  <a:pt x="2923" y="389"/>
                  <a:pt x="2923" y="428"/>
                </a:cubicBezTo>
                <a:cubicBezTo>
                  <a:pt x="2923" y="536"/>
                  <a:pt x="2961" y="637"/>
                  <a:pt x="2981" y="74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28" name="Freeform 15"/>
          <p:cNvSpPr/>
          <p:nvPr/>
        </p:nvSpPr>
        <p:spPr>
          <a:xfrm>
            <a:off x="3067200" y="4674960"/>
            <a:ext cx="416160" cy="245160"/>
          </a:xfrm>
          <a:custGeom>
            <a:avLst/>
            <a:gdLst/>
            <a:ahLst/>
            <a:rect l="0" t="0" r="r" b="b"/>
            <a:pathLst>
              <a:path w="1156" h="681">
                <a:moveTo>
                  <a:pt x="1059" y="38"/>
                </a:moveTo>
                <a:cubicBezTo>
                  <a:pt x="1081" y="34"/>
                  <a:pt x="1086" y="36"/>
                  <a:pt x="1105" y="26"/>
                </a:cubicBezTo>
                <a:cubicBezTo>
                  <a:pt x="1110" y="22"/>
                  <a:pt x="1111" y="21"/>
                  <a:pt x="1114" y="18"/>
                </a:cubicBezTo>
                <a:cubicBezTo>
                  <a:pt x="1109" y="16"/>
                  <a:pt x="1126" y="7"/>
                  <a:pt x="1121" y="5"/>
                </a:cubicBezTo>
                <a:cubicBezTo>
                  <a:pt x="1115" y="3"/>
                  <a:pt x="1137" y="0"/>
                  <a:pt x="1118" y="2"/>
                </a:cubicBezTo>
                <a:cubicBezTo>
                  <a:pt x="1063" y="8"/>
                  <a:pt x="1020" y="31"/>
                  <a:pt x="972" y="60"/>
                </a:cubicBezTo>
                <a:cubicBezTo>
                  <a:pt x="780" y="175"/>
                  <a:pt x="599" y="295"/>
                  <a:pt x="394" y="386"/>
                </a:cubicBezTo>
                <a:cubicBezTo>
                  <a:pt x="281" y="436"/>
                  <a:pt x="166" y="477"/>
                  <a:pt x="52" y="525"/>
                </a:cubicBezTo>
                <a:cubicBezTo>
                  <a:pt x="23" y="539"/>
                  <a:pt x="17" y="541"/>
                  <a:pt x="0" y="550"/>
                </a:cubicBezTo>
                <a:cubicBezTo>
                  <a:pt x="10" y="551"/>
                  <a:pt x="91" y="554"/>
                  <a:pt x="100" y="554"/>
                </a:cubicBezTo>
                <a:cubicBezTo>
                  <a:pt x="273" y="554"/>
                  <a:pt x="445" y="561"/>
                  <a:pt x="618" y="574"/>
                </a:cubicBezTo>
                <a:cubicBezTo>
                  <a:pt x="762" y="585"/>
                  <a:pt x="907" y="599"/>
                  <a:pt x="1049" y="620"/>
                </a:cubicBezTo>
                <a:cubicBezTo>
                  <a:pt x="1073" y="624"/>
                  <a:pt x="1127" y="624"/>
                  <a:pt x="1148" y="643"/>
                </a:cubicBezTo>
                <a:cubicBezTo>
                  <a:pt x="1155" y="650"/>
                  <a:pt x="1148" y="671"/>
                  <a:pt x="1147" y="678"/>
                </a:cubicBezTo>
                <a:cubicBezTo>
                  <a:pt x="1145" y="679"/>
                  <a:pt x="1142" y="679"/>
                  <a:pt x="1140" y="68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29" name="Freeform 16"/>
          <p:cNvSpPr/>
          <p:nvPr/>
        </p:nvSpPr>
        <p:spPr>
          <a:xfrm>
            <a:off x="3679920" y="4670280"/>
            <a:ext cx="713520" cy="307800"/>
          </a:xfrm>
          <a:custGeom>
            <a:avLst/>
            <a:gdLst/>
            <a:ahLst/>
            <a:rect l="0" t="0" r="r" b="b"/>
            <a:pathLst>
              <a:path w="1982" h="855">
                <a:moveTo>
                  <a:pt x="13" y="467"/>
                </a:moveTo>
                <a:cubicBezTo>
                  <a:pt x="21" y="467"/>
                  <a:pt x="27" y="467"/>
                  <a:pt x="35" y="464"/>
                </a:cubicBezTo>
                <a:cubicBezTo>
                  <a:pt x="56" y="455"/>
                  <a:pt x="72" y="451"/>
                  <a:pt x="95" y="451"/>
                </a:cubicBezTo>
                <a:cubicBezTo>
                  <a:pt x="114" y="451"/>
                  <a:pt x="147" y="443"/>
                  <a:pt x="156" y="465"/>
                </a:cubicBezTo>
                <a:cubicBezTo>
                  <a:pt x="165" y="488"/>
                  <a:pt x="158" y="516"/>
                  <a:pt x="138" y="529"/>
                </a:cubicBezTo>
                <a:cubicBezTo>
                  <a:pt x="112" y="544"/>
                  <a:pt x="78" y="545"/>
                  <a:pt x="49" y="545"/>
                </a:cubicBezTo>
                <a:cubicBezTo>
                  <a:pt x="45" y="545"/>
                  <a:pt x="42" y="545"/>
                  <a:pt x="38" y="545"/>
                </a:cubicBezTo>
                <a:cubicBezTo>
                  <a:pt x="36" y="514"/>
                  <a:pt x="39" y="503"/>
                  <a:pt x="68" y="484"/>
                </a:cubicBezTo>
                <a:cubicBezTo>
                  <a:pt x="104" y="461"/>
                  <a:pt x="144" y="450"/>
                  <a:pt x="187" y="448"/>
                </a:cubicBezTo>
                <a:cubicBezTo>
                  <a:pt x="190" y="448"/>
                  <a:pt x="193" y="448"/>
                  <a:pt x="196" y="448"/>
                </a:cubicBezTo>
                <a:cubicBezTo>
                  <a:pt x="192" y="493"/>
                  <a:pt x="171" y="501"/>
                  <a:pt x="134" y="526"/>
                </a:cubicBezTo>
                <a:moveTo>
                  <a:pt x="669" y="243"/>
                </a:moveTo>
                <a:cubicBezTo>
                  <a:pt x="669" y="238"/>
                  <a:pt x="671" y="217"/>
                  <a:pt x="668" y="219"/>
                </a:cubicBezTo>
                <a:cubicBezTo>
                  <a:pt x="626" y="250"/>
                  <a:pt x="592" y="307"/>
                  <a:pt x="570" y="352"/>
                </a:cubicBezTo>
                <a:cubicBezTo>
                  <a:pt x="559" y="375"/>
                  <a:pt x="532" y="440"/>
                  <a:pt x="548" y="468"/>
                </a:cubicBezTo>
                <a:cubicBezTo>
                  <a:pt x="564" y="496"/>
                  <a:pt x="664" y="474"/>
                  <a:pt x="685" y="468"/>
                </a:cubicBezTo>
                <a:cubicBezTo>
                  <a:pt x="732" y="452"/>
                  <a:pt x="799" y="417"/>
                  <a:pt x="812" y="363"/>
                </a:cubicBezTo>
                <a:cubicBezTo>
                  <a:pt x="826" y="308"/>
                  <a:pt x="791" y="268"/>
                  <a:pt x="746" y="240"/>
                </a:cubicBezTo>
                <a:cubicBezTo>
                  <a:pt x="744" y="239"/>
                  <a:pt x="643" y="197"/>
                  <a:pt x="641" y="213"/>
                </a:cubicBezTo>
                <a:cubicBezTo>
                  <a:pt x="641" y="219"/>
                  <a:pt x="644" y="224"/>
                  <a:pt x="650" y="228"/>
                </a:cubicBezTo>
                <a:moveTo>
                  <a:pt x="1138" y="216"/>
                </a:moveTo>
                <a:cubicBezTo>
                  <a:pt x="1142" y="192"/>
                  <a:pt x="1146" y="183"/>
                  <a:pt x="1120" y="175"/>
                </a:cubicBezTo>
                <a:cubicBezTo>
                  <a:pt x="1090" y="167"/>
                  <a:pt x="1062" y="171"/>
                  <a:pt x="1049" y="201"/>
                </a:cubicBezTo>
                <a:cubicBezTo>
                  <a:pt x="1027" y="250"/>
                  <a:pt x="1040" y="300"/>
                  <a:pt x="1078" y="336"/>
                </a:cubicBezTo>
                <a:cubicBezTo>
                  <a:pt x="1136" y="389"/>
                  <a:pt x="1215" y="415"/>
                  <a:pt x="1275" y="467"/>
                </a:cubicBezTo>
                <a:cubicBezTo>
                  <a:pt x="1318" y="503"/>
                  <a:pt x="1304" y="534"/>
                  <a:pt x="1256" y="549"/>
                </a:cubicBezTo>
                <a:cubicBezTo>
                  <a:pt x="1156" y="583"/>
                  <a:pt x="1041" y="572"/>
                  <a:pt x="938" y="562"/>
                </a:cubicBezTo>
                <a:moveTo>
                  <a:pt x="1159" y="153"/>
                </a:moveTo>
                <a:cubicBezTo>
                  <a:pt x="1199" y="146"/>
                  <a:pt x="1246" y="139"/>
                  <a:pt x="1287" y="148"/>
                </a:cubicBezTo>
                <a:cubicBezTo>
                  <a:pt x="1338" y="158"/>
                  <a:pt x="1386" y="187"/>
                  <a:pt x="1436" y="203"/>
                </a:cubicBezTo>
                <a:cubicBezTo>
                  <a:pt x="1481" y="216"/>
                  <a:pt x="1496" y="220"/>
                  <a:pt x="1527" y="223"/>
                </a:cubicBezTo>
                <a:moveTo>
                  <a:pt x="1044" y="257"/>
                </a:moveTo>
                <a:cubicBezTo>
                  <a:pt x="1073" y="245"/>
                  <a:pt x="1105" y="236"/>
                  <a:pt x="1133" y="223"/>
                </a:cubicBezTo>
                <a:cubicBezTo>
                  <a:pt x="1134" y="222"/>
                  <a:pt x="1135" y="221"/>
                  <a:pt x="1136" y="220"/>
                </a:cubicBezTo>
                <a:cubicBezTo>
                  <a:pt x="1136" y="210"/>
                  <a:pt x="1138" y="210"/>
                  <a:pt x="1124" y="204"/>
                </a:cubicBezTo>
                <a:cubicBezTo>
                  <a:pt x="1097" y="193"/>
                  <a:pt x="1065" y="185"/>
                  <a:pt x="1036" y="181"/>
                </a:cubicBezTo>
                <a:cubicBezTo>
                  <a:pt x="1017" y="178"/>
                  <a:pt x="999" y="179"/>
                  <a:pt x="980" y="179"/>
                </a:cubicBezTo>
                <a:cubicBezTo>
                  <a:pt x="974" y="179"/>
                  <a:pt x="969" y="179"/>
                  <a:pt x="963" y="179"/>
                </a:cubicBezTo>
                <a:cubicBezTo>
                  <a:pt x="962" y="186"/>
                  <a:pt x="961" y="195"/>
                  <a:pt x="961" y="203"/>
                </a:cubicBezTo>
                <a:cubicBezTo>
                  <a:pt x="961" y="204"/>
                  <a:pt x="961" y="206"/>
                  <a:pt x="961" y="207"/>
                </a:cubicBezTo>
                <a:moveTo>
                  <a:pt x="947" y="37"/>
                </a:moveTo>
                <a:cubicBezTo>
                  <a:pt x="960" y="26"/>
                  <a:pt x="972" y="13"/>
                  <a:pt x="984" y="0"/>
                </a:cubicBezTo>
                <a:cubicBezTo>
                  <a:pt x="927" y="0"/>
                  <a:pt x="887" y="13"/>
                  <a:pt x="832" y="31"/>
                </a:cubicBezTo>
                <a:cubicBezTo>
                  <a:pt x="709" y="71"/>
                  <a:pt x="581" y="100"/>
                  <a:pt x="451" y="101"/>
                </a:cubicBezTo>
                <a:cubicBezTo>
                  <a:pt x="434" y="101"/>
                  <a:pt x="417" y="101"/>
                  <a:pt x="400" y="101"/>
                </a:cubicBezTo>
                <a:cubicBezTo>
                  <a:pt x="413" y="104"/>
                  <a:pt x="424" y="101"/>
                  <a:pt x="436" y="108"/>
                </a:cubicBezTo>
                <a:cubicBezTo>
                  <a:pt x="468" y="126"/>
                  <a:pt x="478" y="156"/>
                  <a:pt x="489" y="189"/>
                </a:cubicBezTo>
                <a:cubicBezTo>
                  <a:pt x="505" y="239"/>
                  <a:pt x="514" y="291"/>
                  <a:pt x="521" y="343"/>
                </a:cubicBezTo>
                <a:cubicBezTo>
                  <a:pt x="525" y="376"/>
                  <a:pt x="527" y="410"/>
                  <a:pt x="530" y="444"/>
                </a:cubicBezTo>
                <a:cubicBezTo>
                  <a:pt x="531" y="455"/>
                  <a:pt x="528" y="475"/>
                  <a:pt x="540" y="481"/>
                </a:cubicBezTo>
                <a:cubicBezTo>
                  <a:pt x="564" y="493"/>
                  <a:pt x="610" y="475"/>
                  <a:pt x="630" y="468"/>
                </a:cubicBezTo>
                <a:cubicBezTo>
                  <a:pt x="679" y="448"/>
                  <a:pt x="725" y="428"/>
                  <a:pt x="777" y="420"/>
                </a:cubicBezTo>
                <a:cubicBezTo>
                  <a:pt x="821" y="414"/>
                  <a:pt x="899" y="403"/>
                  <a:pt x="938" y="428"/>
                </a:cubicBezTo>
                <a:cubicBezTo>
                  <a:pt x="978" y="454"/>
                  <a:pt x="986" y="525"/>
                  <a:pt x="977" y="566"/>
                </a:cubicBezTo>
                <a:cubicBezTo>
                  <a:pt x="962" y="638"/>
                  <a:pt x="891" y="684"/>
                  <a:pt x="832" y="719"/>
                </a:cubicBezTo>
                <a:cubicBezTo>
                  <a:pt x="791" y="743"/>
                  <a:pt x="560" y="854"/>
                  <a:pt x="513" y="802"/>
                </a:cubicBezTo>
                <a:cubicBezTo>
                  <a:pt x="494" y="782"/>
                  <a:pt x="548" y="737"/>
                  <a:pt x="552" y="733"/>
                </a:cubicBezTo>
                <a:moveTo>
                  <a:pt x="1403" y="220"/>
                </a:moveTo>
                <a:cubicBezTo>
                  <a:pt x="1403" y="217"/>
                  <a:pt x="1403" y="213"/>
                  <a:pt x="1403" y="209"/>
                </a:cubicBezTo>
                <a:cubicBezTo>
                  <a:pt x="1385" y="204"/>
                  <a:pt x="1372" y="197"/>
                  <a:pt x="1350" y="196"/>
                </a:cubicBezTo>
                <a:cubicBezTo>
                  <a:pt x="1297" y="193"/>
                  <a:pt x="1254" y="261"/>
                  <a:pt x="1227" y="298"/>
                </a:cubicBezTo>
                <a:cubicBezTo>
                  <a:pt x="1191" y="349"/>
                  <a:pt x="1138" y="455"/>
                  <a:pt x="1185" y="516"/>
                </a:cubicBezTo>
                <a:cubicBezTo>
                  <a:pt x="1226" y="568"/>
                  <a:pt x="1312" y="559"/>
                  <a:pt x="1370" y="558"/>
                </a:cubicBezTo>
                <a:cubicBezTo>
                  <a:pt x="1456" y="556"/>
                  <a:pt x="1544" y="529"/>
                  <a:pt x="1613" y="478"/>
                </a:cubicBezTo>
                <a:cubicBezTo>
                  <a:pt x="1679" y="431"/>
                  <a:pt x="1684" y="372"/>
                  <a:pt x="1683" y="297"/>
                </a:cubicBezTo>
                <a:cubicBezTo>
                  <a:pt x="1682" y="230"/>
                  <a:pt x="1656" y="161"/>
                  <a:pt x="1589" y="132"/>
                </a:cubicBezTo>
                <a:cubicBezTo>
                  <a:pt x="1545" y="112"/>
                  <a:pt x="1503" y="126"/>
                  <a:pt x="1459" y="135"/>
                </a:cubicBezTo>
                <a:cubicBezTo>
                  <a:pt x="1398" y="182"/>
                  <a:pt x="1346" y="224"/>
                  <a:pt x="1335" y="305"/>
                </a:cubicBezTo>
                <a:cubicBezTo>
                  <a:pt x="1323" y="392"/>
                  <a:pt x="1349" y="456"/>
                  <a:pt x="1407" y="520"/>
                </a:cubicBezTo>
                <a:cubicBezTo>
                  <a:pt x="1451" y="569"/>
                  <a:pt x="1502" y="602"/>
                  <a:pt x="1569" y="609"/>
                </a:cubicBezTo>
                <a:cubicBezTo>
                  <a:pt x="1625" y="615"/>
                  <a:pt x="1671" y="610"/>
                  <a:pt x="1712" y="569"/>
                </a:cubicBezTo>
                <a:cubicBezTo>
                  <a:pt x="1756" y="525"/>
                  <a:pt x="1761" y="461"/>
                  <a:pt x="1755" y="403"/>
                </a:cubicBezTo>
                <a:cubicBezTo>
                  <a:pt x="1748" y="335"/>
                  <a:pt x="1714" y="261"/>
                  <a:pt x="1670" y="209"/>
                </a:cubicBezTo>
                <a:cubicBezTo>
                  <a:pt x="1661" y="201"/>
                  <a:pt x="1653" y="194"/>
                  <a:pt x="1644" y="186"/>
                </a:cubicBezTo>
                <a:cubicBezTo>
                  <a:pt x="1576" y="174"/>
                  <a:pt x="1547" y="205"/>
                  <a:pt x="1498" y="254"/>
                </a:cubicBezTo>
                <a:cubicBezTo>
                  <a:pt x="1433" y="319"/>
                  <a:pt x="1367" y="399"/>
                  <a:pt x="1338" y="487"/>
                </a:cubicBezTo>
                <a:cubicBezTo>
                  <a:pt x="1322" y="534"/>
                  <a:pt x="1328" y="558"/>
                  <a:pt x="1345" y="600"/>
                </a:cubicBezTo>
                <a:cubicBezTo>
                  <a:pt x="1417" y="622"/>
                  <a:pt x="1494" y="628"/>
                  <a:pt x="1569" y="613"/>
                </a:cubicBezTo>
                <a:cubicBezTo>
                  <a:pt x="1655" y="596"/>
                  <a:pt x="1758" y="551"/>
                  <a:pt x="1813" y="481"/>
                </a:cubicBezTo>
                <a:cubicBezTo>
                  <a:pt x="1851" y="433"/>
                  <a:pt x="1842" y="377"/>
                  <a:pt x="1843" y="320"/>
                </a:cubicBezTo>
                <a:cubicBezTo>
                  <a:pt x="1785" y="206"/>
                  <a:pt x="1689" y="108"/>
                  <a:pt x="1541" y="146"/>
                </a:cubicBezTo>
                <a:cubicBezTo>
                  <a:pt x="1445" y="170"/>
                  <a:pt x="1354" y="264"/>
                  <a:pt x="1311" y="347"/>
                </a:cubicBezTo>
                <a:cubicBezTo>
                  <a:pt x="1275" y="419"/>
                  <a:pt x="1288" y="469"/>
                  <a:pt x="1300" y="541"/>
                </a:cubicBezTo>
                <a:cubicBezTo>
                  <a:pt x="1386" y="618"/>
                  <a:pt x="1459" y="660"/>
                  <a:pt x="1579" y="670"/>
                </a:cubicBezTo>
                <a:cubicBezTo>
                  <a:pt x="1676" y="678"/>
                  <a:pt x="1783" y="678"/>
                  <a:pt x="1868" y="626"/>
                </a:cubicBezTo>
                <a:cubicBezTo>
                  <a:pt x="1914" y="589"/>
                  <a:pt x="1929" y="576"/>
                  <a:pt x="1945" y="538"/>
                </a:cubicBezTo>
                <a:cubicBezTo>
                  <a:pt x="1960" y="407"/>
                  <a:pt x="1945" y="311"/>
                  <a:pt x="1843" y="214"/>
                </a:cubicBezTo>
                <a:cubicBezTo>
                  <a:pt x="1757" y="132"/>
                  <a:pt x="1679" y="134"/>
                  <a:pt x="1569" y="141"/>
                </a:cubicBezTo>
                <a:cubicBezTo>
                  <a:pt x="1475" y="206"/>
                  <a:pt x="1410" y="258"/>
                  <a:pt x="1394" y="378"/>
                </a:cubicBezTo>
                <a:cubicBezTo>
                  <a:pt x="1379" y="485"/>
                  <a:pt x="1446" y="563"/>
                  <a:pt x="1536" y="612"/>
                </a:cubicBezTo>
                <a:cubicBezTo>
                  <a:pt x="1618" y="658"/>
                  <a:pt x="1725" y="668"/>
                  <a:pt x="1818" y="660"/>
                </a:cubicBezTo>
                <a:cubicBezTo>
                  <a:pt x="1887" y="655"/>
                  <a:pt x="1914" y="631"/>
                  <a:pt x="1962" y="589"/>
                </a:cubicBezTo>
                <a:cubicBezTo>
                  <a:pt x="1981" y="495"/>
                  <a:pt x="1970" y="444"/>
                  <a:pt x="1912" y="362"/>
                </a:cubicBezTo>
                <a:cubicBezTo>
                  <a:pt x="1828" y="244"/>
                  <a:pt x="1714" y="156"/>
                  <a:pt x="1564" y="151"/>
                </a:cubicBezTo>
                <a:cubicBezTo>
                  <a:pt x="1451" y="147"/>
                  <a:pt x="1370" y="227"/>
                  <a:pt x="1327" y="325"/>
                </a:cubicBezTo>
                <a:cubicBezTo>
                  <a:pt x="1295" y="399"/>
                  <a:pt x="1306" y="466"/>
                  <a:pt x="1311" y="542"/>
                </a:cubicBezTo>
                <a:cubicBezTo>
                  <a:pt x="1391" y="629"/>
                  <a:pt x="1453" y="667"/>
                  <a:pt x="1576" y="677"/>
                </a:cubicBezTo>
                <a:cubicBezTo>
                  <a:pt x="1680" y="685"/>
                  <a:pt x="1796" y="684"/>
                  <a:pt x="1884" y="620"/>
                </a:cubicBezTo>
                <a:cubicBezTo>
                  <a:pt x="1944" y="577"/>
                  <a:pt x="1938" y="532"/>
                  <a:pt x="1944" y="468"/>
                </a:cubicBezTo>
                <a:cubicBezTo>
                  <a:pt x="1912" y="366"/>
                  <a:pt x="1870" y="281"/>
                  <a:pt x="1768" y="226"/>
                </a:cubicBezTo>
                <a:cubicBezTo>
                  <a:pt x="1684" y="182"/>
                  <a:pt x="1558" y="188"/>
                  <a:pt x="1501" y="271"/>
                </a:cubicBezTo>
                <a:cubicBezTo>
                  <a:pt x="1483" y="327"/>
                  <a:pt x="1476" y="345"/>
                  <a:pt x="1482" y="385"/>
                </a:cubicBezTo>
                <a:moveTo>
                  <a:pt x="90" y="775"/>
                </a:moveTo>
                <a:cubicBezTo>
                  <a:pt x="69" y="775"/>
                  <a:pt x="62" y="782"/>
                  <a:pt x="59" y="765"/>
                </a:cubicBezTo>
                <a:cubicBezTo>
                  <a:pt x="59" y="763"/>
                  <a:pt x="59" y="762"/>
                  <a:pt x="59" y="760"/>
                </a:cubicBezTo>
                <a:cubicBezTo>
                  <a:pt x="67" y="753"/>
                  <a:pt x="76" y="744"/>
                  <a:pt x="86" y="741"/>
                </a:cubicBezTo>
                <a:cubicBezTo>
                  <a:pt x="94" y="738"/>
                  <a:pt x="105" y="740"/>
                  <a:pt x="114" y="740"/>
                </a:cubicBezTo>
                <a:cubicBezTo>
                  <a:pt x="114" y="764"/>
                  <a:pt x="120" y="776"/>
                  <a:pt x="98" y="789"/>
                </a:cubicBezTo>
                <a:cubicBezTo>
                  <a:pt x="86" y="797"/>
                  <a:pt x="42" y="806"/>
                  <a:pt x="29" y="798"/>
                </a:cubicBezTo>
                <a:cubicBezTo>
                  <a:pt x="0" y="781"/>
                  <a:pt x="4" y="735"/>
                  <a:pt x="4" y="708"/>
                </a:cubicBezTo>
                <a:cubicBezTo>
                  <a:pt x="3" y="658"/>
                  <a:pt x="28" y="633"/>
                  <a:pt x="72" y="609"/>
                </a:cubicBezTo>
                <a:cubicBezTo>
                  <a:pt x="85" y="602"/>
                  <a:pt x="150" y="574"/>
                  <a:pt x="166" y="590"/>
                </a:cubicBezTo>
                <a:cubicBezTo>
                  <a:pt x="166" y="593"/>
                  <a:pt x="166" y="596"/>
                  <a:pt x="166" y="599"/>
                </a:cubicBezTo>
                <a:cubicBezTo>
                  <a:pt x="157" y="638"/>
                  <a:pt x="134" y="650"/>
                  <a:pt x="95" y="663"/>
                </a:cubicBezTo>
                <a:cubicBezTo>
                  <a:pt x="70" y="671"/>
                  <a:pt x="64" y="674"/>
                  <a:pt x="47" y="67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30" name="Freeform 17"/>
          <p:cNvSpPr/>
          <p:nvPr/>
        </p:nvSpPr>
        <p:spPr>
          <a:xfrm>
            <a:off x="5136120" y="4619520"/>
            <a:ext cx="884160" cy="219240"/>
          </a:xfrm>
          <a:custGeom>
            <a:avLst/>
            <a:gdLst/>
            <a:ahLst/>
            <a:rect l="0" t="0" r="r" b="b"/>
            <a:pathLst>
              <a:path w="2456" h="609">
                <a:moveTo>
                  <a:pt x="274" y="132"/>
                </a:moveTo>
                <a:cubicBezTo>
                  <a:pt x="319" y="88"/>
                  <a:pt x="355" y="42"/>
                  <a:pt x="416" y="20"/>
                </a:cubicBezTo>
                <a:cubicBezTo>
                  <a:pt x="432" y="14"/>
                  <a:pt x="452" y="13"/>
                  <a:pt x="469" y="9"/>
                </a:cubicBezTo>
                <a:cubicBezTo>
                  <a:pt x="425" y="30"/>
                  <a:pt x="381" y="50"/>
                  <a:pt x="333" y="66"/>
                </a:cubicBezTo>
                <a:cubicBezTo>
                  <a:pt x="258" y="90"/>
                  <a:pt x="186" y="97"/>
                  <a:pt x="109" y="104"/>
                </a:cubicBezTo>
                <a:cubicBezTo>
                  <a:pt x="108" y="104"/>
                  <a:pt x="106" y="105"/>
                  <a:pt x="105" y="105"/>
                </a:cubicBezTo>
                <a:cubicBezTo>
                  <a:pt x="107" y="128"/>
                  <a:pt x="114" y="148"/>
                  <a:pt x="116" y="171"/>
                </a:cubicBezTo>
                <a:cubicBezTo>
                  <a:pt x="123" y="235"/>
                  <a:pt x="113" y="302"/>
                  <a:pt x="121" y="365"/>
                </a:cubicBezTo>
                <a:cubicBezTo>
                  <a:pt x="141" y="367"/>
                  <a:pt x="162" y="367"/>
                  <a:pt x="183" y="367"/>
                </a:cubicBezTo>
                <a:cubicBezTo>
                  <a:pt x="240" y="367"/>
                  <a:pt x="297" y="357"/>
                  <a:pt x="355" y="356"/>
                </a:cubicBezTo>
                <a:cubicBezTo>
                  <a:pt x="429" y="355"/>
                  <a:pt x="503" y="352"/>
                  <a:pt x="564" y="404"/>
                </a:cubicBezTo>
                <a:cubicBezTo>
                  <a:pt x="598" y="433"/>
                  <a:pt x="612" y="497"/>
                  <a:pt x="584" y="535"/>
                </a:cubicBezTo>
                <a:cubicBezTo>
                  <a:pt x="542" y="592"/>
                  <a:pt x="452" y="600"/>
                  <a:pt x="389" y="603"/>
                </a:cubicBezTo>
                <a:cubicBezTo>
                  <a:pt x="295" y="608"/>
                  <a:pt x="207" y="598"/>
                  <a:pt x="118" y="564"/>
                </a:cubicBezTo>
                <a:cubicBezTo>
                  <a:pt x="101" y="558"/>
                  <a:pt x="0" y="517"/>
                  <a:pt x="25" y="477"/>
                </a:cubicBezTo>
                <a:cubicBezTo>
                  <a:pt x="33" y="471"/>
                  <a:pt x="42" y="464"/>
                  <a:pt x="50" y="458"/>
                </a:cubicBezTo>
                <a:moveTo>
                  <a:pt x="962" y="201"/>
                </a:moveTo>
                <a:cubicBezTo>
                  <a:pt x="917" y="189"/>
                  <a:pt x="883" y="180"/>
                  <a:pt x="846" y="216"/>
                </a:cubicBezTo>
                <a:cubicBezTo>
                  <a:pt x="803" y="258"/>
                  <a:pt x="756" y="365"/>
                  <a:pt x="788" y="425"/>
                </a:cubicBezTo>
                <a:cubicBezTo>
                  <a:pt x="825" y="495"/>
                  <a:pt x="944" y="515"/>
                  <a:pt x="1013" y="524"/>
                </a:cubicBezTo>
                <a:cubicBezTo>
                  <a:pt x="1065" y="531"/>
                  <a:pt x="1166" y="548"/>
                  <a:pt x="1205" y="500"/>
                </a:cubicBezTo>
                <a:cubicBezTo>
                  <a:pt x="1248" y="447"/>
                  <a:pt x="1198" y="378"/>
                  <a:pt x="1164" y="339"/>
                </a:cubicBezTo>
                <a:cubicBezTo>
                  <a:pt x="1126" y="296"/>
                  <a:pt x="1073" y="244"/>
                  <a:pt x="1016" y="229"/>
                </a:cubicBezTo>
                <a:cubicBezTo>
                  <a:pt x="1006" y="229"/>
                  <a:pt x="1002" y="227"/>
                  <a:pt x="1004" y="234"/>
                </a:cubicBezTo>
                <a:moveTo>
                  <a:pt x="2270" y="48"/>
                </a:moveTo>
                <a:cubicBezTo>
                  <a:pt x="2259" y="0"/>
                  <a:pt x="2154" y="101"/>
                  <a:pt x="2128" y="121"/>
                </a:cubicBezTo>
                <a:cubicBezTo>
                  <a:pt x="2023" y="201"/>
                  <a:pt x="1927" y="292"/>
                  <a:pt x="1832" y="384"/>
                </a:cubicBezTo>
                <a:cubicBezTo>
                  <a:pt x="1786" y="429"/>
                  <a:pt x="1737" y="473"/>
                  <a:pt x="1693" y="520"/>
                </a:cubicBezTo>
                <a:moveTo>
                  <a:pt x="1753" y="216"/>
                </a:moveTo>
                <a:cubicBezTo>
                  <a:pt x="1780" y="216"/>
                  <a:pt x="1793" y="230"/>
                  <a:pt x="1810" y="251"/>
                </a:cubicBezTo>
                <a:cubicBezTo>
                  <a:pt x="1841" y="289"/>
                  <a:pt x="1865" y="332"/>
                  <a:pt x="1904" y="363"/>
                </a:cubicBezTo>
                <a:cubicBezTo>
                  <a:pt x="1914" y="370"/>
                  <a:pt x="1925" y="376"/>
                  <a:pt x="1935" y="383"/>
                </a:cubicBezTo>
                <a:moveTo>
                  <a:pt x="2407" y="475"/>
                </a:moveTo>
                <a:cubicBezTo>
                  <a:pt x="2414" y="475"/>
                  <a:pt x="2424" y="474"/>
                  <a:pt x="2428" y="473"/>
                </a:cubicBezTo>
                <a:cubicBezTo>
                  <a:pt x="2434" y="471"/>
                  <a:pt x="2451" y="482"/>
                  <a:pt x="2455" y="484"/>
                </a:cubicBezTo>
                <a:moveTo>
                  <a:pt x="1738" y="91"/>
                </a:moveTo>
                <a:cubicBezTo>
                  <a:pt x="1747" y="75"/>
                  <a:pt x="1746" y="78"/>
                  <a:pt x="1751" y="65"/>
                </a:cubicBezTo>
                <a:cubicBezTo>
                  <a:pt x="1732" y="66"/>
                  <a:pt x="1720" y="72"/>
                  <a:pt x="1704" y="84"/>
                </a:cubicBezTo>
                <a:cubicBezTo>
                  <a:pt x="1696" y="90"/>
                  <a:pt x="1691" y="96"/>
                  <a:pt x="1682" y="99"/>
                </a:cubicBezTo>
                <a:cubicBezTo>
                  <a:pt x="1691" y="85"/>
                  <a:pt x="1703" y="85"/>
                  <a:pt x="1719" y="84"/>
                </a:cubicBezTo>
                <a:cubicBezTo>
                  <a:pt x="1767" y="82"/>
                  <a:pt x="1790" y="95"/>
                  <a:pt x="1831" y="119"/>
                </a:cubicBezTo>
                <a:moveTo>
                  <a:pt x="2299" y="507"/>
                </a:moveTo>
                <a:cubicBezTo>
                  <a:pt x="2311" y="509"/>
                  <a:pt x="2334" y="517"/>
                  <a:pt x="2346" y="514"/>
                </a:cubicBezTo>
                <a:cubicBezTo>
                  <a:pt x="2350" y="513"/>
                  <a:pt x="2349" y="512"/>
                  <a:pt x="2353" y="511"/>
                </a:cubicBezTo>
                <a:cubicBezTo>
                  <a:pt x="2343" y="545"/>
                  <a:pt x="2310" y="555"/>
                  <a:pt x="2274" y="561"/>
                </a:cubicBezTo>
                <a:cubicBezTo>
                  <a:pt x="2250" y="565"/>
                  <a:pt x="2174" y="577"/>
                  <a:pt x="2152" y="561"/>
                </a:cubicBezTo>
                <a:cubicBezTo>
                  <a:pt x="2124" y="540"/>
                  <a:pt x="2183" y="518"/>
                  <a:pt x="2183" y="51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31" name="Freeform 18"/>
          <p:cNvSpPr/>
          <p:nvPr/>
        </p:nvSpPr>
        <p:spPr>
          <a:xfrm>
            <a:off x="805320" y="5285880"/>
            <a:ext cx="2725560" cy="275760"/>
          </a:xfrm>
          <a:custGeom>
            <a:avLst/>
            <a:gdLst/>
            <a:ahLst/>
            <a:rect l="0" t="0" r="r" b="b"/>
            <a:pathLst>
              <a:path w="7571" h="766">
                <a:moveTo>
                  <a:pt x="45" y="185"/>
                </a:moveTo>
                <a:cubicBezTo>
                  <a:pt x="39" y="185"/>
                  <a:pt x="34" y="185"/>
                  <a:pt x="28" y="185"/>
                </a:cubicBezTo>
                <a:cubicBezTo>
                  <a:pt x="37" y="159"/>
                  <a:pt x="0" y="174"/>
                  <a:pt x="61" y="151"/>
                </a:cubicBezTo>
                <a:cubicBezTo>
                  <a:pt x="178" y="105"/>
                  <a:pt x="308" y="92"/>
                  <a:pt x="431" y="81"/>
                </a:cubicBezTo>
                <a:cubicBezTo>
                  <a:pt x="533" y="72"/>
                  <a:pt x="701" y="42"/>
                  <a:pt x="801" y="79"/>
                </a:cubicBezTo>
                <a:cubicBezTo>
                  <a:pt x="806" y="83"/>
                  <a:pt x="811" y="88"/>
                  <a:pt x="816" y="92"/>
                </a:cubicBezTo>
                <a:moveTo>
                  <a:pt x="470" y="101"/>
                </a:moveTo>
                <a:cubicBezTo>
                  <a:pt x="460" y="96"/>
                  <a:pt x="459" y="95"/>
                  <a:pt x="453" y="94"/>
                </a:cubicBezTo>
                <a:cubicBezTo>
                  <a:pt x="458" y="145"/>
                  <a:pt x="464" y="193"/>
                  <a:pt x="464" y="244"/>
                </a:cubicBezTo>
                <a:cubicBezTo>
                  <a:pt x="464" y="323"/>
                  <a:pt x="455" y="390"/>
                  <a:pt x="440" y="467"/>
                </a:cubicBezTo>
                <a:cubicBezTo>
                  <a:pt x="438" y="478"/>
                  <a:pt x="421" y="555"/>
                  <a:pt x="440" y="563"/>
                </a:cubicBezTo>
                <a:cubicBezTo>
                  <a:pt x="447" y="563"/>
                  <a:pt x="455" y="563"/>
                  <a:pt x="462" y="563"/>
                </a:cubicBezTo>
                <a:moveTo>
                  <a:pt x="701" y="299"/>
                </a:moveTo>
                <a:cubicBezTo>
                  <a:pt x="702" y="294"/>
                  <a:pt x="704" y="290"/>
                  <a:pt x="705" y="285"/>
                </a:cubicBezTo>
                <a:cubicBezTo>
                  <a:pt x="738" y="295"/>
                  <a:pt x="737" y="301"/>
                  <a:pt x="748" y="344"/>
                </a:cubicBezTo>
                <a:cubicBezTo>
                  <a:pt x="764" y="407"/>
                  <a:pt x="773" y="468"/>
                  <a:pt x="834" y="503"/>
                </a:cubicBezTo>
                <a:cubicBezTo>
                  <a:pt x="861" y="519"/>
                  <a:pt x="943" y="536"/>
                  <a:pt x="969" y="509"/>
                </a:cubicBezTo>
                <a:cubicBezTo>
                  <a:pt x="987" y="489"/>
                  <a:pt x="989" y="459"/>
                  <a:pt x="1011" y="439"/>
                </a:cubicBezTo>
                <a:cubicBezTo>
                  <a:pt x="1043" y="410"/>
                  <a:pt x="1090" y="411"/>
                  <a:pt x="1130" y="413"/>
                </a:cubicBezTo>
                <a:cubicBezTo>
                  <a:pt x="1180" y="416"/>
                  <a:pt x="1212" y="448"/>
                  <a:pt x="1258" y="463"/>
                </a:cubicBezTo>
                <a:cubicBezTo>
                  <a:pt x="1276" y="469"/>
                  <a:pt x="1304" y="476"/>
                  <a:pt x="1318" y="462"/>
                </a:cubicBezTo>
                <a:cubicBezTo>
                  <a:pt x="1334" y="446"/>
                  <a:pt x="1335" y="425"/>
                  <a:pt x="1345" y="406"/>
                </a:cubicBezTo>
                <a:cubicBezTo>
                  <a:pt x="1347" y="402"/>
                  <a:pt x="1350" y="395"/>
                  <a:pt x="1352" y="392"/>
                </a:cubicBezTo>
                <a:cubicBezTo>
                  <a:pt x="1354" y="390"/>
                  <a:pt x="1356" y="390"/>
                  <a:pt x="1358" y="388"/>
                </a:cubicBezTo>
                <a:cubicBezTo>
                  <a:pt x="1361" y="385"/>
                  <a:pt x="1364" y="382"/>
                  <a:pt x="1367" y="378"/>
                </a:cubicBezTo>
                <a:cubicBezTo>
                  <a:pt x="1371" y="374"/>
                  <a:pt x="1376" y="373"/>
                  <a:pt x="1378" y="367"/>
                </a:cubicBezTo>
                <a:cubicBezTo>
                  <a:pt x="1380" y="361"/>
                  <a:pt x="1381" y="340"/>
                  <a:pt x="1379" y="334"/>
                </a:cubicBezTo>
                <a:cubicBezTo>
                  <a:pt x="1368" y="310"/>
                  <a:pt x="1345" y="292"/>
                  <a:pt x="1321" y="280"/>
                </a:cubicBezTo>
                <a:cubicBezTo>
                  <a:pt x="1296" y="268"/>
                  <a:pt x="1244" y="258"/>
                  <a:pt x="1218" y="272"/>
                </a:cubicBezTo>
                <a:cubicBezTo>
                  <a:pt x="1151" y="307"/>
                  <a:pt x="1128" y="404"/>
                  <a:pt x="1133" y="473"/>
                </a:cubicBezTo>
                <a:cubicBezTo>
                  <a:pt x="1138" y="536"/>
                  <a:pt x="1198" y="563"/>
                  <a:pt x="1252" y="580"/>
                </a:cubicBezTo>
                <a:cubicBezTo>
                  <a:pt x="1335" y="605"/>
                  <a:pt x="1424" y="599"/>
                  <a:pt x="1509" y="599"/>
                </a:cubicBezTo>
                <a:moveTo>
                  <a:pt x="1970" y="373"/>
                </a:moveTo>
                <a:cubicBezTo>
                  <a:pt x="1960" y="383"/>
                  <a:pt x="1955" y="406"/>
                  <a:pt x="1952" y="432"/>
                </a:cubicBezTo>
                <a:cubicBezTo>
                  <a:pt x="1948" y="462"/>
                  <a:pt x="1935" y="528"/>
                  <a:pt x="1954" y="556"/>
                </a:cubicBezTo>
                <a:cubicBezTo>
                  <a:pt x="1978" y="591"/>
                  <a:pt x="2044" y="586"/>
                  <a:pt x="2079" y="582"/>
                </a:cubicBezTo>
                <a:cubicBezTo>
                  <a:pt x="2128" y="576"/>
                  <a:pt x="2188" y="544"/>
                  <a:pt x="2206" y="494"/>
                </a:cubicBezTo>
                <a:cubicBezTo>
                  <a:pt x="2226" y="439"/>
                  <a:pt x="2199" y="386"/>
                  <a:pt x="2164" y="346"/>
                </a:cubicBezTo>
                <a:cubicBezTo>
                  <a:pt x="2130" y="307"/>
                  <a:pt x="2087" y="280"/>
                  <a:pt x="2037" y="268"/>
                </a:cubicBezTo>
                <a:cubicBezTo>
                  <a:pt x="2036" y="268"/>
                  <a:pt x="2034" y="268"/>
                  <a:pt x="2033" y="268"/>
                </a:cubicBezTo>
                <a:moveTo>
                  <a:pt x="2566" y="106"/>
                </a:moveTo>
                <a:cubicBezTo>
                  <a:pt x="2559" y="53"/>
                  <a:pt x="2528" y="0"/>
                  <a:pt x="2461" y="19"/>
                </a:cubicBezTo>
                <a:cubicBezTo>
                  <a:pt x="2395" y="38"/>
                  <a:pt x="2358" y="128"/>
                  <a:pt x="2340" y="188"/>
                </a:cubicBezTo>
                <a:cubicBezTo>
                  <a:pt x="2324" y="241"/>
                  <a:pt x="2311" y="319"/>
                  <a:pt x="2361" y="358"/>
                </a:cubicBezTo>
                <a:cubicBezTo>
                  <a:pt x="2395" y="384"/>
                  <a:pt x="2455" y="379"/>
                  <a:pt x="2495" y="377"/>
                </a:cubicBezTo>
                <a:cubicBezTo>
                  <a:pt x="2547" y="374"/>
                  <a:pt x="2587" y="344"/>
                  <a:pt x="2635" y="326"/>
                </a:cubicBezTo>
                <a:cubicBezTo>
                  <a:pt x="2663" y="316"/>
                  <a:pt x="2687" y="315"/>
                  <a:pt x="2716" y="314"/>
                </a:cubicBezTo>
                <a:cubicBezTo>
                  <a:pt x="2733" y="366"/>
                  <a:pt x="2718" y="393"/>
                  <a:pt x="2670" y="426"/>
                </a:cubicBezTo>
                <a:cubicBezTo>
                  <a:pt x="2583" y="486"/>
                  <a:pt x="2478" y="491"/>
                  <a:pt x="2376" y="492"/>
                </a:cubicBezTo>
                <a:cubicBezTo>
                  <a:pt x="2289" y="493"/>
                  <a:pt x="2428" y="436"/>
                  <a:pt x="2430" y="435"/>
                </a:cubicBezTo>
                <a:moveTo>
                  <a:pt x="3072" y="227"/>
                </a:moveTo>
                <a:cubicBezTo>
                  <a:pt x="3065" y="219"/>
                  <a:pt x="3113" y="202"/>
                  <a:pt x="3038" y="214"/>
                </a:cubicBezTo>
                <a:cubicBezTo>
                  <a:pt x="2968" y="226"/>
                  <a:pt x="2882" y="266"/>
                  <a:pt x="2869" y="343"/>
                </a:cubicBezTo>
                <a:cubicBezTo>
                  <a:pt x="2858" y="413"/>
                  <a:pt x="2935" y="447"/>
                  <a:pt x="2983" y="480"/>
                </a:cubicBezTo>
                <a:cubicBezTo>
                  <a:pt x="3025" y="509"/>
                  <a:pt x="3085" y="539"/>
                  <a:pt x="3108" y="587"/>
                </a:cubicBezTo>
                <a:cubicBezTo>
                  <a:pt x="3108" y="603"/>
                  <a:pt x="3108" y="608"/>
                  <a:pt x="3108" y="618"/>
                </a:cubicBezTo>
                <a:cubicBezTo>
                  <a:pt x="3063" y="630"/>
                  <a:pt x="2997" y="645"/>
                  <a:pt x="2950" y="628"/>
                </a:cubicBezTo>
                <a:cubicBezTo>
                  <a:pt x="2905" y="612"/>
                  <a:pt x="2873" y="550"/>
                  <a:pt x="2899" y="505"/>
                </a:cubicBezTo>
                <a:cubicBezTo>
                  <a:pt x="2934" y="444"/>
                  <a:pt x="3027" y="384"/>
                  <a:pt x="3088" y="353"/>
                </a:cubicBezTo>
                <a:cubicBezTo>
                  <a:pt x="3142" y="326"/>
                  <a:pt x="3222" y="314"/>
                  <a:pt x="3281" y="333"/>
                </a:cubicBezTo>
                <a:cubicBezTo>
                  <a:pt x="3340" y="352"/>
                  <a:pt x="3374" y="411"/>
                  <a:pt x="3433" y="430"/>
                </a:cubicBezTo>
                <a:cubicBezTo>
                  <a:pt x="3468" y="441"/>
                  <a:pt x="3524" y="444"/>
                  <a:pt x="3557" y="426"/>
                </a:cubicBezTo>
                <a:cubicBezTo>
                  <a:pt x="3593" y="407"/>
                  <a:pt x="3605" y="371"/>
                  <a:pt x="3603" y="333"/>
                </a:cubicBezTo>
                <a:cubicBezTo>
                  <a:pt x="3600" y="278"/>
                  <a:pt x="3552" y="259"/>
                  <a:pt x="3503" y="254"/>
                </a:cubicBezTo>
                <a:cubicBezTo>
                  <a:pt x="3430" y="246"/>
                  <a:pt x="3385" y="309"/>
                  <a:pt x="3361" y="371"/>
                </a:cubicBezTo>
                <a:cubicBezTo>
                  <a:pt x="3337" y="436"/>
                  <a:pt x="3336" y="512"/>
                  <a:pt x="3400" y="552"/>
                </a:cubicBezTo>
                <a:cubicBezTo>
                  <a:pt x="3470" y="595"/>
                  <a:pt x="3606" y="590"/>
                  <a:pt x="3681" y="567"/>
                </a:cubicBezTo>
                <a:cubicBezTo>
                  <a:pt x="3743" y="548"/>
                  <a:pt x="3767" y="514"/>
                  <a:pt x="3770" y="453"/>
                </a:cubicBezTo>
                <a:cubicBezTo>
                  <a:pt x="3774" y="364"/>
                  <a:pt x="3736" y="282"/>
                  <a:pt x="3761" y="196"/>
                </a:cubicBezTo>
                <a:cubicBezTo>
                  <a:pt x="3821" y="180"/>
                  <a:pt x="3853" y="183"/>
                  <a:pt x="3892" y="240"/>
                </a:cubicBezTo>
                <a:cubicBezTo>
                  <a:pt x="3949" y="325"/>
                  <a:pt x="3941" y="429"/>
                  <a:pt x="3941" y="526"/>
                </a:cubicBezTo>
                <a:cubicBezTo>
                  <a:pt x="3941" y="538"/>
                  <a:pt x="3941" y="551"/>
                  <a:pt x="3941" y="563"/>
                </a:cubicBezTo>
                <a:cubicBezTo>
                  <a:pt x="3989" y="560"/>
                  <a:pt x="4023" y="555"/>
                  <a:pt x="4068" y="533"/>
                </a:cubicBezTo>
                <a:cubicBezTo>
                  <a:pt x="4081" y="526"/>
                  <a:pt x="4094" y="519"/>
                  <a:pt x="4107" y="512"/>
                </a:cubicBezTo>
                <a:moveTo>
                  <a:pt x="4188" y="387"/>
                </a:moveTo>
                <a:cubicBezTo>
                  <a:pt x="4188" y="353"/>
                  <a:pt x="4188" y="319"/>
                  <a:pt x="4188" y="285"/>
                </a:cubicBezTo>
                <a:cubicBezTo>
                  <a:pt x="4189" y="338"/>
                  <a:pt x="4193" y="390"/>
                  <a:pt x="4203" y="442"/>
                </a:cubicBezTo>
                <a:cubicBezTo>
                  <a:pt x="4211" y="484"/>
                  <a:pt x="4228" y="561"/>
                  <a:pt x="4274" y="580"/>
                </a:cubicBezTo>
                <a:cubicBezTo>
                  <a:pt x="4303" y="592"/>
                  <a:pt x="4318" y="565"/>
                  <a:pt x="4328" y="542"/>
                </a:cubicBezTo>
                <a:cubicBezTo>
                  <a:pt x="4354" y="482"/>
                  <a:pt x="4357" y="415"/>
                  <a:pt x="4377" y="353"/>
                </a:cubicBezTo>
                <a:cubicBezTo>
                  <a:pt x="4399" y="285"/>
                  <a:pt x="4432" y="207"/>
                  <a:pt x="4509" y="189"/>
                </a:cubicBezTo>
                <a:cubicBezTo>
                  <a:pt x="4524" y="189"/>
                  <a:pt x="4538" y="189"/>
                  <a:pt x="4553" y="189"/>
                </a:cubicBezTo>
                <a:moveTo>
                  <a:pt x="4942" y="429"/>
                </a:moveTo>
                <a:cubicBezTo>
                  <a:pt x="4944" y="409"/>
                  <a:pt x="4956" y="390"/>
                  <a:pt x="4940" y="368"/>
                </a:cubicBezTo>
                <a:cubicBezTo>
                  <a:pt x="4913" y="331"/>
                  <a:pt x="4809" y="344"/>
                  <a:pt x="4775" y="353"/>
                </a:cubicBezTo>
                <a:cubicBezTo>
                  <a:pt x="4712" y="370"/>
                  <a:pt x="4625" y="415"/>
                  <a:pt x="4600" y="480"/>
                </a:cubicBezTo>
                <a:cubicBezTo>
                  <a:pt x="4576" y="544"/>
                  <a:pt x="4636" y="561"/>
                  <a:pt x="4686" y="569"/>
                </a:cubicBezTo>
                <a:cubicBezTo>
                  <a:pt x="4762" y="581"/>
                  <a:pt x="4851" y="581"/>
                  <a:pt x="4923" y="559"/>
                </a:cubicBezTo>
                <a:cubicBezTo>
                  <a:pt x="4967" y="546"/>
                  <a:pt x="5011" y="521"/>
                  <a:pt x="5039" y="484"/>
                </a:cubicBezTo>
                <a:cubicBezTo>
                  <a:pt x="5053" y="466"/>
                  <a:pt x="5049" y="460"/>
                  <a:pt x="5072" y="459"/>
                </a:cubicBezTo>
                <a:cubicBezTo>
                  <a:pt x="5105" y="458"/>
                  <a:pt x="5144" y="484"/>
                  <a:pt x="5179" y="488"/>
                </a:cubicBezTo>
                <a:cubicBezTo>
                  <a:pt x="5252" y="497"/>
                  <a:pt x="5340" y="502"/>
                  <a:pt x="5410" y="477"/>
                </a:cubicBezTo>
                <a:cubicBezTo>
                  <a:pt x="5489" y="448"/>
                  <a:pt x="5512" y="402"/>
                  <a:pt x="5512" y="323"/>
                </a:cubicBezTo>
                <a:cubicBezTo>
                  <a:pt x="5512" y="232"/>
                  <a:pt x="5455" y="164"/>
                  <a:pt x="5400" y="95"/>
                </a:cubicBezTo>
                <a:cubicBezTo>
                  <a:pt x="5376" y="66"/>
                  <a:pt x="5348" y="42"/>
                  <a:pt x="5322" y="17"/>
                </a:cubicBezTo>
                <a:cubicBezTo>
                  <a:pt x="5324" y="86"/>
                  <a:pt x="5328" y="131"/>
                  <a:pt x="5358" y="196"/>
                </a:cubicBezTo>
                <a:cubicBezTo>
                  <a:pt x="5412" y="310"/>
                  <a:pt x="5500" y="405"/>
                  <a:pt x="5549" y="521"/>
                </a:cubicBezTo>
                <a:cubicBezTo>
                  <a:pt x="5559" y="544"/>
                  <a:pt x="5556" y="555"/>
                  <a:pt x="5558" y="578"/>
                </a:cubicBezTo>
                <a:moveTo>
                  <a:pt x="5316" y="478"/>
                </a:moveTo>
                <a:cubicBezTo>
                  <a:pt x="5346" y="426"/>
                  <a:pt x="5420" y="420"/>
                  <a:pt x="5481" y="405"/>
                </a:cubicBezTo>
                <a:cubicBezTo>
                  <a:pt x="5586" y="379"/>
                  <a:pt x="5692" y="356"/>
                  <a:pt x="5799" y="341"/>
                </a:cubicBezTo>
                <a:cubicBezTo>
                  <a:pt x="5847" y="334"/>
                  <a:pt x="5946" y="312"/>
                  <a:pt x="5984" y="354"/>
                </a:cubicBezTo>
                <a:cubicBezTo>
                  <a:pt x="6022" y="395"/>
                  <a:pt x="6022" y="469"/>
                  <a:pt x="6024" y="521"/>
                </a:cubicBezTo>
                <a:cubicBezTo>
                  <a:pt x="6025" y="537"/>
                  <a:pt x="6035" y="624"/>
                  <a:pt x="6019" y="637"/>
                </a:cubicBezTo>
                <a:cubicBezTo>
                  <a:pt x="6008" y="647"/>
                  <a:pt x="5992" y="642"/>
                  <a:pt x="5979" y="643"/>
                </a:cubicBezTo>
                <a:moveTo>
                  <a:pt x="5955" y="182"/>
                </a:moveTo>
                <a:cubicBezTo>
                  <a:pt x="5985" y="103"/>
                  <a:pt x="5989" y="84"/>
                  <a:pt x="6070" y="69"/>
                </a:cubicBezTo>
                <a:cubicBezTo>
                  <a:pt x="6127" y="59"/>
                  <a:pt x="6186" y="125"/>
                  <a:pt x="6225" y="159"/>
                </a:cubicBezTo>
                <a:cubicBezTo>
                  <a:pt x="6277" y="203"/>
                  <a:pt x="6342" y="246"/>
                  <a:pt x="6386" y="299"/>
                </a:cubicBezTo>
                <a:cubicBezTo>
                  <a:pt x="6409" y="327"/>
                  <a:pt x="6429" y="352"/>
                  <a:pt x="6419" y="392"/>
                </a:cubicBezTo>
                <a:cubicBezTo>
                  <a:pt x="6408" y="437"/>
                  <a:pt x="6369" y="464"/>
                  <a:pt x="6352" y="506"/>
                </a:cubicBezTo>
                <a:cubicBezTo>
                  <a:pt x="6338" y="540"/>
                  <a:pt x="6336" y="566"/>
                  <a:pt x="6371" y="582"/>
                </a:cubicBezTo>
                <a:cubicBezTo>
                  <a:pt x="6430" y="608"/>
                  <a:pt x="6530" y="602"/>
                  <a:pt x="6589" y="582"/>
                </a:cubicBezTo>
                <a:cubicBezTo>
                  <a:pt x="6645" y="563"/>
                  <a:pt x="6678" y="520"/>
                  <a:pt x="6665" y="460"/>
                </a:cubicBezTo>
                <a:cubicBezTo>
                  <a:pt x="6652" y="399"/>
                  <a:pt x="6581" y="333"/>
                  <a:pt x="6520" y="321"/>
                </a:cubicBezTo>
                <a:cubicBezTo>
                  <a:pt x="6471" y="311"/>
                  <a:pt x="6453" y="320"/>
                  <a:pt x="6438" y="364"/>
                </a:cubicBezTo>
                <a:cubicBezTo>
                  <a:pt x="6424" y="406"/>
                  <a:pt x="6459" y="423"/>
                  <a:pt x="6492" y="433"/>
                </a:cubicBezTo>
                <a:cubicBezTo>
                  <a:pt x="6547" y="449"/>
                  <a:pt x="6634" y="448"/>
                  <a:pt x="6689" y="435"/>
                </a:cubicBezTo>
                <a:cubicBezTo>
                  <a:pt x="6786" y="412"/>
                  <a:pt x="6865" y="379"/>
                  <a:pt x="6969" y="390"/>
                </a:cubicBezTo>
                <a:cubicBezTo>
                  <a:pt x="7066" y="402"/>
                  <a:pt x="7234" y="545"/>
                  <a:pt x="7173" y="664"/>
                </a:cubicBezTo>
                <a:cubicBezTo>
                  <a:pt x="7156" y="698"/>
                  <a:pt x="7087" y="693"/>
                  <a:pt x="7056" y="684"/>
                </a:cubicBezTo>
                <a:cubicBezTo>
                  <a:pt x="6995" y="666"/>
                  <a:pt x="6950" y="626"/>
                  <a:pt x="6942" y="563"/>
                </a:cubicBezTo>
                <a:cubicBezTo>
                  <a:pt x="6933" y="488"/>
                  <a:pt x="6998" y="445"/>
                  <a:pt x="7056" y="412"/>
                </a:cubicBezTo>
                <a:cubicBezTo>
                  <a:pt x="7129" y="371"/>
                  <a:pt x="7232" y="352"/>
                  <a:pt x="7315" y="374"/>
                </a:cubicBezTo>
                <a:cubicBezTo>
                  <a:pt x="7463" y="414"/>
                  <a:pt x="7555" y="545"/>
                  <a:pt x="7569" y="692"/>
                </a:cubicBezTo>
                <a:cubicBezTo>
                  <a:pt x="7570" y="732"/>
                  <a:pt x="7570" y="741"/>
                  <a:pt x="7570" y="76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32" name="Freeform 19"/>
          <p:cNvSpPr/>
          <p:nvPr/>
        </p:nvSpPr>
        <p:spPr>
          <a:xfrm>
            <a:off x="3836880" y="5295960"/>
            <a:ext cx="148320" cy="279720"/>
          </a:xfrm>
          <a:custGeom>
            <a:avLst/>
            <a:gdLst/>
            <a:ahLst/>
            <a:rect l="0" t="0" r="r" b="b"/>
            <a:pathLst>
              <a:path w="412" h="777">
                <a:moveTo>
                  <a:pt x="44" y="371"/>
                </a:moveTo>
                <a:cubicBezTo>
                  <a:pt x="60" y="357"/>
                  <a:pt x="50" y="453"/>
                  <a:pt x="49" y="468"/>
                </a:cubicBezTo>
                <a:cubicBezTo>
                  <a:pt x="44" y="524"/>
                  <a:pt x="27" y="575"/>
                  <a:pt x="7" y="626"/>
                </a:cubicBezTo>
                <a:cubicBezTo>
                  <a:pt x="2" y="637"/>
                  <a:pt x="1" y="638"/>
                  <a:pt x="0" y="645"/>
                </a:cubicBezTo>
                <a:moveTo>
                  <a:pt x="12" y="0"/>
                </a:moveTo>
                <a:cubicBezTo>
                  <a:pt x="40" y="3"/>
                  <a:pt x="71" y="31"/>
                  <a:pt x="104" y="63"/>
                </a:cubicBezTo>
                <a:cubicBezTo>
                  <a:pt x="180" y="136"/>
                  <a:pt x="254" y="210"/>
                  <a:pt x="339" y="273"/>
                </a:cubicBezTo>
                <a:cubicBezTo>
                  <a:pt x="345" y="278"/>
                  <a:pt x="364" y="294"/>
                  <a:pt x="371" y="299"/>
                </a:cubicBezTo>
                <a:cubicBezTo>
                  <a:pt x="330" y="301"/>
                  <a:pt x="266" y="293"/>
                  <a:pt x="240" y="335"/>
                </a:cubicBezTo>
                <a:cubicBezTo>
                  <a:pt x="208" y="386"/>
                  <a:pt x="248" y="451"/>
                  <a:pt x="277" y="491"/>
                </a:cubicBezTo>
                <a:cubicBezTo>
                  <a:pt x="323" y="555"/>
                  <a:pt x="385" y="606"/>
                  <a:pt x="400" y="687"/>
                </a:cubicBezTo>
                <a:cubicBezTo>
                  <a:pt x="411" y="750"/>
                  <a:pt x="339" y="767"/>
                  <a:pt x="292" y="774"/>
                </a:cubicBezTo>
                <a:cubicBezTo>
                  <a:pt x="277" y="775"/>
                  <a:pt x="261" y="775"/>
                  <a:pt x="246" y="77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33" name="Freeform 20"/>
          <p:cNvSpPr/>
          <p:nvPr/>
        </p:nvSpPr>
        <p:spPr>
          <a:xfrm>
            <a:off x="6894360" y="5719320"/>
            <a:ext cx="165600" cy="18360"/>
          </a:xfrm>
          <a:custGeom>
            <a:avLst/>
            <a:gdLst/>
            <a:ahLst/>
            <a:rect l="0" t="0" r="r" b="b"/>
            <a:pathLst>
              <a:path w="460" h="51">
                <a:moveTo>
                  <a:pt x="0" y="30"/>
                </a:moveTo>
                <a:cubicBezTo>
                  <a:pt x="90" y="6"/>
                  <a:pt x="185" y="0"/>
                  <a:pt x="281" y="13"/>
                </a:cubicBezTo>
                <a:cubicBezTo>
                  <a:pt x="371" y="32"/>
                  <a:pt x="400" y="38"/>
                  <a:pt x="459" y="5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34" name="Freeform 21"/>
          <p:cNvSpPr/>
          <p:nvPr/>
        </p:nvSpPr>
        <p:spPr>
          <a:xfrm>
            <a:off x="2822400" y="5583240"/>
            <a:ext cx="2322720" cy="382320"/>
          </a:xfrm>
          <a:custGeom>
            <a:avLst/>
            <a:gdLst/>
            <a:ahLst/>
            <a:rect l="0" t="0" r="r" b="b"/>
            <a:pathLst>
              <a:path w="6452" h="1062">
                <a:moveTo>
                  <a:pt x="521" y="285"/>
                </a:moveTo>
                <a:cubicBezTo>
                  <a:pt x="370" y="358"/>
                  <a:pt x="240" y="391"/>
                  <a:pt x="117" y="510"/>
                </a:cubicBezTo>
                <a:cubicBezTo>
                  <a:pt x="55" y="568"/>
                  <a:pt x="0" y="630"/>
                  <a:pt x="0" y="719"/>
                </a:cubicBezTo>
                <a:cubicBezTo>
                  <a:pt x="0" y="800"/>
                  <a:pt x="121" y="781"/>
                  <a:pt x="173" y="783"/>
                </a:cubicBezTo>
                <a:moveTo>
                  <a:pt x="603" y="663"/>
                </a:moveTo>
                <a:cubicBezTo>
                  <a:pt x="654" y="606"/>
                  <a:pt x="704" y="563"/>
                  <a:pt x="704" y="484"/>
                </a:cubicBezTo>
                <a:cubicBezTo>
                  <a:pt x="703" y="479"/>
                  <a:pt x="702" y="475"/>
                  <a:pt x="701" y="470"/>
                </a:cubicBezTo>
                <a:cubicBezTo>
                  <a:pt x="628" y="471"/>
                  <a:pt x="588" y="486"/>
                  <a:pt x="530" y="533"/>
                </a:cubicBezTo>
                <a:cubicBezTo>
                  <a:pt x="504" y="555"/>
                  <a:pt x="422" y="634"/>
                  <a:pt x="452" y="680"/>
                </a:cubicBezTo>
                <a:cubicBezTo>
                  <a:pt x="485" y="730"/>
                  <a:pt x="617" y="716"/>
                  <a:pt x="664" y="712"/>
                </a:cubicBezTo>
                <a:cubicBezTo>
                  <a:pt x="738" y="705"/>
                  <a:pt x="810" y="684"/>
                  <a:pt x="822" y="602"/>
                </a:cubicBezTo>
                <a:cubicBezTo>
                  <a:pt x="834" y="524"/>
                  <a:pt x="777" y="463"/>
                  <a:pt x="716" y="421"/>
                </a:cubicBezTo>
                <a:cubicBezTo>
                  <a:pt x="697" y="408"/>
                  <a:pt x="648" y="379"/>
                  <a:pt x="621" y="390"/>
                </a:cubicBezTo>
                <a:cubicBezTo>
                  <a:pt x="621" y="394"/>
                  <a:pt x="621" y="397"/>
                  <a:pt x="621" y="401"/>
                </a:cubicBezTo>
                <a:moveTo>
                  <a:pt x="953" y="466"/>
                </a:moveTo>
                <a:cubicBezTo>
                  <a:pt x="994" y="466"/>
                  <a:pt x="1024" y="462"/>
                  <a:pt x="1058" y="490"/>
                </a:cubicBezTo>
                <a:cubicBezTo>
                  <a:pt x="1101" y="525"/>
                  <a:pt x="1125" y="577"/>
                  <a:pt x="1132" y="630"/>
                </a:cubicBezTo>
                <a:cubicBezTo>
                  <a:pt x="1135" y="655"/>
                  <a:pt x="1140" y="692"/>
                  <a:pt x="1109" y="700"/>
                </a:cubicBezTo>
                <a:cubicBezTo>
                  <a:pt x="1105" y="700"/>
                  <a:pt x="1100" y="700"/>
                  <a:pt x="1096" y="700"/>
                </a:cubicBezTo>
                <a:cubicBezTo>
                  <a:pt x="1088" y="675"/>
                  <a:pt x="1083" y="653"/>
                  <a:pt x="1105" y="615"/>
                </a:cubicBezTo>
                <a:cubicBezTo>
                  <a:pt x="1150" y="540"/>
                  <a:pt x="1222" y="468"/>
                  <a:pt x="1311" y="454"/>
                </a:cubicBezTo>
                <a:cubicBezTo>
                  <a:pt x="1379" y="443"/>
                  <a:pt x="1435" y="458"/>
                  <a:pt x="1448" y="529"/>
                </a:cubicBezTo>
                <a:cubicBezTo>
                  <a:pt x="1456" y="576"/>
                  <a:pt x="1446" y="630"/>
                  <a:pt x="1442" y="677"/>
                </a:cubicBezTo>
                <a:cubicBezTo>
                  <a:pt x="1442" y="687"/>
                  <a:pt x="1439" y="689"/>
                  <a:pt x="1444" y="693"/>
                </a:cubicBezTo>
                <a:moveTo>
                  <a:pt x="1676" y="522"/>
                </a:moveTo>
                <a:cubicBezTo>
                  <a:pt x="1686" y="487"/>
                  <a:pt x="1691" y="439"/>
                  <a:pt x="1710" y="407"/>
                </a:cubicBezTo>
                <a:cubicBezTo>
                  <a:pt x="1713" y="406"/>
                  <a:pt x="1717" y="406"/>
                  <a:pt x="1720" y="405"/>
                </a:cubicBezTo>
                <a:cubicBezTo>
                  <a:pt x="1739" y="457"/>
                  <a:pt x="1745" y="513"/>
                  <a:pt x="1746" y="575"/>
                </a:cubicBezTo>
                <a:cubicBezTo>
                  <a:pt x="1748" y="695"/>
                  <a:pt x="1733" y="822"/>
                  <a:pt x="1781" y="933"/>
                </a:cubicBezTo>
                <a:cubicBezTo>
                  <a:pt x="1808" y="997"/>
                  <a:pt x="1858" y="1040"/>
                  <a:pt x="1927" y="1050"/>
                </a:cubicBezTo>
                <a:cubicBezTo>
                  <a:pt x="1971" y="1056"/>
                  <a:pt x="2048" y="1061"/>
                  <a:pt x="2076" y="1018"/>
                </a:cubicBezTo>
                <a:cubicBezTo>
                  <a:pt x="2110" y="968"/>
                  <a:pt x="2073" y="887"/>
                  <a:pt x="2048" y="846"/>
                </a:cubicBezTo>
                <a:cubicBezTo>
                  <a:pt x="2010" y="781"/>
                  <a:pt x="1954" y="729"/>
                  <a:pt x="1894" y="686"/>
                </a:cubicBezTo>
                <a:cubicBezTo>
                  <a:pt x="1878" y="675"/>
                  <a:pt x="1867" y="669"/>
                  <a:pt x="1851" y="661"/>
                </a:cubicBezTo>
                <a:cubicBezTo>
                  <a:pt x="1902" y="655"/>
                  <a:pt x="1953" y="644"/>
                  <a:pt x="2003" y="632"/>
                </a:cubicBezTo>
                <a:cubicBezTo>
                  <a:pt x="2101" y="609"/>
                  <a:pt x="2195" y="565"/>
                  <a:pt x="2294" y="548"/>
                </a:cubicBezTo>
                <a:cubicBezTo>
                  <a:pt x="2296" y="548"/>
                  <a:pt x="2299" y="548"/>
                  <a:pt x="2301" y="548"/>
                </a:cubicBezTo>
                <a:cubicBezTo>
                  <a:pt x="2301" y="634"/>
                  <a:pt x="2295" y="718"/>
                  <a:pt x="2288" y="804"/>
                </a:cubicBezTo>
                <a:cubicBezTo>
                  <a:pt x="2287" y="815"/>
                  <a:pt x="2287" y="893"/>
                  <a:pt x="2288" y="876"/>
                </a:cubicBezTo>
                <a:cubicBezTo>
                  <a:pt x="2288" y="869"/>
                  <a:pt x="2288" y="860"/>
                  <a:pt x="2288" y="852"/>
                </a:cubicBezTo>
                <a:moveTo>
                  <a:pt x="2112" y="352"/>
                </a:moveTo>
                <a:cubicBezTo>
                  <a:pt x="2112" y="338"/>
                  <a:pt x="2112" y="336"/>
                  <a:pt x="2112" y="328"/>
                </a:cubicBezTo>
                <a:cubicBezTo>
                  <a:pt x="2173" y="334"/>
                  <a:pt x="2217" y="360"/>
                  <a:pt x="2267" y="397"/>
                </a:cubicBezTo>
                <a:cubicBezTo>
                  <a:pt x="2283" y="411"/>
                  <a:pt x="2300" y="424"/>
                  <a:pt x="2316" y="438"/>
                </a:cubicBezTo>
                <a:moveTo>
                  <a:pt x="2567" y="812"/>
                </a:moveTo>
                <a:cubicBezTo>
                  <a:pt x="2549" y="807"/>
                  <a:pt x="2552" y="820"/>
                  <a:pt x="2547" y="798"/>
                </a:cubicBezTo>
                <a:cubicBezTo>
                  <a:pt x="2539" y="762"/>
                  <a:pt x="2544" y="722"/>
                  <a:pt x="2540" y="686"/>
                </a:cubicBezTo>
                <a:cubicBezTo>
                  <a:pt x="2535" y="633"/>
                  <a:pt x="2531" y="583"/>
                  <a:pt x="2531" y="530"/>
                </a:cubicBezTo>
                <a:cubicBezTo>
                  <a:pt x="2531" y="490"/>
                  <a:pt x="2559" y="478"/>
                  <a:pt x="2601" y="491"/>
                </a:cubicBezTo>
                <a:cubicBezTo>
                  <a:pt x="2673" y="514"/>
                  <a:pt x="2727" y="588"/>
                  <a:pt x="2768" y="646"/>
                </a:cubicBezTo>
                <a:cubicBezTo>
                  <a:pt x="2805" y="697"/>
                  <a:pt x="2838" y="750"/>
                  <a:pt x="2860" y="809"/>
                </a:cubicBezTo>
                <a:cubicBezTo>
                  <a:pt x="2867" y="829"/>
                  <a:pt x="2865" y="841"/>
                  <a:pt x="2889" y="838"/>
                </a:cubicBezTo>
                <a:cubicBezTo>
                  <a:pt x="2921" y="834"/>
                  <a:pt x="2945" y="803"/>
                  <a:pt x="2967" y="784"/>
                </a:cubicBezTo>
                <a:moveTo>
                  <a:pt x="3056" y="431"/>
                </a:moveTo>
                <a:cubicBezTo>
                  <a:pt x="3055" y="424"/>
                  <a:pt x="3049" y="397"/>
                  <a:pt x="3048" y="391"/>
                </a:cubicBezTo>
                <a:cubicBezTo>
                  <a:pt x="3046" y="397"/>
                  <a:pt x="3029" y="418"/>
                  <a:pt x="3028" y="442"/>
                </a:cubicBezTo>
                <a:cubicBezTo>
                  <a:pt x="3024" y="519"/>
                  <a:pt x="3026" y="598"/>
                  <a:pt x="3059" y="669"/>
                </a:cubicBezTo>
                <a:cubicBezTo>
                  <a:pt x="3072" y="697"/>
                  <a:pt x="3087" y="721"/>
                  <a:pt x="3105" y="746"/>
                </a:cubicBezTo>
                <a:cubicBezTo>
                  <a:pt x="3106" y="747"/>
                  <a:pt x="3113" y="748"/>
                  <a:pt x="3113" y="748"/>
                </a:cubicBezTo>
                <a:cubicBezTo>
                  <a:pt x="3127" y="724"/>
                  <a:pt x="3130" y="699"/>
                  <a:pt x="3153" y="679"/>
                </a:cubicBezTo>
                <a:cubicBezTo>
                  <a:pt x="3179" y="656"/>
                  <a:pt x="3234" y="625"/>
                  <a:pt x="3271" y="644"/>
                </a:cubicBezTo>
                <a:cubicBezTo>
                  <a:pt x="3311" y="665"/>
                  <a:pt x="3314" y="723"/>
                  <a:pt x="3306" y="762"/>
                </a:cubicBezTo>
                <a:cubicBezTo>
                  <a:pt x="3300" y="790"/>
                  <a:pt x="3276" y="796"/>
                  <a:pt x="3265" y="816"/>
                </a:cubicBezTo>
                <a:lnTo>
                  <a:pt x="3264" y="816"/>
                </a:lnTo>
                <a:cubicBezTo>
                  <a:pt x="3281" y="794"/>
                  <a:pt x="3292" y="771"/>
                  <a:pt x="3316" y="749"/>
                </a:cubicBezTo>
                <a:cubicBezTo>
                  <a:pt x="3357" y="711"/>
                  <a:pt x="3406" y="662"/>
                  <a:pt x="3462" y="651"/>
                </a:cubicBezTo>
                <a:cubicBezTo>
                  <a:pt x="3514" y="640"/>
                  <a:pt x="3541" y="667"/>
                  <a:pt x="3574" y="702"/>
                </a:cubicBezTo>
                <a:cubicBezTo>
                  <a:pt x="3596" y="725"/>
                  <a:pt x="3607" y="778"/>
                  <a:pt x="3643" y="783"/>
                </a:cubicBezTo>
                <a:cubicBezTo>
                  <a:pt x="3684" y="789"/>
                  <a:pt x="3711" y="771"/>
                  <a:pt x="3744" y="750"/>
                </a:cubicBezTo>
                <a:cubicBezTo>
                  <a:pt x="3818" y="704"/>
                  <a:pt x="3844" y="654"/>
                  <a:pt x="3868" y="574"/>
                </a:cubicBezTo>
                <a:cubicBezTo>
                  <a:pt x="3872" y="560"/>
                  <a:pt x="3877" y="539"/>
                  <a:pt x="3880" y="527"/>
                </a:cubicBezTo>
                <a:cubicBezTo>
                  <a:pt x="3889" y="544"/>
                  <a:pt x="3906" y="578"/>
                  <a:pt x="3917" y="602"/>
                </a:cubicBezTo>
                <a:cubicBezTo>
                  <a:pt x="3952" y="678"/>
                  <a:pt x="3994" y="733"/>
                  <a:pt x="4086" y="718"/>
                </a:cubicBezTo>
                <a:cubicBezTo>
                  <a:pt x="4123" y="712"/>
                  <a:pt x="4175" y="673"/>
                  <a:pt x="4148" y="626"/>
                </a:cubicBezTo>
                <a:cubicBezTo>
                  <a:pt x="4117" y="573"/>
                  <a:pt x="4048" y="543"/>
                  <a:pt x="3990" y="536"/>
                </a:cubicBezTo>
                <a:cubicBezTo>
                  <a:pt x="3920" y="527"/>
                  <a:pt x="3875" y="553"/>
                  <a:pt x="3846" y="618"/>
                </a:cubicBezTo>
                <a:cubicBezTo>
                  <a:pt x="3823" y="669"/>
                  <a:pt x="3824" y="725"/>
                  <a:pt x="3871" y="755"/>
                </a:cubicBezTo>
                <a:cubicBezTo>
                  <a:pt x="3976" y="822"/>
                  <a:pt x="4175" y="790"/>
                  <a:pt x="4291" y="790"/>
                </a:cubicBezTo>
                <a:cubicBezTo>
                  <a:pt x="4359" y="790"/>
                  <a:pt x="4532" y="818"/>
                  <a:pt x="4586" y="752"/>
                </a:cubicBezTo>
                <a:cubicBezTo>
                  <a:pt x="4614" y="719"/>
                  <a:pt x="4627" y="657"/>
                  <a:pt x="4603" y="616"/>
                </a:cubicBezTo>
                <a:cubicBezTo>
                  <a:pt x="4577" y="571"/>
                  <a:pt x="4508" y="551"/>
                  <a:pt x="4459" y="564"/>
                </a:cubicBezTo>
                <a:cubicBezTo>
                  <a:pt x="4385" y="584"/>
                  <a:pt x="4348" y="665"/>
                  <a:pt x="4335" y="729"/>
                </a:cubicBezTo>
                <a:cubicBezTo>
                  <a:pt x="4335" y="737"/>
                  <a:pt x="4336" y="744"/>
                  <a:pt x="4336" y="752"/>
                </a:cubicBezTo>
                <a:cubicBezTo>
                  <a:pt x="4411" y="766"/>
                  <a:pt x="4474" y="779"/>
                  <a:pt x="4554" y="759"/>
                </a:cubicBezTo>
                <a:cubicBezTo>
                  <a:pt x="4691" y="724"/>
                  <a:pt x="4855" y="648"/>
                  <a:pt x="4904" y="506"/>
                </a:cubicBezTo>
                <a:cubicBezTo>
                  <a:pt x="4941" y="397"/>
                  <a:pt x="4916" y="265"/>
                  <a:pt x="4879" y="163"/>
                </a:cubicBezTo>
                <a:cubicBezTo>
                  <a:pt x="4853" y="91"/>
                  <a:pt x="4821" y="44"/>
                  <a:pt x="4776" y="0"/>
                </a:cubicBezTo>
                <a:cubicBezTo>
                  <a:pt x="4738" y="68"/>
                  <a:pt x="4715" y="114"/>
                  <a:pt x="4721" y="203"/>
                </a:cubicBezTo>
                <a:cubicBezTo>
                  <a:pt x="4730" y="338"/>
                  <a:pt x="4824" y="441"/>
                  <a:pt x="4912" y="534"/>
                </a:cubicBezTo>
                <a:cubicBezTo>
                  <a:pt x="4973" y="595"/>
                  <a:pt x="4990" y="613"/>
                  <a:pt x="5039" y="640"/>
                </a:cubicBezTo>
                <a:moveTo>
                  <a:pt x="5685" y="18"/>
                </a:moveTo>
                <a:cubicBezTo>
                  <a:pt x="5668" y="46"/>
                  <a:pt x="5666" y="85"/>
                  <a:pt x="5662" y="131"/>
                </a:cubicBezTo>
                <a:cubicBezTo>
                  <a:pt x="5655" y="218"/>
                  <a:pt x="5644" y="306"/>
                  <a:pt x="5650" y="395"/>
                </a:cubicBezTo>
                <a:cubicBezTo>
                  <a:pt x="5654" y="457"/>
                  <a:pt x="5670" y="526"/>
                  <a:pt x="5726" y="560"/>
                </a:cubicBezTo>
                <a:cubicBezTo>
                  <a:pt x="5766" y="585"/>
                  <a:pt x="5806" y="569"/>
                  <a:pt x="5831" y="536"/>
                </a:cubicBezTo>
                <a:cubicBezTo>
                  <a:pt x="5870" y="487"/>
                  <a:pt x="5883" y="415"/>
                  <a:pt x="5933" y="371"/>
                </a:cubicBezTo>
                <a:cubicBezTo>
                  <a:pt x="5970" y="339"/>
                  <a:pt x="6044" y="326"/>
                  <a:pt x="6060" y="385"/>
                </a:cubicBezTo>
                <a:cubicBezTo>
                  <a:pt x="6080" y="460"/>
                  <a:pt x="6030" y="526"/>
                  <a:pt x="5972" y="563"/>
                </a:cubicBezTo>
                <a:cubicBezTo>
                  <a:pt x="5929" y="592"/>
                  <a:pt x="5789" y="634"/>
                  <a:pt x="5754" y="571"/>
                </a:cubicBezTo>
                <a:cubicBezTo>
                  <a:pt x="5754" y="544"/>
                  <a:pt x="5755" y="534"/>
                  <a:pt x="5768" y="520"/>
                </a:cubicBezTo>
                <a:moveTo>
                  <a:pt x="6088" y="322"/>
                </a:moveTo>
                <a:cubicBezTo>
                  <a:pt x="6121" y="306"/>
                  <a:pt x="6149" y="290"/>
                  <a:pt x="6176" y="326"/>
                </a:cubicBezTo>
                <a:cubicBezTo>
                  <a:pt x="6210" y="372"/>
                  <a:pt x="6224" y="425"/>
                  <a:pt x="6270" y="464"/>
                </a:cubicBezTo>
                <a:cubicBezTo>
                  <a:pt x="6295" y="485"/>
                  <a:pt x="6365" y="522"/>
                  <a:pt x="6400" y="501"/>
                </a:cubicBezTo>
                <a:cubicBezTo>
                  <a:pt x="6433" y="481"/>
                  <a:pt x="6419" y="402"/>
                  <a:pt x="6419" y="371"/>
                </a:cubicBezTo>
                <a:cubicBezTo>
                  <a:pt x="6419" y="344"/>
                  <a:pt x="6417" y="318"/>
                  <a:pt x="6413" y="292"/>
                </a:cubicBezTo>
                <a:cubicBezTo>
                  <a:pt x="6405" y="335"/>
                  <a:pt x="6401" y="402"/>
                  <a:pt x="6400" y="453"/>
                </a:cubicBezTo>
                <a:cubicBezTo>
                  <a:pt x="6399" y="562"/>
                  <a:pt x="6406" y="663"/>
                  <a:pt x="6427" y="772"/>
                </a:cubicBezTo>
                <a:cubicBezTo>
                  <a:pt x="6438" y="827"/>
                  <a:pt x="6441" y="842"/>
                  <a:pt x="6451" y="87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35" name="Freeform 22"/>
          <p:cNvSpPr/>
          <p:nvPr/>
        </p:nvSpPr>
        <p:spPr>
          <a:xfrm>
            <a:off x="5398920" y="5484960"/>
            <a:ext cx="1613160" cy="376560"/>
          </a:xfrm>
          <a:custGeom>
            <a:avLst/>
            <a:gdLst/>
            <a:ahLst/>
            <a:rect l="0" t="0" r="r" b="b"/>
            <a:pathLst>
              <a:path w="4481" h="1046">
                <a:moveTo>
                  <a:pt x="0" y="600"/>
                </a:moveTo>
                <a:cubicBezTo>
                  <a:pt x="17" y="539"/>
                  <a:pt x="52" y="535"/>
                  <a:pt x="118" y="535"/>
                </a:cubicBezTo>
                <a:cubicBezTo>
                  <a:pt x="200" y="535"/>
                  <a:pt x="242" y="596"/>
                  <a:pt x="259" y="672"/>
                </a:cubicBezTo>
                <a:cubicBezTo>
                  <a:pt x="274" y="740"/>
                  <a:pt x="272" y="826"/>
                  <a:pt x="256" y="895"/>
                </a:cubicBezTo>
                <a:cubicBezTo>
                  <a:pt x="249" y="914"/>
                  <a:pt x="248" y="919"/>
                  <a:pt x="240" y="929"/>
                </a:cubicBezTo>
                <a:cubicBezTo>
                  <a:pt x="236" y="916"/>
                  <a:pt x="226" y="889"/>
                  <a:pt x="226" y="859"/>
                </a:cubicBezTo>
                <a:cubicBezTo>
                  <a:pt x="226" y="793"/>
                  <a:pt x="246" y="742"/>
                  <a:pt x="288" y="692"/>
                </a:cubicBezTo>
                <a:cubicBezTo>
                  <a:pt x="313" y="663"/>
                  <a:pt x="376" y="618"/>
                  <a:pt x="419" y="640"/>
                </a:cubicBezTo>
                <a:cubicBezTo>
                  <a:pt x="473" y="668"/>
                  <a:pt x="470" y="760"/>
                  <a:pt x="472" y="809"/>
                </a:cubicBezTo>
                <a:cubicBezTo>
                  <a:pt x="473" y="837"/>
                  <a:pt x="472" y="865"/>
                  <a:pt x="472" y="894"/>
                </a:cubicBezTo>
                <a:cubicBezTo>
                  <a:pt x="534" y="806"/>
                  <a:pt x="600" y="712"/>
                  <a:pt x="697" y="661"/>
                </a:cubicBezTo>
                <a:cubicBezTo>
                  <a:pt x="739" y="639"/>
                  <a:pt x="789" y="639"/>
                  <a:pt x="824" y="671"/>
                </a:cubicBezTo>
                <a:cubicBezTo>
                  <a:pt x="866" y="710"/>
                  <a:pt x="864" y="762"/>
                  <a:pt x="881" y="811"/>
                </a:cubicBezTo>
                <a:cubicBezTo>
                  <a:pt x="896" y="857"/>
                  <a:pt x="911" y="860"/>
                  <a:pt x="952" y="881"/>
                </a:cubicBezTo>
                <a:moveTo>
                  <a:pt x="1527" y="617"/>
                </a:moveTo>
                <a:cubicBezTo>
                  <a:pt x="1392" y="566"/>
                  <a:pt x="1257" y="556"/>
                  <a:pt x="1118" y="610"/>
                </a:cubicBezTo>
                <a:cubicBezTo>
                  <a:pt x="1035" y="642"/>
                  <a:pt x="948" y="703"/>
                  <a:pt x="960" y="801"/>
                </a:cubicBezTo>
                <a:cubicBezTo>
                  <a:pt x="971" y="892"/>
                  <a:pt x="1109" y="908"/>
                  <a:pt x="1178" y="916"/>
                </a:cubicBezTo>
                <a:cubicBezTo>
                  <a:pt x="1271" y="927"/>
                  <a:pt x="1389" y="936"/>
                  <a:pt x="1472" y="885"/>
                </a:cubicBezTo>
                <a:cubicBezTo>
                  <a:pt x="1541" y="842"/>
                  <a:pt x="1545" y="755"/>
                  <a:pt x="1557" y="685"/>
                </a:cubicBezTo>
                <a:cubicBezTo>
                  <a:pt x="1575" y="704"/>
                  <a:pt x="1598" y="735"/>
                  <a:pt x="1618" y="757"/>
                </a:cubicBezTo>
                <a:cubicBezTo>
                  <a:pt x="1674" y="819"/>
                  <a:pt x="1778" y="844"/>
                  <a:pt x="1860" y="825"/>
                </a:cubicBezTo>
                <a:cubicBezTo>
                  <a:pt x="1942" y="806"/>
                  <a:pt x="2006" y="729"/>
                  <a:pt x="2037" y="655"/>
                </a:cubicBezTo>
                <a:cubicBezTo>
                  <a:pt x="2087" y="537"/>
                  <a:pt x="2067" y="373"/>
                  <a:pt x="2057" y="249"/>
                </a:cubicBezTo>
                <a:cubicBezTo>
                  <a:pt x="2054" y="218"/>
                  <a:pt x="2058" y="213"/>
                  <a:pt x="2047" y="199"/>
                </a:cubicBezTo>
                <a:cubicBezTo>
                  <a:pt x="2004" y="270"/>
                  <a:pt x="1969" y="338"/>
                  <a:pt x="1959" y="432"/>
                </a:cubicBezTo>
                <a:cubicBezTo>
                  <a:pt x="1943" y="578"/>
                  <a:pt x="1965" y="705"/>
                  <a:pt x="2018" y="839"/>
                </a:cubicBezTo>
                <a:cubicBezTo>
                  <a:pt x="2048" y="915"/>
                  <a:pt x="2088" y="982"/>
                  <a:pt x="2138" y="1045"/>
                </a:cubicBezTo>
                <a:moveTo>
                  <a:pt x="1703" y="664"/>
                </a:moveTo>
                <a:cubicBezTo>
                  <a:pt x="1739" y="647"/>
                  <a:pt x="1800" y="645"/>
                  <a:pt x="1860" y="645"/>
                </a:cubicBezTo>
                <a:cubicBezTo>
                  <a:pt x="2015" y="645"/>
                  <a:pt x="2192" y="672"/>
                  <a:pt x="2346" y="642"/>
                </a:cubicBezTo>
                <a:cubicBezTo>
                  <a:pt x="2441" y="623"/>
                  <a:pt x="2502" y="564"/>
                  <a:pt x="2528" y="472"/>
                </a:cubicBezTo>
                <a:cubicBezTo>
                  <a:pt x="2545" y="414"/>
                  <a:pt x="2533" y="368"/>
                  <a:pt x="2521" y="323"/>
                </a:cubicBezTo>
                <a:cubicBezTo>
                  <a:pt x="2466" y="357"/>
                  <a:pt x="2436" y="377"/>
                  <a:pt x="2407" y="452"/>
                </a:cubicBezTo>
                <a:cubicBezTo>
                  <a:pt x="2378" y="529"/>
                  <a:pt x="2371" y="623"/>
                  <a:pt x="2410" y="696"/>
                </a:cubicBezTo>
                <a:cubicBezTo>
                  <a:pt x="2449" y="770"/>
                  <a:pt x="2518" y="822"/>
                  <a:pt x="2600" y="826"/>
                </a:cubicBezTo>
                <a:cubicBezTo>
                  <a:pt x="2656" y="829"/>
                  <a:pt x="2685" y="811"/>
                  <a:pt x="2730" y="782"/>
                </a:cubicBezTo>
                <a:cubicBezTo>
                  <a:pt x="2772" y="753"/>
                  <a:pt x="2803" y="746"/>
                  <a:pt x="2831" y="793"/>
                </a:cubicBezTo>
                <a:cubicBezTo>
                  <a:pt x="2856" y="836"/>
                  <a:pt x="2855" y="887"/>
                  <a:pt x="2897" y="919"/>
                </a:cubicBezTo>
                <a:cubicBezTo>
                  <a:pt x="2904" y="921"/>
                  <a:pt x="2912" y="923"/>
                  <a:pt x="2919" y="925"/>
                </a:cubicBezTo>
                <a:moveTo>
                  <a:pt x="3236" y="659"/>
                </a:moveTo>
                <a:cubicBezTo>
                  <a:pt x="3244" y="613"/>
                  <a:pt x="3250" y="570"/>
                  <a:pt x="3250" y="523"/>
                </a:cubicBezTo>
                <a:cubicBezTo>
                  <a:pt x="3205" y="509"/>
                  <a:pt x="3172" y="508"/>
                  <a:pt x="3136" y="544"/>
                </a:cubicBezTo>
                <a:cubicBezTo>
                  <a:pt x="3090" y="589"/>
                  <a:pt x="3083" y="675"/>
                  <a:pt x="3094" y="735"/>
                </a:cubicBezTo>
                <a:cubicBezTo>
                  <a:pt x="3109" y="816"/>
                  <a:pt x="3163" y="876"/>
                  <a:pt x="3199" y="947"/>
                </a:cubicBezTo>
                <a:cubicBezTo>
                  <a:pt x="3207" y="969"/>
                  <a:pt x="3211" y="973"/>
                  <a:pt x="3209" y="988"/>
                </a:cubicBezTo>
                <a:cubicBezTo>
                  <a:pt x="3166" y="997"/>
                  <a:pt x="3136" y="989"/>
                  <a:pt x="3094" y="977"/>
                </a:cubicBezTo>
                <a:moveTo>
                  <a:pt x="3909" y="402"/>
                </a:moveTo>
                <a:cubicBezTo>
                  <a:pt x="3946" y="391"/>
                  <a:pt x="3945" y="411"/>
                  <a:pt x="3960" y="366"/>
                </a:cubicBezTo>
                <a:cubicBezTo>
                  <a:pt x="3961" y="350"/>
                  <a:pt x="3961" y="345"/>
                  <a:pt x="3961" y="334"/>
                </a:cubicBezTo>
                <a:cubicBezTo>
                  <a:pt x="3945" y="310"/>
                  <a:pt x="3963" y="296"/>
                  <a:pt x="3912" y="304"/>
                </a:cubicBezTo>
                <a:cubicBezTo>
                  <a:pt x="3844" y="314"/>
                  <a:pt x="3786" y="384"/>
                  <a:pt x="3753" y="439"/>
                </a:cubicBezTo>
                <a:cubicBezTo>
                  <a:pt x="3723" y="489"/>
                  <a:pt x="3712" y="555"/>
                  <a:pt x="3772" y="580"/>
                </a:cubicBezTo>
                <a:cubicBezTo>
                  <a:pt x="3847" y="611"/>
                  <a:pt x="3975" y="610"/>
                  <a:pt x="4052" y="592"/>
                </a:cubicBezTo>
                <a:cubicBezTo>
                  <a:pt x="4130" y="574"/>
                  <a:pt x="4163" y="524"/>
                  <a:pt x="4160" y="447"/>
                </a:cubicBezTo>
                <a:cubicBezTo>
                  <a:pt x="4156" y="375"/>
                  <a:pt x="4106" y="307"/>
                  <a:pt x="4048" y="265"/>
                </a:cubicBezTo>
                <a:cubicBezTo>
                  <a:pt x="4017" y="244"/>
                  <a:pt x="3999" y="249"/>
                  <a:pt x="3966" y="243"/>
                </a:cubicBezTo>
                <a:cubicBezTo>
                  <a:pt x="3964" y="294"/>
                  <a:pt x="3956" y="305"/>
                  <a:pt x="4020" y="331"/>
                </a:cubicBezTo>
                <a:cubicBezTo>
                  <a:pt x="4095" y="361"/>
                  <a:pt x="4193" y="367"/>
                  <a:pt x="4272" y="357"/>
                </a:cubicBezTo>
                <a:cubicBezTo>
                  <a:pt x="4336" y="349"/>
                  <a:pt x="4401" y="316"/>
                  <a:pt x="4421" y="252"/>
                </a:cubicBezTo>
                <a:cubicBezTo>
                  <a:pt x="4439" y="194"/>
                  <a:pt x="4434" y="111"/>
                  <a:pt x="4409" y="57"/>
                </a:cubicBezTo>
                <a:cubicBezTo>
                  <a:pt x="4387" y="25"/>
                  <a:pt x="4382" y="16"/>
                  <a:pt x="4363" y="0"/>
                </a:cubicBezTo>
                <a:cubicBezTo>
                  <a:pt x="4293" y="29"/>
                  <a:pt x="4276" y="43"/>
                  <a:pt x="4253" y="138"/>
                </a:cubicBezTo>
                <a:cubicBezTo>
                  <a:pt x="4217" y="288"/>
                  <a:pt x="4241" y="436"/>
                  <a:pt x="4290" y="580"/>
                </a:cubicBezTo>
                <a:cubicBezTo>
                  <a:pt x="4313" y="646"/>
                  <a:pt x="4480" y="908"/>
                  <a:pt x="4432" y="981"/>
                </a:cubicBezTo>
                <a:cubicBezTo>
                  <a:pt x="4404" y="1023"/>
                  <a:pt x="4383" y="1012"/>
                  <a:pt x="4327" y="101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36" name="Freeform 23"/>
          <p:cNvSpPr/>
          <p:nvPr/>
        </p:nvSpPr>
        <p:spPr>
          <a:xfrm>
            <a:off x="6522480" y="5676840"/>
            <a:ext cx="4588200" cy="609840"/>
          </a:xfrm>
          <a:custGeom>
            <a:avLst/>
            <a:gdLst/>
            <a:ahLst/>
            <a:rect l="0" t="0" r="r" b="b"/>
            <a:pathLst>
              <a:path w="12745" h="1694">
                <a:moveTo>
                  <a:pt x="4" y="884"/>
                </a:moveTo>
                <a:cubicBezTo>
                  <a:pt x="4" y="855"/>
                  <a:pt x="4" y="845"/>
                  <a:pt x="4" y="825"/>
                </a:cubicBezTo>
                <a:cubicBezTo>
                  <a:pt x="5" y="832"/>
                  <a:pt x="6" y="790"/>
                  <a:pt x="7" y="865"/>
                </a:cubicBezTo>
                <a:cubicBezTo>
                  <a:pt x="9" y="956"/>
                  <a:pt x="8" y="1050"/>
                  <a:pt x="8" y="1142"/>
                </a:cubicBezTo>
                <a:cubicBezTo>
                  <a:pt x="8" y="1156"/>
                  <a:pt x="9" y="1415"/>
                  <a:pt x="13" y="1409"/>
                </a:cubicBezTo>
                <a:cubicBezTo>
                  <a:pt x="13" y="1400"/>
                  <a:pt x="13" y="1391"/>
                  <a:pt x="13" y="1382"/>
                </a:cubicBezTo>
                <a:cubicBezTo>
                  <a:pt x="12" y="1296"/>
                  <a:pt x="6" y="1217"/>
                  <a:pt x="4" y="1131"/>
                </a:cubicBezTo>
                <a:cubicBezTo>
                  <a:pt x="1" y="1022"/>
                  <a:pt x="0" y="902"/>
                  <a:pt x="11" y="805"/>
                </a:cubicBezTo>
                <a:cubicBezTo>
                  <a:pt x="20" y="721"/>
                  <a:pt x="35" y="691"/>
                  <a:pt x="52" y="698"/>
                </a:cubicBezTo>
                <a:cubicBezTo>
                  <a:pt x="61" y="702"/>
                  <a:pt x="76" y="743"/>
                  <a:pt x="71" y="810"/>
                </a:cubicBezTo>
                <a:cubicBezTo>
                  <a:pt x="66" y="870"/>
                  <a:pt x="49" y="893"/>
                  <a:pt x="38" y="904"/>
                </a:cubicBezTo>
                <a:cubicBezTo>
                  <a:pt x="34" y="909"/>
                  <a:pt x="32" y="907"/>
                  <a:pt x="28" y="909"/>
                </a:cubicBezTo>
                <a:moveTo>
                  <a:pt x="100" y="1098"/>
                </a:moveTo>
                <a:cubicBezTo>
                  <a:pt x="99" y="1081"/>
                  <a:pt x="94" y="1117"/>
                  <a:pt x="96" y="1074"/>
                </a:cubicBezTo>
                <a:cubicBezTo>
                  <a:pt x="98" y="1030"/>
                  <a:pt x="104" y="1000"/>
                  <a:pt x="110" y="967"/>
                </a:cubicBezTo>
                <a:cubicBezTo>
                  <a:pt x="116" y="932"/>
                  <a:pt x="128" y="877"/>
                  <a:pt x="138" y="904"/>
                </a:cubicBezTo>
                <a:cubicBezTo>
                  <a:pt x="149" y="932"/>
                  <a:pt x="150" y="1012"/>
                  <a:pt x="151" y="1066"/>
                </a:cubicBezTo>
                <a:cubicBezTo>
                  <a:pt x="152" y="1104"/>
                  <a:pt x="151" y="1126"/>
                  <a:pt x="159" y="1132"/>
                </a:cubicBezTo>
                <a:cubicBezTo>
                  <a:pt x="168" y="1140"/>
                  <a:pt x="173" y="1108"/>
                  <a:pt x="180" y="1077"/>
                </a:cubicBezTo>
                <a:cubicBezTo>
                  <a:pt x="187" y="1038"/>
                  <a:pt x="194" y="981"/>
                  <a:pt x="203" y="953"/>
                </a:cubicBezTo>
                <a:cubicBezTo>
                  <a:pt x="204" y="953"/>
                  <a:pt x="204" y="953"/>
                  <a:pt x="205" y="953"/>
                </a:cubicBezTo>
                <a:cubicBezTo>
                  <a:pt x="206" y="986"/>
                  <a:pt x="207" y="1029"/>
                  <a:pt x="209" y="1061"/>
                </a:cubicBezTo>
                <a:cubicBezTo>
                  <a:pt x="213" y="1110"/>
                  <a:pt x="220" y="1132"/>
                  <a:pt x="230" y="1138"/>
                </a:cubicBezTo>
                <a:cubicBezTo>
                  <a:pt x="239" y="1144"/>
                  <a:pt x="246" y="1125"/>
                  <a:pt x="250" y="1077"/>
                </a:cubicBezTo>
                <a:cubicBezTo>
                  <a:pt x="253" y="1036"/>
                  <a:pt x="254" y="968"/>
                  <a:pt x="251" y="925"/>
                </a:cubicBezTo>
                <a:cubicBezTo>
                  <a:pt x="249" y="893"/>
                  <a:pt x="243" y="840"/>
                  <a:pt x="236" y="829"/>
                </a:cubicBezTo>
                <a:cubicBezTo>
                  <a:pt x="234" y="825"/>
                  <a:pt x="232" y="837"/>
                  <a:pt x="231" y="837"/>
                </a:cubicBezTo>
                <a:cubicBezTo>
                  <a:pt x="236" y="869"/>
                  <a:pt x="238" y="874"/>
                  <a:pt x="248" y="876"/>
                </a:cubicBezTo>
                <a:cubicBezTo>
                  <a:pt x="259" y="878"/>
                  <a:pt x="273" y="888"/>
                  <a:pt x="282" y="840"/>
                </a:cubicBezTo>
                <a:cubicBezTo>
                  <a:pt x="288" y="805"/>
                  <a:pt x="287" y="723"/>
                  <a:pt x="286" y="678"/>
                </a:cubicBezTo>
                <a:cubicBezTo>
                  <a:pt x="286" y="678"/>
                  <a:pt x="285" y="677"/>
                  <a:pt x="285" y="677"/>
                </a:cubicBezTo>
                <a:cubicBezTo>
                  <a:pt x="283" y="709"/>
                  <a:pt x="281" y="753"/>
                  <a:pt x="281" y="795"/>
                </a:cubicBezTo>
                <a:cubicBezTo>
                  <a:pt x="280" y="863"/>
                  <a:pt x="282" y="911"/>
                  <a:pt x="292" y="958"/>
                </a:cubicBezTo>
                <a:cubicBezTo>
                  <a:pt x="307" y="1035"/>
                  <a:pt x="327" y="1009"/>
                  <a:pt x="346" y="1025"/>
                </a:cubicBezTo>
                <a:cubicBezTo>
                  <a:pt x="349" y="1028"/>
                  <a:pt x="351" y="1040"/>
                  <a:pt x="353" y="1043"/>
                </a:cubicBezTo>
                <a:cubicBezTo>
                  <a:pt x="346" y="1067"/>
                  <a:pt x="338" y="1076"/>
                  <a:pt x="328" y="1078"/>
                </a:cubicBezTo>
                <a:cubicBezTo>
                  <a:pt x="315" y="1080"/>
                  <a:pt x="295" y="1094"/>
                  <a:pt x="284" y="1061"/>
                </a:cubicBezTo>
                <a:cubicBezTo>
                  <a:pt x="275" y="1036"/>
                  <a:pt x="284" y="1050"/>
                  <a:pt x="284" y="1026"/>
                </a:cubicBezTo>
                <a:moveTo>
                  <a:pt x="407" y="925"/>
                </a:moveTo>
                <a:cubicBezTo>
                  <a:pt x="394" y="922"/>
                  <a:pt x="382" y="919"/>
                  <a:pt x="370" y="945"/>
                </a:cubicBezTo>
                <a:cubicBezTo>
                  <a:pt x="362" y="962"/>
                  <a:pt x="361" y="971"/>
                  <a:pt x="359" y="1009"/>
                </a:cubicBezTo>
                <a:cubicBezTo>
                  <a:pt x="366" y="1022"/>
                  <a:pt x="371" y="1026"/>
                  <a:pt x="379" y="1026"/>
                </a:cubicBezTo>
                <a:cubicBezTo>
                  <a:pt x="389" y="1026"/>
                  <a:pt x="393" y="1025"/>
                  <a:pt x="400" y="1003"/>
                </a:cubicBezTo>
                <a:cubicBezTo>
                  <a:pt x="402" y="999"/>
                  <a:pt x="403" y="989"/>
                  <a:pt x="405" y="990"/>
                </a:cubicBezTo>
                <a:cubicBezTo>
                  <a:pt x="407" y="992"/>
                  <a:pt x="411" y="1011"/>
                  <a:pt x="414" y="1015"/>
                </a:cubicBezTo>
                <a:cubicBezTo>
                  <a:pt x="423" y="1025"/>
                  <a:pt x="436" y="1025"/>
                  <a:pt x="445" y="1008"/>
                </a:cubicBezTo>
                <a:cubicBezTo>
                  <a:pt x="455" y="986"/>
                  <a:pt x="462" y="942"/>
                  <a:pt x="464" y="880"/>
                </a:cubicBezTo>
                <a:cubicBezTo>
                  <a:pt x="465" y="809"/>
                  <a:pt x="464" y="732"/>
                  <a:pt x="462" y="662"/>
                </a:cubicBezTo>
                <a:cubicBezTo>
                  <a:pt x="460" y="607"/>
                  <a:pt x="458" y="564"/>
                  <a:pt x="454" y="520"/>
                </a:cubicBezTo>
                <a:cubicBezTo>
                  <a:pt x="447" y="576"/>
                  <a:pt x="440" y="628"/>
                  <a:pt x="439" y="708"/>
                </a:cubicBezTo>
                <a:cubicBezTo>
                  <a:pt x="436" y="808"/>
                  <a:pt x="442" y="885"/>
                  <a:pt x="456" y="953"/>
                </a:cubicBezTo>
                <a:cubicBezTo>
                  <a:pt x="462" y="987"/>
                  <a:pt x="471" y="1008"/>
                  <a:pt x="480" y="1002"/>
                </a:cubicBezTo>
                <a:cubicBezTo>
                  <a:pt x="487" y="997"/>
                  <a:pt x="491" y="966"/>
                  <a:pt x="495" y="941"/>
                </a:cubicBezTo>
                <a:cubicBezTo>
                  <a:pt x="500" y="912"/>
                  <a:pt x="502" y="905"/>
                  <a:pt x="509" y="901"/>
                </a:cubicBezTo>
                <a:cubicBezTo>
                  <a:pt x="518" y="896"/>
                  <a:pt x="526" y="941"/>
                  <a:pt x="523" y="991"/>
                </a:cubicBezTo>
                <a:cubicBezTo>
                  <a:pt x="521" y="1041"/>
                  <a:pt x="504" y="1034"/>
                  <a:pt x="497" y="1031"/>
                </a:cubicBezTo>
                <a:cubicBezTo>
                  <a:pt x="484" y="1024"/>
                  <a:pt x="468" y="985"/>
                  <a:pt x="459" y="935"/>
                </a:cubicBezTo>
                <a:cubicBezTo>
                  <a:pt x="454" y="905"/>
                  <a:pt x="453" y="897"/>
                  <a:pt x="453" y="872"/>
                </a:cubicBezTo>
                <a:moveTo>
                  <a:pt x="564" y="797"/>
                </a:moveTo>
                <a:cubicBezTo>
                  <a:pt x="564" y="856"/>
                  <a:pt x="562" y="887"/>
                  <a:pt x="557" y="938"/>
                </a:cubicBezTo>
                <a:cubicBezTo>
                  <a:pt x="553" y="971"/>
                  <a:pt x="547" y="1004"/>
                  <a:pt x="545" y="1042"/>
                </a:cubicBezTo>
                <a:cubicBezTo>
                  <a:pt x="544" y="1059"/>
                  <a:pt x="550" y="1042"/>
                  <a:pt x="553" y="1035"/>
                </a:cubicBezTo>
                <a:moveTo>
                  <a:pt x="564" y="534"/>
                </a:moveTo>
                <a:cubicBezTo>
                  <a:pt x="560" y="514"/>
                  <a:pt x="562" y="553"/>
                  <a:pt x="562" y="581"/>
                </a:cubicBezTo>
                <a:cubicBezTo>
                  <a:pt x="562" y="658"/>
                  <a:pt x="568" y="716"/>
                  <a:pt x="577" y="778"/>
                </a:cubicBezTo>
                <a:cubicBezTo>
                  <a:pt x="581" y="808"/>
                  <a:pt x="582" y="817"/>
                  <a:pt x="586" y="829"/>
                </a:cubicBezTo>
                <a:moveTo>
                  <a:pt x="576" y="534"/>
                </a:moveTo>
                <a:cubicBezTo>
                  <a:pt x="574" y="511"/>
                  <a:pt x="573" y="496"/>
                  <a:pt x="573" y="472"/>
                </a:cubicBezTo>
                <a:cubicBezTo>
                  <a:pt x="573" y="447"/>
                  <a:pt x="580" y="454"/>
                  <a:pt x="583" y="454"/>
                </a:cubicBezTo>
                <a:cubicBezTo>
                  <a:pt x="589" y="454"/>
                  <a:pt x="590" y="494"/>
                  <a:pt x="587" y="520"/>
                </a:cubicBezTo>
                <a:cubicBezTo>
                  <a:pt x="582" y="561"/>
                  <a:pt x="572" y="592"/>
                  <a:pt x="564" y="599"/>
                </a:cubicBezTo>
                <a:cubicBezTo>
                  <a:pt x="557" y="605"/>
                  <a:pt x="553" y="599"/>
                  <a:pt x="553" y="559"/>
                </a:cubicBezTo>
                <a:cubicBezTo>
                  <a:pt x="554" y="521"/>
                  <a:pt x="561" y="517"/>
                  <a:pt x="566" y="503"/>
                </a:cubicBezTo>
                <a:moveTo>
                  <a:pt x="655" y="438"/>
                </a:moveTo>
                <a:cubicBezTo>
                  <a:pt x="659" y="434"/>
                  <a:pt x="658" y="447"/>
                  <a:pt x="658" y="483"/>
                </a:cubicBezTo>
                <a:cubicBezTo>
                  <a:pt x="658" y="577"/>
                  <a:pt x="656" y="667"/>
                  <a:pt x="655" y="761"/>
                </a:cubicBezTo>
                <a:cubicBezTo>
                  <a:pt x="654" y="833"/>
                  <a:pt x="654" y="905"/>
                  <a:pt x="654" y="978"/>
                </a:cubicBezTo>
                <a:cubicBezTo>
                  <a:pt x="654" y="1002"/>
                  <a:pt x="655" y="1011"/>
                  <a:pt x="655" y="1023"/>
                </a:cubicBezTo>
                <a:moveTo>
                  <a:pt x="689" y="797"/>
                </a:moveTo>
                <a:cubicBezTo>
                  <a:pt x="692" y="789"/>
                  <a:pt x="688" y="864"/>
                  <a:pt x="688" y="872"/>
                </a:cubicBezTo>
                <a:cubicBezTo>
                  <a:pt x="686" y="910"/>
                  <a:pt x="683" y="945"/>
                  <a:pt x="683" y="985"/>
                </a:cubicBezTo>
                <a:cubicBezTo>
                  <a:pt x="683" y="988"/>
                  <a:pt x="683" y="991"/>
                  <a:pt x="683" y="994"/>
                </a:cubicBezTo>
                <a:moveTo>
                  <a:pt x="697" y="327"/>
                </a:moveTo>
                <a:cubicBezTo>
                  <a:pt x="697" y="319"/>
                  <a:pt x="697" y="312"/>
                  <a:pt x="697" y="304"/>
                </a:cubicBezTo>
                <a:cubicBezTo>
                  <a:pt x="702" y="332"/>
                  <a:pt x="706" y="358"/>
                  <a:pt x="711" y="383"/>
                </a:cubicBezTo>
                <a:moveTo>
                  <a:pt x="763" y="354"/>
                </a:moveTo>
                <a:cubicBezTo>
                  <a:pt x="757" y="389"/>
                  <a:pt x="754" y="433"/>
                  <a:pt x="751" y="492"/>
                </a:cubicBezTo>
                <a:cubicBezTo>
                  <a:pt x="746" y="600"/>
                  <a:pt x="742" y="708"/>
                  <a:pt x="741" y="820"/>
                </a:cubicBezTo>
                <a:cubicBezTo>
                  <a:pt x="741" y="870"/>
                  <a:pt x="741" y="920"/>
                  <a:pt x="740" y="970"/>
                </a:cubicBezTo>
                <a:cubicBezTo>
                  <a:pt x="740" y="972"/>
                  <a:pt x="740" y="974"/>
                  <a:pt x="740" y="976"/>
                </a:cubicBezTo>
                <a:moveTo>
                  <a:pt x="734" y="710"/>
                </a:moveTo>
                <a:cubicBezTo>
                  <a:pt x="737" y="685"/>
                  <a:pt x="733" y="660"/>
                  <a:pt x="743" y="684"/>
                </a:cubicBezTo>
                <a:cubicBezTo>
                  <a:pt x="754" y="709"/>
                  <a:pt x="762" y="766"/>
                  <a:pt x="772" y="799"/>
                </a:cubicBezTo>
                <a:cubicBezTo>
                  <a:pt x="777" y="816"/>
                  <a:pt x="786" y="838"/>
                  <a:pt x="793" y="826"/>
                </a:cubicBezTo>
                <a:cubicBezTo>
                  <a:pt x="804" y="805"/>
                  <a:pt x="809" y="723"/>
                  <a:pt x="818" y="684"/>
                </a:cubicBezTo>
                <a:cubicBezTo>
                  <a:pt x="821" y="669"/>
                  <a:pt x="822" y="664"/>
                  <a:pt x="825" y="668"/>
                </a:cubicBezTo>
                <a:cubicBezTo>
                  <a:pt x="827" y="693"/>
                  <a:pt x="828" y="733"/>
                  <a:pt x="828" y="776"/>
                </a:cubicBezTo>
                <a:cubicBezTo>
                  <a:pt x="828" y="833"/>
                  <a:pt x="827" y="888"/>
                  <a:pt x="827" y="945"/>
                </a:cubicBezTo>
                <a:cubicBezTo>
                  <a:pt x="827" y="986"/>
                  <a:pt x="830" y="1001"/>
                  <a:pt x="837" y="1016"/>
                </a:cubicBezTo>
                <a:cubicBezTo>
                  <a:pt x="841" y="1025"/>
                  <a:pt x="846" y="1020"/>
                  <a:pt x="850" y="1021"/>
                </a:cubicBezTo>
                <a:cubicBezTo>
                  <a:pt x="848" y="1019"/>
                  <a:pt x="849" y="1025"/>
                  <a:pt x="846" y="1021"/>
                </a:cubicBezTo>
                <a:cubicBezTo>
                  <a:pt x="839" y="1011"/>
                  <a:pt x="836" y="993"/>
                  <a:pt x="832" y="959"/>
                </a:cubicBezTo>
                <a:cubicBezTo>
                  <a:pt x="825" y="906"/>
                  <a:pt x="821" y="831"/>
                  <a:pt x="824" y="767"/>
                </a:cubicBezTo>
                <a:cubicBezTo>
                  <a:pt x="827" y="703"/>
                  <a:pt x="840" y="682"/>
                  <a:pt x="850" y="678"/>
                </a:cubicBezTo>
                <a:cubicBezTo>
                  <a:pt x="860" y="674"/>
                  <a:pt x="861" y="686"/>
                  <a:pt x="862" y="736"/>
                </a:cubicBezTo>
                <a:cubicBezTo>
                  <a:pt x="864" y="813"/>
                  <a:pt x="859" y="876"/>
                  <a:pt x="855" y="948"/>
                </a:cubicBezTo>
                <a:cubicBezTo>
                  <a:pt x="843" y="1135"/>
                  <a:pt x="831" y="1321"/>
                  <a:pt x="819" y="1507"/>
                </a:cubicBezTo>
                <a:cubicBezTo>
                  <a:pt x="816" y="1566"/>
                  <a:pt x="812" y="1631"/>
                  <a:pt x="806" y="1684"/>
                </a:cubicBezTo>
                <a:cubicBezTo>
                  <a:pt x="805" y="1687"/>
                  <a:pt x="805" y="1690"/>
                  <a:pt x="804" y="1693"/>
                </a:cubicBezTo>
                <a:cubicBezTo>
                  <a:pt x="793" y="1677"/>
                  <a:pt x="788" y="1665"/>
                  <a:pt x="780" y="1619"/>
                </a:cubicBezTo>
                <a:cubicBezTo>
                  <a:pt x="765" y="1537"/>
                  <a:pt x="755" y="1436"/>
                  <a:pt x="743" y="1342"/>
                </a:cubicBezTo>
                <a:cubicBezTo>
                  <a:pt x="731" y="1242"/>
                  <a:pt x="722" y="1176"/>
                  <a:pt x="720" y="1057"/>
                </a:cubicBezTo>
                <a:moveTo>
                  <a:pt x="1035" y="945"/>
                </a:moveTo>
                <a:cubicBezTo>
                  <a:pt x="1040" y="913"/>
                  <a:pt x="1049" y="885"/>
                  <a:pt x="1054" y="946"/>
                </a:cubicBezTo>
                <a:cubicBezTo>
                  <a:pt x="1061" y="1037"/>
                  <a:pt x="1051" y="1134"/>
                  <a:pt x="1043" y="1210"/>
                </a:cubicBezTo>
                <a:cubicBezTo>
                  <a:pt x="1042" y="1222"/>
                  <a:pt x="1030" y="1319"/>
                  <a:pt x="1033" y="1335"/>
                </a:cubicBezTo>
                <a:cubicBezTo>
                  <a:pt x="1034" y="1342"/>
                  <a:pt x="1036" y="1308"/>
                  <a:pt x="1037" y="1290"/>
                </a:cubicBezTo>
                <a:moveTo>
                  <a:pt x="267" y="1166"/>
                </a:moveTo>
                <a:cubicBezTo>
                  <a:pt x="12744" y="0"/>
                  <a:pt x="585" y="1313"/>
                  <a:pt x="1062" y="1003"/>
                </a:cubicBezTo>
                <a:cubicBezTo>
                  <a:pt x="1065" y="1001"/>
                  <a:pt x="1083" y="927"/>
                  <a:pt x="1088" y="911"/>
                </a:cubicBezTo>
                <a:cubicBezTo>
                  <a:pt x="1089" y="910"/>
                  <a:pt x="1089" y="909"/>
                  <a:pt x="1089" y="909"/>
                </a:cubicBezTo>
                <a:cubicBezTo>
                  <a:pt x="1085" y="981"/>
                  <a:pt x="1080" y="1057"/>
                  <a:pt x="1077" y="1132"/>
                </a:cubicBezTo>
                <a:cubicBezTo>
                  <a:pt x="1071" y="1294"/>
                  <a:pt x="1070" y="1459"/>
                  <a:pt x="1070" y="1624"/>
                </a:cubicBezTo>
                <a:cubicBezTo>
                  <a:pt x="1064" y="1597"/>
                  <a:pt x="1058" y="1574"/>
                  <a:pt x="1053" y="1543"/>
                </a:cubicBezTo>
                <a:cubicBezTo>
                  <a:pt x="1041" y="1468"/>
                  <a:pt x="1039" y="1381"/>
                  <a:pt x="1040" y="1284"/>
                </a:cubicBezTo>
                <a:cubicBezTo>
                  <a:pt x="1040" y="1241"/>
                  <a:pt x="1043" y="1211"/>
                  <a:pt x="1045" y="1170"/>
                </a:cubicBezTo>
                <a:moveTo>
                  <a:pt x="1046" y="1166"/>
                </a:moveTo>
                <a:cubicBezTo>
                  <a:pt x="1054" y="1109"/>
                  <a:pt x="1056" y="1068"/>
                  <a:pt x="1068" y="1052"/>
                </a:cubicBezTo>
                <a:cubicBezTo>
                  <a:pt x="1069" y="1052"/>
                  <a:pt x="1069" y="1052"/>
                  <a:pt x="1069" y="1052"/>
                </a:cubicBezTo>
                <a:cubicBezTo>
                  <a:pt x="1069" y="1103"/>
                  <a:pt x="1069" y="1149"/>
                  <a:pt x="1068" y="1200"/>
                </a:cubicBezTo>
                <a:cubicBezTo>
                  <a:pt x="1066" y="1268"/>
                  <a:pt x="1065" y="1336"/>
                  <a:pt x="1065" y="1404"/>
                </a:cubicBezTo>
                <a:cubicBezTo>
                  <a:pt x="1064" y="1428"/>
                  <a:pt x="1064" y="1448"/>
                  <a:pt x="1063" y="1471"/>
                </a:cubicBezTo>
                <a:cubicBezTo>
                  <a:pt x="1058" y="1470"/>
                  <a:pt x="1059" y="1469"/>
                  <a:pt x="1057" y="1432"/>
                </a:cubicBezTo>
                <a:cubicBezTo>
                  <a:pt x="1055" y="1361"/>
                  <a:pt x="1056" y="1286"/>
                  <a:pt x="1056" y="1214"/>
                </a:cubicBezTo>
                <a:cubicBezTo>
                  <a:pt x="1056" y="1130"/>
                  <a:pt x="1055" y="1057"/>
                  <a:pt x="1061" y="976"/>
                </a:cubicBezTo>
                <a:cubicBezTo>
                  <a:pt x="1063" y="937"/>
                  <a:pt x="1064" y="928"/>
                  <a:pt x="1068" y="929"/>
                </a:cubicBezTo>
                <a:cubicBezTo>
                  <a:pt x="1068" y="1024"/>
                  <a:pt x="1064" y="1094"/>
                  <a:pt x="1059" y="1184"/>
                </a:cubicBezTo>
                <a:cubicBezTo>
                  <a:pt x="1054" y="1278"/>
                  <a:pt x="1051" y="1382"/>
                  <a:pt x="1044" y="1472"/>
                </a:cubicBezTo>
                <a:cubicBezTo>
                  <a:pt x="1043" y="1478"/>
                  <a:pt x="1043" y="1485"/>
                  <a:pt x="1042" y="1491"/>
                </a:cubicBezTo>
                <a:cubicBezTo>
                  <a:pt x="1042" y="1489"/>
                  <a:pt x="1043" y="1461"/>
                  <a:pt x="1045" y="1435"/>
                </a:cubicBezTo>
                <a:cubicBezTo>
                  <a:pt x="1052" y="1332"/>
                  <a:pt x="1054" y="1229"/>
                  <a:pt x="1057" y="1121"/>
                </a:cubicBezTo>
                <a:cubicBezTo>
                  <a:pt x="1059" y="1086"/>
                  <a:pt x="1059" y="1077"/>
                  <a:pt x="1060" y="1056"/>
                </a:cubicBezTo>
                <a:cubicBezTo>
                  <a:pt x="1061" y="1088"/>
                  <a:pt x="1063" y="1109"/>
                  <a:pt x="1062" y="1141"/>
                </a:cubicBezTo>
                <a:cubicBezTo>
                  <a:pt x="1059" y="1218"/>
                  <a:pt x="1052" y="1290"/>
                  <a:pt x="1048" y="1365"/>
                </a:cubicBezTo>
                <a:cubicBezTo>
                  <a:pt x="1047" y="1386"/>
                  <a:pt x="1046" y="1411"/>
                  <a:pt x="1046" y="1432"/>
                </a:cubicBezTo>
                <a:moveTo>
                  <a:pt x="1059" y="1200"/>
                </a:moveTo>
                <a:cubicBezTo>
                  <a:pt x="1060" y="1127"/>
                  <a:pt x="1062" y="1053"/>
                  <a:pt x="1063" y="978"/>
                </a:cubicBezTo>
                <a:cubicBezTo>
                  <a:pt x="1063" y="968"/>
                  <a:pt x="1063" y="958"/>
                  <a:pt x="1063" y="94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37" name="Freeform 24"/>
          <p:cNvSpPr/>
          <p:nvPr/>
        </p:nvSpPr>
        <p:spPr>
          <a:xfrm>
            <a:off x="4951440" y="2746080"/>
            <a:ext cx="1996920" cy="146520"/>
          </a:xfrm>
          <a:custGeom>
            <a:avLst/>
            <a:gdLst/>
            <a:ahLst/>
            <a:rect l="0" t="0" r="r" b="b"/>
            <a:pathLst>
              <a:path w="5547" h="407">
                <a:moveTo>
                  <a:pt x="0" y="389"/>
                </a:moveTo>
                <a:cubicBezTo>
                  <a:pt x="67" y="394"/>
                  <a:pt x="85" y="396"/>
                  <a:pt x="153" y="397"/>
                </a:cubicBezTo>
                <a:cubicBezTo>
                  <a:pt x="661" y="406"/>
                  <a:pt x="1162" y="372"/>
                  <a:pt x="1668" y="329"/>
                </a:cubicBezTo>
                <a:cubicBezTo>
                  <a:pt x="2738" y="235"/>
                  <a:pt x="3807" y="70"/>
                  <a:pt x="4883" y="52"/>
                </a:cubicBezTo>
                <a:cubicBezTo>
                  <a:pt x="5041" y="49"/>
                  <a:pt x="5374" y="0"/>
                  <a:pt x="5527" y="69"/>
                </a:cubicBezTo>
                <a:cubicBezTo>
                  <a:pt x="5546" y="78"/>
                  <a:pt x="5460" y="78"/>
                  <a:pt x="5468" y="8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Freeform 1"/>
          <p:cNvSpPr/>
          <p:nvPr/>
        </p:nvSpPr>
        <p:spPr>
          <a:xfrm>
            <a:off x="-351000" y="349200"/>
            <a:ext cx="1935360" cy="725760"/>
          </a:xfrm>
          <a:custGeom>
            <a:avLst/>
            <a:gdLst/>
            <a:ahLst/>
            <a:rect l="0" t="0" r="r" b="b"/>
            <a:pathLst>
              <a:path w="5376" h="2016">
                <a:moveTo>
                  <a:pt x="2571" y="28"/>
                </a:moveTo>
                <a:cubicBezTo>
                  <a:pt x="2562" y="30"/>
                  <a:pt x="2560" y="33"/>
                  <a:pt x="2552" y="34"/>
                </a:cubicBezTo>
                <a:cubicBezTo>
                  <a:pt x="2512" y="40"/>
                  <a:pt x="2469" y="48"/>
                  <a:pt x="2428" y="51"/>
                </a:cubicBezTo>
                <a:cubicBezTo>
                  <a:pt x="2337" y="57"/>
                  <a:pt x="2243" y="55"/>
                  <a:pt x="2152" y="49"/>
                </a:cubicBezTo>
                <a:cubicBezTo>
                  <a:pt x="2134" y="47"/>
                  <a:pt x="2132" y="49"/>
                  <a:pt x="2122" y="45"/>
                </a:cubicBezTo>
                <a:cubicBezTo>
                  <a:pt x="2122" y="105"/>
                  <a:pt x="2126" y="161"/>
                  <a:pt x="2137" y="220"/>
                </a:cubicBezTo>
                <a:cubicBezTo>
                  <a:pt x="2151" y="293"/>
                  <a:pt x="2160" y="373"/>
                  <a:pt x="2195" y="440"/>
                </a:cubicBezTo>
                <a:cubicBezTo>
                  <a:pt x="2236" y="518"/>
                  <a:pt x="2314" y="547"/>
                  <a:pt x="2398" y="556"/>
                </a:cubicBezTo>
                <a:cubicBezTo>
                  <a:pt x="2465" y="563"/>
                  <a:pt x="2529" y="555"/>
                  <a:pt x="2595" y="546"/>
                </a:cubicBezTo>
                <a:moveTo>
                  <a:pt x="2259" y="321"/>
                </a:moveTo>
                <a:cubicBezTo>
                  <a:pt x="2312" y="315"/>
                  <a:pt x="2394" y="310"/>
                  <a:pt x="2453" y="302"/>
                </a:cubicBezTo>
                <a:cubicBezTo>
                  <a:pt x="2588" y="284"/>
                  <a:pt x="2722" y="263"/>
                  <a:pt x="2858" y="249"/>
                </a:cubicBezTo>
                <a:cubicBezTo>
                  <a:pt x="2889" y="246"/>
                  <a:pt x="2921" y="243"/>
                  <a:pt x="2952" y="241"/>
                </a:cubicBezTo>
                <a:cubicBezTo>
                  <a:pt x="2869" y="321"/>
                  <a:pt x="2806" y="401"/>
                  <a:pt x="2758" y="506"/>
                </a:cubicBezTo>
                <a:cubicBezTo>
                  <a:pt x="2746" y="531"/>
                  <a:pt x="2735" y="555"/>
                  <a:pt x="2722" y="578"/>
                </a:cubicBezTo>
                <a:moveTo>
                  <a:pt x="2610" y="349"/>
                </a:moveTo>
                <a:cubicBezTo>
                  <a:pt x="2608" y="328"/>
                  <a:pt x="2607" y="324"/>
                  <a:pt x="2607" y="312"/>
                </a:cubicBezTo>
                <a:cubicBezTo>
                  <a:pt x="2665" y="313"/>
                  <a:pt x="2707" y="336"/>
                  <a:pt x="2756" y="369"/>
                </a:cubicBezTo>
                <a:cubicBezTo>
                  <a:pt x="2813" y="407"/>
                  <a:pt x="2853" y="454"/>
                  <a:pt x="2898" y="505"/>
                </a:cubicBezTo>
                <a:moveTo>
                  <a:pt x="1797" y="815"/>
                </a:moveTo>
                <a:cubicBezTo>
                  <a:pt x="1870" y="824"/>
                  <a:pt x="1953" y="828"/>
                  <a:pt x="2031" y="817"/>
                </a:cubicBezTo>
                <a:cubicBezTo>
                  <a:pt x="2242" y="788"/>
                  <a:pt x="2449" y="741"/>
                  <a:pt x="2662" y="718"/>
                </a:cubicBezTo>
                <a:cubicBezTo>
                  <a:pt x="2808" y="702"/>
                  <a:pt x="2955" y="693"/>
                  <a:pt x="3101" y="674"/>
                </a:cubicBezTo>
                <a:moveTo>
                  <a:pt x="3471" y="223"/>
                </a:moveTo>
                <a:cubicBezTo>
                  <a:pt x="3448" y="215"/>
                  <a:pt x="3415" y="218"/>
                  <a:pt x="3380" y="230"/>
                </a:cubicBezTo>
                <a:cubicBezTo>
                  <a:pt x="3302" y="258"/>
                  <a:pt x="3190" y="308"/>
                  <a:pt x="3140" y="378"/>
                </a:cubicBezTo>
                <a:cubicBezTo>
                  <a:pt x="3119" y="408"/>
                  <a:pt x="3129" y="439"/>
                  <a:pt x="3162" y="447"/>
                </a:cubicBezTo>
                <a:cubicBezTo>
                  <a:pt x="3209" y="459"/>
                  <a:pt x="3266" y="455"/>
                  <a:pt x="3304" y="424"/>
                </a:cubicBezTo>
                <a:cubicBezTo>
                  <a:pt x="3328" y="405"/>
                  <a:pt x="3337" y="375"/>
                  <a:pt x="3349" y="349"/>
                </a:cubicBezTo>
                <a:cubicBezTo>
                  <a:pt x="3350" y="347"/>
                  <a:pt x="3351" y="346"/>
                  <a:pt x="3352" y="344"/>
                </a:cubicBezTo>
                <a:cubicBezTo>
                  <a:pt x="3364" y="358"/>
                  <a:pt x="3377" y="367"/>
                  <a:pt x="3389" y="394"/>
                </a:cubicBezTo>
                <a:cubicBezTo>
                  <a:pt x="3410" y="442"/>
                  <a:pt x="3424" y="493"/>
                  <a:pt x="3440" y="543"/>
                </a:cubicBezTo>
                <a:moveTo>
                  <a:pt x="3490" y="473"/>
                </a:moveTo>
                <a:cubicBezTo>
                  <a:pt x="3507" y="425"/>
                  <a:pt x="3522" y="366"/>
                  <a:pt x="3562" y="331"/>
                </a:cubicBezTo>
                <a:cubicBezTo>
                  <a:pt x="3589" y="308"/>
                  <a:pt x="3623" y="311"/>
                  <a:pt x="3638" y="344"/>
                </a:cubicBezTo>
                <a:cubicBezTo>
                  <a:pt x="3661" y="397"/>
                  <a:pt x="3650" y="467"/>
                  <a:pt x="3650" y="523"/>
                </a:cubicBezTo>
                <a:cubicBezTo>
                  <a:pt x="3650" y="533"/>
                  <a:pt x="3650" y="534"/>
                  <a:pt x="3650" y="539"/>
                </a:cubicBezTo>
                <a:cubicBezTo>
                  <a:pt x="3673" y="506"/>
                  <a:pt x="3696" y="472"/>
                  <a:pt x="3720" y="440"/>
                </a:cubicBezTo>
                <a:cubicBezTo>
                  <a:pt x="3754" y="395"/>
                  <a:pt x="3790" y="354"/>
                  <a:pt x="3848" y="344"/>
                </a:cubicBezTo>
                <a:cubicBezTo>
                  <a:pt x="3899" y="335"/>
                  <a:pt x="3932" y="345"/>
                  <a:pt x="3960" y="389"/>
                </a:cubicBezTo>
                <a:cubicBezTo>
                  <a:pt x="3979" y="420"/>
                  <a:pt x="3983" y="473"/>
                  <a:pt x="4017" y="492"/>
                </a:cubicBezTo>
                <a:cubicBezTo>
                  <a:pt x="4047" y="509"/>
                  <a:pt x="4081" y="468"/>
                  <a:pt x="4098" y="453"/>
                </a:cubicBezTo>
                <a:cubicBezTo>
                  <a:pt x="4131" y="423"/>
                  <a:pt x="4162" y="389"/>
                  <a:pt x="4198" y="362"/>
                </a:cubicBezTo>
                <a:cubicBezTo>
                  <a:pt x="4204" y="358"/>
                  <a:pt x="4210" y="355"/>
                  <a:pt x="4216" y="351"/>
                </a:cubicBezTo>
                <a:moveTo>
                  <a:pt x="0" y="375"/>
                </a:moveTo>
                <a:cubicBezTo>
                  <a:pt x="1427" y="375"/>
                  <a:pt x="2852" y="370"/>
                  <a:pt x="4280" y="372"/>
                </a:cubicBezTo>
                <a:cubicBezTo>
                  <a:pt x="4286" y="372"/>
                  <a:pt x="4285" y="378"/>
                  <a:pt x="4291" y="378"/>
                </a:cubicBezTo>
                <a:cubicBezTo>
                  <a:pt x="4306" y="498"/>
                  <a:pt x="4325" y="616"/>
                  <a:pt x="4349" y="734"/>
                </a:cubicBezTo>
                <a:lnTo>
                  <a:pt x="4349" y="735"/>
                </a:lnTo>
                <a:cubicBezTo>
                  <a:pt x="4335" y="712"/>
                  <a:pt x="4304" y="693"/>
                  <a:pt x="4292" y="659"/>
                </a:cubicBezTo>
                <a:cubicBezTo>
                  <a:pt x="4255" y="557"/>
                  <a:pt x="4263" y="417"/>
                  <a:pt x="4309" y="321"/>
                </a:cubicBezTo>
                <a:cubicBezTo>
                  <a:pt x="4342" y="252"/>
                  <a:pt x="4382" y="269"/>
                  <a:pt x="4426" y="238"/>
                </a:cubicBezTo>
                <a:cubicBezTo>
                  <a:pt x="4434" y="284"/>
                  <a:pt x="4469" y="325"/>
                  <a:pt x="4455" y="389"/>
                </a:cubicBezTo>
                <a:cubicBezTo>
                  <a:pt x="4440" y="455"/>
                  <a:pt x="4395" y="477"/>
                  <a:pt x="4364" y="517"/>
                </a:cubicBezTo>
                <a:cubicBezTo>
                  <a:pt x="4362" y="517"/>
                  <a:pt x="4361" y="517"/>
                  <a:pt x="4359" y="517"/>
                </a:cubicBezTo>
                <a:moveTo>
                  <a:pt x="4753" y="0"/>
                </a:moveTo>
                <a:cubicBezTo>
                  <a:pt x="4733" y="61"/>
                  <a:pt x="4735" y="124"/>
                  <a:pt x="4738" y="189"/>
                </a:cubicBezTo>
                <a:cubicBezTo>
                  <a:pt x="4742" y="273"/>
                  <a:pt x="4776" y="329"/>
                  <a:pt x="4823" y="395"/>
                </a:cubicBezTo>
                <a:moveTo>
                  <a:pt x="5071" y="263"/>
                </a:moveTo>
                <a:cubicBezTo>
                  <a:pt x="5079" y="248"/>
                  <a:pt x="5080" y="241"/>
                  <a:pt x="5104" y="252"/>
                </a:cubicBezTo>
                <a:cubicBezTo>
                  <a:pt x="5140" y="269"/>
                  <a:pt x="5151" y="308"/>
                  <a:pt x="5196" y="319"/>
                </a:cubicBezTo>
                <a:cubicBezTo>
                  <a:pt x="5229" y="327"/>
                  <a:pt x="5291" y="334"/>
                  <a:pt x="5317" y="308"/>
                </a:cubicBezTo>
                <a:cubicBezTo>
                  <a:pt x="5350" y="276"/>
                  <a:pt x="5324" y="223"/>
                  <a:pt x="5296" y="202"/>
                </a:cubicBezTo>
                <a:cubicBezTo>
                  <a:pt x="5234" y="154"/>
                  <a:pt x="5124" y="119"/>
                  <a:pt x="5046" y="137"/>
                </a:cubicBezTo>
                <a:cubicBezTo>
                  <a:pt x="4961" y="157"/>
                  <a:pt x="4948" y="269"/>
                  <a:pt x="4959" y="341"/>
                </a:cubicBezTo>
                <a:cubicBezTo>
                  <a:pt x="4973" y="434"/>
                  <a:pt x="5049" y="486"/>
                  <a:pt x="5129" y="520"/>
                </a:cubicBezTo>
                <a:cubicBezTo>
                  <a:pt x="5208" y="554"/>
                  <a:pt x="5290" y="562"/>
                  <a:pt x="5374" y="569"/>
                </a:cubicBezTo>
                <a:moveTo>
                  <a:pt x="4070" y="937"/>
                </a:moveTo>
                <a:cubicBezTo>
                  <a:pt x="3838" y="957"/>
                  <a:pt x="3605" y="973"/>
                  <a:pt x="3374" y="996"/>
                </a:cubicBezTo>
                <a:cubicBezTo>
                  <a:pt x="3353" y="999"/>
                  <a:pt x="3331" y="1002"/>
                  <a:pt x="3310" y="1005"/>
                </a:cubicBezTo>
                <a:cubicBezTo>
                  <a:pt x="3424" y="1013"/>
                  <a:pt x="3572" y="1019"/>
                  <a:pt x="3693" y="1013"/>
                </a:cubicBezTo>
                <a:cubicBezTo>
                  <a:pt x="4193" y="988"/>
                  <a:pt x="4708" y="911"/>
                  <a:pt x="5195" y="801"/>
                </a:cubicBezTo>
                <a:cubicBezTo>
                  <a:pt x="5255" y="785"/>
                  <a:pt x="5315" y="769"/>
                  <a:pt x="5375" y="753"/>
                </a:cubicBezTo>
                <a:moveTo>
                  <a:pt x="5162" y="2015"/>
                </a:moveTo>
                <a:cubicBezTo>
                  <a:pt x="5075" y="1963"/>
                  <a:pt x="4990" y="1910"/>
                  <a:pt x="4901" y="1861"/>
                </a:cubicBezTo>
                <a:cubicBezTo>
                  <a:pt x="4855" y="1836"/>
                  <a:pt x="4807" y="1812"/>
                  <a:pt x="4771" y="1772"/>
                </a:cubicBezTo>
                <a:cubicBezTo>
                  <a:pt x="4760" y="1760"/>
                  <a:pt x="4766" y="1761"/>
                  <a:pt x="4759" y="175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39" name="Freeform 2"/>
          <p:cNvSpPr/>
          <p:nvPr/>
        </p:nvSpPr>
        <p:spPr>
          <a:xfrm>
            <a:off x="1306440" y="800280"/>
            <a:ext cx="4366080" cy="401040"/>
          </a:xfrm>
          <a:custGeom>
            <a:avLst/>
            <a:gdLst/>
            <a:ahLst/>
            <a:rect l="0" t="0" r="r" b="b"/>
            <a:pathLst>
              <a:path w="12128" h="1114">
                <a:moveTo>
                  <a:pt x="468" y="590"/>
                </a:moveTo>
                <a:cubicBezTo>
                  <a:pt x="432" y="555"/>
                  <a:pt x="404" y="527"/>
                  <a:pt x="351" y="521"/>
                </a:cubicBezTo>
                <a:cubicBezTo>
                  <a:pt x="274" y="513"/>
                  <a:pt x="204" y="524"/>
                  <a:pt x="136" y="562"/>
                </a:cubicBezTo>
                <a:cubicBezTo>
                  <a:pt x="81" y="593"/>
                  <a:pt x="16" y="650"/>
                  <a:pt x="0" y="713"/>
                </a:cubicBezTo>
                <a:cubicBezTo>
                  <a:pt x="0" y="743"/>
                  <a:pt x="0" y="752"/>
                  <a:pt x="0" y="772"/>
                </a:cubicBezTo>
                <a:cubicBezTo>
                  <a:pt x="72" y="819"/>
                  <a:pt x="145" y="823"/>
                  <a:pt x="231" y="833"/>
                </a:cubicBezTo>
                <a:cubicBezTo>
                  <a:pt x="323" y="843"/>
                  <a:pt x="530" y="832"/>
                  <a:pt x="595" y="917"/>
                </a:cubicBezTo>
                <a:cubicBezTo>
                  <a:pt x="597" y="926"/>
                  <a:pt x="598" y="936"/>
                  <a:pt x="600" y="945"/>
                </a:cubicBezTo>
                <a:cubicBezTo>
                  <a:pt x="564" y="1013"/>
                  <a:pt x="494" y="1032"/>
                  <a:pt x="415" y="1046"/>
                </a:cubicBezTo>
                <a:cubicBezTo>
                  <a:pt x="323" y="1062"/>
                  <a:pt x="235" y="1062"/>
                  <a:pt x="152" y="1028"/>
                </a:cubicBezTo>
                <a:cubicBezTo>
                  <a:pt x="120" y="936"/>
                  <a:pt x="164" y="902"/>
                  <a:pt x="240" y="841"/>
                </a:cubicBezTo>
                <a:cubicBezTo>
                  <a:pt x="352" y="750"/>
                  <a:pt x="483" y="675"/>
                  <a:pt x="614" y="617"/>
                </a:cubicBezTo>
                <a:cubicBezTo>
                  <a:pt x="667" y="597"/>
                  <a:pt x="678" y="593"/>
                  <a:pt x="710" y="581"/>
                </a:cubicBezTo>
                <a:cubicBezTo>
                  <a:pt x="655" y="610"/>
                  <a:pt x="610" y="626"/>
                  <a:pt x="552" y="649"/>
                </a:cubicBezTo>
                <a:cubicBezTo>
                  <a:pt x="451" y="688"/>
                  <a:pt x="348" y="718"/>
                  <a:pt x="252" y="768"/>
                </a:cubicBezTo>
                <a:lnTo>
                  <a:pt x="252" y="769"/>
                </a:lnTo>
                <a:moveTo>
                  <a:pt x="1652" y="866"/>
                </a:moveTo>
                <a:cubicBezTo>
                  <a:pt x="1679" y="845"/>
                  <a:pt x="1707" y="825"/>
                  <a:pt x="1699" y="784"/>
                </a:cubicBezTo>
                <a:cubicBezTo>
                  <a:pt x="1689" y="733"/>
                  <a:pt x="1625" y="740"/>
                  <a:pt x="1586" y="740"/>
                </a:cubicBezTo>
                <a:cubicBezTo>
                  <a:pt x="1503" y="740"/>
                  <a:pt x="1424" y="770"/>
                  <a:pt x="1359" y="824"/>
                </a:cubicBezTo>
                <a:cubicBezTo>
                  <a:pt x="1338" y="848"/>
                  <a:pt x="1330" y="853"/>
                  <a:pt x="1331" y="874"/>
                </a:cubicBezTo>
                <a:cubicBezTo>
                  <a:pt x="1358" y="924"/>
                  <a:pt x="1446" y="916"/>
                  <a:pt x="1505" y="926"/>
                </a:cubicBezTo>
                <a:cubicBezTo>
                  <a:pt x="1581" y="939"/>
                  <a:pt x="1694" y="949"/>
                  <a:pt x="1757" y="1003"/>
                </a:cubicBezTo>
                <a:cubicBezTo>
                  <a:pt x="1760" y="1009"/>
                  <a:pt x="1763" y="1016"/>
                  <a:pt x="1766" y="1021"/>
                </a:cubicBezTo>
                <a:cubicBezTo>
                  <a:pt x="1748" y="1072"/>
                  <a:pt x="1682" y="1076"/>
                  <a:pt x="1628" y="1082"/>
                </a:cubicBezTo>
                <a:cubicBezTo>
                  <a:pt x="1573" y="1088"/>
                  <a:pt x="1433" y="1113"/>
                  <a:pt x="1392" y="1063"/>
                </a:cubicBezTo>
                <a:cubicBezTo>
                  <a:pt x="1389" y="1051"/>
                  <a:pt x="1387" y="1038"/>
                  <a:pt x="1384" y="1026"/>
                </a:cubicBezTo>
                <a:moveTo>
                  <a:pt x="1981" y="502"/>
                </a:moveTo>
                <a:cubicBezTo>
                  <a:pt x="1981" y="571"/>
                  <a:pt x="1994" y="628"/>
                  <a:pt x="2010" y="696"/>
                </a:cubicBezTo>
                <a:cubicBezTo>
                  <a:pt x="2028" y="770"/>
                  <a:pt x="2047" y="843"/>
                  <a:pt x="2072" y="915"/>
                </a:cubicBezTo>
                <a:cubicBezTo>
                  <a:pt x="2086" y="954"/>
                  <a:pt x="2090" y="965"/>
                  <a:pt x="2099" y="990"/>
                </a:cubicBezTo>
                <a:moveTo>
                  <a:pt x="1860" y="822"/>
                </a:moveTo>
                <a:cubicBezTo>
                  <a:pt x="1893" y="807"/>
                  <a:pt x="1948" y="804"/>
                  <a:pt x="2002" y="804"/>
                </a:cubicBezTo>
                <a:cubicBezTo>
                  <a:pt x="2086" y="805"/>
                  <a:pt x="2163" y="822"/>
                  <a:pt x="2244" y="845"/>
                </a:cubicBezTo>
                <a:cubicBezTo>
                  <a:pt x="2256" y="848"/>
                  <a:pt x="2290" y="853"/>
                  <a:pt x="2302" y="860"/>
                </a:cubicBezTo>
                <a:cubicBezTo>
                  <a:pt x="2309" y="863"/>
                  <a:pt x="2318" y="874"/>
                  <a:pt x="2323" y="879"/>
                </a:cubicBezTo>
                <a:cubicBezTo>
                  <a:pt x="2351" y="909"/>
                  <a:pt x="2370" y="944"/>
                  <a:pt x="2399" y="973"/>
                </a:cubicBezTo>
                <a:cubicBezTo>
                  <a:pt x="2423" y="997"/>
                  <a:pt x="2458" y="1013"/>
                  <a:pt x="2493" y="1004"/>
                </a:cubicBezTo>
                <a:cubicBezTo>
                  <a:pt x="2531" y="994"/>
                  <a:pt x="2555" y="941"/>
                  <a:pt x="2571" y="910"/>
                </a:cubicBezTo>
                <a:cubicBezTo>
                  <a:pt x="2589" y="876"/>
                  <a:pt x="2600" y="830"/>
                  <a:pt x="2627" y="801"/>
                </a:cubicBezTo>
                <a:cubicBezTo>
                  <a:pt x="2632" y="795"/>
                  <a:pt x="2633" y="792"/>
                  <a:pt x="2639" y="794"/>
                </a:cubicBezTo>
                <a:cubicBezTo>
                  <a:pt x="2642" y="824"/>
                  <a:pt x="2642" y="856"/>
                  <a:pt x="2654" y="884"/>
                </a:cubicBezTo>
                <a:cubicBezTo>
                  <a:pt x="2659" y="893"/>
                  <a:pt x="2664" y="901"/>
                  <a:pt x="2669" y="910"/>
                </a:cubicBezTo>
                <a:moveTo>
                  <a:pt x="3152" y="788"/>
                </a:moveTo>
                <a:cubicBezTo>
                  <a:pt x="3128" y="744"/>
                  <a:pt x="3160" y="746"/>
                  <a:pt x="3091" y="741"/>
                </a:cubicBezTo>
                <a:cubicBezTo>
                  <a:pt x="3024" y="736"/>
                  <a:pt x="2968" y="779"/>
                  <a:pt x="2918" y="820"/>
                </a:cubicBezTo>
                <a:cubicBezTo>
                  <a:pt x="2877" y="854"/>
                  <a:pt x="2864" y="875"/>
                  <a:pt x="2847" y="919"/>
                </a:cubicBezTo>
                <a:cubicBezTo>
                  <a:pt x="2910" y="922"/>
                  <a:pt x="2948" y="926"/>
                  <a:pt x="3007" y="893"/>
                </a:cubicBezTo>
                <a:cubicBezTo>
                  <a:pt x="3095" y="845"/>
                  <a:pt x="3174" y="763"/>
                  <a:pt x="3188" y="660"/>
                </a:cubicBezTo>
                <a:cubicBezTo>
                  <a:pt x="3200" y="567"/>
                  <a:pt x="3174" y="488"/>
                  <a:pt x="3146" y="402"/>
                </a:cubicBezTo>
                <a:cubicBezTo>
                  <a:pt x="3136" y="372"/>
                  <a:pt x="3124" y="346"/>
                  <a:pt x="3112" y="318"/>
                </a:cubicBezTo>
                <a:cubicBezTo>
                  <a:pt x="3104" y="391"/>
                  <a:pt x="3096" y="463"/>
                  <a:pt x="3094" y="537"/>
                </a:cubicBezTo>
                <a:cubicBezTo>
                  <a:pt x="3092" y="631"/>
                  <a:pt x="3077" y="733"/>
                  <a:pt x="3161" y="798"/>
                </a:cubicBezTo>
                <a:cubicBezTo>
                  <a:pt x="3212" y="838"/>
                  <a:pt x="3328" y="845"/>
                  <a:pt x="3380" y="804"/>
                </a:cubicBezTo>
                <a:cubicBezTo>
                  <a:pt x="3434" y="761"/>
                  <a:pt x="3420" y="683"/>
                  <a:pt x="3421" y="623"/>
                </a:cubicBezTo>
                <a:cubicBezTo>
                  <a:pt x="3438" y="658"/>
                  <a:pt x="3442" y="678"/>
                  <a:pt x="3476" y="705"/>
                </a:cubicBezTo>
                <a:cubicBezTo>
                  <a:pt x="3503" y="727"/>
                  <a:pt x="3603" y="740"/>
                  <a:pt x="3633" y="719"/>
                </a:cubicBezTo>
                <a:cubicBezTo>
                  <a:pt x="3647" y="703"/>
                  <a:pt x="3651" y="698"/>
                  <a:pt x="3650" y="683"/>
                </a:cubicBezTo>
                <a:cubicBezTo>
                  <a:pt x="3624" y="651"/>
                  <a:pt x="3615" y="636"/>
                  <a:pt x="3553" y="648"/>
                </a:cubicBezTo>
                <a:cubicBezTo>
                  <a:pt x="3488" y="661"/>
                  <a:pt x="3410" y="712"/>
                  <a:pt x="3385" y="777"/>
                </a:cubicBezTo>
                <a:cubicBezTo>
                  <a:pt x="3382" y="809"/>
                  <a:pt x="3381" y="818"/>
                  <a:pt x="3382" y="838"/>
                </a:cubicBezTo>
                <a:cubicBezTo>
                  <a:pt x="3465" y="871"/>
                  <a:pt x="3557" y="872"/>
                  <a:pt x="3646" y="854"/>
                </a:cubicBezTo>
                <a:cubicBezTo>
                  <a:pt x="3695" y="843"/>
                  <a:pt x="3796" y="815"/>
                  <a:pt x="3819" y="761"/>
                </a:cubicBezTo>
                <a:cubicBezTo>
                  <a:pt x="3836" y="721"/>
                  <a:pt x="3830" y="686"/>
                  <a:pt x="3832" y="644"/>
                </a:cubicBezTo>
                <a:cubicBezTo>
                  <a:pt x="3837" y="713"/>
                  <a:pt x="3826" y="755"/>
                  <a:pt x="3903" y="782"/>
                </a:cubicBezTo>
                <a:cubicBezTo>
                  <a:pt x="3932" y="792"/>
                  <a:pt x="3974" y="793"/>
                  <a:pt x="3998" y="775"/>
                </a:cubicBezTo>
                <a:cubicBezTo>
                  <a:pt x="4008" y="768"/>
                  <a:pt x="4024" y="711"/>
                  <a:pt x="4035" y="712"/>
                </a:cubicBezTo>
                <a:cubicBezTo>
                  <a:pt x="4056" y="713"/>
                  <a:pt x="4054" y="737"/>
                  <a:pt x="4069" y="748"/>
                </a:cubicBezTo>
                <a:cubicBezTo>
                  <a:pt x="4117" y="783"/>
                  <a:pt x="4170" y="795"/>
                  <a:pt x="4232" y="784"/>
                </a:cubicBezTo>
                <a:cubicBezTo>
                  <a:pt x="4326" y="768"/>
                  <a:pt x="4384" y="694"/>
                  <a:pt x="4392" y="603"/>
                </a:cubicBezTo>
                <a:cubicBezTo>
                  <a:pt x="4400" y="513"/>
                  <a:pt x="4366" y="448"/>
                  <a:pt x="4329" y="371"/>
                </a:cubicBezTo>
                <a:cubicBezTo>
                  <a:pt x="4314" y="339"/>
                  <a:pt x="4298" y="307"/>
                  <a:pt x="4283" y="275"/>
                </a:cubicBezTo>
                <a:cubicBezTo>
                  <a:pt x="4296" y="374"/>
                  <a:pt x="4321" y="468"/>
                  <a:pt x="4344" y="566"/>
                </a:cubicBezTo>
                <a:cubicBezTo>
                  <a:pt x="4359" y="630"/>
                  <a:pt x="4383" y="689"/>
                  <a:pt x="4402" y="751"/>
                </a:cubicBezTo>
                <a:cubicBezTo>
                  <a:pt x="4403" y="757"/>
                  <a:pt x="4404" y="763"/>
                  <a:pt x="4405" y="769"/>
                </a:cubicBezTo>
                <a:moveTo>
                  <a:pt x="4192" y="595"/>
                </a:moveTo>
                <a:cubicBezTo>
                  <a:pt x="4225" y="554"/>
                  <a:pt x="4292" y="557"/>
                  <a:pt x="4347" y="550"/>
                </a:cubicBezTo>
                <a:cubicBezTo>
                  <a:pt x="4467" y="535"/>
                  <a:pt x="4586" y="525"/>
                  <a:pt x="4707" y="517"/>
                </a:cubicBezTo>
                <a:cubicBezTo>
                  <a:pt x="4713" y="516"/>
                  <a:pt x="4719" y="516"/>
                  <a:pt x="4725" y="515"/>
                </a:cubicBezTo>
                <a:cubicBezTo>
                  <a:pt x="4710" y="516"/>
                  <a:pt x="4705" y="509"/>
                  <a:pt x="4695" y="521"/>
                </a:cubicBezTo>
                <a:cubicBezTo>
                  <a:pt x="4669" y="551"/>
                  <a:pt x="4710" y="612"/>
                  <a:pt x="4725" y="632"/>
                </a:cubicBezTo>
                <a:cubicBezTo>
                  <a:pt x="4764" y="684"/>
                  <a:pt x="4827" y="727"/>
                  <a:pt x="4838" y="795"/>
                </a:cubicBezTo>
                <a:cubicBezTo>
                  <a:pt x="4846" y="848"/>
                  <a:pt x="4788" y="861"/>
                  <a:pt x="4749" y="873"/>
                </a:cubicBezTo>
                <a:cubicBezTo>
                  <a:pt x="4704" y="883"/>
                  <a:pt x="4688" y="887"/>
                  <a:pt x="4656" y="884"/>
                </a:cubicBezTo>
                <a:moveTo>
                  <a:pt x="5659" y="649"/>
                </a:moveTo>
                <a:cubicBezTo>
                  <a:pt x="5666" y="623"/>
                  <a:pt x="5689" y="616"/>
                  <a:pt x="5660" y="574"/>
                </a:cubicBezTo>
                <a:cubicBezTo>
                  <a:pt x="5634" y="536"/>
                  <a:pt x="5531" y="549"/>
                  <a:pt x="5496" y="560"/>
                </a:cubicBezTo>
                <a:cubicBezTo>
                  <a:pt x="5436" y="579"/>
                  <a:pt x="5319" y="645"/>
                  <a:pt x="5329" y="722"/>
                </a:cubicBezTo>
                <a:cubicBezTo>
                  <a:pt x="5338" y="787"/>
                  <a:pt x="5379" y="784"/>
                  <a:pt x="5441" y="787"/>
                </a:cubicBezTo>
                <a:cubicBezTo>
                  <a:pt x="5515" y="790"/>
                  <a:pt x="5583" y="785"/>
                  <a:pt x="5649" y="749"/>
                </a:cubicBezTo>
                <a:cubicBezTo>
                  <a:pt x="5688" y="727"/>
                  <a:pt x="5687" y="703"/>
                  <a:pt x="5687" y="664"/>
                </a:cubicBezTo>
                <a:cubicBezTo>
                  <a:pt x="5687" y="653"/>
                  <a:pt x="5683" y="666"/>
                  <a:pt x="5679" y="656"/>
                </a:cubicBezTo>
                <a:cubicBezTo>
                  <a:pt x="5701" y="710"/>
                  <a:pt x="5704" y="729"/>
                  <a:pt x="5769" y="755"/>
                </a:cubicBezTo>
                <a:cubicBezTo>
                  <a:pt x="5812" y="772"/>
                  <a:pt x="5910" y="797"/>
                  <a:pt x="5946" y="757"/>
                </a:cubicBezTo>
                <a:cubicBezTo>
                  <a:pt x="5976" y="724"/>
                  <a:pt x="5977" y="656"/>
                  <a:pt x="5994" y="615"/>
                </a:cubicBezTo>
                <a:cubicBezTo>
                  <a:pt x="6017" y="560"/>
                  <a:pt x="6054" y="526"/>
                  <a:pt x="6118" y="535"/>
                </a:cubicBezTo>
                <a:cubicBezTo>
                  <a:pt x="6173" y="543"/>
                  <a:pt x="6188" y="599"/>
                  <a:pt x="6196" y="646"/>
                </a:cubicBezTo>
                <a:cubicBezTo>
                  <a:pt x="6202" y="681"/>
                  <a:pt x="6193" y="727"/>
                  <a:pt x="6212" y="759"/>
                </a:cubicBezTo>
                <a:cubicBezTo>
                  <a:pt x="6226" y="783"/>
                  <a:pt x="6256" y="779"/>
                  <a:pt x="6280" y="777"/>
                </a:cubicBezTo>
                <a:cubicBezTo>
                  <a:pt x="6329" y="773"/>
                  <a:pt x="6392" y="729"/>
                  <a:pt x="6435" y="706"/>
                </a:cubicBezTo>
                <a:cubicBezTo>
                  <a:pt x="6493" y="676"/>
                  <a:pt x="6544" y="632"/>
                  <a:pt x="6602" y="603"/>
                </a:cubicBezTo>
                <a:cubicBezTo>
                  <a:pt x="6606" y="603"/>
                  <a:pt x="6606" y="603"/>
                  <a:pt x="6608" y="603"/>
                </a:cubicBezTo>
                <a:cubicBezTo>
                  <a:pt x="6636" y="641"/>
                  <a:pt x="6639" y="651"/>
                  <a:pt x="6693" y="656"/>
                </a:cubicBezTo>
                <a:cubicBezTo>
                  <a:pt x="6752" y="661"/>
                  <a:pt x="6801" y="651"/>
                  <a:pt x="6848" y="615"/>
                </a:cubicBezTo>
                <a:cubicBezTo>
                  <a:pt x="6892" y="581"/>
                  <a:pt x="6878" y="566"/>
                  <a:pt x="6887" y="521"/>
                </a:cubicBezTo>
                <a:cubicBezTo>
                  <a:pt x="6832" y="493"/>
                  <a:pt x="6762" y="477"/>
                  <a:pt x="6698" y="492"/>
                </a:cubicBezTo>
                <a:cubicBezTo>
                  <a:pt x="6622" y="510"/>
                  <a:pt x="6533" y="570"/>
                  <a:pt x="6511" y="648"/>
                </a:cubicBezTo>
                <a:cubicBezTo>
                  <a:pt x="6488" y="730"/>
                  <a:pt x="6555" y="752"/>
                  <a:pt x="6620" y="769"/>
                </a:cubicBezTo>
                <a:cubicBezTo>
                  <a:pt x="6746" y="802"/>
                  <a:pt x="6883" y="791"/>
                  <a:pt x="7012" y="791"/>
                </a:cubicBezTo>
                <a:moveTo>
                  <a:pt x="8026" y="438"/>
                </a:moveTo>
                <a:cubicBezTo>
                  <a:pt x="7962" y="419"/>
                  <a:pt x="7893" y="406"/>
                  <a:pt x="7825" y="416"/>
                </a:cubicBezTo>
                <a:cubicBezTo>
                  <a:pt x="7752" y="427"/>
                  <a:pt x="7714" y="458"/>
                  <a:pt x="7682" y="519"/>
                </a:cubicBezTo>
                <a:cubicBezTo>
                  <a:pt x="7701" y="609"/>
                  <a:pt x="7771" y="616"/>
                  <a:pt x="7860" y="632"/>
                </a:cubicBezTo>
                <a:cubicBezTo>
                  <a:pt x="7980" y="654"/>
                  <a:pt x="8181" y="631"/>
                  <a:pt x="8285" y="705"/>
                </a:cubicBezTo>
                <a:cubicBezTo>
                  <a:pt x="8286" y="711"/>
                  <a:pt x="8286" y="716"/>
                  <a:pt x="8287" y="722"/>
                </a:cubicBezTo>
                <a:cubicBezTo>
                  <a:pt x="8181" y="764"/>
                  <a:pt x="8064" y="762"/>
                  <a:pt x="7949" y="764"/>
                </a:cubicBezTo>
                <a:cubicBezTo>
                  <a:pt x="7791" y="766"/>
                  <a:pt x="7616" y="782"/>
                  <a:pt x="7462" y="749"/>
                </a:cubicBezTo>
                <a:cubicBezTo>
                  <a:pt x="7445" y="742"/>
                  <a:pt x="7428" y="736"/>
                  <a:pt x="7411" y="729"/>
                </a:cubicBezTo>
                <a:moveTo>
                  <a:pt x="8374" y="241"/>
                </a:moveTo>
                <a:cubicBezTo>
                  <a:pt x="8295" y="317"/>
                  <a:pt x="8243" y="373"/>
                  <a:pt x="8239" y="488"/>
                </a:cubicBezTo>
                <a:cubicBezTo>
                  <a:pt x="8235" y="602"/>
                  <a:pt x="8350" y="663"/>
                  <a:pt x="8436" y="712"/>
                </a:cubicBezTo>
                <a:cubicBezTo>
                  <a:pt x="8528" y="766"/>
                  <a:pt x="8628" y="806"/>
                  <a:pt x="8722" y="855"/>
                </a:cubicBezTo>
                <a:moveTo>
                  <a:pt x="7945" y="701"/>
                </a:moveTo>
                <a:cubicBezTo>
                  <a:pt x="8031" y="697"/>
                  <a:pt x="8124" y="695"/>
                  <a:pt x="8212" y="693"/>
                </a:cubicBezTo>
                <a:cubicBezTo>
                  <a:pt x="8397" y="688"/>
                  <a:pt x="8583" y="681"/>
                  <a:pt x="8768" y="676"/>
                </a:cubicBezTo>
                <a:cubicBezTo>
                  <a:pt x="8830" y="674"/>
                  <a:pt x="8893" y="673"/>
                  <a:pt x="8955" y="670"/>
                </a:cubicBezTo>
                <a:cubicBezTo>
                  <a:pt x="8924" y="670"/>
                  <a:pt x="8901" y="668"/>
                  <a:pt x="8871" y="674"/>
                </a:cubicBezTo>
                <a:cubicBezTo>
                  <a:pt x="8815" y="686"/>
                  <a:pt x="8697" y="712"/>
                  <a:pt x="8658" y="759"/>
                </a:cubicBezTo>
                <a:cubicBezTo>
                  <a:pt x="8658" y="762"/>
                  <a:pt x="8658" y="766"/>
                  <a:pt x="8658" y="769"/>
                </a:cubicBezTo>
                <a:cubicBezTo>
                  <a:pt x="8702" y="776"/>
                  <a:pt x="8756" y="779"/>
                  <a:pt x="8806" y="778"/>
                </a:cubicBezTo>
                <a:cubicBezTo>
                  <a:pt x="8861" y="776"/>
                  <a:pt x="8933" y="774"/>
                  <a:pt x="8976" y="733"/>
                </a:cubicBezTo>
                <a:cubicBezTo>
                  <a:pt x="8995" y="715"/>
                  <a:pt x="8986" y="671"/>
                  <a:pt x="8994" y="680"/>
                </a:cubicBezTo>
                <a:cubicBezTo>
                  <a:pt x="9038" y="732"/>
                  <a:pt x="9036" y="776"/>
                  <a:pt x="9107" y="809"/>
                </a:cubicBezTo>
                <a:moveTo>
                  <a:pt x="9171" y="642"/>
                </a:moveTo>
                <a:cubicBezTo>
                  <a:pt x="9183" y="606"/>
                  <a:pt x="9189" y="573"/>
                  <a:pt x="9232" y="566"/>
                </a:cubicBezTo>
                <a:cubicBezTo>
                  <a:pt x="9288" y="557"/>
                  <a:pt x="9308" y="593"/>
                  <a:pt x="9331" y="638"/>
                </a:cubicBezTo>
                <a:cubicBezTo>
                  <a:pt x="9340" y="656"/>
                  <a:pt x="9383" y="752"/>
                  <a:pt x="9361" y="775"/>
                </a:cubicBezTo>
                <a:cubicBezTo>
                  <a:pt x="9358" y="781"/>
                  <a:pt x="9355" y="783"/>
                  <a:pt x="9347" y="779"/>
                </a:cubicBezTo>
                <a:cubicBezTo>
                  <a:pt x="9329" y="760"/>
                  <a:pt x="9326" y="754"/>
                  <a:pt x="9326" y="719"/>
                </a:cubicBezTo>
                <a:cubicBezTo>
                  <a:pt x="9325" y="672"/>
                  <a:pt x="9346" y="644"/>
                  <a:pt x="9380" y="611"/>
                </a:cubicBezTo>
                <a:cubicBezTo>
                  <a:pt x="9416" y="575"/>
                  <a:pt x="9456" y="552"/>
                  <a:pt x="9508" y="556"/>
                </a:cubicBezTo>
                <a:cubicBezTo>
                  <a:pt x="9564" y="561"/>
                  <a:pt x="9579" y="613"/>
                  <a:pt x="9590" y="660"/>
                </a:cubicBezTo>
                <a:cubicBezTo>
                  <a:pt x="9600" y="702"/>
                  <a:pt x="9591" y="716"/>
                  <a:pt x="9632" y="733"/>
                </a:cubicBezTo>
                <a:moveTo>
                  <a:pt x="10072" y="547"/>
                </a:moveTo>
                <a:cubicBezTo>
                  <a:pt x="10072" y="520"/>
                  <a:pt x="10069" y="498"/>
                  <a:pt x="10066" y="473"/>
                </a:cubicBezTo>
                <a:cubicBezTo>
                  <a:pt x="10024" y="469"/>
                  <a:pt x="10011" y="469"/>
                  <a:pt x="9971" y="499"/>
                </a:cubicBezTo>
                <a:cubicBezTo>
                  <a:pt x="9911" y="545"/>
                  <a:pt x="9854" y="607"/>
                  <a:pt x="9844" y="683"/>
                </a:cubicBezTo>
                <a:cubicBezTo>
                  <a:pt x="9844" y="690"/>
                  <a:pt x="9844" y="697"/>
                  <a:pt x="9844" y="703"/>
                </a:cubicBezTo>
                <a:cubicBezTo>
                  <a:pt x="9896" y="726"/>
                  <a:pt x="9949" y="725"/>
                  <a:pt x="10005" y="703"/>
                </a:cubicBezTo>
                <a:cubicBezTo>
                  <a:pt x="10106" y="664"/>
                  <a:pt x="10189" y="581"/>
                  <a:pt x="10202" y="471"/>
                </a:cubicBezTo>
                <a:cubicBezTo>
                  <a:pt x="10215" y="362"/>
                  <a:pt x="10162" y="265"/>
                  <a:pt x="10120" y="169"/>
                </a:cubicBezTo>
                <a:cubicBezTo>
                  <a:pt x="10095" y="110"/>
                  <a:pt x="10065" y="52"/>
                  <a:pt x="10033" y="0"/>
                </a:cubicBezTo>
                <a:cubicBezTo>
                  <a:pt x="10034" y="95"/>
                  <a:pt x="10044" y="184"/>
                  <a:pt x="10062" y="278"/>
                </a:cubicBezTo>
                <a:cubicBezTo>
                  <a:pt x="10076" y="355"/>
                  <a:pt x="10086" y="474"/>
                  <a:pt x="10157" y="524"/>
                </a:cubicBezTo>
                <a:cubicBezTo>
                  <a:pt x="10194" y="550"/>
                  <a:pt x="10263" y="548"/>
                  <a:pt x="10302" y="529"/>
                </a:cubicBezTo>
                <a:cubicBezTo>
                  <a:pt x="10374" y="493"/>
                  <a:pt x="10388" y="417"/>
                  <a:pt x="10396" y="347"/>
                </a:cubicBezTo>
                <a:cubicBezTo>
                  <a:pt x="10396" y="343"/>
                  <a:pt x="10397" y="339"/>
                  <a:pt x="10397" y="335"/>
                </a:cubicBezTo>
                <a:cubicBezTo>
                  <a:pt x="10401" y="357"/>
                  <a:pt x="10408" y="394"/>
                  <a:pt x="10412" y="418"/>
                </a:cubicBezTo>
                <a:cubicBezTo>
                  <a:pt x="10426" y="496"/>
                  <a:pt x="10446" y="543"/>
                  <a:pt x="10515" y="580"/>
                </a:cubicBezTo>
                <a:moveTo>
                  <a:pt x="10388" y="130"/>
                </a:moveTo>
                <a:cubicBezTo>
                  <a:pt x="10438" y="175"/>
                  <a:pt x="10475" y="228"/>
                  <a:pt x="10515" y="281"/>
                </a:cubicBezTo>
                <a:moveTo>
                  <a:pt x="10776" y="440"/>
                </a:moveTo>
                <a:cubicBezTo>
                  <a:pt x="10787" y="428"/>
                  <a:pt x="10796" y="423"/>
                  <a:pt x="10823" y="428"/>
                </a:cubicBezTo>
                <a:cubicBezTo>
                  <a:pt x="10865" y="436"/>
                  <a:pt x="10880" y="492"/>
                  <a:pt x="10899" y="524"/>
                </a:cubicBezTo>
                <a:cubicBezTo>
                  <a:pt x="10910" y="542"/>
                  <a:pt x="10935" y="589"/>
                  <a:pt x="10963" y="587"/>
                </a:cubicBezTo>
                <a:cubicBezTo>
                  <a:pt x="10989" y="585"/>
                  <a:pt x="10997" y="553"/>
                  <a:pt x="11008" y="534"/>
                </a:cubicBezTo>
                <a:cubicBezTo>
                  <a:pt x="11028" y="499"/>
                  <a:pt x="11051" y="437"/>
                  <a:pt x="11090" y="419"/>
                </a:cubicBezTo>
                <a:cubicBezTo>
                  <a:pt x="11122" y="404"/>
                  <a:pt x="11129" y="453"/>
                  <a:pt x="11142" y="471"/>
                </a:cubicBezTo>
                <a:cubicBezTo>
                  <a:pt x="11183" y="528"/>
                  <a:pt x="11229" y="547"/>
                  <a:pt x="11290" y="578"/>
                </a:cubicBezTo>
                <a:moveTo>
                  <a:pt x="11653" y="615"/>
                </a:moveTo>
                <a:cubicBezTo>
                  <a:pt x="11700" y="574"/>
                  <a:pt x="11705" y="552"/>
                  <a:pt x="11703" y="488"/>
                </a:cubicBezTo>
                <a:cubicBezTo>
                  <a:pt x="11701" y="442"/>
                  <a:pt x="11676" y="397"/>
                  <a:pt x="11627" y="388"/>
                </a:cubicBezTo>
                <a:cubicBezTo>
                  <a:pt x="11577" y="378"/>
                  <a:pt x="11538" y="405"/>
                  <a:pt x="11510" y="445"/>
                </a:cubicBezTo>
                <a:cubicBezTo>
                  <a:pt x="11492" y="471"/>
                  <a:pt x="11495" y="495"/>
                  <a:pt x="11494" y="525"/>
                </a:cubicBezTo>
                <a:cubicBezTo>
                  <a:pt x="11532" y="545"/>
                  <a:pt x="11578" y="556"/>
                  <a:pt x="11621" y="537"/>
                </a:cubicBezTo>
                <a:cubicBezTo>
                  <a:pt x="11662" y="519"/>
                  <a:pt x="11685" y="474"/>
                  <a:pt x="11700" y="435"/>
                </a:cubicBezTo>
                <a:cubicBezTo>
                  <a:pt x="11709" y="411"/>
                  <a:pt x="11719" y="395"/>
                  <a:pt x="11731" y="375"/>
                </a:cubicBezTo>
                <a:cubicBezTo>
                  <a:pt x="11792" y="402"/>
                  <a:pt x="11802" y="424"/>
                  <a:pt x="11834" y="498"/>
                </a:cubicBezTo>
                <a:cubicBezTo>
                  <a:pt x="11882" y="609"/>
                  <a:pt x="11915" y="725"/>
                  <a:pt x="11958" y="838"/>
                </a:cubicBezTo>
                <a:cubicBezTo>
                  <a:pt x="11984" y="903"/>
                  <a:pt x="12008" y="961"/>
                  <a:pt x="12012" y="1031"/>
                </a:cubicBezTo>
                <a:cubicBezTo>
                  <a:pt x="11942" y="1039"/>
                  <a:pt x="11898" y="1030"/>
                  <a:pt x="11840" y="986"/>
                </a:cubicBezTo>
                <a:cubicBezTo>
                  <a:pt x="11797" y="953"/>
                  <a:pt x="11765" y="899"/>
                  <a:pt x="11777" y="843"/>
                </a:cubicBezTo>
                <a:cubicBezTo>
                  <a:pt x="11793" y="769"/>
                  <a:pt x="11896" y="725"/>
                  <a:pt x="11956" y="699"/>
                </a:cubicBezTo>
                <a:cubicBezTo>
                  <a:pt x="12040" y="667"/>
                  <a:pt x="12069" y="656"/>
                  <a:pt x="12127" y="63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40" name="Freeform 3"/>
          <p:cNvSpPr/>
          <p:nvPr/>
        </p:nvSpPr>
        <p:spPr>
          <a:xfrm>
            <a:off x="5954760" y="792000"/>
            <a:ext cx="1081440" cy="236880"/>
          </a:xfrm>
          <a:custGeom>
            <a:avLst/>
            <a:gdLst/>
            <a:ahLst/>
            <a:rect l="0" t="0" r="r" b="b"/>
            <a:pathLst>
              <a:path w="3004" h="658">
                <a:moveTo>
                  <a:pt x="0" y="313"/>
                </a:moveTo>
                <a:cubicBezTo>
                  <a:pt x="22" y="296"/>
                  <a:pt x="38" y="278"/>
                  <a:pt x="54" y="313"/>
                </a:cubicBezTo>
                <a:cubicBezTo>
                  <a:pt x="74" y="357"/>
                  <a:pt x="76" y="414"/>
                  <a:pt x="79" y="461"/>
                </a:cubicBezTo>
                <a:cubicBezTo>
                  <a:pt x="81" y="497"/>
                  <a:pt x="82" y="532"/>
                  <a:pt x="82" y="566"/>
                </a:cubicBezTo>
                <a:cubicBezTo>
                  <a:pt x="82" y="572"/>
                  <a:pt x="82" y="575"/>
                  <a:pt x="80" y="569"/>
                </a:cubicBezTo>
                <a:moveTo>
                  <a:pt x="3" y="0"/>
                </a:moveTo>
                <a:cubicBezTo>
                  <a:pt x="56" y="1"/>
                  <a:pt x="65" y="39"/>
                  <a:pt x="88" y="85"/>
                </a:cubicBezTo>
                <a:cubicBezTo>
                  <a:pt x="116" y="142"/>
                  <a:pt x="141" y="200"/>
                  <a:pt x="171" y="256"/>
                </a:cubicBezTo>
                <a:moveTo>
                  <a:pt x="325" y="379"/>
                </a:moveTo>
                <a:cubicBezTo>
                  <a:pt x="344" y="387"/>
                  <a:pt x="341" y="379"/>
                  <a:pt x="358" y="402"/>
                </a:cubicBezTo>
                <a:cubicBezTo>
                  <a:pt x="380" y="430"/>
                  <a:pt x="397" y="462"/>
                  <a:pt x="416" y="492"/>
                </a:cubicBezTo>
                <a:cubicBezTo>
                  <a:pt x="429" y="515"/>
                  <a:pt x="425" y="506"/>
                  <a:pt x="443" y="512"/>
                </a:cubicBezTo>
                <a:cubicBezTo>
                  <a:pt x="474" y="464"/>
                  <a:pt x="504" y="417"/>
                  <a:pt x="545" y="379"/>
                </a:cubicBezTo>
                <a:cubicBezTo>
                  <a:pt x="576" y="350"/>
                  <a:pt x="625" y="320"/>
                  <a:pt x="671" y="335"/>
                </a:cubicBezTo>
                <a:cubicBezTo>
                  <a:pt x="737" y="356"/>
                  <a:pt x="751" y="437"/>
                  <a:pt x="770" y="492"/>
                </a:cubicBezTo>
                <a:cubicBezTo>
                  <a:pt x="786" y="542"/>
                  <a:pt x="791" y="557"/>
                  <a:pt x="807" y="586"/>
                </a:cubicBezTo>
                <a:moveTo>
                  <a:pt x="1398" y="44"/>
                </a:moveTo>
                <a:cubicBezTo>
                  <a:pt x="1397" y="53"/>
                  <a:pt x="1394" y="112"/>
                  <a:pt x="1395" y="119"/>
                </a:cubicBezTo>
                <a:cubicBezTo>
                  <a:pt x="1403" y="210"/>
                  <a:pt x="1421" y="299"/>
                  <a:pt x="1446" y="385"/>
                </a:cubicBezTo>
                <a:cubicBezTo>
                  <a:pt x="1465" y="453"/>
                  <a:pt x="1488" y="523"/>
                  <a:pt x="1525" y="584"/>
                </a:cubicBezTo>
                <a:cubicBezTo>
                  <a:pt x="1546" y="618"/>
                  <a:pt x="1564" y="625"/>
                  <a:pt x="1599" y="640"/>
                </a:cubicBezTo>
                <a:moveTo>
                  <a:pt x="1774" y="307"/>
                </a:moveTo>
                <a:cubicBezTo>
                  <a:pt x="1780" y="331"/>
                  <a:pt x="1784" y="366"/>
                  <a:pt x="1784" y="396"/>
                </a:cubicBezTo>
                <a:cubicBezTo>
                  <a:pt x="1784" y="442"/>
                  <a:pt x="1763" y="551"/>
                  <a:pt x="1792" y="590"/>
                </a:cubicBezTo>
                <a:cubicBezTo>
                  <a:pt x="1803" y="605"/>
                  <a:pt x="1823" y="601"/>
                  <a:pt x="1839" y="601"/>
                </a:cubicBezTo>
                <a:moveTo>
                  <a:pt x="1738" y="36"/>
                </a:moveTo>
                <a:cubicBezTo>
                  <a:pt x="1726" y="22"/>
                  <a:pt x="1777" y="112"/>
                  <a:pt x="1782" y="118"/>
                </a:cubicBezTo>
                <a:cubicBezTo>
                  <a:pt x="1794" y="132"/>
                  <a:pt x="1806" y="146"/>
                  <a:pt x="1818" y="160"/>
                </a:cubicBezTo>
                <a:moveTo>
                  <a:pt x="2110" y="268"/>
                </a:moveTo>
                <a:cubicBezTo>
                  <a:pt x="2086" y="276"/>
                  <a:pt x="2102" y="233"/>
                  <a:pt x="2087" y="292"/>
                </a:cubicBezTo>
                <a:cubicBezTo>
                  <a:pt x="2074" y="343"/>
                  <a:pt x="2066" y="412"/>
                  <a:pt x="2075" y="464"/>
                </a:cubicBezTo>
                <a:cubicBezTo>
                  <a:pt x="2081" y="502"/>
                  <a:pt x="2102" y="549"/>
                  <a:pt x="2135" y="568"/>
                </a:cubicBezTo>
                <a:cubicBezTo>
                  <a:pt x="2137" y="568"/>
                  <a:pt x="2140" y="568"/>
                  <a:pt x="2142" y="568"/>
                </a:cubicBezTo>
                <a:cubicBezTo>
                  <a:pt x="2159" y="546"/>
                  <a:pt x="2176" y="520"/>
                  <a:pt x="2190" y="492"/>
                </a:cubicBezTo>
                <a:cubicBezTo>
                  <a:pt x="2203" y="469"/>
                  <a:pt x="2219" y="425"/>
                  <a:pt x="2243" y="410"/>
                </a:cubicBezTo>
                <a:cubicBezTo>
                  <a:pt x="2252" y="404"/>
                  <a:pt x="2259" y="410"/>
                  <a:pt x="2268" y="407"/>
                </a:cubicBezTo>
                <a:cubicBezTo>
                  <a:pt x="2277" y="444"/>
                  <a:pt x="2276" y="512"/>
                  <a:pt x="2311" y="535"/>
                </a:cubicBezTo>
                <a:cubicBezTo>
                  <a:pt x="2342" y="556"/>
                  <a:pt x="2412" y="554"/>
                  <a:pt x="2447" y="548"/>
                </a:cubicBezTo>
                <a:cubicBezTo>
                  <a:pt x="2506" y="538"/>
                  <a:pt x="2550" y="492"/>
                  <a:pt x="2586" y="447"/>
                </a:cubicBezTo>
                <a:cubicBezTo>
                  <a:pt x="2605" y="423"/>
                  <a:pt x="2619" y="400"/>
                  <a:pt x="2650" y="392"/>
                </a:cubicBezTo>
                <a:cubicBezTo>
                  <a:pt x="2677" y="385"/>
                  <a:pt x="2678" y="403"/>
                  <a:pt x="2694" y="417"/>
                </a:cubicBezTo>
                <a:cubicBezTo>
                  <a:pt x="2722" y="440"/>
                  <a:pt x="2763" y="467"/>
                  <a:pt x="2803" y="453"/>
                </a:cubicBezTo>
                <a:cubicBezTo>
                  <a:pt x="2830" y="443"/>
                  <a:pt x="2831" y="425"/>
                  <a:pt x="2833" y="398"/>
                </a:cubicBezTo>
                <a:cubicBezTo>
                  <a:pt x="2836" y="362"/>
                  <a:pt x="2835" y="332"/>
                  <a:pt x="2793" y="323"/>
                </a:cubicBezTo>
                <a:cubicBezTo>
                  <a:pt x="2736" y="311"/>
                  <a:pt x="2706" y="343"/>
                  <a:pt x="2677" y="388"/>
                </a:cubicBezTo>
                <a:cubicBezTo>
                  <a:pt x="2647" y="434"/>
                  <a:pt x="2630" y="499"/>
                  <a:pt x="2642" y="554"/>
                </a:cubicBezTo>
                <a:cubicBezTo>
                  <a:pt x="2653" y="606"/>
                  <a:pt x="2708" y="626"/>
                  <a:pt x="2754" y="637"/>
                </a:cubicBezTo>
                <a:cubicBezTo>
                  <a:pt x="2835" y="656"/>
                  <a:pt x="2921" y="656"/>
                  <a:pt x="3003" y="65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41" name="Freeform 4"/>
          <p:cNvSpPr/>
          <p:nvPr/>
        </p:nvSpPr>
        <p:spPr>
          <a:xfrm>
            <a:off x="4697280" y="1274040"/>
            <a:ext cx="563760" cy="286560"/>
          </a:xfrm>
          <a:custGeom>
            <a:avLst/>
            <a:gdLst/>
            <a:ahLst/>
            <a:rect l="0" t="0" r="r" b="b"/>
            <a:pathLst>
              <a:path w="1566" h="796">
                <a:moveTo>
                  <a:pt x="441" y="110"/>
                </a:moveTo>
                <a:cubicBezTo>
                  <a:pt x="441" y="80"/>
                  <a:pt x="447" y="47"/>
                  <a:pt x="432" y="22"/>
                </a:cubicBezTo>
                <a:cubicBezTo>
                  <a:pt x="419" y="0"/>
                  <a:pt x="341" y="6"/>
                  <a:pt x="321" y="9"/>
                </a:cubicBezTo>
                <a:cubicBezTo>
                  <a:pt x="254" y="19"/>
                  <a:pt x="206" y="72"/>
                  <a:pt x="169" y="125"/>
                </a:cubicBezTo>
                <a:cubicBezTo>
                  <a:pt x="117" y="199"/>
                  <a:pt x="94" y="283"/>
                  <a:pt x="102" y="374"/>
                </a:cubicBezTo>
                <a:cubicBezTo>
                  <a:pt x="110" y="462"/>
                  <a:pt x="165" y="535"/>
                  <a:pt x="179" y="622"/>
                </a:cubicBezTo>
                <a:cubicBezTo>
                  <a:pt x="188" y="674"/>
                  <a:pt x="192" y="738"/>
                  <a:pt x="154" y="778"/>
                </a:cubicBezTo>
                <a:cubicBezTo>
                  <a:pt x="146" y="784"/>
                  <a:pt x="138" y="789"/>
                  <a:pt x="130" y="795"/>
                </a:cubicBezTo>
                <a:moveTo>
                  <a:pt x="0" y="539"/>
                </a:moveTo>
                <a:cubicBezTo>
                  <a:pt x="65" y="506"/>
                  <a:pt x="120" y="507"/>
                  <a:pt x="193" y="507"/>
                </a:cubicBezTo>
                <a:cubicBezTo>
                  <a:pt x="265" y="507"/>
                  <a:pt x="326" y="528"/>
                  <a:pt x="395" y="541"/>
                </a:cubicBezTo>
                <a:cubicBezTo>
                  <a:pt x="440" y="549"/>
                  <a:pt x="504" y="544"/>
                  <a:pt x="545" y="567"/>
                </a:cubicBezTo>
                <a:cubicBezTo>
                  <a:pt x="563" y="577"/>
                  <a:pt x="559" y="588"/>
                  <a:pt x="559" y="606"/>
                </a:cubicBezTo>
                <a:cubicBezTo>
                  <a:pt x="560" y="641"/>
                  <a:pt x="547" y="674"/>
                  <a:pt x="548" y="709"/>
                </a:cubicBezTo>
                <a:cubicBezTo>
                  <a:pt x="549" y="747"/>
                  <a:pt x="622" y="738"/>
                  <a:pt x="648" y="736"/>
                </a:cubicBezTo>
                <a:cubicBezTo>
                  <a:pt x="711" y="730"/>
                  <a:pt x="760" y="692"/>
                  <a:pt x="766" y="628"/>
                </a:cubicBezTo>
                <a:cubicBezTo>
                  <a:pt x="772" y="565"/>
                  <a:pt x="725" y="524"/>
                  <a:pt x="672" y="499"/>
                </a:cubicBezTo>
                <a:cubicBezTo>
                  <a:pt x="633" y="481"/>
                  <a:pt x="562" y="469"/>
                  <a:pt x="524" y="496"/>
                </a:cubicBezTo>
                <a:cubicBezTo>
                  <a:pt x="520" y="502"/>
                  <a:pt x="516" y="508"/>
                  <a:pt x="512" y="514"/>
                </a:cubicBezTo>
                <a:moveTo>
                  <a:pt x="980" y="527"/>
                </a:moveTo>
                <a:cubicBezTo>
                  <a:pt x="993" y="528"/>
                  <a:pt x="1025" y="531"/>
                  <a:pt x="1043" y="526"/>
                </a:cubicBezTo>
                <a:cubicBezTo>
                  <a:pt x="1098" y="511"/>
                  <a:pt x="1157" y="478"/>
                  <a:pt x="1196" y="438"/>
                </a:cubicBezTo>
                <a:cubicBezTo>
                  <a:pt x="1225" y="409"/>
                  <a:pt x="1233" y="368"/>
                  <a:pt x="1203" y="337"/>
                </a:cubicBezTo>
                <a:cubicBezTo>
                  <a:pt x="1163" y="294"/>
                  <a:pt x="1103" y="266"/>
                  <a:pt x="1049" y="245"/>
                </a:cubicBezTo>
                <a:cubicBezTo>
                  <a:pt x="1026" y="237"/>
                  <a:pt x="1022" y="235"/>
                  <a:pt x="1007" y="235"/>
                </a:cubicBezTo>
                <a:cubicBezTo>
                  <a:pt x="1058" y="265"/>
                  <a:pt x="1106" y="293"/>
                  <a:pt x="1162" y="315"/>
                </a:cubicBezTo>
                <a:cubicBezTo>
                  <a:pt x="1260" y="354"/>
                  <a:pt x="1370" y="372"/>
                  <a:pt x="1460" y="431"/>
                </a:cubicBezTo>
                <a:cubicBezTo>
                  <a:pt x="1492" y="452"/>
                  <a:pt x="1528" y="499"/>
                  <a:pt x="1510" y="541"/>
                </a:cubicBezTo>
                <a:cubicBezTo>
                  <a:pt x="1498" y="568"/>
                  <a:pt x="1462" y="590"/>
                  <a:pt x="1440" y="610"/>
                </a:cubicBezTo>
                <a:cubicBezTo>
                  <a:pt x="1467" y="619"/>
                  <a:pt x="1525" y="620"/>
                  <a:pt x="1565" y="62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42" name="Freeform 5"/>
          <p:cNvSpPr/>
          <p:nvPr/>
        </p:nvSpPr>
        <p:spPr>
          <a:xfrm>
            <a:off x="5519520" y="1168560"/>
            <a:ext cx="1770480" cy="294120"/>
          </a:xfrm>
          <a:custGeom>
            <a:avLst/>
            <a:gdLst/>
            <a:ahLst/>
            <a:rect l="0" t="0" r="r" b="b"/>
            <a:pathLst>
              <a:path w="4918" h="817">
                <a:moveTo>
                  <a:pt x="22" y="536"/>
                </a:moveTo>
                <a:cubicBezTo>
                  <a:pt x="0" y="535"/>
                  <a:pt x="29" y="579"/>
                  <a:pt x="32" y="603"/>
                </a:cubicBezTo>
                <a:cubicBezTo>
                  <a:pt x="40" y="660"/>
                  <a:pt x="46" y="714"/>
                  <a:pt x="78" y="764"/>
                </a:cubicBezTo>
                <a:cubicBezTo>
                  <a:pt x="95" y="790"/>
                  <a:pt x="116" y="813"/>
                  <a:pt x="147" y="816"/>
                </a:cubicBezTo>
                <a:cubicBezTo>
                  <a:pt x="150" y="816"/>
                  <a:pt x="153" y="816"/>
                  <a:pt x="156" y="816"/>
                </a:cubicBezTo>
                <a:moveTo>
                  <a:pt x="89" y="242"/>
                </a:moveTo>
                <a:cubicBezTo>
                  <a:pt x="107" y="227"/>
                  <a:pt x="152" y="299"/>
                  <a:pt x="171" y="321"/>
                </a:cubicBezTo>
                <a:cubicBezTo>
                  <a:pt x="209" y="363"/>
                  <a:pt x="222" y="378"/>
                  <a:pt x="251" y="403"/>
                </a:cubicBezTo>
                <a:moveTo>
                  <a:pt x="406" y="473"/>
                </a:moveTo>
                <a:cubicBezTo>
                  <a:pt x="412" y="506"/>
                  <a:pt x="425" y="516"/>
                  <a:pt x="442" y="545"/>
                </a:cubicBezTo>
                <a:cubicBezTo>
                  <a:pt x="469" y="592"/>
                  <a:pt x="493" y="640"/>
                  <a:pt x="528" y="682"/>
                </a:cubicBezTo>
                <a:cubicBezTo>
                  <a:pt x="545" y="702"/>
                  <a:pt x="556" y="702"/>
                  <a:pt x="576" y="711"/>
                </a:cubicBezTo>
                <a:cubicBezTo>
                  <a:pt x="597" y="688"/>
                  <a:pt x="620" y="659"/>
                  <a:pt x="642" y="634"/>
                </a:cubicBezTo>
                <a:cubicBezTo>
                  <a:pt x="685" y="586"/>
                  <a:pt x="738" y="561"/>
                  <a:pt x="804" y="568"/>
                </a:cubicBezTo>
                <a:cubicBezTo>
                  <a:pt x="854" y="573"/>
                  <a:pt x="868" y="618"/>
                  <a:pt x="904" y="645"/>
                </a:cubicBezTo>
                <a:cubicBezTo>
                  <a:pt x="956" y="684"/>
                  <a:pt x="1039" y="679"/>
                  <a:pt x="1087" y="642"/>
                </a:cubicBezTo>
                <a:cubicBezTo>
                  <a:pt x="1144" y="598"/>
                  <a:pt x="1153" y="532"/>
                  <a:pt x="1155" y="465"/>
                </a:cubicBezTo>
                <a:cubicBezTo>
                  <a:pt x="1158" y="370"/>
                  <a:pt x="1129" y="302"/>
                  <a:pt x="1093" y="218"/>
                </a:cubicBezTo>
                <a:cubicBezTo>
                  <a:pt x="1079" y="187"/>
                  <a:pt x="1069" y="171"/>
                  <a:pt x="1053" y="146"/>
                </a:cubicBezTo>
                <a:cubicBezTo>
                  <a:pt x="1037" y="231"/>
                  <a:pt x="1026" y="308"/>
                  <a:pt x="1025" y="395"/>
                </a:cubicBezTo>
                <a:cubicBezTo>
                  <a:pt x="1024" y="518"/>
                  <a:pt x="1068" y="587"/>
                  <a:pt x="1155" y="669"/>
                </a:cubicBezTo>
                <a:cubicBezTo>
                  <a:pt x="1169" y="681"/>
                  <a:pt x="1183" y="692"/>
                  <a:pt x="1197" y="704"/>
                </a:cubicBezTo>
                <a:moveTo>
                  <a:pt x="1020" y="476"/>
                </a:moveTo>
                <a:cubicBezTo>
                  <a:pt x="1074" y="468"/>
                  <a:pt x="1141" y="467"/>
                  <a:pt x="1201" y="467"/>
                </a:cubicBezTo>
                <a:cubicBezTo>
                  <a:pt x="1336" y="467"/>
                  <a:pt x="1472" y="461"/>
                  <a:pt x="1607" y="473"/>
                </a:cubicBezTo>
                <a:cubicBezTo>
                  <a:pt x="1645" y="476"/>
                  <a:pt x="1700" y="475"/>
                  <a:pt x="1727" y="507"/>
                </a:cubicBezTo>
                <a:cubicBezTo>
                  <a:pt x="1747" y="530"/>
                  <a:pt x="1731" y="563"/>
                  <a:pt x="1766" y="575"/>
                </a:cubicBezTo>
                <a:cubicBezTo>
                  <a:pt x="1792" y="584"/>
                  <a:pt x="1834" y="575"/>
                  <a:pt x="1855" y="559"/>
                </a:cubicBezTo>
                <a:cubicBezTo>
                  <a:pt x="1883" y="538"/>
                  <a:pt x="1892" y="500"/>
                  <a:pt x="1883" y="466"/>
                </a:cubicBezTo>
                <a:cubicBezTo>
                  <a:pt x="1868" y="407"/>
                  <a:pt x="1788" y="396"/>
                  <a:pt x="1740" y="404"/>
                </a:cubicBezTo>
                <a:cubicBezTo>
                  <a:pt x="1659" y="418"/>
                  <a:pt x="1579" y="490"/>
                  <a:pt x="1536" y="558"/>
                </a:cubicBezTo>
                <a:cubicBezTo>
                  <a:pt x="1490" y="631"/>
                  <a:pt x="1524" y="676"/>
                  <a:pt x="1598" y="701"/>
                </a:cubicBezTo>
                <a:cubicBezTo>
                  <a:pt x="1688" y="732"/>
                  <a:pt x="1814" y="732"/>
                  <a:pt x="1906" y="711"/>
                </a:cubicBezTo>
                <a:cubicBezTo>
                  <a:pt x="1980" y="694"/>
                  <a:pt x="2064" y="652"/>
                  <a:pt x="2085" y="573"/>
                </a:cubicBezTo>
                <a:cubicBezTo>
                  <a:pt x="2102" y="510"/>
                  <a:pt x="2091" y="423"/>
                  <a:pt x="2080" y="359"/>
                </a:cubicBezTo>
                <a:cubicBezTo>
                  <a:pt x="2075" y="332"/>
                  <a:pt x="2069" y="306"/>
                  <a:pt x="2065" y="279"/>
                </a:cubicBezTo>
                <a:cubicBezTo>
                  <a:pt x="2065" y="354"/>
                  <a:pt x="2055" y="434"/>
                  <a:pt x="2085" y="504"/>
                </a:cubicBezTo>
                <a:cubicBezTo>
                  <a:pt x="2113" y="568"/>
                  <a:pt x="2180" y="617"/>
                  <a:pt x="2245" y="638"/>
                </a:cubicBezTo>
                <a:cubicBezTo>
                  <a:pt x="2263" y="644"/>
                  <a:pt x="2276" y="643"/>
                  <a:pt x="2293" y="647"/>
                </a:cubicBezTo>
                <a:cubicBezTo>
                  <a:pt x="2290" y="622"/>
                  <a:pt x="2285" y="610"/>
                  <a:pt x="2278" y="589"/>
                </a:cubicBezTo>
                <a:cubicBezTo>
                  <a:pt x="2276" y="582"/>
                  <a:pt x="2273" y="578"/>
                  <a:pt x="2272" y="571"/>
                </a:cubicBezTo>
                <a:cubicBezTo>
                  <a:pt x="2266" y="540"/>
                  <a:pt x="2270" y="504"/>
                  <a:pt x="2278" y="475"/>
                </a:cubicBezTo>
                <a:cubicBezTo>
                  <a:pt x="2284" y="450"/>
                  <a:pt x="2305" y="389"/>
                  <a:pt x="2327" y="372"/>
                </a:cubicBezTo>
                <a:cubicBezTo>
                  <a:pt x="2330" y="370"/>
                  <a:pt x="2330" y="367"/>
                  <a:pt x="2332" y="366"/>
                </a:cubicBezTo>
                <a:cubicBezTo>
                  <a:pt x="2336" y="363"/>
                  <a:pt x="2340" y="376"/>
                  <a:pt x="2344" y="373"/>
                </a:cubicBezTo>
                <a:moveTo>
                  <a:pt x="2143" y="407"/>
                </a:moveTo>
                <a:cubicBezTo>
                  <a:pt x="2118" y="406"/>
                  <a:pt x="2089" y="401"/>
                  <a:pt x="2065" y="410"/>
                </a:cubicBezTo>
                <a:cubicBezTo>
                  <a:pt x="2042" y="417"/>
                  <a:pt x="2022" y="434"/>
                  <a:pt x="2004" y="447"/>
                </a:cubicBezTo>
                <a:cubicBezTo>
                  <a:pt x="2027" y="446"/>
                  <a:pt x="2043" y="450"/>
                  <a:pt x="2070" y="436"/>
                </a:cubicBezTo>
                <a:cubicBezTo>
                  <a:pt x="2136" y="399"/>
                  <a:pt x="2179" y="341"/>
                  <a:pt x="2186" y="266"/>
                </a:cubicBezTo>
                <a:cubicBezTo>
                  <a:pt x="2190" y="222"/>
                  <a:pt x="2190" y="177"/>
                  <a:pt x="2147" y="152"/>
                </a:cubicBezTo>
                <a:cubicBezTo>
                  <a:pt x="2103" y="125"/>
                  <a:pt x="2051" y="171"/>
                  <a:pt x="2033" y="208"/>
                </a:cubicBezTo>
                <a:cubicBezTo>
                  <a:pt x="1998" y="279"/>
                  <a:pt x="2040" y="336"/>
                  <a:pt x="2092" y="382"/>
                </a:cubicBezTo>
                <a:cubicBezTo>
                  <a:pt x="2154" y="436"/>
                  <a:pt x="2305" y="458"/>
                  <a:pt x="2345" y="521"/>
                </a:cubicBezTo>
                <a:cubicBezTo>
                  <a:pt x="2375" y="569"/>
                  <a:pt x="2298" y="617"/>
                  <a:pt x="2272" y="641"/>
                </a:cubicBezTo>
                <a:cubicBezTo>
                  <a:pt x="2232" y="676"/>
                  <a:pt x="2169" y="714"/>
                  <a:pt x="2153" y="768"/>
                </a:cubicBezTo>
                <a:cubicBezTo>
                  <a:pt x="2153" y="772"/>
                  <a:pt x="2153" y="776"/>
                  <a:pt x="2153" y="780"/>
                </a:cubicBezTo>
                <a:cubicBezTo>
                  <a:pt x="2206" y="791"/>
                  <a:pt x="2262" y="788"/>
                  <a:pt x="2316" y="778"/>
                </a:cubicBezTo>
                <a:cubicBezTo>
                  <a:pt x="2394" y="763"/>
                  <a:pt x="2469" y="735"/>
                  <a:pt x="2544" y="710"/>
                </a:cubicBezTo>
                <a:moveTo>
                  <a:pt x="2609" y="289"/>
                </a:moveTo>
                <a:cubicBezTo>
                  <a:pt x="2603" y="307"/>
                  <a:pt x="2602" y="351"/>
                  <a:pt x="2602" y="378"/>
                </a:cubicBezTo>
                <a:cubicBezTo>
                  <a:pt x="2602" y="447"/>
                  <a:pt x="2603" y="509"/>
                  <a:pt x="2636" y="571"/>
                </a:cubicBezTo>
                <a:cubicBezTo>
                  <a:pt x="2653" y="602"/>
                  <a:pt x="2674" y="626"/>
                  <a:pt x="2705" y="642"/>
                </a:cubicBezTo>
                <a:cubicBezTo>
                  <a:pt x="2708" y="642"/>
                  <a:pt x="2710" y="642"/>
                  <a:pt x="2713" y="642"/>
                </a:cubicBezTo>
                <a:cubicBezTo>
                  <a:pt x="2734" y="602"/>
                  <a:pt x="2742" y="553"/>
                  <a:pt x="2746" y="508"/>
                </a:cubicBezTo>
                <a:cubicBezTo>
                  <a:pt x="2755" y="411"/>
                  <a:pt x="2731" y="308"/>
                  <a:pt x="2792" y="224"/>
                </a:cubicBezTo>
                <a:cubicBezTo>
                  <a:pt x="2825" y="177"/>
                  <a:pt x="2866" y="172"/>
                  <a:pt x="2918" y="170"/>
                </a:cubicBezTo>
                <a:moveTo>
                  <a:pt x="3059" y="286"/>
                </a:moveTo>
                <a:cubicBezTo>
                  <a:pt x="3059" y="341"/>
                  <a:pt x="3062" y="395"/>
                  <a:pt x="3049" y="450"/>
                </a:cubicBezTo>
                <a:cubicBezTo>
                  <a:pt x="3040" y="487"/>
                  <a:pt x="3029" y="533"/>
                  <a:pt x="3037" y="572"/>
                </a:cubicBezTo>
                <a:cubicBezTo>
                  <a:pt x="3042" y="596"/>
                  <a:pt x="3062" y="592"/>
                  <a:pt x="3076" y="583"/>
                </a:cubicBezTo>
                <a:moveTo>
                  <a:pt x="2929" y="145"/>
                </a:moveTo>
                <a:cubicBezTo>
                  <a:pt x="2928" y="91"/>
                  <a:pt x="2918" y="42"/>
                  <a:pt x="2950" y="0"/>
                </a:cubicBezTo>
                <a:cubicBezTo>
                  <a:pt x="3003" y="9"/>
                  <a:pt x="3021" y="46"/>
                  <a:pt x="3055" y="87"/>
                </a:cubicBezTo>
                <a:cubicBezTo>
                  <a:pt x="3066" y="100"/>
                  <a:pt x="3076" y="112"/>
                  <a:pt x="3087" y="125"/>
                </a:cubicBezTo>
                <a:moveTo>
                  <a:pt x="3219" y="225"/>
                </a:moveTo>
                <a:cubicBezTo>
                  <a:pt x="3219" y="258"/>
                  <a:pt x="3208" y="309"/>
                  <a:pt x="3230" y="336"/>
                </a:cubicBezTo>
                <a:cubicBezTo>
                  <a:pt x="3264" y="376"/>
                  <a:pt x="3327" y="378"/>
                  <a:pt x="3375" y="379"/>
                </a:cubicBezTo>
                <a:cubicBezTo>
                  <a:pt x="3436" y="381"/>
                  <a:pt x="3500" y="387"/>
                  <a:pt x="3548" y="341"/>
                </a:cubicBezTo>
                <a:cubicBezTo>
                  <a:pt x="3574" y="316"/>
                  <a:pt x="3597" y="235"/>
                  <a:pt x="3579" y="200"/>
                </a:cubicBezTo>
                <a:cubicBezTo>
                  <a:pt x="3544" y="135"/>
                  <a:pt x="3434" y="199"/>
                  <a:pt x="3402" y="221"/>
                </a:cubicBezTo>
                <a:cubicBezTo>
                  <a:pt x="3331" y="269"/>
                  <a:pt x="3252" y="339"/>
                  <a:pt x="3252" y="432"/>
                </a:cubicBezTo>
                <a:cubicBezTo>
                  <a:pt x="3252" y="511"/>
                  <a:pt x="3369" y="522"/>
                  <a:pt x="3427" y="528"/>
                </a:cubicBezTo>
                <a:cubicBezTo>
                  <a:pt x="3513" y="537"/>
                  <a:pt x="3593" y="528"/>
                  <a:pt x="3678" y="519"/>
                </a:cubicBezTo>
                <a:moveTo>
                  <a:pt x="3851" y="359"/>
                </a:moveTo>
                <a:cubicBezTo>
                  <a:pt x="3854" y="288"/>
                  <a:pt x="3854" y="217"/>
                  <a:pt x="3854" y="146"/>
                </a:cubicBezTo>
                <a:cubicBezTo>
                  <a:pt x="3835" y="180"/>
                  <a:pt x="3810" y="225"/>
                  <a:pt x="3797" y="267"/>
                </a:cubicBezTo>
                <a:cubicBezTo>
                  <a:pt x="3781" y="320"/>
                  <a:pt x="3771" y="376"/>
                  <a:pt x="3818" y="412"/>
                </a:cubicBezTo>
                <a:cubicBezTo>
                  <a:pt x="3852" y="437"/>
                  <a:pt x="3908" y="437"/>
                  <a:pt x="3943" y="418"/>
                </a:cubicBezTo>
                <a:cubicBezTo>
                  <a:pt x="3981" y="396"/>
                  <a:pt x="4017" y="368"/>
                  <a:pt x="4060" y="356"/>
                </a:cubicBezTo>
                <a:cubicBezTo>
                  <a:pt x="4110" y="341"/>
                  <a:pt x="4151" y="349"/>
                  <a:pt x="4196" y="369"/>
                </a:cubicBezTo>
                <a:cubicBezTo>
                  <a:pt x="4257" y="396"/>
                  <a:pt x="4307" y="419"/>
                  <a:pt x="4375" y="422"/>
                </a:cubicBezTo>
                <a:cubicBezTo>
                  <a:pt x="4432" y="425"/>
                  <a:pt x="4474" y="418"/>
                  <a:pt x="4484" y="353"/>
                </a:cubicBezTo>
                <a:cubicBezTo>
                  <a:pt x="4496" y="275"/>
                  <a:pt x="4463" y="223"/>
                  <a:pt x="4407" y="173"/>
                </a:cubicBezTo>
                <a:cubicBezTo>
                  <a:pt x="4371" y="141"/>
                  <a:pt x="4311" y="102"/>
                  <a:pt x="4259" y="115"/>
                </a:cubicBezTo>
                <a:cubicBezTo>
                  <a:pt x="4224" y="124"/>
                  <a:pt x="4210" y="174"/>
                  <a:pt x="4195" y="201"/>
                </a:cubicBezTo>
                <a:moveTo>
                  <a:pt x="4805" y="542"/>
                </a:moveTo>
                <a:cubicBezTo>
                  <a:pt x="4811" y="542"/>
                  <a:pt x="4807" y="543"/>
                  <a:pt x="4816" y="543"/>
                </a:cubicBezTo>
                <a:cubicBezTo>
                  <a:pt x="4839" y="543"/>
                  <a:pt x="4862" y="544"/>
                  <a:pt x="4885" y="548"/>
                </a:cubicBezTo>
                <a:cubicBezTo>
                  <a:pt x="4889" y="549"/>
                  <a:pt x="4893" y="550"/>
                  <a:pt x="4897" y="551"/>
                </a:cubicBezTo>
                <a:cubicBezTo>
                  <a:pt x="4917" y="559"/>
                  <a:pt x="4814" y="553"/>
                  <a:pt x="4813" y="553"/>
                </a:cubicBezTo>
                <a:cubicBezTo>
                  <a:pt x="4796" y="553"/>
                  <a:pt x="4728" y="553"/>
                  <a:pt x="4718" y="55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43" name="Freeform 6"/>
          <p:cNvSpPr/>
          <p:nvPr/>
        </p:nvSpPr>
        <p:spPr>
          <a:xfrm>
            <a:off x="409680" y="1886760"/>
            <a:ext cx="1754640" cy="227520"/>
          </a:xfrm>
          <a:custGeom>
            <a:avLst/>
            <a:gdLst/>
            <a:ahLst/>
            <a:rect l="0" t="0" r="r" b="b"/>
            <a:pathLst>
              <a:path w="4874" h="632">
                <a:moveTo>
                  <a:pt x="18" y="203"/>
                </a:moveTo>
                <a:cubicBezTo>
                  <a:pt x="46" y="197"/>
                  <a:pt x="69" y="186"/>
                  <a:pt x="97" y="178"/>
                </a:cubicBezTo>
                <a:cubicBezTo>
                  <a:pt x="143" y="164"/>
                  <a:pt x="195" y="160"/>
                  <a:pt x="243" y="158"/>
                </a:cubicBezTo>
                <a:cubicBezTo>
                  <a:pt x="324" y="156"/>
                  <a:pt x="392" y="156"/>
                  <a:pt x="461" y="204"/>
                </a:cubicBezTo>
                <a:cubicBezTo>
                  <a:pt x="522" y="246"/>
                  <a:pt x="564" y="302"/>
                  <a:pt x="567" y="376"/>
                </a:cubicBezTo>
                <a:cubicBezTo>
                  <a:pt x="570" y="457"/>
                  <a:pt x="470" y="486"/>
                  <a:pt x="406" y="506"/>
                </a:cubicBezTo>
                <a:cubicBezTo>
                  <a:pt x="295" y="539"/>
                  <a:pt x="176" y="544"/>
                  <a:pt x="61" y="546"/>
                </a:cubicBezTo>
                <a:cubicBezTo>
                  <a:pt x="41" y="546"/>
                  <a:pt x="20" y="546"/>
                  <a:pt x="0" y="546"/>
                </a:cubicBezTo>
                <a:moveTo>
                  <a:pt x="206" y="232"/>
                </a:moveTo>
                <a:cubicBezTo>
                  <a:pt x="244" y="242"/>
                  <a:pt x="253" y="283"/>
                  <a:pt x="264" y="318"/>
                </a:cubicBezTo>
                <a:cubicBezTo>
                  <a:pt x="283" y="380"/>
                  <a:pt x="279" y="440"/>
                  <a:pt x="285" y="502"/>
                </a:cubicBezTo>
                <a:cubicBezTo>
                  <a:pt x="291" y="538"/>
                  <a:pt x="292" y="550"/>
                  <a:pt x="306" y="571"/>
                </a:cubicBezTo>
                <a:moveTo>
                  <a:pt x="862" y="298"/>
                </a:moveTo>
                <a:cubicBezTo>
                  <a:pt x="869" y="314"/>
                  <a:pt x="871" y="321"/>
                  <a:pt x="876" y="338"/>
                </a:cubicBezTo>
                <a:cubicBezTo>
                  <a:pt x="888" y="379"/>
                  <a:pt x="902" y="421"/>
                  <a:pt x="937" y="448"/>
                </a:cubicBezTo>
                <a:cubicBezTo>
                  <a:pt x="963" y="467"/>
                  <a:pt x="992" y="466"/>
                  <a:pt x="1023" y="465"/>
                </a:cubicBezTo>
                <a:cubicBezTo>
                  <a:pt x="1029" y="465"/>
                  <a:pt x="1034" y="464"/>
                  <a:pt x="1040" y="463"/>
                </a:cubicBezTo>
                <a:cubicBezTo>
                  <a:pt x="1045" y="435"/>
                  <a:pt x="1057" y="414"/>
                  <a:pt x="1032" y="388"/>
                </a:cubicBezTo>
                <a:cubicBezTo>
                  <a:pt x="993" y="346"/>
                  <a:pt x="933" y="339"/>
                  <a:pt x="880" y="341"/>
                </a:cubicBezTo>
                <a:cubicBezTo>
                  <a:pt x="818" y="344"/>
                  <a:pt x="764" y="377"/>
                  <a:pt x="749" y="441"/>
                </a:cubicBezTo>
                <a:cubicBezTo>
                  <a:pt x="732" y="513"/>
                  <a:pt x="804" y="525"/>
                  <a:pt x="858" y="529"/>
                </a:cubicBezTo>
                <a:cubicBezTo>
                  <a:pt x="973" y="538"/>
                  <a:pt x="1066" y="496"/>
                  <a:pt x="1168" y="450"/>
                </a:cubicBezTo>
                <a:cubicBezTo>
                  <a:pt x="1252" y="411"/>
                  <a:pt x="1367" y="367"/>
                  <a:pt x="1420" y="286"/>
                </a:cubicBezTo>
                <a:cubicBezTo>
                  <a:pt x="1456" y="231"/>
                  <a:pt x="1433" y="163"/>
                  <a:pt x="1399" y="117"/>
                </a:cubicBezTo>
                <a:cubicBezTo>
                  <a:pt x="1369" y="77"/>
                  <a:pt x="1342" y="62"/>
                  <a:pt x="1301" y="43"/>
                </a:cubicBezTo>
                <a:cubicBezTo>
                  <a:pt x="1287" y="90"/>
                  <a:pt x="1278" y="141"/>
                  <a:pt x="1283" y="199"/>
                </a:cubicBezTo>
                <a:cubicBezTo>
                  <a:pt x="1292" y="308"/>
                  <a:pt x="1346" y="403"/>
                  <a:pt x="1386" y="501"/>
                </a:cubicBezTo>
                <a:cubicBezTo>
                  <a:pt x="1401" y="539"/>
                  <a:pt x="1405" y="550"/>
                  <a:pt x="1417" y="574"/>
                </a:cubicBezTo>
                <a:moveTo>
                  <a:pt x="1223" y="416"/>
                </a:moveTo>
                <a:cubicBezTo>
                  <a:pt x="1265" y="371"/>
                  <a:pt x="1343" y="366"/>
                  <a:pt x="1408" y="359"/>
                </a:cubicBezTo>
                <a:cubicBezTo>
                  <a:pt x="1509" y="347"/>
                  <a:pt x="1648" y="331"/>
                  <a:pt x="1750" y="356"/>
                </a:cubicBezTo>
                <a:cubicBezTo>
                  <a:pt x="1781" y="364"/>
                  <a:pt x="1811" y="381"/>
                  <a:pt x="1842" y="391"/>
                </a:cubicBezTo>
                <a:cubicBezTo>
                  <a:pt x="1883" y="404"/>
                  <a:pt x="1938" y="420"/>
                  <a:pt x="1975" y="391"/>
                </a:cubicBezTo>
                <a:cubicBezTo>
                  <a:pt x="2000" y="372"/>
                  <a:pt x="2015" y="338"/>
                  <a:pt x="2018" y="309"/>
                </a:cubicBezTo>
                <a:cubicBezTo>
                  <a:pt x="2023" y="260"/>
                  <a:pt x="2011" y="232"/>
                  <a:pt x="1957" y="223"/>
                </a:cubicBezTo>
                <a:cubicBezTo>
                  <a:pt x="1873" y="209"/>
                  <a:pt x="1800" y="243"/>
                  <a:pt x="1739" y="298"/>
                </a:cubicBezTo>
                <a:cubicBezTo>
                  <a:pt x="1701" y="332"/>
                  <a:pt x="1644" y="417"/>
                  <a:pt x="1675" y="473"/>
                </a:cubicBezTo>
                <a:cubicBezTo>
                  <a:pt x="1711" y="539"/>
                  <a:pt x="1835" y="526"/>
                  <a:pt x="1894" y="525"/>
                </a:cubicBezTo>
                <a:cubicBezTo>
                  <a:pt x="1987" y="524"/>
                  <a:pt x="2072" y="507"/>
                  <a:pt x="2163" y="489"/>
                </a:cubicBezTo>
                <a:moveTo>
                  <a:pt x="2279" y="224"/>
                </a:moveTo>
                <a:cubicBezTo>
                  <a:pt x="2249" y="212"/>
                  <a:pt x="2270" y="223"/>
                  <a:pt x="2287" y="247"/>
                </a:cubicBezTo>
                <a:cubicBezTo>
                  <a:pt x="2322" y="298"/>
                  <a:pt x="2350" y="353"/>
                  <a:pt x="2373" y="410"/>
                </a:cubicBezTo>
                <a:cubicBezTo>
                  <a:pt x="2391" y="455"/>
                  <a:pt x="2404" y="505"/>
                  <a:pt x="2396" y="554"/>
                </a:cubicBezTo>
                <a:cubicBezTo>
                  <a:pt x="2390" y="570"/>
                  <a:pt x="2388" y="575"/>
                  <a:pt x="2373" y="574"/>
                </a:cubicBezTo>
                <a:cubicBezTo>
                  <a:pt x="2330" y="562"/>
                  <a:pt x="2324" y="519"/>
                  <a:pt x="2321" y="476"/>
                </a:cubicBezTo>
                <a:cubicBezTo>
                  <a:pt x="2316" y="406"/>
                  <a:pt x="2312" y="323"/>
                  <a:pt x="2346" y="260"/>
                </a:cubicBezTo>
                <a:cubicBezTo>
                  <a:pt x="2385" y="186"/>
                  <a:pt x="2444" y="166"/>
                  <a:pt x="2519" y="145"/>
                </a:cubicBezTo>
                <a:moveTo>
                  <a:pt x="2634" y="265"/>
                </a:moveTo>
                <a:cubicBezTo>
                  <a:pt x="2650" y="258"/>
                  <a:pt x="2677" y="255"/>
                  <a:pt x="2704" y="256"/>
                </a:cubicBezTo>
                <a:cubicBezTo>
                  <a:pt x="2765" y="258"/>
                  <a:pt x="2811" y="289"/>
                  <a:pt x="2848" y="336"/>
                </a:cubicBezTo>
                <a:cubicBezTo>
                  <a:pt x="2877" y="373"/>
                  <a:pt x="2910" y="445"/>
                  <a:pt x="2894" y="493"/>
                </a:cubicBezTo>
                <a:cubicBezTo>
                  <a:pt x="2891" y="496"/>
                  <a:pt x="2889" y="499"/>
                  <a:pt x="2886" y="502"/>
                </a:cubicBezTo>
                <a:cubicBezTo>
                  <a:pt x="2858" y="492"/>
                  <a:pt x="2854" y="513"/>
                  <a:pt x="2848" y="469"/>
                </a:cubicBezTo>
                <a:cubicBezTo>
                  <a:pt x="2840" y="413"/>
                  <a:pt x="2856" y="366"/>
                  <a:pt x="2901" y="327"/>
                </a:cubicBezTo>
                <a:cubicBezTo>
                  <a:pt x="2951" y="285"/>
                  <a:pt x="3022" y="262"/>
                  <a:pt x="3088" y="269"/>
                </a:cubicBezTo>
                <a:cubicBezTo>
                  <a:pt x="3150" y="275"/>
                  <a:pt x="3149" y="327"/>
                  <a:pt x="3150" y="376"/>
                </a:cubicBezTo>
                <a:cubicBezTo>
                  <a:pt x="3151" y="406"/>
                  <a:pt x="3154" y="430"/>
                  <a:pt x="3126" y="446"/>
                </a:cubicBezTo>
                <a:cubicBezTo>
                  <a:pt x="3120" y="446"/>
                  <a:pt x="3119" y="446"/>
                  <a:pt x="3116" y="445"/>
                </a:cubicBezTo>
                <a:cubicBezTo>
                  <a:pt x="3116" y="396"/>
                  <a:pt x="3128" y="372"/>
                  <a:pt x="3165" y="336"/>
                </a:cubicBezTo>
                <a:cubicBezTo>
                  <a:pt x="3217" y="285"/>
                  <a:pt x="3333" y="220"/>
                  <a:pt x="3411" y="253"/>
                </a:cubicBezTo>
                <a:cubicBezTo>
                  <a:pt x="3463" y="275"/>
                  <a:pt x="3469" y="351"/>
                  <a:pt x="3472" y="398"/>
                </a:cubicBezTo>
                <a:cubicBezTo>
                  <a:pt x="3474" y="433"/>
                  <a:pt x="3474" y="465"/>
                  <a:pt x="3480" y="496"/>
                </a:cubicBezTo>
                <a:moveTo>
                  <a:pt x="3711" y="232"/>
                </a:moveTo>
                <a:cubicBezTo>
                  <a:pt x="3711" y="207"/>
                  <a:pt x="3711" y="263"/>
                  <a:pt x="3711" y="288"/>
                </a:cubicBezTo>
                <a:cubicBezTo>
                  <a:pt x="3711" y="344"/>
                  <a:pt x="3712" y="402"/>
                  <a:pt x="3726" y="457"/>
                </a:cubicBezTo>
                <a:cubicBezTo>
                  <a:pt x="3729" y="466"/>
                  <a:pt x="3733" y="475"/>
                  <a:pt x="3736" y="485"/>
                </a:cubicBezTo>
                <a:moveTo>
                  <a:pt x="3472" y="26"/>
                </a:moveTo>
                <a:cubicBezTo>
                  <a:pt x="3472" y="18"/>
                  <a:pt x="3472" y="10"/>
                  <a:pt x="3472" y="2"/>
                </a:cubicBezTo>
                <a:cubicBezTo>
                  <a:pt x="3540" y="0"/>
                  <a:pt x="3562" y="20"/>
                  <a:pt x="3617" y="61"/>
                </a:cubicBezTo>
                <a:moveTo>
                  <a:pt x="3816" y="293"/>
                </a:moveTo>
                <a:cubicBezTo>
                  <a:pt x="3848" y="284"/>
                  <a:pt x="3896" y="272"/>
                  <a:pt x="3929" y="290"/>
                </a:cubicBezTo>
                <a:cubicBezTo>
                  <a:pt x="3968" y="311"/>
                  <a:pt x="3980" y="371"/>
                  <a:pt x="3987" y="411"/>
                </a:cubicBezTo>
                <a:cubicBezTo>
                  <a:pt x="3991" y="433"/>
                  <a:pt x="3990" y="452"/>
                  <a:pt x="3996" y="472"/>
                </a:cubicBezTo>
                <a:cubicBezTo>
                  <a:pt x="4017" y="465"/>
                  <a:pt x="4025" y="451"/>
                  <a:pt x="4041" y="430"/>
                </a:cubicBezTo>
                <a:cubicBezTo>
                  <a:pt x="4073" y="388"/>
                  <a:pt x="4110" y="347"/>
                  <a:pt x="4161" y="328"/>
                </a:cubicBezTo>
                <a:cubicBezTo>
                  <a:pt x="4199" y="314"/>
                  <a:pt x="4241" y="313"/>
                  <a:pt x="4263" y="348"/>
                </a:cubicBezTo>
                <a:cubicBezTo>
                  <a:pt x="4286" y="384"/>
                  <a:pt x="4281" y="431"/>
                  <a:pt x="4305" y="466"/>
                </a:cubicBezTo>
                <a:cubicBezTo>
                  <a:pt x="4311" y="472"/>
                  <a:pt x="4317" y="479"/>
                  <a:pt x="4323" y="485"/>
                </a:cubicBezTo>
                <a:moveTo>
                  <a:pt x="4481" y="443"/>
                </a:moveTo>
                <a:cubicBezTo>
                  <a:pt x="4523" y="404"/>
                  <a:pt x="4555" y="352"/>
                  <a:pt x="4606" y="329"/>
                </a:cubicBezTo>
                <a:cubicBezTo>
                  <a:pt x="4616" y="346"/>
                  <a:pt x="4625" y="375"/>
                  <a:pt x="4636" y="397"/>
                </a:cubicBezTo>
                <a:cubicBezTo>
                  <a:pt x="4654" y="433"/>
                  <a:pt x="4687" y="438"/>
                  <a:pt x="4724" y="439"/>
                </a:cubicBezTo>
                <a:cubicBezTo>
                  <a:pt x="4769" y="441"/>
                  <a:pt x="4809" y="437"/>
                  <a:pt x="4839" y="398"/>
                </a:cubicBezTo>
                <a:cubicBezTo>
                  <a:pt x="4858" y="373"/>
                  <a:pt x="4869" y="310"/>
                  <a:pt x="4858" y="282"/>
                </a:cubicBezTo>
                <a:cubicBezTo>
                  <a:pt x="4843" y="242"/>
                  <a:pt x="4794" y="219"/>
                  <a:pt x="4754" y="226"/>
                </a:cubicBezTo>
                <a:cubicBezTo>
                  <a:pt x="4679" y="239"/>
                  <a:pt x="4629" y="320"/>
                  <a:pt x="4600" y="384"/>
                </a:cubicBezTo>
                <a:cubicBezTo>
                  <a:pt x="4579" y="432"/>
                  <a:pt x="4546" y="537"/>
                  <a:pt x="4588" y="584"/>
                </a:cubicBezTo>
                <a:cubicBezTo>
                  <a:pt x="4630" y="631"/>
                  <a:pt x="4740" y="619"/>
                  <a:pt x="4793" y="615"/>
                </a:cubicBezTo>
                <a:cubicBezTo>
                  <a:pt x="4820" y="611"/>
                  <a:pt x="4846" y="608"/>
                  <a:pt x="4873" y="60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44" name="Freeform 7"/>
          <p:cNvSpPr/>
          <p:nvPr/>
        </p:nvSpPr>
        <p:spPr>
          <a:xfrm>
            <a:off x="2590920" y="1805040"/>
            <a:ext cx="4316760" cy="454680"/>
          </a:xfrm>
          <a:custGeom>
            <a:avLst/>
            <a:gdLst/>
            <a:ahLst/>
            <a:rect l="0" t="0" r="r" b="b"/>
            <a:pathLst>
              <a:path w="11991" h="1263">
                <a:moveTo>
                  <a:pt x="41" y="721"/>
                </a:moveTo>
                <a:cubicBezTo>
                  <a:pt x="36" y="718"/>
                  <a:pt x="30" y="714"/>
                  <a:pt x="25" y="711"/>
                </a:cubicBezTo>
                <a:cubicBezTo>
                  <a:pt x="21" y="741"/>
                  <a:pt x="26" y="777"/>
                  <a:pt x="34" y="812"/>
                </a:cubicBezTo>
                <a:cubicBezTo>
                  <a:pt x="52" y="893"/>
                  <a:pt x="81" y="969"/>
                  <a:pt x="110" y="1045"/>
                </a:cubicBezTo>
                <a:cubicBezTo>
                  <a:pt x="125" y="1084"/>
                  <a:pt x="178" y="1190"/>
                  <a:pt x="143" y="1166"/>
                </a:cubicBezTo>
                <a:cubicBezTo>
                  <a:pt x="143" y="1177"/>
                  <a:pt x="140" y="1170"/>
                  <a:pt x="134" y="1145"/>
                </a:cubicBezTo>
                <a:moveTo>
                  <a:pt x="85" y="803"/>
                </a:moveTo>
                <a:cubicBezTo>
                  <a:pt x="88" y="703"/>
                  <a:pt x="76" y="607"/>
                  <a:pt x="170" y="543"/>
                </a:cubicBezTo>
                <a:cubicBezTo>
                  <a:pt x="225" y="505"/>
                  <a:pt x="289" y="522"/>
                  <a:pt x="309" y="586"/>
                </a:cubicBezTo>
                <a:cubicBezTo>
                  <a:pt x="335" y="668"/>
                  <a:pt x="317" y="761"/>
                  <a:pt x="268" y="831"/>
                </a:cubicBezTo>
                <a:cubicBezTo>
                  <a:pt x="222" y="898"/>
                  <a:pt x="153" y="933"/>
                  <a:pt x="74" y="940"/>
                </a:cubicBezTo>
                <a:cubicBezTo>
                  <a:pt x="0" y="947"/>
                  <a:pt x="0" y="933"/>
                  <a:pt x="6" y="868"/>
                </a:cubicBezTo>
                <a:moveTo>
                  <a:pt x="589" y="998"/>
                </a:moveTo>
                <a:cubicBezTo>
                  <a:pt x="592" y="1002"/>
                  <a:pt x="599" y="1031"/>
                  <a:pt x="595" y="1006"/>
                </a:cubicBezTo>
                <a:cubicBezTo>
                  <a:pt x="587" y="952"/>
                  <a:pt x="574" y="900"/>
                  <a:pt x="580" y="845"/>
                </a:cubicBezTo>
                <a:cubicBezTo>
                  <a:pt x="589" y="771"/>
                  <a:pt x="646" y="733"/>
                  <a:pt x="717" y="724"/>
                </a:cubicBezTo>
                <a:cubicBezTo>
                  <a:pt x="802" y="713"/>
                  <a:pt x="872" y="731"/>
                  <a:pt x="929" y="795"/>
                </a:cubicBezTo>
                <a:cubicBezTo>
                  <a:pt x="959" y="828"/>
                  <a:pt x="969" y="868"/>
                  <a:pt x="992" y="904"/>
                </a:cubicBezTo>
                <a:cubicBezTo>
                  <a:pt x="994" y="905"/>
                  <a:pt x="996" y="907"/>
                  <a:pt x="998" y="908"/>
                </a:cubicBezTo>
                <a:cubicBezTo>
                  <a:pt x="1033" y="901"/>
                  <a:pt x="1039" y="893"/>
                  <a:pt x="1065" y="861"/>
                </a:cubicBezTo>
                <a:cubicBezTo>
                  <a:pt x="1093" y="826"/>
                  <a:pt x="1125" y="771"/>
                  <a:pt x="1165" y="748"/>
                </a:cubicBezTo>
                <a:cubicBezTo>
                  <a:pt x="1180" y="739"/>
                  <a:pt x="1184" y="735"/>
                  <a:pt x="1196" y="738"/>
                </a:cubicBezTo>
                <a:cubicBezTo>
                  <a:pt x="1208" y="769"/>
                  <a:pt x="1218" y="812"/>
                  <a:pt x="1233" y="845"/>
                </a:cubicBezTo>
                <a:cubicBezTo>
                  <a:pt x="1267" y="918"/>
                  <a:pt x="1329" y="935"/>
                  <a:pt x="1405" y="931"/>
                </a:cubicBezTo>
                <a:cubicBezTo>
                  <a:pt x="1468" y="927"/>
                  <a:pt x="1477" y="875"/>
                  <a:pt x="1479" y="822"/>
                </a:cubicBezTo>
                <a:cubicBezTo>
                  <a:pt x="1483" y="743"/>
                  <a:pt x="1428" y="698"/>
                  <a:pt x="1360" y="665"/>
                </a:cubicBezTo>
                <a:cubicBezTo>
                  <a:pt x="1317" y="644"/>
                  <a:pt x="1228" y="618"/>
                  <a:pt x="1184" y="650"/>
                </a:cubicBezTo>
                <a:cubicBezTo>
                  <a:pt x="1168" y="675"/>
                  <a:pt x="1163" y="683"/>
                  <a:pt x="1166" y="704"/>
                </a:cubicBezTo>
                <a:moveTo>
                  <a:pt x="1616" y="481"/>
                </a:moveTo>
                <a:cubicBezTo>
                  <a:pt x="1600" y="439"/>
                  <a:pt x="1588" y="414"/>
                  <a:pt x="1562" y="389"/>
                </a:cubicBezTo>
                <a:cubicBezTo>
                  <a:pt x="1528" y="428"/>
                  <a:pt x="1533" y="485"/>
                  <a:pt x="1534" y="538"/>
                </a:cubicBezTo>
                <a:cubicBezTo>
                  <a:pt x="1535" y="620"/>
                  <a:pt x="1571" y="674"/>
                  <a:pt x="1637" y="721"/>
                </a:cubicBezTo>
                <a:cubicBezTo>
                  <a:pt x="1676" y="749"/>
                  <a:pt x="1718" y="765"/>
                  <a:pt x="1766" y="762"/>
                </a:cubicBezTo>
                <a:cubicBezTo>
                  <a:pt x="1803" y="760"/>
                  <a:pt x="1830" y="730"/>
                  <a:pt x="1864" y="716"/>
                </a:cubicBezTo>
                <a:cubicBezTo>
                  <a:pt x="1897" y="702"/>
                  <a:pt x="1968" y="683"/>
                  <a:pt x="1979" y="731"/>
                </a:cubicBezTo>
                <a:cubicBezTo>
                  <a:pt x="1991" y="782"/>
                  <a:pt x="1974" y="831"/>
                  <a:pt x="1928" y="858"/>
                </a:cubicBezTo>
                <a:cubicBezTo>
                  <a:pt x="1891" y="879"/>
                  <a:pt x="1813" y="887"/>
                  <a:pt x="1776" y="862"/>
                </a:cubicBezTo>
                <a:cubicBezTo>
                  <a:pt x="1761" y="840"/>
                  <a:pt x="1756" y="833"/>
                  <a:pt x="1761" y="813"/>
                </a:cubicBezTo>
                <a:moveTo>
                  <a:pt x="2394" y="669"/>
                </a:moveTo>
                <a:cubicBezTo>
                  <a:pt x="2389" y="667"/>
                  <a:pt x="2361" y="656"/>
                  <a:pt x="2337" y="659"/>
                </a:cubicBezTo>
                <a:cubicBezTo>
                  <a:pt x="2270" y="666"/>
                  <a:pt x="2215" y="697"/>
                  <a:pt x="2210" y="766"/>
                </a:cubicBezTo>
                <a:cubicBezTo>
                  <a:pt x="2206" y="816"/>
                  <a:pt x="2234" y="823"/>
                  <a:pt x="2278" y="826"/>
                </a:cubicBezTo>
                <a:cubicBezTo>
                  <a:pt x="2319" y="828"/>
                  <a:pt x="2344" y="825"/>
                  <a:pt x="2367" y="788"/>
                </a:cubicBezTo>
                <a:cubicBezTo>
                  <a:pt x="2380" y="767"/>
                  <a:pt x="2381" y="746"/>
                  <a:pt x="2383" y="723"/>
                </a:cubicBezTo>
                <a:cubicBezTo>
                  <a:pt x="2395" y="737"/>
                  <a:pt x="2403" y="751"/>
                  <a:pt x="2421" y="761"/>
                </a:cubicBezTo>
                <a:cubicBezTo>
                  <a:pt x="2459" y="783"/>
                  <a:pt x="2534" y="785"/>
                  <a:pt x="2576" y="776"/>
                </a:cubicBezTo>
                <a:cubicBezTo>
                  <a:pt x="2656" y="759"/>
                  <a:pt x="2718" y="705"/>
                  <a:pt x="2726" y="625"/>
                </a:cubicBezTo>
                <a:cubicBezTo>
                  <a:pt x="2733" y="551"/>
                  <a:pt x="2709" y="488"/>
                  <a:pt x="2673" y="424"/>
                </a:cubicBezTo>
                <a:cubicBezTo>
                  <a:pt x="2655" y="393"/>
                  <a:pt x="2637" y="378"/>
                  <a:pt x="2615" y="355"/>
                </a:cubicBezTo>
                <a:cubicBezTo>
                  <a:pt x="2598" y="388"/>
                  <a:pt x="2591" y="424"/>
                  <a:pt x="2590" y="475"/>
                </a:cubicBezTo>
                <a:cubicBezTo>
                  <a:pt x="2589" y="543"/>
                  <a:pt x="2593" y="603"/>
                  <a:pt x="2634" y="658"/>
                </a:cubicBezTo>
                <a:cubicBezTo>
                  <a:pt x="2654" y="686"/>
                  <a:pt x="2671" y="691"/>
                  <a:pt x="2703" y="690"/>
                </a:cubicBezTo>
                <a:cubicBezTo>
                  <a:pt x="2739" y="689"/>
                  <a:pt x="2773" y="653"/>
                  <a:pt x="2801" y="633"/>
                </a:cubicBezTo>
                <a:cubicBezTo>
                  <a:pt x="2847" y="601"/>
                  <a:pt x="2891" y="584"/>
                  <a:pt x="2949" y="579"/>
                </a:cubicBezTo>
                <a:cubicBezTo>
                  <a:pt x="3010" y="574"/>
                  <a:pt x="3029" y="593"/>
                  <a:pt x="3034" y="650"/>
                </a:cubicBezTo>
                <a:cubicBezTo>
                  <a:pt x="3038" y="702"/>
                  <a:pt x="3020" y="735"/>
                  <a:pt x="2968" y="752"/>
                </a:cubicBezTo>
                <a:cubicBezTo>
                  <a:pt x="2917" y="768"/>
                  <a:pt x="2836" y="767"/>
                  <a:pt x="2786" y="748"/>
                </a:cubicBezTo>
                <a:cubicBezTo>
                  <a:pt x="2751" y="734"/>
                  <a:pt x="2750" y="720"/>
                  <a:pt x="2746" y="689"/>
                </a:cubicBezTo>
                <a:moveTo>
                  <a:pt x="3149" y="564"/>
                </a:moveTo>
                <a:cubicBezTo>
                  <a:pt x="3149" y="596"/>
                  <a:pt x="3134" y="766"/>
                  <a:pt x="3159" y="770"/>
                </a:cubicBezTo>
                <a:moveTo>
                  <a:pt x="3125" y="344"/>
                </a:moveTo>
                <a:cubicBezTo>
                  <a:pt x="3116" y="318"/>
                  <a:pt x="3113" y="313"/>
                  <a:pt x="3111" y="297"/>
                </a:cubicBezTo>
                <a:cubicBezTo>
                  <a:pt x="3112" y="339"/>
                  <a:pt x="3124" y="354"/>
                  <a:pt x="3150" y="386"/>
                </a:cubicBezTo>
                <a:moveTo>
                  <a:pt x="3475" y="324"/>
                </a:moveTo>
                <a:cubicBezTo>
                  <a:pt x="3488" y="281"/>
                  <a:pt x="3484" y="372"/>
                  <a:pt x="3484" y="375"/>
                </a:cubicBezTo>
                <a:cubicBezTo>
                  <a:pt x="3492" y="448"/>
                  <a:pt x="3495" y="522"/>
                  <a:pt x="3508" y="595"/>
                </a:cubicBezTo>
                <a:cubicBezTo>
                  <a:pt x="3519" y="652"/>
                  <a:pt x="3537" y="713"/>
                  <a:pt x="3584" y="755"/>
                </a:cubicBezTo>
                <a:cubicBezTo>
                  <a:pt x="3616" y="776"/>
                  <a:pt x="3627" y="783"/>
                  <a:pt x="3652" y="790"/>
                </a:cubicBezTo>
                <a:moveTo>
                  <a:pt x="3801" y="613"/>
                </a:moveTo>
                <a:cubicBezTo>
                  <a:pt x="3801" y="587"/>
                  <a:pt x="3801" y="673"/>
                  <a:pt x="3801" y="680"/>
                </a:cubicBezTo>
                <a:cubicBezTo>
                  <a:pt x="3801" y="724"/>
                  <a:pt x="3792" y="778"/>
                  <a:pt x="3809" y="820"/>
                </a:cubicBezTo>
                <a:cubicBezTo>
                  <a:pt x="3820" y="846"/>
                  <a:pt x="3837" y="844"/>
                  <a:pt x="3860" y="847"/>
                </a:cubicBezTo>
                <a:moveTo>
                  <a:pt x="3806" y="279"/>
                </a:moveTo>
                <a:cubicBezTo>
                  <a:pt x="3804" y="274"/>
                  <a:pt x="3803" y="268"/>
                  <a:pt x="3801" y="263"/>
                </a:cubicBezTo>
                <a:cubicBezTo>
                  <a:pt x="3831" y="269"/>
                  <a:pt x="3850" y="290"/>
                  <a:pt x="3878" y="303"/>
                </a:cubicBezTo>
                <a:cubicBezTo>
                  <a:pt x="3890" y="308"/>
                  <a:pt x="3902" y="312"/>
                  <a:pt x="3914" y="317"/>
                </a:cubicBezTo>
                <a:moveTo>
                  <a:pt x="4218" y="259"/>
                </a:moveTo>
                <a:cubicBezTo>
                  <a:pt x="4188" y="260"/>
                  <a:pt x="4196" y="270"/>
                  <a:pt x="4194" y="321"/>
                </a:cubicBezTo>
                <a:cubicBezTo>
                  <a:pt x="4191" y="406"/>
                  <a:pt x="4197" y="472"/>
                  <a:pt x="4230" y="551"/>
                </a:cubicBezTo>
                <a:cubicBezTo>
                  <a:pt x="4260" y="622"/>
                  <a:pt x="4297" y="693"/>
                  <a:pt x="4339" y="758"/>
                </a:cubicBezTo>
                <a:cubicBezTo>
                  <a:pt x="4368" y="797"/>
                  <a:pt x="4376" y="809"/>
                  <a:pt x="4399" y="831"/>
                </a:cubicBezTo>
                <a:moveTo>
                  <a:pt x="4207" y="633"/>
                </a:moveTo>
                <a:cubicBezTo>
                  <a:pt x="4225" y="621"/>
                  <a:pt x="4174" y="620"/>
                  <a:pt x="4237" y="616"/>
                </a:cubicBezTo>
                <a:cubicBezTo>
                  <a:pt x="4349" y="608"/>
                  <a:pt x="4462" y="618"/>
                  <a:pt x="4575" y="609"/>
                </a:cubicBezTo>
                <a:cubicBezTo>
                  <a:pt x="4594" y="607"/>
                  <a:pt x="4612" y="608"/>
                  <a:pt x="4631" y="607"/>
                </a:cubicBezTo>
                <a:cubicBezTo>
                  <a:pt x="4634" y="625"/>
                  <a:pt x="4631" y="649"/>
                  <a:pt x="4640" y="666"/>
                </a:cubicBezTo>
                <a:cubicBezTo>
                  <a:pt x="4659" y="705"/>
                  <a:pt x="4689" y="715"/>
                  <a:pt x="4732" y="719"/>
                </a:cubicBezTo>
                <a:cubicBezTo>
                  <a:pt x="4789" y="724"/>
                  <a:pt x="4837" y="720"/>
                  <a:pt x="4883" y="684"/>
                </a:cubicBezTo>
                <a:cubicBezTo>
                  <a:pt x="4946" y="635"/>
                  <a:pt x="4952" y="551"/>
                  <a:pt x="4969" y="479"/>
                </a:cubicBezTo>
                <a:cubicBezTo>
                  <a:pt x="4969" y="619"/>
                  <a:pt x="4959" y="758"/>
                  <a:pt x="4994" y="895"/>
                </a:cubicBezTo>
                <a:cubicBezTo>
                  <a:pt x="5015" y="977"/>
                  <a:pt x="5050" y="1054"/>
                  <a:pt x="5056" y="1139"/>
                </a:cubicBezTo>
                <a:cubicBezTo>
                  <a:pt x="5061" y="1205"/>
                  <a:pt x="5036" y="1239"/>
                  <a:pt x="4968" y="1248"/>
                </a:cubicBezTo>
                <a:cubicBezTo>
                  <a:pt x="4933" y="1253"/>
                  <a:pt x="4845" y="1262"/>
                  <a:pt x="4834" y="1211"/>
                </a:cubicBezTo>
                <a:cubicBezTo>
                  <a:pt x="4819" y="1145"/>
                  <a:pt x="4921" y="1104"/>
                  <a:pt x="4962" y="1078"/>
                </a:cubicBezTo>
                <a:cubicBezTo>
                  <a:pt x="5062" y="1016"/>
                  <a:pt x="5169" y="948"/>
                  <a:pt x="5280" y="906"/>
                </a:cubicBezTo>
                <a:cubicBezTo>
                  <a:pt x="5300" y="898"/>
                  <a:pt x="5329" y="892"/>
                  <a:pt x="5347" y="896"/>
                </a:cubicBezTo>
                <a:cubicBezTo>
                  <a:pt x="5347" y="899"/>
                  <a:pt x="5347" y="901"/>
                  <a:pt x="5347" y="904"/>
                </a:cubicBezTo>
                <a:moveTo>
                  <a:pt x="6333" y="385"/>
                </a:moveTo>
                <a:cubicBezTo>
                  <a:pt x="6313" y="385"/>
                  <a:pt x="6295" y="384"/>
                  <a:pt x="6275" y="383"/>
                </a:cubicBezTo>
                <a:moveTo>
                  <a:pt x="5982" y="79"/>
                </a:moveTo>
                <a:cubicBezTo>
                  <a:pt x="5981" y="81"/>
                  <a:pt x="5984" y="142"/>
                  <a:pt x="5991" y="175"/>
                </a:cubicBezTo>
                <a:cubicBezTo>
                  <a:pt x="6023" y="334"/>
                  <a:pt x="6033" y="500"/>
                  <a:pt x="6082" y="655"/>
                </a:cubicBezTo>
                <a:cubicBezTo>
                  <a:pt x="6093" y="687"/>
                  <a:pt x="6095" y="695"/>
                  <a:pt x="6104" y="714"/>
                </a:cubicBezTo>
                <a:moveTo>
                  <a:pt x="5758" y="489"/>
                </a:moveTo>
                <a:cubicBezTo>
                  <a:pt x="5814" y="471"/>
                  <a:pt x="5891" y="461"/>
                  <a:pt x="5961" y="457"/>
                </a:cubicBezTo>
                <a:cubicBezTo>
                  <a:pt x="6088" y="450"/>
                  <a:pt x="6357" y="501"/>
                  <a:pt x="6469" y="425"/>
                </a:cubicBezTo>
                <a:cubicBezTo>
                  <a:pt x="6503" y="401"/>
                  <a:pt x="6515" y="360"/>
                  <a:pt x="6503" y="318"/>
                </a:cubicBezTo>
                <a:cubicBezTo>
                  <a:pt x="6494" y="286"/>
                  <a:pt x="6465" y="268"/>
                  <a:pt x="6449" y="243"/>
                </a:cubicBezTo>
                <a:cubicBezTo>
                  <a:pt x="6450" y="343"/>
                  <a:pt x="6453" y="469"/>
                  <a:pt x="6548" y="528"/>
                </a:cubicBezTo>
                <a:cubicBezTo>
                  <a:pt x="6580" y="548"/>
                  <a:pt x="6610" y="530"/>
                  <a:pt x="6633" y="510"/>
                </a:cubicBezTo>
                <a:cubicBezTo>
                  <a:pt x="6673" y="475"/>
                  <a:pt x="6697" y="424"/>
                  <a:pt x="6733" y="386"/>
                </a:cubicBezTo>
                <a:cubicBezTo>
                  <a:pt x="6755" y="363"/>
                  <a:pt x="6773" y="359"/>
                  <a:pt x="6796" y="344"/>
                </a:cubicBezTo>
                <a:cubicBezTo>
                  <a:pt x="6807" y="361"/>
                  <a:pt x="6827" y="392"/>
                  <a:pt x="6842" y="422"/>
                </a:cubicBezTo>
                <a:cubicBezTo>
                  <a:pt x="6872" y="483"/>
                  <a:pt x="6892" y="519"/>
                  <a:pt x="6965" y="533"/>
                </a:cubicBezTo>
                <a:cubicBezTo>
                  <a:pt x="7049" y="549"/>
                  <a:pt x="7144" y="543"/>
                  <a:pt x="7222" y="510"/>
                </a:cubicBezTo>
                <a:cubicBezTo>
                  <a:pt x="7292" y="481"/>
                  <a:pt x="7342" y="431"/>
                  <a:pt x="7337" y="352"/>
                </a:cubicBezTo>
                <a:cubicBezTo>
                  <a:pt x="7334" y="306"/>
                  <a:pt x="7306" y="285"/>
                  <a:pt x="7260" y="287"/>
                </a:cubicBezTo>
                <a:cubicBezTo>
                  <a:pt x="7211" y="289"/>
                  <a:pt x="7185" y="320"/>
                  <a:pt x="7173" y="368"/>
                </a:cubicBezTo>
                <a:cubicBezTo>
                  <a:pt x="7159" y="426"/>
                  <a:pt x="7213" y="440"/>
                  <a:pt x="7258" y="451"/>
                </a:cubicBezTo>
                <a:cubicBezTo>
                  <a:pt x="7306" y="462"/>
                  <a:pt x="7385" y="464"/>
                  <a:pt x="7432" y="445"/>
                </a:cubicBezTo>
                <a:cubicBezTo>
                  <a:pt x="7472" y="428"/>
                  <a:pt x="7457" y="412"/>
                  <a:pt x="7470" y="383"/>
                </a:cubicBezTo>
                <a:cubicBezTo>
                  <a:pt x="7470" y="380"/>
                  <a:pt x="7470" y="376"/>
                  <a:pt x="7470" y="373"/>
                </a:cubicBezTo>
                <a:cubicBezTo>
                  <a:pt x="7477" y="378"/>
                  <a:pt x="7511" y="411"/>
                  <a:pt x="7532" y="421"/>
                </a:cubicBezTo>
                <a:cubicBezTo>
                  <a:pt x="7596" y="453"/>
                  <a:pt x="7697" y="457"/>
                  <a:pt x="7755" y="414"/>
                </a:cubicBezTo>
                <a:cubicBezTo>
                  <a:pt x="7812" y="371"/>
                  <a:pt x="7831" y="275"/>
                  <a:pt x="7815" y="209"/>
                </a:cubicBezTo>
                <a:cubicBezTo>
                  <a:pt x="7801" y="150"/>
                  <a:pt x="7762" y="88"/>
                  <a:pt x="7735" y="32"/>
                </a:cubicBezTo>
                <a:cubicBezTo>
                  <a:pt x="7755" y="139"/>
                  <a:pt x="7792" y="224"/>
                  <a:pt x="7845" y="321"/>
                </a:cubicBezTo>
                <a:cubicBezTo>
                  <a:pt x="7891" y="405"/>
                  <a:pt x="7945" y="482"/>
                  <a:pt x="8000" y="560"/>
                </a:cubicBezTo>
                <a:moveTo>
                  <a:pt x="7715" y="356"/>
                </a:moveTo>
                <a:cubicBezTo>
                  <a:pt x="7814" y="347"/>
                  <a:pt x="7914" y="354"/>
                  <a:pt x="8014" y="352"/>
                </a:cubicBezTo>
                <a:cubicBezTo>
                  <a:pt x="8209" y="348"/>
                  <a:pt x="8404" y="345"/>
                  <a:pt x="8600" y="345"/>
                </a:cubicBezTo>
                <a:moveTo>
                  <a:pt x="9404" y="19"/>
                </a:moveTo>
                <a:cubicBezTo>
                  <a:pt x="9384" y="0"/>
                  <a:pt x="9391" y="9"/>
                  <a:pt x="9380" y="0"/>
                </a:cubicBezTo>
                <a:cubicBezTo>
                  <a:pt x="9380" y="68"/>
                  <a:pt x="9378" y="131"/>
                  <a:pt x="9393" y="198"/>
                </a:cubicBezTo>
                <a:cubicBezTo>
                  <a:pt x="9414" y="293"/>
                  <a:pt x="9447" y="388"/>
                  <a:pt x="9479" y="481"/>
                </a:cubicBezTo>
                <a:cubicBezTo>
                  <a:pt x="9495" y="527"/>
                  <a:pt x="9516" y="572"/>
                  <a:pt x="9528" y="619"/>
                </a:cubicBezTo>
                <a:moveTo>
                  <a:pt x="9062" y="325"/>
                </a:moveTo>
                <a:cubicBezTo>
                  <a:pt x="9238" y="325"/>
                  <a:pt x="9429" y="347"/>
                  <a:pt x="9603" y="314"/>
                </a:cubicBezTo>
                <a:cubicBezTo>
                  <a:pt x="9682" y="299"/>
                  <a:pt x="9731" y="276"/>
                  <a:pt x="9739" y="197"/>
                </a:cubicBezTo>
                <a:cubicBezTo>
                  <a:pt x="9746" y="127"/>
                  <a:pt x="9713" y="91"/>
                  <a:pt x="9689" y="39"/>
                </a:cubicBezTo>
                <a:cubicBezTo>
                  <a:pt x="9682" y="131"/>
                  <a:pt x="9667" y="228"/>
                  <a:pt x="9714" y="311"/>
                </a:cubicBezTo>
                <a:cubicBezTo>
                  <a:pt x="9748" y="371"/>
                  <a:pt x="9818" y="429"/>
                  <a:pt x="9892" y="413"/>
                </a:cubicBezTo>
                <a:cubicBezTo>
                  <a:pt x="9972" y="395"/>
                  <a:pt x="9983" y="236"/>
                  <a:pt x="10074" y="243"/>
                </a:cubicBezTo>
                <a:cubicBezTo>
                  <a:pt x="10115" y="246"/>
                  <a:pt x="10108" y="285"/>
                  <a:pt x="10128" y="314"/>
                </a:cubicBezTo>
                <a:cubicBezTo>
                  <a:pt x="10172" y="376"/>
                  <a:pt x="10196" y="382"/>
                  <a:pt x="10271" y="389"/>
                </a:cubicBezTo>
                <a:cubicBezTo>
                  <a:pt x="10321" y="394"/>
                  <a:pt x="10355" y="389"/>
                  <a:pt x="10394" y="358"/>
                </a:cubicBezTo>
                <a:cubicBezTo>
                  <a:pt x="10428" y="331"/>
                  <a:pt x="10434" y="288"/>
                  <a:pt x="10487" y="297"/>
                </a:cubicBezTo>
                <a:cubicBezTo>
                  <a:pt x="10521" y="303"/>
                  <a:pt x="10532" y="332"/>
                  <a:pt x="10561" y="344"/>
                </a:cubicBezTo>
                <a:cubicBezTo>
                  <a:pt x="10593" y="357"/>
                  <a:pt x="10614" y="362"/>
                  <a:pt x="10649" y="361"/>
                </a:cubicBezTo>
                <a:cubicBezTo>
                  <a:pt x="10682" y="360"/>
                  <a:pt x="10713" y="343"/>
                  <a:pt x="10716" y="304"/>
                </a:cubicBezTo>
                <a:cubicBezTo>
                  <a:pt x="10720" y="252"/>
                  <a:pt x="10697" y="240"/>
                  <a:pt x="10649" y="227"/>
                </a:cubicBezTo>
                <a:cubicBezTo>
                  <a:pt x="10588" y="211"/>
                  <a:pt x="10523" y="225"/>
                  <a:pt x="10475" y="265"/>
                </a:cubicBezTo>
                <a:cubicBezTo>
                  <a:pt x="10411" y="319"/>
                  <a:pt x="10439" y="375"/>
                  <a:pt x="10489" y="417"/>
                </a:cubicBezTo>
                <a:cubicBezTo>
                  <a:pt x="10569" y="483"/>
                  <a:pt x="10777" y="459"/>
                  <a:pt x="10863" y="428"/>
                </a:cubicBezTo>
                <a:cubicBezTo>
                  <a:pt x="10952" y="396"/>
                  <a:pt x="10954" y="362"/>
                  <a:pt x="10974" y="285"/>
                </a:cubicBezTo>
                <a:cubicBezTo>
                  <a:pt x="10993" y="212"/>
                  <a:pt x="10929" y="146"/>
                  <a:pt x="10898" y="86"/>
                </a:cubicBezTo>
                <a:cubicBezTo>
                  <a:pt x="10893" y="77"/>
                  <a:pt x="10891" y="77"/>
                  <a:pt x="10892" y="71"/>
                </a:cubicBezTo>
                <a:cubicBezTo>
                  <a:pt x="10924" y="87"/>
                  <a:pt x="10959" y="103"/>
                  <a:pt x="10992" y="123"/>
                </a:cubicBezTo>
                <a:cubicBezTo>
                  <a:pt x="11098" y="187"/>
                  <a:pt x="11136" y="242"/>
                  <a:pt x="11204" y="335"/>
                </a:cubicBezTo>
                <a:cubicBezTo>
                  <a:pt x="11225" y="364"/>
                  <a:pt x="11218" y="374"/>
                  <a:pt x="11258" y="372"/>
                </a:cubicBezTo>
                <a:cubicBezTo>
                  <a:pt x="11310" y="370"/>
                  <a:pt x="11367" y="300"/>
                  <a:pt x="11396" y="263"/>
                </a:cubicBezTo>
                <a:cubicBezTo>
                  <a:pt x="11431" y="219"/>
                  <a:pt x="11459" y="170"/>
                  <a:pt x="11493" y="130"/>
                </a:cubicBezTo>
                <a:cubicBezTo>
                  <a:pt x="11505" y="144"/>
                  <a:pt x="11529" y="179"/>
                  <a:pt x="11545" y="195"/>
                </a:cubicBezTo>
                <a:cubicBezTo>
                  <a:pt x="11612" y="257"/>
                  <a:pt x="11833" y="347"/>
                  <a:pt x="11909" y="256"/>
                </a:cubicBezTo>
                <a:cubicBezTo>
                  <a:pt x="11946" y="212"/>
                  <a:pt x="11911" y="148"/>
                  <a:pt x="11881" y="115"/>
                </a:cubicBezTo>
                <a:cubicBezTo>
                  <a:pt x="11837" y="66"/>
                  <a:pt x="11776" y="53"/>
                  <a:pt x="11713" y="64"/>
                </a:cubicBezTo>
                <a:cubicBezTo>
                  <a:pt x="11596" y="85"/>
                  <a:pt x="11507" y="282"/>
                  <a:pt x="11577" y="375"/>
                </a:cubicBezTo>
                <a:cubicBezTo>
                  <a:pt x="11656" y="481"/>
                  <a:pt x="11877" y="476"/>
                  <a:pt x="11990" y="48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45" name="Freeform 8"/>
          <p:cNvSpPr/>
          <p:nvPr/>
        </p:nvSpPr>
        <p:spPr>
          <a:xfrm>
            <a:off x="7170480" y="1809000"/>
            <a:ext cx="659520" cy="146520"/>
          </a:xfrm>
          <a:custGeom>
            <a:avLst/>
            <a:gdLst/>
            <a:ahLst/>
            <a:rect l="0" t="0" r="r" b="b"/>
            <a:pathLst>
              <a:path w="1832" h="407">
                <a:moveTo>
                  <a:pt x="346" y="163"/>
                </a:moveTo>
                <a:cubicBezTo>
                  <a:pt x="329" y="161"/>
                  <a:pt x="273" y="155"/>
                  <a:pt x="244" y="159"/>
                </a:cubicBezTo>
                <a:cubicBezTo>
                  <a:pt x="173" y="169"/>
                  <a:pt x="0" y="207"/>
                  <a:pt x="1" y="304"/>
                </a:cubicBezTo>
                <a:cubicBezTo>
                  <a:pt x="2" y="361"/>
                  <a:pt x="29" y="377"/>
                  <a:pt x="87" y="384"/>
                </a:cubicBezTo>
                <a:cubicBezTo>
                  <a:pt x="159" y="394"/>
                  <a:pt x="239" y="390"/>
                  <a:pt x="282" y="325"/>
                </a:cubicBezTo>
                <a:cubicBezTo>
                  <a:pt x="303" y="293"/>
                  <a:pt x="294" y="255"/>
                  <a:pt x="296" y="220"/>
                </a:cubicBezTo>
                <a:cubicBezTo>
                  <a:pt x="306" y="249"/>
                  <a:pt x="311" y="279"/>
                  <a:pt x="330" y="305"/>
                </a:cubicBezTo>
                <a:cubicBezTo>
                  <a:pt x="358" y="344"/>
                  <a:pt x="401" y="370"/>
                  <a:pt x="451" y="366"/>
                </a:cubicBezTo>
                <a:cubicBezTo>
                  <a:pt x="502" y="362"/>
                  <a:pt x="531" y="353"/>
                  <a:pt x="560" y="307"/>
                </a:cubicBezTo>
                <a:cubicBezTo>
                  <a:pt x="588" y="266"/>
                  <a:pt x="591" y="222"/>
                  <a:pt x="591" y="173"/>
                </a:cubicBezTo>
                <a:cubicBezTo>
                  <a:pt x="591" y="148"/>
                  <a:pt x="589" y="124"/>
                  <a:pt x="587" y="100"/>
                </a:cubicBezTo>
                <a:cubicBezTo>
                  <a:pt x="587" y="101"/>
                  <a:pt x="587" y="102"/>
                  <a:pt x="587" y="103"/>
                </a:cubicBezTo>
                <a:cubicBezTo>
                  <a:pt x="592" y="137"/>
                  <a:pt x="590" y="151"/>
                  <a:pt x="611" y="183"/>
                </a:cubicBezTo>
                <a:cubicBezTo>
                  <a:pt x="649" y="239"/>
                  <a:pt x="736" y="331"/>
                  <a:pt x="790" y="370"/>
                </a:cubicBezTo>
                <a:cubicBezTo>
                  <a:pt x="798" y="376"/>
                  <a:pt x="790" y="385"/>
                  <a:pt x="797" y="386"/>
                </a:cubicBezTo>
                <a:cubicBezTo>
                  <a:pt x="830" y="391"/>
                  <a:pt x="870" y="364"/>
                  <a:pt x="897" y="351"/>
                </a:cubicBezTo>
                <a:cubicBezTo>
                  <a:pt x="987" y="307"/>
                  <a:pt x="1057" y="256"/>
                  <a:pt x="1118" y="182"/>
                </a:cubicBezTo>
                <a:cubicBezTo>
                  <a:pt x="1140" y="155"/>
                  <a:pt x="1161" y="134"/>
                  <a:pt x="1186" y="114"/>
                </a:cubicBezTo>
                <a:lnTo>
                  <a:pt x="1187" y="114"/>
                </a:lnTo>
                <a:cubicBezTo>
                  <a:pt x="1193" y="144"/>
                  <a:pt x="1187" y="187"/>
                  <a:pt x="1224" y="202"/>
                </a:cubicBezTo>
                <a:cubicBezTo>
                  <a:pt x="1247" y="212"/>
                  <a:pt x="1298" y="209"/>
                  <a:pt x="1319" y="198"/>
                </a:cubicBezTo>
                <a:cubicBezTo>
                  <a:pt x="1356" y="181"/>
                  <a:pt x="1382" y="147"/>
                  <a:pt x="1393" y="111"/>
                </a:cubicBezTo>
                <a:cubicBezTo>
                  <a:pt x="1404" y="73"/>
                  <a:pt x="1397" y="47"/>
                  <a:pt x="1366" y="31"/>
                </a:cubicBezTo>
                <a:cubicBezTo>
                  <a:pt x="1308" y="0"/>
                  <a:pt x="1203" y="80"/>
                  <a:pt x="1163" y="107"/>
                </a:cubicBezTo>
                <a:cubicBezTo>
                  <a:pt x="1100" y="148"/>
                  <a:pt x="1051" y="190"/>
                  <a:pt x="1043" y="266"/>
                </a:cubicBezTo>
                <a:cubicBezTo>
                  <a:pt x="1036" y="334"/>
                  <a:pt x="1108" y="354"/>
                  <a:pt x="1166" y="369"/>
                </a:cubicBezTo>
                <a:cubicBezTo>
                  <a:pt x="1316" y="406"/>
                  <a:pt x="1504" y="398"/>
                  <a:pt x="1655" y="374"/>
                </a:cubicBezTo>
                <a:cubicBezTo>
                  <a:pt x="1730" y="362"/>
                  <a:pt x="1780" y="347"/>
                  <a:pt x="1831" y="29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46" name="Freeform 9"/>
          <p:cNvSpPr/>
          <p:nvPr/>
        </p:nvSpPr>
        <p:spPr>
          <a:xfrm>
            <a:off x="846000" y="2300400"/>
            <a:ext cx="1167480" cy="294120"/>
          </a:xfrm>
          <a:custGeom>
            <a:avLst/>
            <a:gdLst/>
            <a:ahLst/>
            <a:rect l="0" t="0" r="r" b="b"/>
            <a:pathLst>
              <a:path w="3243" h="817">
                <a:moveTo>
                  <a:pt x="127" y="248"/>
                </a:moveTo>
                <a:cubicBezTo>
                  <a:pt x="124" y="246"/>
                  <a:pt x="106" y="231"/>
                  <a:pt x="100" y="227"/>
                </a:cubicBezTo>
                <a:cubicBezTo>
                  <a:pt x="112" y="254"/>
                  <a:pt x="114" y="270"/>
                  <a:pt x="148" y="282"/>
                </a:cubicBezTo>
                <a:cubicBezTo>
                  <a:pt x="182" y="294"/>
                  <a:pt x="244" y="297"/>
                  <a:pt x="279" y="289"/>
                </a:cubicBezTo>
                <a:cubicBezTo>
                  <a:pt x="318" y="280"/>
                  <a:pt x="318" y="263"/>
                  <a:pt x="327" y="234"/>
                </a:cubicBezTo>
                <a:cubicBezTo>
                  <a:pt x="287" y="214"/>
                  <a:pt x="250" y="194"/>
                  <a:pt x="194" y="207"/>
                </a:cubicBezTo>
                <a:cubicBezTo>
                  <a:pt x="99" y="230"/>
                  <a:pt x="25" y="329"/>
                  <a:pt x="11" y="424"/>
                </a:cubicBezTo>
                <a:cubicBezTo>
                  <a:pt x="0" y="498"/>
                  <a:pt x="27" y="538"/>
                  <a:pt x="100" y="555"/>
                </a:cubicBezTo>
                <a:cubicBezTo>
                  <a:pt x="212" y="581"/>
                  <a:pt x="339" y="566"/>
                  <a:pt x="447" y="538"/>
                </a:cubicBezTo>
                <a:cubicBezTo>
                  <a:pt x="562" y="508"/>
                  <a:pt x="678" y="457"/>
                  <a:pt x="770" y="379"/>
                </a:cubicBezTo>
                <a:cubicBezTo>
                  <a:pt x="832" y="327"/>
                  <a:pt x="875" y="256"/>
                  <a:pt x="890" y="176"/>
                </a:cubicBezTo>
                <a:cubicBezTo>
                  <a:pt x="890" y="175"/>
                  <a:pt x="890" y="174"/>
                  <a:pt x="890" y="173"/>
                </a:cubicBezTo>
                <a:cubicBezTo>
                  <a:pt x="852" y="228"/>
                  <a:pt x="809" y="284"/>
                  <a:pt x="763" y="336"/>
                </a:cubicBezTo>
                <a:cubicBezTo>
                  <a:pt x="704" y="402"/>
                  <a:pt x="638" y="464"/>
                  <a:pt x="584" y="535"/>
                </a:cubicBezTo>
                <a:cubicBezTo>
                  <a:pt x="570" y="554"/>
                  <a:pt x="560" y="566"/>
                  <a:pt x="545" y="581"/>
                </a:cubicBezTo>
                <a:moveTo>
                  <a:pt x="521" y="336"/>
                </a:moveTo>
                <a:cubicBezTo>
                  <a:pt x="593" y="333"/>
                  <a:pt x="643" y="343"/>
                  <a:pt x="709" y="375"/>
                </a:cubicBezTo>
                <a:cubicBezTo>
                  <a:pt x="779" y="410"/>
                  <a:pt x="841" y="459"/>
                  <a:pt x="912" y="490"/>
                </a:cubicBezTo>
                <a:cubicBezTo>
                  <a:pt x="971" y="516"/>
                  <a:pt x="1021" y="517"/>
                  <a:pt x="1084" y="520"/>
                </a:cubicBezTo>
                <a:moveTo>
                  <a:pt x="1397" y="273"/>
                </a:moveTo>
                <a:cubicBezTo>
                  <a:pt x="1364" y="267"/>
                  <a:pt x="1336" y="270"/>
                  <a:pt x="1293" y="295"/>
                </a:cubicBezTo>
                <a:cubicBezTo>
                  <a:pt x="1243" y="324"/>
                  <a:pt x="1161" y="375"/>
                  <a:pt x="1142" y="435"/>
                </a:cubicBezTo>
                <a:cubicBezTo>
                  <a:pt x="1123" y="494"/>
                  <a:pt x="1197" y="506"/>
                  <a:pt x="1236" y="510"/>
                </a:cubicBezTo>
                <a:cubicBezTo>
                  <a:pt x="1299" y="516"/>
                  <a:pt x="1382" y="521"/>
                  <a:pt x="1433" y="479"/>
                </a:cubicBezTo>
                <a:cubicBezTo>
                  <a:pt x="1458" y="458"/>
                  <a:pt x="1472" y="402"/>
                  <a:pt x="1461" y="371"/>
                </a:cubicBezTo>
                <a:cubicBezTo>
                  <a:pt x="1454" y="352"/>
                  <a:pt x="1445" y="356"/>
                  <a:pt x="1433" y="349"/>
                </a:cubicBezTo>
                <a:cubicBezTo>
                  <a:pt x="1431" y="373"/>
                  <a:pt x="1423" y="413"/>
                  <a:pt x="1430" y="439"/>
                </a:cubicBezTo>
                <a:cubicBezTo>
                  <a:pt x="1450" y="517"/>
                  <a:pt x="1522" y="512"/>
                  <a:pt x="1585" y="517"/>
                </a:cubicBezTo>
                <a:moveTo>
                  <a:pt x="2139" y="258"/>
                </a:moveTo>
                <a:cubicBezTo>
                  <a:pt x="2061" y="252"/>
                  <a:pt x="1996" y="270"/>
                  <a:pt x="1921" y="293"/>
                </a:cubicBezTo>
                <a:cubicBezTo>
                  <a:pt x="1849" y="316"/>
                  <a:pt x="1707" y="345"/>
                  <a:pt x="1667" y="423"/>
                </a:cubicBezTo>
                <a:cubicBezTo>
                  <a:pt x="1667" y="433"/>
                  <a:pt x="1667" y="442"/>
                  <a:pt x="1667" y="452"/>
                </a:cubicBezTo>
                <a:cubicBezTo>
                  <a:pt x="1729" y="518"/>
                  <a:pt x="1818" y="506"/>
                  <a:pt x="1910" y="506"/>
                </a:cubicBezTo>
                <a:cubicBezTo>
                  <a:pt x="1943" y="506"/>
                  <a:pt x="1977" y="505"/>
                  <a:pt x="2010" y="505"/>
                </a:cubicBezTo>
                <a:moveTo>
                  <a:pt x="2275" y="0"/>
                </a:moveTo>
                <a:cubicBezTo>
                  <a:pt x="2277" y="58"/>
                  <a:pt x="2289" y="114"/>
                  <a:pt x="2297" y="172"/>
                </a:cubicBezTo>
                <a:cubicBezTo>
                  <a:pt x="2309" y="254"/>
                  <a:pt x="2312" y="339"/>
                  <a:pt x="2330" y="421"/>
                </a:cubicBezTo>
                <a:cubicBezTo>
                  <a:pt x="2338" y="458"/>
                  <a:pt x="2351" y="495"/>
                  <a:pt x="2362" y="531"/>
                </a:cubicBezTo>
                <a:moveTo>
                  <a:pt x="2215" y="395"/>
                </a:moveTo>
                <a:cubicBezTo>
                  <a:pt x="2295" y="381"/>
                  <a:pt x="2374" y="382"/>
                  <a:pt x="2455" y="375"/>
                </a:cubicBezTo>
                <a:cubicBezTo>
                  <a:pt x="2511" y="368"/>
                  <a:pt x="2529" y="366"/>
                  <a:pt x="2566" y="358"/>
                </a:cubicBezTo>
                <a:moveTo>
                  <a:pt x="2548" y="97"/>
                </a:moveTo>
                <a:cubicBezTo>
                  <a:pt x="2560" y="149"/>
                  <a:pt x="2579" y="200"/>
                  <a:pt x="2594" y="251"/>
                </a:cubicBezTo>
                <a:cubicBezTo>
                  <a:pt x="2613" y="315"/>
                  <a:pt x="2624" y="382"/>
                  <a:pt x="2649" y="445"/>
                </a:cubicBezTo>
                <a:cubicBezTo>
                  <a:pt x="2666" y="488"/>
                  <a:pt x="2685" y="507"/>
                  <a:pt x="2727" y="523"/>
                </a:cubicBezTo>
                <a:moveTo>
                  <a:pt x="2885" y="299"/>
                </a:moveTo>
                <a:cubicBezTo>
                  <a:pt x="2893" y="308"/>
                  <a:pt x="2906" y="322"/>
                  <a:pt x="2915" y="333"/>
                </a:cubicBezTo>
                <a:cubicBezTo>
                  <a:pt x="2935" y="356"/>
                  <a:pt x="2961" y="381"/>
                  <a:pt x="2990" y="393"/>
                </a:cubicBezTo>
                <a:cubicBezTo>
                  <a:pt x="3012" y="402"/>
                  <a:pt x="3046" y="401"/>
                  <a:pt x="3069" y="398"/>
                </a:cubicBezTo>
                <a:cubicBezTo>
                  <a:pt x="3115" y="392"/>
                  <a:pt x="3164" y="363"/>
                  <a:pt x="3196" y="330"/>
                </a:cubicBezTo>
                <a:cubicBezTo>
                  <a:pt x="3218" y="308"/>
                  <a:pt x="3242" y="255"/>
                  <a:pt x="3219" y="224"/>
                </a:cubicBezTo>
                <a:cubicBezTo>
                  <a:pt x="3204" y="204"/>
                  <a:pt x="3151" y="193"/>
                  <a:pt x="3128" y="203"/>
                </a:cubicBezTo>
                <a:cubicBezTo>
                  <a:pt x="3104" y="213"/>
                  <a:pt x="3100" y="266"/>
                  <a:pt x="3108" y="286"/>
                </a:cubicBezTo>
                <a:cubicBezTo>
                  <a:pt x="3131" y="345"/>
                  <a:pt x="3177" y="388"/>
                  <a:pt x="3188" y="456"/>
                </a:cubicBezTo>
                <a:cubicBezTo>
                  <a:pt x="3200" y="530"/>
                  <a:pt x="3194" y="612"/>
                  <a:pt x="3164" y="681"/>
                </a:cubicBezTo>
                <a:cubicBezTo>
                  <a:pt x="3143" y="730"/>
                  <a:pt x="3111" y="773"/>
                  <a:pt x="3081" y="81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47" name="Freeform 10"/>
          <p:cNvSpPr/>
          <p:nvPr/>
        </p:nvSpPr>
        <p:spPr>
          <a:xfrm>
            <a:off x="2400480" y="2435040"/>
            <a:ext cx="317880" cy="203760"/>
          </a:xfrm>
          <a:custGeom>
            <a:avLst/>
            <a:gdLst/>
            <a:ahLst/>
            <a:rect l="0" t="0" r="r" b="b"/>
            <a:pathLst>
              <a:path w="883" h="566">
                <a:moveTo>
                  <a:pt x="42" y="180"/>
                </a:moveTo>
                <a:cubicBezTo>
                  <a:pt x="41" y="142"/>
                  <a:pt x="36" y="122"/>
                  <a:pt x="17" y="90"/>
                </a:cubicBezTo>
                <a:cubicBezTo>
                  <a:pt x="5" y="69"/>
                  <a:pt x="7" y="65"/>
                  <a:pt x="0" y="44"/>
                </a:cubicBezTo>
                <a:cubicBezTo>
                  <a:pt x="69" y="17"/>
                  <a:pt x="122" y="7"/>
                  <a:pt x="202" y="6"/>
                </a:cubicBezTo>
                <a:cubicBezTo>
                  <a:pt x="290" y="4"/>
                  <a:pt x="398" y="0"/>
                  <a:pt x="462" y="77"/>
                </a:cubicBezTo>
                <a:cubicBezTo>
                  <a:pt x="519" y="149"/>
                  <a:pt x="477" y="252"/>
                  <a:pt x="425" y="310"/>
                </a:cubicBezTo>
                <a:cubicBezTo>
                  <a:pt x="346" y="401"/>
                  <a:pt x="225" y="456"/>
                  <a:pt x="118" y="506"/>
                </a:cubicBezTo>
                <a:cubicBezTo>
                  <a:pt x="81" y="523"/>
                  <a:pt x="44" y="544"/>
                  <a:pt x="12" y="563"/>
                </a:cubicBezTo>
                <a:cubicBezTo>
                  <a:pt x="119" y="563"/>
                  <a:pt x="223" y="557"/>
                  <a:pt x="330" y="547"/>
                </a:cubicBezTo>
                <a:cubicBezTo>
                  <a:pt x="485" y="533"/>
                  <a:pt x="658" y="508"/>
                  <a:pt x="809" y="545"/>
                </a:cubicBezTo>
                <a:cubicBezTo>
                  <a:pt x="847" y="558"/>
                  <a:pt x="857" y="563"/>
                  <a:pt x="882" y="56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48" name="Freeform 11"/>
          <p:cNvSpPr/>
          <p:nvPr/>
        </p:nvSpPr>
        <p:spPr>
          <a:xfrm>
            <a:off x="3238560" y="2406600"/>
            <a:ext cx="1510200" cy="305280"/>
          </a:xfrm>
          <a:custGeom>
            <a:avLst/>
            <a:gdLst/>
            <a:ahLst/>
            <a:rect l="0" t="0" r="r" b="b"/>
            <a:pathLst>
              <a:path w="4195" h="848">
                <a:moveTo>
                  <a:pt x="283" y="229"/>
                </a:moveTo>
                <a:cubicBezTo>
                  <a:pt x="295" y="173"/>
                  <a:pt x="306" y="151"/>
                  <a:pt x="257" y="115"/>
                </a:cubicBezTo>
                <a:cubicBezTo>
                  <a:pt x="233" y="97"/>
                  <a:pt x="176" y="66"/>
                  <a:pt x="143" y="82"/>
                </a:cubicBezTo>
                <a:cubicBezTo>
                  <a:pt x="82" y="112"/>
                  <a:pt x="96" y="245"/>
                  <a:pt x="97" y="295"/>
                </a:cubicBezTo>
                <a:cubicBezTo>
                  <a:pt x="100" y="419"/>
                  <a:pt x="145" y="530"/>
                  <a:pt x="194" y="642"/>
                </a:cubicBezTo>
                <a:cubicBezTo>
                  <a:pt x="224" y="711"/>
                  <a:pt x="262" y="775"/>
                  <a:pt x="283" y="847"/>
                </a:cubicBezTo>
                <a:moveTo>
                  <a:pt x="0" y="558"/>
                </a:moveTo>
                <a:cubicBezTo>
                  <a:pt x="103" y="544"/>
                  <a:pt x="203" y="541"/>
                  <a:pt x="307" y="541"/>
                </a:cubicBezTo>
                <a:cubicBezTo>
                  <a:pt x="331" y="541"/>
                  <a:pt x="355" y="541"/>
                  <a:pt x="379" y="541"/>
                </a:cubicBezTo>
                <a:moveTo>
                  <a:pt x="579" y="583"/>
                </a:moveTo>
                <a:cubicBezTo>
                  <a:pt x="574" y="566"/>
                  <a:pt x="571" y="548"/>
                  <a:pt x="566" y="531"/>
                </a:cubicBezTo>
                <a:cubicBezTo>
                  <a:pt x="554" y="484"/>
                  <a:pt x="550" y="442"/>
                  <a:pt x="550" y="394"/>
                </a:cubicBezTo>
                <a:cubicBezTo>
                  <a:pt x="550" y="388"/>
                  <a:pt x="550" y="383"/>
                  <a:pt x="550" y="377"/>
                </a:cubicBezTo>
                <a:cubicBezTo>
                  <a:pt x="609" y="374"/>
                  <a:pt x="630" y="370"/>
                  <a:pt x="682" y="412"/>
                </a:cubicBezTo>
                <a:cubicBezTo>
                  <a:pt x="742" y="460"/>
                  <a:pt x="772" y="522"/>
                  <a:pt x="798" y="591"/>
                </a:cubicBezTo>
                <a:cubicBezTo>
                  <a:pt x="805" y="582"/>
                  <a:pt x="820" y="561"/>
                  <a:pt x="828" y="546"/>
                </a:cubicBezTo>
                <a:cubicBezTo>
                  <a:pt x="854" y="498"/>
                  <a:pt x="884" y="434"/>
                  <a:pt x="931" y="402"/>
                </a:cubicBezTo>
                <a:cubicBezTo>
                  <a:pt x="965" y="379"/>
                  <a:pt x="1019" y="376"/>
                  <a:pt x="1055" y="394"/>
                </a:cubicBezTo>
                <a:cubicBezTo>
                  <a:pt x="1097" y="414"/>
                  <a:pt x="1118" y="470"/>
                  <a:pt x="1165" y="480"/>
                </a:cubicBezTo>
                <a:cubicBezTo>
                  <a:pt x="1189" y="485"/>
                  <a:pt x="1233" y="488"/>
                  <a:pt x="1248" y="465"/>
                </a:cubicBezTo>
                <a:cubicBezTo>
                  <a:pt x="1263" y="442"/>
                  <a:pt x="1275" y="389"/>
                  <a:pt x="1259" y="364"/>
                </a:cubicBezTo>
                <a:cubicBezTo>
                  <a:pt x="1229" y="318"/>
                  <a:pt x="1133" y="321"/>
                  <a:pt x="1089" y="337"/>
                </a:cubicBezTo>
                <a:cubicBezTo>
                  <a:pt x="1030" y="358"/>
                  <a:pt x="972" y="413"/>
                  <a:pt x="961" y="475"/>
                </a:cubicBezTo>
                <a:cubicBezTo>
                  <a:pt x="948" y="547"/>
                  <a:pt x="1021" y="557"/>
                  <a:pt x="1076" y="562"/>
                </a:cubicBezTo>
                <a:cubicBezTo>
                  <a:pt x="1191" y="572"/>
                  <a:pt x="1313" y="567"/>
                  <a:pt x="1425" y="546"/>
                </a:cubicBezTo>
                <a:cubicBezTo>
                  <a:pt x="1490" y="534"/>
                  <a:pt x="1623" y="515"/>
                  <a:pt x="1653" y="442"/>
                </a:cubicBezTo>
                <a:cubicBezTo>
                  <a:pt x="1680" y="378"/>
                  <a:pt x="1623" y="327"/>
                  <a:pt x="1577" y="295"/>
                </a:cubicBezTo>
                <a:cubicBezTo>
                  <a:pt x="1530" y="263"/>
                  <a:pt x="1493" y="256"/>
                  <a:pt x="1439" y="258"/>
                </a:cubicBezTo>
                <a:cubicBezTo>
                  <a:pt x="1423" y="297"/>
                  <a:pt x="1408" y="344"/>
                  <a:pt x="1436" y="383"/>
                </a:cubicBezTo>
                <a:cubicBezTo>
                  <a:pt x="1477" y="440"/>
                  <a:pt x="1561" y="472"/>
                  <a:pt x="1617" y="511"/>
                </a:cubicBezTo>
                <a:cubicBezTo>
                  <a:pt x="1656" y="538"/>
                  <a:pt x="1660" y="548"/>
                  <a:pt x="1668" y="588"/>
                </a:cubicBezTo>
                <a:cubicBezTo>
                  <a:pt x="1642" y="592"/>
                  <a:pt x="1597" y="610"/>
                  <a:pt x="1571" y="593"/>
                </a:cubicBezTo>
                <a:cubicBezTo>
                  <a:pt x="1552" y="569"/>
                  <a:pt x="1546" y="561"/>
                  <a:pt x="1544" y="539"/>
                </a:cubicBezTo>
                <a:moveTo>
                  <a:pt x="1855" y="0"/>
                </a:moveTo>
                <a:cubicBezTo>
                  <a:pt x="1855" y="98"/>
                  <a:pt x="1850" y="195"/>
                  <a:pt x="1872" y="291"/>
                </a:cubicBezTo>
                <a:cubicBezTo>
                  <a:pt x="1889" y="368"/>
                  <a:pt x="1924" y="489"/>
                  <a:pt x="2001" y="531"/>
                </a:cubicBezTo>
                <a:cubicBezTo>
                  <a:pt x="2010" y="535"/>
                  <a:pt x="2012" y="536"/>
                  <a:pt x="2018" y="535"/>
                </a:cubicBezTo>
                <a:cubicBezTo>
                  <a:pt x="2028" y="507"/>
                  <a:pt x="2039" y="469"/>
                  <a:pt x="2054" y="440"/>
                </a:cubicBezTo>
                <a:cubicBezTo>
                  <a:pt x="2079" y="390"/>
                  <a:pt x="2108" y="352"/>
                  <a:pt x="2167" y="354"/>
                </a:cubicBezTo>
                <a:cubicBezTo>
                  <a:pt x="2223" y="356"/>
                  <a:pt x="2246" y="430"/>
                  <a:pt x="2267" y="472"/>
                </a:cubicBezTo>
                <a:cubicBezTo>
                  <a:pt x="2287" y="513"/>
                  <a:pt x="2295" y="552"/>
                  <a:pt x="2328" y="583"/>
                </a:cubicBezTo>
                <a:moveTo>
                  <a:pt x="2362" y="325"/>
                </a:moveTo>
                <a:cubicBezTo>
                  <a:pt x="2414" y="321"/>
                  <a:pt x="2446" y="322"/>
                  <a:pt x="2482" y="366"/>
                </a:cubicBezTo>
                <a:cubicBezTo>
                  <a:pt x="2508" y="398"/>
                  <a:pt x="2518" y="443"/>
                  <a:pt x="2529" y="481"/>
                </a:cubicBezTo>
                <a:cubicBezTo>
                  <a:pt x="2534" y="498"/>
                  <a:pt x="2538" y="516"/>
                  <a:pt x="2544" y="532"/>
                </a:cubicBezTo>
                <a:cubicBezTo>
                  <a:pt x="2561" y="522"/>
                  <a:pt x="2569" y="520"/>
                  <a:pt x="2586" y="501"/>
                </a:cubicBezTo>
                <a:cubicBezTo>
                  <a:pt x="2609" y="474"/>
                  <a:pt x="2633" y="448"/>
                  <a:pt x="2670" y="443"/>
                </a:cubicBezTo>
                <a:cubicBezTo>
                  <a:pt x="2713" y="437"/>
                  <a:pt x="2714" y="465"/>
                  <a:pt x="2716" y="500"/>
                </a:cubicBezTo>
                <a:cubicBezTo>
                  <a:pt x="2717" y="528"/>
                  <a:pt x="2714" y="555"/>
                  <a:pt x="2708" y="579"/>
                </a:cubicBezTo>
                <a:cubicBezTo>
                  <a:pt x="2734" y="550"/>
                  <a:pt x="2763" y="520"/>
                  <a:pt x="2792" y="493"/>
                </a:cubicBezTo>
                <a:cubicBezTo>
                  <a:pt x="2829" y="458"/>
                  <a:pt x="2867" y="414"/>
                  <a:pt x="2913" y="390"/>
                </a:cubicBezTo>
                <a:cubicBezTo>
                  <a:pt x="2950" y="371"/>
                  <a:pt x="2999" y="364"/>
                  <a:pt x="3023" y="402"/>
                </a:cubicBezTo>
                <a:cubicBezTo>
                  <a:pt x="3048" y="442"/>
                  <a:pt x="3034" y="491"/>
                  <a:pt x="3045" y="534"/>
                </a:cubicBezTo>
                <a:cubicBezTo>
                  <a:pt x="3055" y="556"/>
                  <a:pt x="3059" y="564"/>
                  <a:pt x="3078" y="568"/>
                </a:cubicBezTo>
                <a:moveTo>
                  <a:pt x="3466" y="374"/>
                </a:moveTo>
                <a:cubicBezTo>
                  <a:pt x="3437" y="339"/>
                  <a:pt x="3388" y="338"/>
                  <a:pt x="3340" y="351"/>
                </a:cubicBezTo>
                <a:cubicBezTo>
                  <a:pt x="3286" y="366"/>
                  <a:pt x="3211" y="407"/>
                  <a:pt x="3193" y="465"/>
                </a:cubicBezTo>
                <a:cubicBezTo>
                  <a:pt x="3176" y="521"/>
                  <a:pt x="3239" y="522"/>
                  <a:pt x="3277" y="525"/>
                </a:cubicBezTo>
                <a:cubicBezTo>
                  <a:pt x="3335" y="529"/>
                  <a:pt x="3402" y="533"/>
                  <a:pt x="3453" y="502"/>
                </a:cubicBezTo>
                <a:cubicBezTo>
                  <a:pt x="3481" y="485"/>
                  <a:pt x="3493" y="458"/>
                  <a:pt x="3500" y="428"/>
                </a:cubicBezTo>
                <a:cubicBezTo>
                  <a:pt x="3501" y="425"/>
                  <a:pt x="3501" y="421"/>
                  <a:pt x="3502" y="418"/>
                </a:cubicBezTo>
                <a:cubicBezTo>
                  <a:pt x="3506" y="429"/>
                  <a:pt x="3506" y="434"/>
                  <a:pt x="3509" y="445"/>
                </a:cubicBezTo>
                <a:cubicBezTo>
                  <a:pt x="3524" y="493"/>
                  <a:pt x="3554" y="520"/>
                  <a:pt x="3597" y="542"/>
                </a:cubicBezTo>
                <a:moveTo>
                  <a:pt x="3694" y="350"/>
                </a:moveTo>
                <a:cubicBezTo>
                  <a:pt x="3720" y="336"/>
                  <a:pt x="3761" y="310"/>
                  <a:pt x="3791" y="334"/>
                </a:cubicBezTo>
                <a:cubicBezTo>
                  <a:pt x="3826" y="361"/>
                  <a:pt x="3834" y="422"/>
                  <a:pt x="3842" y="462"/>
                </a:cubicBezTo>
                <a:cubicBezTo>
                  <a:pt x="3847" y="485"/>
                  <a:pt x="3850" y="516"/>
                  <a:pt x="3856" y="536"/>
                </a:cubicBezTo>
                <a:lnTo>
                  <a:pt x="3857" y="536"/>
                </a:lnTo>
                <a:cubicBezTo>
                  <a:pt x="3873" y="490"/>
                  <a:pt x="3890" y="448"/>
                  <a:pt x="3919" y="408"/>
                </a:cubicBezTo>
                <a:cubicBezTo>
                  <a:pt x="3948" y="368"/>
                  <a:pt x="3984" y="329"/>
                  <a:pt x="4035" y="322"/>
                </a:cubicBezTo>
                <a:cubicBezTo>
                  <a:pt x="4100" y="313"/>
                  <a:pt x="4141" y="346"/>
                  <a:pt x="4165" y="405"/>
                </a:cubicBezTo>
                <a:cubicBezTo>
                  <a:pt x="4194" y="475"/>
                  <a:pt x="4179" y="555"/>
                  <a:pt x="4182" y="628"/>
                </a:cubicBezTo>
                <a:cubicBezTo>
                  <a:pt x="4183" y="642"/>
                  <a:pt x="4184" y="656"/>
                  <a:pt x="4185" y="67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49" name="Freeform 12"/>
          <p:cNvSpPr/>
          <p:nvPr/>
        </p:nvSpPr>
        <p:spPr>
          <a:xfrm>
            <a:off x="5524560" y="2295360"/>
            <a:ext cx="1302480" cy="289440"/>
          </a:xfrm>
          <a:custGeom>
            <a:avLst/>
            <a:gdLst/>
            <a:ahLst/>
            <a:rect l="0" t="0" r="r" b="b"/>
            <a:pathLst>
              <a:path w="3618" h="804">
                <a:moveTo>
                  <a:pt x="203" y="374"/>
                </a:moveTo>
                <a:cubicBezTo>
                  <a:pt x="206" y="360"/>
                  <a:pt x="207" y="356"/>
                  <a:pt x="219" y="356"/>
                </a:cubicBezTo>
                <a:cubicBezTo>
                  <a:pt x="226" y="361"/>
                  <a:pt x="267" y="352"/>
                  <a:pt x="207" y="367"/>
                </a:cubicBezTo>
                <a:cubicBezTo>
                  <a:pt x="155" y="380"/>
                  <a:pt x="102" y="381"/>
                  <a:pt x="49" y="381"/>
                </a:cubicBezTo>
                <a:cubicBezTo>
                  <a:pt x="33" y="381"/>
                  <a:pt x="16" y="381"/>
                  <a:pt x="0" y="381"/>
                </a:cubicBezTo>
                <a:cubicBezTo>
                  <a:pt x="3" y="414"/>
                  <a:pt x="13" y="437"/>
                  <a:pt x="22" y="468"/>
                </a:cubicBezTo>
                <a:cubicBezTo>
                  <a:pt x="41" y="535"/>
                  <a:pt x="41" y="602"/>
                  <a:pt x="51" y="671"/>
                </a:cubicBezTo>
                <a:cubicBezTo>
                  <a:pt x="57" y="712"/>
                  <a:pt x="65" y="760"/>
                  <a:pt x="110" y="775"/>
                </a:cubicBezTo>
                <a:cubicBezTo>
                  <a:pt x="172" y="796"/>
                  <a:pt x="275" y="791"/>
                  <a:pt x="338" y="783"/>
                </a:cubicBezTo>
                <a:cubicBezTo>
                  <a:pt x="361" y="778"/>
                  <a:pt x="383" y="772"/>
                  <a:pt x="406" y="767"/>
                </a:cubicBezTo>
                <a:moveTo>
                  <a:pt x="581" y="363"/>
                </a:moveTo>
                <a:cubicBezTo>
                  <a:pt x="587" y="353"/>
                  <a:pt x="569" y="333"/>
                  <a:pt x="603" y="352"/>
                </a:cubicBezTo>
                <a:cubicBezTo>
                  <a:pt x="658" y="382"/>
                  <a:pt x="694" y="448"/>
                  <a:pt x="745" y="484"/>
                </a:cubicBezTo>
                <a:cubicBezTo>
                  <a:pt x="777" y="506"/>
                  <a:pt x="808" y="521"/>
                  <a:pt x="847" y="521"/>
                </a:cubicBezTo>
                <a:cubicBezTo>
                  <a:pt x="850" y="521"/>
                  <a:pt x="852" y="520"/>
                  <a:pt x="855" y="520"/>
                </a:cubicBezTo>
                <a:cubicBezTo>
                  <a:pt x="859" y="482"/>
                  <a:pt x="862" y="451"/>
                  <a:pt x="846" y="415"/>
                </a:cubicBezTo>
                <a:cubicBezTo>
                  <a:pt x="836" y="392"/>
                  <a:pt x="824" y="383"/>
                  <a:pt x="810" y="367"/>
                </a:cubicBezTo>
                <a:cubicBezTo>
                  <a:pt x="807" y="392"/>
                  <a:pt x="804" y="444"/>
                  <a:pt x="806" y="475"/>
                </a:cubicBezTo>
                <a:cubicBezTo>
                  <a:pt x="811" y="554"/>
                  <a:pt x="832" y="633"/>
                  <a:pt x="846" y="711"/>
                </a:cubicBezTo>
                <a:cubicBezTo>
                  <a:pt x="851" y="737"/>
                  <a:pt x="854" y="792"/>
                  <a:pt x="885" y="803"/>
                </a:cubicBezTo>
                <a:cubicBezTo>
                  <a:pt x="889" y="803"/>
                  <a:pt x="894" y="803"/>
                  <a:pt x="898" y="803"/>
                </a:cubicBezTo>
                <a:moveTo>
                  <a:pt x="1138" y="353"/>
                </a:moveTo>
                <a:cubicBezTo>
                  <a:pt x="1179" y="356"/>
                  <a:pt x="1198" y="354"/>
                  <a:pt x="1210" y="398"/>
                </a:cubicBezTo>
                <a:cubicBezTo>
                  <a:pt x="1215" y="419"/>
                  <a:pt x="1213" y="433"/>
                  <a:pt x="1234" y="442"/>
                </a:cubicBezTo>
                <a:cubicBezTo>
                  <a:pt x="1245" y="442"/>
                  <a:pt x="1248" y="442"/>
                  <a:pt x="1255" y="442"/>
                </a:cubicBezTo>
                <a:cubicBezTo>
                  <a:pt x="1265" y="417"/>
                  <a:pt x="1268" y="400"/>
                  <a:pt x="1268" y="371"/>
                </a:cubicBezTo>
                <a:cubicBezTo>
                  <a:pt x="1268" y="332"/>
                  <a:pt x="1261" y="317"/>
                  <a:pt x="1220" y="318"/>
                </a:cubicBezTo>
                <a:cubicBezTo>
                  <a:pt x="1152" y="319"/>
                  <a:pt x="1096" y="385"/>
                  <a:pt x="1061" y="438"/>
                </a:cubicBezTo>
                <a:cubicBezTo>
                  <a:pt x="1037" y="474"/>
                  <a:pt x="995" y="573"/>
                  <a:pt x="1021" y="619"/>
                </a:cubicBezTo>
                <a:cubicBezTo>
                  <a:pt x="1052" y="671"/>
                  <a:pt x="1164" y="659"/>
                  <a:pt x="1211" y="659"/>
                </a:cubicBezTo>
                <a:cubicBezTo>
                  <a:pt x="1295" y="660"/>
                  <a:pt x="1415" y="644"/>
                  <a:pt x="1464" y="563"/>
                </a:cubicBezTo>
                <a:cubicBezTo>
                  <a:pt x="1493" y="516"/>
                  <a:pt x="1481" y="437"/>
                  <a:pt x="1459" y="390"/>
                </a:cubicBezTo>
                <a:cubicBezTo>
                  <a:pt x="1445" y="361"/>
                  <a:pt x="1422" y="337"/>
                  <a:pt x="1402" y="312"/>
                </a:cubicBezTo>
                <a:cubicBezTo>
                  <a:pt x="1438" y="335"/>
                  <a:pt x="1474" y="356"/>
                  <a:pt x="1512" y="377"/>
                </a:cubicBezTo>
                <a:cubicBezTo>
                  <a:pt x="1572" y="411"/>
                  <a:pt x="1635" y="445"/>
                  <a:pt x="1677" y="501"/>
                </a:cubicBezTo>
                <a:cubicBezTo>
                  <a:pt x="1697" y="528"/>
                  <a:pt x="1712" y="579"/>
                  <a:pt x="1701" y="614"/>
                </a:cubicBezTo>
                <a:cubicBezTo>
                  <a:pt x="1696" y="628"/>
                  <a:pt x="1688" y="644"/>
                  <a:pt x="1683" y="659"/>
                </a:cubicBezTo>
                <a:cubicBezTo>
                  <a:pt x="1724" y="663"/>
                  <a:pt x="1767" y="664"/>
                  <a:pt x="1810" y="664"/>
                </a:cubicBezTo>
                <a:moveTo>
                  <a:pt x="1863" y="421"/>
                </a:moveTo>
                <a:cubicBezTo>
                  <a:pt x="1869" y="406"/>
                  <a:pt x="1872" y="397"/>
                  <a:pt x="1875" y="381"/>
                </a:cubicBezTo>
                <a:cubicBezTo>
                  <a:pt x="1838" y="374"/>
                  <a:pt x="1791" y="369"/>
                  <a:pt x="1747" y="380"/>
                </a:cubicBezTo>
                <a:cubicBezTo>
                  <a:pt x="1657" y="404"/>
                  <a:pt x="1562" y="448"/>
                  <a:pt x="1486" y="501"/>
                </a:cubicBezTo>
                <a:cubicBezTo>
                  <a:pt x="1431" y="539"/>
                  <a:pt x="1433" y="552"/>
                  <a:pt x="1431" y="608"/>
                </a:cubicBezTo>
                <a:cubicBezTo>
                  <a:pt x="1513" y="623"/>
                  <a:pt x="1606" y="631"/>
                  <a:pt x="1690" y="618"/>
                </a:cubicBezTo>
                <a:cubicBezTo>
                  <a:pt x="1757" y="607"/>
                  <a:pt x="1851" y="577"/>
                  <a:pt x="1869" y="501"/>
                </a:cubicBezTo>
                <a:cubicBezTo>
                  <a:pt x="1878" y="462"/>
                  <a:pt x="1870" y="404"/>
                  <a:pt x="1835" y="378"/>
                </a:cubicBezTo>
                <a:cubicBezTo>
                  <a:pt x="1826" y="374"/>
                  <a:pt x="1824" y="372"/>
                  <a:pt x="1817" y="373"/>
                </a:cubicBezTo>
                <a:cubicBezTo>
                  <a:pt x="1810" y="399"/>
                  <a:pt x="1800" y="436"/>
                  <a:pt x="1807" y="468"/>
                </a:cubicBezTo>
                <a:cubicBezTo>
                  <a:pt x="1818" y="521"/>
                  <a:pt x="1863" y="587"/>
                  <a:pt x="1918" y="602"/>
                </a:cubicBezTo>
                <a:cubicBezTo>
                  <a:pt x="1956" y="613"/>
                  <a:pt x="2007" y="610"/>
                  <a:pt x="2032" y="577"/>
                </a:cubicBezTo>
                <a:cubicBezTo>
                  <a:pt x="2070" y="530"/>
                  <a:pt x="2061" y="457"/>
                  <a:pt x="2061" y="400"/>
                </a:cubicBezTo>
                <a:cubicBezTo>
                  <a:pt x="2061" y="361"/>
                  <a:pt x="2055" y="323"/>
                  <a:pt x="2053" y="284"/>
                </a:cubicBezTo>
                <a:cubicBezTo>
                  <a:pt x="2053" y="275"/>
                  <a:pt x="2053" y="274"/>
                  <a:pt x="2053" y="269"/>
                </a:cubicBezTo>
                <a:cubicBezTo>
                  <a:pt x="2073" y="287"/>
                  <a:pt x="2089" y="296"/>
                  <a:pt x="2106" y="324"/>
                </a:cubicBezTo>
                <a:cubicBezTo>
                  <a:pt x="2136" y="372"/>
                  <a:pt x="2158" y="425"/>
                  <a:pt x="2180" y="477"/>
                </a:cubicBezTo>
                <a:cubicBezTo>
                  <a:pt x="2194" y="510"/>
                  <a:pt x="2208" y="558"/>
                  <a:pt x="2235" y="583"/>
                </a:cubicBezTo>
                <a:cubicBezTo>
                  <a:pt x="2260" y="607"/>
                  <a:pt x="2293" y="599"/>
                  <a:pt x="2324" y="599"/>
                </a:cubicBezTo>
                <a:cubicBezTo>
                  <a:pt x="2384" y="599"/>
                  <a:pt x="2421" y="580"/>
                  <a:pt x="2476" y="557"/>
                </a:cubicBezTo>
                <a:moveTo>
                  <a:pt x="2845" y="175"/>
                </a:moveTo>
                <a:cubicBezTo>
                  <a:pt x="2876" y="169"/>
                  <a:pt x="2893" y="159"/>
                  <a:pt x="2896" y="197"/>
                </a:cubicBezTo>
                <a:cubicBezTo>
                  <a:pt x="2901" y="270"/>
                  <a:pt x="2890" y="342"/>
                  <a:pt x="2882" y="414"/>
                </a:cubicBezTo>
                <a:cubicBezTo>
                  <a:pt x="2876" y="472"/>
                  <a:pt x="2856" y="574"/>
                  <a:pt x="2876" y="632"/>
                </a:cubicBezTo>
                <a:cubicBezTo>
                  <a:pt x="2884" y="654"/>
                  <a:pt x="2904" y="651"/>
                  <a:pt x="2921" y="653"/>
                </a:cubicBezTo>
                <a:moveTo>
                  <a:pt x="3329" y="0"/>
                </a:moveTo>
                <a:cubicBezTo>
                  <a:pt x="3336" y="2"/>
                  <a:pt x="3364" y="10"/>
                  <a:pt x="3376" y="16"/>
                </a:cubicBezTo>
                <a:cubicBezTo>
                  <a:pt x="3451" y="50"/>
                  <a:pt x="3528" y="86"/>
                  <a:pt x="3610" y="100"/>
                </a:cubicBezTo>
                <a:cubicBezTo>
                  <a:pt x="3611" y="100"/>
                  <a:pt x="3611" y="100"/>
                  <a:pt x="3612" y="100"/>
                </a:cubicBezTo>
                <a:cubicBezTo>
                  <a:pt x="3609" y="140"/>
                  <a:pt x="3600" y="172"/>
                  <a:pt x="3591" y="213"/>
                </a:cubicBezTo>
                <a:cubicBezTo>
                  <a:pt x="3570" y="308"/>
                  <a:pt x="3563" y="420"/>
                  <a:pt x="3587" y="514"/>
                </a:cubicBezTo>
                <a:cubicBezTo>
                  <a:pt x="3600" y="566"/>
                  <a:pt x="3615" y="610"/>
                  <a:pt x="3616" y="664"/>
                </a:cubicBezTo>
                <a:cubicBezTo>
                  <a:pt x="3617" y="715"/>
                  <a:pt x="3575" y="729"/>
                  <a:pt x="3530" y="742"/>
                </a:cubicBezTo>
                <a:cubicBezTo>
                  <a:pt x="3471" y="759"/>
                  <a:pt x="3407" y="771"/>
                  <a:pt x="3346" y="779"/>
                </a:cubicBezTo>
                <a:cubicBezTo>
                  <a:pt x="3310" y="783"/>
                  <a:pt x="3299" y="784"/>
                  <a:pt x="3276" y="78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50" name="Freeform 13"/>
          <p:cNvSpPr/>
          <p:nvPr/>
        </p:nvSpPr>
        <p:spPr>
          <a:xfrm>
            <a:off x="2552040" y="2896560"/>
            <a:ext cx="228240" cy="225000"/>
          </a:xfrm>
          <a:custGeom>
            <a:avLst/>
            <a:gdLst/>
            <a:ahLst/>
            <a:rect l="0" t="0" r="r" b="b"/>
            <a:pathLst>
              <a:path w="634" h="625">
                <a:moveTo>
                  <a:pt x="9" y="110"/>
                </a:moveTo>
                <a:cubicBezTo>
                  <a:pt x="9" y="109"/>
                  <a:pt x="4" y="103"/>
                  <a:pt x="3" y="95"/>
                </a:cubicBezTo>
                <a:cubicBezTo>
                  <a:pt x="0" y="67"/>
                  <a:pt x="8" y="54"/>
                  <a:pt x="36" y="40"/>
                </a:cubicBezTo>
                <a:cubicBezTo>
                  <a:pt x="115" y="0"/>
                  <a:pt x="251" y="0"/>
                  <a:pt x="324" y="46"/>
                </a:cubicBezTo>
                <a:cubicBezTo>
                  <a:pt x="393" y="88"/>
                  <a:pt x="416" y="146"/>
                  <a:pt x="418" y="224"/>
                </a:cubicBezTo>
                <a:cubicBezTo>
                  <a:pt x="420" y="297"/>
                  <a:pt x="374" y="346"/>
                  <a:pt x="330" y="401"/>
                </a:cubicBezTo>
                <a:cubicBezTo>
                  <a:pt x="287" y="456"/>
                  <a:pt x="231" y="504"/>
                  <a:pt x="216" y="573"/>
                </a:cubicBezTo>
                <a:cubicBezTo>
                  <a:pt x="216" y="576"/>
                  <a:pt x="216" y="580"/>
                  <a:pt x="216" y="583"/>
                </a:cubicBezTo>
                <a:cubicBezTo>
                  <a:pt x="265" y="593"/>
                  <a:pt x="314" y="591"/>
                  <a:pt x="363" y="591"/>
                </a:cubicBezTo>
                <a:cubicBezTo>
                  <a:pt x="440" y="591"/>
                  <a:pt x="508" y="600"/>
                  <a:pt x="582" y="618"/>
                </a:cubicBezTo>
                <a:cubicBezTo>
                  <a:pt x="590" y="620"/>
                  <a:pt x="591" y="623"/>
                  <a:pt x="599" y="624"/>
                </a:cubicBezTo>
                <a:cubicBezTo>
                  <a:pt x="615" y="624"/>
                  <a:pt x="622" y="624"/>
                  <a:pt x="633" y="62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51" name="Freeform 14"/>
          <p:cNvSpPr/>
          <p:nvPr/>
        </p:nvSpPr>
        <p:spPr>
          <a:xfrm>
            <a:off x="3306600" y="2851200"/>
            <a:ext cx="1794240" cy="273240"/>
          </a:xfrm>
          <a:custGeom>
            <a:avLst/>
            <a:gdLst/>
            <a:ahLst/>
            <a:rect l="0" t="0" r="r" b="b"/>
            <a:pathLst>
              <a:path w="4984" h="759">
                <a:moveTo>
                  <a:pt x="277" y="182"/>
                </a:moveTo>
                <a:cubicBezTo>
                  <a:pt x="281" y="168"/>
                  <a:pt x="285" y="159"/>
                  <a:pt x="291" y="147"/>
                </a:cubicBezTo>
                <a:cubicBezTo>
                  <a:pt x="293" y="145"/>
                  <a:pt x="293" y="145"/>
                  <a:pt x="293" y="144"/>
                </a:cubicBezTo>
                <a:cubicBezTo>
                  <a:pt x="240" y="144"/>
                  <a:pt x="199" y="157"/>
                  <a:pt x="151" y="180"/>
                </a:cubicBezTo>
                <a:cubicBezTo>
                  <a:pt x="101" y="204"/>
                  <a:pt x="64" y="227"/>
                  <a:pt x="66" y="286"/>
                </a:cubicBezTo>
                <a:cubicBezTo>
                  <a:pt x="68" y="344"/>
                  <a:pt x="186" y="354"/>
                  <a:pt x="228" y="365"/>
                </a:cubicBezTo>
                <a:cubicBezTo>
                  <a:pt x="299" y="383"/>
                  <a:pt x="422" y="392"/>
                  <a:pt x="472" y="455"/>
                </a:cubicBezTo>
                <a:cubicBezTo>
                  <a:pt x="473" y="463"/>
                  <a:pt x="475" y="471"/>
                  <a:pt x="476" y="479"/>
                </a:cubicBezTo>
                <a:cubicBezTo>
                  <a:pt x="434" y="534"/>
                  <a:pt x="364" y="549"/>
                  <a:pt x="293" y="561"/>
                </a:cubicBezTo>
                <a:cubicBezTo>
                  <a:pt x="197" y="578"/>
                  <a:pt x="98" y="579"/>
                  <a:pt x="0" y="579"/>
                </a:cubicBezTo>
                <a:cubicBezTo>
                  <a:pt x="44" y="571"/>
                  <a:pt x="89" y="562"/>
                  <a:pt x="133" y="554"/>
                </a:cubicBezTo>
                <a:moveTo>
                  <a:pt x="1040" y="363"/>
                </a:moveTo>
                <a:cubicBezTo>
                  <a:pt x="1031" y="353"/>
                  <a:pt x="1059" y="349"/>
                  <a:pt x="1021" y="355"/>
                </a:cubicBezTo>
                <a:cubicBezTo>
                  <a:pt x="970" y="363"/>
                  <a:pt x="923" y="403"/>
                  <a:pt x="889" y="439"/>
                </a:cubicBezTo>
                <a:cubicBezTo>
                  <a:pt x="864" y="466"/>
                  <a:pt x="830" y="532"/>
                  <a:pt x="859" y="570"/>
                </a:cubicBezTo>
                <a:cubicBezTo>
                  <a:pt x="899" y="622"/>
                  <a:pt x="992" y="611"/>
                  <a:pt x="1047" y="611"/>
                </a:cubicBezTo>
                <a:cubicBezTo>
                  <a:pt x="1100" y="611"/>
                  <a:pt x="1140" y="605"/>
                  <a:pt x="1144" y="547"/>
                </a:cubicBezTo>
                <a:cubicBezTo>
                  <a:pt x="1149" y="480"/>
                  <a:pt x="1076" y="436"/>
                  <a:pt x="1029" y="400"/>
                </a:cubicBezTo>
                <a:cubicBezTo>
                  <a:pt x="981" y="363"/>
                  <a:pt x="931" y="326"/>
                  <a:pt x="880" y="293"/>
                </a:cubicBezTo>
                <a:cubicBezTo>
                  <a:pt x="929" y="308"/>
                  <a:pt x="974" y="327"/>
                  <a:pt x="1022" y="347"/>
                </a:cubicBezTo>
                <a:moveTo>
                  <a:pt x="1302" y="390"/>
                </a:moveTo>
                <a:cubicBezTo>
                  <a:pt x="1282" y="409"/>
                  <a:pt x="1279" y="424"/>
                  <a:pt x="1277" y="462"/>
                </a:cubicBezTo>
                <a:cubicBezTo>
                  <a:pt x="1274" y="544"/>
                  <a:pt x="1294" y="585"/>
                  <a:pt x="1341" y="650"/>
                </a:cubicBezTo>
                <a:cubicBezTo>
                  <a:pt x="1367" y="686"/>
                  <a:pt x="1396" y="725"/>
                  <a:pt x="1427" y="757"/>
                </a:cubicBezTo>
                <a:cubicBezTo>
                  <a:pt x="1428" y="757"/>
                  <a:pt x="1429" y="758"/>
                  <a:pt x="1430" y="758"/>
                </a:cubicBezTo>
                <a:cubicBezTo>
                  <a:pt x="1404" y="723"/>
                  <a:pt x="1382" y="691"/>
                  <a:pt x="1363" y="651"/>
                </a:cubicBezTo>
                <a:cubicBezTo>
                  <a:pt x="1327" y="577"/>
                  <a:pt x="1305" y="503"/>
                  <a:pt x="1301" y="419"/>
                </a:cubicBezTo>
                <a:cubicBezTo>
                  <a:pt x="1297" y="346"/>
                  <a:pt x="1300" y="254"/>
                  <a:pt x="1378" y="219"/>
                </a:cubicBezTo>
                <a:cubicBezTo>
                  <a:pt x="1438" y="192"/>
                  <a:pt x="1505" y="217"/>
                  <a:pt x="1521" y="283"/>
                </a:cubicBezTo>
                <a:cubicBezTo>
                  <a:pt x="1541" y="366"/>
                  <a:pt x="1497" y="432"/>
                  <a:pt x="1429" y="475"/>
                </a:cubicBezTo>
                <a:cubicBezTo>
                  <a:pt x="1363" y="517"/>
                  <a:pt x="1287" y="527"/>
                  <a:pt x="1211" y="529"/>
                </a:cubicBezTo>
                <a:cubicBezTo>
                  <a:pt x="1171" y="530"/>
                  <a:pt x="1186" y="519"/>
                  <a:pt x="1198" y="488"/>
                </a:cubicBezTo>
                <a:moveTo>
                  <a:pt x="1586" y="0"/>
                </a:moveTo>
                <a:cubicBezTo>
                  <a:pt x="1588" y="41"/>
                  <a:pt x="1589" y="83"/>
                  <a:pt x="1599" y="123"/>
                </a:cubicBezTo>
                <a:cubicBezTo>
                  <a:pt x="1620" y="207"/>
                  <a:pt x="1663" y="283"/>
                  <a:pt x="1708" y="357"/>
                </a:cubicBezTo>
                <a:cubicBezTo>
                  <a:pt x="1731" y="395"/>
                  <a:pt x="1757" y="431"/>
                  <a:pt x="1780" y="469"/>
                </a:cubicBezTo>
                <a:cubicBezTo>
                  <a:pt x="1781" y="471"/>
                  <a:pt x="1782" y="473"/>
                  <a:pt x="1783" y="475"/>
                </a:cubicBezTo>
                <a:cubicBezTo>
                  <a:pt x="1785" y="436"/>
                  <a:pt x="1786" y="401"/>
                  <a:pt x="1800" y="363"/>
                </a:cubicBezTo>
                <a:cubicBezTo>
                  <a:pt x="1819" y="312"/>
                  <a:pt x="1840" y="278"/>
                  <a:pt x="1896" y="273"/>
                </a:cubicBezTo>
                <a:cubicBezTo>
                  <a:pt x="1961" y="268"/>
                  <a:pt x="1978" y="344"/>
                  <a:pt x="1990" y="393"/>
                </a:cubicBezTo>
                <a:cubicBezTo>
                  <a:pt x="2000" y="435"/>
                  <a:pt x="1989" y="503"/>
                  <a:pt x="2015" y="539"/>
                </a:cubicBezTo>
                <a:cubicBezTo>
                  <a:pt x="2036" y="556"/>
                  <a:pt x="2044" y="562"/>
                  <a:pt x="2064" y="561"/>
                </a:cubicBezTo>
                <a:moveTo>
                  <a:pt x="2351" y="290"/>
                </a:moveTo>
                <a:cubicBezTo>
                  <a:pt x="2336" y="319"/>
                  <a:pt x="2316" y="357"/>
                  <a:pt x="2297" y="387"/>
                </a:cubicBezTo>
                <a:cubicBezTo>
                  <a:pt x="2280" y="414"/>
                  <a:pt x="2237" y="471"/>
                  <a:pt x="2278" y="500"/>
                </a:cubicBezTo>
                <a:cubicBezTo>
                  <a:pt x="2302" y="517"/>
                  <a:pt x="2379" y="525"/>
                  <a:pt x="2406" y="514"/>
                </a:cubicBezTo>
                <a:cubicBezTo>
                  <a:pt x="2436" y="502"/>
                  <a:pt x="2449" y="447"/>
                  <a:pt x="2437" y="421"/>
                </a:cubicBezTo>
                <a:cubicBezTo>
                  <a:pt x="2414" y="370"/>
                  <a:pt x="2344" y="326"/>
                  <a:pt x="2296" y="302"/>
                </a:cubicBezTo>
                <a:cubicBezTo>
                  <a:pt x="2277" y="292"/>
                  <a:pt x="2249" y="286"/>
                  <a:pt x="2309" y="306"/>
                </a:cubicBezTo>
                <a:moveTo>
                  <a:pt x="2547" y="250"/>
                </a:moveTo>
                <a:cubicBezTo>
                  <a:pt x="2590" y="249"/>
                  <a:pt x="2632" y="245"/>
                  <a:pt x="2675" y="246"/>
                </a:cubicBezTo>
                <a:cubicBezTo>
                  <a:pt x="2730" y="247"/>
                  <a:pt x="2753" y="310"/>
                  <a:pt x="2769" y="356"/>
                </a:cubicBezTo>
                <a:cubicBezTo>
                  <a:pt x="2778" y="382"/>
                  <a:pt x="2811" y="492"/>
                  <a:pt x="2790" y="519"/>
                </a:cubicBezTo>
                <a:cubicBezTo>
                  <a:pt x="2780" y="532"/>
                  <a:pt x="2776" y="523"/>
                  <a:pt x="2760" y="527"/>
                </a:cubicBezTo>
                <a:cubicBezTo>
                  <a:pt x="2752" y="504"/>
                  <a:pt x="2737" y="473"/>
                  <a:pt x="2748" y="442"/>
                </a:cubicBezTo>
                <a:cubicBezTo>
                  <a:pt x="2764" y="395"/>
                  <a:pt x="2814" y="350"/>
                  <a:pt x="2860" y="333"/>
                </a:cubicBezTo>
                <a:cubicBezTo>
                  <a:pt x="2900" y="318"/>
                  <a:pt x="2949" y="319"/>
                  <a:pt x="2969" y="362"/>
                </a:cubicBezTo>
                <a:cubicBezTo>
                  <a:pt x="2982" y="390"/>
                  <a:pt x="2977" y="439"/>
                  <a:pt x="2973" y="463"/>
                </a:cubicBezTo>
                <a:lnTo>
                  <a:pt x="2972" y="463"/>
                </a:lnTo>
                <a:cubicBezTo>
                  <a:pt x="2972" y="422"/>
                  <a:pt x="2972" y="393"/>
                  <a:pt x="2987" y="355"/>
                </a:cubicBezTo>
                <a:cubicBezTo>
                  <a:pt x="3005" y="309"/>
                  <a:pt x="3032" y="252"/>
                  <a:pt x="3070" y="219"/>
                </a:cubicBezTo>
                <a:cubicBezTo>
                  <a:pt x="3107" y="187"/>
                  <a:pt x="3151" y="203"/>
                  <a:pt x="3166" y="247"/>
                </a:cubicBezTo>
                <a:cubicBezTo>
                  <a:pt x="3185" y="304"/>
                  <a:pt x="3171" y="373"/>
                  <a:pt x="3167" y="431"/>
                </a:cubicBezTo>
                <a:cubicBezTo>
                  <a:pt x="3165" y="451"/>
                  <a:pt x="3168" y="466"/>
                  <a:pt x="3170" y="484"/>
                </a:cubicBezTo>
                <a:moveTo>
                  <a:pt x="3425" y="316"/>
                </a:moveTo>
                <a:cubicBezTo>
                  <a:pt x="3416" y="292"/>
                  <a:pt x="3396" y="321"/>
                  <a:pt x="3384" y="336"/>
                </a:cubicBezTo>
                <a:cubicBezTo>
                  <a:pt x="3355" y="374"/>
                  <a:pt x="3331" y="422"/>
                  <a:pt x="3339" y="472"/>
                </a:cubicBezTo>
                <a:cubicBezTo>
                  <a:pt x="3347" y="523"/>
                  <a:pt x="3410" y="520"/>
                  <a:pt x="3449" y="521"/>
                </a:cubicBezTo>
                <a:cubicBezTo>
                  <a:pt x="3494" y="522"/>
                  <a:pt x="3539" y="518"/>
                  <a:pt x="3550" y="466"/>
                </a:cubicBezTo>
                <a:cubicBezTo>
                  <a:pt x="3560" y="419"/>
                  <a:pt x="3541" y="382"/>
                  <a:pt x="3507" y="350"/>
                </a:cubicBezTo>
                <a:cubicBezTo>
                  <a:pt x="3482" y="327"/>
                  <a:pt x="3456" y="315"/>
                  <a:pt x="3425" y="304"/>
                </a:cubicBezTo>
                <a:moveTo>
                  <a:pt x="3716" y="323"/>
                </a:moveTo>
                <a:cubicBezTo>
                  <a:pt x="3716" y="323"/>
                  <a:pt x="3714" y="336"/>
                  <a:pt x="3718" y="333"/>
                </a:cubicBezTo>
                <a:cubicBezTo>
                  <a:pt x="3743" y="315"/>
                  <a:pt x="3767" y="286"/>
                  <a:pt x="3773" y="254"/>
                </a:cubicBezTo>
                <a:cubicBezTo>
                  <a:pt x="3781" y="216"/>
                  <a:pt x="3778" y="165"/>
                  <a:pt x="3764" y="130"/>
                </a:cubicBezTo>
                <a:cubicBezTo>
                  <a:pt x="3756" y="116"/>
                  <a:pt x="3754" y="113"/>
                  <a:pt x="3748" y="104"/>
                </a:cubicBezTo>
                <a:cubicBezTo>
                  <a:pt x="3757" y="148"/>
                  <a:pt x="3792" y="183"/>
                  <a:pt x="3823" y="219"/>
                </a:cubicBezTo>
                <a:cubicBezTo>
                  <a:pt x="3866" y="269"/>
                  <a:pt x="3916" y="318"/>
                  <a:pt x="3922" y="387"/>
                </a:cubicBezTo>
                <a:cubicBezTo>
                  <a:pt x="3925" y="425"/>
                  <a:pt x="3904" y="437"/>
                  <a:pt x="3894" y="470"/>
                </a:cubicBezTo>
                <a:cubicBezTo>
                  <a:pt x="3892" y="481"/>
                  <a:pt x="3892" y="484"/>
                  <a:pt x="3892" y="491"/>
                </a:cubicBezTo>
                <a:cubicBezTo>
                  <a:pt x="3919" y="493"/>
                  <a:pt x="3957" y="500"/>
                  <a:pt x="3985" y="493"/>
                </a:cubicBezTo>
                <a:cubicBezTo>
                  <a:pt x="4051" y="477"/>
                  <a:pt x="4106" y="433"/>
                  <a:pt x="4137" y="373"/>
                </a:cubicBezTo>
                <a:cubicBezTo>
                  <a:pt x="4153" y="342"/>
                  <a:pt x="4156" y="305"/>
                  <a:pt x="4176" y="277"/>
                </a:cubicBezTo>
                <a:cubicBezTo>
                  <a:pt x="4179" y="276"/>
                  <a:pt x="4181" y="276"/>
                  <a:pt x="4183" y="276"/>
                </a:cubicBezTo>
                <a:cubicBezTo>
                  <a:pt x="4195" y="329"/>
                  <a:pt x="4207" y="380"/>
                  <a:pt x="4267" y="395"/>
                </a:cubicBezTo>
                <a:cubicBezTo>
                  <a:pt x="4313" y="408"/>
                  <a:pt x="4369" y="406"/>
                  <a:pt x="4411" y="384"/>
                </a:cubicBezTo>
                <a:cubicBezTo>
                  <a:pt x="4453" y="362"/>
                  <a:pt x="4461" y="317"/>
                  <a:pt x="4453" y="273"/>
                </a:cubicBezTo>
                <a:cubicBezTo>
                  <a:pt x="4441" y="211"/>
                  <a:pt x="4394" y="193"/>
                  <a:pt x="4338" y="190"/>
                </a:cubicBezTo>
                <a:cubicBezTo>
                  <a:pt x="4262" y="185"/>
                  <a:pt x="4207" y="250"/>
                  <a:pt x="4167" y="308"/>
                </a:cubicBezTo>
                <a:cubicBezTo>
                  <a:pt x="4138" y="350"/>
                  <a:pt x="4099" y="433"/>
                  <a:pt x="4129" y="486"/>
                </a:cubicBezTo>
                <a:cubicBezTo>
                  <a:pt x="4157" y="534"/>
                  <a:pt x="4232" y="528"/>
                  <a:pt x="4277" y="529"/>
                </a:cubicBezTo>
                <a:cubicBezTo>
                  <a:pt x="4326" y="530"/>
                  <a:pt x="4365" y="527"/>
                  <a:pt x="4413" y="518"/>
                </a:cubicBezTo>
                <a:moveTo>
                  <a:pt x="4904" y="150"/>
                </a:moveTo>
                <a:cubicBezTo>
                  <a:pt x="4921" y="132"/>
                  <a:pt x="4923" y="123"/>
                  <a:pt x="4924" y="99"/>
                </a:cubicBezTo>
                <a:cubicBezTo>
                  <a:pt x="4898" y="99"/>
                  <a:pt x="4879" y="95"/>
                  <a:pt x="4857" y="112"/>
                </a:cubicBezTo>
                <a:cubicBezTo>
                  <a:pt x="4826" y="134"/>
                  <a:pt x="4824" y="177"/>
                  <a:pt x="4829" y="212"/>
                </a:cubicBezTo>
                <a:cubicBezTo>
                  <a:pt x="4836" y="262"/>
                  <a:pt x="4884" y="288"/>
                  <a:pt x="4918" y="319"/>
                </a:cubicBezTo>
                <a:cubicBezTo>
                  <a:pt x="4946" y="345"/>
                  <a:pt x="4983" y="385"/>
                  <a:pt x="4972" y="428"/>
                </a:cubicBezTo>
                <a:cubicBezTo>
                  <a:pt x="4956" y="488"/>
                  <a:pt x="4857" y="516"/>
                  <a:pt x="4808" y="534"/>
                </a:cubicBezTo>
                <a:cubicBezTo>
                  <a:pt x="4761" y="551"/>
                  <a:pt x="4720" y="559"/>
                  <a:pt x="4671" y="56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52" name="Freeform 15"/>
          <p:cNvSpPr/>
          <p:nvPr/>
        </p:nvSpPr>
        <p:spPr>
          <a:xfrm>
            <a:off x="5760360" y="2766240"/>
            <a:ext cx="1137960" cy="228240"/>
          </a:xfrm>
          <a:custGeom>
            <a:avLst/>
            <a:gdLst/>
            <a:ahLst/>
            <a:rect l="0" t="0" r="r" b="b"/>
            <a:pathLst>
              <a:path w="3161" h="634">
                <a:moveTo>
                  <a:pt x="284" y="32"/>
                </a:moveTo>
                <a:cubicBezTo>
                  <a:pt x="262" y="2"/>
                  <a:pt x="276" y="0"/>
                  <a:pt x="232" y="3"/>
                </a:cubicBezTo>
                <a:cubicBezTo>
                  <a:pt x="175" y="7"/>
                  <a:pt x="118" y="16"/>
                  <a:pt x="60" y="18"/>
                </a:cubicBezTo>
                <a:cubicBezTo>
                  <a:pt x="48" y="18"/>
                  <a:pt x="45" y="18"/>
                  <a:pt x="38" y="19"/>
                </a:cubicBezTo>
                <a:cubicBezTo>
                  <a:pt x="38" y="129"/>
                  <a:pt x="33" y="230"/>
                  <a:pt x="17" y="338"/>
                </a:cubicBezTo>
                <a:cubicBezTo>
                  <a:pt x="8" y="401"/>
                  <a:pt x="0" y="459"/>
                  <a:pt x="59" y="498"/>
                </a:cubicBezTo>
                <a:cubicBezTo>
                  <a:pt x="155" y="562"/>
                  <a:pt x="290" y="555"/>
                  <a:pt x="399" y="556"/>
                </a:cubicBezTo>
                <a:cubicBezTo>
                  <a:pt x="465" y="556"/>
                  <a:pt x="485" y="557"/>
                  <a:pt x="527" y="546"/>
                </a:cubicBezTo>
                <a:moveTo>
                  <a:pt x="677" y="291"/>
                </a:moveTo>
                <a:cubicBezTo>
                  <a:pt x="657" y="269"/>
                  <a:pt x="636" y="250"/>
                  <a:pt x="632" y="218"/>
                </a:cubicBezTo>
                <a:cubicBezTo>
                  <a:pt x="628" y="190"/>
                  <a:pt x="632" y="160"/>
                  <a:pt x="632" y="132"/>
                </a:cubicBezTo>
                <a:cubicBezTo>
                  <a:pt x="657" y="145"/>
                  <a:pt x="675" y="159"/>
                  <a:pt x="696" y="180"/>
                </a:cubicBezTo>
                <a:cubicBezTo>
                  <a:pt x="720" y="203"/>
                  <a:pt x="736" y="229"/>
                  <a:pt x="768" y="242"/>
                </a:cubicBezTo>
                <a:cubicBezTo>
                  <a:pt x="788" y="250"/>
                  <a:pt x="825" y="254"/>
                  <a:pt x="845" y="242"/>
                </a:cubicBezTo>
                <a:cubicBezTo>
                  <a:pt x="865" y="230"/>
                  <a:pt x="877" y="203"/>
                  <a:pt x="887" y="183"/>
                </a:cubicBezTo>
                <a:cubicBezTo>
                  <a:pt x="889" y="178"/>
                  <a:pt x="892" y="172"/>
                  <a:pt x="894" y="167"/>
                </a:cubicBezTo>
                <a:cubicBezTo>
                  <a:pt x="892" y="206"/>
                  <a:pt x="885" y="242"/>
                  <a:pt x="878" y="281"/>
                </a:cubicBezTo>
                <a:cubicBezTo>
                  <a:pt x="864" y="352"/>
                  <a:pt x="849" y="422"/>
                  <a:pt x="827" y="490"/>
                </a:cubicBezTo>
                <a:cubicBezTo>
                  <a:pt x="814" y="531"/>
                  <a:pt x="795" y="568"/>
                  <a:pt x="790" y="610"/>
                </a:cubicBezTo>
                <a:cubicBezTo>
                  <a:pt x="790" y="614"/>
                  <a:pt x="790" y="618"/>
                  <a:pt x="790" y="622"/>
                </a:cubicBezTo>
                <a:moveTo>
                  <a:pt x="1009" y="362"/>
                </a:moveTo>
                <a:cubicBezTo>
                  <a:pt x="1015" y="333"/>
                  <a:pt x="1023" y="304"/>
                  <a:pt x="1030" y="276"/>
                </a:cubicBezTo>
                <a:cubicBezTo>
                  <a:pt x="1031" y="316"/>
                  <a:pt x="1026" y="358"/>
                  <a:pt x="1067" y="382"/>
                </a:cubicBezTo>
                <a:cubicBezTo>
                  <a:pt x="1101" y="402"/>
                  <a:pt x="1173" y="409"/>
                  <a:pt x="1198" y="375"/>
                </a:cubicBezTo>
                <a:cubicBezTo>
                  <a:pt x="1228" y="335"/>
                  <a:pt x="1208" y="283"/>
                  <a:pt x="1198" y="246"/>
                </a:cubicBezTo>
                <a:cubicBezTo>
                  <a:pt x="1137" y="235"/>
                  <a:pt x="1103" y="240"/>
                  <a:pt x="1051" y="279"/>
                </a:cubicBezTo>
                <a:cubicBezTo>
                  <a:pt x="996" y="321"/>
                  <a:pt x="943" y="381"/>
                  <a:pt x="930" y="450"/>
                </a:cubicBezTo>
                <a:cubicBezTo>
                  <a:pt x="916" y="527"/>
                  <a:pt x="982" y="541"/>
                  <a:pt x="1043" y="551"/>
                </a:cubicBezTo>
                <a:cubicBezTo>
                  <a:pt x="1146" y="567"/>
                  <a:pt x="1273" y="570"/>
                  <a:pt x="1375" y="546"/>
                </a:cubicBezTo>
                <a:cubicBezTo>
                  <a:pt x="1457" y="526"/>
                  <a:pt x="1534" y="480"/>
                  <a:pt x="1562" y="397"/>
                </a:cubicBezTo>
                <a:cubicBezTo>
                  <a:pt x="1575" y="358"/>
                  <a:pt x="1587" y="273"/>
                  <a:pt x="1544" y="248"/>
                </a:cubicBezTo>
                <a:cubicBezTo>
                  <a:pt x="1476" y="209"/>
                  <a:pt x="1392" y="276"/>
                  <a:pt x="1349" y="322"/>
                </a:cubicBezTo>
                <a:cubicBezTo>
                  <a:pt x="1310" y="362"/>
                  <a:pt x="1302" y="390"/>
                  <a:pt x="1313" y="441"/>
                </a:cubicBezTo>
                <a:cubicBezTo>
                  <a:pt x="1374" y="459"/>
                  <a:pt x="1465" y="484"/>
                  <a:pt x="1519" y="438"/>
                </a:cubicBezTo>
                <a:cubicBezTo>
                  <a:pt x="1568" y="397"/>
                  <a:pt x="1565" y="330"/>
                  <a:pt x="1562" y="273"/>
                </a:cubicBezTo>
                <a:cubicBezTo>
                  <a:pt x="1539" y="289"/>
                  <a:pt x="1540" y="265"/>
                  <a:pt x="1529" y="311"/>
                </a:cubicBezTo>
                <a:cubicBezTo>
                  <a:pt x="1521" y="345"/>
                  <a:pt x="1518" y="382"/>
                  <a:pt x="1540" y="407"/>
                </a:cubicBezTo>
                <a:cubicBezTo>
                  <a:pt x="1563" y="433"/>
                  <a:pt x="1618" y="407"/>
                  <a:pt x="1635" y="392"/>
                </a:cubicBezTo>
                <a:cubicBezTo>
                  <a:pt x="1672" y="359"/>
                  <a:pt x="1698" y="308"/>
                  <a:pt x="1711" y="261"/>
                </a:cubicBezTo>
                <a:cubicBezTo>
                  <a:pt x="1721" y="225"/>
                  <a:pt x="1715" y="185"/>
                  <a:pt x="1733" y="153"/>
                </a:cubicBezTo>
                <a:cubicBezTo>
                  <a:pt x="1736" y="153"/>
                  <a:pt x="1738" y="152"/>
                  <a:pt x="1741" y="152"/>
                </a:cubicBezTo>
                <a:cubicBezTo>
                  <a:pt x="1770" y="172"/>
                  <a:pt x="1780" y="185"/>
                  <a:pt x="1789" y="229"/>
                </a:cubicBezTo>
                <a:cubicBezTo>
                  <a:pt x="1800" y="282"/>
                  <a:pt x="1800" y="338"/>
                  <a:pt x="1800" y="392"/>
                </a:cubicBezTo>
                <a:cubicBezTo>
                  <a:pt x="1800" y="417"/>
                  <a:pt x="1803" y="438"/>
                  <a:pt x="1807" y="460"/>
                </a:cubicBezTo>
                <a:cubicBezTo>
                  <a:pt x="1857" y="466"/>
                  <a:pt x="1907" y="472"/>
                  <a:pt x="1959" y="468"/>
                </a:cubicBezTo>
                <a:cubicBezTo>
                  <a:pt x="1981" y="465"/>
                  <a:pt x="2004" y="463"/>
                  <a:pt x="2026" y="460"/>
                </a:cubicBezTo>
                <a:moveTo>
                  <a:pt x="2307" y="215"/>
                </a:moveTo>
                <a:cubicBezTo>
                  <a:pt x="2303" y="205"/>
                  <a:pt x="2296" y="195"/>
                  <a:pt x="2308" y="187"/>
                </a:cubicBezTo>
                <a:cubicBezTo>
                  <a:pt x="2334" y="170"/>
                  <a:pt x="2388" y="177"/>
                  <a:pt x="2417" y="177"/>
                </a:cubicBezTo>
                <a:cubicBezTo>
                  <a:pt x="2438" y="177"/>
                  <a:pt x="2444" y="176"/>
                  <a:pt x="2457" y="181"/>
                </a:cubicBezTo>
                <a:cubicBezTo>
                  <a:pt x="2463" y="239"/>
                  <a:pt x="2446" y="260"/>
                  <a:pt x="2409" y="305"/>
                </a:cubicBezTo>
                <a:cubicBezTo>
                  <a:pt x="2369" y="354"/>
                  <a:pt x="2293" y="396"/>
                  <a:pt x="2263" y="450"/>
                </a:cubicBezTo>
                <a:cubicBezTo>
                  <a:pt x="2263" y="453"/>
                  <a:pt x="2263" y="457"/>
                  <a:pt x="2263" y="460"/>
                </a:cubicBezTo>
                <a:cubicBezTo>
                  <a:pt x="2316" y="466"/>
                  <a:pt x="2370" y="468"/>
                  <a:pt x="2424" y="468"/>
                </a:cubicBezTo>
                <a:cubicBezTo>
                  <a:pt x="2515" y="468"/>
                  <a:pt x="2592" y="464"/>
                  <a:pt x="2680" y="443"/>
                </a:cubicBezTo>
                <a:moveTo>
                  <a:pt x="2847" y="111"/>
                </a:moveTo>
                <a:cubicBezTo>
                  <a:pt x="2884" y="88"/>
                  <a:pt x="2916" y="81"/>
                  <a:pt x="2958" y="73"/>
                </a:cubicBezTo>
                <a:cubicBezTo>
                  <a:pt x="2969" y="71"/>
                  <a:pt x="2976" y="71"/>
                  <a:pt x="2987" y="70"/>
                </a:cubicBezTo>
                <a:cubicBezTo>
                  <a:pt x="2996" y="107"/>
                  <a:pt x="3014" y="135"/>
                  <a:pt x="3035" y="166"/>
                </a:cubicBezTo>
                <a:cubicBezTo>
                  <a:pt x="3068" y="215"/>
                  <a:pt x="3095" y="260"/>
                  <a:pt x="3113" y="317"/>
                </a:cubicBezTo>
                <a:cubicBezTo>
                  <a:pt x="3135" y="388"/>
                  <a:pt x="3139" y="461"/>
                  <a:pt x="3152" y="533"/>
                </a:cubicBezTo>
                <a:cubicBezTo>
                  <a:pt x="3155" y="549"/>
                  <a:pt x="3158" y="565"/>
                  <a:pt x="3160" y="581"/>
                </a:cubicBezTo>
                <a:cubicBezTo>
                  <a:pt x="3160" y="582"/>
                  <a:pt x="3160" y="582"/>
                  <a:pt x="3160" y="583"/>
                </a:cubicBezTo>
                <a:cubicBezTo>
                  <a:pt x="3107" y="589"/>
                  <a:pt x="3055" y="594"/>
                  <a:pt x="3003" y="605"/>
                </a:cubicBezTo>
                <a:cubicBezTo>
                  <a:pt x="2941" y="621"/>
                  <a:pt x="2921" y="626"/>
                  <a:pt x="2879" y="63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53" name="Freeform 16"/>
          <p:cNvSpPr/>
          <p:nvPr/>
        </p:nvSpPr>
        <p:spPr>
          <a:xfrm>
            <a:off x="2574720" y="3302640"/>
            <a:ext cx="338760" cy="173160"/>
          </a:xfrm>
          <a:custGeom>
            <a:avLst/>
            <a:gdLst/>
            <a:ahLst/>
            <a:rect l="0" t="0" r="r" b="b"/>
            <a:pathLst>
              <a:path w="941" h="481">
                <a:moveTo>
                  <a:pt x="35" y="163"/>
                </a:moveTo>
                <a:cubicBezTo>
                  <a:pt x="26" y="151"/>
                  <a:pt x="19" y="156"/>
                  <a:pt x="12" y="132"/>
                </a:cubicBezTo>
                <a:cubicBezTo>
                  <a:pt x="5" y="110"/>
                  <a:pt x="0" y="72"/>
                  <a:pt x="15" y="51"/>
                </a:cubicBezTo>
                <a:cubicBezTo>
                  <a:pt x="41" y="14"/>
                  <a:pt x="125" y="11"/>
                  <a:pt x="164" y="9"/>
                </a:cubicBezTo>
                <a:cubicBezTo>
                  <a:pt x="220" y="6"/>
                  <a:pt x="277" y="0"/>
                  <a:pt x="296" y="65"/>
                </a:cubicBezTo>
                <a:cubicBezTo>
                  <a:pt x="318" y="140"/>
                  <a:pt x="287" y="207"/>
                  <a:pt x="250" y="271"/>
                </a:cubicBezTo>
                <a:cubicBezTo>
                  <a:pt x="210" y="339"/>
                  <a:pt x="160" y="390"/>
                  <a:pt x="140" y="466"/>
                </a:cubicBezTo>
                <a:cubicBezTo>
                  <a:pt x="232" y="480"/>
                  <a:pt x="329" y="474"/>
                  <a:pt x="421" y="465"/>
                </a:cubicBezTo>
                <a:cubicBezTo>
                  <a:pt x="593" y="448"/>
                  <a:pt x="767" y="430"/>
                  <a:pt x="940" y="41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54" name="Freeform 17"/>
          <p:cNvSpPr/>
          <p:nvPr/>
        </p:nvSpPr>
        <p:spPr>
          <a:xfrm>
            <a:off x="3147840" y="3236760"/>
            <a:ext cx="1265760" cy="303120"/>
          </a:xfrm>
          <a:custGeom>
            <a:avLst/>
            <a:gdLst/>
            <a:ahLst/>
            <a:rect l="0" t="0" r="r" b="b"/>
            <a:pathLst>
              <a:path w="3516" h="842">
                <a:moveTo>
                  <a:pt x="114" y="271"/>
                </a:moveTo>
                <a:cubicBezTo>
                  <a:pt x="115" y="245"/>
                  <a:pt x="108" y="249"/>
                  <a:pt x="116" y="261"/>
                </a:cubicBezTo>
                <a:cubicBezTo>
                  <a:pt x="162" y="333"/>
                  <a:pt x="214" y="402"/>
                  <a:pt x="259" y="474"/>
                </a:cubicBezTo>
                <a:cubicBezTo>
                  <a:pt x="315" y="564"/>
                  <a:pt x="360" y="656"/>
                  <a:pt x="365" y="763"/>
                </a:cubicBezTo>
                <a:cubicBezTo>
                  <a:pt x="368" y="821"/>
                  <a:pt x="330" y="831"/>
                  <a:pt x="277" y="835"/>
                </a:cubicBezTo>
                <a:cubicBezTo>
                  <a:pt x="209" y="841"/>
                  <a:pt x="132" y="840"/>
                  <a:pt x="71" y="807"/>
                </a:cubicBezTo>
                <a:cubicBezTo>
                  <a:pt x="3" y="770"/>
                  <a:pt x="3" y="718"/>
                  <a:pt x="0" y="650"/>
                </a:cubicBezTo>
                <a:moveTo>
                  <a:pt x="268" y="186"/>
                </a:moveTo>
                <a:cubicBezTo>
                  <a:pt x="267" y="172"/>
                  <a:pt x="269" y="169"/>
                  <a:pt x="262" y="164"/>
                </a:cubicBezTo>
                <a:cubicBezTo>
                  <a:pt x="262" y="180"/>
                  <a:pt x="262" y="195"/>
                  <a:pt x="262" y="211"/>
                </a:cubicBezTo>
                <a:moveTo>
                  <a:pt x="496" y="318"/>
                </a:moveTo>
                <a:cubicBezTo>
                  <a:pt x="515" y="299"/>
                  <a:pt x="522" y="297"/>
                  <a:pt x="550" y="323"/>
                </a:cubicBezTo>
                <a:cubicBezTo>
                  <a:pt x="593" y="362"/>
                  <a:pt x="616" y="415"/>
                  <a:pt x="643" y="465"/>
                </a:cubicBezTo>
                <a:cubicBezTo>
                  <a:pt x="658" y="492"/>
                  <a:pt x="677" y="529"/>
                  <a:pt x="711" y="536"/>
                </a:cubicBezTo>
                <a:cubicBezTo>
                  <a:pt x="743" y="542"/>
                  <a:pt x="757" y="529"/>
                  <a:pt x="771" y="501"/>
                </a:cubicBezTo>
                <a:cubicBezTo>
                  <a:pt x="790" y="461"/>
                  <a:pt x="798" y="416"/>
                  <a:pt x="811" y="374"/>
                </a:cubicBezTo>
                <a:cubicBezTo>
                  <a:pt x="816" y="360"/>
                  <a:pt x="816" y="358"/>
                  <a:pt x="819" y="350"/>
                </a:cubicBezTo>
                <a:cubicBezTo>
                  <a:pt x="824" y="379"/>
                  <a:pt x="826" y="413"/>
                  <a:pt x="832" y="443"/>
                </a:cubicBezTo>
                <a:cubicBezTo>
                  <a:pt x="841" y="482"/>
                  <a:pt x="843" y="493"/>
                  <a:pt x="851" y="518"/>
                </a:cubicBezTo>
                <a:moveTo>
                  <a:pt x="1058" y="346"/>
                </a:moveTo>
                <a:cubicBezTo>
                  <a:pt x="1055" y="325"/>
                  <a:pt x="1052" y="299"/>
                  <a:pt x="1054" y="281"/>
                </a:cubicBezTo>
                <a:cubicBezTo>
                  <a:pt x="1088" y="297"/>
                  <a:pt x="1099" y="338"/>
                  <a:pt x="1106" y="376"/>
                </a:cubicBezTo>
                <a:cubicBezTo>
                  <a:pt x="1113" y="410"/>
                  <a:pt x="1114" y="447"/>
                  <a:pt x="1115" y="481"/>
                </a:cubicBezTo>
                <a:cubicBezTo>
                  <a:pt x="1115" y="487"/>
                  <a:pt x="1115" y="488"/>
                  <a:pt x="1115" y="491"/>
                </a:cubicBezTo>
                <a:cubicBezTo>
                  <a:pt x="1113" y="461"/>
                  <a:pt x="1111" y="430"/>
                  <a:pt x="1112" y="400"/>
                </a:cubicBezTo>
                <a:cubicBezTo>
                  <a:pt x="1114" y="350"/>
                  <a:pt x="1136" y="290"/>
                  <a:pt x="1182" y="262"/>
                </a:cubicBezTo>
                <a:cubicBezTo>
                  <a:pt x="1232" y="232"/>
                  <a:pt x="1282" y="264"/>
                  <a:pt x="1310" y="306"/>
                </a:cubicBezTo>
                <a:cubicBezTo>
                  <a:pt x="1344" y="357"/>
                  <a:pt x="1354" y="416"/>
                  <a:pt x="1356" y="475"/>
                </a:cubicBezTo>
                <a:cubicBezTo>
                  <a:pt x="1356" y="499"/>
                  <a:pt x="1356" y="504"/>
                  <a:pt x="1358" y="519"/>
                </a:cubicBezTo>
                <a:moveTo>
                  <a:pt x="1683" y="228"/>
                </a:moveTo>
                <a:cubicBezTo>
                  <a:pt x="1682" y="288"/>
                  <a:pt x="1668" y="343"/>
                  <a:pt x="1659" y="403"/>
                </a:cubicBezTo>
                <a:cubicBezTo>
                  <a:pt x="1650" y="463"/>
                  <a:pt x="1652" y="523"/>
                  <a:pt x="1652" y="584"/>
                </a:cubicBezTo>
                <a:cubicBezTo>
                  <a:pt x="1652" y="588"/>
                  <a:pt x="1652" y="591"/>
                  <a:pt x="1652" y="595"/>
                </a:cubicBezTo>
                <a:moveTo>
                  <a:pt x="1625" y="0"/>
                </a:moveTo>
                <a:cubicBezTo>
                  <a:pt x="1674" y="9"/>
                  <a:pt x="1699" y="60"/>
                  <a:pt x="1735" y="92"/>
                </a:cubicBezTo>
                <a:cubicBezTo>
                  <a:pt x="1752" y="105"/>
                  <a:pt x="1770" y="119"/>
                  <a:pt x="1787" y="132"/>
                </a:cubicBezTo>
                <a:moveTo>
                  <a:pt x="2120" y="347"/>
                </a:moveTo>
                <a:cubicBezTo>
                  <a:pt x="2089" y="380"/>
                  <a:pt x="2060" y="416"/>
                  <a:pt x="2052" y="463"/>
                </a:cubicBezTo>
                <a:cubicBezTo>
                  <a:pt x="2043" y="514"/>
                  <a:pt x="2080" y="514"/>
                  <a:pt x="2121" y="516"/>
                </a:cubicBezTo>
                <a:cubicBezTo>
                  <a:pt x="2180" y="519"/>
                  <a:pt x="2231" y="514"/>
                  <a:pt x="2276" y="472"/>
                </a:cubicBezTo>
                <a:cubicBezTo>
                  <a:pt x="2308" y="443"/>
                  <a:pt x="2325" y="372"/>
                  <a:pt x="2306" y="331"/>
                </a:cubicBezTo>
                <a:cubicBezTo>
                  <a:pt x="2283" y="280"/>
                  <a:pt x="2223" y="264"/>
                  <a:pt x="2172" y="267"/>
                </a:cubicBezTo>
                <a:cubicBezTo>
                  <a:pt x="2137" y="269"/>
                  <a:pt x="2143" y="287"/>
                  <a:pt x="2140" y="314"/>
                </a:cubicBezTo>
                <a:moveTo>
                  <a:pt x="2543" y="247"/>
                </a:moveTo>
                <a:cubicBezTo>
                  <a:pt x="2543" y="230"/>
                  <a:pt x="2543" y="224"/>
                  <a:pt x="2543" y="213"/>
                </a:cubicBezTo>
                <a:cubicBezTo>
                  <a:pt x="2543" y="179"/>
                  <a:pt x="2543" y="221"/>
                  <a:pt x="2543" y="225"/>
                </a:cubicBezTo>
                <a:cubicBezTo>
                  <a:pt x="2543" y="288"/>
                  <a:pt x="2568" y="336"/>
                  <a:pt x="2594" y="392"/>
                </a:cubicBezTo>
                <a:cubicBezTo>
                  <a:pt x="2622" y="452"/>
                  <a:pt x="2659" y="507"/>
                  <a:pt x="2690" y="565"/>
                </a:cubicBezTo>
                <a:cubicBezTo>
                  <a:pt x="2699" y="581"/>
                  <a:pt x="2706" y="598"/>
                  <a:pt x="2714" y="615"/>
                </a:cubicBezTo>
                <a:cubicBezTo>
                  <a:pt x="2714" y="569"/>
                  <a:pt x="2712" y="524"/>
                  <a:pt x="2712" y="478"/>
                </a:cubicBezTo>
                <a:cubicBezTo>
                  <a:pt x="2712" y="402"/>
                  <a:pt x="2728" y="344"/>
                  <a:pt x="2775" y="282"/>
                </a:cubicBezTo>
                <a:cubicBezTo>
                  <a:pt x="2824" y="219"/>
                  <a:pt x="2870" y="216"/>
                  <a:pt x="2944" y="213"/>
                </a:cubicBezTo>
                <a:moveTo>
                  <a:pt x="3362" y="241"/>
                </a:moveTo>
                <a:cubicBezTo>
                  <a:pt x="3359" y="218"/>
                  <a:pt x="3365" y="220"/>
                  <a:pt x="3347" y="213"/>
                </a:cubicBezTo>
                <a:cubicBezTo>
                  <a:pt x="3314" y="200"/>
                  <a:pt x="3275" y="224"/>
                  <a:pt x="3256" y="248"/>
                </a:cubicBezTo>
                <a:cubicBezTo>
                  <a:pt x="3227" y="283"/>
                  <a:pt x="3229" y="333"/>
                  <a:pt x="3264" y="361"/>
                </a:cubicBezTo>
                <a:cubicBezTo>
                  <a:pt x="3341" y="423"/>
                  <a:pt x="3460" y="418"/>
                  <a:pt x="3515" y="502"/>
                </a:cubicBezTo>
                <a:cubicBezTo>
                  <a:pt x="3465" y="565"/>
                  <a:pt x="3367" y="577"/>
                  <a:pt x="3287" y="600"/>
                </a:cubicBezTo>
                <a:cubicBezTo>
                  <a:pt x="3223" y="618"/>
                  <a:pt x="3158" y="635"/>
                  <a:pt x="3093" y="65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55" name="Freeform 18"/>
          <p:cNvSpPr/>
          <p:nvPr/>
        </p:nvSpPr>
        <p:spPr>
          <a:xfrm>
            <a:off x="5836320" y="3106080"/>
            <a:ext cx="1204560" cy="245520"/>
          </a:xfrm>
          <a:custGeom>
            <a:avLst/>
            <a:gdLst/>
            <a:ahLst/>
            <a:rect l="0" t="0" r="r" b="b"/>
            <a:pathLst>
              <a:path w="3346" h="682">
                <a:moveTo>
                  <a:pt x="359" y="174"/>
                </a:moveTo>
                <a:cubicBezTo>
                  <a:pt x="283" y="174"/>
                  <a:pt x="208" y="177"/>
                  <a:pt x="132" y="182"/>
                </a:cubicBezTo>
                <a:cubicBezTo>
                  <a:pt x="113" y="183"/>
                  <a:pt x="94" y="185"/>
                  <a:pt x="75" y="185"/>
                </a:cubicBezTo>
                <a:cubicBezTo>
                  <a:pt x="75" y="255"/>
                  <a:pt x="62" y="313"/>
                  <a:pt x="40" y="379"/>
                </a:cubicBezTo>
                <a:cubicBezTo>
                  <a:pt x="22" y="432"/>
                  <a:pt x="0" y="490"/>
                  <a:pt x="9" y="548"/>
                </a:cubicBezTo>
                <a:cubicBezTo>
                  <a:pt x="20" y="622"/>
                  <a:pt x="110" y="643"/>
                  <a:pt x="172" y="656"/>
                </a:cubicBezTo>
                <a:cubicBezTo>
                  <a:pt x="280" y="678"/>
                  <a:pt x="392" y="673"/>
                  <a:pt x="502" y="673"/>
                </a:cubicBezTo>
                <a:moveTo>
                  <a:pt x="640" y="325"/>
                </a:moveTo>
                <a:cubicBezTo>
                  <a:pt x="646" y="328"/>
                  <a:pt x="677" y="345"/>
                  <a:pt x="687" y="349"/>
                </a:cubicBezTo>
                <a:cubicBezTo>
                  <a:pt x="727" y="371"/>
                  <a:pt x="771" y="391"/>
                  <a:pt x="817" y="397"/>
                </a:cubicBezTo>
                <a:cubicBezTo>
                  <a:pt x="824" y="398"/>
                  <a:pt x="848" y="403"/>
                  <a:pt x="852" y="394"/>
                </a:cubicBezTo>
                <a:cubicBezTo>
                  <a:pt x="852" y="386"/>
                  <a:pt x="852" y="383"/>
                  <a:pt x="852" y="378"/>
                </a:cubicBezTo>
                <a:cubicBezTo>
                  <a:pt x="852" y="395"/>
                  <a:pt x="852" y="401"/>
                  <a:pt x="852" y="418"/>
                </a:cubicBezTo>
                <a:cubicBezTo>
                  <a:pt x="852" y="469"/>
                  <a:pt x="854" y="518"/>
                  <a:pt x="863" y="568"/>
                </a:cubicBezTo>
                <a:cubicBezTo>
                  <a:pt x="866" y="586"/>
                  <a:pt x="867" y="597"/>
                  <a:pt x="879" y="609"/>
                </a:cubicBezTo>
                <a:moveTo>
                  <a:pt x="1051" y="276"/>
                </a:moveTo>
                <a:cubicBezTo>
                  <a:pt x="1083" y="273"/>
                  <a:pt x="1066" y="252"/>
                  <a:pt x="1096" y="288"/>
                </a:cubicBezTo>
                <a:cubicBezTo>
                  <a:pt x="1116" y="312"/>
                  <a:pt x="1120" y="348"/>
                  <a:pt x="1145" y="369"/>
                </a:cubicBezTo>
                <a:cubicBezTo>
                  <a:pt x="1162" y="383"/>
                  <a:pt x="1224" y="403"/>
                  <a:pt x="1241" y="379"/>
                </a:cubicBezTo>
                <a:cubicBezTo>
                  <a:pt x="1252" y="363"/>
                  <a:pt x="1256" y="316"/>
                  <a:pt x="1249" y="298"/>
                </a:cubicBezTo>
                <a:cubicBezTo>
                  <a:pt x="1236" y="267"/>
                  <a:pt x="1151" y="270"/>
                  <a:pt x="1129" y="277"/>
                </a:cubicBezTo>
                <a:cubicBezTo>
                  <a:pt x="1061" y="298"/>
                  <a:pt x="1005" y="361"/>
                  <a:pt x="998" y="430"/>
                </a:cubicBezTo>
                <a:cubicBezTo>
                  <a:pt x="991" y="497"/>
                  <a:pt x="1094" y="508"/>
                  <a:pt x="1141" y="517"/>
                </a:cubicBezTo>
                <a:cubicBezTo>
                  <a:pt x="1249" y="538"/>
                  <a:pt x="1385" y="546"/>
                  <a:pt x="1493" y="527"/>
                </a:cubicBezTo>
                <a:cubicBezTo>
                  <a:pt x="1548" y="517"/>
                  <a:pt x="1608" y="488"/>
                  <a:pt x="1623" y="430"/>
                </a:cubicBezTo>
                <a:cubicBezTo>
                  <a:pt x="1630" y="402"/>
                  <a:pt x="1635" y="352"/>
                  <a:pt x="1606" y="337"/>
                </a:cubicBezTo>
                <a:cubicBezTo>
                  <a:pt x="1571" y="318"/>
                  <a:pt x="1519" y="334"/>
                  <a:pt x="1490" y="352"/>
                </a:cubicBezTo>
                <a:cubicBezTo>
                  <a:pt x="1447" y="379"/>
                  <a:pt x="1425" y="410"/>
                  <a:pt x="1417" y="458"/>
                </a:cubicBezTo>
                <a:cubicBezTo>
                  <a:pt x="1417" y="461"/>
                  <a:pt x="1417" y="465"/>
                  <a:pt x="1417" y="468"/>
                </a:cubicBezTo>
                <a:cubicBezTo>
                  <a:pt x="1454" y="471"/>
                  <a:pt x="1495" y="479"/>
                  <a:pt x="1532" y="472"/>
                </a:cubicBezTo>
                <a:cubicBezTo>
                  <a:pt x="1575" y="464"/>
                  <a:pt x="1609" y="433"/>
                  <a:pt x="1630" y="396"/>
                </a:cubicBezTo>
                <a:cubicBezTo>
                  <a:pt x="1633" y="387"/>
                  <a:pt x="1633" y="385"/>
                  <a:pt x="1635" y="379"/>
                </a:cubicBezTo>
                <a:cubicBezTo>
                  <a:pt x="1640" y="388"/>
                  <a:pt x="1642" y="395"/>
                  <a:pt x="1647" y="404"/>
                </a:cubicBezTo>
                <a:cubicBezTo>
                  <a:pt x="1662" y="429"/>
                  <a:pt x="1670" y="429"/>
                  <a:pt x="1698" y="434"/>
                </a:cubicBezTo>
                <a:cubicBezTo>
                  <a:pt x="1738" y="441"/>
                  <a:pt x="1765" y="421"/>
                  <a:pt x="1795" y="398"/>
                </a:cubicBezTo>
                <a:cubicBezTo>
                  <a:pt x="1838" y="366"/>
                  <a:pt x="1876" y="329"/>
                  <a:pt x="1922" y="302"/>
                </a:cubicBezTo>
                <a:cubicBezTo>
                  <a:pt x="1953" y="284"/>
                  <a:pt x="1972" y="281"/>
                  <a:pt x="2005" y="280"/>
                </a:cubicBezTo>
                <a:cubicBezTo>
                  <a:pt x="2003" y="324"/>
                  <a:pt x="1989" y="345"/>
                  <a:pt x="1968" y="383"/>
                </a:cubicBezTo>
                <a:cubicBezTo>
                  <a:pt x="1956" y="406"/>
                  <a:pt x="1959" y="416"/>
                  <a:pt x="1956" y="440"/>
                </a:cubicBezTo>
                <a:cubicBezTo>
                  <a:pt x="1993" y="448"/>
                  <a:pt x="2018" y="454"/>
                  <a:pt x="2060" y="455"/>
                </a:cubicBezTo>
                <a:moveTo>
                  <a:pt x="2485" y="205"/>
                </a:moveTo>
                <a:cubicBezTo>
                  <a:pt x="2476" y="198"/>
                  <a:pt x="2476" y="196"/>
                  <a:pt x="2470" y="194"/>
                </a:cubicBezTo>
                <a:cubicBezTo>
                  <a:pt x="2512" y="194"/>
                  <a:pt x="2553" y="191"/>
                  <a:pt x="2594" y="201"/>
                </a:cubicBezTo>
                <a:cubicBezTo>
                  <a:pt x="2639" y="212"/>
                  <a:pt x="2667" y="230"/>
                  <a:pt x="2670" y="276"/>
                </a:cubicBezTo>
                <a:cubicBezTo>
                  <a:pt x="2672" y="313"/>
                  <a:pt x="2642" y="325"/>
                  <a:pt x="2614" y="342"/>
                </a:cubicBezTo>
                <a:cubicBezTo>
                  <a:pt x="2601" y="349"/>
                  <a:pt x="2605" y="348"/>
                  <a:pt x="2599" y="356"/>
                </a:cubicBezTo>
                <a:cubicBezTo>
                  <a:pt x="2620" y="365"/>
                  <a:pt x="2650" y="371"/>
                  <a:pt x="2675" y="378"/>
                </a:cubicBezTo>
                <a:cubicBezTo>
                  <a:pt x="2714" y="390"/>
                  <a:pt x="2751" y="401"/>
                  <a:pt x="2757" y="445"/>
                </a:cubicBezTo>
                <a:cubicBezTo>
                  <a:pt x="2763" y="491"/>
                  <a:pt x="2686" y="496"/>
                  <a:pt x="2654" y="499"/>
                </a:cubicBezTo>
                <a:cubicBezTo>
                  <a:pt x="2620" y="502"/>
                  <a:pt x="2587" y="506"/>
                  <a:pt x="2567" y="482"/>
                </a:cubicBezTo>
                <a:moveTo>
                  <a:pt x="3057" y="28"/>
                </a:moveTo>
                <a:cubicBezTo>
                  <a:pt x="3073" y="4"/>
                  <a:pt x="3054" y="13"/>
                  <a:pt x="3078" y="7"/>
                </a:cubicBezTo>
                <a:cubicBezTo>
                  <a:pt x="3110" y="0"/>
                  <a:pt x="3156" y="24"/>
                  <a:pt x="3186" y="32"/>
                </a:cubicBezTo>
                <a:cubicBezTo>
                  <a:pt x="3197" y="35"/>
                  <a:pt x="3240" y="40"/>
                  <a:pt x="3248" y="53"/>
                </a:cubicBezTo>
                <a:cubicBezTo>
                  <a:pt x="3286" y="118"/>
                  <a:pt x="3239" y="277"/>
                  <a:pt x="3256" y="352"/>
                </a:cubicBezTo>
                <a:cubicBezTo>
                  <a:pt x="3269" y="413"/>
                  <a:pt x="3293" y="473"/>
                  <a:pt x="3312" y="533"/>
                </a:cubicBezTo>
                <a:cubicBezTo>
                  <a:pt x="3322" y="564"/>
                  <a:pt x="3345" y="616"/>
                  <a:pt x="3306" y="635"/>
                </a:cubicBezTo>
                <a:cubicBezTo>
                  <a:pt x="3232" y="672"/>
                  <a:pt x="3127" y="668"/>
                  <a:pt x="3047" y="675"/>
                </a:cubicBezTo>
                <a:cubicBezTo>
                  <a:pt x="3020" y="677"/>
                  <a:pt x="2992" y="679"/>
                  <a:pt x="2965" y="68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56" name="Freeform 19"/>
          <p:cNvSpPr/>
          <p:nvPr/>
        </p:nvSpPr>
        <p:spPr>
          <a:xfrm>
            <a:off x="5784120" y="3522600"/>
            <a:ext cx="1288440" cy="221040"/>
          </a:xfrm>
          <a:custGeom>
            <a:avLst/>
            <a:gdLst/>
            <a:ahLst/>
            <a:rect l="0" t="0" r="r" b="b"/>
            <a:pathLst>
              <a:path w="3579" h="614">
                <a:moveTo>
                  <a:pt x="332" y="104"/>
                </a:moveTo>
                <a:cubicBezTo>
                  <a:pt x="319" y="79"/>
                  <a:pt x="354" y="90"/>
                  <a:pt x="305" y="87"/>
                </a:cubicBezTo>
                <a:cubicBezTo>
                  <a:pt x="228" y="82"/>
                  <a:pt x="147" y="85"/>
                  <a:pt x="70" y="88"/>
                </a:cubicBezTo>
                <a:cubicBezTo>
                  <a:pt x="66" y="115"/>
                  <a:pt x="64" y="143"/>
                  <a:pt x="60" y="170"/>
                </a:cubicBezTo>
                <a:cubicBezTo>
                  <a:pt x="51" y="237"/>
                  <a:pt x="32" y="300"/>
                  <a:pt x="20" y="366"/>
                </a:cubicBezTo>
                <a:cubicBezTo>
                  <a:pt x="11" y="414"/>
                  <a:pt x="0" y="486"/>
                  <a:pt x="32" y="528"/>
                </a:cubicBezTo>
                <a:cubicBezTo>
                  <a:pt x="77" y="585"/>
                  <a:pt x="166" y="603"/>
                  <a:pt x="234" y="609"/>
                </a:cubicBezTo>
                <a:cubicBezTo>
                  <a:pt x="314" y="611"/>
                  <a:pt x="342" y="612"/>
                  <a:pt x="396" y="611"/>
                </a:cubicBezTo>
                <a:moveTo>
                  <a:pt x="779" y="251"/>
                </a:moveTo>
                <a:cubicBezTo>
                  <a:pt x="767" y="249"/>
                  <a:pt x="765" y="248"/>
                  <a:pt x="758" y="248"/>
                </a:cubicBezTo>
                <a:cubicBezTo>
                  <a:pt x="758" y="272"/>
                  <a:pt x="762" y="285"/>
                  <a:pt x="786" y="300"/>
                </a:cubicBezTo>
                <a:cubicBezTo>
                  <a:pt x="830" y="328"/>
                  <a:pt x="888" y="339"/>
                  <a:pt x="938" y="341"/>
                </a:cubicBezTo>
                <a:cubicBezTo>
                  <a:pt x="964" y="342"/>
                  <a:pt x="986" y="347"/>
                  <a:pt x="997" y="318"/>
                </a:cubicBezTo>
                <a:cubicBezTo>
                  <a:pt x="1000" y="309"/>
                  <a:pt x="1001" y="307"/>
                  <a:pt x="1000" y="302"/>
                </a:cubicBezTo>
                <a:cubicBezTo>
                  <a:pt x="985" y="355"/>
                  <a:pt x="964" y="403"/>
                  <a:pt x="958" y="457"/>
                </a:cubicBezTo>
                <a:cubicBezTo>
                  <a:pt x="955" y="485"/>
                  <a:pt x="945" y="560"/>
                  <a:pt x="964" y="585"/>
                </a:cubicBezTo>
                <a:cubicBezTo>
                  <a:pt x="986" y="600"/>
                  <a:pt x="994" y="604"/>
                  <a:pt x="1013" y="603"/>
                </a:cubicBezTo>
                <a:moveTo>
                  <a:pt x="1148" y="298"/>
                </a:moveTo>
                <a:cubicBezTo>
                  <a:pt x="1166" y="286"/>
                  <a:pt x="1198" y="255"/>
                  <a:pt x="1225" y="273"/>
                </a:cubicBezTo>
                <a:cubicBezTo>
                  <a:pt x="1251" y="291"/>
                  <a:pt x="1243" y="314"/>
                  <a:pt x="1258" y="340"/>
                </a:cubicBezTo>
                <a:cubicBezTo>
                  <a:pt x="1272" y="363"/>
                  <a:pt x="1281" y="370"/>
                  <a:pt x="1308" y="375"/>
                </a:cubicBezTo>
                <a:cubicBezTo>
                  <a:pt x="1322" y="375"/>
                  <a:pt x="1325" y="375"/>
                  <a:pt x="1334" y="374"/>
                </a:cubicBezTo>
                <a:cubicBezTo>
                  <a:pt x="1348" y="342"/>
                  <a:pt x="1366" y="302"/>
                  <a:pt x="1354" y="263"/>
                </a:cubicBezTo>
                <a:cubicBezTo>
                  <a:pt x="1344" y="230"/>
                  <a:pt x="1305" y="205"/>
                  <a:pt x="1269" y="215"/>
                </a:cubicBezTo>
                <a:cubicBezTo>
                  <a:pt x="1223" y="227"/>
                  <a:pt x="1187" y="290"/>
                  <a:pt x="1176" y="333"/>
                </a:cubicBezTo>
                <a:cubicBezTo>
                  <a:pt x="1160" y="390"/>
                  <a:pt x="1181" y="417"/>
                  <a:pt x="1237" y="433"/>
                </a:cubicBezTo>
                <a:cubicBezTo>
                  <a:pt x="1318" y="457"/>
                  <a:pt x="1415" y="448"/>
                  <a:pt x="1498" y="446"/>
                </a:cubicBezTo>
                <a:cubicBezTo>
                  <a:pt x="1567" y="444"/>
                  <a:pt x="1673" y="441"/>
                  <a:pt x="1715" y="373"/>
                </a:cubicBezTo>
                <a:cubicBezTo>
                  <a:pt x="1731" y="349"/>
                  <a:pt x="1736" y="279"/>
                  <a:pt x="1707" y="261"/>
                </a:cubicBezTo>
                <a:cubicBezTo>
                  <a:pt x="1667" y="237"/>
                  <a:pt x="1599" y="259"/>
                  <a:pt x="1564" y="278"/>
                </a:cubicBezTo>
                <a:cubicBezTo>
                  <a:pt x="1525" y="300"/>
                  <a:pt x="1490" y="332"/>
                  <a:pt x="1482" y="377"/>
                </a:cubicBezTo>
                <a:cubicBezTo>
                  <a:pt x="1482" y="382"/>
                  <a:pt x="1482" y="386"/>
                  <a:pt x="1482" y="391"/>
                </a:cubicBezTo>
                <a:cubicBezTo>
                  <a:pt x="1532" y="402"/>
                  <a:pt x="1577" y="405"/>
                  <a:pt x="1631" y="405"/>
                </a:cubicBezTo>
                <a:cubicBezTo>
                  <a:pt x="1679" y="405"/>
                  <a:pt x="1723" y="406"/>
                  <a:pt x="1753" y="364"/>
                </a:cubicBezTo>
                <a:cubicBezTo>
                  <a:pt x="1763" y="352"/>
                  <a:pt x="1762" y="343"/>
                  <a:pt x="1765" y="327"/>
                </a:cubicBezTo>
                <a:cubicBezTo>
                  <a:pt x="1796" y="376"/>
                  <a:pt x="1825" y="378"/>
                  <a:pt x="1885" y="379"/>
                </a:cubicBezTo>
                <a:cubicBezTo>
                  <a:pt x="1933" y="380"/>
                  <a:pt x="1971" y="380"/>
                  <a:pt x="1997" y="335"/>
                </a:cubicBezTo>
                <a:cubicBezTo>
                  <a:pt x="2021" y="291"/>
                  <a:pt x="2006" y="212"/>
                  <a:pt x="2044" y="179"/>
                </a:cubicBezTo>
                <a:cubicBezTo>
                  <a:pt x="2048" y="179"/>
                  <a:pt x="2051" y="179"/>
                  <a:pt x="2055" y="179"/>
                </a:cubicBezTo>
                <a:cubicBezTo>
                  <a:pt x="2079" y="201"/>
                  <a:pt x="2096" y="217"/>
                  <a:pt x="2105" y="259"/>
                </a:cubicBezTo>
                <a:cubicBezTo>
                  <a:pt x="2109" y="280"/>
                  <a:pt x="2094" y="366"/>
                  <a:pt x="2119" y="377"/>
                </a:cubicBezTo>
                <a:cubicBezTo>
                  <a:pt x="2141" y="379"/>
                  <a:pt x="2150" y="380"/>
                  <a:pt x="2165" y="379"/>
                </a:cubicBezTo>
                <a:moveTo>
                  <a:pt x="2731" y="37"/>
                </a:moveTo>
                <a:cubicBezTo>
                  <a:pt x="2744" y="60"/>
                  <a:pt x="2748" y="70"/>
                  <a:pt x="2749" y="97"/>
                </a:cubicBezTo>
                <a:cubicBezTo>
                  <a:pt x="2751" y="172"/>
                  <a:pt x="2707" y="226"/>
                  <a:pt x="2665" y="285"/>
                </a:cubicBezTo>
                <a:cubicBezTo>
                  <a:pt x="2634" y="329"/>
                  <a:pt x="2602" y="365"/>
                  <a:pt x="2559" y="396"/>
                </a:cubicBezTo>
                <a:cubicBezTo>
                  <a:pt x="2552" y="401"/>
                  <a:pt x="2543" y="407"/>
                  <a:pt x="2536" y="412"/>
                </a:cubicBezTo>
                <a:cubicBezTo>
                  <a:pt x="2628" y="412"/>
                  <a:pt x="2918" y="463"/>
                  <a:pt x="2983" y="403"/>
                </a:cubicBezTo>
                <a:cubicBezTo>
                  <a:pt x="3000" y="387"/>
                  <a:pt x="2983" y="342"/>
                  <a:pt x="2976" y="327"/>
                </a:cubicBezTo>
                <a:cubicBezTo>
                  <a:pt x="2969" y="312"/>
                  <a:pt x="2961" y="295"/>
                  <a:pt x="2953" y="282"/>
                </a:cubicBezTo>
                <a:cubicBezTo>
                  <a:pt x="2952" y="282"/>
                  <a:pt x="2952" y="282"/>
                  <a:pt x="2951" y="282"/>
                </a:cubicBezTo>
                <a:cubicBezTo>
                  <a:pt x="2943" y="320"/>
                  <a:pt x="2936" y="357"/>
                  <a:pt x="2929" y="393"/>
                </a:cubicBezTo>
                <a:cubicBezTo>
                  <a:pt x="2921" y="433"/>
                  <a:pt x="2917" y="473"/>
                  <a:pt x="2916" y="514"/>
                </a:cubicBezTo>
                <a:cubicBezTo>
                  <a:pt x="2916" y="533"/>
                  <a:pt x="2915" y="539"/>
                  <a:pt x="2929" y="545"/>
                </a:cubicBezTo>
                <a:moveTo>
                  <a:pt x="3277" y="41"/>
                </a:moveTo>
                <a:cubicBezTo>
                  <a:pt x="3300" y="23"/>
                  <a:pt x="3314" y="18"/>
                  <a:pt x="3356" y="16"/>
                </a:cubicBezTo>
                <a:cubicBezTo>
                  <a:pt x="3409" y="14"/>
                  <a:pt x="3497" y="0"/>
                  <a:pt x="3548" y="17"/>
                </a:cubicBezTo>
                <a:cubicBezTo>
                  <a:pt x="3578" y="27"/>
                  <a:pt x="3574" y="57"/>
                  <a:pt x="3574" y="81"/>
                </a:cubicBezTo>
                <a:cubicBezTo>
                  <a:pt x="3575" y="144"/>
                  <a:pt x="3561" y="194"/>
                  <a:pt x="3551" y="255"/>
                </a:cubicBezTo>
                <a:cubicBezTo>
                  <a:pt x="3540" y="325"/>
                  <a:pt x="3540" y="397"/>
                  <a:pt x="3542" y="467"/>
                </a:cubicBezTo>
                <a:cubicBezTo>
                  <a:pt x="3543" y="517"/>
                  <a:pt x="3557" y="555"/>
                  <a:pt x="3569" y="601"/>
                </a:cubicBezTo>
                <a:cubicBezTo>
                  <a:pt x="3570" y="605"/>
                  <a:pt x="3570" y="609"/>
                  <a:pt x="3571" y="613"/>
                </a:cubicBezTo>
                <a:cubicBezTo>
                  <a:pt x="3493" y="613"/>
                  <a:pt x="3416" y="613"/>
                  <a:pt x="3338" y="606"/>
                </a:cubicBezTo>
                <a:cubicBezTo>
                  <a:pt x="3314" y="604"/>
                  <a:pt x="3290" y="601"/>
                  <a:pt x="3266" y="59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57" name="Freeform 20"/>
          <p:cNvSpPr/>
          <p:nvPr/>
        </p:nvSpPr>
        <p:spPr>
          <a:xfrm>
            <a:off x="2633760" y="3743280"/>
            <a:ext cx="286200" cy="244440"/>
          </a:xfrm>
          <a:custGeom>
            <a:avLst/>
            <a:gdLst/>
            <a:ahLst/>
            <a:rect l="0" t="0" r="r" b="b"/>
            <a:pathLst>
              <a:path w="795" h="679">
                <a:moveTo>
                  <a:pt x="0" y="152"/>
                </a:moveTo>
                <a:cubicBezTo>
                  <a:pt x="3" y="142"/>
                  <a:pt x="1" y="139"/>
                  <a:pt x="5" y="131"/>
                </a:cubicBezTo>
                <a:cubicBezTo>
                  <a:pt x="25" y="93"/>
                  <a:pt x="56" y="80"/>
                  <a:pt x="99" y="68"/>
                </a:cubicBezTo>
                <a:cubicBezTo>
                  <a:pt x="212" y="35"/>
                  <a:pt x="425" y="0"/>
                  <a:pt x="524" y="78"/>
                </a:cubicBezTo>
                <a:cubicBezTo>
                  <a:pt x="597" y="134"/>
                  <a:pt x="563" y="247"/>
                  <a:pt x="526" y="310"/>
                </a:cubicBezTo>
                <a:cubicBezTo>
                  <a:pt x="468" y="410"/>
                  <a:pt x="374" y="491"/>
                  <a:pt x="286" y="563"/>
                </a:cubicBezTo>
                <a:cubicBezTo>
                  <a:pt x="241" y="601"/>
                  <a:pt x="192" y="635"/>
                  <a:pt x="148" y="672"/>
                </a:cubicBezTo>
                <a:cubicBezTo>
                  <a:pt x="195" y="678"/>
                  <a:pt x="252" y="673"/>
                  <a:pt x="309" y="661"/>
                </a:cubicBezTo>
                <a:cubicBezTo>
                  <a:pt x="436" y="635"/>
                  <a:pt x="560" y="607"/>
                  <a:pt x="688" y="600"/>
                </a:cubicBezTo>
                <a:cubicBezTo>
                  <a:pt x="725" y="598"/>
                  <a:pt x="760" y="603"/>
                  <a:pt x="794" y="60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58" name="Freeform 21"/>
          <p:cNvSpPr/>
          <p:nvPr/>
        </p:nvSpPr>
        <p:spPr>
          <a:xfrm>
            <a:off x="3336840" y="3707640"/>
            <a:ext cx="982440" cy="267120"/>
          </a:xfrm>
          <a:custGeom>
            <a:avLst/>
            <a:gdLst/>
            <a:ahLst/>
            <a:rect l="0" t="0" r="r" b="b"/>
            <a:pathLst>
              <a:path w="2729" h="742">
                <a:moveTo>
                  <a:pt x="257" y="365"/>
                </a:moveTo>
                <a:cubicBezTo>
                  <a:pt x="255" y="352"/>
                  <a:pt x="252" y="339"/>
                  <a:pt x="250" y="327"/>
                </a:cubicBezTo>
                <a:cubicBezTo>
                  <a:pt x="222" y="337"/>
                  <a:pt x="196" y="352"/>
                  <a:pt x="169" y="373"/>
                </a:cubicBezTo>
                <a:cubicBezTo>
                  <a:pt x="128" y="402"/>
                  <a:pt x="97" y="426"/>
                  <a:pt x="100" y="480"/>
                </a:cubicBezTo>
                <a:cubicBezTo>
                  <a:pt x="102" y="527"/>
                  <a:pt x="163" y="546"/>
                  <a:pt x="197" y="567"/>
                </a:cubicBezTo>
                <a:cubicBezTo>
                  <a:pt x="222" y="583"/>
                  <a:pt x="285" y="623"/>
                  <a:pt x="259" y="666"/>
                </a:cubicBezTo>
                <a:cubicBezTo>
                  <a:pt x="228" y="717"/>
                  <a:pt x="132" y="728"/>
                  <a:pt x="82" y="734"/>
                </a:cubicBezTo>
                <a:cubicBezTo>
                  <a:pt x="46" y="739"/>
                  <a:pt x="17" y="741"/>
                  <a:pt x="0" y="726"/>
                </a:cubicBezTo>
                <a:moveTo>
                  <a:pt x="477" y="415"/>
                </a:moveTo>
                <a:cubicBezTo>
                  <a:pt x="485" y="426"/>
                  <a:pt x="495" y="454"/>
                  <a:pt x="500" y="473"/>
                </a:cubicBezTo>
                <a:cubicBezTo>
                  <a:pt x="510" y="511"/>
                  <a:pt x="522" y="550"/>
                  <a:pt x="561" y="566"/>
                </a:cubicBezTo>
                <a:cubicBezTo>
                  <a:pt x="594" y="581"/>
                  <a:pt x="654" y="580"/>
                  <a:pt x="685" y="568"/>
                </a:cubicBezTo>
                <a:cubicBezTo>
                  <a:pt x="730" y="554"/>
                  <a:pt x="755" y="525"/>
                  <a:pt x="761" y="478"/>
                </a:cubicBezTo>
                <a:cubicBezTo>
                  <a:pt x="761" y="471"/>
                  <a:pt x="761" y="463"/>
                  <a:pt x="761" y="456"/>
                </a:cubicBezTo>
                <a:cubicBezTo>
                  <a:pt x="708" y="430"/>
                  <a:pt x="641" y="416"/>
                  <a:pt x="581" y="431"/>
                </a:cubicBezTo>
                <a:cubicBezTo>
                  <a:pt x="517" y="448"/>
                  <a:pt x="469" y="499"/>
                  <a:pt x="477" y="567"/>
                </a:cubicBezTo>
                <a:cubicBezTo>
                  <a:pt x="485" y="641"/>
                  <a:pt x="587" y="654"/>
                  <a:pt x="643" y="662"/>
                </a:cubicBezTo>
                <a:cubicBezTo>
                  <a:pt x="666" y="664"/>
                  <a:pt x="687" y="666"/>
                  <a:pt x="710" y="668"/>
                </a:cubicBezTo>
                <a:moveTo>
                  <a:pt x="920" y="518"/>
                </a:moveTo>
                <a:cubicBezTo>
                  <a:pt x="903" y="485"/>
                  <a:pt x="881" y="451"/>
                  <a:pt x="873" y="415"/>
                </a:cubicBezTo>
                <a:lnTo>
                  <a:pt x="873" y="414"/>
                </a:lnTo>
                <a:cubicBezTo>
                  <a:pt x="908" y="458"/>
                  <a:pt x="936" y="502"/>
                  <a:pt x="958" y="554"/>
                </a:cubicBezTo>
                <a:cubicBezTo>
                  <a:pt x="973" y="589"/>
                  <a:pt x="981" y="625"/>
                  <a:pt x="977" y="663"/>
                </a:cubicBezTo>
                <a:cubicBezTo>
                  <a:pt x="976" y="665"/>
                  <a:pt x="976" y="667"/>
                  <a:pt x="975" y="669"/>
                </a:cubicBezTo>
                <a:cubicBezTo>
                  <a:pt x="947" y="669"/>
                  <a:pt x="932" y="666"/>
                  <a:pt x="926" y="632"/>
                </a:cubicBezTo>
                <a:cubicBezTo>
                  <a:pt x="916" y="579"/>
                  <a:pt x="925" y="524"/>
                  <a:pt x="952" y="478"/>
                </a:cubicBezTo>
                <a:cubicBezTo>
                  <a:pt x="983" y="425"/>
                  <a:pt x="1021" y="392"/>
                  <a:pt x="1082" y="386"/>
                </a:cubicBezTo>
                <a:cubicBezTo>
                  <a:pt x="1150" y="379"/>
                  <a:pt x="1185" y="420"/>
                  <a:pt x="1194" y="487"/>
                </a:cubicBezTo>
                <a:cubicBezTo>
                  <a:pt x="1201" y="541"/>
                  <a:pt x="1197" y="595"/>
                  <a:pt x="1169" y="641"/>
                </a:cubicBezTo>
                <a:cubicBezTo>
                  <a:pt x="1165" y="646"/>
                  <a:pt x="1162" y="651"/>
                  <a:pt x="1158" y="656"/>
                </a:cubicBezTo>
                <a:moveTo>
                  <a:pt x="1416" y="309"/>
                </a:moveTo>
                <a:cubicBezTo>
                  <a:pt x="1434" y="312"/>
                  <a:pt x="1437" y="362"/>
                  <a:pt x="1438" y="377"/>
                </a:cubicBezTo>
                <a:cubicBezTo>
                  <a:pt x="1443" y="425"/>
                  <a:pt x="1444" y="479"/>
                  <a:pt x="1437" y="528"/>
                </a:cubicBezTo>
                <a:cubicBezTo>
                  <a:pt x="1435" y="543"/>
                  <a:pt x="1430" y="556"/>
                  <a:pt x="1429" y="572"/>
                </a:cubicBezTo>
                <a:moveTo>
                  <a:pt x="1270" y="2"/>
                </a:moveTo>
                <a:cubicBezTo>
                  <a:pt x="1279" y="0"/>
                  <a:pt x="1332" y="74"/>
                  <a:pt x="1354" y="103"/>
                </a:cubicBezTo>
                <a:moveTo>
                  <a:pt x="1649" y="283"/>
                </a:moveTo>
                <a:cubicBezTo>
                  <a:pt x="1660" y="278"/>
                  <a:pt x="1670" y="269"/>
                  <a:pt x="1681" y="286"/>
                </a:cubicBezTo>
                <a:cubicBezTo>
                  <a:pt x="1704" y="321"/>
                  <a:pt x="1692" y="380"/>
                  <a:pt x="1693" y="418"/>
                </a:cubicBezTo>
                <a:cubicBezTo>
                  <a:pt x="1694" y="462"/>
                  <a:pt x="1698" y="513"/>
                  <a:pt x="1734" y="543"/>
                </a:cubicBezTo>
                <a:cubicBezTo>
                  <a:pt x="1761" y="566"/>
                  <a:pt x="1801" y="566"/>
                  <a:pt x="1834" y="563"/>
                </a:cubicBezTo>
                <a:cubicBezTo>
                  <a:pt x="1879" y="560"/>
                  <a:pt x="1874" y="509"/>
                  <a:pt x="1875" y="474"/>
                </a:cubicBezTo>
                <a:cubicBezTo>
                  <a:pt x="1877" y="397"/>
                  <a:pt x="1841" y="348"/>
                  <a:pt x="1781" y="302"/>
                </a:cubicBezTo>
                <a:cubicBezTo>
                  <a:pt x="1767" y="291"/>
                  <a:pt x="1677" y="228"/>
                  <a:pt x="1652" y="252"/>
                </a:cubicBezTo>
                <a:cubicBezTo>
                  <a:pt x="1652" y="269"/>
                  <a:pt x="1652" y="276"/>
                  <a:pt x="1652" y="288"/>
                </a:cubicBezTo>
                <a:moveTo>
                  <a:pt x="1897" y="383"/>
                </a:moveTo>
                <a:cubicBezTo>
                  <a:pt x="1900" y="384"/>
                  <a:pt x="1900" y="385"/>
                  <a:pt x="1903" y="386"/>
                </a:cubicBezTo>
                <a:cubicBezTo>
                  <a:pt x="1907" y="387"/>
                  <a:pt x="1907" y="389"/>
                  <a:pt x="1913" y="389"/>
                </a:cubicBezTo>
                <a:cubicBezTo>
                  <a:pt x="1933" y="389"/>
                  <a:pt x="1950" y="356"/>
                  <a:pt x="1955" y="340"/>
                </a:cubicBezTo>
                <a:cubicBezTo>
                  <a:pt x="1963" y="311"/>
                  <a:pt x="1958" y="275"/>
                  <a:pt x="1958" y="245"/>
                </a:cubicBezTo>
                <a:cubicBezTo>
                  <a:pt x="1958" y="233"/>
                  <a:pt x="1958" y="221"/>
                  <a:pt x="1958" y="210"/>
                </a:cubicBezTo>
                <a:cubicBezTo>
                  <a:pt x="1988" y="221"/>
                  <a:pt x="2015" y="235"/>
                  <a:pt x="2041" y="253"/>
                </a:cubicBezTo>
                <a:cubicBezTo>
                  <a:pt x="2086" y="280"/>
                  <a:pt x="2137" y="309"/>
                  <a:pt x="2168" y="353"/>
                </a:cubicBezTo>
                <a:cubicBezTo>
                  <a:pt x="2189" y="385"/>
                  <a:pt x="2187" y="419"/>
                  <a:pt x="2166" y="446"/>
                </a:cubicBezTo>
                <a:cubicBezTo>
                  <a:pt x="2153" y="462"/>
                  <a:pt x="2142" y="470"/>
                  <a:pt x="2134" y="487"/>
                </a:cubicBezTo>
                <a:cubicBezTo>
                  <a:pt x="2159" y="490"/>
                  <a:pt x="2191" y="487"/>
                  <a:pt x="2221" y="483"/>
                </a:cubicBezTo>
                <a:moveTo>
                  <a:pt x="2625" y="194"/>
                </a:moveTo>
                <a:cubicBezTo>
                  <a:pt x="2602" y="181"/>
                  <a:pt x="2561" y="164"/>
                  <a:pt x="2532" y="177"/>
                </a:cubicBezTo>
                <a:cubicBezTo>
                  <a:pt x="2511" y="186"/>
                  <a:pt x="2494" y="226"/>
                  <a:pt x="2506" y="247"/>
                </a:cubicBezTo>
                <a:cubicBezTo>
                  <a:pt x="2531" y="290"/>
                  <a:pt x="2602" y="310"/>
                  <a:pt x="2641" y="337"/>
                </a:cubicBezTo>
                <a:cubicBezTo>
                  <a:pt x="2670" y="357"/>
                  <a:pt x="2728" y="414"/>
                  <a:pt x="2691" y="458"/>
                </a:cubicBezTo>
                <a:cubicBezTo>
                  <a:pt x="2636" y="523"/>
                  <a:pt x="2510" y="544"/>
                  <a:pt x="2433" y="564"/>
                </a:cubicBezTo>
                <a:cubicBezTo>
                  <a:pt x="2430" y="565"/>
                  <a:pt x="2427" y="565"/>
                  <a:pt x="2424" y="56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59" name="Freeform 22"/>
          <p:cNvSpPr/>
          <p:nvPr/>
        </p:nvSpPr>
        <p:spPr>
          <a:xfrm>
            <a:off x="1938240" y="4170240"/>
            <a:ext cx="252720" cy="248040"/>
          </a:xfrm>
          <a:custGeom>
            <a:avLst/>
            <a:gdLst/>
            <a:ahLst/>
            <a:rect l="0" t="0" r="r" b="b"/>
            <a:pathLst>
              <a:path w="702" h="689">
                <a:moveTo>
                  <a:pt x="91" y="394"/>
                </a:moveTo>
                <a:cubicBezTo>
                  <a:pt x="76" y="374"/>
                  <a:pt x="60" y="354"/>
                  <a:pt x="40" y="339"/>
                </a:cubicBezTo>
                <a:cubicBezTo>
                  <a:pt x="31" y="334"/>
                  <a:pt x="29" y="334"/>
                  <a:pt x="25" y="329"/>
                </a:cubicBezTo>
                <a:cubicBezTo>
                  <a:pt x="25" y="384"/>
                  <a:pt x="27" y="440"/>
                  <a:pt x="27" y="495"/>
                </a:cubicBezTo>
                <a:cubicBezTo>
                  <a:pt x="27" y="546"/>
                  <a:pt x="29" y="593"/>
                  <a:pt x="16" y="643"/>
                </a:cubicBezTo>
                <a:cubicBezTo>
                  <a:pt x="12" y="659"/>
                  <a:pt x="6" y="673"/>
                  <a:pt x="0" y="688"/>
                </a:cubicBezTo>
                <a:moveTo>
                  <a:pt x="159" y="27"/>
                </a:moveTo>
                <a:cubicBezTo>
                  <a:pt x="151" y="11"/>
                  <a:pt x="148" y="10"/>
                  <a:pt x="149" y="0"/>
                </a:cubicBezTo>
                <a:cubicBezTo>
                  <a:pt x="161" y="40"/>
                  <a:pt x="165" y="84"/>
                  <a:pt x="174" y="125"/>
                </a:cubicBezTo>
                <a:cubicBezTo>
                  <a:pt x="190" y="186"/>
                  <a:pt x="195" y="206"/>
                  <a:pt x="216" y="242"/>
                </a:cubicBezTo>
                <a:moveTo>
                  <a:pt x="365" y="441"/>
                </a:moveTo>
                <a:cubicBezTo>
                  <a:pt x="363" y="438"/>
                  <a:pt x="362" y="434"/>
                  <a:pt x="360" y="431"/>
                </a:cubicBezTo>
                <a:cubicBezTo>
                  <a:pt x="385" y="446"/>
                  <a:pt x="392" y="486"/>
                  <a:pt x="403" y="515"/>
                </a:cubicBezTo>
                <a:cubicBezTo>
                  <a:pt x="419" y="555"/>
                  <a:pt x="433" y="592"/>
                  <a:pt x="476" y="610"/>
                </a:cubicBezTo>
                <a:cubicBezTo>
                  <a:pt x="507" y="623"/>
                  <a:pt x="544" y="621"/>
                  <a:pt x="569" y="599"/>
                </a:cubicBezTo>
                <a:cubicBezTo>
                  <a:pt x="594" y="577"/>
                  <a:pt x="596" y="539"/>
                  <a:pt x="621" y="520"/>
                </a:cubicBezTo>
                <a:cubicBezTo>
                  <a:pt x="624" y="520"/>
                  <a:pt x="626" y="520"/>
                  <a:pt x="629" y="520"/>
                </a:cubicBezTo>
                <a:cubicBezTo>
                  <a:pt x="660" y="543"/>
                  <a:pt x="680" y="584"/>
                  <a:pt x="701" y="61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60" name="Freeform 23"/>
          <p:cNvSpPr/>
          <p:nvPr/>
        </p:nvSpPr>
        <p:spPr>
          <a:xfrm>
            <a:off x="2600280" y="4251240"/>
            <a:ext cx="646560" cy="160560"/>
          </a:xfrm>
          <a:custGeom>
            <a:avLst/>
            <a:gdLst/>
            <a:ahLst/>
            <a:rect l="0" t="0" r="r" b="b"/>
            <a:pathLst>
              <a:path w="1796" h="446">
                <a:moveTo>
                  <a:pt x="263" y="3"/>
                </a:moveTo>
                <a:cubicBezTo>
                  <a:pt x="232" y="1"/>
                  <a:pt x="227" y="0"/>
                  <a:pt x="209" y="0"/>
                </a:cubicBezTo>
                <a:cubicBezTo>
                  <a:pt x="209" y="52"/>
                  <a:pt x="215" y="101"/>
                  <a:pt x="228" y="152"/>
                </a:cubicBezTo>
                <a:cubicBezTo>
                  <a:pt x="246" y="226"/>
                  <a:pt x="272" y="297"/>
                  <a:pt x="292" y="369"/>
                </a:cubicBezTo>
                <a:cubicBezTo>
                  <a:pt x="303" y="407"/>
                  <a:pt x="306" y="419"/>
                  <a:pt x="309" y="445"/>
                </a:cubicBezTo>
                <a:moveTo>
                  <a:pt x="0" y="316"/>
                </a:moveTo>
                <a:cubicBezTo>
                  <a:pt x="35" y="301"/>
                  <a:pt x="100" y="302"/>
                  <a:pt x="152" y="299"/>
                </a:cubicBezTo>
                <a:cubicBezTo>
                  <a:pt x="311" y="290"/>
                  <a:pt x="480" y="295"/>
                  <a:pt x="637" y="269"/>
                </a:cubicBezTo>
                <a:cubicBezTo>
                  <a:pt x="705" y="258"/>
                  <a:pt x="745" y="236"/>
                  <a:pt x="750" y="164"/>
                </a:cubicBezTo>
                <a:cubicBezTo>
                  <a:pt x="754" y="115"/>
                  <a:pt x="743" y="56"/>
                  <a:pt x="704" y="21"/>
                </a:cubicBezTo>
                <a:cubicBezTo>
                  <a:pt x="699" y="19"/>
                  <a:pt x="694" y="17"/>
                  <a:pt x="689" y="15"/>
                </a:cubicBezTo>
                <a:cubicBezTo>
                  <a:pt x="660" y="52"/>
                  <a:pt x="628" y="102"/>
                  <a:pt x="616" y="165"/>
                </a:cubicBezTo>
                <a:cubicBezTo>
                  <a:pt x="605" y="224"/>
                  <a:pt x="594" y="299"/>
                  <a:pt x="644" y="339"/>
                </a:cubicBezTo>
                <a:cubicBezTo>
                  <a:pt x="670" y="360"/>
                  <a:pt x="732" y="374"/>
                  <a:pt x="765" y="362"/>
                </a:cubicBezTo>
                <a:cubicBezTo>
                  <a:pt x="814" y="345"/>
                  <a:pt x="850" y="291"/>
                  <a:pt x="881" y="252"/>
                </a:cubicBezTo>
                <a:cubicBezTo>
                  <a:pt x="915" y="208"/>
                  <a:pt x="936" y="177"/>
                  <a:pt x="984" y="158"/>
                </a:cubicBezTo>
                <a:cubicBezTo>
                  <a:pt x="990" y="158"/>
                  <a:pt x="996" y="158"/>
                  <a:pt x="1002" y="158"/>
                </a:cubicBezTo>
                <a:cubicBezTo>
                  <a:pt x="1031" y="209"/>
                  <a:pt x="1044" y="254"/>
                  <a:pt x="1088" y="294"/>
                </a:cubicBezTo>
                <a:moveTo>
                  <a:pt x="1254" y="288"/>
                </a:moveTo>
                <a:cubicBezTo>
                  <a:pt x="1271" y="266"/>
                  <a:pt x="1286" y="242"/>
                  <a:pt x="1315" y="237"/>
                </a:cubicBezTo>
                <a:cubicBezTo>
                  <a:pt x="1349" y="231"/>
                  <a:pt x="1359" y="247"/>
                  <a:pt x="1383" y="266"/>
                </a:cubicBezTo>
                <a:cubicBezTo>
                  <a:pt x="1412" y="290"/>
                  <a:pt x="1441" y="289"/>
                  <a:pt x="1477" y="289"/>
                </a:cubicBezTo>
                <a:cubicBezTo>
                  <a:pt x="1511" y="289"/>
                  <a:pt x="1549" y="285"/>
                  <a:pt x="1559" y="246"/>
                </a:cubicBezTo>
                <a:cubicBezTo>
                  <a:pt x="1571" y="196"/>
                  <a:pt x="1530" y="171"/>
                  <a:pt x="1490" y="158"/>
                </a:cubicBezTo>
                <a:cubicBezTo>
                  <a:pt x="1430" y="139"/>
                  <a:pt x="1366" y="146"/>
                  <a:pt x="1328" y="201"/>
                </a:cubicBezTo>
                <a:cubicBezTo>
                  <a:pt x="1289" y="262"/>
                  <a:pt x="1310" y="324"/>
                  <a:pt x="1368" y="359"/>
                </a:cubicBezTo>
                <a:cubicBezTo>
                  <a:pt x="1457" y="413"/>
                  <a:pt x="1576" y="407"/>
                  <a:pt x="1674" y="408"/>
                </a:cubicBezTo>
                <a:cubicBezTo>
                  <a:pt x="1714" y="408"/>
                  <a:pt x="1755" y="408"/>
                  <a:pt x="1795" y="40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61" name="Freeform 24"/>
          <p:cNvSpPr/>
          <p:nvPr/>
        </p:nvSpPr>
        <p:spPr>
          <a:xfrm>
            <a:off x="3502440" y="4172040"/>
            <a:ext cx="751680" cy="195480"/>
          </a:xfrm>
          <a:custGeom>
            <a:avLst/>
            <a:gdLst/>
            <a:ahLst/>
            <a:rect l="0" t="0" r="r" b="b"/>
            <a:pathLst>
              <a:path w="2088" h="543">
                <a:moveTo>
                  <a:pt x="34" y="36"/>
                </a:moveTo>
                <a:cubicBezTo>
                  <a:pt x="0" y="37"/>
                  <a:pt x="15" y="42"/>
                  <a:pt x="15" y="95"/>
                </a:cubicBezTo>
                <a:cubicBezTo>
                  <a:pt x="15" y="173"/>
                  <a:pt x="29" y="248"/>
                  <a:pt x="40" y="323"/>
                </a:cubicBezTo>
                <a:cubicBezTo>
                  <a:pt x="49" y="383"/>
                  <a:pt x="47" y="449"/>
                  <a:pt x="69" y="506"/>
                </a:cubicBezTo>
                <a:cubicBezTo>
                  <a:pt x="81" y="528"/>
                  <a:pt x="84" y="536"/>
                  <a:pt x="101" y="542"/>
                </a:cubicBezTo>
                <a:moveTo>
                  <a:pt x="313" y="222"/>
                </a:moveTo>
                <a:cubicBezTo>
                  <a:pt x="317" y="249"/>
                  <a:pt x="330" y="290"/>
                  <a:pt x="338" y="323"/>
                </a:cubicBezTo>
                <a:cubicBezTo>
                  <a:pt x="350" y="372"/>
                  <a:pt x="361" y="419"/>
                  <a:pt x="393" y="460"/>
                </a:cubicBezTo>
                <a:cubicBezTo>
                  <a:pt x="407" y="474"/>
                  <a:pt x="410" y="478"/>
                  <a:pt x="422" y="483"/>
                </a:cubicBezTo>
                <a:moveTo>
                  <a:pt x="218" y="0"/>
                </a:moveTo>
                <a:cubicBezTo>
                  <a:pt x="294" y="0"/>
                  <a:pt x="323" y="7"/>
                  <a:pt x="395" y="34"/>
                </a:cubicBezTo>
                <a:moveTo>
                  <a:pt x="607" y="262"/>
                </a:moveTo>
                <a:cubicBezTo>
                  <a:pt x="599" y="279"/>
                  <a:pt x="590" y="300"/>
                  <a:pt x="596" y="329"/>
                </a:cubicBezTo>
                <a:cubicBezTo>
                  <a:pt x="606" y="380"/>
                  <a:pt x="640" y="452"/>
                  <a:pt x="684" y="481"/>
                </a:cubicBezTo>
                <a:cubicBezTo>
                  <a:pt x="709" y="497"/>
                  <a:pt x="729" y="485"/>
                  <a:pt x="748" y="468"/>
                </a:cubicBezTo>
                <a:cubicBezTo>
                  <a:pt x="786" y="432"/>
                  <a:pt x="817" y="390"/>
                  <a:pt x="861" y="360"/>
                </a:cubicBezTo>
                <a:cubicBezTo>
                  <a:pt x="883" y="345"/>
                  <a:pt x="945" y="312"/>
                  <a:pt x="974" y="330"/>
                </a:cubicBezTo>
                <a:cubicBezTo>
                  <a:pt x="1003" y="349"/>
                  <a:pt x="997" y="401"/>
                  <a:pt x="1016" y="427"/>
                </a:cubicBezTo>
                <a:cubicBezTo>
                  <a:pt x="1040" y="458"/>
                  <a:pt x="1074" y="457"/>
                  <a:pt x="1108" y="463"/>
                </a:cubicBezTo>
                <a:moveTo>
                  <a:pt x="1275" y="428"/>
                </a:moveTo>
                <a:cubicBezTo>
                  <a:pt x="1295" y="408"/>
                  <a:pt x="1315" y="378"/>
                  <a:pt x="1339" y="363"/>
                </a:cubicBezTo>
                <a:cubicBezTo>
                  <a:pt x="1349" y="357"/>
                  <a:pt x="1364" y="353"/>
                  <a:pt x="1376" y="357"/>
                </a:cubicBezTo>
                <a:cubicBezTo>
                  <a:pt x="1438" y="376"/>
                  <a:pt x="1479" y="396"/>
                  <a:pt x="1548" y="396"/>
                </a:cubicBezTo>
                <a:cubicBezTo>
                  <a:pt x="1586" y="396"/>
                  <a:pt x="1625" y="387"/>
                  <a:pt x="1641" y="346"/>
                </a:cubicBezTo>
                <a:cubicBezTo>
                  <a:pt x="1655" y="308"/>
                  <a:pt x="1645" y="261"/>
                  <a:pt x="1614" y="237"/>
                </a:cubicBezTo>
                <a:cubicBezTo>
                  <a:pt x="1572" y="205"/>
                  <a:pt x="1499" y="204"/>
                  <a:pt x="1455" y="231"/>
                </a:cubicBezTo>
                <a:cubicBezTo>
                  <a:pt x="1399" y="266"/>
                  <a:pt x="1380" y="326"/>
                  <a:pt x="1384" y="388"/>
                </a:cubicBezTo>
                <a:cubicBezTo>
                  <a:pt x="1388" y="451"/>
                  <a:pt x="1453" y="482"/>
                  <a:pt x="1506" y="498"/>
                </a:cubicBezTo>
                <a:cubicBezTo>
                  <a:pt x="1587" y="523"/>
                  <a:pt x="1676" y="518"/>
                  <a:pt x="1760" y="519"/>
                </a:cubicBezTo>
                <a:moveTo>
                  <a:pt x="2031" y="437"/>
                </a:moveTo>
                <a:cubicBezTo>
                  <a:pt x="2039" y="428"/>
                  <a:pt x="2050" y="413"/>
                  <a:pt x="2063" y="410"/>
                </a:cubicBezTo>
                <a:cubicBezTo>
                  <a:pt x="2068" y="409"/>
                  <a:pt x="2074" y="410"/>
                  <a:pt x="2079" y="410"/>
                </a:cubicBezTo>
                <a:cubicBezTo>
                  <a:pt x="2087" y="428"/>
                  <a:pt x="2059" y="431"/>
                  <a:pt x="2046" y="433"/>
                </a:cubicBezTo>
                <a:cubicBezTo>
                  <a:pt x="2036" y="435"/>
                  <a:pt x="1981" y="445"/>
                  <a:pt x="1972" y="437"/>
                </a:cubicBezTo>
                <a:cubicBezTo>
                  <a:pt x="1972" y="435"/>
                  <a:pt x="1972" y="433"/>
                  <a:pt x="1972" y="43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62" name="Freeform 25"/>
          <p:cNvSpPr/>
          <p:nvPr/>
        </p:nvSpPr>
        <p:spPr>
          <a:xfrm>
            <a:off x="847800" y="4857480"/>
            <a:ext cx="2700720" cy="277920"/>
          </a:xfrm>
          <a:custGeom>
            <a:avLst/>
            <a:gdLst/>
            <a:ahLst/>
            <a:rect l="0" t="0" r="r" b="b"/>
            <a:pathLst>
              <a:path w="7502" h="772">
                <a:moveTo>
                  <a:pt x="84" y="388"/>
                </a:moveTo>
                <a:cubicBezTo>
                  <a:pt x="49" y="406"/>
                  <a:pt x="26" y="419"/>
                  <a:pt x="6" y="454"/>
                </a:cubicBezTo>
                <a:cubicBezTo>
                  <a:pt x="4" y="458"/>
                  <a:pt x="2" y="463"/>
                  <a:pt x="0" y="467"/>
                </a:cubicBezTo>
                <a:cubicBezTo>
                  <a:pt x="23" y="501"/>
                  <a:pt x="38" y="504"/>
                  <a:pt x="91" y="508"/>
                </a:cubicBezTo>
                <a:cubicBezTo>
                  <a:pt x="211" y="518"/>
                  <a:pt x="338" y="516"/>
                  <a:pt x="458" y="507"/>
                </a:cubicBezTo>
                <a:cubicBezTo>
                  <a:pt x="580" y="494"/>
                  <a:pt x="622" y="489"/>
                  <a:pt x="703" y="475"/>
                </a:cubicBezTo>
                <a:moveTo>
                  <a:pt x="1492" y="290"/>
                </a:moveTo>
                <a:cubicBezTo>
                  <a:pt x="1429" y="272"/>
                  <a:pt x="1351" y="250"/>
                  <a:pt x="1289" y="283"/>
                </a:cubicBezTo>
                <a:cubicBezTo>
                  <a:pt x="1257" y="300"/>
                  <a:pt x="1237" y="339"/>
                  <a:pt x="1247" y="375"/>
                </a:cubicBezTo>
                <a:cubicBezTo>
                  <a:pt x="1264" y="435"/>
                  <a:pt x="1350" y="452"/>
                  <a:pt x="1398" y="472"/>
                </a:cubicBezTo>
                <a:cubicBezTo>
                  <a:pt x="1444" y="491"/>
                  <a:pt x="1535" y="512"/>
                  <a:pt x="1562" y="560"/>
                </a:cubicBezTo>
                <a:cubicBezTo>
                  <a:pt x="1563" y="577"/>
                  <a:pt x="1563" y="583"/>
                  <a:pt x="1563" y="594"/>
                </a:cubicBezTo>
                <a:cubicBezTo>
                  <a:pt x="1501" y="622"/>
                  <a:pt x="1439" y="638"/>
                  <a:pt x="1371" y="646"/>
                </a:cubicBezTo>
                <a:cubicBezTo>
                  <a:pt x="1341" y="650"/>
                  <a:pt x="1300" y="650"/>
                  <a:pt x="1280" y="645"/>
                </a:cubicBezTo>
                <a:moveTo>
                  <a:pt x="1933" y="497"/>
                </a:moveTo>
                <a:cubicBezTo>
                  <a:pt x="1907" y="483"/>
                  <a:pt x="1926" y="496"/>
                  <a:pt x="1899" y="508"/>
                </a:cubicBezTo>
                <a:cubicBezTo>
                  <a:pt x="1824" y="541"/>
                  <a:pt x="1715" y="575"/>
                  <a:pt x="1654" y="632"/>
                </a:cubicBezTo>
                <a:cubicBezTo>
                  <a:pt x="1647" y="641"/>
                  <a:pt x="1644" y="642"/>
                  <a:pt x="1645" y="648"/>
                </a:cubicBezTo>
                <a:cubicBezTo>
                  <a:pt x="1701" y="645"/>
                  <a:pt x="1735" y="642"/>
                  <a:pt x="1786" y="616"/>
                </a:cubicBezTo>
                <a:cubicBezTo>
                  <a:pt x="1841" y="589"/>
                  <a:pt x="1883" y="548"/>
                  <a:pt x="1933" y="516"/>
                </a:cubicBezTo>
                <a:cubicBezTo>
                  <a:pt x="1935" y="516"/>
                  <a:pt x="1937" y="516"/>
                  <a:pt x="1939" y="516"/>
                </a:cubicBezTo>
                <a:cubicBezTo>
                  <a:pt x="1941" y="543"/>
                  <a:pt x="1929" y="578"/>
                  <a:pt x="1951" y="588"/>
                </a:cubicBezTo>
                <a:cubicBezTo>
                  <a:pt x="1984" y="603"/>
                  <a:pt x="2018" y="573"/>
                  <a:pt x="2039" y="553"/>
                </a:cubicBezTo>
                <a:cubicBezTo>
                  <a:pt x="2089" y="505"/>
                  <a:pt x="2101" y="451"/>
                  <a:pt x="2172" y="428"/>
                </a:cubicBezTo>
                <a:cubicBezTo>
                  <a:pt x="2179" y="428"/>
                  <a:pt x="2186" y="428"/>
                  <a:pt x="2193" y="428"/>
                </a:cubicBezTo>
                <a:cubicBezTo>
                  <a:pt x="2204" y="462"/>
                  <a:pt x="2221" y="498"/>
                  <a:pt x="2211" y="540"/>
                </a:cubicBezTo>
                <a:cubicBezTo>
                  <a:pt x="2199" y="589"/>
                  <a:pt x="2166" y="590"/>
                  <a:pt x="2133" y="612"/>
                </a:cubicBezTo>
                <a:cubicBezTo>
                  <a:pt x="2136" y="601"/>
                  <a:pt x="2134" y="583"/>
                  <a:pt x="2157" y="558"/>
                </a:cubicBezTo>
                <a:cubicBezTo>
                  <a:pt x="2205" y="507"/>
                  <a:pt x="2361" y="418"/>
                  <a:pt x="2417" y="498"/>
                </a:cubicBezTo>
                <a:cubicBezTo>
                  <a:pt x="2436" y="525"/>
                  <a:pt x="2423" y="562"/>
                  <a:pt x="2415" y="581"/>
                </a:cubicBezTo>
                <a:cubicBezTo>
                  <a:pt x="2412" y="581"/>
                  <a:pt x="2409" y="581"/>
                  <a:pt x="2406" y="581"/>
                </a:cubicBezTo>
                <a:cubicBezTo>
                  <a:pt x="2407" y="565"/>
                  <a:pt x="2393" y="543"/>
                  <a:pt x="2406" y="515"/>
                </a:cubicBezTo>
                <a:cubicBezTo>
                  <a:pt x="2432" y="459"/>
                  <a:pt x="2539" y="406"/>
                  <a:pt x="2597" y="441"/>
                </a:cubicBezTo>
                <a:cubicBezTo>
                  <a:pt x="2660" y="478"/>
                  <a:pt x="2649" y="561"/>
                  <a:pt x="2668" y="619"/>
                </a:cubicBezTo>
                <a:cubicBezTo>
                  <a:pt x="2671" y="622"/>
                  <a:pt x="2673" y="624"/>
                  <a:pt x="2676" y="627"/>
                </a:cubicBezTo>
                <a:cubicBezTo>
                  <a:pt x="2727" y="623"/>
                  <a:pt x="2754" y="618"/>
                  <a:pt x="2798" y="586"/>
                </a:cubicBezTo>
                <a:cubicBezTo>
                  <a:pt x="2851" y="547"/>
                  <a:pt x="2887" y="497"/>
                  <a:pt x="2924" y="444"/>
                </a:cubicBezTo>
                <a:cubicBezTo>
                  <a:pt x="2951" y="406"/>
                  <a:pt x="2962" y="394"/>
                  <a:pt x="3000" y="378"/>
                </a:cubicBezTo>
                <a:cubicBezTo>
                  <a:pt x="3021" y="443"/>
                  <a:pt x="3022" y="505"/>
                  <a:pt x="3022" y="574"/>
                </a:cubicBezTo>
                <a:cubicBezTo>
                  <a:pt x="3022" y="623"/>
                  <a:pt x="3033" y="712"/>
                  <a:pt x="2991" y="751"/>
                </a:cubicBezTo>
                <a:cubicBezTo>
                  <a:pt x="2977" y="766"/>
                  <a:pt x="2973" y="771"/>
                  <a:pt x="2958" y="767"/>
                </a:cubicBezTo>
                <a:cubicBezTo>
                  <a:pt x="2924" y="733"/>
                  <a:pt x="2908" y="712"/>
                  <a:pt x="2900" y="648"/>
                </a:cubicBezTo>
                <a:cubicBezTo>
                  <a:pt x="2889" y="562"/>
                  <a:pt x="2885" y="458"/>
                  <a:pt x="2906" y="372"/>
                </a:cubicBezTo>
                <a:cubicBezTo>
                  <a:pt x="2927" y="286"/>
                  <a:pt x="2975" y="189"/>
                  <a:pt x="3068" y="165"/>
                </a:cubicBezTo>
                <a:cubicBezTo>
                  <a:pt x="3081" y="165"/>
                  <a:pt x="3094" y="165"/>
                  <a:pt x="3107" y="165"/>
                </a:cubicBezTo>
                <a:cubicBezTo>
                  <a:pt x="3143" y="237"/>
                  <a:pt x="3150" y="312"/>
                  <a:pt x="3137" y="395"/>
                </a:cubicBezTo>
                <a:cubicBezTo>
                  <a:pt x="3128" y="450"/>
                  <a:pt x="3103" y="486"/>
                  <a:pt x="3074" y="530"/>
                </a:cubicBezTo>
                <a:moveTo>
                  <a:pt x="3359" y="79"/>
                </a:moveTo>
                <a:cubicBezTo>
                  <a:pt x="3361" y="74"/>
                  <a:pt x="3364" y="68"/>
                  <a:pt x="3366" y="63"/>
                </a:cubicBezTo>
                <a:cubicBezTo>
                  <a:pt x="3393" y="78"/>
                  <a:pt x="3380" y="155"/>
                  <a:pt x="3380" y="183"/>
                </a:cubicBezTo>
                <a:cubicBezTo>
                  <a:pt x="3380" y="289"/>
                  <a:pt x="3371" y="396"/>
                  <a:pt x="3394" y="498"/>
                </a:cubicBezTo>
                <a:moveTo>
                  <a:pt x="3653" y="365"/>
                </a:moveTo>
                <a:cubicBezTo>
                  <a:pt x="3653" y="341"/>
                  <a:pt x="3648" y="325"/>
                  <a:pt x="3661" y="313"/>
                </a:cubicBezTo>
                <a:cubicBezTo>
                  <a:pt x="3684" y="325"/>
                  <a:pt x="3698" y="362"/>
                  <a:pt x="3717" y="386"/>
                </a:cubicBezTo>
                <a:cubicBezTo>
                  <a:pt x="3740" y="414"/>
                  <a:pt x="3764" y="428"/>
                  <a:pt x="3799" y="430"/>
                </a:cubicBezTo>
                <a:cubicBezTo>
                  <a:pt x="3803" y="430"/>
                  <a:pt x="3806" y="430"/>
                  <a:pt x="3810" y="430"/>
                </a:cubicBezTo>
                <a:cubicBezTo>
                  <a:pt x="3819" y="407"/>
                  <a:pt x="3822" y="375"/>
                  <a:pt x="3804" y="353"/>
                </a:cubicBezTo>
                <a:cubicBezTo>
                  <a:pt x="3778" y="320"/>
                  <a:pt x="3711" y="299"/>
                  <a:pt x="3671" y="313"/>
                </a:cubicBezTo>
                <a:cubicBezTo>
                  <a:pt x="3616" y="332"/>
                  <a:pt x="3591" y="395"/>
                  <a:pt x="3586" y="448"/>
                </a:cubicBezTo>
                <a:cubicBezTo>
                  <a:pt x="3579" y="512"/>
                  <a:pt x="3614" y="553"/>
                  <a:pt x="3678" y="566"/>
                </a:cubicBezTo>
                <a:cubicBezTo>
                  <a:pt x="3699" y="567"/>
                  <a:pt x="3720" y="569"/>
                  <a:pt x="3741" y="570"/>
                </a:cubicBezTo>
                <a:moveTo>
                  <a:pt x="4539" y="334"/>
                </a:moveTo>
                <a:cubicBezTo>
                  <a:pt x="4552" y="318"/>
                  <a:pt x="4579" y="318"/>
                  <a:pt x="4618" y="315"/>
                </a:cubicBezTo>
                <a:cubicBezTo>
                  <a:pt x="4691" y="309"/>
                  <a:pt x="4763" y="308"/>
                  <a:pt x="4836" y="306"/>
                </a:cubicBezTo>
                <a:cubicBezTo>
                  <a:pt x="4878" y="305"/>
                  <a:pt x="4893" y="305"/>
                  <a:pt x="4921" y="300"/>
                </a:cubicBezTo>
                <a:moveTo>
                  <a:pt x="5161" y="166"/>
                </a:moveTo>
                <a:cubicBezTo>
                  <a:pt x="5064" y="166"/>
                  <a:pt x="4962" y="156"/>
                  <a:pt x="4867" y="171"/>
                </a:cubicBezTo>
                <a:cubicBezTo>
                  <a:pt x="4775" y="185"/>
                  <a:pt x="4651" y="220"/>
                  <a:pt x="4593" y="299"/>
                </a:cubicBezTo>
                <a:cubicBezTo>
                  <a:pt x="4559" y="345"/>
                  <a:pt x="4578" y="390"/>
                  <a:pt x="4626" y="412"/>
                </a:cubicBezTo>
                <a:cubicBezTo>
                  <a:pt x="4746" y="466"/>
                  <a:pt x="4894" y="437"/>
                  <a:pt x="5021" y="460"/>
                </a:cubicBezTo>
                <a:cubicBezTo>
                  <a:pt x="5044" y="467"/>
                  <a:pt x="5051" y="465"/>
                  <a:pt x="5054" y="481"/>
                </a:cubicBezTo>
                <a:cubicBezTo>
                  <a:pt x="4999" y="515"/>
                  <a:pt x="4947" y="535"/>
                  <a:pt x="4872" y="546"/>
                </a:cubicBezTo>
                <a:cubicBezTo>
                  <a:pt x="4763" y="562"/>
                  <a:pt x="4654" y="558"/>
                  <a:pt x="4544" y="558"/>
                </a:cubicBezTo>
                <a:cubicBezTo>
                  <a:pt x="4458" y="558"/>
                  <a:pt x="4477" y="547"/>
                  <a:pt x="4533" y="514"/>
                </a:cubicBezTo>
                <a:moveTo>
                  <a:pt x="5425" y="223"/>
                </a:moveTo>
                <a:cubicBezTo>
                  <a:pt x="5405" y="268"/>
                  <a:pt x="5393" y="315"/>
                  <a:pt x="5389" y="364"/>
                </a:cubicBezTo>
                <a:cubicBezTo>
                  <a:pt x="5385" y="409"/>
                  <a:pt x="5379" y="471"/>
                  <a:pt x="5392" y="515"/>
                </a:cubicBezTo>
                <a:cubicBezTo>
                  <a:pt x="5396" y="527"/>
                  <a:pt x="5401" y="537"/>
                  <a:pt x="5410" y="541"/>
                </a:cubicBezTo>
                <a:moveTo>
                  <a:pt x="5388" y="161"/>
                </a:moveTo>
                <a:cubicBezTo>
                  <a:pt x="5394" y="123"/>
                  <a:pt x="5411" y="110"/>
                  <a:pt x="5457" y="123"/>
                </a:cubicBezTo>
                <a:cubicBezTo>
                  <a:pt x="5514" y="140"/>
                  <a:pt x="5537" y="200"/>
                  <a:pt x="5543" y="253"/>
                </a:cubicBezTo>
                <a:cubicBezTo>
                  <a:pt x="5549" y="309"/>
                  <a:pt x="5543" y="357"/>
                  <a:pt x="5488" y="383"/>
                </a:cubicBezTo>
                <a:cubicBezTo>
                  <a:pt x="5454" y="399"/>
                  <a:pt x="5410" y="400"/>
                  <a:pt x="5377" y="388"/>
                </a:cubicBezTo>
                <a:moveTo>
                  <a:pt x="6019" y="171"/>
                </a:moveTo>
                <a:cubicBezTo>
                  <a:pt x="5968" y="171"/>
                  <a:pt x="5927" y="180"/>
                  <a:pt x="5879" y="198"/>
                </a:cubicBezTo>
                <a:cubicBezTo>
                  <a:pt x="5837" y="214"/>
                  <a:pt x="5760" y="240"/>
                  <a:pt x="5744" y="289"/>
                </a:cubicBezTo>
                <a:cubicBezTo>
                  <a:pt x="5744" y="296"/>
                  <a:pt x="5744" y="302"/>
                  <a:pt x="5744" y="309"/>
                </a:cubicBezTo>
                <a:cubicBezTo>
                  <a:pt x="5794" y="340"/>
                  <a:pt x="5837" y="343"/>
                  <a:pt x="5896" y="344"/>
                </a:cubicBezTo>
                <a:cubicBezTo>
                  <a:pt x="5942" y="345"/>
                  <a:pt x="5979" y="347"/>
                  <a:pt x="6014" y="315"/>
                </a:cubicBezTo>
                <a:cubicBezTo>
                  <a:pt x="6017" y="312"/>
                  <a:pt x="6019" y="308"/>
                  <a:pt x="6022" y="305"/>
                </a:cubicBezTo>
                <a:cubicBezTo>
                  <a:pt x="6026" y="284"/>
                  <a:pt x="6017" y="306"/>
                  <a:pt x="6010" y="316"/>
                </a:cubicBezTo>
                <a:cubicBezTo>
                  <a:pt x="5991" y="346"/>
                  <a:pt x="5990" y="363"/>
                  <a:pt x="6010" y="388"/>
                </a:cubicBezTo>
                <a:moveTo>
                  <a:pt x="6524" y="198"/>
                </a:moveTo>
                <a:cubicBezTo>
                  <a:pt x="6500" y="164"/>
                  <a:pt x="6464" y="161"/>
                  <a:pt x="6420" y="169"/>
                </a:cubicBezTo>
                <a:cubicBezTo>
                  <a:pt x="6359" y="181"/>
                  <a:pt x="6293" y="224"/>
                  <a:pt x="6259" y="276"/>
                </a:cubicBezTo>
                <a:cubicBezTo>
                  <a:pt x="6233" y="315"/>
                  <a:pt x="6248" y="323"/>
                  <a:pt x="6272" y="350"/>
                </a:cubicBezTo>
                <a:moveTo>
                  <a:pt x="6779" y="165"/>
                </a:moveTo>
                <a:cubicBezTo>
                  <a:pt x="6779" y="143"/>
                  <a:pt x="6776" y="145"/>
                  <a:pt x="6779" y="166"/>
                </a:cubicBezTo>
                <a:cubicBezTo>
                  <a:pt x="6784" y="205"/>
                  <a:pt x="6794" y="207"/>
                  <a:pt x="6836" y="210"/>
                </a:cubicBezTo>
                <a:cubicBezTo>
                  <a:pt x="6887" y="213"/>
                  <a:pt x="6934" y="212"/>
                  <a:pt x="6978" y="184"/>
                </a:cubicBezTo>
                <a:cubicBezTo>
                  <a:pt x="7014" y="162"/>
                  <a:pt x="7051" y="94"/>
                  <a:pt x="7021" y="52"/>
                </a:cubicBezTo>
                <a:cubicBezTo>
                  <a:pt x="6984" y="0"/>
                  <a:pt x="6897" y="28"/>
                  <a:pt x="6857" y="54"/>
                </a:cubicBezTo>
                <a:cubicBezTo>
                  <a:pt x="6794" y="95"/>
                  <a:pt x="6734" y="167"/>
                  <a:pt x="6748" y="248"/>
                </a:cubicBezTo>
                <a:cubicBezTo>
                  <a:pt x="6767" y="355"/>
                  <a:pt x="6936" y="384"/>
                  <a:pt x="7018" y="405"/>
                </a:cubicBezTo>
                <a:cubicBezTo>
                  <a:pt x="7177" y="446"/>
                  <a:pt x="7340" y="475"/>
                  <a:pt x="7501" y="50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63" name="Freeform 26"/>
          <p:cNvSpPr/>
          <p:nvPr/>
        </p:nvSpPr>
        <p:spPr>
          <a:xfrm>
            <a:off x="4105080" y="5275440"/>
            <a:ext cx="141840" cy="113040"/>
          </a:xfrm>
          <a:custGeom>
            <a:avLst/>
            <a:gdLst/>
            <a:ahLst/>
            <a:rect l="0" t="0" r="r" b="b"/>
            <a:pathLst>
              <a:path w="394" h="314">
                <a:moveTo>
                  <a:pt x="393" y="0"/>
                </a:moveTo>
                <a:cubicBezTo>
                  <a:pt x="303" y="1"/>
                  <a:pt x="239" y="16"/>
                  <a:pt x="157" y="60"/>
                </a:cubicBezTo>
                <a:cubicBezTo>
                  <a:pt x="89" y="96"/>
                  <a:pt x="11" y="142"/>
                  <a:pt x="5" y="226"/>
                </a:cubicBezTo>
                <a:cubicBezTo>
                  <a:pt x="0" y="304"/>
                  <a:pt x="133" y="310"/>
                  <a:pt x="185" y="313"/>
                </a:cubicBezTo>
                <a:cubicBezTo>
                  <a:pt x="212" y="313"/>
                  <a:pt x="238" y="313"/>
                  <a:pt x="264" y="31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64" name="Freeform 27"/>
          <p:cNvSpPr/>
          <p:nvPr/>
        </p:nvSpPr>
        <p:spPr>
          <a:xfrm>
            <a:off x="1014480" y="5370480"/>
            <a:ext cx="174960" cy="35280"/>
          </a:xfrm>
          <a:custGeom>
            <a:avLst/>
            <a:gdLst/>
            <a:ahLst/>
            <a:rect l="0" t="0" r="r" b="b"/>
            <a:pathLst>
              <a:path w="486" h="98">
                <a:moveTo>
                  <a:pt x="160" y="19"/>
                </a:moveTo>
                <a:cubicBezTo>
                  <a:pt x="105" y="40"/>
                  <a:pt x="50" y="59"/>
                  <a:pt x="3" y="94"/>
                </a:cubicBezTo>
                <a:cubicBezTo>
                  <a:pt x="2" y="95"/>
                  <a:pt x="1" y="96"/>
                  <a:pt x="0" y="97"/>
                </a:cubicBezTo>
                <a:cubicBezTo>
                  <a:pt x="80" y="82"/>
                  <a:pt x="157" y="62"/>
                  <a:pt x="237" y="44"/>
                </a:cubicBezTo>
                <a:cubicBezTo>
                  <a:pt x="361" y="19"/>
                  <a:pt x="402" y="11"/>
                  <a:pt x="485" y="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65" name="Freeform 28"/>
          <p:cNvSpPr/>
          <p:nvPr/>
        </p:nvSpPr>
        <p:spPr>
          <a:xfrm>
            <a:off x="1508040" y="5097240"/>
            <a:ext cx="4793040" cy="497880"/>
          </a:xfrm>
          <a:custGeom>
            <a:avLst/>
            <a:gdLst/>
            <a:ahLst/>
            <a:rect l="0" t="0" r="r" b="b"/>
            <a:pathLst>
              <a:path w="13314" h="1383">
                <a:moveTo>
                  <a:pt x="0" y="793"/>
                </a:moveTo>
                <a:cubicBezTo>
                  <a:pt x="1" y="739"/>
                  <a:pt x="15" y="802"/>
                  <a:pt x="29" y="829"/>
                </a:cubicBezTo>
                <a:cubicBezTo>
                  <a:pt x="58" y="885"/>
                  <a:pt x="84" y="945"/>
                  <a:pt x="129" y="990"/>
                </a:cubicBezTo>
                <a:cubicBezTo>
                  <a:pt x="165" y="1026"/>
                  <a:pt x="215" y="1035"/>
                  <a:pt x="264" y="1030"/>
                </a:cubicBezTo>
                <a:cubicBezTo>
                  <a:pt x="330" y="1024"/>
                  <a:pt x="382" y="981"/>
                  <a:pt x="424" y="932"/>
                </a:cubicBezTo>
                <a:cubicBezTo>
                  <a:pt x="474" y="873"/>
                  <a:pt x="488" y="814"/>
                  <a:pt x="491" y="739"/>
                </a:cubicBezTo>
                <a:cubicBezTo>
                  <a:pt x="493" y="694"/>
                  <a:pt x="479" y="643"/>
                  <a:pt x="484" y="600"/>
                </a:cubicBezTo>
                <a:cubicBezTo>
                  <a:pt x="486" y="581"/>
                  <a:pt x="499" y="593"/>
                  <a:pt x="525" y="591"/>
                </a:cubicBezTo>
                <a:moveTo>
                  <a:pt x="1030" y="746"/>
                </a:moveTo>
                <a:cubicBezTo>
                  <a:pt x="982" y="746"/>
                  <a:pt x="931" y="739"/>
                  <a:pt x="885" y="756"/>
                </a:cubicBezTo>
                <a:cubicBezTo>
                  <a:pt x="850" y="769"/>
                  <a:pt x="832" y="798"/>
                  <a:pt x="837" y="835"/>
                </a:cubicBezTo>
                <a:cubicBezTo>
                  <a:pt x="846" y="901"/>
                  <a:pt x="934" y="927"/>
                  <a:pt x="986" y="948"/>
                </a:cubicBezTo>
                <a:cubicBezTo>
                  <a:pt x="1030" y="965"/>
                  <a:pt x="1088" y="975"/>
                  <a:pt x="1119" y="1011"/>
                </a:cubicBezTo>
                <a:cubicBezTo>
                  <a:pt x="1119" y="1016"/>
                  <a:pt x="1119" y="1022"/>
                  <a:pt x="1119" y="1027"/>
                </a:cubicBezTo>
                <a:cubicBezTo>
                  <a:pt x="1044" y="1062"/>
                  <a:pt x="966" y="1074"/>
                  <a:pt x="882" y="1078"/>
                </a:cubicBezTo>
                <a:cubicBezTo>
                  <a:pt x="828" y="1081"/>
                  <a:pt x="774" y="1078"/>
                  <a:pt x="721" y="1072"/>
                </a:cubicBezTo>
                <a:cubicBezTo>
                  <a:pt x="739" y="999"/>
                  <a:pt x="756" y="997"/>
                  <a:pt x="845" y="961"/>
                </a:cubicBezTo>
                <a:cubicBezTo>
                  <a:pt x="973" y="909"/>
                  <a:pt x="1115" y="863"/>
                  <a:pt x="1252" y="840"/>
                </a:cubicBezTo>
                <a:cubicBezTo>
                  <a:pt x="1320" y="828"/>
                  <a:pt x="1437" y="807"/>
                  <a:pt x="1493" y="860"/>
                </a:cubicBezTo>
                <a:cubicBezTo>
                  <a:pt x="1521" y="886"/>
                  <a:pt x="1526" y="929"/>
                  <a:pt x="1553" y="956"/>
                </a:cubicBezTo>
                <a:cubicBezTo>
                  <a:pt x="1577" y="979"/>
                  <a:pt x="1651" y="971"/>
                  <a:pt x="1678" y="963"/>
                </a:cubicBezTo>
                <a:cubicBezTo>
                  <a:pt x="1739" y="944"/>
                  <a:pt x="1767" y="904"/>
                  <a:pt x="1772" y="845"/>
                </a:cubicBezTo>
                <a:cubicBezTo>
                  <a:pt x="1739" y="808"/>
                  <a:pt x="1688" y="800"/>
                  <a:pt x="1636" y="821"/>
                </a:cubicBezTo>
                <a:cubicBezTo>
                  <a:pt x="1567" y="849"/>
                  <a:pt x="1509" y="909"/>
                  <a:pt x="1508" y="985"/>
                </a:cubicBezTo>
                <a:cubicBezTo>
                  <a:pt x="1507" y="1067"/>
                  <a:pt x="1639" y="1082"/>
                  <a:pt x="1699" y="1089"/>
                </a:cubicBezTo>
                <a:cubicBezTo>
                  <a:pt x="1801" y="1093"/>
                  <a:pt x="1840" y="1095"/>
                  <a:pt x="1911" y="1093"/>
                </a:cubicBezTo>
                <a:moveTo>
                  <a:pt x="2935" y="865"/>
                </a:moveTo>
                <a:cubicBezTo>
                  <a:pt x="2869" y="865"/>
                  <a:pt x="2809" y="859"/>
                  <a:pt x="2747" y="885"/>
                </a:cubicBezTo>
                <a:cubicBezTo>
                  <a:pt x="2696" y="906"/>
                  <a:pt x="2692" y="924"/>
                  <a:pt x="2674" y="966"/>
                </a:cubicBezTo>
                <a:cubicBezTo>
                  <a:pt x="2707" y="990"/>
                  <a:pt x="2727" y="995"/>
                  <a:pt x="2786" y="996"/>
                </a:cubicBezTo>
                <a:cubicBezTo>
                  <a:pt x="2846" y="997"/>
                  <a:pt x="2914" y="987"/>
                  <a:pt x="2947" y="928"/>
                </a:cubicBezTo>
                <a:cubicBezTo>
                  <a:pt x="2977" y="874"/>
                  <a:pt x="2953" y="808"/>
                  <a:pt x="2919" y="766"/>
                </a:cubicBezTo>
                <a:cubicBezTo>
                  <a:pt x="2894" y="735"/>
                  <a:pt x="2870" y="731"/>
                  <a:pt x="2840" y="714"/>
                </a:cubicBezTo>
                <a:cubicBezTo>
                  <a:pt x="2904" y="739"/>
                  <a:pt x="2955" y="756"/>
                  <a:pt x="3026" y="759"/>
                </a:cubicBezTo>
                <a:cubicBezTo>
                  <a:pt x="3061" y="761"/>
                  <a:pt x="3202" y="780"/>
                  <a:pt x="3223" y="735"/>
                </a:cubicBezTo>
                <a:cubicBezTo>
                  <a:pt x="3249" y="682"/>
                  <a:pt x="3210" y="631"/>
                  <a:pt x="3177" y="590"/>
                </a:cubicBezTo>
                <a:cubicBezTo>
                  <a:pt x="3166" y="576"/>
                  <a:pt x="3153" y="561"/>
                  <a:pt x="3141" y="547"/>
                </a:cubicBezTo>
                <a:cubicBezTo>
                  <a:pt x="3145" y="617"/>
                  <a:pt x="3153" y="686"/>
                  <a:pt x="3161" y="754"/>
                </a:cubicBezTo>
                <a:cubicBezTo>
                  <a:pt x="3179" y="909"/>
                  <a:pt x="3184" y="1066"/>
                  <a:pt x="3216" y="1219"/>
                </a:cubicBezTo>
                <a:cubicBezTo>
                  <a:pt x="3226" y="1266"/>
                  <a:pt x="3237" y="1335"/>
                  <a:pt x="3283" y="1363"/>
                </a:cubicBezTo>
                <a:cubicBezTo>
                  <a:pt x="3313" y="1382"/>
                  <a:pt x="3347" y="1369"/>
                  <a:pt x="3363" y="1342"/>
                </a:cubicBezTo>
                <a:cubicBezTo>
                  <a:pt x="3391" y="1295"/>
                  <a:pt x="3378" y="1207"/>
                  <a:pt x="3362" y="1159"/>
                </a:cubicBezTo>
                <a:cubicBezTo>
                  <a:pt x="3346" y="1114"/>
                  <a:pt x="3314" y="1075"/>
                  <a:pt x="3298" y="1030"/>
                </a:cubicBezTo>
                <a:cubicBezTo>
                  <a:pt x="3298" y="1027"/>
                  <a:pt x="3298" y="1023"/>
                  <a:pt x="3298" y="1020"/>
                </a:cubicBezTo>
                <a:cubicBezTo>
                  <a:pt x="3398" y="1001"/>
                  <a:pt x="3499" y="997"/>
                  <a:pt x="3600" y="982"/>
                </a:cubicBezTo>
                <a:cubicBezTo>
                  <a:pt x="3631" y="976"/>
                  <a:pt x="3662" y="971"/>
                  <a:pt x="3693" y="965"/>
                </a:cubicBezTo>
                <a:moveTo>
                  <a:pt x="4103" y="712"/>
                </a:moveTo>
                <a:cubicBezTo>
                  <a:pt x="4093" y="704"/>
                  <a:pt x="4087" y="687"/>
                  <a:pt x="4086" y="710"/>
                </a:cubicBezTo>
                <a:cubicBezTo>
                  <a:pt x="4083" y="799"/>
                  <a:pt x="4095" y="890"/>
                  <a:pt x="4082" y="978"/>
                </a:cubicBezTo>
                <a:cubicBezTo>
                  <a:pt x="4077" y="1010"/>
                  <a:pt x="4067" y="1062"/>
                  <a:pt x="4040" y="1081"/>
                </a:cubicBezTo>
                <a:cubicBezTo>
                  <a:pt x="4037" y="1081"/>
                  <a:pt x="4034" y="1081"/>
                  <a:pt x="4031" y="1081"/>
                </a:cubicBezTo>
                <a:cubicBezTo>
                  <a:pt x="4010" y="1042"/>
                  <a:pt x="4002" y="1015"/>
                  <a:pt x="4000" y="966"/>
                </a:cubicBezTo>
                <a:cubicBezTo>
                  <a:pt x="3997" y="870"/>
                  <a:pt x="4007" y="789"/>
                  <a:pt x="4067" y="710"/>
                </a:cubicBezTo>
                <a:cubicBezTo>
                  <a:pt x="4112" y="653"/>
                  <a:pt x="4196" y="602"/>
                  <a:pt x="4274" y="620"/>
                </a:cubicBezTo>
                <a:cubicBezTo>
                  <a:pt x="4332" y="633"/>
                  <a:pt x="4323" y="724"/>
                  <a:pt x="4304" y="763"/>
                </a:cubicBezTo>
                <a:cubicBezTo>
                  <a:pt x="4272" y="831"/>
                  <a:pt x="4195" y="863"/>
                  <a:pt x="4128" y="883"/>
                </a:cubicBezTo>
                <a:cubicBezTo>
                  <a:pt x="4119" y="886"/>
                  <a:pt x="4028" y="913"/>
                  <a:pt x="4045" y="873"/>
                </a:cubicBezTo>
                <a:cubicBezTo>
                  <a:pt x="4054" y="863"/>
                  <a:pt x="4062" y="853"/>
                  <a:pt x="4071" y="843"/>
                </a:cubicBezTo>
                <a:moveTo>
                  <a:pt x="4614" y="637"/>
                </a:moveTo>
                <a:cubicBezTo>
                  <a:pt x="4630" y="665"/>
                  <a:pt x="4650" y="672"/>
                  <a:pt x="4641" y="722"/>
                </a:cubicBezTo>
                <a:cubicBezTo>
                  <a:pt x="4635" y="754"/>
                  <a:pt x="4612" y="783"/>
                  <a:pt x="4601" y="813"/>
                </a:cubicBezTo>
                <a:cubicBezTo>
                  <a:pt x="4601" y="815"/>
                  <a:pt x="4601" y="816"/>
                  <a:pt x="4601" y="818"/>
                </a:cubicBezTo>
                <a:cubicBezTo>
                  <a:pt x="4646" y="815"/>
                  <a:pt x="4675" y="811"/>
                  <a:pt x="4717" y="791"/>
                </a:cubicBezTo>
                <a:cubicBezTo>
                  <a:pt x="4766" y="768"/>
                  <a:pt x="4784" y="751"/>
                  <a:pt x="4799" y="705"/>
                </a:cubicBezTo>
                <a:cubicBezTo>
                  <a:pt x="4799" y="700"/>
                  <a:pt x="4799" y="696"/>
                  <a:pt x="4799" y="691"/>
                </a:cubicBezTo>
                <a:cubicBezTo>
                  <a:pt x="4714" y="691"/>
                  <a:pt x="4649" y="691"/>
                  <a:pt x="4586" y="759"/>
                </a:cubicBezTo>
                <a:cubicBezTo>
                  <a:pt x="4556" y="791"/>
                  <a:pt x="4534" y="851"/>
                  <a:pt x="4583" y="875"/>
                </a:cubicBezTo>
                <a:cubicBezTo>
                  <a:pt x="4648" y="907"/>
                  <a:pt x="4780" y="892"/>
                  <a:pt x="4847" y="876"/>
                </a:cubicBezTo>
                <a:cubicBezTo>
                  <a:pt x="4912" y="860"/>
                  <a:pt x="4991" y="827"/>
                  <a:pt x="5017" y="760"/>
                </a:cubicBezTo>
                <a:cubicBezTo>
                  <a:pt x="5034" y="717"/>
                  <a:pt x="5020" y="668"/>
                  <a:pt x="5017" y="624"/>
                </a:cubicBezTo>
                <a:cubicBezTo>
                  <a:pt x="5016" y="610"/>
                  <a:pt x="5016" y="608"/>
                  <a:pt x="5016" y="600"/>
                </a:cubicBezTo>
                <a:cubicBezTo>
                  <a:pt x="5042" y="626"/>
                  <a:pt x="5064" y="655"/>
                  <a:pt x="5082" y="695"/>
                </a:cubicBezTo>
                <a:cubicBezTo>
                  <a:pt x="5104" y="746"/>
                  <a:pt x="5117" y="827"/>
                  <a:pt x="5163" y="863"/>
                </a:cubicBezTo>
                <a:cubicBezTo>
                  <a:pt x="5181" y="878"/>
                  <a:pt x="5222" y="884"/>
                  <a:pt x="5244" y="872"/>
                </a:cubicBezTo>
                <a:cubicBezTo>
                  <a:pt x="5328" y="826"/>
                  <a:pt x="5351" y="713"/>
                  <a:pt x="5377" y="633"/>
                </a:cubicBezTo>
                <a:cubicBezTo>
                  <a:pt x="5380" y="625"/>
                  <a:pt x="5385" y="612"/>
                  <a:pt x="5388" y="603"/>
                </a:cubicBezTo>
                <a:cubicBezTo>
                  <a:pt x="5388" y="663"/>
                  <a:pt x="5352" y="824"/>
                  <a:pt x="5409" y="862"/>
                </a:cubicBezTo>
                <a:cubicBezTo>
                  <a:pt x="5426" y="873"/>
                  <a:pt x="5451" y="867"/>
                  <a:pt x="5463" y="855"/>
                </a:cubicBezTo>
                <a:cubicBezTo>
                  <a:pt x="5499" y="821"/>
                  <a:pt x="5485" y="744"/>
                  <a:pt x="5527" y="718"/>
                </a:cubicBezTo>
                <a:cubicBezTo>
                  <a:pt x="5559" y="698"/>
                  <a:pt x="5593" y="740"/>
                  <a:pt x="5609" y="759"/>
                </a:cubicBezTo>
                <a:cubicBezTo>
                  <a:pt x="5643" y="800"/>
                  <a:pt x="5660" y="856"/>
                  <a:pt x="5706" y="886"/>
                </a:cubicBezTo>
                <a:cubicBezTo>
                  <a:pt x="5710" y="889"/>
                  <a:pt x="5722" y="888"/>
                  <a:pt x="5724" y="889"/>
                </a:cubicBezTo>
                <a:cubicBezTo>
                  <a:pt x="5733" y="824"/>
                  <a:pt x="5736" y="739"/>
                  <a:pt x="5809" y="710"/>
                </a:cubicBezTo>
                <a:cubicBezTo>
                  <a:pt x="5858" y="691"/>
                  <a:pt x="5907" y="705"/>
                  <a:pt x="5942" y="740"/>
                </a:cubicBezTo>
                <a:cubicBezTo>
                  <a:pt x="5998" y="796"/>
                  <a:pt x="6012" y="879"/>
                  <a:pt x="6103" y="890"/>
                </a:cubicBezTo>
                <a:cubicBezTo>
                  <a:pt x="6155" y="896"/>
                  <a:pt x="6189" y="885"/>
                  <a:pt x="6231" y="855"/>
                </a:cubicBezTo>
                <a:cubicBezTo>
                  <a:pt x="6276" y="823"/>
                  <a:pt x="6316" y="796"/>
                  <a:pt x="6365" y="770"/>
                </a:cubicBezTo>
                <a:moveTo>
                  <a:pt x="7119" y="87"/>
                </a:moveTo>
                <a:cubicBezTo>
                  <a:pt x="7118" y="61"/>
                  <a:pt x="7120" y="46"/>
                  <a:pt x="7111" y="23"/>
                </a:cubicBezTo>
                <a:cubicBezTo>
                  <a:pt x="7109" y="19"/>
                  <a:pt x="7105" y="17"/>
                  <a:pt x="7105" y="16"/>
                </a:cubicBezTo>
                <a:cubicBezTo>
                  <a:pt x="7104" y="15"/>
                  <a:pt x="7103" y="15"/>
                  <a:pt x="7102" y="14"/>
                </a:cubicBezTo>
                <a:cubicBezTo>
                  <a:pt x="7093" y="22"/>
                  <a:pt x="7095" y="0"/>
                  <a:pt x="7083" y="13"/>
                </a:cubicBezTo>
                <a:cubicBezTo>
                  <a:pt x="6909" y="196"/>
                  <a:pt x="6747" y="417"/>
                  <a:pt x="6585" y="614"/>
                </a:cubicBezTo>
                <a:cubicBezTo>
                  <a:pt x="6490" y="729"/>
                  <a:pt x="6403" y="851"/>
                  <a:pt x="6318" y="975"/>
                </a:cubicBezTo>
                <a:moveTo>
                  <a:pt x="7833" y="562"/>
                </a:moveTo>
                <a:cubicBezTo>
                  <a:pt x="7783" y="560"/>
                  <a:pt x="7751" y="535"/>
                  <a:pt x="7704" y="574"/>
                </a:cubicBezTo>
                <a:cubicBezTo>
                  <a:pt x="7643" y="625"/>
                  <a:pt x="7658" y="685"/>
                  <a:pt x="7707" y="726"/>
                </a:cubicBezTo>
                <a:cubicBezTo>
                  <a:pt x="7744" y="759"/>
                  <a:pt x="7868" y="766"/>
                  <a:pt x="7913" y="753"/>
                </a:cubicBezTo>
                <a:cubicBezTo>
                  <a:pt x="7972" y="735"/>
                  <a:pt x="8030" y="690"/>
                  <a:pt x="7994" y="618"/>
                </a:cubicBezTo>
                <a:cubicBezTo>
                  <a:pt x="7962" y="554"/>
                  <a:pt x="7901" y="547"/>
                  <a:pt x="7844" y="529"/>
                </a:cubicBezTo>
                <a:cubicBezTo>
                  <a:pt x="7874" y="544"/>
                  <a:pt x="7906" y="570"/>
                  <a:pt x="7953" y="581"/>
                </a:cubicBezTo>
                <a:cubicBezTo>
                  <a:pt x="8017" y="596"/>
                  <a:pt x="8083" y="576"/>
                  <a:pt x="8145" y="586"/>
                </a:cubicBezTo>
                <a:cubicBezTo>
                  <a:pt x="8176" y="591"/>
                  <a:pt x="8175" y="572"/>
                  <a:pt x="8194" y="603"/>
                </a:cubicBezTo>
                <a:cubicBezTo>
                  <a:pt x="8217" y="639"/>
                  <a:pt x="8196" y="706"/>
                  <a:pt x="8201" y="746"/>
                </a:cubicBezTo>
                <a:cubicBezTo>
                  <a:pt x="8204" y="771"/>
                  <a:pt x="8215" y="784"/>
                  <a:pt x="8220" y="806"/>
                </a:cubicBezTo>
                <a:cubicBezTo>
                  <a:pt x="8243" y="790"/>
                  <a:pt x="8258" y="794"/>
                  <a:pt x="8286" y="766"/>
                </a:cubicBezTo>
                <a:cubicBezTo>
                  <a:pt x="8329" y="722"/>
                  <a:pt x="8380" y="636"/>
                  <a:pt x="8453" y="644"/>
                </a:cubicBezTo>
                <a:cubicBezTo>
                  <a:pt x="8501" y="649"/>
                  <a:pt x="8501" y="660"/>
                  <a:pt x="8525" y="697"/>
                </a:cubicBezTo>
                <a:cubicBezTo>
                  <a:pt x="8540" y="721"/>
                  <a:pt x="8530" y="758"/>
                  <a:pt x="8567" y="760"/>
                </a:cubicBezTo>
                <a:cubicBezTo>
                  <a:pt x="8599" y="762"/>
                  <a:pt x="8598" y="743"/>
                  <a:pt x="8625" y="731"/>
                </a:cubicBezTo>
                <a:cubicBezTo>
                  <a:pt x="8663" y="714"/>
                  <a:pt x="8693" y="691"/>
                  <a:pt x="8738" y="701"/>
                </a:cubicBezTo>
                <a:cubicBezTo>
                  <a:pt x="8776" y="709"/>
                  <a:pt x="8791" y="744"/>
                  <a:pt x="8840" y="724"/>
                </a:cubicBezTo>
                <a:cubicBezTo>
                  <a:pt x="8935" y="688"/>
                  <a:pt x="8938" y="578"/>
                  <a:pt x="8942" y="494"/>
                </a:cubicBezTo>
                <a:cubicBezTo>
                  <a:pt x="8943" y="463"/>
                  <a:pt x="8942" y="431"/>
                  <a:pt x="8942" y="399"/>
                </a:cubicBezTo>
                <a:cubicBezTo>
                  <a:pt x="8942" y="421"/>
                  <a:pt x="8942" y="490"/>
                  <a:pt x="8942" y="524"/>
                </a:cubicBezTo>
                <a:cubicBezTo>
                  <a:pt x="8942" y="594"/>
                  <a:pt x="8939" y="640"/>
                  <a:pt x="8981" y="697"/>
                </a:cubicBezTo>
                <a:cubicBezTo>
                  <a:pt x="9006" y="732"/>
                  <a:pt x="9034" y="735"/>
                  <a:pt x="9072" y="738"/>
                </a:cubicBezTo>
                <a:cubicBezTo>
                  <a:pt x="9117" y="742"/>
                  <a:pt x="9152" y="706"/>
                  <a:pt x="9193" y="691"/>
                </a:cubicBezTo>
                <a:cubicBezTo>
                  <a:pt x="9240" y="676"/>
                  <a:pt x="9305" y="650"/>
                  <a:pt x="9357" y="665"/>
                </a:cubicBezTo>
                <a:cubicBezTo>
                  <a:pt x="9390" y="675"/>
                  <a:pt x="9420" y="724"/>
                  <a:pt x="9398" y="760"/>
                </a:cubicBezTo>
                <a:cubicBezTo>
                  <a:pt x="9352" y="836"/>
                  <a:pt x="9237" y="823"/>
                  <a:pt x="9174" y="801"/>
                </a:cubicBezTo>
                <a:cubicBezTo>
                  <a:pt x="9174" y="796"/>
                  <a:pt x="9174" y="792"/>
                  <a:pt x="9174" y="787"/>
                </a:cubicBezTo>
                <a:cubicBezTo>
                  <a:pt x="9256" y="749"/>
                  <a:pt x="9341" y="720"/>
                  <a:pt x="9429" y="695"/>
                </a:cubicBezTo>
                <a:cubicBezTo>
                  <a:pt x="9500" y="677"/>
                  <a:pt x="9607" y="640"/>
                  <a:pt x="9682" y="662"/>
                </a:cubicBezTo>
                <a:cubicBezTo>
                  <a:pt x="9741" y="679"/>
                  <a:pt x="9787" y="759"/>
                  <a:pt x="9841" y="791"/>
                </a:cubicBezTo>
                <a:cubicBezTo>
                  <a:pt x="9976" y="871"/>
                  <a:pt x="10186" y="854"/>
                  <a:pt x="10336" y="855"/>
                </a:cubicBezTo>
                <a:cubicBezTo>
                  <a:pt x="10414" y="855"/>
                  <a:pt x="10493" y="859"/>
                  <a:pt x="10568" y="833"/>
                </a:cubicBezTo>
                <a:cubicBezTo>
                  <a:pt x="10593" y="824"/>
                  <a:pt x="10594" y="827"/>
                  <a:pt x="10590" y="820"/>
                </a:cubicBezTo>
                <a:cubicBezTo>
                  <a:pt x="10587" y="815"/>
                  <a:pt x="10543" y="822"/>
                  <a:pt x="10535" y="820"/>
                </a:cubicBezTo>
                <a:moveTo>
                  <a:pt x="11652" y="608"/>
                </a:moveTo>
                <a:cubicBezTo>
                  <a:pt x="11648" y="599"/>
                  <a:pt x="11647" y="597"/>
                  <a:pt x="11647" y="588"/>
                </a:cubicBezTo>
                <a:cubicBezTo>
                  <a:pt x="11641" y="588"/>
                  <a:pt x="11634" y="588"/>
                  <a:pt x="11628" y="588"/>
                </a:cubicBezTo>
                <a:cubicBezTo>
                  <a:pt x="11628" y="597"/>
                  <a:pt x="11626" y="598"/>
                  <a:pt x="11636" y="603"/>
                </a:cubicBezTo>
                <a:cubicBezTo>
                  <a:pt x="11644" y="607"/>
                  <a:pt x="11658" y="611"/>
                  <a:pt x="11667" y="613"/>
                </a:cubicBezTo>
                <a:cubicBezTo>
                  <a:pt x="11676" y="615"/>
                  <a:pt x="11685" y="617"/>
                  <a:pt x="11694" y="618"/>
                </a:cubicBezTo>
                <a:moveTo>
                  <a:pt x="10014" y="538"/>
                </a:moveTo>
                <a:cubicBezTo>
                  <a:pt x="10008" y="518"/>
                  <a:pt x="10006" y="514"/>
                  <a:pt x="10005" y="501"/>
                </a:cubicBezTo>
                <a:cubicBezTo>
                  <a:pt x="10006" y="550"/>
                  <a:pt x="10008" y="598"/>
                  <a:pt x="10008" y="647"/>
                </a:cubicBezTo>
                <a:cubicBezTo>
                  <a:pt x="10008" y="695"/>
                  <a:pt x="10012" y="745"/>
                  <a:pt x="9997" y="793"/>
                </a:cubicBezTo>
                <a:cubicBezTo>
                  <a:pt x="9993" y="802"/>
                  <a:pt x="9994" y="806"/>
                  <a:pt x="9987" y="804"/>
                </a:cubicBezTo>
                <a:moveTo>
                  <a:pt x="9744" y="169"/>
                </a:moveTo>
                <a:cubicBezTo>
                  <a:pt x="9744" y="170"/>
                  <a:pt x="9769" y="224"/>
                  <a:pt x="9785" y="246"/>
                </a:cubicBezTo>
                <a:cubicBezTo>
                  <a:pt x="9822" y="300"/>
                  <a:pt x="9860" y="352"/>
                  <a:pt x="9898" y="405"/>
                </a:cubicBezTo>
                <a:moveTo>
                  <a:pt x="10056" y="528"/>
                </a:moveTo>
                <a:cubicBezTo>
                  <a:pt x="10073" y="530"/>
                  <a:pt x="10091" y="545"/>
                  <a:pt x="10111" y="566"/>
                </a:cubicBezTo>
                <a:cubicBezTo>
                  <a:pt x="10147" y="605"/>
                  <a:pt x="10173" y="648"/>
                  <a:pt x="10214" y="683"/>
                </a:cubicBezTo>
                <a:cubicBezTo>
                  <a:pt x="10249" y="711"/>
                  <a:pt x="10287" y="719"/>
                  <a:pt x="10332" y="721"/>
                </a:cubicBezTo>
                <a:cubicBezTo>
                  <a:pt x="10379" y="723"/>
                  <a:pt x="10400" y="701"/>
                  <a:pt x="10442" y="686"/>
                </a:cubicBezTo>
                <a:cubicBezTo>
                  <a:pt x="10487" y="667"/>
                  <a:pt x="10532" y="666"/>
                  <a:pt x="10572" y="690"/>
                </a:cubicBezTo>
                <a:cubicBezTo>
                  <a:pt x="10624" y="719"/>
                  <a:pt x="10672" y="734"/>
                  <a:pt x="10730" y="749"/>
                </a:cubicBezTo>
                <a:moveTo>
                  <a:pt x="10994" y="766"/>
                </a:moveTo>
                <a:cubicBezTo>
                  <a:pt x="11075" y="738"/>
                  <a:pt x="11137" y="702"/>
                  <a:pt x="11131" y="607"/>
                </a:cubicBezTo>
                <a:cubicBezTo>
                  <a:pt x="11130" y="603"/>
                  <a:pt x="11129" y="598"/>
                  <a:pt x="11128" y="594"/>
                </a:cubicBezTo>
                <a:cubicBezTo>
                  <a:pt x="11071" y="594"/>
                  <a:pt x="11035" y="599"/>
                  <a:pt x="10988" y="635"/>
                </a:cubicBezTo>
                <a:cubicBezTo>
                  <a:pt x="10961" y="656"/>
                  <a:pt x="10918" y="712"/>
                  <a:pt x="10955" y="747"/>
                </a:cubicBezTo>
                <a:cubicBezTo>
                  <a:pt x="11010" y="799"/>
                  <a:pt x="11113" y="795"/>
                  <a:pt x="11182" y="796"/>
                </a:cubicBezTo>
                <a:cubicBezTo>
                  <a:pt x="11344" y="799"/>
                  <a:pt x="11489" y="730"/>
                  <a:pt x="11546" y="572"/>
                </a:cubicBezTo>
                <a:cubicBezTo>
                  <a:pt x="11571" y="501"/>
                  <a:pt x="11588" y="383"/>
                  <a:pt x="11564" y="309"/>
                </a:cubicBezTo>
                <a:cubicBezTo>
                  <a:pt x="11548" y="259"/>
                  <a:pt x="11499" y="212"/>
                  <a:pt x="11445" y="218"/>
                </a:cubicBezTo>
                <a:cubicBezTo>
                  <a:pt x="11435" y="221"/>
                  <a:pt x="11426" y="224"/>
                  <a:pt x="11416" y="227"/>
                </a:cubicBezTo>
                <a:cubicBezTo>
                  <a:pt x="11385" y="309"/>
                  <a:pt x="11382" y="365"/>
                  <a:pt x="11420" y="449"/>
                </a:cubicBezTo>
                <a:cubicBezTo>
                  <a:pt x="11461" y="540"/>
                  <a:pt x="11524" y="620"/>
                  <a:pt x="11560" y="712"/>
                </a:cubicBezTo>
                <a:cubicBezTo>
                  <a:pt x="11573" y="755"/>
                  <a:pt x="11577" y="766"/>
                  <a:pt x="11580" y="794"/>
                </a:cubicBezTo>
                <a:moveTo>
                  <a:pt x="11324" y="658"/>
                </a:moveTo>
                <a:cubicBezTo>
                  <a:pt x="11417" y="634"/>
                  <a:pt x="11513" y="637"/>
                  <a:pt x="11610" y="635"/>
                </a:cubicBezTo>
                <a:cubicBezTo>
                  <a:pt x="11758" y="633"/>
                  <a:pt x="11900" y="605"/>
                  <a:pt x="12045" y="596"/>
                </a:cubicBezTo>
                <a:cubicBezTo>
                  <a:pt x="12077" y="594"/>
                  <a:pt x="12041" y="599"/>
                  <a:pt x="12056" y="600"/>
                </a:cubicBezTo>
                <a:cubicBezTo>
                  <a:pt x="12043" y="646"/>
                  <a:pt x="12020" y="686"/>
                  <a:pt x="11999" y="728"/>
                </a:cubicBezTo>
                <a:cubicBezTo>
                  <a:pt x="11990" y="747"/>
                  <a:pt x="11985" y="773"/>
                  <a:pt x="11967" y="787"/>
                </a:cubicBezTo>
                <a:cubicBezTo>
                  <a:pt x="11965" y="787"/>
                  <a:pt x="11963" y="787"/>
                  <a:pt x="11961" y="787"/>
                </a:cubicBezTo>
                <a:moveTo>
                  <a:pt x="12020" y="385"/>
                </a:moveTo>
                <a:cubicBezTo>
                  <a:pt x="12069" y="356"/>
                  <a:pt x="12098" y="351"/>
                  <a:pt x="12148" y="387"/>
                </a:cubicBezTo>
                <a:cubicBezTo>
                  <a:pt x="12207" y="429"/>
                  <a:pt x="12256" y="490"/>
                  <a:pt x="12309" y="539"/>
                </a:cubicBezTo>
                <a:cubicBezTo>
                  <a:pt x="12321" y="550"/>
                  <a:pt x="12333" y="561"/>
                  <a:pt x="12345" y="572"/>
                </a:cubicBezTo>
                <a:moveTo>
                  <a:pt x="12373" y="651"/>
                </a:moveTo>
                <a:cubicBezTo>
                  <a:pt x="12340" y="664"/>
                  <a:pt x="12319" y="677"/>
                  <a:pt x="12294" y="695"/>
                </a:cubicBezTo>
                <a:cubicBezTo>
                  <a:pt x="12312" y="734"/>
                  <a:pt x="12317" y="738"/>
                  <a:pt x="12370" y="746"/>
                </a:cubicBezTo>
                <a:cubicBezTo>
                  <a:pt x="12412" y="752"/>
                  <a:pt x="12487" y="763"/>
                  <a:pt x="12525" y="739"/>
                </a:cubicBezTo>
                <a:cubicBezTo>
                  <a:pt x="12559" y="717"/>
                  <a:pt x="12559" y="647"/>
                  <a:pt x="12548" y="614"/>
                </a:cubicBezTo>
                <a:cubicBezTo>
                  <a:pt x="12529" y="559"/>
                  <a:pt x="12483" y="517"/>
                  <a:pt x="12441" y="479"/>
                </a:cubicBezTo>
                <a:cubicBezTo>
                  <a:pt x="12450" y="493"/>
                  <a:pt x="12454" y="505"/>
                  <a:pt x="12479" y="521"/>
                </a:cubicBezTo>
                <a:cubicBezTo>
                  <a:pt x="12532" y="554"/>
                  <a:pt x="12601" y="568"/>
                  <a:pt x="12663" y="573"/>
                </a:cubicBezTo>
                <a:cubicBezTo>
                  <a:pt x="12698" y="576"/>
                  <a:pt x="12736" y="578"/>
                  <a:pt x="12767" y="563"/>
                </a:cubicBezTo>
                <a:cubicBezTo>
                  <a:pt x="12774" y="560"/>
                  <a:pt x="12781" y="551"/>
                  <a:pt x="12787" y="547"/>
                </a:cubicBezTo>
                <a:cubicBezTo>
                  <a:pt x="12798" y="603"/>
                  <a:pt x="12804" y="717"/>
                  <a:pt x="12858" y="751"/>
                </a:cubicBezTo>
                <a:cubicBezTo>
                  <a:pt x="12904" y="780"/>
                  <a:pt x="12919" y="728"/>
                  <a:pt x="12939" y="695"/>
                </a:cubicBezTo>
                <a:cubicBezTo>
                  <a:pt x="12963" y="657"/>
                  <a:pt x="12990" y="615"/>
                  <a:pt x="13022" y="581"/>
                </a:cubicBezTo>
                <a:cubicBezTo>
                  <a:pt x="13039" y="563"/>
                  <a:pt x="13065" y="543"/>
                  <a:pt x="13091" y="560"/>
                </a:cubicBezTo>
                <a:cubicBezTo>
                  <a:pt x="13167" y="608"/>
                  <a:pt x="13176" y="780"/>
                  <a:pt x="13256" y="849"/>
                </a:cubicBezTo>
                <a:cubicBezTo>
                  <a:pt x="13275" y="862"/>
                  <a:pt x="13294" y="876"/>
                  <a:pt x="13313" y="88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66" name="Freeform 29"/>
          <p:cNvSpPr/>
          <p:nvPr/>
        </p:nvSpPr>
        <p:spPr>
          <a:xfrm>
            <a:off x="3408480" y="5452920"/>
            <a:ext cx="2353680" cy="525960"/>
          </a:xfrm>
          <a:custGeom>
            <a:avLst/>
            <a:gdLst/>
            <a:ahLst/>
            <a:rect l="0" t="0" r="r" b="b"/>
            <a:pathLst>
              <a:path w="6538" h="1461">
                <a:moveTo>
                  <a:pt x="1961" y="63"/>
                </a:moveTo>
                <a:cubicBezTo>
                  <a:pt x="1934" y="36"/>
                  <a:pt x="1939" y="41"/>
                  <a:pt x="1912" y="22"/>
                </a:cubicBezTo>
                <a:cubicBezTo>
                  <a:pt x="1912" y="110"/>
                  <a:pt x="1906" y="198"/>
                  <a:pt x="1905" y="286"/>
                </a:cubicBezTo>
                <a:cubicBezTo>
                  <a:pt x="1905" y="301"/>
                  <a:pt x="1905" y="304"/>
                  <a:pt x="1905" y="313"/>
                </a:cubicBezTo>
                <a:cubicBezTo>
                  <a:pt x="1946" y="305"/>
                  <a:pt x="1965" y="294"/>
                  <a:pt x="1996" y="258"/>
                </a:cubicBezTo>
                <a:cubicBezTo>
                  <a:pt x="2048" y="197"/>
                  <a:pt x="2084" y="125"/>
                  <a:pt x="2142" y="69"/>
                </a:cubicBezTo>
                <a:cubicBezTo>
                  <a:pt x="2169" y="44"/>
                  <a:pt x="2234" y="0"/>
                  <a:pt x="2262" y="49"/>
                </a:cubicBezTo>
                <a:cubicBezTo>
                  <a:pt x="2281" y="83"/>
                  <a:pt x="2286" y="140"/>
                  <a:pt x="2298" y="178"/>
                </a:cubicBezTo>
                <a:moveTo>
                  <a:pt x="2821" y="241"/>
                </a:moveTo>
                <a:cubicBezTo>
                  <a:pt x="2822" y="225"/>
                  <a:pt x="2841" y="224"/>
                  <a:pt x="2811" y="220"/>
                </a:cubicBezTo>
                <a:cubicBezTo>
                  <a:pt x="2770" y="214"/>
                  <a:pt x="2717" y="213"/>
                  <a:pt x="2676" y="218"/>
                </a:cubicBezTo>
                <a:cubicBezTo>
                  <a:pt x="2639" y="222"/>
                  <a:pt x="2591" y="240"/>
                  <a:pt x="2571" y="273"/>
                </a:cubicBezTo>
                <a:cubicBezTo>
                  <a:pt x="2549" y="309"/>
                  <a:pt x="2564" y="346"/>
                  <a:pt x="2597" y="365"/>
                </a:cubicBezTo>
                <a:cubicBezTo>
                  <a:pt x="2637" y="387"/>
                  <a:pt x="2694" y="392"/>
                  <a:pt x="2739" y="386"/>
                </a:cubicBezTo>
                <a:cubicBezTo>
                  <a:pt x="2782" y="380"/>
                  <a:pt x="2806" y="345"/>
                  <a:pt x="2821" y="308"/>
                </a:cubicBezTo>
                <a:cubicBezTo>
                  <a:pt x="2835" y="274"/>
                  <a:pt x="2836" y="237"/>
                  <a:pt x="2836" y="200"/>
                </a:cubicBezTo>
                <a:cubicBezTo>
                  <a:pt x="2836" y="191"/>
                  <a:pt x="2835" y="181"/>
                  <a:pt x="2834" y="173"/>
                </a:cubicBezTo>
                <a:cubicBezTo>
                  <a:pt x="2827" y="173"/>
                  <a:pt x="2799" y="167"/>
                  <a:pt x="2794" y="173"/>
                </a:cubicBezTo>
                <a:cubicBezTo>
                  <a:pt x="2790" y="177"/>
                  <a:pt x="2796" y="185"/>
                  <a:pt x="2791" y="190"/>
                </a:cubicBezTo>
                <a:cubicBezTo>
                  <a:pt x="2778" y="204"/>
                  <a:pt x="2755" y="205"/>
                  <a:pt x="2742" y="220"/>
                </a:cubicBezTo>
                <a:cubicBezTo>
                  <a:pt x="2726" y="238"/>
                  <a:pt x="2733" y="275"/>
                  <a:pt x="2733" y="297"/>
                </a:cubicBezTo>
                <a:cubicBezTo>
                  <a:pt x="2733" y="340"/>
                  <a:pt x="2755" y="362"/>
                  <a:pt x="2783" y="393"/>
                </a:cubicBezTo>
                <a:cubicBezTo>
                  <a:pt x="2810" y="422"/>
                  <a:pt x="2844" y="442"/>
                  <a:pt x="2882" y="453"/>
                </a:cubicBezTo>
                <a:cubicBezTo>
                  <a:pt x="2914" y="463"/>
                  <a:pt x="3008" y="484"/>
                  <a:pt x="3040" y="464"/>
                </a:cubicBezTo>
                <a:cubicBezTo>
                  <a:pt x="3044" y="462"/>
                  <a:pt x="3041" y="435"/>
                  <a:pt x="3041" y="429"/>
                </a:cubicBezTo>
                <a:moveTo>
                  <a:pt x="2494" y="238"/>
                </a:moveTo>
                <a:cubicBezTo>
                  <a:pt x="2464" y="211"/>
                  <a:pt x="2438" y="186"/>
                  <a:pt x="2397" y="179"/>
                </a:cubicBezTo>
                <a:cubicBezTo>
                  <a:pt x="2330" y="168"/>
                  <a:pt x="2261" y="175"/>
                  <a:pt x="2196" y="191"/>
                </a:cubicBezTo>
                <a:cubicBezTo>
                  <a:pt x="2122" y="209"/>
                  <a:pt x="2030" y="236"/>
                  <a:pt x="1966" y="280"/>
                </a:cubicBezTo>
                <a:cubicBezTo>
                  <a:pt x="1961" y="286"/>
                  <a:pt x="1956" y="291"/>
                  <a:pt x="1951" y="297"/>
                </a:cubicBezTo>
                <a:cubicBezTo>
                  <a:pt x="2016" y="310"/>
                  <a:pt x="2112" y="319"/>
                  <a:pt x="2190" y="313"/>
                </a:cubicBezTo>
                <a:cubicBezTo>
                  <a:pt x="2362" y="299"/>
                  <a:pt x="2637" y="286"/>
                  <a:pt x="2785" y="187"/>
                </a:cubicBezTo>
                <a:cubicBezTo>
                  <a:pt x="2796" y="167"/>
                  <a:pt x="2800" y="162"/>
                  <a:pt x="2795" y="146"/>
                </a:cubicBezTo>
                <a:cubicBezTo>
                  <a:pt x="2661" y="126"/>
                  <a:pt x="2536" y="132"/>
                  <a:pt x="2402" y="155"/>
                </a:cubicBezTo>
                <a:cubicBezTo>
                  <a:pt x="2282" y="175"/>
                  <a:pt x="2075" y="191"/>
                  <a:pt x="1975" y="271"/>
                </a:cubicBezTo>
                <a:cubicBezTo>
                  <a:pt x="1910" y="323"/>
                  <a:pt x="2113" y="319"/>
                  <a:pt x="2196" y="323"/>
                </a:cubicBezTo>
                <a:moveTo>
                  <a:pt x="0" y="746"/>
                </a:moveTo>
                <a:cubicBezTo>
                  <a:pt x="2" y="714"/>
                  <a:pt x="2" y="682"/>
                  <a:pt x="42" y="674"/>
                </a:cubicBezTo>
                <a:cubicBezTo>
                  <a:pt x="82" y="666"/>
                  <a:pt x="98" y="727"/>
                  <a:pt x="110" y="753"/>
                </a:cubicBezTo>
                <a:cubicBezTo>
                  <a:pt x="155" y="850"/>
                  <a:pt x="189" y="974"/>
                  <a:pt x="276" y="1044"/>
                </a:cubicBezTo>
                <a:cubicBezTo>
                  <a:pt x="311" y="1072"/>
                  <a:pt x="362" y="1074"/>
                  <a:pt x="394" y="1043"/>
                </a:cubicBezTo>
                <a:cubicBezTo>
                  <a:pt x="451" y="988"/>
                  <a:pt x="476" y="895"/>
                  <a:pt x="509" y="825"/>
                </a:cubicBezTo>
                <a:cubicBezTo>
                  <a:pt x="543" y="753"/>
                  <a:pt x="582" y="680"/>
                  <a:pt x="664" y="656"/>
                </a:cubicBezTo>
                <a:cubicBezTo>
                  <a:pt x="717" y="641"/>
                  <a:pt x="771" y="653"/>
                  <a:pt x="823" y="660"/>
                </a:cubicBezTo>
                <a:moveTo>
                  <a:pt x="1193" y="764"/>
                </a:moveTo>
                <a:cubicBezTo>
                  <a:pt x="1144" y="752"/>
                  <a:pt x="1101" y="744"/>
                  <a:pt x="1051" y="743"/>
                </a:cubicBezTo>
                <a:cubicBezTo>
                  <a:pt x="978" y="742"/>
                  <a:pt x="926" y="754"/>
                  <a:pt x="877" y="811"/>
                </a:cubicBezTo>
                <a:cubicBezTo>
                  <a:pt x="834" y="862"/>
                  <a:pt x="806" y="956"/>
                  <a:pt x="885" y="984"/>
                </a:cubicBezTo>
                <a:cubicBezTo>
                  <a:pt x="954" y="1008"/>
                  <a:pt x="1056" y="1000"/>
                  <a:pt x="1125" y="983"/>
                </a:cubicBezTo>
                <a:cubicBezTo>
                  <a:pt x="1193" y="966"/>
                  <a:pt x="1236" y="930"/>
                  <a:pt x="1263" y="870"/>
                </a:cubicBezTo>
                <a:cubicBezTo>
                  <a:pt x="1266" y="864"/>
                  <a:pt x="1261" y="871"/>
                  <a:pt x="1262" y="865"/>
                </a:cubicBezTo>
                <a:cubicBezTo>
                  <a:pt x="1262" y="895"/>
                  <a:pt x="1247" y="920"/>
                  <a:pt x="1271" y="945"/>
                </a:cubicBezTo>
                <a:cubicBezTo>
                  <a:pt x="1295" y="970"/>
                  <a:pt x="1357" y="970"/>
                  <a:pt x="1384" y="951"/>
                </a:cubicBezTo>
                <a:cubicBezTo>
                  <a:pt x="1437" y="914"/>
                  <a:pt x="1467" y="849"/>
                  <a:pt x="1523" y="815"/>
                </a:cubicBezTo>
                <a:cubicBezTo>
                  <a:pt x="1550" y="799"/>
                  <a:pt x="1606" y="786"/>
                  <a:pt x="1636" y="804"/>
                </a:cubicBezTo>
                <a:cubicBezTo>
                  <a:pt x="1693" y="839"/>
                  <a:pt x="1663" y="941"/>
                  <a:pt x="1715" y="969"/>
                </a:cubicBezTo>
                <a:cubicBezTo>
                  <a:pt x="1754" y="990"/>
                  <a:pt x="1806" y="974"/>
                  <a:pt x="1843" y="958"/>
                </a:cubicBezTo>
                <a:cubicBezTo>
                  <a:pt x="1901" y="933"/>
                  <a:pt x="1957" y="897"/>
                  <a:pt x="2005" y="856"/>
                </a:cubicBezTo>
                <a:cubicBezTo>
                  <a:pt x="2020" y="843"/>
                  <a:pt x="2036" y="824"/>
                  <a:pt x="2049" y="812"/>
                </a:cubicBezTo>
                <a:cubicBezTo>
                  <a:pt x="2050" y="812"/>
                  <a:pt x="2051" y="812"/>
                  <a:pt x="2052" y="812"/>
                </a:cubicBezTo>
                <a:cubicBezTo>
                  <a:pt x="2070" y="880"/>
                  <a:pt x="2079" y="974"/>
                  <a:pt x="2146" y="1013"/>
                </a:cubicBezTo>
                <a:cubicBezTo>
                  <a:pt x="2151" y="1013"/>
                  <a:pt x="2155" y="1013"/>
                  <a:pt x="2160" y="1013"/>
                </a:cubicBezTo>
                <a:moveTo>
                  <a:pt x="1956" y="628"/>
                </a:moveTo>
                <a:cubicBezTo>
                  <a:pt x="1956" y="607"/>
                  <a:pt x="1956" y="603"/>
                  <a:pt x="1956" y="591"/>
                </a:cubicBezTo>
                <a:cubicBezTo>
                  <a:pt x="2025" y="595"/>
                  <a:pt x="2062" y="622"/>
                  <a:pt x="2121" y="658"/>
                </a:cubicBezTo>
                <a:moveTo>
                  <a:pt x="2673" y="812"/>
                </a:moveTo>
                <a:cubicBezTo>
                  <a:pt x="2614" y="812"/>
                  <a:pt x="2554" y="807"/>
                  <a:pt x="2497" y="821"/>
                </a:cubicBezTo>
                <a:cubicBezTo>
                  <a:pt x="2448" y="833"/>
                  <a:pt x="2417" y="851"/>
                  <a:pt x="2398" y="898"/>
                </a:cubicBezTo>
                <a:cubicBezTo>
                  <a:pt x="2378" y="948"/>
                  <a:pt x="2444" y="965"/>
                  <a:pt x="2477" y="969"/>
                </a:cubicBezTo>
                <a:cubicBezTo>
                  <a:pt x="2519" y="974"/>
                  <a:pt x="2580" y="976"/>
                  <a:pt x="2621" y="964"/>
                </a:cubicBezTo>
                <a:cubicBezTo>
                  <a:pt x="2648" y="956"/>
                  <a:pt x="2674" y="931"/>
                  <a:pt x="2703" y="929"/>
                </a:cubicBezTo>
                <a:cubicBezTo>
                  <a:pt x="2729" y="927"/>
                  <a:pt x="2740" y="940"/>
                  <a:pt x="2764" y="947"/>
                </a:cubicBezTo>
                <a:cubicBezTo>
                  <a:pt x="2857" y="974"/>
                  <a:pt x="2977" y="975"/>
                  <a:pt x="3070" y="951"/>
                </a:cubicBezTo>
                <a:cubicBezTo>
                  <a:pt x="3146" y="932"/>
                  <a:pt x="3255" y="884"/>
                  <a:pt x="3299" y="814"/>
                </a:cubicBezTo>
                <a:cubicBezTo>
                  <a:pt x="3339" y="751"/>
                  <a:pt x="3308" y="672"/>
                  <a:pt x="3277" y="615"/>
                </a:cubicBezTo>
                <a:cubicBezTo>
                  <a:pt x="3263" y="591"/>
                  <a:pt x="3234" y="531"/>
                  <a:pt x="3200" y="528"/>
                </a:cubicBezTo>
                <a:cubicBezTo>
                  <a:pt x="3199" y="532"/>
                  <a:pt x="3198" y="536"/>
                  <a:pt x="3197" y="540"/>
                </a:cubicBezTo>
                <a:cubicBezTo>
                  <a:pt x="3206" y="632"/>
                  <a:pt x="3244" y="685"/>
                  <a:pt x="3298" y="760"/>
                </a:cubicBezTo>
                <a:cubicBezTo>
                  <a:pt x="3371" y="861"/>
                  <a:pt x="3453" y="955"/>
                  <a:pt x="3523" y="1057"/>
                </a:cubicBezTo>
                <a:moveTo>
                  <a:pt x="3061" y="848"/>
                </a:moveTo>
                <a:cubicBezTo>
                  <a:pt x="3142" y="841"/>
                  <a:pt x="3223" y="843"/>
                  <a:pt x="3304" y="843"/>
                </a:cubicBezTo>
                <a:cubicBezTo>
                  <a:pt x="3428" y="843"/>
                  <a:pt x="3561" y="856"/>
                  <a:pt x="3684" y="841"/>
                </a:cubicBezTo>
                <a:cubicBezTo>
                  <a:pt x="3703" y="839"/>
                  <a:pt x="3716" y="831"/>
                  <a:pt x="3733" y="825"/>
                </a:cubicBezTo>
                <a:cubicBezTo>
                  <a:pt x="3734" y="825"/>
                  <a:pt x="3734" y="825"/>
                  <a:pt x="3735" y="825"/>
                </a:cubicBezTo>
                <a:cubicBezTo>
                  <a:pt x="3740" y="890"/>
                  <a:pt x="3735" y="960"/>
                  <a:pt x="3750" y="1023"/>
                </a:cubicBezTo>
                <a:cubicBezTo>
                  <a:pt x="3754" y="1041"/>
                  <a:pt x="3756" y="1036"/>
                  <a:pt x="3765" y="1044"/>
                </a:cubicBezTo>
                <a:moveTo>
                  <a:pt x="3636" y="591"/>
                </a:moveTo>
                <a:cubicBezTo>
                  <a:pt x="3688" y="583"/>
                  <a:pt x="3721" y="597"/>
                  <a:pt x="3768" y="622"/>
                </a:cubicBezTo>
                <a:cubicBezTo>
                  <a:pt x="3853" y="667"/>
                  <a:pt x="3934" y="712"/>
                  <a:pt x="4023" y="750"/>
                </a:cubicBezTo>
                <a:moveTo>
                  <a:pt x="4205" y="860"/>
                </a:moveTo>
                <a:cubicBezTo>
                  <a:pt x="4201" y="906"/>
                  <a:pt x="4183" y="926"/>
                  <a:pt x="4159" y="965"/>
                </a:cubicBezTo>
                <a:cubicBezTo>
                  <a:pt x="4142" y="994"/>
                  <a:pt x="4138" y="1015"/>
                  <a:pt x="4138" y="1048"/>
                </a:cubicBezTo>
                <a:cubicBezTo>
                  <a:pt x="4168" y="1057"/>
                  <a:pt x="4208" y="1064"/>
                  <a:pt x="4240" y="1057"/>
                </a:cubicBezTo>
                <a:cubicBezTo>
                  <a:pt x="4292" y="1046"/>
                  <a:pt x="4317" y="1011"/>
                  <a:pt x="4321" y="961"/>
                </a:cubicBezTo>
                <a:cubicBezTo>
                  <a:pt x="4327" y="891"/>
                  <a:pt x="4285" y="848"/>
                  <a:pt x="4236" y="804"/>
                </a:cubicBezTo>
                <a:cubicBezTo>
                  <a:pt x="4230" y="799"/>
                  <a:pt x="4152" y="752"/>
                  <a:pt x="4199" y="777"/>
                </a:cubicBezTo>
                <a:cubicBezTo>
                  <a:pt x="4208" y="781"/>
                  <a:pt x="4217" y="786"/>
                  <a:pt x="4226" y="790"/>
                </a:cubicBezTo>
                <a:moveTo>
                  <a:pt x="4366" y="816"/>
                </a:moveTo>
                <a:cubicBezTo>
                  <a:pt x="4435" y="816"/>
                  <a:pt x="4552" y="793"/>
                  <a:pt x="4615" y="822"/>
                </a:cubicBezTo>
                <a:cubicBezTo>
                  <a:pt x="4683" y="854"/>
                  <a:pt x="4722" y="956"/>
                  <a:pt x="4743" y="1023"/>
                </a:cubicBezTo>
                <a:cubicBezTo>
                  <a:pt x="4747" y="1037"/>
                  <a:pt x="4746" y="1036"/>
                  <a:pt x="4748" y="1050"/>
                </a:cubicBezTo>
                <a:cubicBezTo>
                  <a:pt x="4734" y="1000"/>
                  <a:pt x="4728" y="948"/>
                  <a:pt x="4753" y="901"/>
                </a:cubicBezTo>
                <a:cubicBezTo>
                  <a:pt x="4796" y="821"/>
                  <a:pt x="4893" y="795"/>
                  <a:pt x="4977" y="811"/>
                </a:cubicBezTo>
                <a:cubicBezTo>
                  <a:pt x="5067" y="828"/>
                  <a:pt x="5115" y="894"/>
                  <a:pt x="5172" y="957"/>
                </a:cubicBezTo>
                <a:cubicBezTo>
                  <a:pt x="5204" y="993"/>
                  <a:pt x="5234" y="1001"/>
                  <a:pt x="5282" y="1003"/>
                </a:cubicBezTo>
                <a:cubicBezTo>
                  <a:pt x="5296" y="1003"/>
                  <a:pt x="5310" y="1003"/>
                  <a:pt x="5324" y="1003"/>
                </a:cubicBezTo>
                <a:moveTo>
                  <a:pt x="5584" y="852"/>
                </a:moveTo>
                <a:cubicBezTo>
                  <a:pt x="5594" y="795"/>
                  <a:pt x="5610" y="745"/>
                  <a:pt x="5565" y="700"/>
                </a:cubicBezTo>
                <a:cubicBezTo>
                  <a:pt x="5531" y="666"/>
                  <a:pt x="5469" y="657"/>
                  <a:pt x="5423" y="664"/>
                </a:cubicBezTo>
                <a:cubicBezTo>
                  <a:pt x="5380" y="671"/>
                  <a:pt x="5357" y="729"/>
                  <a:pt x="5374" y="769"/>
                </a:cubicBezTo>
                <a:cubicBezTo>
                  <a:pt x="5407" y="847"/>
                  <a:pt x="5508" y="914"/>
                  <a:pt x="5571" y="965"/>
                </a:cubicBezTo>
                <a:cubicBezTo>
                  <a:pt x="5604" y="992"/>
                  <a:pt x="5712" y="1053"/>
                  <a:pt x="5701" y="1110"/>
                </a:cubicBezTo>
                <a:cubicBezTo>
                  <a:pt x="5697" y="1114"/>
                  <a:pt x="5693" y="1119"/>
                  <a:pt x="5689" y="1123"/>
                </a:cubicBezTo>
                <a:cubicBezTo>
                  <a:pt x="5640" y="1127"/>
                  <a:pt x="5575" y="1140"/>
                  <a:pt x="5529" y="1117"/>
                </a:cubicBezTo>
                <a:cubicBezTo>
                  <a:pt x="5517" y="1103"/>
                  <a:pt x="5513" y="1098"/>
                  <a:pt x="5517" y="1084"/>
                </a:cubicBezTo>
                <a:moveTo>
                  <a:pt x="6360" y="815"/>
                </a:moveTo>
                <a:cubicBezTo>
                  <a:pt x="6341" y="812"/>
                  <a:pt x="6301" y="807"/>
                  <a:pt x="6278" y="805"/>
                </a:cubicBezTo>
                <a:cubicBezTo>
                  <a:pt x="6234" y="801"/>
                  <a:pt x="6184" y="802"/>
                  <a:pt x="6144" y="780"/>
                </a:cubicBezTo>
                <a:cubicBezTo>
                  <a:pt x="6141" y="778"/>
                  <a:pt x="6139" y="775"/>
                  <a:pt x="6136" y="773"/>
                </a:cubicBezTo>
                <a:cubicBezTo>
                  <a:pt x="6159" y="744"/>
                  <a:pt x="6175" y="736"/>
                  <a:pt x="6223" y="732"/>
                </a:cubicBezTo>
                <a:cubicBezTo>
                  <a:pt x="6301" y="726"/>
                  <a:pt x="6379" y="728"/>
                  <a:pt x="6448" y="767"/>
                </a:cubicBezTo>
                <a:cubicBezTo>
                  <a:pt x="6519" y="807"/>
                  <a:pt x="6537" y="860"/>
                  <a:pt x="6535" y="938"/>
                </a:cubicBezTo>
                <a:cubicBezTo>
                  <a:pt x="6533" y="1018"/>
                  <a:pt x="6488" y="1069"/>
                  <a:pt x="6442" y="1130"/>
                </a:cubicBezTo>
                <a:cubicBezTo>
                  <a:pt x="6395" y="1193"/>
                  <a:pt x="6358" y="1246"/>
                  <a:pt x="6357" y="1326"/>
                </a:cubicBezTo>
                <a:cubicBezTo>
                  <a:pt x="6356" y="1359"/>
                  <a:pt x="6376" y="1376"/>
                  <a:pt x="6403" y="1393"/>
                </a:cubicBezTo>
                <a:cubicBezTo>
                  <a:pt x="6424" y="1407"/>
                  <a:pt x="6468" y="1419"/>
                  <a:pt x="6481" y="1443"/>
                </a:cubicBezTo>
                <a:cubicBezTo>
                  <a:pt x="6484" y="1449"/>
                  <a:pt x="6480" y="1455"/>
                  <a:pt x="6481" y="146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Freeform 1"/>
          <p:cNvSpPr/>
          <p:nvPr/>
        </p:nvSpPr>
        <p:spPr>
          <a:xfrm>
            <a:off x="984960" y="841320"/>
            <a:ext cx="1045800" cy="275040"/>
          </a:xfrm>
          <a:custGeom>
            <a:avLst/>
            <a:gdLst/>
            <a:ahLst/>
            <a:rect l="0" t="0" r="r" b="b"/>
            <a:pathLst>
              <a:path w="2905" h="764">
                <a:moveTo>
                  <a:pt x="514" y="149"/>
                </a:moveTo>
                <a:cubicBezTo>
                  <a:pt x="519" y="119"/>
                  <a:pt x="519" y="103"/>
                  <a:pt x="514" y="74"/>
                </a:cubicBezTo>
                <a:cubicBezTo>
                  <a:pt x="413" y="60"/>
                  <a:pt x="338" y="77"/>
                  <a:pt x="243" y="117"/>
                </a:cubicBezTo>
                <a:cubicBezTo>
                  <a:pt x="166" y="150"/>
                  <a:pt x="69" y="195"/>
                  <a:pt x="16" y="263"/>
                </a:cubicBezTo>
                <a:cubicBezTo>
                  <a:pt x="4" y="288"/>
                  <a:pt x="0" y="294"/>
                  <a:pt x="3" y="313"/>
                </a:cubicBezTo>
                <a:cubicBezTo>
                  <a:pt x="98" y="353"/>
                  <a:pt x="197" y="353"/>
                  <a:pt x="299" y="366"/>
                </a:cubicBezTo>
                <a:cubicBezTo>
                  <a:pt x="391" y="378"/>
                  <a:pt x="464" y="397"/>
                  <a:pt x="549" y="431"/>
                </a:cubicBezTo>
                <a:cubicBezTo>
                  <a:pt x="571" y="516"/>
                  <a:pt x="496" y="525"/>
                  <a:pt x="420" y="552"/>
                </a:cubicBezTo>
                <a:cubicBezTo>
                  <a:pt x="400" y="559"/>
                  <a:pt x="74" y="637"/>
                  <a:pt x="74" y="618"/>
                </a:cubicBezTo>
                <a:cubicBezTo>
                  <a:pt x="83" y="611"/>
                  <a:pt x="92" y="604"/>
                  <a:pt x="101" y="597"/>
                </a:cubicBezTo>
                <a:moveTo>
                  <a:pt x="886" y="406"/>
                </a:moveTo>
                <a:cubicBezTo>
                  <a:pt x="797" y="433"/>
                  <a:pt x="723" y="468"/>
                  <a:pt x="643" y="516"/>
                </a:cubicBezTo>
                <a:cubicBezTo>
                  <a:pt x="598" y="543"/>
                  <a:pt x="562" y="562"/>
                  <a:pt x="555" y="615"/>
                </a:cubicBezTo>
                <a:cubicBezTo>
                  <a:pt x="644" y="623"/>
                  <a:pt x="720" y="620"/>
                  <a:pt x="806" y="591"/>
                </a:cubicBezTo>
                <a:cubicBezTo>
                  <a:pt x="875" y="567"/>
                  <a:pt x="943" y="535"/>
                  <a:pt x="957" y="458"/>
                </a:cubicBezTo>
                <a:cubicBezTo>
                  <a:pt x="962" y="427"/>
                  <a:pt x="955" y="391"/>
                  <a:pt x="923" y="376"/>
                </a:cubicBezTo>
                <a:cubicBezTo>
                  <a:pt x="914" y="375"/>
                  <a:pt x="913" y="375"/>
                  <a:pt x="908" y="375"/>
                </a:cubicBezTo>
                <a:cubicBezTo>
                  <a:pt x="900" y="418"/>
                  <a:pt x="895" y="471"/>
                  <a:pt x="902" y="512"/>
                </a:cubicBezTo>
                <a:cubicBezTo>
                  <a:pt x="910" y="556"/>
                  <a:pt x="935" y="567"/>
                  <a:pt x="969" y="588"/>
                </a:cubicBezTo>
                <a:moveTo>
                  <a:pt x="1071" y="522"/>
                </a:moveTo>
                <a:cubicBezTo>
                  <a:pt x="1079" y="476"/>
                  <a:pt x="1082" y="415"/>
                  <a:pt x="1133" y="394"/>
                </a:cubicBezTo>
                <a:cubicBezTo>
                  <a:pt x="1179" y="374"/>
                  <a:pt x="1207" y="400"/>
                  <a:pt x="1217" y="444"/>
                </a:cubicBezTo>
                <a:cubicBezTo>
                  <a:pt x="1227" y="486"/>
                  <a:pt x="1233" y="560"/>
                  <a:pt x="1205" y="597"/>
                </a:cubicBezTo>
                <a:cubicBezTo>
                  <a:pt x="1187" y="611"/>
                  <a:pt x="1183" y="615"/>
                  <a:pt x="1170" y="619"/>
                </a:cubicBezTo>
                <a:cubicBezTo>
                  <a:pt x="1153" y="610"/>
                  <a:pt x="1147" y="598"/>
                  <a:pt x="1156" y="568"/>
                </a:cubicBezTo>
                <a:cubicBezTo>
                  <a:pt x="1173" y="511"/>
                  <a:pt x="1231" y="460"/>
                  <a:pt x="1278" y="428"/>
                </a:cubicBezTo>
                <a:cubicBezTo>
                  <a:pt x="1305" y="410"/>
                  <a:pt x="1387" y="364"/>
                  <a:pt x="1421" y="397"/>
                </a:cubicBezTo>
                <a:cubicBezTo>
                  <a:pt x="1449" y="423"/>
                  <a:pt x="1443" y="502"/>
                  <a:pt x="1427" y="532"/>
                </a:cubicBezTo>
                <a:cubicBezTo>
                  <a:pt x="1413" y="558"/>
                  <a:pt x="1393" y="558"/>
                  <a:pt x="1369" y="561"/>
                </a:cubicBezTo>
                <a:cubicBezTo>
                  <a:pt x="1369" y="513"/>
                  <a:pt x="1368" y="488"/>
                  <a:pt x="1397" y="448"/>
                </a:cubicBezTo>
                <a:cubicBezTo>
                  <a:pt x="1430" y="401"/>
                  <a:pt x="1480" y="352"/>
                  <a:pt x="1537" y="336"/>
                </a:cubicBezTo>
                <a:cubicBezTo>
                  <a:pt x="1599" y="319"/>
                  <a:pt x="1614" y="347"/>
                  <a:pt x="1619" y="406"/>
                </a:cubicBezTo>
                <a:cubicBezTo>
                  <a:pt x="1624" y="465"/>
                  <a:pt x="1614" y="516"/>
                  <a:pt x="1603" y="572"/>
                </a:cubicBezTo>
                <a:cubicBezTo>
                  <a:pt x="1603" y="573"/>
                  <a:pt x="1603" y="574"/>
                  <a:pt x="1603" y="575"/>
                </a:cubicBezTo>
                <a:moveTo>
                  <a:pt x="1771" y="390"/>
                </a:moveTo>
                <a:cubicBezTo>
                  <a:pt x="1777" y="370"/>
                  <a:pt x="1783" y="350"/>
                  <a:pt x="1788" y="331"/>
                </a:cubicBezTo>
                <a:cubicBezTo>
                  <a:pt x="1817" y="354"/>
                  <a:pt x="1816" y="377"/>
                  <a:pt x="1830" y="421"/>
                </a:cubicBezTo>
                <a:cubicBezTo>
                  <a:pt x="1856" y="503"/>
                  <a:pt x="1878" y="587"/>
                  <a:pt x="1906" y="669"/>
                </a:cubicBezTo>
                <a:cubicBezTo>
                  <a:pt x="1917" y="700"/>
                  <a:pt x="1928" y="732"/>
                  <a:pt x="1937" y="763"/>
                </a:cubicBezTo>
                <a:cubicBezTo>
                  <a:pt x="1896" y="716"/>
                  <a:pt x="1860" y="664"/>
                  <a:pt x="1837" y="605"/>
                </a:cubicBezTo>
                <a:cubicBezTo>
                  <a:pt x="1801" y="515"/>
                  <a:pt x="1794" y="413"/>
                  <a:pt x="1801" y="316"/>
                </a:cubicBezTo>
                <a:cubicBezTo>
                  <a:pt x="1808" y="221"/>
                  <a:pt x="1841" y="109"/>
                  <a:pt x="1946" y="82"/>
                </a:cubicBezTo>
                <a:cubicBezTo>
                  <a:pt x="2060" y="52"/>
                  <a:pt x="2076" y="187"/>
                  <a:pt x="2080" y="263"/>
                </a:cubicBezTo>
                <a:cubicBezTo>
                  <a:pt x="2086" y="360"/>
                  <a:pt x="2043" y="427"/>
                  <a:pt x="1967" y="485"/>
                </a:cubicBezTo>
                <a:cubicBezTo>
                  <a:pt x="1929" y="514"/>
                  <a:pt x="1903" y="517"/>
                  <a:pt x="1858" y="520"/>
                </a:cubicBezTo>
                <a:moveTo>
                  <a:pt x="2176" y="0"/>
                </a:moveTo>
                <a:cubicBezTo>
                  <a:pt x="2150" y="77"/>
                  <a:pt x="2145" y="146"/>
                  <a:pt x="2144" y="228"/>
                </a:cubicBezTo>
                <a:cubicBezTo>
                  <a:pt x="2143" y="319"/>
                  <a:pt x="2141" y="393"/>
                  <a:pt x="2201" y="469"/>
                </a:cubicBezTo>
                <a:cubicBezTo>
                  <a:pt x="2214" y="481"/>
                  <a:pt x="2227" y="493"/>
                  <a:pt x="2240" y="506"/>
                </a:cubicBezTo>
                <a:moveTo>
                  <a:pt x="2491" y="317"/>
                </a:moveTo>
                <a:cubicBezTo>
                  <a:pt x="2503" y="288"/>
                  <a:pt x="2503" y="263"/>
                  <a:pt x="2553" y="290"/>
                </a:cubicBezTo>
                <a:cubicBezTo>
                  <a:pt x="2613" y="323"/>
                  <a:pt x="2629" y="391"/>
                  <a:pt x="2704" y="407"/>
                </a:cubicBezTo>
                <a:cubicBezTo>
                  <a:pt x="2742" y="415"/>
                  <a:pt x="2808" y="423"/>
                  <a:pt x="2831" y="383"/>
                </a:cubicBezTo>
                <a:cubicBezTo>
                  <a:pt x="2858" y="334"/>
                  <a:pt x="2831" y="279"/>
                  <a:pt x="2789" y="253"/>
                </a:cubicBezTo>
                <a:cubicBezTo>
                  <a:pt x="2722" y="212"/>
                  <a:pt x="2616" y="205"/>
                  <a:pt x="2553" y="253"/>
                </a:cubicBezTo>
                <a:cubicBezTo>
                  <a:pt x="2493" y="298"/>
                  <a:pt x="2470" y="410"/>
                  <a:pt x="2507" y="477"/>
                </a:cubicBezTo>
                <a:cubicBezTo>
                  <a:pt x="2560" y="572"/>
                  <a:pt x="2704" y="573"/>
                  <a:pt x="2796" y="577"/>
                </a:cubicBezTo>
                <a:cubicBezTo>
                  <a:pt x="2832" y="577"/>
                  <a:pt x="2868" y="577"/>
                  <a:pt x="2904" y="57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68" name="Freeform 2"/>
          <p:cNvSpPr/>
          <p:nvPr/>
        </p:nvSpPr>
        <p:spPr>
          <a:xfrm>
            <a:off x="2198520" y="839880"/>
            <a:ext cx="860760" cy="224640"/>
          </a:xfrm>
          <a:custGeom>
            <a:avLst/>
            <a:gdLst/>
            <a:ahLst/>
            <a:rect l="0" t="0" r="r" b="b"/>
            <a:pathLst>
              <a:path w="2391" h="624">
                <a:moveTo>
                  <a:pt x="246" y="191"/>
                </a:moveTo>
                <a:cubicBezTo>
                  <a:pt x="205" y="162"/>
                  <a:pt x="163" y="156"/>
                  <a:pt x="110" y="174"/>
                </a:cubicBezTo>
                <a:cubicBezTo>
                  <a:pt x="51" y="195"/>
                  <a:pt x="23" y="227"/>
                  <a:pt x="21" y="287"/>
                </a:cubicBezTo>
                <a:cubicBezTo>
                  <a:pt x="19" y="347"/>
                  <a:pt x="88" y="365"/>
                  <a:pt x="134" y="387"/>
                </a:cubicBezTo>
                <a:cubicBezTo>
                  <a:pt x="174" y="406"/>
                  <a:pt x="234" y="421"/>
                  <a:pt x="245" y="470"/>
                </a:cubicBezTo>
                <a:cubicBezTo>
                  <a:pt x="256" y="521"/>
                  <a:pt x="142" y="534"/>
                  <a:pt x="109" y="539"/>
                </a:cubicBezTo>
                <a:cubicBezTo>
                  <a:pt x="76" y="544"/>
                  <a:pt x="13" y="555"/>
                  <a:pt x="0" y="530"/>
                </a:cubicBezTo>
                <a:moveTo>
                  <a:pt x="477" y="222"/>
                </a:moveTo>
                <a:cubicBezTo>
                  <a:pt x="452" y="220"/>
                  <a:pt x="452" y="225"/>
                  <a:pt x="464" y="266"/>
                </a:cubicBezTo>
                <a:cubicBezTo>
                  <a:pt x="484" y="335"/>
                  <a:pt x="530" y="400"/>
                  <a:pt x="567" y="461"/>
                </a:cubicBezTo>
                <a:cubicBezTo>
                  <a:pt x="593" y="503"/>
                  <a:pt x="629" y="551"/>
                  <a:pt x="643" y="600"/>
                </a:cubicBezTo>
                <a:cubicBezTo>
                  <a:pt x="649" y="623"/>
                  <a:pt x="641" y="614"/>
                  <a:pt x="636" y="621"/>
                </a:cubicBezTo>
                <a:moveTo>
                  <a:pt x="410" y="169"/>
                </a:moveTo>
                <a:cubicBezTo>
                  <a:pt x="425" y="91"/>
                  <a:pt x="446" y="54"/>
                  <a:pt x="534" y="40"/>
                </a:cubicBezTo>
                <a:cubicBezTo>
                  <a:pt x="605" y="28"/>
                  <a:pt x="669" y="33"/>
                  <a:pt x="701" y="106"/>
                </a:cubicBezTo>
                <a:cubicBezTo>
                  <a:pt x="734" y="181"/>
                  <a:pt x="712" y="257"/>
                  <a:pt x="656" y="312"/>
                </a:cubicBezTo>
                <a:cubicBezTo>
                  <a:pt x="613" y="354"/>
                  <a:pt x="559" y="375"/>
                  <a:pt x="500" y="380"/>
                </a:cubicBezTo>
                <a:cubicBezTo>
                  <a:pt x="485" y="380"/>
                  <a:pt x="479" y="382"/>
                  <a:pt x="483" y="369"/>
                </a:cubicBezTo>
                <a:moveTo>
                  <a:pt x="1216" y="151"/>
                </a:moveTo>
                <a:cubicBezTo>
                  <a:pt x="1168" y="174"/>
                  <a:pt x="1134" y="213"/>
                  <a:pt x="1092" y="245"/>
                </a:cubicBezTo>
                <a:cubicBezTo>
                  <a:pt x="1051" y="276"/>
                  <a:pt x="1010" y="301"/>
                  <a:pt x="1001" y="355"/>
                </a:cubicBezTo>
                <a:cubicBezTo>
                  <a:pt x="993" y="405"/>
                  <a:pt x="1051" y="396"/>
                  <a:pt x="1083" y="397"/>
                </a:cubicBezTo>
                <a:cubicBezTo>
                  <a:pt x="1138" y="398"/>
                  <a:pt x="1186" y="387"/>
                  <a:pt x="1226" y="344"/>
                </a:cubicBezTo>
                <a:cubicBezTo>
                  <a:pt x="1239" y="329"/>
                  <a:pt x="1244" y="311"/>
                  <a:pt x="1249" y="293"/>
                </a:cubicBezTo>
                <a:cubicBezTo>
                  <a:pt x="1249" y="311"/>
                  <a:pt x="1244" y="321"/>
                  <a:pt x="1252" y="338"/>
                </a:cubicBezTo>
                <a:cubicBezTo>
                  <a:pt x="1270" y="360"/>
                  <a:pt x="1278" y="368"/>
                  <a:pt x="1300" y="370"/>
                </a:cubicBezTo>
                <a:moveTo>
                  <a:pt x="1765" y="133"/>
                </a:moveTo>
                <a:cubicBezTo>
                  <a:pt x="1725" y="86"/>
                  <a:pt x="1694" y="96"/>
                  <a:pt x="1638" y="130"/>
                </a:cubicBezTo>
                <a:cubicBezTo>
                  <a:pt x="1574" y="168"/>
                  <a:pt x="1497" y="229"/>
                  <a:pt x="1477" y="305"/>
                </a:cubicBezTo>
                <a:cubicBezTo>
                  <a:pt x="1477" y="316"/>
                  <a:pt x="1477" y="327"/>
                  <a:pt x="1477" y="338"/>
                </a:cubicBezTo>
                <a:cubicBezTo>
                  <a:pt x="1543" y="378"/>
                  <a:pt x="1605" y="369"/>
                  <a:pt x="1683" y="369"/>
                </a:cubicBezTo>
                <a:moveTo>
                  <a:pt x="2011" y="188"/>
                </a:moveTo>
                <a:cubicBezTo>
                  <a:pt x="2011" y="178"/>
                  <a:pt x="2011" y="168"/>
                  <a:pt x="2011" y="158"/>
                </a:cubicBezTo>
                <a:cubicBezTo>
                  <a:pt x="2011" y="100"/>
                  <a:pt x="2006" y="150"/>
                  <a:pt x="2011" y="173"/>
                </a:cubicBezTo>
                <a:cubicBezTo>
                  <a:pt x="2021" y="223"/>
                  <a:pt x="2066" y="231"/>
                  <a:pt x="2109" y="234"/>
                </a:cubicBezTo>
                <a:cubicBezTo>
                  <a:pt x="2171" y="238"/>
                  <a:pt x="2231" y="228"/>
                  <a:pt x="2275" y="180"/>
                </a:cubicBezTo>
                <a:cubicBezTo>
                  <a:pt x="2304" y="149"/>
                  <a:pt x="2323" y="85"/>
                  <a:pt x="2288" y="50"/>
                </a:cubicBezTo>
                <a:cubicBezTo>
                  <a:pt x="2237" y="0"/>
                  <a:pt x="2147" y="12"/>
                  <a:pt x="2098" y="54"/>
                </a:cubicBezTo>
                <a:cubicBezTo>
                  <a:pt x="2024" y="118"/>
                  <a:pt x="1995" y="220"/>
                  <a:pt x="1999" y="314"/>
                </a:cubicBezTo>
                <a:cubicBezTo>
                  <a:pt x="2002" y="396"/>
                  <a:pt x="2072" y="440"/>
                  <a:pt x="2142" y="469"/>
                </a:cubicBezTo>
                <a:cubicBezTo>
                  <a:pt x="2223" y="502"/>
                  <a:pt x="2304" y="509"/>
                  <a:pt x="2390" y="51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69" name="Freeform 3"/>
          <p:cNvSpPr/>
          <p:nvPr/>
        </p:nvSpPr>
        <p:spPr>
          <a:xfrm>
            <a:off x="4794120" y="404640"/>
            <a:ext cx="1778400" cy="311040"/>
          </a:xfrm>
          <a:custGeom>
            <a:avLst/>
            <a:gdLst/>
            <a:ahLst/>
            <a:rect l="0" t="0" r="r" b="b"/>
            <a:pathLst>
              <a:path w="4940" h="864">
                <a:moveTo>
                  <a:pt x="487" y="98"/>
                </a:moveTo>
                <a:cubicBezTo>
                  <a:pt x="471" y="73"/>
                  <a:pt x="467" y="65"/>
                  <a:pt x="467" y="32"/>
                </a:cubicBezTo>
                <a:cubicBezTo>
                  <a:pt x="467" y="27"/>
                  <a:pt x="468" y="22"/>
                  <a:pt x="468" y="18"/>
                </a:cubicBezTo>
                <a:cubicBezTo>
                  <a:pt x="444" y="39"/>
                  <a:pt x="422" y="60"/>
                  <a:pt x="395" y="76"/>
                </a:cubicBezTo>
                <a:cubicBezTo>
                  <a:pt x="302" y="131"/>
                  <a:pt x="190" y="159"/>
                  <a:pt x="84" y="173"/>
                </a:cubicBezTo>
                <a:cubicBezTo>
                  <a:pt x="84" y="240"/>
                  <a:pt x="76" y="297"/>
                  <a:pt x="61" y="362"/>
                </a:cubicBezTo>
                <a:cubicBezTo>
                  <a:pt x="47" y="425"/>
                  <a:pt x="0" y="580"/>
                  <a:pt x="62" y="629"/>
                </a:cubicBezTo>
                <a:cubicBezTo>
                  <a:pt x="121" y="677"/>
                  <a:pt x="225" y="662"/>
                  <a:pt x="294" y="662"/>
                </a:cubicBezTo>
                <a:cubicBezTo>
                  <a:pt x="392" y="662"/>
                  <a:pt x="490" y="647"/>
                  <a:pt x="580" y="607"/>
                </a:cubicBezTo>
                <a:cubicBezTo>
                  <a:pt x="629" y="580"/>
                  <a:pt x="644" y="572"/>
                  <a:pt x="671" y="547"/>
                </a:cubicBezTo>
                <a:moveTo>
                  <a:pt x="357" y="383"/>
                </a:moveTo>
                <a:cubicBezTo>
                  <a:pt x="400" y="381"/>
                  <a:pt x="441" y="376"/>
                  <a:pt x="484" y="372"/>
                </a:cubicBezTo>
                <a:cubicBezTo>
                  <a:pt x="568" y="364"/>
                  <a:pt x="654" y="363"/>
                  <a:pt x="739" y="351"/>
                </a:cubicBezTo>
                <a:cubicBezTo>
                  <a:pt x="755" y="348"/>
                  <a:pt x="772" y="345"/>
                  <a:pt x="788" y="342"/>
                </a:cubicBezTo>
                <a:moveTo>
                  <a:pt x="873" y="304"/>
                </a:moveTo>
                <a:cubicBezTo>
                  <a:pt x="882" y="291"/>
                  <a:pt x="882" y="289"/>
                  <a:pt x="886" y="276"/>
                </a:cubicBezTo>
                <a:cubicBezTo>
                  <a:pt x="838" y="276"/>
                  <a:pt x="811" y="281"/>
                  <a:pt x="770" y="310"/>
                </a:cubicBezTo>
                <a:cubicBezTo>
                  <a:pt x="724" y="343"/>
                  <a:pt x="676" y="393"/>
                  <a:pt x="658" y="450"/>
                </a:cubicBezTo>
                <a:cubicBezTo>
                  <a:pt x="649" y="477"/>
                  <a:pt x="644" y="522"/>
                  <a:pt x="679" y="528"/>
                </a:cubicBezTo>
                <a:cubicBezTo>
                  <a:pt x="732" y="538"/>
                  <a:pt x="780" y="523"/>
                  <a:pt x="822" y="490"/>
                </a:cubicBezTo>
                <a:cubicBezTo>
                  <a:pt x="855" y="464"/>
                  <a:pt x="877" y="429"/>
                  <a:pt x="897" y="392"/>
                </a:cubicBezTo>
                <a:cubicBezTo>
                  <a:pt x="898" y="390"/>
                  <a:pt x="899" y="388"/>
                  <a:pt x="900" y="386"/>
                </a:cubicBezTo>
                <a:cubicBezTo>
                  <a:pt x="900" y="455"/>
                  <a:pt x="891" y="518"/>
                  <a:pt x="886" y="584"/>
                </a:cubicBezTo>
                <a:cubicBezTo>
                  <a:pt x="883" y="622"/>
                  <a:pt x="861" y="756"/>
                  <a:pt x="885" y="791"/>
                </a:cubicBezTo>
                <a:cubicBezTo>
                  <a:pt x="896" y="807"/>
                  <a:pt x="943" y="805"/>
                  <a:pt x="958" y="801"/>
                </a:cubicBezTo>
                <a:cubicBezTo>
                  <a:pt x="993" y="786"/>
                  <a:pt x="1006" y="780"/>
                  <a:pt x="1025" y="762"/>
                </a:cubicBezTo>
                <a:moveTo>
                  <a:pt x="1168" y="311"/>
                </a:moveTo>
                <a:cubicBezTo>
                  <a:pt x="1160" y="318"/>
                  <a:pt x="1164" y="257"/>
                  <a:pt x="1162" y="335"/>
                </a:cubicBezTo>
                <a:cubicBezTo>
                  <a:pt x="1161" y="396"/>
                  <a:pt x="1155" y="466"/>
                  <a:pt x="1174" y="525"/>
                </a:cubicBezTo>
                <a:cubicBezTo>
                  <a:pt x="1184" y="558"/>
                  <a:pt x="1205" y="592"/>
                  <a:pt x="1241" y="598"/>
                </a:cubicBezTo>
                <a:cubicBezTo>
                  <a:pt x="1272" y="603"/>
                  <a:pt x="1300" y="598"/>
                  <a:pt x="1314" y="569"/>
                </a:cubicBezTo>
                <a:cubicBezTo>
                  <a:pt x="1333" y="532"/>
                  <a:pt x="1338" y="482"/>
                  <a:pt x="1341" y="441"/>
                </a:cubicBezTo>
                <a:cubicBezTo>
                  <a:pt x="1341" y="437"/>
                  <a:pt x="1341" y="432"/>
                  <a:pt x="1341" y="426"/>
                </a:cubicBezTo>
                <a:cubicBezTo>
                  <a:pt x="1345" y="441"/>
                  <a:pt x="1356" y="477"/>
                  <a:pt x="1360" y="491"/>
                </a:cubicBezTo>
                <a:cubicBezTo>
                  <a:pt x="1373" y="531"/>
                  <a:pt x="1388" y="577"/>
                  <a:pt x="1435" y="586"/>
                </a:cubicBezTo>
                <a:cubicBezTo>
                  <a:pt x="1493" y="597"/>
                  <a:pt x="1542" y="575"/>
                  <a:pt x="1584" y="536"/>
                </a:cubicBezTo>
                <a:cubicBezTo>
                  <a:pt x="1657" y="468"/>
                  <a:pt x="1679" y="378"/>
                  <a:pt x="1680" y="283"/>
                </a:cubicBezTo>
                <a:cubicBezTo>
                  <a:pt x="1680" y="278"/>
                  <a:pt x="1680" y="274"/>
                  <a:pt x="1680" y="269"/>
                </a:cubicBezTo>
                <a:cubicBezTo>
                  <a:pt x="1680" y="269"/>
                  <a:pt x="1680" y="345"/>
                  <a:pt x="1680" y="360"/>
                </a:cubicBezTo>
                <a:cubicBezTo>
                  <a:pt x="1680" y="425"/>
                  <a:pt x="1677" y="484"/>
                  <a:pt x="1710" y="542"/>
                </a:cubicBezTo>
                <a:cubicBezTo>
                  <a:pt x="1725" y="561"/>
                  <a:pt x="1728" y="568"/>
                  <a:pt x="1746" y="567"/>
                </a:cubicBezTo>
                <a:moveTo>
                  <a:pt x="1525" y="25"/>
                </a:moveTo>
                <a:cubicBezTo>
                  <a:pt x="1562" y="38"/>
                  <a:pt x="1575" y="55"/>
                  <a:pt x="1607" y="82"/>
                </a:cubicBezTo>
                <a:cubicBezTo>
                  <a:pt x="1619" y="92"/>
                  <a:pt x="1632" y="101"/>
                  <a:pt x="1644" y="111"/>
                </a:cubicBezTo>
                <a:moveTo>
                  <a:pt x="2002" y="296"/>
                </a:moveTo>
                <a:cubicBezTo>
                  <a:pt x="1998" y="346"/>
                  <a:pt x="1998" y="396"/>
                  <a:pt x="2006" y="448"/>
                </a:cubicBezTo>
                <a:cubicBezTo>
                  <a:pt x="2020" y="530"/>
                  <a:pt x="2050" y="608"/>
                  <a:pt x="2074" y="687"/>
                </a:cubicBezTo>
                <a:cubicBezTo>
                  <a:pt x="2089" y="737"/>
                  <a:pt x="2101" y="786"/>
                  <a:pt x="2099" y="838"/>
                </a:cubicBezTo>
                <a:cubicBezTo>
                  <a:pt x="2098" y="863"/>
                  <a:pt x="2089" y="858"/>
                  <a:pt x="2069" y="860"/>
                </a:cubicBezTo>
                <a:moveTo>
                  <a:pt x="1984" y="220"/>
                </a:moveTo>
                <a:cubicBezTo>
                  <a:pt x="1995" y="174"/>
                  <a:pt x="2003" y="157"/>
                  <a:pt x="2057" y="159"/>
                </a:cubicBezTo>
                <a:cubicBezTo>
                  <a:pt x="2111" y="161"/>
                  <a:pt x="2100" y="241"/>
                  <a:pt x="2100" y="277"/>
                </a:cubicBezTo>
                <a:cubicBezTo>
                  <a:pt x="2101" y="347"/>
                  <a:pt x="2075" y="390"/>
                  <a:pt x="2030" y="444"/>
                </a:cubicBezTo>
                <a:cubicBezTo>
                  <a:pt x="2015" y="460"/>
                  <a:pt x="2011" y="463"/>
                  <a:pt x="2003" y="474"/>
                </a:cubicBezTo>
                <a:moveTo>
                  <a:pt x="2317" y="570"/>
                </a:moveTo>
                <a:cubicBezTo>
                  <a:pt x="2312" y="577"/>
                  <a:pt x="2297" y="601"/>
                  <a:pt x="2318" y="566"/>
                </a:cubicBezTo>
                <a:cubicBezTo>
                  <a:pt x="2354" y="505"/>
                  <a:pt x="2377" y="440"/>
                  <a:pt x="2408" y="375"/>
                </a:cubicBezTo>
                <a:cubicBezTo>
                  <a:pt x="2424" y="342"/>
                  <a:pt x="2435" y="318"/>
                  <a:pt x="2473" y="316"/>
                </a:cubicBezTo>
                <a:cubicBezTo>
                  <a:pt x="2515" y="314"/>
                  <a:pt x="2526" y="367"/>
                  <a:pt x="2535" y="400"/>
                </a:cubicBezTo>
                <a:cubicBezTo>
                  <a:pt x="2542" y="425"/>
                  <a:pt x="2539" y="496"/>
                  <a:pt x="2559" y="515"/>
                </a:cubicBezTo>
                <a:cubicBezTo>
                  <a:pt x="2573" y="528"/>
                  <a:pt x="2601" y="526"/>
                  <a:pt x="2619" y="518"/>
                </a:cubicBezTo>
                <a:cubicBezTo>
                  <a:pt x="2671" y="496"/>
                  <a:pt x="2716" y="456"/>
                  <a:pt x="2765" y="426"/>
                </a:cubicBezTo>
                <a:cubicBezTo>
                  <a:pt x="2798" y="408"/>
                  <a:pt x="2808" y="403"/>
                  <a:pt x="2830" y="393"/>
                </a:cubicBezTo>
                <a:moveTo>
                  <a:pt x="2893" y="385"/>
                </a:moveTo>
                <a:cubicBezTo>
                  <a:pt x="2894" y="380"/>
                  <a:pt x="2896" y="376"/>
                  <a:pt x="2896" y="370"/>
                </a:cubicBezTo>
                <a:cubicBezTo>
                  <a:pt x="2896" y="364"/>
                  <a:pt x="2898" y="347"/>
                  <a:pt x="2895" y="342"/>
                </a:cubicBezTo>
                <a:cubicBezTo>
                  <a:pt x="2892" y="336"/>
                  <a:pt x="2877" y="327"/>
                  <a:pt x="2872" y="324"/>
                </a:cubicBezTo>
                <a:cubicBezTo>
                  <a:pt x="2858" y="316"/>
                  <a:pt x="2847" y="312"/>
                  <a:pt x="2830" y="311"/>
                </a:cubicBezTo>
                <a:cubicBezTo>
                  <a:pt x="2797" y="310"/>
                  <a:pt x="2786" y="319"/>
                  <a:pt x="2765" y="346"/>
                </a:cubicBezTo>
                <a:cubicBezTo>
                  <a:pt x="2716" y="409"/>
                  <a:pt x="2691" y="477"/>
                  <a:pt x="2689" y="556"/>
                </a:cubicBezTo>
                <a:cubicBezTo>
                  <a:pt x="2687" y="613"/>
                  <a:pt x="2733" y="625"/>
                  <a:pt x="2784" y="629"/>
                </a:cubicBezTo>
                <a:cubicBezTo>
                  <a:pt x="2836" y="633"/>
                  <a:pt x="2889" y="634"/>
                  <a:pt x="2927" y="593"/>
                </a:cubicBezTo>
                <a:cubicBezTo>
                  <a:pt x="2962" y="555"/>
                  <a:pt x="2964" y="473"/>
                  <a:pt x="2953" y="424"/>
                </a:cubicBezTo>
                <a:cubicBezTo>
                  <a:pt x="2940" y="371"/>
                  <a:pt x="2902" y="311"/>
                  <a:pt x="2860" y="276"/>
                </a:cubicBezTo>
                <a:cubicBezTo>
                  <a:pt x="2849" y="267"/>
                  <a:pt x="2827" y="257"/>
                  <a:pt x="2820" y="276"/>
                </a:cubicBezTo>
                <a:cubicBezTo>
                  <a:pt x="2818" y="298"/>
                  <a:pt x="2817" y="305"/>
                  <a:pt x="2818" y="320"/>
                </a:cubicBezTo>
                <a:moveTo>
                  <a:pt x="3042" y="31"/>
                </a:moveTo>
                <a:cubicBezTo>
                  <a:pt x="3041" y="37"/>
                  <a:pt x="3035" y="65"/>
                  <a:pt x="3035" y="79"/>
                </a:cubicBezTo>
                <a:cubicBezTo>
                  <a:pt x="3035" y="155"/>
                  <a:pt x="3030" y="230"/>
                  <a:pt x="3045" y="304"/>
                </a:cubicBezTo>
                <a:cubicBezTo>
                  <a:pt x="3059" y="370"/>
                  <a:pt x="3077" y="459"/>
                  <a:pt x="3117" y="516"/>
                </a:cubicBezTo>
                <a:cubicBezTo>
                  <a:pt x="3132" y="537"/>
                  <a:pt x="3162" y="555"/>
                  <a:pt x="3188" y="546"/>
                </a:cubicBezTo>
                <a:cubicBezTo>
                  <a:pt x="3220" y="535"/>
                  <a:pt x="3243" y="461"/>
                  <a:pt x="3260" y="435"/>
                </a:cubicBezTo>
                <a:cubicBezTo>
                  <a:pt x="3289" y="388"/>
                  <a:pt x="3319" y="353"/>
                  <a:pt x="3373" y="346"/>
                </a:cubicBezTo>
                <a:cubicBezTo>
                  <a:pt x="3428" y="338"/>
                  <a:pt x="3421" y="412"/>
                  <a:pt x="3417" y="450"/>
                </a:cubicBezTo>
                <a:cubicBezTo>
                  <a:pt x="3410" y="511"/>
                  <a:pt x="3370" y="556"/>
                  <a:pt x="3312" y="576"/>
                </a:cubicBezTo>
                <a:cubicBezTo>
                  <a:pt x="3287" y="585"/>
                  <a:pt x="3187" y="603"/>
                  <a:pt x="3177" y="577"/>
                </a:cubicBezTo>
                <a:cubicBezTo>
                  <a:pt x="3179" y="569"/>
                  <a:pt x="3182" y="562"/>
                  <a:pt x="3184" y="554"/>
                </a:cubicBezTo>
                <a:moveTo>
                  <a:pt x="3678" y="248"/>
                </a:moveTo>
                <a:cubicBezTo>
                  <a:pt x="3647" y="253"/>
                  <a:pt x="3634" y="259"/>
                  <a:pt x="3611" y="286"/>
                </a:cubicBezTo>
                <a:cubicBezTo>
                  <a:pt x="3593" y="307"/>
                  <a:pt x="3543" y="394"/>
                  <a:pt x="3569" y="424"/>
                </a:cubicBezTo>
                <a:cubicBezTo>
                  <a:pt x="3588" y="447"/>
                  <a:pt x="3626" y="449"/>
                  <a:pt x="3653" y="443"/>
                </a:cubicBezTo>
                <a:cubicBezTo>
                  <a:pt x="3694" y="435"/>
                  <a:pt x="3726" y="400"/>
                  <a:pt x="3751" y="369"/>
                </a:cubicBezTo>
                <a:cubicBezTo>
                  <a:pt x="3759" y="360"/>
                  <a:pt x="3762" y="360"/>
                  <a:pt x="3762" y="353"/>
                </a:cubicBezTo>
                <a:cubicBezTo>
                  <a:pt x="3769" y="381"/>
                  <a:pt x="3771" y="402"/>
                  <a:pt x="3794" y="424"/>
                </a:cubicBezTo>
                <a:cubicBezTo>
                  <a:pt x="3816" y="447"/>
                  <a:pt x="3875" y="452"/>
                  <a:pt x="3903" y="443"/>
                </a:cubicBezTo>
                <a:cubicBezTo>
                  <a:pt x="3990" y="412"/>
                  <a:pt x="4016" y="314"/>
                  <a:pt x="4012" y="234"/>
                </a:cubicBezTo>
                <a:cubicBezTo>
                  <a:pt x="4009" y="171"/>
                  <a:pt x="3982" y="113"/>
                  <a:pt x="3960" y="55"/>
                </a:cubicBezTo>
                <a:cubicBezTo>
                  <a:pt x="3955" y="43"/>
                  <a:pt x="3947" y="33"/>
                  <a:pt x="3943" y="25"/>
                </a:cubicBezTo>
                <a:cubicBezTo>
                  <a:pt x="3935" y="73"/>
                  <a:pt x="3933" y="119"/>
                  <a:pt x="3933" y="170"/>
                </a:cubicBezTo>
                <a:cubicBezTo>
                  <a:pt x="3933" y="233"/>
                  <a:pt x="3938" y="288"/>
                  <a:pt x="3977" y="341"/>
                </a:cubicBezTo>
                <a:cubicBezTo>
                  <a:pt x="3999" y="371"/>
                  <a:pt x="4022" y="379"/>
                  <a:pt x="4058" y="380"/>
                </a:cubicBezTo>
                <a:cubicBezTo>
                  <a:pt x="4094" y="381"/>
                  <a:pt x="4114" y="352"/>
                  <a:pt x="4140" y="331"/>
                </a:cubicBezTo>
                <a:cubicBezTo>
                  <a:pt x="4169" y="307"/>
                  <a:pt x="4193" y="289"/>
                  <a:pt x="4229" y="284"/>
                </a:cubicBezTo>
                <a:cubicBezTo>
                  <a:pt x="4235" y="305"/>
                  <a:pt x="4247" y="336"/>
                  <a:pt x="4226" y="372"/>
                </a:cubicBezTo>
                <a:cubicBezTo>
                  <a:pt x="4180" y="452"/>
                  <a:pt x="4091" y="480"/>
                  <a:pt x="4006" y="476"/>
                </a:cubicBezTo>
                <a:cubicBezTo>
                  <a:pt x="3982" y="473"/>
                  <a:pt x="3974" y="472"/>
                  <a:pt x="3977" y="450"/>
                </a:cubicBezTo>
                <a:moveTo>
                  <a:pt x="4209" y="0"/>
                </a:moveTo>
                <a:cubicBezTo>
                  <a:pt x="4210" y="49"/>
                  <a:pt x="4223" y="88"/>
                  <a:pt x="4239" y="135"/>
                </a:cubicBezTo>
                <a:cubicBezTo>
                  <a:pt x="4261" y="200"/>
                  <a:pt x="4284" y="264"/>
                  <a:pt x="4307" y="327"/>
                </a:cubicBezTo>
                <a:cubicBezTo>
                  <a:pt x="4322" y="367"/>
                  <a:pt x="4333" y="406"/>
                  <a:pt x="4358" y="443"/>
                </a:cubicBezTo>
                <a:moveTo>
                  <a:pt x="4472" y="235"/>
                </a:moveTo>
                <a:cubicBezTo>
                  <a:pt x="4501" y="247"/>
                  <a:pt x="4510" y="256"/>
                  <a:pt x="4531" y="284"/>
                </a:cubicBezTo>
                <a:cubicBezTo>
                  <a:pt x="4553" y="313"/>
                  <a:pt x="4571" y="341"/>
                  <a:pt x="4609" y="349"/>
                </a:cubicBezTo>
                <a:cubicBezTo>
                  <a:pt x="4650" y="358"/>
                  <a:pt x="4697" y="354"/>
                  <a:pt x="4731" y="330"/>
                </a:cubicBezTo>
                <a:cubicBezTo>
                  <a:pt x="4772" y="300"/>
                  <a:pt x="4782" y="255"/>
                  <a:pt x="4777" y="207"/>
                </a:cubicBezTo>
                <a:cubicBezTo>
                  <a:pt x="4771" y="142"/>
                  <a:pt x="4708" y="131"/>
                  <a:pt x="4654" y="135"/>
                </a:cubicBezTo>
                <a:cubicBezTo>
                  <a:pt x="4558" y="144"/>
                  <a:pt x="4477" y="229"/>
                  <a:pt x="4424" y="303"/>
                </a:cubicBezTo>
                <a:cubicBezTo>
                  <a:pt x="4375" y="370"/>
                  <a:pt x="4330" y="485"/>
                  <a:pt x="4407" y="549"/>
                </a:cubicBezTo>
                <a:cubicBezTo>
                  <a:pt x="4502" y="629"/>
                  <a:pt x="4681" y="615"/>
                  <a:pt x="4795" y="618"/>
                </a:cubicBezTo>
                <a:cubicBezTo>
                  <a:pt x="4843" y="618"/>
                  <a:pt x="4891" y="619"/>
                  <a:pt x="4939" y="61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70" name="Freeform 4"/>
          <p:cNvSpPr/>
          <p:nvPr/>
        </p:nvSpPr>
        <p:spPr>
          <a:xfrm>
            <a:off x="6778080" y="378000"/>
            <a:ext cx="1127520" cy="411480"/>
          </a:xfrm>
          <a:custGeom>
            <a:avLst/>
            <a:gdLst/>
            <a:ahLst/>
            <a:rect l="0" t="0" r="r" b="b"/>
            <a:pathLst>
              <a:path w="3132" h="1143">
                <a:moveTo>
                  <a:pt x="297" y="229"/>
                </a:moveTo>
                <a:cubicBezTo>
                  <a:pt x="281" y="228"/>
                  <a:pt x="261" y="224"/>
                  <a:pt x="245" y="227"/>
                </a:cubicBezTo>
                <a:cubicBezTo>
                  <a:pt x="206" y="235"/>
                  <a:pt x="159" y="268"/>
                  <a:pt x="140" y="303"/>
                </a:cubicBezTo>
                <a:cubicBezTo>
                  <a:pt x="114" y="351"/>
                  <a:pt x="135" y="389"/>
                  <a:pt x="175" y="418"/>
                </a:cubicBezTo>
                <a:cubicBezTo>
                  <a:pt x="221" y="451"/>
                  <a:pt x="284" y="469"/>
                  <a:pt x="321" y="514"/>
                </a:cubicBezTo>
                <a:cubicBezTo>
                  <a:pt x="329" y="533"/>
                  <a:pt x="332" y="538"/>
                  <a:pt x="330" y="552"/>
                </a:cubicBezTo>
                <a:cubicBezTo>
                  <a:pt x="272" y="588"/>
                  <a:pt x="211" y="584"/>
                  <a:pt x="143" y="584"/>
                </a:cubicBezTo>
                <a:cubicBezTo>
                  <a:pt x="114" y="584"/>
                  <a:pt x="0" y="594"/>
                  <a:pt x="6" y="535"/>
                </a:cubicBezTo>
                <a:cubicBezTo>
                  <a:pt x="10" y="527"/>
                  <a:pt x="14" y="518"/>
                  <a:pt x="18" y="510"/>
                </a:cubicBezTo>
                <a:moveTo>
                  <a:pt x="537" y="260"/>
                </a:moveTo>
                <a:cubicBezTo>
                  <a:pt x="499" y="277"/>
                  <a:pt x="466" y="294"/>
                  <a:pt x="434" y="325"/>
                </a:cubicBezTo>
                <a:cubicBezTo>
                  <a:pt x="412" y="346"/>
                  <a:pt x="389" y="394"/>
                  <a:pt x="418" y="421"/>
                </a:cubicBezTo>
                <a:cubicBezTo>
                  <a:pt x="457" y="458"/>
                  <a:pt x="526" y="452"/>
                  <a:pt x="575" y="452"/>
                </a:cubicBezTo>
                <a:cubicBezTo>
                  <a:pt x="620" y="452"/>
                  <a:pt x="659" y="438"/>
                  <a:pt x="673" y="390"/>
                </a:cubicBezTo>
                <a:cubicBezTo>
                  <a:pt x="679" y="369"/>
                  <a:pt x="678" y="330"/>
                  <a:pt x="673" y="313"/>
                </a:cubicBezTo>
                <a:cubicBezTo>
                  <a:pt x="672" y="313"/>
                  <a:pt x="670" y="313"/>
                  <a:pt x="669" y="313"/>
                </a:cubicBezTo>
                <a:cubicBezTo>
                  <a:pt x="664" y="341"/>
                  <a:pt x="663" y="366"/>
                  <a:pt x="663" y="395"/>
                </a:cubicBezTo>
                <a:cubicBezTo>
                  <a:pt x="663" y="439"/>
                  <a:pt x="681" y="442"/>
                  <a:pt x="718" y="445"/>
                </a:cubicBezTo>
                <a:cubicBezTo>
                  <a:pt x="727" y="418"/>
                  <a:pt x="732" y="395"/>
                  <a:pt x="735" y="366"/>
                </a:cubicBezTo>
                <a:cubicBezTo>
                  <a:pt x="738" y="337"/>
                  <a:pt x="743" y="314"/>
                  <a:pt x="768" y="298"/>
                </a:cubicBezTo>
                <a:cubicBezTo>
                  <a:pt x="797" y="280"/>
                  <a:pt x="841" y="306"/>
                  <a:pt x="858" y="328"/>
                </a:cubicBezTo>
                <a:cubicBezTo>
                  <a:pt x="880" y="357"/>
                  <a:pt x="880" y="391"/>
                  <a:pt x="884" y="424"/>
                </a:cubicBezTo>
                <a:cubicBezTo>
                  <a:pt x="891" y="415"/>
                  <a:pt x="883" y="421"/>
                  <a:pt x="889" y="411"/>
                </a:cubicBezTo>
                <a:cubicBezTo>
                  <a:pt x="909" y="378"/>
                  <a:pt x="954" y="341"/>
                  <a:pt x="991" y="331"/>
                </a:cubicBezTo>
                <a:cubicBezTo>
                  <a:pt x="1017" y="324"/>
                  <a:pt x="1041" y="322"/>
                  <a:pt x="1050" y="350"/>
                </a:cubicBezTo>
                <a:cubicBezTo>
                  <a:pt x="1057" y="373"/>
                  <a:pt x="1050" y="406"/>
                  <a:pt x="1043" y="427"/>
                </a:cubicBezTo>
                <a:cubicBezTo>
                  <a:pt x="1041" y="429"/>
                  <a:pt x="1040" y="430"/>
                  <a:pt x="1038" y="432"/>
                </a:cubicBezTo>
                <a:cubicBezTo>
                  <a:pt x="1066" y="408"/>
                  <a:pt x="1093" y="383"/>
                  <a:pt x="1122" y="360"/>
                </a:cubicBezTo>
                <a:cubicBezTo>
                  <a:pt x="1162" y="327"/>
                  <a:pt x="1198" y="299"/>
                  <a:pt x="1250" y="293"/>
                </a:cubicBezTo>
                <a:cubicBezTo>
                  <a:pt x="1291" y="288"/>
                  <a:pt x="1320" y="291"/>
                  <a:pt x="1332" y="335"/>
                </a:cubicBezTo>
                <a:cubicBezTo>
                  <a:pt x="1339" y="360"/>
                  <a:pt x="1336" y="392"/>
                  <a:pt x="1339" y="417"/>
                </a:cubicBezTo>
                <a:moveTo>
                  <a:pt x="1526" y="286"/>
                </a:moveTo>
                <a:cubicBezTo>
                  <a:pt x="1548" y="291"/>
                  <a:pt x="1543" y="259"/>
                  <a:pt x="1550" y="311"/>
                </a:cubicBezTo>
                <a:cubicBezTo>
                  <a:pt x="1559" y="379"/>
                  <a:pt x="1554" y="452"/>
                  <a:pt x="1549" y="520"/>
                </a:cubicBezTo>
                <a:cubicBezTo>
                  <a:pt x="1545" y="570"/>
                  <a:pt x="1539" y="625"/>
                  <a:pt x="1544" y="676"/>
                </a:cubicBezTo>
                <a:cubicBezTo>
                  <a:pt x="1546" y="685"/>
                  <a:pt x="1544" y="689"/>
                  <a:pt x="1549" y="688"/>
                </a:cubicBezTo>
                <a:cubicBezTo>
                  <a:pt x="1548" y="627"/>
                  <a:pt x="1532" y="575"/>
                  <a:pt x="1517" y="514"/>
                </a:cubicBezTo>
                <a:cubicBezTo>
                  <a:pt x="1497" y="435"/>
                  <a:pt x="1459" y="325"/>
                  <a:pt x="1484" y="242"/>
                </a:cubicBezTo>
                <a:cubicBezTo>
                  <a:pt x="1503" y="178"/>
                  <a:pt x="1573" y="110"/>
                  <a:pt x="1641" y="102"/>
                </a:cubicBezTo>
                <a:cubicBezTo>
                  <a:pt x="1659" y="102"/>
                  <a:pt x="1664" y="102"/>
                  <a:pt x="1675" y="102"/>
                </a:cubicBezTo>
                <a:cubicBezTo>
                  <a:pt x="1685" y="154"/>
                  <a:pt x="1683" y="184"/>
                  <a:pt x="1657" y="231"/>
                </a:cubicBezTo>
                <a:cubicBezTo>
                  <a:pt x="1639" y="262"/>
                  <a:pt x="1616" y="287"/>
                  <a:pt x="1592" y="313"/>
                </a:cubicBezTo>
                <a:moveTo>
                  <a:pt x="1829" y="0"/>
                </a:moveTo>
                <a:cubicBezTo>
                  <a:pt x="1840" y="9"/>
                  <a:pt x="1844" y="13"/>
                  <a:pt x="1848" y="29"/>
                </a:cubicBezTo>
                <a:cubicBezTo>
                  <a:pt x="1859" y="70"/>
                  <a:pt x="1860" y="110"/>
                  <a:pt x="1860" y="152"/>
                </a:cubicBezTo>
                <a:cubicBezTo>
                  <a:pt x="1861" y="222"/>
                  <a:pt x="1861" y="292"/>
                  <a:pt x="1854" y="362"/>
                </a:cubicBezTo>
                <a:cubicBezTo>
                  <a:pt x="1850" y="398"/>
                  <a:pt x="1847" y="441"/>
                  <a:pt x="1854" y="473"/>
                </a:cubicBezTo>
                <a:moveTo>
                  <a:pt x="2106" y="414"/>
                </a:moveTo>
                <a:cubicBezTo>
                  <a:pt x="2118" y="412"/>
                  <a:pt x="2137" y="409"/>
                  <a:pt x="2151" y="406"/>
                </a:cubicBezTo>
                <a:cubicBezTo>
                  <a:pt x="2187" y="399"/>
                  <a:pt x="2219" y="386"/>
                  <a:pt x="2245" y="359"/>
                </a:cubicBezTo>
                <a:cubicBezTo>
                  <a:pt x="2274" y="329"/>
                  <a:pt x="2287" y="281"/>
                  <a:pt x="2291" y="240"/>
                </a:cubicBezTo>
                <a:cubicBezTo>
                  <a:pt x="2293" y="219"/>
                  <a:pt x="2290" y="198"/>
                  <a:pt x="2290" y="177"/>
                </a:cubicBezTo>
                <a:cubicBezTo>
                  <a:pt x="2229" y="173"/>
                  <a:pt x="2198" y="193"/>
                  <a:pt x="2151" y="234"/>
                </a:cubicBezTo>
                <a:cubicBezTo>
                  <a:pt x="2095" y="283"/>
                  <a:pt x="2035" y="344"/>
                  <a:pt x="2021" y="420"/>
                </a:cubicBezTo>
                <a:cubicBezTo>
                  <a:pt x="2009" y="484"/>
                  <a:pt x="2052" y="496"/>
                  <a:pt x="2106" y="499"/>
                </a:cubicBezTo>
                <a:cubicBezTo>
                  <a:pt x="2197" y="505"/>
                  <a:pt x="2273" y="484"/>
                  <a:pt x="2357" y="451"/>
                </a:cubicBezTo>
                <a:cubicBezTo>
                  <a:pt x="2456" y="412"/>
                  <a:pt x="2574" y="353"/>
                  <a:pt x="2618" y="249"/>
                </a:cubicBezTo>
                <a:cubicBezTo>
                  <a:pt x="2634" y="211"/>
                  <a:pt x="2628" y="179"/>
                  <a:pt x="2621" y="142"/>
                </a:cubicBezTo>
                <a:cubicBezTo>
                  <a:pt x="2569" y="131"/>
                  <a:pt x="2522" y="120"/>
                  <a:pt x="2476" y="154"/>
                </a:cubicBezTo>
                <a:cubicBezTo>
                  <a:pt x="2445" y="176"/>
                  <a:pt x="2434" y="230"/>
                  <a:pt x="2452" y="264"/>
                </a:cubicBezTo>
                <a:cubicBezTo>
                  <a:pt x="2479" y="315"/>
                  <a:pt x="2537" y="355"/>
                  <a:pt x="2578" y="395"/>
                </a:cubicBezTo>
                <a:cubicBezTo>
                  <a:pt x="2604" y="421"/>
                  <a:pt x="2611" y="430"/>
                  <a:pt x="2616" y="463"/>
                </a:cubicBezTo>
                <a:cubicBezTo>
                  <a:pt x="2581" y="505"/>
                  <a:pt x="2525" y="516"/>
                  <a:pt x="2470" y="532"/>
                </a:cubicBezTo>
                <a:cubicBezTo>
                  <a:pt x="2430" y="543"/>
                  <a:pt x="2420" y="545"/>
                  <a:pt x="2397" y="557"/>
                </a:cubicBezTo>
                <a:moveTo>
                  <a:pt x="3128" y="246"/>
                </a:moveTo>
                <a:cubicBezTo>
                  <a:pt x="3128" y="223"/>
                  <a:pt x="3131" y="218"/>
                  <a:pt x="3112" y="201"/>
                </a:cubicBezTo>
                <a:cubicBezTo>
                  <a:pt x="3087" y="178"/>
                  <a:pt x="3054" y="164"/>
                  <a:pt x="3028" y="143"/>
                </a:cubicBezTo>
                <a:cubicBezTo>
                  <a:pt x="3023" y="139"/>
                  <a:pt x="3022" y="135"/>
                  <a:pt x="3018" y="131"/>
                </a:cubicBezTo>
                <a:cubicBezTo>
                  <a:pt x="3037" y="134"/>
                  <a:pt x="3038" y="128"/>
                  <a:pt x="3056" y="143"/>
                </a:cubicBezTo>
                <a:cubicBezTo>
                  <a:pt x="3081" y="164"/>
                  <a:pt x="3098" y="195"/>
                  <a:pt x="3102" y="227"/>
                </a:cubicBezTo>
                <a:cubicBezTo>
                  <a:pt x="3107" y="273"/>
                  <a:pt x="3097" y="307"/>
                  <a:pt x="3074" y="346"/>
                </a:cubicBezTo>
                <a:cubicBezTo>
                  <a:pt x="3041" y="403"/>
                  <a:pt x="3013" y="458"/>
                  <a:pt x="2991" y="521"/>
                </a:cubicBezTo>
                <a:cubicBezTo>
                  <a:pt x="2975" y="566"/>
                  <a:pt x="2963" y="614"/>
                  <a:pt x="2961" y="662"/>
                </a:cubicBezTo>
                <a:cubicBezTo>
                  <a:pt x="2961" y="676"/>
                  <a:pt x="2962" y="690"/>
                  <a:pt x="2962" y="704"/>
                </a:cubicBezTo>
                <a:cubicBezTo>
                  <a:pt x="2962" y="709"/>
                  <a:pt x="2962" y="711"/>
                  <a:pt x="2962" y="714"/>
                </a:cubicBezTo>
                <a:moveTo>
                  <a:pt x="3079" y="85"/>
                </a:moveTo>
                <a:cubicBezTo>
                  <a:pt x="3079" y="74"/>
                  <a:pt x="3079" y="64"/>
                  <a:pt x="3079" y="53"/>
                </a:cubicBezTo>
                <a:cubicBezTo>
                  <a:pt x="3080" y="75"/>
                  <a:pt x="3083" y="106"/>
                  <a:pt x="3076" y="128"/>
                </a:cubicBezTo>
                <a:cubicBezTo>
                  <a:pt x="3070" y="140"/>
                  <a:pt x="3064" y="152"/>
                  <a:pt x="3058" y="164"/>
                </a:cubicBezTo>
                <a:moveTo>
                  <a:pt x="3030" y="228"/>
                </a:moveTo>
                <a:cubicBezTo>
                  <a:pt x="3032" y="214"/>
                  <a:pt x="3033" y="204"/>
                  <a:pt x="3034" y="190"/>
                </a:cubicBezTo>
                <a:cubicBezTo>
                  <a:pt x="2990" y="203"/>
                  <a:pt x="2960" y="246"/>
                  <a:pt x="2940" y="290"/>
                </a:cubicBezTo>
                <a:cubicBezTo>
                  <a:pt x="2904" y="371"/>
                  <a:pt x="2904" y="460"/>
                  <a:pt x="2903" y="547"/>
                </a:cubicBezTo>
                <a:cubicBezTo>
                  <a:pt x="2902" y="663"/>
                  <a:pt x="2903" y="777"/>
                  <a:pt x="2903" y="891"/>
                </a:cubicBezTo>
                <a:moveTo>
                  <a:pt x="2915" y="1089"/>
                </a:moveTo>
                <a:cubicBezTo>
                  <a:pt x="2908" y="1093"/>
                  <a:pt x="2905" y="1095"/>
                  <a:pt x="2897" y="1096"/>
                </a:cubicBezTo>
                <a:cubicBezTo>
                  <a:pt x="2903" y="1096"/>
                  <a:pt x="2921" y="1093"/>
                  <a:pt x="2922" y="1099"/>
                </a:cubicBezTo>
                <a:cubicBezTo>
                  <a:pt x="2924" y="1122"/>
                  <a:pt x="2900" y="1133"/>
                  <a:pt x="2881" y="1140"/>
                </a:cubicBezTo>
                <a:cubicBezTo>
                  <a:pt x="2874" y="1142"/>
                  <a:pt x="2872" y="1142"/>
                  <a:pt x="2868" y="1142"/>
                </a:cubicBezTo>
                <a:cubicBezTo>
                  <a:pt x="2868" y="1118"/>
                  <a:pt x="2880" y="1111"/>
                  <a:pt x="2895" y="109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71" name="Freeform 5"/>
          <p:cNvSpPr/>
          <p:nvPr/>
        </p:nvSpPr>
        <p:spPr>
          <a:xfrm>
            <a:off x="3643200" y="1290600"/>
            <a:ext cx="448200" cy="465480"/>
          </a:xfrm>
          <a:custGeom>
            <a:avLst/>
            <a:gdLst/>
            <a:ahLst/>
            <a:rect l="0" t="0" r="r" b="b"/>
            <a:pathLst>
              <a:path w="1245" h="1293">
                <a:moveTo>
                  <a:pt x="366" y="765"/>
                </a:moveTo>
                <a:cubicBezTo>
                  <a:pt x="371" y="714"/>
                  <a:pt x="387" y="700"/>
                  <a:pt x="429" y="669"/>
                </a:cubicBezTo>
                <a:cubicBezTo>
                  <a:pt x="448" y="654"/>
                  <a:pt x="488" y="637"/>
                  <a:pt x="503" y="618"/>
                </a:cubicBezTo>
                <a:cubicBezTo>
                  <a:pt x="507" y="613"/>
                  <a:pt x="507" y="610"/>
                  <a:pt x="510" y="607"/>
                </a:cubicBezTo>
                <a:cubicBezTo>
                  <a:pt x="511" y="605"/>
                  <a:pt x="509" y="601"/>
                  <a:pt x="510" y="599"/>
                </a:cubicBezTo>
                <a:cubicBezTo>
                  <a:pt x="505" y="603"/>
                  <a:pt x="502" y="591"/>
                  <a:pt x="498" y="596"/>
                </a:cubicBezTo>
                <a:cubicBezTo>
                  <a:pt x="464" y="634"/>
                  <a:pt x="437" y="681"/>
                  <a:pt x="405" y="720"/>
                </a:cubicBezTo>
                <a:cubicBezTo>
                  <a:pt x="296" y="849"/>
                  <a:pt x="168" y="939"/>
                  <a:pt x="36" y="1041"/>
                </a:cubicBezTo>
                <a:cubicBezTo>
                  <a:pt x="8" y="1063"/>
                  <a:pt x="13" y="1067"/>
                  <a:pt x="0" y="1090"/>
                </a:cubicBezTo>
                <a:cubicBezTo>
                  <a:pt x="80" y="1090"/>
                  <a:pt x="146" y="1082"/>
                  <a:pt x="223" y="1058"/>
                </a:cubicBezTo>
                <a:cubicBezTo>
                  <a:pt x="292" y="1036"/>
                  <a:pt x="361" y="1013"/>
                  <a:pt x="433" y="997"/>
                </a:cubicBezTo>
                <a:cubicBezTo>
                  <a:pt x="513" y="979"/>
                  <a:pt x="594" y="964"/>
                  <a:pt x="676" y="955"/>
                </a:cubicBezTo>
                <a:cubicBezTo>
                  <a:pt x="682" y="954"/>
                  <a:pt x="731" y="952"/>
                  <a:pt x="734" y="952"/>
                </a:cubicBezTo>
                <a:cubicBezTo>
                  <a:pt x="730" y="952"/>
                  <a:pt x="726" y="952"/>
                  <a:pt x="722" y="952"/>
                </a:cubicBezTo>
                <a:cubicBezTo>
                  <a:pt x="702" y="953"/>
                  <a:pt x="681" y="947"/>
                  <a:pt x="663" y="958"/>
                </a:cubicBezTo>
                <a:cubicBezTo>
                  <a:pt x="624" y="982"/>
                  <a:pt x="614" y="1051"/>
                  <a:pt x="610" y="1090"/>
                </a:cubicBezTo>
                <a:cubicBezTo>
                  <a:pt x="603" y="1144"/>
                  <a:pt x="595" y="1223"/>
                  <a:pt x="616" y="1273"/>
                </a:cubicBezTo>
                <a:cubicBezTo>
                  <a:pt x="620" y="1279"/>
                  <a:pt x="624" y="1286"/>
                  <a:pt x="628" y="1292"/>
                </a:cubicBezTo>
                <a:moveTo>
                  <a:pt x="983" y="24"/>
                </a:moveTo>
                <a:cubicBezTo>
                  <a:pt x="917" y="8"/>
                  <a:pt x="868" y="0"/>
                  <a:pt x="802" y="26"/>
                </a:cubicBezTo>
                <a:cubicBezTo>
                  <a:pt x="748" y="48"/>
                  <a:pt x="666" y="86"/>
                  <a:pt x="640" y="144"/>
                </a:cubicBezTo>
                <a:cubicBezTo>
                  <a:pt x="638" y="154"/>
                  <a:pt x="637" y="165"/>
                  <a:pt x="635" y="176"/>
                </a:cubicBezTo>
                <a:cubicBezTo>
                  <a:pt x="657" y="249"/>
                  <a:pt x="724" y="262"/>
                  <a:pt x="796" y="285"/>
                </a:cubicBezTo>
                <a:cubicBezTo>
                  <a:pt x="911" y="322"/>
                  <a:pt x="1029" y="348"/>
                  <a:pt x="1131" y="417"/>
                </a:cubicBezTo>
                <a:cubicBezTo>
                  <a:pt x="1172" y="445"/>
                  <a:pt x="1244" y="520"/>
                  <a:pt x="1213" y="581"/>
                </a:cubicBezTo>
                <a:cubicBezTo>
                  <a:pt x="1176" y="654"/>
                  <a:pt x="1043" y="657"/>
                  <a:pt x="976" y="654"/>
                </a:cubicBezTo>
                <a:cubicBezTo>
                  <a:pt x="911" y="651"/>
                  <a:pt x="880" y="628"/>
                  <a:pt x="881" y="562"/>
                </a:cubicBezTo>
                <a:cubicBezTo>
                  <a:pt x="882" y="475"/>
                  <a:pt x="971" y="412"/>
                  <a:pt x="1029" y="359"/>
                </a:cubicBezTo>
                <a:cubicBezTo>
                  <a:pt x="1074" y="317"/>
                  <a:pt x="1147" y="281"/>
                  <a:pt x="1182" y="230"/>
                </a:cubicBezTo>
                <a:cubicBezTo>
                  <a:pt x="1182" y="228"/>
                  <a:pt x="1182" y="225"/>
                  <a:pt x="1182" y="223"/>
                </a:cubicBezTo>
                <a:cubicBezTo>
                  <a:pt x="1108" y="223"/>
                  <a:pt x="1039" y="224"/>
                  <a:pt x="965" y="236"/>
                </a:cubicBezTo>
                <a:cubicBezTo>
                  <a:pt x="906" y="246"/>
                  <a:pt x="751" y="239"/>
                  <a:pt x="793" y="283"/>
                </a:cubicBezTo>
                <a:cubicBezTo>
                  <a:pt x="810" y="298"/>
                  <a:pt x="826" y="300"/>
                  <a:pt x="849" y="28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72" name="Freeform 6"/>
          <p:cNvSpPr/>
          <p:nvPr/>
        </p:nvSpPr>
        <p:spPr>
          <a:xfrm>
            <a:off x="4486320" y="1385640"/>
            <a:ext cx="381240" cy="159480"/>
          </a:xfrm>
          <a:custGeom>
            <a:avLst/>
            <a:gdLst/>
            <a:ahLst/>
            <a:rect l="0" t="0" r="r" b="b"/>
            <a:pathLst>
              <a:path w="1059" h="443">
                <a:moveTo>
                  <a:pt x="424" y="70"/>
                </a:moveTo>
                <a:cubicBezTo>
                  <a:pt x="384" y="45"/>
                  <a:pt x="346" y="13"/>
                  <a:pt x="297" y="7"/>
                </a:cubicBezTo>
                <a:cubicBezTo>
                  <a:pt x="240" y="0"/>
                  <a:pt x="194" y="16"/>
                  <a:pt x="149" y="51"/>
                </a:cubicBezTo>
                <a:cubicBezTo>
                  <a:pt x="114" y="78"/>
                  <a:pt x="75" y="142"/>
                  <a:pt x="95" y="188"/>
                </a:cubicBezTo>
                <a:cubicBezTo>
                  <a:pt x="125" y="257"/>
                  <a:pt x="245" y="268"/>
                  <a:pt x="307" y="283"/>
                </a:cubicBezTo>
                <a:cubicBezTo>
                  <a:pt x="363" y="297"/>
                  <a:pt x="427" y="302"/>
                  <a:pt x="461" y="348"/>
                </a:cubicBezTo>
                <a:cubicBezTo>
                  <a:pt x="426" y="393"/>
                  <a:pt x="342" y="397"/>
                  <a:pt x="282" y="404"/>
                </a:cubicBezTo>
                <a:cubicBezTo>
                  <a:pt x="244" y="408"/>
                  <a:pt x="30" y="442"/>
                  <a:pt x="0" y="410"/>
                </a:cubicBezTo>
                <a:cubicBezTo>
                  <a:pt x="0" y="405"/>
                  <a:pt x="0" y="400"/>
                  <a:pt x="0" y="394"/>
                </a:cubicBezTo>
                <a:moveTo>
                  <a:pt x="924" y="131"/>
                </a:moveTo>
                <a:cubicBezTo>
                  <a:pt x="894" y="130"/>
                  <a:pt x="871" y="138"/>
                  <a:pt x="839" y="150"/>
                </a:cubicBezTo>
                <a:cubicBezTo>
                  <a:pt x="778" y="174"/>
                  <a:pt x="708" y="201"/>
                  <a:pt x="672" y="258"/>
                </a:cubicBezTo>
                <a:cubicBezTo>
                  <a:pt x="664" y="280"/>
                  <a:pt x="661" y="285"/>
                  <a:pt x="663" y="301"/>
                </a:cubicBezTo>
                <a:cubicBezTo>
                  <a:pt x="700" y="326"/>
                  <a:pt x="756" y="324"/>
                  <a:pt x="803" y="319"/>
                </a:cubicBezTo>
                <a:cubicBezTo>
                  <a:pt x="865" y="313"/>
                  <a:pt x="926" y="294"/>
                  <a:pt x="967" y="247"/>
                </a:cubicBezTo>
                <a:cubicBezTo>
                  <a:pt x="983" y="228"/>
                  <a:pt x="984" y="214"/>
                  <a:pt x="985" y="191"/>
                </a:cubicBezTo>
                <a:cubicBezTo>
                  <a:pt x="985" y="215"/>
                  <a:pt x="981" y="236"/>
                  <a:pt x="994" y="257"/>
                </a:cubicBezTo>
                <a:cubicBezTo>
                  <a:pt x="1009" y="281"/>
                  <a:pt x="1033" y="284"/>
                  <a:pt x="1058" y="29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73" name="Freeform 7"/>
          <p:cNvSpPr/>
          <p:nvPr/>
        </p:nvSpPr>
        <p:spPr>
          <a:xfrm>
            <a:off x="5196600" y="1290600"/>
            <a:ext cx="498240" cy="261720"/>
          </a:xfrm>
          <a:custGeom>
            <a:avLst/>
            <a:gdLst/>
            <a:ahLst/>
            <a:rect l="0" t="0" r="r" b="b"/>
            <a:pathLst>
              <a:path w="1384" h="727">
                <a:moveTo>
                  <a:pt x="22" y="346"/>
                </a:moveTo>
                <a:cubicBezTo>
                  <a:pt x="0" y="315"/>
                  <a:pt x="8" y="332"/>
                  <a:pt x="10" y="370"/>
                </a:cubicBezTo>
                <a:cubicBezTo>
                  <a:pt x="14" y="444"/>
                  <a:pt x="40" y="513"/>
                  <a:pt x="65" y="582"/>
                </a:cubicBezTo>
                <a:cubicBezTo>
                  <a:pt x="83" y="632"/>
                  <a:pt x="111" y="670"/>
                  <a:pt x="135" y="716"/>
                </a:cubicBezTo>
                <a:cubicBezTo>
                  <a:pt x="139" y="726"/>
                  <a:pt x="138" y="726"/>
                  <a:pt x="128" y="708"/>
                </a:cubicBezTo>
                <a:cubicBezTo>
                  <a:pt x="86" y="652"/>
                  <a:pt x="46" y="597"/>
                  <a:pt x="25" y="529"/>
                </a:cubicBezTo>
                <a:cubicBezTo>
                  <a:pt x="5" y="464"/>
                  <a:pt x="1" y="376"/>
                  <a:pt x="32" y="314"/>
                </a:cubicBezTo>
                <a:cubicBezTo>
                  <a:pt x="63" y="253"/>
                  <a:pt x="106" y="243"/>
                  <a:pt x="167" y="239"/>
                </a:cubicBezTo>
                <a:cubicBezTo>
                  <a:pt x="190" y="292"/>
                  <a:pt x="191" y="333"/>
                  <a:pt x="160" y="386"/>
                </a:cubicBezTo>
                <a:cubicBezTo>
                  <a:pt x="134" y="430"/>
                  <a:pt x="103" y="449"/>
                  <a:pt x="55" y="456"/>
                </a:cubicBezTo>
                <a:moveTo>
                  <a:pt x="265" y="0"/>
                </a:moveTo>
                <a:cubicBezTo>
                  <a:pt x="268" y="44"/>
                  <a:pt x="279" y="82"/>
                  <a:pt x="293" y="126"/>
                </a:cubicBezTo>
                <a:cubicBezTo>
                  <a:pt x="321" y="211"/>
                  <a:pt x="343" y="298"/>
                  <a:pt x="371" y="383"/>
                </a:cubicBezTo>
                <a:cubicBezTo>
                  <a:pt x="387" y="428"/>
                  <a:pt x="407" y="468"/>
                  <a:pt x="429" y="510"/>
                </a:cubicBezTo>
                <a:moveTo>
                  <a:pt x="542" y="277"/>
                </a:moveTo>
                <a:cubicBezTo>
                  <a:pt x="559" y="257"/>
                  <a:pt x="574" y="257"/>
                  <a:pt x="585" y="288"/>
                </a:cubicBezTo>
                <a:cubicBezTo>
                  <a:pt x="600" y="330"/>
                  <a:pt x="594" y="371"/>
                  <a:pt x="627" y="407"/>
                </a:cubicBezTo>
                <a:cubicBezTo>
                  <a:pt x="656" y="439"/>
                  <a:pt x="707" y="440"/>
                  <a:pt x="747" y="436"/>
                </a:cubicBezTo>
                <a:cubicBezTo>
                  <a:pt x="792" y="431"/>
                  <a:pt x="835" y="403"/>
                  <a:pt x="844" y="356"/>
                </a:cubicBezTo>
                <a:cubicBezTo>
                  <a:pt x="853" y="305"/>
                  <a:pt x="838" y="273"/>
                  <a:pt x="784" y="263"/>
                </a:cubicBezTo>
                <a:cubicBezTo>
                  <a:pt x="707" y="249"/>
                  <a:pt x="654" y="280"/>
                  <a:pt x="603" y="336"/>
                </a:cubicBezTo>
                <a:cubicBezTo>
                  <a:pt x="567" y="376"/>
                  <a:pt x="523" y="459"/>
                  <a:pt x="564" y="513"/>
                </a:cubicBezTo>
                <a:cubicBezTo>
                  <a:pt x="617" y="582"/>
                  <a:pt x="739" y="568"/>
                  <a:pt x="813" y="569"/>
                </a:cubicBezTo>
                <a:cubicBezTo>
                  <a:pt x="842" y="569"/>
                  <a:pt x="872" y="569"/>
                  <a:pt x="901" y="569"/>
                </a:cubicBezTo>
                <a:moveTo>
                  <a:pt x="1328" y="216"/>
                </a:moveTo>
                <a:cubicBezTo>
                  <a:pt x="1328" y="201"/>
                  <a:pt x="1328" y="186"/>
                  <a:pt x="1328" y="171"/>
                </a:cubicBezTo>
                <a:cubicBezTo>
                  <a:pt x="1290" y="182"/>
                  <a:pt x="1258" y="193"/>
                  <a:pt x="1226" y="219"/>
                </a:cubicBezTo>
                <a:cubicBezTo>
                  <a:pt x="1203" y="238"/>
                  <a:pt x="1169" y="296"/>
                  <a:pt x="1190" y="328"/>
                </a:cubicBezTo>
                <a:cubicBezTo>
                  <a:pt x="1231" y="392"/>
                  <a:pt x="1347" y="386"/>
                  <a:pt x="1383" y="452"/>
                </a:cubicBezTo>
                <a:cubicBezTo>
                  <a:pt x="1383" y="460"/>
                  <a:pt x="1383" y="468"/>
                  <a:pt x="1383" y="476"/>
                </a:cubicBezTo>
                <a:cubicBezTo>
                  <a:pt x="1308" y="544"/>
                  <a:pt x="1205" y="564"/>
                  <a:pt x="1107" y="59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74" name="Freeform 8"/>
          <p:cNvSpPr/>
          <p:nvPr/>
        </p:nvSpPr>
        <p:spPr>
          <a:xfrm>
            <a:off x="3362400" y="1386000"/>
            <a:ext cx="3681000" cy="120960"/>
          </a:xfrm>
          <a:custGeom>
            <a:avLst/>
            <a:gdLst/>
            <a:ahLst/>
            <a:rect l="0" t="0" r="r" b="b"/>
            <a:pathLst>
              <a:path w="10225" h="336">
                <a:moveTo>
                  <a:pt x="0" y="285"/>
                </a:moveTo>
                <a:cubicBezTo>
                  <a:pt x="10224" y="0"/>
                  <a:pt x="889" y="240"/>
                  <a:pt x="1141" y="228"/>
                </a:cubicBezTo>
                <a:cubicBezTo>
                  <a:pt x="1151" y="227"/>
                  <a:pt x="1153" y="211"/>
                  <a:pt x="1165" y="228"/>
                </a:cubicBezTo>
                <a:cubicBezTo>
                  <a:pt x="1175" y="242"/>
                  <a:pt x="1180" y="284"/>
                  <a:pt x="1180" y="308"/>
                </a:cubicBezTo>
                <a:cubicBezTo>
                  <a:pt x="1180" y="325"/>
                  <a:pt x="1176" y="332"/>
                  <a:pt x="1176" y="335"/>
                </a:cubicBezTo>
                <a:cubicBezTo>
                  <a:pt x="1175" y="335"/>
                  <a:pt x="1173" y="335"/>
                  <a:pt x="1172" y="335"/>
                </a:cubicBezTo>
                <a:cubicBezTo>
                  <a:pt x="1172" y="329"/>
                  <a:pt x="1162" y="312"/>
                  <a:pt x="1166" y="292"/>
                </a:cubicBezTo>
                <a:cubicBezTo>
                  <a:pt x="1172" y="261"/>
                  <a:pt x="1183" y="242"/>
                  <a:pt x="1199" y="243"/>
                </a:cubicBezTo>
                <a:cubicBezTo>
                  <a:pt x="1213" y="244"/>
                  <a:pt x="1210" y="256"/>
                  <a:pt x="1215" y="282"/>
                </a:cubicBezTo>
                <a:cubicBezTo>
                  <a:pt x="1217" y="291"/>
                  <a:pt x="1214" y="305"/>
                  <a:pt x="1215" y="315"/>
                </a:cubicBezTo>
                <a:cubicBezTo>
                  <a:pt x="1220" y="302"/>
                  <a:pt x="1222" y="282"/>
                  <a:pt x="1230" y="269"/>
                </a:cubicBezTo>
                <a:cubicBezTo>
                  <a:pt x="1246" y="245"/>
                  <a:pt x="1268" y="217"/>
                  <a:pt x="1280" y="259"/>
                </a:cubicBezTo>
                <a:cubicBezTo>
                  <a:pt x="1284" y="272"/>
                  <a:pt x="1283" y="305"/>
                  <a:pt x="1286" y="32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75" name="Freeform 9"/>
          <p:cNvSpPr/>
          <p:nvPr/>
        </p:nvSpPr>
        <p:spPr>
          <a:xfrm>
            <a:off x="4419720" y="1894680"/>
            <a:ext cx="212040" cy="201240"/>
          </a:xfrm>
          <a:custGeom>
            <a:avLst/>
            <a:gdLst/>
            <a:ahLst/>
            <a:rect l="0" t="0" r="r" b="b"/>
            <a:pathLst>
              <a:path w="589" h="559">
                <a:moveTo>
                  <a:pt x="110" y="6"/>
                </a:moveTo>
                <a:cubicBezTo>
                  <a:pt x="111" y="7"/>
                  <a:pt x="121" y="0"/>
                  <a:pt x="123" y="3"/>
                </a:cubicBezTo>
                <a:cubicBezTo>
                  <a:pt x="137" y="24"/>
                  <a:pt x="133" y="79"/>
                  <a:pt x="133" y="106"/>
                </a:cubicBezTo>
                <a:cubicBezTo>
                  <a:pt x="134" y="184"/>
                  <a:pt x="126" y="232"/>
                  <a:pt x="86" y="301"/>
                </a:cubicBezTo>
                <a:cubicBezTo>
                  <a:pt x="62" y="342"/>
                  <a:pt x="23" y="381"/>
                  <a:pt x="3" y="424"/>
                </a:cubicBezTo>
                <a:cubicBezTo>
                  <a:pt x="1" y="433"/>
                  <a:pt x="0" y="434"/>
                  <a:pt x="0" y="439"/>
                </a:cubicBezTo>
                <a:cubicBezTo>
                  <a:pt x="53" y="439"/>
                  <a:pt x="103" y="438"/>
                  <a:pt x="155" y="431"/>
                </a:cubicBezTo>
                <a:cubicBezTo>
                  <a:pt x="260" y="416"/>
                  <a:pt x="368" y="405"/>
                  <a:pt x="471" y="385"/>
                </a:cubicBezTo>
                <a:cubicBezTo>
                  <a:pt x="506" y="378"/>
                  <a:pt x="560" y="373"/>
                  <a:pt x="577" y="335"/>
                </a:cubicBezTo>
                <a:cubicBezTo>
                  <a:pt x="588" y="310"/>
                  <a:pt x="569" y="296"/>
                  <a:pt x="553" y="283"/>
                </a:cubicBezTo>
                <a:cubicBezTo>
                  <a:pt x="546" y="280"/>
                  <a:pt x="545" y="279"/>
                  <a:pt x="541" y="279"/>
                </a:cubicBezTo>
                <a:cubicBezTo>
                  <a:pt x="535" y="314"/>
                  <a:pt x="534" y="349"/>
                  <a:pt x="534" y="386"/>
                </a:cubicBezTo>
                <a:cubicBezTo>
                  <a:pt x="534" y="450"/>
                  <a:pt x="561" y="500"/>
                  <a:pt x="586" y="55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76" name="Freeform 10"/>
          <p:cNvSpPr/>
          <p:nvPr/>
        </p:nvSpPr>
        <p:spPr>
          <a:xfrm>
            <a:off x="4957560" y="1793880"/>
            <a:ext cx="2359440" cy="351360"/>
          </a:xfrm>
          <a:custGeom>
            <a:avLst/>
            <a:gdLst/>
            <a:ahLst/>
            <a:rect l="0" t="0" r="r" b="b"/>
            <a:pathLst>
              <a:path w="6554" h="976">
                <a:moveTo>
                  <a:pt x="226" y="411"/>
                </a:moveTo>
                <a:cubicBezTo>
                  <a:pt x="215" y="405"/>
                  <a:pt x="211" y="403"/>
                  <a:pt x="208" y="395"/>
                </a:cubicBezTo>
                <a:cubicBezTo>
                  <a:pt x="208" y="437"/>
                  <a:pt x="212" y="473"/>
                  <a:pt x="218" y="515"/>
                </a:cubicBezTo>
                <a:cubicBezTo>
                  <a:pt x="228" y="582"/>
                  <a:pt x="234" y="648"/>
                  <a:pt x="235" y="715"/>
                </a:cubicBezTo>
                <a:cubicBezTo>
                  <a:pt x="235" y="762"/>
                  <a:pt x="235" y="810"/>
                  <a:pt x="235" y="857"/>
                </a:cubicBezTo>
                <a:moveTo>
                  <a:pt x="50" y="628"/>
                </a:moveTo>
                <a:cubicBezTo>
                  <a:pt x="63" y="617"/>
                  <a:pt x="0" y="620"/>
                  <a:pt x="86" y="617"/>
                </a:cubicBezTo>
                <a:cubicBezTo>
                  <a:pt x="247" y="612"/>
                  <a:pt x="410" y="630"/>
                  <a:pt x="570" y="611"/>
                </a:cubicBezTo>
                <a:cubicBezTo>
                  <a:pt x="620" y="605"/>
                  <a:pt x="692" y="595"/>
                  <a:pt x="721" y="546"/>
                </a:cubicBezTo>
                <a:cubicBezTo>
                  <a:pt x="731" y="530"/>
                  <a:pt x="732" y="514"/>
                  <a:pt x="738" y="497"/>
                </a:cubicBezTo>
                <a:cubicBezTo>
                  <a:pt x="743" y="531"/>
                  <a:pt x="745" y="563"/>
                  <a:pt x="760" y="594"/>
                </a:cubicBezTo>
                <a:cubicBezTo>
                  <a:pt x="779" y="636"/>
                  <a:pt x="808" y="662"/>
                  <a:pt x="854" y="669"/>
                </a:cubicBezTo>
                <a:cubicBezTo>
                  <a:pt x="885" y="674"/>
                  <a:pt x="931" y="680"/>
                  <a:pt x="948" y="649"/>
                </a:cubicBezTo>
                <a:cubicBezTo>
                  <a:pt x="962" y="623"/>
                  <a:pt x="961" y="561"/>
                  <a:pt x="955" y="533"/>
                </a:cubicBezTo>
                <a:cubicBezTo>
                  <a:pt x="952" y="524"/>
                  <a:pt x="953" y="521"/>
                  <a:pt x="946" y="521"/>
                </a:cubicBezTo>
                <a:cubicBezTo>
                  <a:pt x="932" y="553"/>
                  <a:pt x="921" y="596"/>
                  <a:pt x="917" y="638"/>
                </a:cubicBezTo>
                <a:cubicBezTo>
                  <a:pt x="910" y="718"/>
                  <a:pt x="888" y="866"/>
                  <a:pt x="927" y="939"/>
                </a:cubicBezTo>
                <a:cubicBezTo>
                  <a:pt x="948" y="962"/>
                  <a:pt x="954" y="969"/>
                  <a:pt x="975" y="975"/>
                </a:cubicBezTo>
                <a:moveTo>
                  <a:pt x="1100" y="514"/>
                </a:moveTo>
                <a:cubicBezTo>
                  <a:pt x="1109" y="550"/>
                  <a:pt x="1116" y="565"/>
                  <a:pt x="1128" y="601"/>
                </a:cubicBezTo>
                <a:cubicBezTo>
                  <a:pt x="1150" y="669"/>
                  <a:pt x="1168" y="735"/>
                  <a:pt x="1180" y="805"/>
                </a:cubicBezTo>
                <a:cubicBezTo>
                  <a:pt x="1185" y="832"/>
                  <a:pt x="1189" y="859"/>
                  <a:pt x="1190" y="886"/>
                </a:cubicBezTo>
                <a:cubicBezTo>
                  <a:pt x="1156" y="834"/>
                  <a:pt x="1127" y="778"/>
                  <a:pt x="1106" y="719"/>
                </a:cubicBezTo>
                <a:cubicBezTo>
                  <a:pt x="1079" y="645"/>
                  <a:pt x="1062" y="567"/>
                  <a:pt x="1069" y="489"/>
                </a:cubicBezTo>
                <a:cubicBezTo>
                  <a:pt x="1075" y="426"/>
                  <a:pt x="1114" y="385"/>
                  <a:pt x="1179" y="395"/>
                </a:cubicBezTo>
                <a:cubicBezTo>
                  <a:pt x="1246" y="406"/>
                  <a:pt x="1249" y="475"/>
                  <a:pt x="1251" y="528"/>
                </a:cubicBezTo>
                <a:cubicBezTo>
                  <a:pt x="1253" y="594"/>
                  <a:pt x="1211" y="632"/>
                  <a:pt x="1154" y="662"/>
                </a:cubicBezTo>
                <a:cubicBezTo>
                  <a:pt x="1127" y="676"/>
                  <a:pt x="1129" y="671"/>
                  <a:pt x="1105" y="676"/>
                </a:cubicBezTo>
                <a:moveTo>
                  <a:pt x="1346" y="490"/>
                </a:moveTo>
                <a:cubicBezTo>
                  <a:pt x="1358" y="497"/>
                  <a:pt x="1357" y="496"/>
                  <a:pt x="1364" y="508"/>
                </a:cubicBezTo>
                <a:cubicBezTo>
                  <a:pt x="1384" y="542"/>
                  <a:pt x="1405" y="566"/>
                  <a:pt x="1445" y="577"/>
                </a:cubicBezTo>
                <a:cubicBezTo>
                  <a:pt x="1492" y="590"/>
                  <a:pt x="1566" y="591"/>
                  <a:pt x="1613" y="581"/>
                </a:cubicBezTo>
                <a:cubicBezTo>
                  <a:pt x="1639" y="570"/>
                  <a:pt x="1646" y="568"/>
                  <a:pt x="1655" y="551"/>
                </a:cubicBezTo>
                <a:cubicBezTo>
                  <a:pt x="1653" y="503"/>
                  <a:pt x="1635" y="485"/>
                  <a:pt x="1585" y="471"/>
                </a:cubicBezTo>
                <a:cubicBezTo>
                  <a:pt x="1519" y="453"/>
                  <a:pt x="1454" y="464"/>
                  <a:pt x="1403" y="508"/>
                </a:cubicBezTo>
                <a:cubicBezTo>
                  <a:pt x="1366" y="540"/>
                  <a:pt x="1319" y="627"/>
                  <a:pt x="1349" y="678"/>
                </a:cubicBezTo>
                <a:cubicBezTo>
                  <a:pt x="1388" y="745"/>
                  <a:pt x="1510" y="732"/>
                  <a:pt x="1571" y="732"/>
                </a:cubicBezTo>
                <a:cubicBezTo>
                  <a:pt x="1678" y="732"/>
                  <a:pt x="1785" y="705"/>
                  <a:pt x="1881" y="656"/>
                </a:cubicBezTo>
                <a:cubicBezTo>
                  <a:pt x="1943" y="625"/>
                  <a:pt x="1993" y="578"/>
                  <a:pt x="2001" y="508"/>
                </a:cubicBezTo>
                <a:cubicBezTo>
                  <a:pt x="2007" y="455"/>
                  <a:pt x="1987" y="415"/>
                  <a:pt x="1947" y="381"/>
                </a:cubicBezTo>
                <a:cubicBezTo>
                  <a:pt x="1925" y="362"/>
                  <a:pt x="1931" y="379"/>
                  <a:pt x="1919" y="374"/>
                </a:cubicBezTo>
                <a:cubicBezTo>
                  <a:pt x="1920" y="439"/>
                  <a:pt x="1936" y="470"/>
                  <a:pt x="1977" y="523"/>
                </a:cubicBezTo>
                <a:cubicBezTo>
                  <a:pt x="2014" y="570"/>
                  <a:pt x="2078" y="619"/>
                  <a:pt x="2093" y="680"/>
                </a:cubicBezTo>
                <a:cubicBezTo>
                  <a:pt x="2106" y="733"/>
                  <a:pt x="2059" y="755"/>
                  <a:pt x="2016" y="766"/>
                </a:cubicBezTo>
                <a:cubicBezTo>
                  <a:pt x="1979" y="772"/>
                  <a:pt x="1968" y="774"/>
                  <a:pt x="1944" y="772"/>
                </a:cubicBezTo>
                <a:moveTo>
                  <a:pt x="2451" y="271"/>
                </a:moveTo>
                <a:cubicBezTo>
                  <a:pt x="2446" y="283"/>
                  <a:pt x="2445" y="286"/>
                  <a:pt x="2440" y="298"/>
                </a:cubicBezTo>
                <a:cubicBezTo>
                  <a:pt x="2419" y="349"/>
                  <a:pt x="2402" y="402"/>
                  <a:pt x="2413" y="458"/>
                </a:cubicBezTo>
                <a:cubicBezTo>
                  <a:pt x="2425" y="519"/>
                  <a:pt x="2475" y="576"/>
                  <a:pt x="2537" y="583"/>
                </a:cubicBezTo>
                <a:cubicBezTo>
                  <a:pt x="2544" y="583"/>
                  <a:pt x="2552" y="583"/>
                  <a:pt x="2559" y="583"/>
                </a:cubicBezTo>
                <a:cubicBezTo>
                  <a:pt x="2586" y="555"/>
                  <a:pt x="2602" y="506"/>
                  <a:pt x="2587" y="464"/>
                </a:cubicBezTo>
                <a:cubicBezTo>
                  <a:pt x="2557" y="381"/>
                  <a:pt x="2449" y="281"/>
                  <a:pt x="2369" y="247"/>
                </a:cubicBezTo>
                <a:cubicBezTo>
                  <a:pt x="2367" y="247"/>
                  <a:pt x="2364" y="247"/>
                  <a:pt x="2362" y="247"/>
                </a:cubicBezTo>
                <a:cubicBezTo>
                  <a:pt x="2371" y="295"/>
                  <a:pt x="2378" y="314"/>
                  <a:pt x="2427" y="343"/>
                </a:cubicBezTo>
                <a:cubicBezTo>
                  <a:pt x="2524" y="401"/>
                  <a:pt x="2652" y="416"/>
                  <a:pt x="2763" y="406"/>
                </a:cubicBezTo>
                <a:cubicBezTo>
                  <a:pt x="2821" y="401"/>
                  <a:pt x="2825" y="360"/>
                  <a:pt x="2823" y="312"/>
                </a:cubicBezTo>
                <a:cubicBezTo>
                  <a:pt x="2822" y="273"/>
                  <a:pt x="2802" y="228"/>
                  <a:pt x="2777" y="197"/>
                </a:cubicBezTo>
                <a:cubicBezTo>
                  <a:pt x="2769" y="187"/>
                  <a:pt x="2765" y="188"/>
                  <a:pt x="2760" y="182"/>
                </a:cubicBezTo>
                <a:cubicBezTo>
                  <a:pt x="2742" y="240"/>
                  <a:pt x="2739" y="301"/>
                  <a:pt x="2742" y="362"/>
                </a:cubicBezTo>
                <a:cubicBezTo>
                  <a:pt x="2746" y="453"/>
                  <a:pt x="2783" y="527"/>
                  <a:pt x="2820" y="608"/>
                </a:cubicBezTo>
                <a:cubicBezTo>
                  <a:pt x="2859" y="695"/>
                  <a:pt x="2898" y="768"/>
                  <a:pt x="2901" y="864"/>
                </a:cubicBezTo>
                <a:cubicBezTo>
                  <a:pt x="2902" y="915"/>
                  <a:pt x="2888" y="921"/>
                  <a:pt x="2853" y="953"/>
                </a:cubicBezTo>
                <a:moveTo>
                  <a:pt x="2741" y="640"/>
                </a:moveTo>
                <a:cubicBezTo>
                  <a:pt x="2850" y="617"/>
                  <a:pt x="2958" y="611"/>
                  <a:pt x="3069" y="604"/>
                </a:cubicBezTo>
                <a:cubicBezTo>
                  <a:pt x="3148" y="598"/>
                  <a:pt x="3171" y="597"/>
                  <a:pt x="3221" y="590"/>
                </a:cubicBezTo>
                <a:moveTo>
                  <a:pt x="3655" y="322"/>
                </a:moveTo>
                <a:cubicBezTo>
                  <a:pt x="3639" y="268"/>
                  <a:pt x="3630" y="269"/>
                  <a:pt x="3574" y="268"/>
                </a:cubicBezTo>
                <a:cubicBezTo>
                  <a:pt x="3482" y="267"/>
                  <a:pt x="3370" y="286"/>
                  <a:pt x="3298" y="350"/>
                </a:cubicBezTo>
                <a:cubicBezTo>
                  <a:pt x="3244" y="397"/>
                  <a:pt x="3270" y="454"/>
                  <a:pt x="3322" y="483"/>
                </a:cubicBezTo>
                <a:cubicBezTo>
                  <a:pt x="3414" y="535"/>
                  <a:pt x="3524" y="545"/>
                  <a:pt x="3619" y="590"/>
                </a:cubicBezTo>
                <a:cubicBezTo>
                  <a:pt x="3647" y="608"/>
                  <a:pt x="3658" y="608"/>
                  <a:pt x="3653" y="630"/>
                </a:cubicBezTo>
                <a:cubicBezTo>
                  <a:pt x="3578" y="671"/>
                  <a:pt x="3496" y="667"/>
                  <a:pt x="3410" y="668"/>
                </a:cubicBezTo>
                <a:cubicBezTo>
                  <a:pt x="3337" y="669"/>
                  <a:pt x="3293" y="668"/>
                  <a:pt x="3229" y="642"/>
                </a:cubicBezTo>
                <a:moveTo>
                  <a:pt x="3962" y="71"/>
                </a:moveTo>
                <a:cubicBezTo>
                  <a:pt x="3950" y="85"/>
                  <a:pt x="3910" y="142"/>
                  <a:pt x="3895" y="164"/>
                </a:cubicBezTo>
                <a:cubicBezTo>
                  <a:pt x="3844" y="240"/>
                  <a:pt x="3818" y="315"/>
                  <a:pt x="3857" y="405"/>
                </a:cubicBezTo>
                <a:cubicBezTo>
                  <a:pt x="3902" y="508"/>
                  <a:pt x="4000" y="572"/>
                  <a:pt x="4094" y="622"/>
                </a:cubicBezTo>
                <a:moveTo>
                  <a:pt x="3723" y="467"/>
                </a:moveTo>
                <a:cubicBezTo>
                  <a:pt x="3775" y="442"/>
                  <a:pt x="3845" y="428"/>
                  <a:pt x="3919" y="422"/>
                </a:cubicBezTo>
                <a:cubicBezTo>
                  <a:pt x="4019" y="414"/>
                  <a:pt x="4121" y="419"/>
                  <a:pt x="4220" y="402"/>
                </a:cubicBezTo>
                <a:cubicBezTo>
                  <a:pt x="4244" y="398"/>
                  <a:pt x="4259" y="390"/>
                  <a:pt x="4279" y="382"/>
                </a:cubicBezTo>
                <a:cubicBezTo>
                  <a:pt x="4266" y="408"/>
                  <a:pt x="4261" y="427"/>
                  <a:pt x="4260" y="460"/>
                </a:cubicBezTo>
                <a:cubicBezTo>
                  <a:pt x="4259" y="504"/>
                  <a:pt x="4275" y="531"/>
                  <a:pt x="4311" y="556"/>
                </a:cubicBezTo>
                <a:cubicBezTo>
                  <a:pt x="4326" y="567"/>
                  <a:pt x="4347" y="575"/>
                  <a:pt x="4364" y="564"/>
                </a:cubicBezTo>
                <a:cubicBezTo>
                  <a:pt x="4391" y="546"/>
                  <a:pt x="4419" y="484"/>
                  <a:pt x="4441" y="458"/>
                </a:cubicBezTo>
                <a:cubicBezTo>
                  <a:pt x="4469" y="426"/>
                  <a:pt x="4494" y="397"/>
                  <a:pt x="4532" y="379"/>
                </a:cubicBezTo>
                <a:cubicBezTo>
                  <a:pt x="4554" y="396"/>
                  <a:pt x="4555" y="400"/>
                  <a:pt x="4560" y="437"/>
                </a:cubicBezTo>
                <a:cubicBezTo>
                  <a:pt x="4561" y="446"/>
                  <a:pt x="4562" y="455"/>
                  <a:pt x="4563" y="464"/>
                </a:cubicBezTo>
                <a:moveTo>
                  <a:pt x="4819" y="440"/>
                </a:moveTo>
                <a:cubicBezTo>
                  <a:pt x="4819" y="431"/>
                  <a:pt x="4819" y="423"/>
                  <a:pt x="4819" y="414"/>
                </a:cubicBezTo>
                <a:cubicBezTo>
                  <a:pt x="4807" y="421"/>
                  <a:pt x="4801" y="439"/>
                  <a:pt x="4797" y="453"/>
                </a:cubicBezTo>
                <a:cubicBezTo>
                  <a:pt x="4793" y="466"/>
                  <a:pt x="4792" y="481"/>
                  <a:pt x="4791" y="494"/>
                </a:cubicBezTo>
                <a:cubicBezTo>
                  <a:pt x="4791" y="495"/>
                  <a:pt x="4791" y="496"/>
                  <a:pt x="4791" y="497"/>
                </a:cubicBezTo>
                <a:moveTo>
                  <a:pt x="4558" y="385"/>
                </a:moveTo>
                <a:cubicBezTo>
                  <a:pt x="4558" y="375"/>
                  <a:pt x="4558" y="365"/>
                  <a:pt x="4558" y="355"/>
                </a:cubicBezTo>
                <a:cubicBezTo>
                  <a:pt x="4547" y="395"/>
                  <a:pt x="4551" y="440"/>
                  <a:pt x="4551" y="481"/>
                </a:cubicBezTo>
                <a:cubicBezTo>
                  <a:pt x="4551" y="537"/>
                  <a:pt x="4552" y="602"/>
                  <a:pt x="4594" y="645"/>
                </a:cubicBezTo>
                <a:cubicBezTo>
                  <a:pt x="4603" y="651"/>
                  <a:pt x="4611" y="657"/>
                  <a:pt x="4620" y="663"/>
                </a:cubicBezTo>
                <a:moveTo>
                  <a:pt x="5181" y="414"/>
                </a:moveTo>
                <a:cubicBezTo>
                  <a:pt x="5166" y="406"/>
                  <a:pt x="5169" y="397"/>
                  <a:pt x="5121" y="394"/>
                </a:cubicBezTo>
                <a:cubicBezTo>
                  <a:pt x="5021" y="388"/>
                  <a:pt x="4919" y="389"/>
                  <a:pt x="4822" y="415"/>
                </a:cubicBezTo>
                <a:cubicBezTo>
                  <a:pt x="4739" y="438"/>
                  <a:pt x="4718" y="462"/>
                  <a:pt x="4679" y="519"/>
                </a:cubicBezTo>
                <a:cubicBezTo>
                  <a:pt x="4732" y="540"/>
                  <a:pt x="4788" y="556"/>
                  <a:pt x="4861" y="550"/>
                </a:cubicBezTo>
                <a:cubicBezTo>
                  <a:pt x="4936" y="544"/>
                  <a:pt x="5033" y="522"/>
                  <a:pt x="5064" y="443"/>
                </a:cubicBezTo>
                <a:cubicBezTo>
                  <a:pt x="5093" y="369"/>
                  <a:pt x="5054" y="289"/>
                  <a:pt x="5027" y="223"/>
                </a:cubicBezTo>
                <a:cubicBezTo>
                  <a:pt x="4998" y="152"/>
                  <a:pt x="4970" y="80"/>
                  <a:pt x="4942" y="8"/>
                </a:cubicBezTo>
                <a:cubicBezTo>
                  <a:pt x="4941" y="5"/>
                  <a:pt x="4939" y="3"/>
                  <a:pt x="4938" y="0"/>
                </a:cubicBezTo>
                <a:cubicBezTo>
                  <a:pt x="4935" y="58"/>
                  <a:pt x="4935" y="122"/>
                  <a:pt x="4935" y="182"/>
                </a:cubicBezTo>
                <a:cubicBezTo>
                  <a:pt x="4936" y="286"/>
                  <a:pt x="4957" y="367"/>
                  <a:pt x="5024" y="448"/>
                </a:cubicBezTo>
                <a:cubicBezTo>
                  <a:pt x="5050" y="480"/>
                  <a:pt x="5119" y="535"/>
                  <a:pt x="5167" y="511"/>
                </a:cubicBezTo>
                <a:cubicBezTo>
                  <a:pt x="5228" y="480"/>
                  <a:pt x="5232" y="359"/>
                  <a:pt x="5242" y="310"/>
                </a:cubicBezTo>
                <a:cubicBezTo>
                  <a:pt x="5266" y="367"/>
                  <a:pt x="5282" y="422"/>
                  <a:pt x="5340" y="454"/>
                </a:cubicBezTo>
                <a:cubicBezTo>
                  <a:pt x="5374" y="473"/>
                  <a:pt x="5443" y="490"/>
                  <a:pt x="5473" y="458"/>
                </a:cubicBezTo>
                <a:cubicBezTo>
                  <a:pt x="5491" y="439"/>
                  <a:pt x="5491" y="382"/>
                  <a:pt x="5476" y="362"/>
                </a:cubicBezTo>
                <a:cubicBezTo>
                  <a:pt x="5450" y="328"/>
                  <a:pt x="5396" y="320"/>
                  <a:pt x="5357" y="326"/>
                </a:cubicBezTo>
                <a:cubicBezTo>
                  <a:pt x="5306" y="334"/>
                  <a:pt x="5283" y="419"/>
                  <a:pt x="5294" y="461"/>
                </a:cubicBezTo>
                <a:cubicBezTo>
                  <a:pt x="5312" y="531"/>
                  <a:pt x="5407" y="555"/>
                  <a:pt x="5467" y="567"/>
                </a:cubicBezTo>
                <a:cubicBezTo>
                  <a:pt x="5528" y="579"/>
                  <a:pt x="5641" y="599"/>
                  <a:pt x="5692" y="554"/>
                </a:cubicBezTo>
                <a:cubicBezTo>
                  <a:pt x="5727" y="523"/>
                  <a:pt x="5711" y="444"/>
                  <a:pt x="5701" y="406"/>
                </a:cubicBezTo>
                <a:cubicBezTo>
                  <a:pt x="5688" y="360"/>
                  <a:pt x="5679" y="326"/>
                  <a:pt x="5676" y="279"/>
                </a:cubicBezTo>
                <a:cubicBezTo>
                  <a:pt x="5676" y="277"/>
                  <a:pt x="5676" y="275"/>
                  <a:pt x="5676" y="273"/>
                </a:cubicBezTo>
                <a:cubicBezTo>
                  <a:pt x="5692" y="296"/>
                  <a:pt x="5711" y="322"/>
                  <a:pt x="5725" y="353"/>
                </a:cubicBezTo>
                <a:cubicBezTo>
                  <a:pt x="5737" y="378"/>
                  <a:pt x="5747" y="420"/>
                  <a:pt x="5776" y="433"/>
                </a:cubicBezTo>
                <a:cubicBezTo>
                  <a:pt x="5799" y="443"/>
                  <a:pt x="5820" y="433"/>
                  <a:pt x="5841" y="425"/>
                </a:cubicBezTo>
                <a:cubicBezTo>
                  <a:pt x="5917" y="395"/>
                  <a:pt x="5959" y="361"/>
                  <a:pt x="6038" y="395"/>
                </a:cubicBezTo>
                <a:cubicBezTo>
                  <a:pt x="6083" y="414"/>
                  <a:pt x="6128" y="432"/>
                  <a:pt x="6180" y="421"/>
                </a:cubicBezTo>
                <a:cubicBezTo>
                  <a:pt x="6272" y="401"/>
                  <a:pt x="6314" y="321"/>
                  <a:pt x="6316" y="236"/>
                </a:cubicBezTo>
                <a:cubicBezTo>
                  <a:pt x="6318" y="166"/>
                  <a:pt x="6298" y="68"/>
                  <a:pt x="6253" y="11"/>
                </a:cubicBezTo>
                <a:cubicBezTo>
                  <a:pt x="6250" y="11"/>
                  <a:pt x="6246" y="11"/>
                  <a:pt x="6243" y="11"/>
                </a:cubicBezTo>
                <a:cubicBezTo>
                  <a:pt x="6210" y="130"/>
                  <a:pt x="6163" y="347"/>
                  <a:pt x="6221" y="465"/>
                </a:cubicBezTo>
                <a:cubicBezTo>
                  <a:pt x="6233" y="489"/>
                  <a:pt x="6250" y="499"/>
                  <a:pt x="6263" y="514"/>
                </a:cubicBezTo>
                <a:moveTo>
                  <a:pt x="6101" y="226"/>
                </a:moveTo>
                <a:cubicBezTo>
                  <a:pt x="6189" y="233"/>
                  <a:pt x="6277" y="238"/>
                  <a:pt x="6365" y="240"/>
                </a:cubicBezTo>
                <a:cubicBezTo>
                  <a:pt x="6427" y="241"/>
                  <a:pt x="6492" y="244"/>
                  <a:pt x="6553" y="23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77" name="Freeform 11"/>
          <p:cNvSpPr/>
          <p:nvPr/>
        </p:nvSpPr>
        <p:spPr>
          <a:xfrm>
            <a:off x="4394160" y="2284560"/>
            <a:ext cx="217800" cy="259560"/>
          </a:xfrm>
          <a:custGeom>
            <a:avLst/>
            <a:gdLst/>
            <a:ahLst/>
            <a:rect l="0" t="0" r="r" b="b"/>
            <a:pathLst>
              <a:path w="605" h="721">
                <a:moveTo>
                  <a:pt x="337" y="145"/>
                </a:moveTo>
                <a:cubicBezTo>
                  <a:pt x="374" y="113"/>
                  <a:pt x="393" y="86"/>
                  <a:pt x="384" y="33"/>
                </a:cubicBezTo>
                <a:cubicBezTo>
                  <a:pt x="381" y="26"/>
                  <a:pt x="379" y="18"/>
                  <a:pt x="376" y="11"/>
                </a:cubicBezTo>
                <a:cubicBezTo>
                  <a:pt x="318" y="0"/>
                  <a:pt x="273" y="1"/>
                  <a:pt x="218" y="25"/>
                </a:cubicBezTo>
                <a:cubicBezTo>
                  <a:pt x="151" y="54"/>
                  <a:pt x="70" y="102"/>
                  <a:pt x="44" y="174"/>
                </a:cubicBezTo>
                <a:cubicBezTo>
                  <a:pt x="17" y="247"/>
                  <a:pt x="59" y="288"/>
                  <a:pt x="119" y="321"/>
                </a:cubicBezTo>
                <a:cubicBezTo>
                  <a:pt x="214" y="374"/>
                  <a:pt x="326" y="383"/>
                  <a:pt x="423" y="427"/>
                </a:cubicBezTo>
                <a:cubicBezTo>
                  <a:pt x="470" y="454"/>
                  <a:pt x="484" y="459"/>
                  <a:pt x="496" y="493"/>
                </a:cubicBezTo>
                <a:cubicBezTo>
                  <a:pt x="475" y="582"/>
                  <a:pt x="407" y="616"/>
                  <a:pt x="318" y="651"/>
                </a:cubicBezTo>
                <a:cubicBezTo>
                  <a:pt x="237" y="683"/>
                  <a:pt x="115" y="720"/>
                  <a:pt x="28" y="698"/>
                </a:cubicBezTo>
                <a:cubicBezTo>
                  <a:pt x="19" y="692"/>
                  <a:pt x="9" y="685"/>
                  <a:pt x="0" y="679"/>
                </a:cubicBezTo>
                <a:cubicBezTo>
                  <a:pt x="17" y="576"/>
                  <a:pt x="95" y="535"/>
                  <a:pt x="182" y="478"/>
                </a:cubicBezTo>
                <a:cubicBezTo>
                  <a:pt x="308" y="395"/>
                  <a:pt x="531" y="310"/>
                  <a:pt x="604" y="169"/>
                </a:cubicBezTo>
                <a:cubicBezTo>
                  <a:pt x="604" y="160"/>
                  <a:pt x="604" y="150"/>
                  <a:pt x="604" y="141"/>
                </a:cubicBezTo>
                <a:cubicBezTo>
                  <a:pt x="528" y="107"/>
                  <a:pt x="419" y="115"/>
                  <a:pt x="334" y="123"/>
                </a:cubicBezTo>
                <a:cubicBezTo>
                  <a:pt x="290" y="127"/>
                  <a:pt x="75" y="139"/>
                  <a:pt x="50" y="191"/>
                </a:cubicBezTo>
                <a:cubicBezTo>
                  <a:pt x="28" y="237"/>
                  <a:pt x="111" y="225"/>
                  <a:pt x="124" y="22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78" name="Freeform 12"/>
          <p:cNvSpPr/>
          <p:nvPr/>
        </p:nvSpPr>
        <p:spPr>
          <a:xfrm>
            <a:off x="4965840" y="2157480"/>
            <a:ext cx="2215080" cy="366840"/>
          </a:xfrm>
          <a:custGeom>
            <a:avLst/>
            <a:gdLst/>
            <a:ahLst/>
            <a:rect l="0" t="0" r="r" b="b"/>
            <a:pathLst>
              <a:path w="6153" h="1019">
                <a:moveTo>
                  <a:pt x="361" y="699"/>
                </a:moveTo>
                <a:cubicBezTo>
                  <a:pt x="361" y="643"/>
                  <a:pt x="372" y="611"/>
                  <a:pt x="306" y="608"/>
                </a:cubicBezTo>
                <a:cubicBezTo>
                  <a:pt x="245" y="605"/>
                  <a:pt x="189" y="615"/>
                  <a:pt x="146" y="663"/>
                </a:cubicBezTo>
                <a:cubicBezTo>
                  <a:pt x="106" y="707"/>
                  <a:pt x="115" y="774"/>
                  <a:pt x="161" y="809"/>
                </a:cubicBezTo>
                <a:cubicBezTo>
                  <a:pt x="230" y="861"/>
                  <a:pt x="329" y="871"/>
                  <a:pt x="410" y="897"/>
                </a:cubicBezTo>
                <a:cubicBezTo>
                  <a:pt x="438" y="908"/>
                  <a:pt x="446" y="906"/>
                  <a:pt x="455" y="923"/>
                </a:cubicBezTo>
                <a:cubicBezTo>
                  <a:pt x="414" y="970"/>
                  <a:pt x="324" y="975"/>
                  <a:pt x="260" y="982"/>
                </a:cubicBezTo>
                <a:cubicBezTo>
                  <a:pt x="211" y="987"/>
                  <a:pt x="41" y="1018"/>
                  <a:pt x="0" y="975"/>
                </a:cubicBezTo>
                <a:cubicBezTo>
                  <a:pt x="0" y="947"/>
                  <a:pt x="2" y="936"/>
                  <a:pt x="18" y="922"/>
                </a:cubicBezTo>
                <a:moveTo>
                  <a:pt x="579" y="484"/>
                </a:moveTo>
                <a:cubicBezTo>
                  <a:pt x="543" y="481"/>
                  <a:pt x="578" y="482"/>
                  <a:pt x="586" y="535"/>
                </a:cubicBezTo>
                <a:cubicBezTo>
                  <a:pt x="600" y="630"/>
                  <a:pt x="605" y="695"/>
                  <a:pt x="670" y="774"/>
                </a:cubicBezTo>
                <a:cubicBezTo>
                  <a:pt x="727" y="842"/>
                  <a:pt x="805" y="891"/>
                  <a:pt x="876" y="944"/>
                </a:cubicBezTo>
                <a:moveTo>
                  <a:pt x="306" y="810"/>
                </a:moveTo>
                <a:cubicBezTo>
                  <a:pt x="409" y="777"/>
                  <a:pt x="521" y="785"/>
                  <a:pt x="630" y="775"/>
                </a:cubicBezTo>
                <a:cubicBezTo>
                  <a:pt x="755" y="764"/>
                  <a:pt x="879" y="755"/>
                  <a:pt x="1004" y="742"/>
                </a:cubicBezTo>
                <a:cubicBezTo>
                  <a:pt x="1033" y="739"/>
                  <a:pt x="1039" y="739"/>
                  <a:pt x="1056" y="734"/>
                </a:cubicBezTo>
                <a:cubicBezTo>
                  <a:pt x="1056" y="734"/>
                  <a:pt x="1028" y="736"/>
                  <a:pt x="1020" y="741"/>
                </a:cubicBezTo>
                <a:cubicBezTo>
                  <a:pt x="997" y="754"/>
                  <a:pt x="991" y="774"/>
                  <a:pt x="991" y="799"/>
                </a:cubicBezTo>
                <a:cubicBezTo>
                  <a:pt x="991" y="824"/>
                  <a:pt x="1004" y="824"/>
                  <a:pt x="1028" y="826"/>
                </a:cubicBezTo>
                <a:cubicBezTo>
                  <a:pt x="1065" y="830"/>
                  <a:pt x="1074" y="819"/>
                  <a:pt x="1095" y="791"/>
                </a:cubicBezTo>
                <a:cubicBezTo>
                  <a:pt x="1109" y="771"/>
                  <a:pt x="1123" y="751"/>
                  <a:pt x="1141" y="736"/>
                </a:cubicBezTo>
                <a:cubicBezTo>
                  <a:pt x="1142" y="736"/>
                  <a:pt x="1142" y="736"/>
                  <a:pt x="1143" y="736"/>
                </a:cubicBezTo>
                <a:cubicBezTo>
                  <a:pt x="1147" y="762"/>
                  <a:pt x="1150" y="782"/>
                  <a:pt x="1167" y="804"/>
                </a:cubicBezTo>
                <a:cubicBezTo>
                  <a:pt x="1201" y="848"/>
                  <a:pt x="1261" y="848"/>
                  <a:pt x="1311" y="856"/>
                </a:cubicBezTo>
                <a:moveTo>
                  <a:pt x="1553" y="833"/>
                </a:moveTo>
                <a:cubicBezTo>
                  <a:pt x="1603" y="794"/>
                  <a:pt x="1627" y="766"/>
                  <a:pt x="1644" y="703"/>
                </a:cubicBezTo>
                <a:cubicBezTo>
                  <a:pt x="1644" y="699"/>
                  <a:pt x="1644" y="694"/>
                  <a:pt x="1644" y="690"/>
                </a:cubicBezTo>
                <a:cubicBezTo>
                  <a:pt x="1605" y="685"/>
                  <a:pt x="1560" y="678"/>
                  <a:pt x="1518" y="688"/>
                </a:cubicBezTo>
                <a:cubicBezTo>
                  <a:pt x="1470" y="701"/>
                  <a:pt x="1404" y="731"/>
                  <a:pt x="1377" y="774"/>
                </a:cubicBezTo>
                <a:cubicBezTo>
                  <a:pt x="1377" y="789"/>
                  <a:pt x="1377" y="793"/>
                  <a:pt x="1378" y="802"/>
                </a:cubicBezTo>
                <a:cubicBezTo>
                  <a:pt x="1438" y="806"/>
                  <a:pt x="1489" y="811"/>
                  <a:pt x="1544" y="784"/>
                </a:cubicBezTo>
                <a:cubicBezTo>
                  <a:pt x="1601" y="754"/>
                  <a:pt x="1634" y="689"/>
                  <a:pt x="1615" y="625"/>
                </a:cubicBezTo>
                <a:cubicBezTo>
                  <a:pt x="1601" y="575"/>
                  <a:pt x="1553" y="527"/>
                  <a:pt x="1514" y="495"/>
                </a:cubicBezTo>
                <a:cubicBezTo>
                  <a:pt x="1508" y="490"/>
                  <a:pt x="1502" y="486"/>
                  <a:pt x="1496" y="482"/>
                </a:cubicBezTo>
                <a:cubicBezTo>
                  <a:pt x="1498" y="512"/>
                  <a:pt x="1510" y="556"/>
                  <a:pt x="1535" y="595"/>
                </a:cubicBezTo>
                <a:cubicBezTo>
                  <a:pt x="1573" y="657"/>
                  <a:pt x="1785" y="825"/>
                  <a:pt x="1852" y="720"/>
                </a:cubicBezTo>
                <a:cubicBezTo>
                  <a:pt x="1870" y="692"/>
                  <a:pt x="1873" y="628"/>
                  <a:pt x="1881" y="598"/>
                </a:cubicBezTo>
                <a:cubicBezTo>
                  <a:pt x="1905" y="607"/>
                  <a:pt x="1920" y="611"/>
                  <a:pt x="1945" y="624"/>
                </a:cubicBezTo>
                <a:cubicBezTo>
                  <a:pt x="1997" y="651"/>
                  <a:pt x="2081" y="687"/>
                  <a:pt x="2130" y="648"/>
                </a:cubicBezTo>
                <a:cubicBezTo>
                  <a:pt x="2130" y="642"/>
                  <a:pt x="2130" y="637"/>
                  <a:pt x="2130" y="631"/>
                </a:cubicBezTo>
                <a:cubicBezTo>
                  <a:pt x="2101" y="592"/>
                  <a:pt x="2092" y="572"/>
                  <a:pt x="2027" y="566"/>
                </a:cubicBezTo>
                <a:cubicBezTo>
                  <a:pt x="1961" y="561"/>
                  <a:pt x="1877" y="557"/>
                  <a:pt x="1836" y="620"/>
                </a:cubicBezTo>
                <a:cubicBezTo>
                  <a:pt x="1792" y="688"/>
                  <a:pt x="1880" y="730"/>
                  <a:pt x="1930" y="747"/>
                </a:cubicBezTo>
                <a:cubicBezTo>
                  <a:pt x="2023" y="779"/>
                  <a:pt x="2157" y="785"/>
                  <a:pt x="2249" y="749"/>
                </a:cubicBezTo>
                <a:cubicBezTo>
                  <a:pt x="2302" y="728"/>
                  <a:pt x="2316" y="701"/>
                  <a:pt x="2319" y="650"/>
                </a:cubicBezTo>
                <a:cubicBezTo>
                  <a:pt x="2320" y="625"/>
                  <a:pt x="2313" y="608"/>
                  <a:pt x="2309" y="585"/>
                </a:cubicBezTo>
                <a:cubicBezTo>
                  <a:pt x="2341" y="615"/>
                  <a:pt x="2368" y="646"/>
                  <a:pt x="2397" y="680"/>
                </a:cubicBezTo>
                <a:cubicBezTo>
                  <a:pt x="2439" y="728"/>
                  <a:pt x="2488" y="755"/>
                  <a:pt x="2554" y="747"/>
                </a:cubicBezTo>
                <a:cubicBezTo>
                  <a:pt x="2595" y="742"/>
                  <a:pt x="2591" y="728"/>
                  <a:pt x="2605" y="693"/>
                </a:cubicBezTo>
                <a:cubicBezTo>
                  <a:pt x="2615" y="670"/>
                  <a:pt x="2609" y="657"/>
                  <a:pt x="2633" y="645"/>
                </a:cubicBezTo>
                <a:cubicBezTo>
                  <a:pt x="2662" y="631"/>
                  <a:pt x="2699" y="662"/>
                  <a:pt x="2722" y="673"/>
                </a:cubicBezTo>
                <a:cubicBezTo>
                  <a:pt x="2767" y="693"/>
                  <a:pt x="2840" y="721"/>
                  <a:pt x="2891" y="703"/>
                </a:cubicBezTo>
                <a:cubicBezTo>
                  <a:pt x="2946" y="684"/>
                  <a:pt x="2961" y="612"/>
                  <a:pt x="2967" y="563"/>
                </a:cubicBezTo>
                <a:cubicBezTo>
                  <a:pt x="2974" y="497"/>
                  <a:pt x="2972" y="429"/>
                  <a:pt x="2953" y="365"/>
                </a:cubicBezTo>
                <a:cubicBezTo>
                  <a:pt x="2946" y="340"/>
                  <a:pt x="2939" y="318"/>
                  <a:pt x="2933" y="294"/>
                </a:cubicBezTo>
                <a:cubicBezTo>
                  <a:pt x="2933" y="413"/>
                  <a:pt x="2898" y="589"/>
                  <a:pt x="2943" y="700"/>
                </a:cubicBezTo>
                <a:cubicBezTo>
                  <a:pt x="2953" y="722"/>
                  <a:pt x="2954" y="727"/>
                  <a:pt x="2965" y="738"/>
                </a:cubicBezTo>
                <a:moveTo>
                  <a:pt x="2739" y="550"/>
                </a:moveTo>
                <a:cubicBezTo>
                  <a:pt x="2805" y="528"/>
                  <a:pt x="2882" y="532"/>
                  <a:pt x="2952" y="529"/>
                </a:cubicBezTo>
                <a:cubicBezTo>
                  <a:pt x="3104" y="524"/>
                  <a:pt x="3255" y="525"/>
                  <a:pt x="3406" y="525"/>
                </a:cubicBezTo>
                <a:moveTo>
                  <a:pt x="3964" y="357"/>
                </a:moveTo>
                <a:cubicBezTo>
                  <a:pt x="3923" y="331"/>
                  <a:pt x="3898" y="368"/>
                  <a:pt x="3858" y="390"/>
                </a:cubicBezTo>
                <a:cubicBezTo>
                  <a:pt x="3787" y="428"/>
                  <a:pt x="3673" y="462"/>
                  <a:pt x="3642" y="547"/>
                </a:cubicBezTo>
                <a:cubicBezTo>
                  <a:pt x="3611" y="632"/>
                  <a:pt x="3712" y="666"/>
                  <a:pt x="3772" y="679"/>
                </a:cubicBezTo>
                <a:cubicBezTo>
                  <a:pt x="3894" y="705"/>
                  <a:pt x="4025" y="690"/>
                  <a:pt x="4148" y="679"/>
                </a:cubicBezTo>
                <a:moveTo>
                  <a:pt x="4346" y="453"/>
                </a:moveTo>
                <a:cubicBezTo>
                  <a:pt x="4330" y="418"/>
                  <a:pt x="4310" y="385"/>
                  <a:pt x="4261" y="404"/>
                </a:cubicBezTo>
                <a:cubicBezTo>
                  <a:pt x="4210" y="424"/>
                  <a:pt x="4133" y="484"/>
                  <a:pt x="4110" y="536"/>
                </a:cubicBezTo>
                <a:cubicBezTo>
                  <a:pt x="4107" y="563"/>
                  <a:pt x="4106" y="572"/>
                  <a:pt x="4113" y="590"/>
                </a:cubicBezTo>
                <a:cubicBezTo>
                  <a:pt x="4200" y="616"/>
                  <a:pt x="4290" y="627"/>
                  <a:pt x="4382" y="617"/>
                </a:cubicBezTo>
                <a:cubicBezTo>
                  <a:pt x="4447" y="610"/>
                  <a:pt x="4501" y="590"/>
                  <a:pt x="4503" y="522"/>
                </a:cubicBezTo>
                <a:cubicBezTo>
                  <a:pt x="4505" y="451"/>
                  <a:pt x="4437" y="413"/>
                  <a:pt x="4379" y="389"/>
                </a:cubicBezTo>
                <a:cubicBezTo>
                  <a:pt x="4345" y="375"/>
                  <a:pt x="4266" y="357"/>
                  <a:pt x="4285" y="389"/>
                </a:cubicBezTo>
                <a:cubicBezTo>
                  <a:pt x="4292" y="396"/>
                  <a:pt x="4299" y="403"/>
                  <a:pt x="4306" y="410"/>
                </a:cubicBezTo>
                <a:moveTo>
                  <a:pt x="4531" y="404"/>
                </a:moveTo>
                <a:cubicBezTo>
                  <a:pt x="4515" y="371"/>
                  <a:pt x="4554" y="426"/>
                  <a:pt x="4555" y="428"/>
                </a:cubicBezTo>
                <a:cubicBezTo>
                  <a:pt x="4579" y="466"/>
                  <a:pt x="4596" y="510"/>
                  <a:pt x="4634" y="539"/>
                </a:cubicBezTo>
                <a:cubicBezTo>
                  <a:pt x="4667" y="563"/>
                  <a:pt x="4704" y="570"/>
                  <a:pt x="4744" y="568"/>
                </a:cubicBezTo>
                <a:cubicBezTo>
                  <a:pt x="4778" y="566"/>
                  <a:pt x="4774" y="520"/>
                  <a:pt x="4777" y="496"/>
                </a:cubicBezTo>
                <a:cubicBezTo>
                  <a:pt x="4779" y="475"/>
                  <a:pt x="4784" y="458"/>
                  <a:pt x="4792" y="443"/>
                </a:cubicBezTo>
                <a:cubicBezTo>
                  <a:pt x="4794" y="474"/>
                  <a:pt x="4793" y="511"/>
                  <a:pt x="4802" y="542"/>
                </a:cubicBezTo>
                <a:cubicBezTo>
                  <a:pt x="4816" y="592"/>
                  <a:pt x="4843" y="608"/>
                  <a:pt x="4889" y="625"/>
                </a:cubicBezTo>
                <a:moveTo>
                  <a:pt x="4944" y="480"/>
                </a:moveTo>
                <a:cubicBezTo>
                  <a:pt x="4945" y="453"/>
                  <a:pt x="4946" y="437"/>
                  <a:pt x="4956" y="413"/>
                </a:cubicBezTo>
                <a:cubicBezTo>
                  <a:pt x="4971" y="419"/>
                  <a:pt x="4967" y="384"/>
                  <a:pt x="4968" y="439"/>
                </a:cubicBezTo>
                <a:cubicBezTo>
                  <a:pt x="4969" y="498"/>
                  <a:pt x="4952" y="580"/>
                  <a:pt x="4973" y="635"/>
                </a:cubicBezTo>
                <a:cubicBezTo>
                  <a:pt x="4978" y="648"/>
                  <a:pt x="4982" y="642"/>
                  <a:pt x="4986" y="648"/>
                </a:cubicBezTo>
                <a:cubicBezTo>
                  <a:pt x="5000" y="629"/>
                  <a:pt x="5013" y="603"/>
                  <a:pt x="5026" y="580"/>
                </a:cubicBezTo>
                <a:cubicBezTo>
                  <a:pt x="5045" y="547"/>
                  <a:pt x="5073" y="512"/>
                  <a:pt x="5111" y="497"/>
                </a:cubicBezTo>
                <a:cubicBezTo>
                  <a:pt x="5138" y="485"/>
                  <a:pt x="5177" y="486"/>
                  <a:pt x="5201" y="503"/>
                </a:cubicBezTo>
                <a:cubicBezTo>
                  <a:pt x="5225" y="519"/>
                  <a:pt x="5242" y="547"/>
                  <a:pt x="5268" y="560"/>
                </a:cubicBezTo>
                <a:cubicBezTo>
                  <a:pt x="5285" y="567"/>
                  <a:pt x="5318" y="570"/>
                  <a:pt x="5332" y="556"/>
                </a:cubicBezTo>
                <a:cubicBezTo>
                  <a:pt x="5359" y="527"/>
                  <a:pt x="5354" y="478"/>
                  <a:pt x="5354" y="442"/>
                </a:cubicBezTo>
                <a:cubicBezTo>
                  <a:pt x="5354" y="432"/>
                  <a:pt x="5355" y="416"/>
                  <a:pt x="5356" y="406"/>
                </a:cubicBezTo>
                <a:moveTo>
                  <a:pt x="5497" y="34"/>
                </a:moveTo>
                <a:cubicBezTo>
                  <a:pt x="5499" y="3"/>
                  <a:pt x="5498" y="17"/>
                  <a:pt x="5505" y="0"/>
                </a:cubicBezTo>
                <a:cubicBezTo>
                  <a:pt x="5505" y="53"/>
                  <a:pt x="5500" y="90"/>
                  <a:pt x="5486" y="142"/>
                </a:cubicBezTo>
                <a:cubicBezTo>
                  <a:pt x="5463" y="224"/>
                  <a:pt x="5449" y="297"/>
                  <a:pt x="5448" y="382"/>
                </a:cubicBezTo>
                <a:cubicBezTo>
                  <a:pt x="5447" y="437"/>
                  <a:pt x="5449" y="483"/>
                  <a:pt x="5489" y="527"/>
                </a:cubicBezTo>
                <a:cubicBezTo>
                  <a:pt x="5505" y="539"/>
                  <a:pt x="5509" y="543"/>
                  <a:pt x="5523" y="543"/>
                </a:cubicBezTo>
                <a:moveTo>
                  <a:pt x="5269" y="334"/>
                </a:moveTo>
                <a:cubicBezTo>
                  <a:pt x="5333" y="315"/>
                  <a:pt x="5396" y="324"/>
                  <a:pt x="5462" y="321"/>
                </a:cubicBezTo>
                <a:cubicBezTo>
                  <a:pt x="5624" y="314"/>
                  <a:pt x="5785" y="293"/>
                  <a:pt x="5947" y="291"/>
                </a:cubicBezTo>
                <a:moveTo>
                  <a:pt x="6013" y="689"/>
                </a:moveTo>
                <a:cubicBezTo>
                  <a:pt x="6051" y="689"/>
                  <a:pt x="6092" y="694"/>
                  <a:pt x="6129" y="685"/>
                </a:cubicBezTo>
                <a:cubicBezTo>
                  <a:pt x="6137" y="683"/>
                  <a:pt x="6144" y="680"/>
                  <a:pt x="6152" y="67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79" name="Freeform 13"/>
          <p:cNvSpPr/>
          <p:nvPr/>
        </p:nvSpPr>
        <p:spPr>
          <a:xfrm>
            <a:off x="501480" y="3392640"/>
            <a:ext cx="3966480" cy="344880"/>
          </a:xfrm>
          <a:custGeom>
            <a:avLst/>
            <a:gdLst/>
            <a:ahLst/>
            <a:rect l="0" t="0" r="r" b="b"/>
            <a:pathLst>
              <a:path w="11018" h="958">
                <a:moveTo>
                  <a:pt x="67" y="405"/>
                </a:moveTo>
                <a:cubicBezTo>
                  <a:pt x="45" y="408"/>
                  <a:pt x="22" y="411"/>
                  <a:pt x="0" y="414"/>
                </a:cubicBezTo>
                <a:cubicBezTo>
                  <a:pt x="45" y="397"/>
                  <a:pt x="101" y="384"/>
                  <a:pt x="152" y="376"/>
                </a:cubicBezTo>
                <a:cubicBezTo>
                  <a:pt x="288" y="355"/>
                  <a:pt x="422" y="348"/>
                  <a:pt x="559" y="348"/>
                </a:cubicBezTo>
                <a:cubicBezTo>
                  <a:pt x="618" y="348"/>
                  <a:pt x="711" y="332"/>
                  <a:pt x="765" y="366"/>
                </a:cubicBezTo>
                <a:cubicBezTo>
                  <a:pt x="765" y="367"/>
                  <a:pt x="765" y="369"/>
                  <a:pt x="765" y="370"/>
                </a:cubicBezTo>
                <a:moveTo>
                  <a:pt x="490" y="388"/>
                </a:moveTo>
                <a:cubicBezTo>
                  <a:pt x="485" y="390"/>
                  <a:pt x="478" y="342"/>
                  <a:pt x="487" y="408"/>
                </a:cubicBezTo>
                <a:cubicBezTo>
                  <a:pt x="498" y="492"/>
                  <a:pt x="498" y="572"/>
                  <a:pt x="498" y="656"/>
                </a:cubicBezTo>
                <a:cubicBezTo>
                  <a:pt x="498" y="740"/>
                  <a:pt x="491" y="828"/>
                  <a:pt x="507" y="912"/>
                </a:cubicBezTo>
                <a:cubicBezTo>
                  <a:pt x="511" y="927"/>
                  <a:pt x="515" y="942"/>
                  <a:pt x="519" y="957"/>
                </a:cubicBezTo>
                <a:moveTo>
                  <a:pt x="778" y="651"/>
                </a:moveTo>
                <a:cubicBezTo>
                  <a:pt x="787" y="674"/>
                  <a:pt x="792" y="689"/>
                  <a:pt x="798" y="713"/>
                </a:cubicBezTo>
                <a:cubicBezTo>
                  <a:pt x="809" y="759"/>
                  <a:pt x="819" y="806"/>
                  <a:pt x="839" y="850"/>
                </a:cubicBezTo>
                <a:cubicBezTo>
                  <a:pt x="845" y="863"/>
                  <a:pt x="852" y="873"/>
                  <a:pt x="862" y="881"/>
                </a:cubicBezTo>
                <a:cubicBezTo>
                  <a:pt x="863" y="881"/>
                  <a:pt x="865" y="881"/>
                  <a:pt x="866" y="881"/>
                </a:cubicBezTo>
                <a:cubicBezTo>
                  <a:pt x="876" y="851"/>
                  <a:pt x="890" y="817"/>
                  <a:pt x="917" y="798"/>
                </a:cubicBezTo>
                <a:cubicBezTo>
                  <a:pt x="948" y="776"/>
                  <a:pt x="1002" y="773"/>
                  <a:pt x="1035" y="791"/>
                </a:cubicBezTo>
                <a:cubicBezTo>
                  <a:pt x="1068" y="809"/>
                  <a:pt x="1086" y="849"/>
                  <a:pt x="1124" y="860"/>
                </a:cubicBezTo>
                <a:cubicBezTo>
                  <a:pt x="1138" y="860"/>
                  <a:pt x="1142" y="860"/>
                  <a:pt x="1151" y="860"/>
                </a:cubicBezTo>
                <a:cubicBezTo>
                  <a:pt x="1159" y="814"/>
                  <a:pt x="1158" y="780"/>
                  <a:pt x="1139" y="736"/>
                </a:cubicBezTo>
                <a:cubicBezTo>
                  <a:pt x="1121" y="697"/>
                  <a:pt x="1094" y="660"/>
                  <a:pt x="1085" y="617"/>
                </a:cubicBezTo>
                <a:cubicBezTo>
                  <a:pt x="1085" y="614"/>
                  <a:pt x="1085" y="611"/>
                  <a:pt x="1085" y="608"/>
                </a:cubicBezTo>
                <a:cubicBezTo>
                  <a:pt x="1133" y="610"/>
                  <a:pt x="1171" y="618"/>
                  <a:pt x="1218" y="630"/>
                </a:cubicBezTo>
                <a:moveTo>
                  <a:pt x="1590" y="646"/>
                </a:moveTo>
                <a:cubicBezTo>
                  <a:pt x="1559" y="643"/>
                  <a:pt x="1540" y="645"/>
                  <a:pt x="1507" y="670"/>
                </a:cubicBezTo>
                <a:cubicBezTo>
                  <a:pt x="1467" y="700"/>
                  <a:pt x="1438" y="738"/>
                  <a:pt x="1443" y="789"/>
                </a:cubicBezTo>
                <a:cubicBezTo>
                  <a:pt x="1448" y="845"/>
                  <a:pt x="1533" y="837"/>
                  <a:pt x="1572" y="834"/>
                </a:cubicBezTo>
                <a:cubicBezTo>
                  <a:pt x="1633" y="829"/>
                  <a:pt x="1714" y="804"/>
                  <a:pt x="1749" y="748"/>
                </a:cubicBezTo>
                <a:cubicBezTo>
                  <a:pt x="1781" y="698"/>
                  <a:pt x="1737" y="664"/>
                  <a:pt x="1692" y="651"/>
                </a:cubicBezTo>
                <a:cubicBezTo>
                  <a:pt x="1655" y="640"/>
                  <a:pt x="1614" y="642"/>
                  <a:pt x="1576" y="641"/>
                </a:cubicBezTo>
                <a:moveTo>
                  <a:pt x="2710" y="591"/>
                </a:moveTo>
                <a:cubicBezTo>
                  <a:pt x="2691" y="556"/>
                  <a:pt x="2678" y="540"/>
                  <a:pt x="2635" y="534"/>
                </a:cubicBezTo>
                <a:cubicBezTo>
                  <a:pt x="2577" y="526"/>
                  <a:pt x="2507" y="526"/>
                  <a:pt x="2452" y="545"/>
                </a:cubicBezTo>
                <a:cubicBezTo>
                  <a:pt x="2418" y="562"/>
                  <a:pt x="2407" y="567"/>
                  <a:pt x="2392" y="587"/>
                </a:cubicBezTo>
                <a:cubicBezTo>
                  <a:pt x="2392" y="662"/>
                  <a:pt x="2423" y="673"/>
                  <a:pt x="2494" y="703"/>
                </a:cubicBezTo>
                <a:cubicBezTo>
                  <a:pt x="2582" y="739"/>
                  <a:pt x="2680" y="753"/>
                  <a:pt x="2767" y="792"/>
                </a:cubicBezTo>
                <a:cubicBezTo>
                  <a:pt x="2775" y="797"/>
                  <a:pt x="2782" y="802"/>
                  <a:pt x="2790" y="807"/>
                </a:cubicBezTo>
                <a:cubicBezTo>
                  <a:pt x="2764" y="858"/>
                  <a:pt x="2661" y="863"/>
                  <a:pt x="2605" y="870"/>
                </a:cubicBezTo>
                <a:cubicBezTo>
                  <a:pt x="2514" y="881"/>
                  <a:pt x="2421" y="889"/>
                  <a:pt x="2340" y="854"/>
                </a:cubicBezTo>
                <a:moveTo>
                  <a:pt x="2893" y="407"/>
                </a:moveTo>
                <a:cubicBezTo>
                  <a:pt x="2905" y="392"/>
                  <a:pt x="2911" y="394"/>
                  <a:pt x="2911" y="384"/>
                </a:cubicBezTo>
                <a:cubicBezTo>
                  <a:pt x="2908" y="433"/>
                  <a:pt x="2899" y="479"/>
                  <a:pt x="2892" y="528"/>
                </a:cubicBezTo>
                <a:cubicBezTo>
                  <a:pt x="2882" y="602"/>
                  <a:pt x="2876" y="679"/>
                  <a:pt x="2908" y="747"/>
                </a:cubicBezTo>
                <a:cubicBezTo>
                  <a:pt x="2927" y="787"/>
                  <a:pt x="2957" y="818"/>
                  <a:pt x="2986" y="850"/>
                </a:cubicBezTo>
                <a:moveTo>
                  <a:pt x="2842" y="699"/>
                </a:moveTo>
                <a:cubicBezTo>
                  <a:pt x="2834" y="685"/>
                  <a:pt x="2830" y="683"/>
                  <a:pt x="2832" y="673"/>
                </a:cubicBezTo>
                <a:cubicBezTo>
                  <a:pt x="2884" y="667"/>
                  <a:pt x="2941" y="664"/>
                  <a:pt x="2993" y="669"/>
                </a:cubicBezTo>
                <a:cubicBezTo>
                  <a:pt x="3042" y="674"/>
                  <a:pt x="3090" y="695"/>
                  <a:pt x="3137" y="707"/>
                </a:cubicBezTo>
                <a:cubicBezTo>
                  <a:pt x="3152" y="711"/>
                  <a:pt x="3161" y="711"/>
                  <a:pt x="3175" y="712"/>
                </a:cubicBezTo>
                <a:cubicBezTo>
                  <a:pt x="3177" y="703"/>
                  <a:pt x="3177" y="688"/>
                  <a:pt x="3186" y="682"/>
                </a:cubicBezTo>
                <a:cubicBezTo>
                  <a:pt x="3196" y="676"/>
                  <a:pt x="3206" y="681"/>
                  <a:pt x="3214" y="690"/>
                </a:cubicBezTo>
                <a:cubicBezTo>
                  <a:pt x="3235" y="714"/>
                  <a:pt x="3245" y="747"/>
                  <a:pt x="3260" y="774"/>
                </a:cubicBezTo>
                <a:cubicBezTo>
                  <a:pt x="3275" y="800"/>
                  <a:pt x="3296" y="820"/>
                  <a:pt x="3327" y="825"/>
                </a:cubicBezTo>
                <a:cubicBezTo>
                  <a:pt x="3351" y="825"/>
                  <a:pt x="3360" y="825"/>
                  <a:pt x="3377" y="825"/>
                </a:cubicBezTo>
                <a:moveTo>
                  <a:pt x="3775" y="637"/>
                </a:moveTo>
                <a:cubicBezTo>
                  <a:pt x="3754" y="617"/>
                  <a:pt x="3742" y="620"/>
                  <a:pt x="3699" y="620"/>
                </a:cubicBezTo>
                <a:cubicBezTo>
                  <a:pt x="3625" y="620"/>
                  <a:pt x="3562" y="636"/>
                  <a:pt x="3499" y="677"/>
                </a:cubicBezTo>
                <a:cubicBezTo>
                  <a:pt x="3457" y="704"/>
                  <a:pt x="3442" y="728"/>
                  <a:pt x="3439" y="775"/>
                </a:cubicBezTo>
                <a:cubicBezTo>
                  <a:pt x="3497" y="795"/>
                  <a:pt x="3560" y="802"/>
                  <a:pt x="3621" y="781"/>
                </a:cubicBezTo>
                <a:cubicBezTo>
                  <a:pt x="3690" y="757"/>
                  <a:pt x="3757" y="704"/>
                  <a:pt x="3778" y="633"/>
                </a:cubicBezTo>
                <a:cubicBezTo>
                  <a:pt x="3800" y="560"/>
                  <a:pt x="3781" y="498"/>
                  <a:pt x="3745" y="434"/>
                </a:cubicBezTo>
                <a:cubicBezTo>
                  <a:pt x="3728" y="405"/>
                  <a:pt x="3710" y="382"/>
                  <a:pt x="3687" y="363"/>
                </a:cubicBezTo>
                <a:cubicBezTo>
                  <a:pt x="3687" y="443"/>
                  <a:pt x="3677" y="524"/>
                  <a:pt x="3706" y="600"/>
                </a:cubicBezTo>
                <a:cubicBezTo>
                  <a:pt x="3734" y="672"/>
                  <a:pt x="3782" y="707"/>
                  <a:pt x="3846" y="740"/>
                </a:cubicBezTo>
                <a:moveTo>
                  <a:pt x="3985" y="684"/>
                </a:moveTo>
                <a:cubicBezTo>
                  <a:pt x="3998" y="652"/>
                  <a:pt x="4010" y="589"/>
                  <a:pt x="4046" y="573"/>
                </a:cubicBezTo>
                <a:cubicBezTo>
                  <a:pt x="4076" y="560"/>
                  <a:pt x="4093" y="588"/>
                  <a:pt x="4111" y="603"/>
                </a:cubicBezTo>
                <a:cubicBezTo>
                  <a:pt x="4181" y="664"/>
                  <a:pt x="4262" y="690"/>
                  <a:pt x="4355" y="680"/>
                </a:cubicBezTo>
                <a:cubicBezTo>
                  <a:pt x="4363" y="678"/>
                  <a:pt x="4371" y="676"/>
                  <a:pt x="4379" y="674"/>
                </a:cubicBezTo>
                <a:cubicBezTo>
                  <a:pt x="4383" y="628"/>
                  <a:pt x="4390" y="619"/>
                  <a:pt x="4337" y="588"/>
                </a:cubicBezTo>
                <a:cubicBezTo>
                  <a:pt x="4288" y="560"/>
                  <a:pt x="4220" y="538"/>
                  <a:pt x="4163" y="548"/>
                </a:cubicBezTo>
                <a:cubicBezTo>
                  <a:pt x="4117" y="556"/>
                  <a:pt x="4122" y="630"/>
                  <a:pt x="4146" y="658"/>
                </a:cubicBezTo>
                <a:cubicBezTo>
                  <a:pt x="4206" y="727"/>
                  <a:pt x="4370" y="747"/>
                  <a:pt x="4455" y="727"/>
                </a:cubicBezTo>
                <a:cubicBezTo>
                  <a:pt x="4503" y="716"/>
                  <a:pt x="4527" y="679"/>
                  <a:pt x="4537" y="635"/>
                </a:cubicBezTo>
                <a:cubicBezTo>
                  <a:pt x="4542" y="611"/>
                  <a:pt x="4548" y="588"/>
                  <a:pt x="4555" y="566"/>
                </a:cubicBezTo>
                <a:cubicBezTo>
                  <a:pt x="4569" y="583"/>
                  <a:pt x="4576" y="583"/>
                  <a:pt x="4588" y="618"/>
                </a:cubicBezTo>
                <a:cubicBezTo>
                  <a:pt x="4601" y="656"/>
                  <a:pt x="4609" y="689"/>
                  <a:pt x="4644" y="712"/>
                </a:cubicBezTo>
                <a:cubicBezTo>
                  <a:pt x="4668" y="726"/>
                  <a:pt x="4712" y="716"/>
                  <a:pt x="4731" y="702"/>
                </a:cubicBezTo>
                <a:cubicBezTo>
                  <a:pt x="4776" y="671"/>
                  <a:pt x="4788" y="633"/>
                  <a:pt x="4849" y="635"/>
                </a:cubicBezTo>
                <a:cubicBezTo>
                  <a:pt x="4884" y="636"/>
                  <a:pt x="4911" y="654"/>
                  <a:pt x="4944" y="664"/>
                </a:cubicBezTo>
                <a:cubicBezTo>
                  <a:pt x="4988" y="677"/>
                  <a:pt x="5055" y="681"/>
                  <a:pt x="5099" y="667"/>
                </a:cubicBezTo>
                <a:cubicBezTo>
                  <a:pt x="5147" y="652"/>
                  <a:pt x="5186" y="602"/>
                  <a:pt x="5196" y="553"/>
                </a:cubicBezTo>
                <a:cubicBezTo>
                  <a:pt x="5207" y="499"/>
                  <a:pt x="5198" y="439"/>
                  <a:pt x="5181" y="388"/>
                </a:cubicBezTo>
                <a:cubicBezTo>
                  <a:pt x="5175" y="368"/>
                  <a:pt x="5162" y="347"/>
                  <a:pt x="5153" y="332"/>
                </a:cubicBezTo>
                <a:cubicBezTo>
                  <a:pt x="5152" y="381"/>
                  <a:pt x="5147" y="433"/>
                  <a:pt x="5151" y="483"/>
                </a:cubicBezTo>
                <a:cubicBezTo>
                  <a:pt x="5158" y="562"/>
                  <a:pt x="5182" y="633"/>
                  <a:pt x="5184" y="713"/>
                </a:cubicBezTo>
                <a:moveTo>
                  <a:pt x="4995" y="584"/>
                </a:moveTo>
                <a:cubicBezTo>
                  <a:pt x="5098" y="554"/>
                  <a:pt x="5202" y="539"/>
                  <a:pt x="5308" y="519"/>
                </a:cubicBezTo>
                <a:cubicBezTo>
                  <a:pt x="5430" y="496"/>
                  <a:pt x="5557" y="476"/>
                  <a:pt x="5676" y="441"/>
                </a:cubicBezTo>
                <a:cubicBezTo>
                  <a:pt x="5702" y="431"/>
                  <a:pt x="5709" y="433"/>
                  <a:pt x="5715" y="417"/>
                </a:cubicBezTo>
                <a:cubicBezTo>
                  <a:pt x="5689" y="409"/>
                  <a:pt x="5645" y="399"/>
                  <a:pt x="5603" y="402"/>
                </a:cubicBezTo>
                <a:cubicBezTo>
                  <a:pt x="5575" y="407"/>
                  <a:pt x="5567" y="407"/>
                  <a:pt x="5555" y="422"/>
                </a:cubicBezTo>
                <a:cubicBezTo>
                  <a:pt x="5557" y="476"/>
                  <a:pt x="5586" y="482"/>
                  <a:pt x="5633" y="508"/>
                </a:cubicBezTo>
                <a:cubicBezTo>
                  <a:pt x="5696" y="543"/>
                  <a:pt x="5745" y="569"/>
                  <a:pt x="5789" y="625"/>
                </a:cubicBezTo>
                <a:cubicBezTo>
                  <a:pt x="5781" y="700"/>
                  <a:pt x="5731" y="704"/>
                  <a:pt x="5661" y="725"/>
                </a:cubicBezTo>
                <a:cubicBezTo>
                  <a:pt x="5580" y="751"/>
                  <a:pt x="5500" y="762"/>
                  <a:pt x="5416" y="774"/>
                </a:cubicBezTo>
                <a:moveTo>
                  <a:pt x="6103" y="361"/>
                </a:moveTo>
                <a:cubicBezTo>
                  <a:pt x="6130" y="345"/>
                  <a:pt x="6163" y="312"/>
                  <a:pt x="6206" y="339"/>
                </a:cubicBezTo>
                <a:cubicBezTo>
                  <a:pt x="6259" y="372"/>
                  <a:pt x="6253" y="488"/>
                  <a:pt x="6256" y="538"/>
                </a:cubicBezTo>
                <a:cubicBezTo>
                  <a:pt x="6260" y="622"/>
                  <a:pt x="6245" y="714"/>
                  <a:pt x="6268" y="795"/>
                </a:cubicBezTo>
                <a:cubicBezTo>
                  <a:pt x="6283" y="848"/>
                  <a:pt x="6320" y="906"/>
                  <a:pt x="6377" y="919"/>
                </a:cubicBezTo>
                <a:cubicBezTo>
                  <a:pt x="6431" y="931"/>
                  <a:pt x="6476" y="914"/>
                  <a:pt x="6501" y="864"/>
                </a:cubicBezTo>
                <a:cubicBezTo>
                  <a:pt x="6537" y="791"/>
                  <a:pt x="6500" y="727"/>
                  <a:pt x="6443" y="680"/>
                </a:cubicBezTo>
                <a:cubicBezTo>
                  <a:pt x="6366" y="615"/>
                  <a:pt x="6256" y="571"/>
                  <a:pt x="6171" y="529"/>
                </a:cubicBezTo>
                <a:cubicBezTo>
                  <a:pt x="6304" y="506"/>
                  <a:pt x="6481" y="508"/>
                  <a:pt x="6595" y="427"/>
                </a:cubicBezTo>
                <a:cubicBezTo>
                  <a:pt x="6623" y="407"/>
                  <a:pt x="6656" y="341"/>
                  <a:pt x="6616" y="321"/>
                </a:cubicBezTo>
                <a:cubicBezTo>
                  <a:pt x="6599" y="312"/>
                  <a:pt x="6574" y="320"/>
                  <a:pt x="6556" y="319"/>
                </a:cubicBezTo>
                <a:cubicBezTo>
                  <a:pt x="6569" y="354"/>
                  <a:pt x="6537" y="348"/>
                  <a:pt x="6595" y="377"/>
                </a:cubicBezTo>
                <a:cubicBezTo>
                  <a:pt x="6663" y="412"/>
                  <a:pt x="6808" y="438"/>
                  <a:pt x="6847" y="514"/>
                </a:cubicBezTo>
                <a:cubicBezTo>
                  <a:pt x="6863" y="544"/>
                  <a:pt x="6861" y="563"/>
                  <a:pt x="6837" y="584"/>
                </a:cubicBezTo>
                <a:cubicBezTo>
                  <a:pt x="6822" y="598"/>
                  <a:pt x="6797" y="599"/>
                  <a:pt x="6780" y="606"/>
                </a:cubicBezTo>
                <a:cubicBezTo>
                  <a:pt x="6818" y="599"/>
                  <a:pt x="6848" y="588"/>
                  <a:pt x="6884" y="574"/>
                </a:cubicBezTo>
                <a:cubicBezTo>
                  <a:pt x="6972" y="540"/>
                  <a:pt x="7045" y="500"/>
                  <a:pt x="7114" y="435"/>
                </a:cubicBezTo>
                <a:cubicBezTo>
                  <a:pt x="7095" y="460"/>
                  <a:pt x="7062" y="493"/>
                  <a:pt x="7053" y="525"/>
                </a:cubicBezTo>
                <a:cubicBezTo>
                  <a:pt x="7048" y="548"/>
                  <a:pt x="7047" y="555"/>
                  <a:pt x="7048" y="570"/>
                </a:cubicBezTo>
                <a:cubicBezTo>
                  <a:pt x="7094" y="595"/>
                  <a:pt x="7122" y="603"/>
                  <a:pt x="7184" y="604"/>
                </a:cubicBezTo>
                <a:cubicBezTo>
                  <a:pt x="7237" y="605"/>
                  <a:pt x="7299" y="601"/>
                  <a:pt x="7311" y="538"/>
                </a:cubicBezTo>
                <a:cubicBezTo>
                  <a:pt x="7323" y="476"/>
                  <a:pt x="7281" y="442"/>
                  <a:pt x="7236" y="411"/>
                </a:cubicBezTo>
                <a:cubicBezTo>
                  <a:pt x="7233" y="409"/>
                  <a:pt x="7167" y="366"/>
                  <a:pt x="7157" y="382"/>
                </a:cubicBezTo>
                <a:cubicBezTo>
                  <a:pt x="7157" y="405"/>
                  <a:pt x="7158" y="414"/>
                  <a:pt x="7169" y="427"/>
                </a:cubicBezTo>
                <a:moveTo>
                  <a:pt x="7373" y="441"/>
                </a:moveTo>
                <a:cubicBezTo>
                  <a:pt x="7368" y="430"/>
                  <a:pt x="7362" y="416"/>
                  <a:pt x="7357" y="405"/>
                </a:cubicBezTo>
                <a:cubicBezTo>
                  <a:pt x="7401" y="413"/>
                  <a:pt x="7426" y="421"/>
                  <a:pt x="7464" y="450"/>
                </a:cubicBezTo>
                <a:cubicBezTo>
                  <a:pt x="7500" y="477"/>
                  <a:pt x="7534" y="514"/>
                  <a:pt x="7558" y="553"/>
                </a:cubicBezTo>
                <a:cubicBezTo>
                  <a:pt x="7563" y="561"/>
                  <a:pt x="7562" y="567"/>
                  <a:pt x="7566" y="576"/>
                </a:cubicBezTo>
                <a:cubicBezTo>
                  <a:pt x="7539" y="567"/>
                  <a:pt x="7531" y="573"/>
                  <a:pt x="7529" y="537"/>
                </a:cubicBezTo>
                <a:cubicBezTo>
                  <a:pt x="7526" y="492"/>
                  <a:pt x="7554" y="473"/>
                  <a:pt x="7596" y="463"/>
                </a:cubicBezTo>
                <a:cubicBezTo>
                  <a:pt x="7642" y="452"/>
                  <a:pt x="7709" y="449"/>
                  <a:pt x="7751" y="473"/>
                </a:cubicBezTo>
                <a:cubicBezTo>
                  <a:pt x="7778" y="489"/>
                  <a:pt x="7806" y="526"/>
                  <a:pt x="7797" y="559"/>
                </a:cubicBezTo>
                <a:cubicBezTo>
                  <a:pt x="7792" y="577"/>
                  <a:pt x="7787" y="559"/>
                  <a:pt x="7781" y="570"/>
                </a:cubicBezTo>
                <a:cubicBezTo>
                  <a:pt x="7776" y="545"/>
                  <a:pt x="7769" y="522"/>
                  <a:pt x="7784" y="494"/>
                </a:cubicBezTo>
                <a:cubicBezTo>
                  <a:pt x="7812" y="441"/>
                  <a:pt x="7863" y="388"/>
                  <a:pt x="7909" y="352"/>
                </a:cubicBezTo>
                <a:cubicBezTo>
                  <a:pt x="7971" y="304"/>
                  <a:pt x="8072" y="285"/>
                  <a:pt x="8145" y="319"/>
                </a:cubicBezTo>
                <a:cubicBezTo>
                  <a:pt x="8228" y="357"/>
                  <a:pt x="8264" y="433"/>
                  <a:pt x="8269" y="519"/>
                </a:cubicBezTo>
                <a:cubicBezTo>
                  <a:pt x="8269" y="528"/>
                  <a:pt x="8269" y="536"/>
                  <a:pt x="8269" y="545"/>
                </a:cubicBezTo>
                <a:moveTo>
                  <a:pt x="9087" y="430"/>
                </a:moveTo>
                <a:cubicBezTo>
                  <a:pt x="9070" y="407"/>
                  <a:pt x="9072" y="401"/>
                  <a:pt x="9104" y="414"/>
                </a:cubicBezTo>
                <a:cubicBezTo>
                  <a:pt x="9141" y="429"/>
                  <a:pt x="9170" y="458"/>
                  <a:pt x="9210" y="469"/>
                </a:cubicBezTo>
                <a:cubicBezTo>
                  <a:pt x="9250" y="481"/>
                  <a:pt x="9333" y="498"/>
                  <a:pt x="9362" y="458"/>
                </a:cubicBezTo>
                <a:cubicBezTo>
                  <a:pt x="9365" y="450"/>
                  <a:pt x="9368" y="442"/>
                  <a:pt x="9371" y="434"/>
                </a:cubicBezTo>
                <a:cubicBezTo>
                  <a:pt x="9363" y="366"/>
                  <a:pt x="9329" y="342"/>
                  <a:pt x="9262" y="318"/>
                </a:cubicBezTo>
                <a:cubicBezTo>
                  <a:pt x="9183" y="290"/>
                  <a:pt x="9082" y="285"/>
                  <a:pt x="9007" y="326"/>
                </a:cubicBezTo>
                <a:cubicBezTo>
                  <a:pt x="8949" y="357"/>
                  <a:pt x="8882" y="430"/>
                  <a:pt x="8901" y="504"/>
                </a:cubicBezTo>
                <a:cubicBezTo>
                  <a:pt x="8925" y="599"/>
                  <a:pt x="9092" y="625"/>
                  <a:pt x="9168" y="639"/>
                </a:cubicBezTo>
                <a:cubicBezTo>
                  <a:pt x="9284" y="653"/>
                  <a:pt x="9324" y="658"/>
                  <a:pt x="9402" y="660"/>
                </a:cubicBezTo>
                <a:moveTo>
                  <a:pt x="9827" y="504"/>
                </a:moveTo>
                <a:cubicBezTo>
                  <a:pt x="9824" y="446"/>
                  <a:pt x="9826" y="415"/>
                  <a:pt x="9761" y="410"/>
                </a:cubicBezTo>
                <a:cubicBezTo>
                  <a:pt x="9684" y="404"/>
                  <a:pt x="9613" y="441"/>
                  <a:pt x="9551" y="484"/>
                </a:cubicBezTo>
                <a:cubicBezTo>
                  <a:pt x="9526" y="501"/>
                  <a:pt x="9461" y="558"/>
                  <a:pt x="9510" y="591"/>
                </a:cubicBezTo>
                <a:cubicBezTo>
                  <a:pt x="9561" y="626"/>
                  <a:pt x="9659" y="620"/>
                  <a:pt x="9717" y="614"/>
                </a:cubicBezTo>
                <a:cubicBezTo>
                  <a:pt x="9770" y="608"/>
                  <a:pt x="9808" y="586"/>
                  <a:pt x="9830" y="537"/>
                </a:cubicBezTo>
                <a:cubicBezTo>
                  <a:pt x="9839" y="517"/>
                  <a:pt x="9839" y="499"/>
                  <a:pt x="9839" y="477"/>
                </a:cubicBezTo>
                <a:cubicBezTo>
                  <a:pt x="9839" y="506"/>
                  <a:pt x="9832" y="545"/>
                  <a:pt x="9848" y="570"/>
                </a:cubicBezTo>
                <a:cubicBezTo>
                  <a:pt x="9879" y="601"/>
                  <a:pt x="9893" y="612"/>
                  <a:pt x="9926" y="615"/>
                </a:cubicBezTo>
                <a:moveTo>
                  <a:pt x="10482" y="452"/>
                </a:moveTo>
                <a:cubicBezTo>
                  <a:pt x="10419" y="390"/>
                  <a:pt x="10387" y="372"/>
                  <a:pt x="10297" y="370"/>
                </a:cubicBezTo>
                <a:cubicBezTo>
                  <a:pt x="10240" y="368"/>
                  <a:pt x="10166" y="383"/>
                  <a:pt x="10145" y="448"/>
                </a:cubicBezTo>
                <a:cubicBezTo>
                  <a:pt x="10124" y="516"/>
                  <a:pt x="10218" y="536"/>
                  <a:pt x="10260" y="545"/>
                </a:cubicBezTo>
                <a:cubicBezTo>
                  <a:pt x="10353" y="566"/>
                  <a:pt x="10444" y="559"/>
                  <a:pt x="10536" y="546"/>
                </a:cubicBezTo>
                <a:moveTo>
                  <a:pt x="10512" y="62"/>
                </a:moveTo>
                <a:cubicBezTo>
                  <a:pt x="10509" y="39"/>
                  <a:pt x="10508" y="22"/>
                  <a:pt x="10507" y="0"/>
                </a:cubicBezTo>
                <a:cubicBezTo>
                  <a:pt x="10513" y="70"/>
                  <a:pt x="10534" y="137"/>
                  <a:pt x="10562" y="202"/>
                </a:cubicBezTo>
                <a:cubicBezTo>
                  <a:pt x="10594" y="274"/>
                  <a:pt x="10638" y="342"/>
                  <a:pt x="10694" y="400"/>
                </a:cubicBezTo>
                <a:cubicBezTo>
                  <a:pt x="10715" y="422"/>
                  <a:pt x="10712" y="409"/>
                  <a:pt x="10728" y="420"/>
                </a:cubicBezTo>
                <a:cubicBezTo>
                  <a:pt x="10745" y="346"/>
                  <a:pt x="10779" y="262"/>
                  <a:pt x="10864" y="250"/>
                </a:cubicBezTo>
                <a:cubicBezTo>
                  <a:pt x="10924" y="241"/>
                  <a:pt x="10961" y="305"/>
                  <a:pt x="10981" y="352"/>
                </a:cubicBezTo>
                <a:cubicBezTo>
                  <a:pt x="11017" y="435"/>
                  <a:pt x="11011" y="526"/>
                  <a:pt x="11011" y="61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80" name="Freeform 14"/>
          <p:cNvSpPr/>
          <p:nvPr/>
        </p:nvSpPr>
        <p:spPr>
          <a:xfrm>
            <a:off x="5014080" y="3370320"/>
            <a:ext cx="897120" cy="267120"/>
          </a:xfrm>
          <a:custGeom>
            <a:avLst/>
            <a:gdLst/>
            <a:ahLst/>
            <a:rect l="0" t="0" r="r" b="b"/>
            <a:pathLst>
              <a:path w="2492" h="742">
                <a:moveTo>
                  <a:pt x="415" y="519"/>
                </a:moveTo>
                <a:cubicBezTo>
                  <a:pt x="444" y="488"/>
                  <a:pt x="485" y="457"/>
                  <a:pt x="500" y="416"/>
                </a:cubicBezTo>
                <a:cubicBezTo>
                  <a:pt x="507" y="395"/>
                  <a:pt x="513" y="344"/>
                  <a:pt x="503" y="323"/>
                </a:cubicBezTo>
                <a:cubicBezTo>
                  <a:pt x="487" y="288"/>
                  <a:pt x="416" y="293"/>
                  <a:pt x="389" y="299"/>
                </a:cubicBezTo>
                <a:cubicBezTo>
                  <a:pt x="292" y="319"/>
                  <a:pt x="190" y="379"/>
                  <a:pt x="113" y="439"/>
                </a:cubicBezTo>
                <a:cubicBezTo>
                  <a:pt x="83" y="462"/>
                  <a:pt x="0" y="540"/>
                  <a:pt x="30" y="590"/>
                </a:cubicBezTo>
                <a:cubicBezTo>
                  <a:pt x="67" y="654"/>
                  <a:pt x="199" y="646"/>
                  <a:pt x="258" y="648"/>
                </a:cubicBezTo>
                <a:cubicBezTo>
                  <a:pt x="338" y="648"/>
                  <a:pt x="365" y="648"/>
                  <a:pt x="419" y="640"/>
                </a:cubicBezTo>
                <a:moveTo>
                  <a:pt x="732" y="0"/>
                </a:moveTo>
                <a:cubicBezTo>
                  <a:pt x="729" y="33"/>
                  <a:pt x="727" y="94"/>
                  <a:pt x="732" y="131"/>
                </a:cubicBezTo>
                <a:cubicBezTo>
                  <a:pt x="746" y="236"/>
                  <a:pt x="787" y="335"/>
                  <a:pt x="819" y="437"/>
                </a:cubicBezTo>
                <a:cubicBezTo>
                  <a:pt x="842" y="509"/>
                  <a:pt x="861" y="579"/>
                  <a:pt x="891" y="648"/>
                </a:cubicBezTo>
                <a:moveTo>
                  <a:pt x="1272" y="481"/>
                </a:moveTo>
                <a:cubicBezTo>
                  <a:pt x="1298" y="448"/>
                  <a:pt x="1325" y="415"/>
                  <a:pt x="1352" y="382"/>
                </a:cubicBezTo>
                <a:cubicBezTo>
                  <a:pt x="1296" y="409"/>
                  <a:pt x="1237" y="438"/>
                  <a:pt x="1188" y="476"/>
                </a:cubicBezTo>
                <a:cubicBezTo>
                  <a:pt x="1155" y="502"/>
                  <a:pt x="1166" y="513"/>
                  <a:pt x="1156" y="544"/>
                </a:cubicBezTo>
                <a:cubicBezTo>
                  <a:pt x="1178" y="542"/>
                  <a:pt x="1192" y="552"/>
                  <a:pt x="1220" y="539"/>
                </a:cubicBezTo>
                <a:cubicBezTo>
                  <a:pt x="1255" y="523"/>
                  <a:pt x="1275" y="483"/>
                  <a:pt x="1297" y="455"/>
                </a:cubicBezTo>
                <a:cubicBezTo>
                  <a:pt x="1302" y="489"/>
                  <a:pt x="1289" y="496"/>
                  <a:pt x="1318" y="521"/>
                </a:cubicBezTo>
                <a:cubicBezTo>
                  <a:pt x="1353" y="551"/>
                  <a:pt x="1463" y="545"/>
                  <a:pt x="1502" y="527"/>
                </a:cubicBezTo>
                <a:cubicBezTo>
                  <a:pt x="1574" y="493"/>
                  <a:pt x="1601" y="394"/>
                  <a:pt x="1616" y="323"/>
                </a:cubicBezTo>
                <a:cubicBezTo>
                  <a:pt x="1618" y="315"/>
                  <a:pt x="1618" y="314"/>
                  <a:pt x="1618" y="310"/>
                </a:cubicBezTo>
                <a:cubicBezTo>
                  <a:pt x="1647" y="337"/>
                  <a:pt x="1676" y="363"/>
                  <a:pt x="1709" y="387"/>
                </a:cubicBezTo>
                <a:cubicBezTo>
                  <a:pt x="1773" y="434"/>
                  <a:pt x="1841" y="475"/>
                  <a:pt x="1913" y="512"/>
                </a:cubicBezTo>
                <a:cubicBezTo>
                  <a:pt x="1947" y="529"/>
                  <a:pt x="1981" y="546"/>
                  <a:pt x="2015" y="563"/>
                </a:cubicBezTo>
                <a:cubicBezTo>
                  <a:pt x="1969" y="541"/>
                  <a:pt x="1925" y="517"/>
                  <a:pt x="1883" y="486"/>
                </a:cubicBezTo>
                <a:cubicBezTo>
                  <a:pt x="1847" y="460"/>
                  <a:pt x="1805" y="422"/>
                  <a:pt x="1818" y="372"/>
                </a:cubicBezTo>
                <a:cubicBezTo>
                  <a:pt x="1833" y="314"/>
                  <a:pt x="1990" y="291"/>
                  <a:pt x="2032" y="281"/>
                </a:cubicBezTo>
                <a:cubicBezTo>
                  <a:pt x="2108" y="263"/>
                  <a:pt x="2186" y="251"/>
                  <a:pt x="2258" y="223"/>
                </a:cubicBezTo>
                <a:lnTo>
                  <a:pt x="2258" y="222"/>
                </a:lnTo>
                <a:cubicBezTo>
                  <a:pt x="2218" y="225"/>
                  <a:pt x="2188" y="222"/>
                  <a:pt x="2158" y="257"/>
                </a:cubicBezTo>
                <a:cubicBezTo>
                  <a:pt x="2115" y="307"/>
                  <a:pt x="2148" y="364"/>
                  <a:pt x="2186" y="402"/>
                </a:cubicBezTo>
                <a:cubicBezTo>
                  <a:pt x="2250" y="466"/>
                  <a:pt x="2334" y="509"/>
                  <a:pt x="2404" y="566"/>
                </a:cubicBezTo>
                <a:cubicBezTo>
                  <a:pt x="2439" y="595"/>
                  <a:pt x="2491" y="631"/>
                  <a:pt x="2485" y="683"/>
                </a:cubicBezTo>
                <a:cubicBezTo>
                  <a:pt x="2480" y="722"/>
                  <a:pt x="2408" y="733"/>
                  <a:pt x="2382" y="74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81" name="Freeform 15"/>
          <p:cNvSpPr/>
          <p:nvPr/>
        </p:nvSpPr>
        <p:spPr>
          <a:xfrm>
            <a:off x="2235600" y="3865680"/>
            <a:ext cx="1289880" cy="203400"/>
          </a:xfrm>
          <a:custGeom>
            <a:avLst/>
            <a:gdLst/>
            <a:ahLst/>
            <a:rect l="0" t="0" r="r" b="b"/>
            <a:pathLst>
              <a:path w="3583" h="565">
                <a:moveTo>
                  <a:pt x="3" y="394"/>
                </a:moveTo>
                <a:cubicBezTo>
                  <a:pt x="3" y="342"/>
                  <a:pt x="0" y="330"/>
                  <a:pt x="59" y="322"/>
                </a:cubicBezTo>
                <a:cubicBezTo>
                  <a:pt x="111" y="315"/>
                  <a:pt x="157" y="320"/>
                  <a:pt x="198" y="355"/>
                </a:cubicBezTo>
                <a:cubicBezTo>
                  <a:pt x="252" y="402"/>
                  <a:pt x="266" y="462"/>
                  <a:pt x="267" y="530"/>
                </a:cubicBezTo>
                <a:cubicBezTo>
                  <a:pt x="267" y="547"/>
                  <a:pt x="267" y="552"/>
                  <a:pt x="252" y="554"/>
                </a:cubicBezTo>
                <a:cubicBezTo>
                  <a:pt x="221" y="554"/>
                  <a:pt x="208" y="549"/>
                  <a:pt x="203" y="512"/>
                </a:cubicBezTo>
                <a:cubicBezTo>
                  <a:pt x="193" y="441"/>
                  <a:pt x="222" y="391"/>
                  <a:pt x="270" y="341"/>
                </a:cubicBezTo>
                <a:cubicBezTo>
                  <a:pt x="316" y="292"/>
                  <a:pt x="418" y="227"/>
                  <a:pt x="491" y="257"/>
                </a:cubicBezTo>
                <a:cubicBezTo>
                  <a:pt x="540" y="277"/>
                  <a:pt x="538" y="365"/>
                  <a:pt x="531" y="406"/>
                </a:cubicBezTo>
                <a:cubicBezTo>
                  <a:pt x="518" y="445"/>
                  <a:pt x="515" y="457"/>
                  <a:pt x="498" y="479"/>
                </a:cubicBezTo>
                <a:moveTo>
                  <a:pt x="577" y="297"/>
                </a:moveTo>
                <a:cubicBezTo>
                  <a:pt x="599" y="273"/>
                  <a:pt x="635" y="239"/>
                  <a:pt x="671" y="266"/>
                </a:cubicBezTo>
                <a:cubicBezTo>
                  <a:pt x="704" y="292"/>
                  <a:pt x="705" y="348"/>
                  <a:pt x="718" y="382"/>
                </a:cubicBezTo>
                <a:cubicBezTo>
                  <a:pt x="725" y="402"/>
                  <a:pt x="734" y="423"/>
                  <a:pt x="756" y="424"/>
                </a:cubicBezTo>
                <a:cubicBezTo>
                  <a:pt x="789" y="426"/>
                  <a:pt x="810" y="385"/>
                  <a:pt x="828" y="362"/>
                </a:cubicBezTo>
                <a:cubicBezTo>
                  <a:pt x="838" y="349"/>
                  <a:pt x="866" y="298"/>
                  <a:pt x="890" y="304"/>
                </a:cubicBezTo>
                <a:cubicBezTo>
                  <a:pt x="918" y="311"/>
                  <a:pt x="919" y="343"/>
                  <a:pt x="929" y="368"/>
                </a:cubicBezTo>
                <a:cubicBezTo>
                  <a:pt x="944" y="405"/>
                  <a:pt x="962" y="438"/>
                  <a:pt x="1004" y="448"/>
                </a:cubicBezTo>
                <a:cubicBezTo>
                  <a:pt x="1013" y="449"/>
                  <a:pt x="1021" y="449"/>
                  <a:pt x="1030" y="450"/>
                </a:cubicBezTo>
                <a:moveTo>
                  <a:pt x="1105" y="331"/>
                </a:moveTo>
                <a:cubicBezTo>
                  <a:pt x="1108" y="298"/>
                  <a:pt x="1114" y="270"/>
                  <a:pt x="1121" y="239"/>
                </a:cubicBezTo>
                <a:cubicBezTo>
                  <a:pt x="1128" y="250"/>
                  <a:pt x="1148" y="267"/>
                  <a:pt x="1159" y="297"/>
                </a:cubicBezTo>
                <a:cubicBezTo>
                  <a:pt x="1180" y="349"/>
                  <a:pt x="1206" y="458"/>
                  <a:pt x="1284" y="450"/>
                </a:cubicBezTo>
                <a:cubicBezTo>
                  <a:pt x="1327" y="446"/>
                  <a:pt x="1324" y="430"/>
                  <a:pt x="1344" y="394"/>
                </a:cubicBezTo>
                <a:cubicBezTo>
                  <a:pt x="1365" y="356"/>
                  <a:pt x="1369" y="320"/>
                  <a:pt x="1400" y="290"/>
                </a:cubicBezTo>
                <a:cubicBezTo>
                  <a:pt x="1406" y="290"/>
                  <a:pt x="1411" y="290"/>
                  <a:pt x="1417" y="290"/>
                </a:cubicBezTo>
                <a:cubicBezTo>
                  <a:pt x="1450" y="313"/>
                  <a:pt x="1475" y="335"/>
                  <a:pt x="1507" y="367"/>
                </a:cubicBezTo>
                <a:cubicBezTo>
                  <a:pt x="1533" y="394"/>
                  <a:pt x="1560" y="411"/>
                  <a:pt x="1587" y="431"/>
                </a:cubicBezTo>
                <a:lnTo>
                  <a:pt x="1588" y="431"/>
                </a:lnTo>
                <a:cubicBezTo>
                  <a:pt x="1593" y="404"/>
                  <a:pt x="1589" y="376"/>
                  <a:pt x="1603" y="351"/>
                </a:cubicBezTo>
                <a:cubicBezTo>
                  <a:pt x="1627" y="307"/>
                  <a:pt x="1677" y="301"/>
                  <a:pt x="1725" y="310"/>
                </a:cubicBezTo>
                <a:cubicBezTo>
                  <a:pt x="1796" y="324"/>
                  <a:pt x="2009" y="498"/>
                  <a:pt x="2076" y="431"/>
                </a:cubicBezTo>
                <a:cubicBezTo>
                  <a:pt x="2121" y="385"/>
                  <a:pt x="2107" y="273"/>
                  <a:pt x="2109" y="216"/>
                </a:cubicBezTo>
                <a:cubicBezTo>
                  <a:pt x="2111" y="144"/>
                  <a:pt x="2117" y="62"/>
                  <a:pt x="2130" y="0"/>
                </a:cubicBezTo>
                <a:cubicBezTo>
                  <a:pt x="2137" y="59"/>
                  <a:pt x="2143" y="119"/>
                  <a:pt x="2151" y="178"/>
                </a:cubicBezTo>
                <a:cubicBezTo>
                  <a:pt x="2162" y="254"/>
                  <a:pt x="2188" y="424"/>
                  <a:pt x="2293" y="431"/>
                </a:cubicBezTo>
                <a:cubicBezTo>
                  <a:pt x="2339" y="434"/>
                  <a:pt x="2347" y="413"/>
                  <a:pt x="2384" y="392"/>
                </a:cubicBezTo>
                <a:cubicBezTo>
                  <a:pt x="2420" y="371"/>
                  <a:pt x="2522" y="299"/>
                  <a:pt x="2561" y="352"/>
                </a:cubicBezTo>
                <a:cubicBezTo>
                  <a:pt x="2592" y="394"/>
                  <a:pt x="2550" y="449"/>
                  <a:pt x="2519" y="472"/>
                </a:cubicBezTo>
                <a:cubicBezTo>
                  <a:pt x="2483" y="499"/>
                  <a:pt x="2378" y="528"/>
                  <a:pt x="2339" y="492"/>
                </a:cubicBezTo>
                <a:cubicBezTo>
                  <a:pt x="2284" y="440"/>
                  <a:pt x="2380" y="383"/>
                  <a:pt x="2413" y="361"/>
                </a:cubicBezTo>
                <a:cubicBezTo>
                  <a:pt x="2523" y="289"/>
                  <a:pt x="2645" y="233"/>
                  <a:pt x="2774" y="211"/>
                </a:cubicBezTo>
                <a:cubicBezTo>
                  <a:pt x="2783" y="211"/>
                  <a:pt x="2791" y="211"/>
                  <a:pt x="2800" y="211"/>
                </a:cubicBezTo>
                <a:cubicBezTo>
                  <a:pt x="2806" y="245"/>
                  <a:pt x="2810" y="289"/>
                  <a:pt x="2816" y="325"/>
                </a:cubicBezTo>
                <a:cubicBezTo>
                  <a:pt x="2823" y="372"/>
                  <a:pt x="2827" y="401"/>
                  <a:pt x="2878" y="416"/>
                </a:cubicBezTo>
                <a:cubicBezTo>
                  <a:pt x="2943" y="435"/>
                  <a:pt x="3043" y="408"/>
                  <a:pt x="3086" y="355"/>
                </a:cubicBezTo>
                <a:cubicBezTo>
                  <a:pt x="3137" y="293"/>
                  <a:pt x="3143" y="248"/>
                  <a:pt x="3076" y="204"/>
                </a:cubicBezTo>
                <a:cubicBezTo>
                  <a:pt x="2999" y="154"/>
                  <a:pt x="2851" y="208"/>
                  <a:pt x="2816" y="289"/>
                </a:cubicBezTo>
                <a:cubicBezTo>
                  <a:pt x="2782" y="365"/>
                  <a:pt x="2832" y="410"/>
                  <a:pt x="2897" y="438"/>
                </a:cubicBezTo>
                <a:cubicBezTo>
                  <a:pt x="2993" y="480"/>
                  <a:pt x="3149" y="484"/>
                  <a:pt x="3247" y="448"/>
                </a:cubicBezTo>
                <a:cubicBezTo>
                  <a:pt x="3327" y="419"/>
                  <a:pt x="3329" y="370"/>
                  <a:pt x="3338" y="299"/>
                </a:cubicBezTo>
                <a:cubicBezTo>
                  <a:pt x="3344" y="247"/>
                  <a:pt x="3341" y="192"/>
                  <a:pt x="3345" y="143"/>
                </a:cubicBezTo>
                <a:cubicBezTo>
                  <a:pt x="3411" y="153"/>
                  <a:pt x="3419" y="140"/>
                  <a:pt x="3481" y="194"/>
                </a:cubicBezTo>
                <a:cubicBezTo>
                  <a:pt x="3544" y="249"/>
                  <a:pt x="3573" y="318"/>
                  <a:pt x="3578" y="399"/>
                </a:cubicBezTo>
                <a:cubicBezTo>
                  <a:pt x="3582" y="454"/>
                  <a:pt x="3575" y="509"/>
                  <a:pt x="3572" y="56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82" name="Freeform 16"/>
          <p:cNvSpPr/>
          <p:nvPr/>
        </p:nvSpPr>
        <p:spPr>
          <a:xfrm>
            <a:off x="3970440" y="3888360"/>
            <a:ext cx="405000" cy="295200"/>
          </a:xfrm>
          <a:custGeom>
            <a:avLst/>
            <a:gdLst/>
            <a:ahLst/>
            <a:rect l="0" t="0" r="r" b="b"/>
            <a:pathLst>
              <a:path w="1125" h="820">
                <a:moveTo>
                  <a:pt x="325" y="318"/>
                </a:moveTo>
                <a:cubicBezTo>
                  <a:pt x="269" y="307"/>
                  <a:pt x="210" y="303"/>
                  <a:pt x="153" y="316"/>
                </a:cubicBezTo>
                <a:cubicBezTo>
                  <a:pt x="109" y="326"/>
                  <a:pt x="40" y="347"/>
                  <a:pt x="6" y="379"/>
                </a:cubicBezTo>
                <a:cubicBezTo>
                  <a:pt x="4" y="383"/>
                  <a:pt x="2" y="388"/>
                  <a:pt x="0" y="392"/>
                </a:cubicBezTo>
                <a:cubicBezTo>
                  <a:pt x="38" y="403"/>
                  <a:pt x="90" y="413"/>
                  <a:pt x="140" y="410"/>
                </a:cubicBezTo>
                <a:cubicBezTo>
                  <a:pt x="195" y="406"/>
                  <a:pt x="263" y="386"/>
                  <a:pt x="293" y="335"/>
                </a:cubicBezTo>
                <a:cubicBezTo>
                  <a:pt x="315" y="298"/>
                  <a:pt x="297" y="260"/>
                  <a:pt x="267" y="238"/>
                </a:cubicBezTo>
                <a:cubicBezTo>
                  <a:pt x="246" y="226"/>
                  <a:pt x="241" y="222"/>
                  <a:pt x="225" y="221"/>
                </a:cubicBezTo>
                <a:cubicBezTo>
                  <a:pt x="226" y="222"/>
                  <a:pt x="184" y="216"/>
                  <a:pt x="227" y="239"/>
                </a:cubicBezTo>
                <a:cubicBezTo>
                  <a:pt x="297" y="277"/>
                  <a:pt x="397" y="266"/>
                  <a:pt x="473" y="266"/>
                </a:cubicBezTo>
                <a:cubicBezTo>
                  <a:pt x="533" y="266"/>
                  <a:pt x="626" y="269"/>
                  <a:pt x="659" y="204"/>
                </a:cubicBezTo>
                <a:cubicBezTo>
                  <a:pt x="681" y="161"/>
                  <a:pt x="665" y="95"/>
                  <a:pt x="638" y="61"/>
                </a:cubicBezTo>
                <a:cubicBezTo>
                  <a:pt x="590" y="0"/>
                  <a:pt x="527" y="22"/>
                  <a:pt x="495" y="84"/>
                </a:cubicBezTo>
                <a:cubicBezTo>
                  <a:pt x="449" y="173"/>
                  <a:pt x="456" y="283"/>
                  <a:pt x="492" y="373"/>
                </a:cubicBezTo>
                <a:cubicBezTo>
                  <a:pt x="537" y="487"/>
                  <a:pt x="618" y="588"/>
                  <a:pt x="679" y="691"/>
                </a:cubicBezTo>
                <a:cubicBezTo>
                  <a:pt x="710" y="744"/>
                  <a:pt x="722" y="769"/>
                  <a:pt x="718" y="819"/>
                </a:cubicBezTo>
                <a:moveTo>
                  <a:pt x="330" y="493"/>
                </a:moveTo>
                <a:cubicBezTo>
                  <a:pt x="451" y="464"/>
                  <a:pt x="574" y="465"/>
                  <a:pt x="699" y="464"/>
                </a:cubicBezTo>
                <a:cubicBezTo>
                  <a:pt x="841" y="463"/>
                  <a:pt x="982" y="464"/>
                  <a:pt x="1124" y="46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83" name="Freeform 17"/>
          <p:cNvSpPr/>
          <p:nvPr/>
        </p:nvSpPr>
        <p:spPr>
          <a:xfrm>
            <a:off x="4654080" y="3919680"/>
            <a:ext cx="229320" cy="124560"/>
          </a:xfrm>
          <a:custGeom>
            <a:avLst/>
            <a:gdLst/>
            <a:ahLst/>
            <a:rect l="0" t="0" r="r" b="b"/>
            <a:pathLst>
              <a:path w="637" h="346">
                <a:moveTo>
                  <a:pt x="40" y="87"/>
                </a:moveTo>
                <a:cubicBezTo>
                  <a:pt x="24" y="63"/>
                  <a:pt x="29" y="73"/>
                  <a:pt x="21" y="110"/>
                </a:cubicBezTo>
                <a:cubicBezTo>
                  <a:pt x="10" y="157"/>
                  <a:pt x="0" y="218"/>
                  <a:pt x="27" y="262"/>
                </a:cubicBezTo>
                <a:cubicBezTo>
                  <a:pt x="66" y="325"/>
                  <a:pt x="139" y="345"/>
                  <a:pt x="208" y="344"/>
                </a:cubicBezTo>
                <a:cubicBezTo>
                  <a:pt x="255" y="343"/>
                  <a:pt x="269" y="296"/>
                  <a:pt x="287" y="259"/>
                </a:cubicBezTo>
                <a:cubicBezTo>
                  <a:pt x="304" y="225"/>
                  <a:pt x="316" y="183"/>
                  <a:pt x="355" y="175"/>
                </a:cubicBezTo>
                <a:cubicBezTo>
                  <a:pt x="396" y="167"/>
                  <a:pt x="412" y="200"/>
                  <a:pt x="437" y="224"/>
                </a:cubicBezTo>
                <a:cubicBezTo>
                  <a:pt x="482" y="266"/>
                  <a:pt x="535" y="291"/>
                  <a:pt x="597" y="286"/>
                </a:cubicBezTo>
                <a:cubicBezTo>
                  <a:pt x="636" y="283"/>
                  <a:pt x="627" y="219"/>
                  <a:pt x="625" y="192"/>
                </a:cubicBezTo>
                <a:cubicBezTo>
                  <a:pt x="621" y="129"/>
                  <a:pt x="575" y="79"/>
                  <a:pt x="529" y="38"/>
                </a:cubicBezTo>
                <a:cubicBezTo>
                  <a:pt x="504" y="14"/>
                  <a:pt x="487" y="5"/>
                  <a:pt x="455" y="0"/>
                </a:cubicBezTo>
                <a:cubicBezTo>
                  <a:pt x="449" y="61"/>
                  <a:pt x="447" y="54"/>
                  <a:pt x="494" y="10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84" name="Freeform 18"/>
          <p:cNvSpPr/>
          <p:nvPr/>
        </p:nvSpPr>
        <p:spPr>
          <a:xfrm>
            <a:off x="3434400" y="4420440"/>
            <a:ext cx="429840" cy="392400"/>
          </a:xfrm>
          <a:custGeom>
            <a:avLst/>
            <a:gdLst/>
            <a:ahLst/>
            <a:rect l="0" t="0" r="r" b="b"/>
            <a:pathLst>
              <a:path w="1194" h="1090">
                <a:moveTo>
                  <a:pt x="342" y="198"/>
                </a:moveTo>
                <a:cubicBezTo>
                  <a:pt x="370" y="158"/>
                  <a:pt x="374" y="137"/>
                  <a:pt x="375" y="89"/>
                </a:cubicBezTo>
                <a:cubicBezTo>
                  <a:pt x="338" y="46"/>
                  <a:pt x="313" y="41"/>
                  <a:pt x="257" y="43"/>
                </a:cubicBezTo>
                <a:cubicBezTo>
                  <a:pt x="182" y="45"/>
                  <a:pt x="106" y="78"/>
                  <a:pt x="52" y="132"/>
                </a:cubicBezTo>
                <a:cubicBezTo>
                  <a:pt x="14" y="172"/>
                  <a:pt x="0" y="244"/>
                  <a:pt x="40" y="287"/>
                </a:cubicBezTo>
                <a:cubicBezTo>
                  <a:pt x="103" y="354"/>
                  <a:pt x="224" y="366"/>
                  <a:pt x="308" y="383"/>
                </a:cubicBezTo>
                <a:cubicBezTo>
                  <a:pt x="399" y="403"/>
                  <a:pt x="600" y="405"/>
                  <a:pt x="667" y="484"/>
                </a:cubicBezTo>
                <a:cubicBezTo>
                  <a:pt x="668" y="493"/>
                  <a:pt x="669" y="502"/>
                  <a:pt x="670" y="510"/>
                </a:cubicBezTo>
                <a:cubicBezTo>
                  <a:pt x="611" y="575"/>
                  <a:pt x="527" y="586"/>
                  <a:pt x="439" y="596"/>
                </a:cubicBezTo>
                <a:cubicBezTo>
                  <a:pt x="353" y="607"/>
                  <a:pt x="231" y="623"/>
                  <a:pt x="146" y="596"/>
                </a:cubicBezTo>
                <a:cubicBezTo>
                  <a:pt x="119" y="579"/>
                  <a:pt x="110" y="576"/>
                  <a:pt x="110" y="552"/>
                </a:cubicBezTo>
                <a:cubicBezTo>
                  <a:pt x="129" y="473"/>
                  <a:pt x="192" y="438"/>
                  <a:pt x="257" y="389"/>
                </a:cubicBezTo>
                <a:cubicBezTo>
                  <a:pt x="349" y="319"/>
                  <a:pt x="446" y="254"/>
                  <a:pt x="544" y="194"/>
                </a:cubicBezTo>
                <a:cubicBezTo>
                  <a:pt x="582" y="170"/>
                  <a:pt x="613" y="145"/>
                  <a:pt x="644" y="120"/>
                </a:cubicBezTo>
                <a:cubicBezTo>
                  <a:pt x="579" y="116"/>
                  <a:pt x="507" y="108"/>
                  <a:pt x="439" y="114"/>
                </a:cubicBezTo>
                <a:cubicBezTo>
                  <a:pt x="399" y="118"/>
                  <a:pt x="328" y="121"/>
                  <a:pt x="321" y="169"/>
                </a:cubicBezTo>
                <a:cubicBezTo>
                  <a:pt x="341" y="190"/>
                  <a:pt x="355" y="196"/>
                  <a:pt x="381" y="190"/>
                </a:cubicBezTo>
                <a:moveTo>
                  <a:pt x="1086" y="12"/>
                </a:moveTo>
                <a:cubicBezTo>
                  <a:pt x="1055" y="0"/>
                  <a:pt x="1059" y="3"/>
                  <a:pt x="1053" y="54"/>
                </a:cubicBezTo>
                <a:cubicBezTo>
                  <a:pt x="1042" y="143"/>
                  <a:pt x="1044" y="243"/>
                  <a:pt x="1050" y="332"/>
                </a:cubicBezTo>
                <a:cubicBezTo>
                  <a:pt x="1058" y="452"/>
                  <a:pt x="1074" y="577"/>
                  <a:pt x="1102" y="694"/>
                </a:cubicBezTo>
                <a:cubicBezTo>
                  <a:pt x="1107" y="714"/>
                  <a:pt x="1112" y="733"/>
                  <a:pt x="1117" y="752"/>
                </a:cubicBezTo>
                <a:moveTo>
                  <a:pt x="997" y="1048"/>
                </a:moveTo>
                <a:cubicBezTo>
                  <a:pt x="980" y="1037"/>
                  <a:pt x="975" y="1036"/>
                  <a:pt x="970" y="1023"/>
                </a:cubicBezTo>
                <a:cubicBezTo>
                  <a:pt x="983" y="990"/>
                  <a:pt x="1026" y="987"/>
                  <a:pt x="1059" y="985"/>
                </a:cubicBezTo>
                <a:cubicBezTo>
                  <a:pt x="1104" y="982"/>
                  <a:pt x="1172" y="975"/>
                  <a:pt x="1193" y="1027"/>
                </a:cubicBezTo>
                <a:cubicBezTo>
                  <a:pt x="1193" y="1035"/>
                  <a:pt x="1193" y="1041"/>
                  <a:pt x="1193" y="1048"/>
                </a:cubicBezTo>
                <a:cubicBezTo>
                  <a:pt x="1143" y="1089"/>
                  <a:pt x="1090" y="1085"/>
                  <a:pt x="1025" y="1086"/>
                </a:cubicBezTo>
                <a:cubicBezTo>
                  <a:pt x="969" y="1087"/>
                  <a:pt x="932" y="1083"/>
                  <a:pt x="881" y="106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85" name="Freeform 19"/>
          <p:cNvSpPr/>
          <p:nvPr/>
        </p:nvSpPr>
        <p:spPr>
          <a:xfrm>
            <a:off x="5094360" y="3938760"/>
            <a:ext cx="289440" cy="181440"/>
          </a:xfrm>
          <a:custGeom>
            <a:avLst/>
            <a:gdLst/>
            <a:ahLst/>
            <a:rect l="0" t="0" r="r" b="b"/>
            <a:pathLst>
              <a:path w="804" h="504">
                <a:moveTo>
                  <a:pt x="0" y="127"/>
                </a:moveTo>
                <a:cubicBezTo>
                  <a:pt x="0" y="111"/>
                  <a:pt x="0" y="94"/>
                  <a:pt x="0" y="77"/>
                </a:cubicBezTo>
                <a:cubicBezTo>
                  <a:pt x="27" y="84"/>
                  <a:pt x="41" y="98"/>
                  <a:pt x="66" y="114"/>
                </a:cubicBezTo>
                <a:cubicBezTo>
                  <a:pt x="120" y="147"/>
                  <a:pt x="177" y="161"/>
                  <a:pt x="240" y="162"/>
                </a:cubicBezTo>
                <a:cubicBezTo>
                  <a:pt x="310" y="163"/>
                  <a:pt x="366" y="126"/>
                  <a:pt x="369" y="54"/>
                </a:cubicBezTo>
                <a:cubicBezTo>
                  <a:pt x="369" y="39"/>
                  <a:pt x="369" y="36"/>
                  <a:pt x="369" y="27"/>
                </a:cubicBezTo>
                <a:cubicBezTo>
                  <a:pt x="339" y="47"/>
                  <a:pt x="321" y="68"/>
                  <a:pt x="309" y="107"/>
                </a:cubicBezTo>
                <a:cubicBezTo>
                  <a:pt x="292" y="159"/>
                  <a:pt x="289" y="242"/>
                  <a:pt x="300" y="298"/>
                </a:cubicBezTo>
                <a:cubicBezTo>
                  <a:pt x="309" y="340"/>
                  <a:pt x="332" y="366"/>
                  <a:pt x="358" y="396"/>
                </a:cubicBezTo>
                <a:moveTo>
                  <a:pt x="741" y="159"/>
                </a:moveTo>
                <a:cubicBezTo>
                  <a:pt x="756" y="123"/>
                  <a:pt x="803" y="52"/>
                  <a:pt x="792" y="9"/>
                </a:cubicBezTo>
                <a:cubicBezTo>
                  <a:pt x="789" y="6"/>
                  <a:pt x="786" y="3"/>
                  <a:pt x="783" y="0"/>
                </a:cubicBezTo>
                <a:cubicBezTo>
                  <a:pt x="706" y="2"/>
                  <a:pt x="647" y="8"/>
                  <a:pt x="585" y="61"/>
                </a:cubicBezTo>
                <a:cubicBezTo>
                  <a:pt x="534" y="104"/>
                  <a:pt x="526" y="174"/>
                  <a:pt x="568" y="226"/>
                </a:cubicBezTo>
                <a:cubicBezTo>
                  <a:pt x="622" y="294"/>
                  <a:pt x="712" y="314"/>
                  <a:pt x="750" y="391"/>
                </a:cubicBezTo>
                <a:cubicBezTo>
                  <a:pt x="698" y="453"/>
                  <a:pt x="600" y="463"/>
                  <a:pt x="519" y="482"/>
                </a:cubicBezTo>
                <a:cubicBezTo>
                  <a:pt x="487" y="489"/>
                  <a:pt x="456" y="496"/>
                  <a:pt x="424" y="50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86" name="Freeform 20"/>
          <p:cNvSpPr/>
          <p:nvPr/>
        </p:nvSpPr>
        <p:spPr>
          <a:xfrm>
            <a:off x="1982880" y="3959640"/>
            <a:ext cx="3086640" cy="972360"/>
          </a:xfrm>
          <a:custGeom>
            <a:avLst/>
            <a:gdLst/>
            <a:ahLst/>
            <a:rect l="0" t="0" r="r" b="b"/>
            <a:pathLst>
              <a:path w="8574" h="2701">
                <a:moveTo>
                  <a:pt x="4099" y="80"/>
                </a:moveTo>
                <a:cubicBezTo>
                  <a:pt x="5535" y="74"/>
                  <a:pt x="6924" y="51"/>
                  <a:pt x="8359" y="37"/>
                </a:cubicBezTo>
                <a:cubicBezTo>
                  <a:pt x="8303" y="33"/>
                  <a:pt x="8240" y="13"/>
                  <a:pt x="8183" y="34"/>
                </a:cubicBezTo>
                <a:cubicBezTo>
                  <a:pt x="8116" y="59"/>
                  <a:pt x="8150" y="87"/>
                  <a:pt x="8125" y="128"/>
                </a:cubicBezTo>
                <a:cubicBezTo>
                  <a:pt x="8202" y="149"/>
                  <a:pt x="8270" y="189"/>
                  <a:pt x="8357" y="154"/>
                </a:cubicBezTo>
                <a:cubicBezTo>
                  <a:pt x="8404" y="135"/>
                  <a:pt x="8407" y="0"/>
                  <a:pt x="8439" y="39"/>
                </a:cubicBezTo>
                <a:cubicBezTo>
                  <a:pt x="8462" y="67"/>
                  <a:pt x="8424" y="110"/>
                  <a:pt x="8463" y="149"/>
                </a:cubicBezTo>
                <a:cubicBezTo>
                  <a:pt x="8498" y="183"/>
                  <a:pt x="8533" y="181"/>
                  <a:pt x="8573" y="200"/>
                </a:cubicBezTo>
                <a:moveTo>
                  <a:pt x="213" y="2642"/>
                </a:moveTo>
                <a:cubicBezTo>
                  <a:pt x="142" y="2661"/>
                  <a:pt x="71" y="2678"/>
                  <a:pt x="0" y="2696"/>
                </a:cubicBezTo>
                <a:cubicBezTo>
                  <a:pt x="642" y="2698"/>
                  <a:pt x="1276" y="2700"/>
                  <a:pt x="1918" y="2657"/>
                </a:cubicBezTo>
                <a:cubicBezTo>
                  <a:pt x="3608" y="2545"/>
                  <a:pt x="5286" y="2643"/>
                  <a:pt x="6976" y="2649"/>
                </a:cubicBezTo>
                <a:cubicBezTo>
                  <a:pt x="7414" y="2651"/>
                  <a:pt x="7870" y="2630"/>
                  <a:pt x="8302" y="2652"/>
                </a:cubicBezTo>
                <a:cubicBezTo>
                  <a:pt x="8332" y="2654"/>
                  <a:pt x="8183" y="2644"/>
                  <a:pt x="8211" y="265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87" name="Freeform 21"/>
          <p:cNvSpPr/>
          <p:nvPr/>
        </p:nvSpPr>
        <p:spPr>
          <a:xfrm>
            <a:off x="2424240" y="5095080"/>
            <a:ext cx="989640" cy="324720"/>
          </a:xfrm>
          <a:custGeom>
            <a:avLst/>
            <a:gdLst/>
            <a:ahLst/>
            <a:rect l="0" t="0" r="r" b="b"/>
            <a:pathLst>
              <a:path w="2749" h="902">
                <a:moveTo>
                  <a:pt x="119" y="180"/>
                </a:moveTo>
                <a:cubicBezTo>
                  <a:pt x="89" y="187"/>
                  <a:pt x="75" y="181"/>
                  <a:pt x="49" y="175"/>
                </a:cubicBezTo>
                <a:cubicBezTo>
                  <a:pt x="93" y="125"/>
                  <a:pt x="152" y="113"/>
                  <a:pt x="219" y="109"/>
                </a:cubicBezTo>
                <a:cubicBezTo>
                  <a:pt x="299" y="104"/>
                  <a:pt x="400" y="102"/>
                  <a:pt x="449" y="182"/>
                </a:cubicBezTo>
                <a:cubicBezTo>
                  <a:pt x="509" y="278"/>
                  <a:pt x="409" y="345"/>
                  <a:pt x="340" y="390"/>
                </a:cubicBezTo>
                <a:cubicBezTo>
                  <a:pt x="234" y="462"/>
                  <a:pt x="114" y="512"/>
                  <a:pt x="0" y="568"/>
                </a:cubicBezTo>
                <a:cubicBezTo>
                  <a:pt x="70" y="551"/>
                  <a:pt x="139" y="529"/>
                  <a:pt x="210" y="514"/>
                </a:cubicBezTo>
                <a:cubicBezTo>
                  <a:pt x="335" y="486"/>
                  <a:pt x="461" y="477"/>
                  <a:pt x="588" y="465"/>
                </a:cubicBezTo>
                <a:moveTo>
                  <a:pt x="983" y="120"/>
                </a:moveTo>
                <a:cubicBezTo>
                  <a:pt x="956" y="144"/>
                  <a:pt x="966" y="191"/>
                  <a:pt x="966" y="227"/>
                </a:cubicBezTo>
                <a:cubicBezTo>
                  <a:pt x="966" y="309"/>
                  <a:pt x="958" y="396"/>
                  <a:pt x="972" y="479"/>
                </a:cubicBezTo>
                <a:cubicBezTo>
                  <a:pt x="986" y="536"/>
                  <a:pt x="991" y="555"/>
                  <a:pt x="1005" y="593"/>
                </a:cubicBezTo>
                <a:moveTo>
                  <a:pt x="1060" y="859"/>
                </a:moveTo>
                <a:cubicBezTo>
                  <a:pt x="1052" y="847"/>
                  <a:pt x="1047" y="841"/>
                  <a:pt x="1044" y="827"/>
                </a:cubicBezTo>
                <a:cubicBezTo>
                  <a:pt x="1071" y="820"/>
                  <a:pt x="1109" y="810"/>
                  <a:pt x="1137" y="818"/>
                </a:cubicBezTo>
                <a:cubicBezTo>
                  <a:pt x="1161" y="824"/>
                  <a:pt x="1168" y="855"/>
                  <a:pt x="1148" y="870"/>
                </a:cubicBezTo>
                <a:cubicBezTo>
                  <a:pt x="1133" y="882"/>
                  <a:pt x="1073" y="901"/>
                  <a:pt x="1054" y="889"/>
                </a:cubicBezTo>
                <a:cubicBezTo>
                  <a:pt x="1045" y="869"/>
                  <a:pt x="1042" y="859"/>
                  <a:pt x="1047" y="842"/>
                </a:cubicBezTo>
                <a:moveTo>
                  <a:pt x="1613" y="103"/>
                </a:moveTo>
                <a:cubicBezTo>
                  <a:pt x="1598" y="70"/>
                  <a:pt x="1600" y="53"/>
                  <a:pt x="1640" y="35"/>
                </a:cubicBezTo>
                <a:cubicBezTo>
                  <a:pt x="1707" y="5"/>
                  <a:pt x="1807" y="0"/>
                  <a:pt x="1873" y="35"/>
                </a:cubicBezTo>
                <a:cubicBezTo>
                  <a:pt x="1958" y="80"/>
                  <a:pt x="1991" y="173"/>
                  <a:pt x="1982" y="263"/>
                </a:cubicBezTo>
                <a:cubicBezTo>
                  <a:pt x="1973" y="352"/>
                  <a:pt x="1910" y="413"/>
                  <a:pt x="1843" y="466"/>
                </a:cubicBezTo>
                <a:cubicBezTo>
                  <a:pt x="1817" y="486"/>
                  <a:pt x="1787" y="502"/>
                  <a:pt x="1759" y="517"/>
                </a:cubicBezTo>
                <a:cubicBezTo>
                  <a:pt x="1820" y="499"/>
                  <a:pt x="1880" y="478"/>
                  <a:pt x="1941" y="460"/>
                </a:cubicBezTo>
                <a:cubicBezTo>
                  <a:pt x="2011" y="439"/>
                  <a:pt x="2081" y="418"/>
                  <a:pt x="2150" y="396"/>
                </a:cubicBezTo>
                <a:moveTo>
                  <a:pt x="2526" y="38"/>
                </a:moveTo>
                <a:cubicBezTo>
                  <a:pt x="2529" y="60"/>
                  <a:pt x="2531" y="67"/>
                  <a:pt x="2532" y="88"/>
                </a:cubicBezTo>
                <a:cubicBezTo>
                  <a:pt x="2536" y="198"/>
                  <a:pt x="2531" y="306"/>
                  <a:pt x="2534" y="414"/>
                </a:cubicBezTo>
                <a:cubicBezTo>
                  <a:pt x="2535" y="476"/>
                  <a:pt x="2544" y="526"/>
                  <a:pt x="2564" y="583"/>
                </a:cubicBezTo>
                <a:moveTo>
                  <a:pt x="2646" y="795"/>
                </a:moveTo>
                <a:cubicBezTo>
                  <a:pt x="2646" y="768"/>
                  <a:pt x="2650" y="756"/>
                  <a:pt x="2678" y="743"/>
                </a:cubicBezTo>
                <a:cubicBezTo>
                  <a:pt x="2700" y="733"/>
                  <a:pt x="2723" y="734"/>
                  <a:pt x="2746" y="738"/>
                </a:cubicBezTo>
                <a:cubicBezTo>
                  <a:pt x="2748" y="771"/>
                  <a:pt x="2746" y="781"/>
                  <a:pt x="2714" y="795"/>
                </a:cubicBezTo>
                <a:cubicBezTo>
                  <a:pt x="2689" y="806"/>
                  <a:pt x="2671" y="810"/>
                  <a:pt x="2668" y="78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88" name="Freeform 22"/>
          <p:cNvSpPr/>
          <p:nvPr/>
        </p:nvSpPr>
        <p:spPr>
          <a:xfrm>
            <a:off x="3606840" y="5084640"/>
            <a:ext cx="451080" cy="327960"/>
          </a:xfrm>
          <a:custGeom>
            <a:avLst/>
            <a:gdLst/>
            <a:ahLst/>
            <a:rect l="0" t="0" r="r" b="b"/>
            <a:pathLst>
              <a:path w="1253" h="911">
                <a:moveTo>
                  <a:pt x="33" y="134"/>
                </a:moveTo>
                <a:cubicBezTo>
                  <a:pt x="6" y="106"/>
                  <a:pt x="4" y="102"/>
                  <a:pt x="0" y="67"/>
                </a:cubicBezTo>
                <a:cubicBezTo>
                  <a:pt x="63" y="25"/>
                  <a:pt x="124" y="14"/>
                  <a:pt x="201" y="11"/>
                </a:cubicBezTo>
                <a:cubicBezTo>
                  <a:pt x="284" y="7"/>
                  <a:pt x="405" y="0"/>
                  <a:pt x="457" y="83"/>
                </a:cubicBezTo>
                <a:cubicBezTo>
                  <a:pt x="511" y="169"/>
                  <a:pt x="431" y="255"/>
                  <a:pt x="375" y="312"/>
                </a:cubicBezTo>
                <a:cubicBezTo>
                  <a:pt x="327" y="359"/>
                  <a:pt x="241" y="400"/>
                  <a:pt x="213" y="465"/>
                </a:cubicBezTo>
                <a:cubicBezTo>
                  <a:pt x="213" y="470"/>
                  <a:pt x="213" y="476"/>
                  <a:pt x="213" y="481"/>
                </a:cubicBezTo>
                <a:cubicBezTo>
                  <a:pt x="265" y="486"/>
                  <a:pt x="308" y="486"/>
                  <a:pt x="363" y="474"/>
                </a:cubicBezTo>
                <a:cubicBezTo>
                  <a:pt x="477" y="448"/>
                  <a:pt x="590" y="419"/>
                  <a:pt x="705" y="393"/>
                </a:cubicBezTo>
                <a:cubicBezTo>
                  <a:pt x="732" y="386"/>
                  <a:pt x="759" y="380"/>
                  <a:pt x="786" y="373"/>
                </a:cubicBezTo>
                <a:moveTo>
                  <a:pt x="962" y="123"/>
                </a:moveTo>
                <a:cubicBezTo>
                  <a:pt x="955" y="83"/>
                  <a:pt x="933" y="47"/>
                  <a:pt x="982" y="39"/>
                </a:cubicBezTo>
                <a:cubicBezTo>
                  <a:pt x="995" y="38"/>
                  <a:pt x="997" y="38"/>
                  <a:pt x="1005" y="38"/>
                </a:cubicBezTo>
                <a:cubicBezTo>
                  <a:pt x="1012" y="93"/>
                  <a:pt x="1018" y="149"/>
                  <a:pt x="1026" y="205"/>
                </a:cubicBezTo>
                <a:cubicBezTo>
                  <a:pt x="1038" y="292"/>
                  <a:pt x="1044" y="386"/>
                  <a:pt x="1070" y="471"/>
                </a:cubicBezTo>
                <a:cubicBezTo>
                  <a:pt x="1085" y="519"/>
                  <a:pt x="1108" y="550"/>
                  <a:pt x="1139" y="587"/>
                </a:cubicBezTo>
                <a:moveTo>
                  <a:pt x="1156" y="838"/>
                </a:moveTo>
                <a:cubicBezTo>
                  <a:pt x="1156" y="851"/>
                  <a:pt x="1157" y="848"/>
                  <a:pt x="1172" y="851"/>
                </a:cubicBezTo>
                <a:cubicBezTo>
                  <a:pt x="1177" y="853"/>
                  <a:pt x="1177" y="853"/>
                  <a:pt x="1180" y="853"/>
                </a:cubicBezTo>
                <a:cubicBezTo>
                  <a:pt x="1172" y="858"/>
                  <a:pt x="1160" y="868"/>
                  <a:pt x="1156" y="878"/>
                </a:cubicBezTo>
                <a:cubicBezTo>
                  <a:pt x="1144" y="910"/>
                  <a:pt x="1218" y="886"/>
                  <a:pt x="1252" y="88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89" name="Freeform 23"/>
          <p:cNvSpPr/>
          <p:nvPr/>
        </p:nvSpPr>
        <p:spPr>
          <a:xfrm>
            <a:off x="4349160" y="5075640"/>
            <a:ext cx="459720" cy="424440"/>
          </a:xfrm>
          <a:custGeom>
            <a:avLst/>
            <a:gdLst/>
            <a:ahLst/>
            <a:rect l="0" t="0" r="r" b="b"/>
            <a:pathLst>
              <a:path w="1277" h="1179">
                <a:moveTo>
                  <a:pt x="19" y="137"/>
                </a:moveTo>
                <a:cubicBezTo>
                  <a:pt x="5" y="81"/>
                  <a:pt x="0" y="54"/>
                  <a:pt x="64" y="32"/>
                </a:cubicBezTo>
                <a:cubicBezTo>
                  <a:pt x="149" y="3"/>
                  <a:pt x="270" y="0"/>
                  <a:pt x="356" y="24"/>
                </a:cubicBezTo>
                <a:cubicBezTo>
                  <a:pt x="439" y="47"/>
                  <a:pt x="500" y="110"/>
                  <a:pt x="480" y="200"/>
                </a:cubicBezTo>
                <a:cubicBezTo>
                  <a:pt x="454" y="318"/>
                  <a:pt x="335" y="386"/>
                  <a:pt x="243" y="445"/>
                </a:cubicBezTo>
                <a:cubicBezTo>
                  <a:pt x="177" y="487"/>
                  <a:pt x="98" y="517"/>
                  <a:pt x="55" y="583"/>
                </a:cubicBezTo>
                <a:cubicBezTo>
                  <a:pt x="55" y="585"/>
                  <a:pt x="55" y="588"/>
                  <a:pt x="55" y="590"/>
                </a:cubicBezTo>
                <a:cubicBezTo>
                  <a:pt x="127" y="596"/>
                  <a:pt x="202" y="595"/>
                  <a:pt x="274" y="593"/>
                </a:cubicBezTo>
                <a:cubicBezTo>
                  <a:pt x="369" y="590"/>
                  <a:pt x="461" y="578"/>
                  <a:pt x="555" y="565"/>
                </a:cubicBezTo>
                <a:moveTo>
                  <a:pt x="994" y="174"/>
                </a:moveTo>
                <a:cubicBezTo>
                  <a:pt x="996" y="216"/>
                  <a:pt x="1005" y="257"/>
                  <a:pt x="1016" y="301"/>
                </a:cubicBezTo>
                <a:cubicBezTo>
                  <a:pt x="1040" y="399"/>
                  <a:pt x="1053" y="495"/>
                  <a:pt x="1057" y="595"/>
                </a:cubicBezTo>
                <a:cubicBezTo>
                  <a:pt x="1061" y="717"/>
                  <a:pt x="1057" y="833"/>
                  <a:pt x="1076" y="955"/>
                </a:cubicBezTo>
                <a:moveTo>
                  <a:pt x="1103" y="1075"/>
                </a:moveTo>
                <a:cubicBezTo>
                  <a:pt x="1147" y="1075"/>
                  <a:pt x="1221" y="1059"/>
                  <a:pt x="1258" y="1085"/>
                </a:cubicBezTo>
                <a:cubicBezTo>
                  <a:pt x="1274" y="1096"/>
                  <a:pt x="1276" y="1142"/>
                  <a:pt x="1258" y="1153"/>
                </a:cubicBezTo>
                <a:cubicBezTo>
                  <a:pt x="1217" y="1178"/>
                  <a:pt x="1152" y="1171"/>
                  <a:pt x="1106" y="1171"/>
                </a:cubicBezTo>
                <a:cubicBezTo>
                  <a:pt x="1088" y="1171"/>
                  <a:pt x="1085" y="1171"/>
                  <a:pt x="1074" y="1171"/>
                </a:cubicBezTo>
                <a:cubicBezTo>
                  <a:pt x="1076" y="1121"/>
                  <a:pt x="1127" y="1101"/>
                  <a:pt x="1165" y="107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Freeform 1"/>
          <p:cNvSpPr/>
          <p:nvPr/>
        </p:nvSpPr>
        <p:spPr>
          <a:xfrm>
            <a:off x="1071720" y="903240"/>
            <a:ext cx="1538640" cy="465480"/>
          </a:xfrm>
          <a:custGeom>
            <a:avLst/>
            <a:gdLst/>
            <a:ahLst/>
            <a:rect l="0" t="0" r="r" b="b"/>
            <a:pathLst>
              <a:path w="4274" h="1293">
                <a:moveTo>
                  <a:pt x="115" y="64"/>
                </a:moveTo>
                <a:cubicBezTo>
                  <a:pt x="87" y="143"/>
                  <a:pt x="132" y="214"/>
                  <a:pt x="160" y="292"/>
                </a:cubicBezTo>
                <a:cubicBezTo>
                  <a:pt x="203" y="413"/>
                  <a:pt x="234" y="532"/>
                  <a:pt x="240" y="662"/>
                </a:cubicBezTo>
                <a:cubicBezTo>
                  <a:pt x="244" y="736"/>
                  <a:pt x="254" y="836"/>
                  <a:pt x="231" y="908"/>
                </a:cubicBezTo>
                <a:cubicBezTo>
                  <a:pt x="219" y="947"/>
                  <a:pt x="204" y="958"/>
                  <a:pt x="173" y="973"/>
                </a:cubicBezTo>
                <a:moveTo>
                  <a:pt x="190" y="118"/>
                </a:moveTo>
                <a:cubicBezTo>
                  <a:pt x="233" y="70"/>
                  <a:pt x="232" y="61"/>
                  <a:pt x="292" y="51"/>
                </a:cubicBezTo>
                <a:cubicBezTo>
                  <a:pt x="334" y="107"/>
                  <a:pt x="350" y="190"/>
                  <a:pt x="333" y="263"/>
                </a:cubicBezTo>
                <a:cubicBezTo>
                  <a:pt x="306" y="374"/>
                  <a:pt x="212" y="460"/>
                  <a:pt x="121" y="521"/>
                </a:cubicBezTo>
                <a:cubicBezTo>
                  <a:pt x="83" y="546"/>
                  <a:pt x="40" y="569"/>
                  <a:pt x="0" y="591"/>
                </a:cubicBezTo>
                <a:moveTo>
                  <a:pt x="457" y="997"/>
                </a:moveTo>
                <a:cubicBezTo>
                  <a:pt x="404" y="996"/>
                  <a:pt x="351" y="1009"/>
                  <a:pt x="342" y="943"/>
                </a:cubicBezTo>
                <a:cubicBezTo>
                  <a:pt x="332" y="868"/>
                  <a:pt x="375" y="807"/>
                  <a:pt x="433" y="763"/>
                </a:cubicBezTo>
                <a:cubicBezTo>
                  <a:pt x="487" y="722"/>
                  <a:pt x="581" y="692"/>
                  <a:pt x="643" y="734"/>
                </a:cubicBezTo>
                <a:cubicBezTo>
                  <a:pt x="696" y="770"/>
                  <a:pt x="723" y="849"/>
                  <a:pt x="745" y="905"/>
                </a:cubicBezTo>
                <a:cubicBezTo>
                  <a:pt x="754" y="928"/>
                  <a:pt x="763" y="948"/>
                  <a:pt x="773" y="970"/>
                </a:cubicBezTo>
                <a:cubicBezTo>
                  <a:pt x="792" y="960"/>
                  <a:pt x="793" y="967"/>
                  <a:pt x="817" y="938"/>
                </a:cubicBezTo>
                <a:cubicBezTo>
                  <a:pt x="854" y="894"/>
                  <a:pt x="886" y="847"/>
                  <a:pt x="928" y="808"/>
                </a:cubicBezTo>
                <a:cubicBezTo>
                  <a:pt x="951" y="787"/>
                  <a:pt x="987" y="774"/>
                  <a:pt x="1008" y="805"/>
                </a:cubicBezTo>
                <a:cubicBezTo>
                  <a:pt x="1030" y="838"/>
                  <a:pt x="1038" y="886"/>
                  <a:pt x="1051" y="923"/>
                </a:cubicBezTo>
                <a:cubicBezTo>
                  <a:pt x="1053" y="928"/>
                  <a:pt x="1060" y="940"/>
                  <a:pt x="1061" y="943"/>
                </a:cubicBezTo>
                <a:cubicBezTo>
                  <a:pt x="1062" y="913"/>
                  <a:pt x="1064" y="882"/>
                  <a:pt x="1063" y="852"/>
                </a:cubicBezTo>
                <a:cubicBezTo>
                  <a:pt x="1061" y="810"/>
                  <a:pt x="1036" y="790"/>
                  <a:pt x="1024" y="753"/>
                </a:cubicBezTo>
                <a:cubicBezTo>
                  <a:pt x="1023" y="745"/>
                  <a:pt x="1022" y="737"/>
                  <a:pt x="1021" y="729"/>
                </a:cubicBezTo>
                <a:moveTo>
                  <a:pt x="1188" y="402"/>
                </a:moveTo>
                <a:cubicBezTo>
                  <a:pt x="1173" y="389"/>
                  <a:pt x="1169" y="385"/>
                  <a:pt x="1158" y="379"/>
                </a:cubicBezTo>
                <a:cubicBezTo>
                  <a:pt x="1157" y="417"/>
                  <a:pt x="1152" y="465"/>
                  <a:pt x="1157" y="504"/>
                </a:cubicBezTo>
                <a:cubicBezTo>
                  <a:pt x="1168" y="589"/>
                  <a:pt x="1218" y="710"/>
                  <a:pt x="1303" y="746"/>
                </a:cubicBezTo>
                <a:cubicBezTo>
                  <a:pt x="1334" y="759"/>
                  <a:pt x="1375" y="754"/>
                  <a:pt x="1401" y="736"/>
                </a:cubicBezTo>
                <a:cubicBezTo>
                  <a:pt x="1438" y="711"/>
                  <a:pt x="1474" y="661"/>
                  <a:pt x="1524" y="667"/>
                </a:cubicBezTo>
                <a:cubicBezTo>
                  <a:pt x="1528" y="669"/>
                  <a:pt x="1531" y="670"/>
                  <a:pt x="1535" y="672"/>
                </a:cubicBezTo>
                <a:cubicBezTo>
                  <a:pt x="1533" y="738"/>
                  <a:pt x="1517" y="765"/>
                  <a:pt x="1458" y="802"/>
                </a:cubicBezTo>
                <a:cubicBezTo>
                  <a:pt x="1412" y="831"/>
                  <a:pt x="1335" y="871"/>
                  <a:pt x="1278" y="864"/>
                </a:cubicBezTo>
                <a:cubicBezTo>
                  <a:pt x="1241" y="860"/>
                  <a:pt x="1322" y="827"/>
                  <a:pt x="1322" y="827"/>
                </a:cubicBezTo>
                <a:moveTo>
                  <a:pt x="1959" y="601"/>
                </a:moveTo>
                <a:cubicBezTo>
                  <a:pt x="1910" y="604"/>
                  <a:pt x="1876" y="609"/>
                  <a:pt x="1830" y="632"/>
                </a:cubicBezTo>
                <a:cubicBezTo>
                  <a:pt x="1786" y="656"/>
                  <a:pt x="1731" y="685"/>
                  <a:pt x="1720" y="737"/>
                </a:cubicBezTo>
                <a:cubicBezTo>
                  <a:pt x="1720" y="745"/>
                  <a:pt x="1720" y="753"/>
                  <a:pt x="1720" y="761"/>
                </a:cubicBezTo>
                <a:cubicBezTo>
                  <a:pt x="1763" y="793"/>
                  <a:pt x="1818" y="794"/>
                  <a:pt x="1874" y="788"/>
                </a:cubicBezTo>
                <a:cubicBezTo>
                  <a:pt x="1936" y="781"/>
                  <a:pt x="1989" y="749"/>
                  <a:pt x="2032" y="706"/>
                </a:cubicBezTo>
                <a:cubicBezTo>
                  <a:pt x="2037" y="700"/>
                  <a:pt x="2039" y="700"/>
                  <a:pt x="2038" y="695"/>
                </a:cubicBezTo>
                <a:cubicBezTo>
                  <a:pt x="2035" y="732"/>
                  <a:pt x="2019" y="754"/>
                  <a:pt x="2061" y="760"/>
                </a:cubicBezTo>
                <a:cubicBezTo>
                  <a:pt x="2124" y="768"/>
                  <a:pt x="2186" y="733"/>
                  <a:pt x="2229" y="690"/>
                </a:cubicBezTo>
                <a:cubicBezTo>
                  <a:pt x="2270" y="648"/>
                  <a:pt x="2286" y="574"/>
                  <a:pt x="2268" y="517"/>
                </a:cubicBezTo>
                <a:cubicBezTo>
                  <a:pt x="2247" y="452"/>
                  <a:pt x="2180" y="349"/>
                  <a:pt x="2120" y="313"/>
                </a:cubicBezTo>
                <a:cubicBezTo>
                  <a:pt x="2115" y="312"/>
                  <a:pt x="2109" y="311"/>
                  <a:pt x="2104" y="310"/>
                </a:cubicBezTo>
                <a:cubicBezTo>
                  <a:pt x="2083" y="360"/>
                  <a:pt x="2076" y="405"/>
                  <a:pt x="2075" y="468"/>
                </a:cubicBezTo>
                <a:cubicBezTo>
                  <a:pt x="2074" y="557"/>
                  <a:pt x="2114" y="604"/>
                  <a:pt x="2189" y="652"/>
                </a:cubicBezTo>
                <a:cubicBezTo>
                  <a:pt x="2227" y="675"/>
                  <a:pt x="2264" y="688"/>
                  <a:pt x="2308" y="684"/>
                </a:cubicBezTo>
                <a:cubicBezTo>
                  <a:pt x="2348" y="680"/>
                  <a:pt x="2366" y="637"/>
                  <a:pt x="2386" y="607"/>
                </a:cubicBezTo>
                <a:cubicBezTo>
                  <a:pt x="2410" y="571"/>
                  <a:pt x="2429" y="539"/>
                  <a:pt x="2475" y="532"/>
                </a:cubicBezTo>
                <a:cubicBezTo>
                  <a:pt x="2528" y="524"/>
                  <a:pt x="2534" y="566"/>
                  <a:pt x="2533" y="609"/>
                </a:cubicBezTo>
                <a:cubicBezTo>
                  <a:pt x="2532" y="669"/>
                  <a:pt x="2489" y="706"/>
                  <a:pt x="2437" y="727"/>
                </a:cubicBezTo>
                <a:cubicBezTo>
                  <a:pt x="2403" y="740"/>
                  <a:pt x="2367" y="749"/>
                  <a:pt x="2360" y="717"/>
                </a:cubicBezTo>
                <a:cubicBezTo>
                  <a:pt x="2362" y="707"/>
                  <a:pt x="2363" y="698"/>
                  <a:pt x="2365" y="688"/>
                </a:cubicBezTo>
                <a:moveTo>
                  <a:pt x="2617" y="449"/>
                </a:moveTo>
                <a:cubicBezTo>
                  <a:pt x="2654" y="452"/>
                  <a:pt x="2654" y="483"/>
                  <a:pt x="2663" y="518"/>
                </a:cubicBezTo>
                <a:cubicBezTo>
                  <a:pt x="2677" y="574"/>
                  <a:pt x="2683" y="633"/>
                  <a:pt x="2697" y="691"/>
                </a:cubicBezTo>
                <a:cubicBezTo>
                  <a:pt x="2706" y="725"/>
                  <a:pt x="2712" y="755"/>
                  <a:pt x="2745" y="764"/>
                </a:cubicBezTo>
                <a:moveTo>
                  <a:pt x="2435" y="24"/>
                </a:moveTo>
                <a:cubicBezTo>
                  <a:pt x="2433" y="16"/>
                  <a:pt x="2431" y="8"/>
                  <a:pt x="2429" y="0"/>
                </a:cubicBezTo>
                <a:cubicBezTo>
                  <a:pt x="2470" y="53"/>
                  <a:pt x="2507" y="108"/>
                  <a:pt x="2556" y="155"/>
                </a:cubicBezTo>
                <a:cubicBezTo>
                  <a:pt x="2572" y="169"/>
                  <a:pt x="2589" y="183"/>
                  <a:pt x="2605" y="197"/>
                </a:cubicBezTo>
                <a:moveTo>
                  <a:pt x="2915" y="148"/>
                </a:moveTo>
                <a:cubicBezTo>
                  <a:pt x="2918" y="164"/>
                  <a:pt x="2934" y="236"/>
                  <a:pt x="2936" y="247"/>
                </a:cubicBezTo>
                <a:cubicBezTo>
                  <a:pt x="2962" y="365"/>
                  <a:pt x="2977" y="485"/>
                  <a:pt x="2993" y="604"/>
                </a:cubicBezTo>
                <a:cubicBezTo>
                  <a:pt x="3004" y="683"/>
                  <a:pt x="3014" y="752"/>
                  <a:pt x="3042" y="825"/>
                </a:cubicBezTo>
                <a:moveTo>
                  <a:pt x="3246" y="494"/>
                </a:moveTo>
                <a:cubicBezTo>
                  <a:pt x="3274" y="524"/>
                  <a:pt x="3268" y="584"/>
                  <a:pt x="3269" y="627"/>
                </a:cubicBezTo>
                <a:cubicBezTo>
                  <a:pt x="3270" y="695"/>
                  <a:pt x="3269" y="761"/>
                  <a:pt x="3269" y="827"/>
                </a:cubicBezTo>
                <a:moveTo>
                  <a:pt x="3129" y="49"/>
                </a:moveTo>
                <a:cubicBezTo>
                  <a:pt x="3129" y="15"/>
                  <a:pt x="3135" y="109"/>
                  <a:pt x="3149" y="140"/>
                </a:cubicBezTo>
                <a:cubicBezTo>
                  <a:pt x="3174" y="187"/>
                  <a:pt x="3182" y="201"/>
                  <a:pt x="3206" y="227"/>
                </a:cubicBezTo>
                <a:moveTo>
                  <a:pt x="3467" y="212"/>
                </a:moveTo>
                <a:cubicBezTo>
                  <a:pt x="3475" y="272"/>
                  <a:pt x="3490" y="327"/>
                  <a:pt x="3504" y="387"/>
                </a:cubicBezTo>
                <a:cubicBezTo>
                  <a:pt x="3527" y="486"/>
                  <a:pt x="3547" y="587"/>
                  <a:pt x="3581" y="685"/>
                </a:cubicBezTo>
                <a:cubicBezTo>
                  <a:pt x="3602" y="736"/>
                  <a:pt x="3609" y="752"/>
                  <a:pt x="3624" y="784"/>
                </a:cubicBezTo>
                <a:moveTo>
                  <a:pt x="3561" y="586"/>
                </a:moveTo>
                <a:cubicBezTo>
                  <a:pt x="3579" y="575"/>
                  <a:pt x="3599" y="565"/>
                  <a:pt x="3638" y="570"/>
                </a:cubicBezTo>
                <a:cubicBezTo>
                  <a:pt x="3697" y="577"/>
                  <a:pt x="3751" y="612"/>
                  <a:pt x="3809" y="624"/>
                </a:cubicBezTo>
                <a:cubicBezTo>
                  <a:pt x="3842" y="631"/>
                  <a:pt x="3924" y="645"/>
                  <a:pt x="3948" y="614"/>
                </a:cubicBezTo>
                <a:cubicBezTo>
                  <a:pt x="3972" y="584"/>
                  <a:pt x="3961" y="529"/>
                  <a:pt x="3961" y="493"/>
                </a:cubicBezTo>
                <a:cubicBezTo>
                  <a:pt x="3961" y="484"/>
                  <a:pt x="3961" y="483"/>
                  <a:pt x="3961" y="478"/>
                </a:cubicBezTo>
                <a:cubicBezTo>
                  <a:pt x="3977" y="496"/>
                  <a:pt x="3996" y="518"/>
                  <a:pt x="4011" y="543"/>
                </a:cubicBezTo>
                <a:cubicBezTo>
                  <a:pt x="4045" y="598"/>
                  <a:pt x="4073" y="625"/>
                  <a:pt x="4139" y="629"/>
                </a:cubicBezTo>
                <a:cubicBezTo>
                  <a:pt x="4184" y="631"/>
                  <a:pt x="4229" y="621"/>
                  <a:pt x="4251" y="576"/>
                </a:cubicBezTo>
                <a:cubicBezTo>
                  <a:pt x="4268" y="542"/>
                  <a:pt x="4262" y="481"/>
                  <a:pt x="4248" y="447"/>
                </a:cubicBezTo>
                <a:cubicBezTo>
                  <a:pt x="4236" y="428"/>
                  <a:pt x="4233" y="423"/>
                  <a:pt x="4224" y="412"/>
                </a:cubicBezTo>
                <a:cubicBezTo>
                  <a:pt x="4220" y="435"/>
                  <a:pt x="4210" y="502"/>
                  <a:pt x="4209" y="536"/>
                </a:cubicBezTo>
                <a:cubicBezTo>
                  <a:pt x="4206" y="663"/>
                  <a:pt x="4204" y="787"/>
                  <a:pt x="4204" y="912"/>
                </a:cubicBezTo>
                <a:cubicBezTo>
                  <a:pt x="4204" y="1021"/>
                  <a:pt x="4209" y="1114"/>
                  <a:pt x="4242" y="1219"/>
                </a:cubicBezTo>
                <a:cubicBezTo>
                  <a:pt x="4256" y="1259"/>
                  <a:pt x="4260" y="1269"/>
                  <a:pt x="4273" y="129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91" name="Freeform 2"/>
          <p:cNvSpPr/>
          <p:nvPr/>
        </p:nvSpPr>
        <p:spPr>
          <a:xfrm>
            <a:off x="2867040" y="885960"/>
            <a:ext cx="1653120" cy="356400"/>
          </a:xfrm>
          <a:custGeom>
            <a:avLst/>
            <a:gdLst/>
            <a:ahLst/>
            <a:rect l="0" t="0" r="r" b="b"/>
            <a:pathLst>
              <a:path w="4592" h="990">
                <a:moveTo>
                  <a:pt x="175" y="397"/>
                </a:moveTo>
                <a:cubicBezTo>
                  <a:pt x="182" y="375"/>
                  <a:pt x="188" y="368"/>
                  <a:pt x="195" y="345"/>
                </a:cubicBezTo>
                <a:cubicBezTo>
                  <a:pt x="195" y="339"/>
                  <a:pt x="195" y="334"/>
                  <a:pt x="195" y="328"/>
                </a:cubicBezTo>
                <a:cubicBezTo>
                  <a:pt x="156" y="377"/>
                  <a:pt x="113" y="426"/>
                  <a:pt x="75" y="476"/>
                </a:cubicBezTo>
                <a:cubicBezTo>
                  <a:pt x="34" y="530"/>
                  <a:pt x="5" y="573"/>
                  <a:pt x="0" y="640"/>
                </a:cubicBezTo>
                <a:cubicBezTo>
                  <a:pt x="2" y="646"/>
                  <a:pt x="5" y="651"/>
                  <a:pt x="7" y="657"/>
                </a:cubicBezTo>
                <a:cubicBezTo>
                  <a:pt x="91" y="664"/>
                  <a:pt x="165" y="655"/>
                  <a:pt x="224" y="586"/>
                </a:cubicBezTo>
                <a:cubicBezTo>
                  <a:pt x="264" y="539"/>
                  <a:pt x="277" y="454"/>
                  <a:pt x="224" y="414"/>
                </a:cubicBezTo>
                <a:cubicBezTo>
                  <a:pt x="196" y="393"/>
                  <a:pt x="195" y="402"/>
                  <a:pt x="161" y="392"/>
                </a:cubicBezTo>
                <a:cubicBezTo>
                  <a:pt x="249" y="392"/>
                  <a:pt x="324" y="386"/>
                  <a:pt x="409" y="356"/>
                </a:cubicBezTo>
                <a:cubicBezTo>
                  <a:pt x="471" y="334"/>
                  <a:pt x="525" y="305"/>
                  <a:pt x="562" y="250"/>
                </a:cubicBezTo>
                <a:cubicBezTo>
                  <a:pt x="572" y="237"/>
                  <a:pt x="586" y="217"/>
                  <a:pt x="595" y="204"/>
                </a:cubicBezTo>
                <a:cubicBezTo>
                  <a:pt x="610" y="267"/>
                  <a:pt x="619" y="333"/>
                  <a:pt x="626" y="400"/>
                </a:cubicBezTo>
                <a:cubicBezTo>
                  <a:pt x="638" y="521"/>
                  <a:pt x="650" y="642"/>
                  <a:pt x="674" y="760"/>
                </a:cubicBezTo>
                <a:cubicBezTo>
                  <a:pt x="687" y="825"/>
                  <a:pt x="705" y="940"/>
                  <a:pt x="774" y="972"/>
                </a:cubicBezTo>
                <a:cubicBezTo>
                  <a:pt x="810" y="989"/>
                  <a:pt x="845" y="974"/>
                  <a:pt x="862" y="942"/>
                </a:cubicBezTo>
                <a:cubicBezTo>
                  <a:pt x="891" y="888"/>
                  <a:pt x="850" y="829"/>
                  <a:pt x="816" y="791"/>
                </a:cubicBezTo>
                <a:cubicBezTo>
                  <a:pt x="776" y="747"/>
                  <a:pt x="706" y="710"/>
                  <a:pt x="678" y="656"/>
                </a:cubicBezTo>
                <a:cubicBezTo>
                  <a:pt x="677" y="649"/>
                  <a:pt x="676" y="643"/>
                  <a:pt x="675" y="636"/>
                </a:cubicBezTo>
                <a:cubicBezTo>
                  <a:pt x="734" y="602"/>
                  <a:pt x="807" y="578"/>
                  <a:pt x="887" y="561"/>
                </a:cubicBezTo>
                <a:cubicBezTo>
                  <a:pt x="996" y="540"/>
                  <a:pt x="1034" y="533"/>
                  <a:pt x="1108" y="518"/>
                </a:cubicBezTo>
                <a:moveTo>
                  <a:pt x="1874" y="422"/>
                </a:moveTo>
                <a:cubicBezTo>
                  <a:pt x="1844" y="413"/>
                  <a:pt x="1817" y="407"/>
                  <a:pt x="1788" y="400"/>
                </a:cubicBezTo>
                <a:cubicBezTo>
                  <a:pt x="1806" y="438"/>
                  <a:pt x="1790" y="459"/>
                  <a:pt x="1834" y="492"/>
                </a:cubicBezTo>
                <a:cubicBezTo>
                  <a:pt x="1868" y="518"/>
                  <a:pt x="1993" y="567"/>
                  <a:pt x="2022" y="513"/>
                </a:cubicBezTo>
                <a:cubicBezTo>
                  <a:pt x="2046" y="468"/>
                  <a:pt x="2029" y="440"/>
                  <a:pt x="1998" y="409"/>
                </a:cubicBezTo>
                <a:cubicBezTo>
                  <a:pt x="1946" y="356"/>
                  <a:pt x="1785" y="377"/>
                  <a:pt x="1726" y="399"/>
                </a:cubicBezTo>
                <a:cubicBezTo>
                  <a:pt x="1633" y="434"/>
                  <a:pt x="1541" y="545"/>
                  <a:pt x="1599" y="646"/>
                </a:cubicBezTo>
                <a:cubicBezTo>
                  <a:pt x="1660" y="751"/>
                  <a:pt x="1963" y="720"/>
                  <a:pt x="2056" y="706"/>
                </a:cubicBezTo>
                <a:cubicBezTo>
                  <a:pt x="2142" y="693"/>
                  <a:pt x="2278" y="662"/>
                  <a:pt x="2324" y="578"/>
                </a:cubicBezTo>
                <a:cubicBezTo>
                  <a:pt x="2357" y="516"/>
                  <a:pt x="2311" y="452"/>
                  <a:pt x="2287" y="400"/>
                </a:cubicBezTo>
                <a:cubicBezTo>
                  <a:pt x="2274" y="377"/>
                  <a:pt x="2272" y="372"/>
                  <a:pt x="2262" y="359"/>
                </a:cubicBezTo>
                <a:cubicBezTo>
                  <a:pt x="2279" y="450"/>
                  <a:pt x="2301" y="538"/>
                  <a:pt x="2351" y="620"/>
                </a:cubicBezTo>
                <a:cubicBezTo>
                  <a:pt x="2375" y="659"/>
                  <a:pt x="2400" y="679"/>
                  <a:pt x="2427" y="712"/>
                </a:cubicBezTo>
                <a:cubicBezTo>
                  <a:pt x="2473" y="680"/>
                  <a:pt x="2469" y="730"/>
                  <a:pt x="2504" y="653"/>
                </a:cubicBezTo>
                <a:cubicBezTo>
                  <a:pt x="2556" y="541"/>
                  <a:pt x="2528" y="373"/>
                  <a:pt x="2627" y="282"/>
                </a:cubicBezTo>
                <a:cubicBezTo>
                  <a:pt x="2647" y="275"/>
                  <a:pt x="2653" y="272"/>
                  <a:pt x="2667" y="274"/>
                </a:cubicBezTo>
                <a:cubicBezTo>
                  <a:pt x="2693" y="305"/>
                  <a:pt x="2716" y="336"/>
                  <a:pt x="2740" y="372"/>
                </a:cubicBezTo>
                <a:cubicBezTo>
                  <a:pt x="2790" y="447"/>
                  <a:pt x="2815" y="492"/>
                  <a:pt x="2910" y="502"/>
                </a:cubicBezTo>
                <a:cubicBezTo>
                  <a:pt x="2967" y="508"/>
                  <a:pt x="3025" y="501"/>
                  <a:pt x="3075" y="471"/>
                </a:cubicBezTo>
                <a:cubicBezTo>
                  <a:pt x="3127" y="440"/>
                  <a:pt x="3098" y="422"/>
                  <a:pt x="3115" y="380"/>
                </a:cubicBezTo>
                <a:cubicBezTo>
                  <a:pt x="3049" y="363"/>
                  <a:pt x="3003" y="344"/>
                  <a:pt x="2930" y="376"/>
                </a:cubicBezTo>
                <a:cubicBezTo>
                  <a:pt x="2833" y="418"/>
                  <a:pt x="2709" y="543"/>
                  <a:pt x="2780" y="653"/>
                </a:cubicBezTo>
                <a:cubicBezTo>
                  <a:pt x="2841" y="745"/>
                  <a:pt x="3089" y="702"/>
                  <a:pt x="3167" y="672"/>
                </a:cubicBezTo>
                <a:cubicBezTo>
                  <a:pt x="3260" y="636"/>
                  <a:pt x="3259" y="597"/>
                  <a:pt x="3280" y="514"/>
                </a:cubicBezTo>
                <a:cubicBezTo>
                  <a:pt x="3295" y="455"/>
                  <a:pt x="3270" y="386"/>
                  <a:pt x="3263" y="328"/>
                </a:cubicBezTo>
                <a:cubicBezTo>
                  <a:pt x="3263" y="323"/>
                  <a:pt x="3263" y="318"/>
                  <a:pt x="3263" y="313"/>
                </a:cubicBezTo>
                <a:cubicBezTo>
                  <a:pt x="3306" y="398"/>
                  <a:pt x="3337" y="554"/>
                  <a:pt x="3415" y="613"/>
                </a:cubicBezTo>
                <a:cubicBezTo>
                  <a:pt x="3442" y="633"/>
                  <a:pt x="3491" y="631"/>
                  <a:pt x="3518" y="614"/>
                </a:cubicBezTo>
                <a:cubicBezTo>
                  <a:pt x="3562" y="586"/>
                  <a:pt x="3575" y="500"/>
                  <a:pt x="3625" y="484"/>
                </a:cubicBezTo>
                <a:cubicBezTo>
                  <a:pt x="3666" y="471"/>
                  <a:pt x="3680" y="504"/>
                  <a:pt x="3716" y="514"/>
                </a:cubicBezTo>
                <a:cubicBezTo>
                  <a:pt x="3823" y="544"/>
                  <a:pt x="3944" y="552"/>
                  <a:pt x="4055" y="528"/>
                </a:cubicBezTo>
                <a:cubicBezTo>
                  <a:pt x="4165" y="504"/>
                  <a:pt x="4271" y="440"/>
                  <a:pt x="4286" y="321"/>
                </a:cubicBezTo>
                <a:cubicBezTo>
                  <a:pt x="4298" y="230"/>
                  <a:pt x="4251" y="150"/>
                  <a:pt x="4210" y="72"/>
                </a:cubicBezTo>
                <a:cubicBezTo>
                  <a:pt x="4197" y="47"/>
                  <a:pt x="4172" y="19"/>
                  <a:pt x="4159" y="0"/>
                </a:cubicBezTo>
                <a:cubicBezTo>
                  <a:pt x="4150" y="62"/>
                  <a:pt x="4147" y="125"/>
                  <a:pt x="4147" y="189"/>
                </a:cubicBezTo>
                <a:cubicBezTo>
                  <a:pt x="4147" y="284"/>
                  <a:pt x="4166" y="372"/>
                  <a:pt x="4211" y="458"/>
                </a:cubicBezTo>
                <a:cubicBezTo>
                  <a:pt x="4230" y="494"/>
                  <a:pt x="4251" y="533"/>
                  <a:pt x="4268" y="568"/>
                </a:cubicBezTo>
                <a:moveTo>
                  <a:pt x="4035" y="331"/>
                </a:moveTo>
                <a:cubicBezTo>
                  <a:pt x="4141" y="317"/>
                  <a:pt x="4246" y="310"/>
                  <a:pt x="4353" y="309"/>
                </a:cubicBezTo>
                <a:cubicBezTo>
                  <a:pt x="4435" y="308"/>
                  <a:pt x="4510" y="314"/>
                  <a:pt x="4591" y="32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92" name="Freeform 3"/>
          <p:cNvSpPr/>
          <p:nvPr/>
        </p:nvSpPr>
        <p:spPr>
          <a:xfrm>
            <a:off x="3990240" y="1858320"/>
            <a:ext cx="416880" cy="227880"/>
          </a:xfrm>
          <a:custGeom>
            <a:avLst/>
            <a:gdLst/>
            <a:ahLst/>
            <a:rect l="0" t="0" r="r" b="b"/>
            <a:pathLst>
              <a:path w="1158" h="633">
                <a:moveTo>
                  <a:pt x="227" y="159"/>
                </a:moveTo>
                <a:cubicBezTo>
                  <a:pt x="241" y="140"/>
                  <a:pt x="263" y="118"/>
                  <a:pt x="272" y="96"/>
                </a:cubicBezTo>
                <a:cubicBezTo>
                  <a:pt x="273" y="91"/>
                  <a:pt x="273" y="89"/>
                  <a:pt x="273" y="85"/>
                </a:cubicBezTo>
                <a:cubicBezTo>
                  <a:pt x="258" y="82"/>
                  <a:pt x="242" y="75"/>
                  <a:pt x="221" y="77"/>
                </a:cubicBezTo>
                <a:cubicBezTo>
                  <a:pt x="161" y="85"/>
                  <a:pt x="103" y="135"/>
                  <a:pt x="61" y="176"/>
                </a:cubicBezTo>
                <a:cubicBezTo>
                  <a:pt x="38" y="198"/>
                  <a:pt x="0" y="255"/>
                  <a:pt x="21" y="291"/>
                </a:cubicBezTo>
                <a:cubicBezTo>
                  <a:pt x="53" y="348"/>
                  <a:pt x="162" y="351"/>
                  <a:pt x="214" y="362"/>
                </a:cubicBezTo>
                <a:cubicBezTo>
                  <a:pt x="279" y="376"/>
                  <a:pt x="435" y="386"/>
                  <a:pt x="466" y="462"/>
                </a:cubicBezTo>
                <a:cubicBezTo>
                  <a:pt x="466" y="470"/>
                  <a:pt x="466" y="477"/>
                  <a:pt x="466" y="485"/>
                </a:cubicBezTo>
                <a:cubicBezTo>
                  <a:pt x="428" y="527"/>
                  <a:pt x="383" y="523"/>
                  <a:pt x="327" y="524"/>
                </a:cubicBezTo>
                <a:cubicBezTo>
                  <a:pt x="274" y="525"/>
                  <a:pt x="201" y="531"/>
                  <a:pt x="185" y="465"/>
                </a:cubicBezTo>
                <a:cubicBezTo>
                  <a:pt x="168" y="396"/>
                  <a:pt x="240" y="344"/>
                  <a:pt x="283" y="305"/>
                </a:cubicBezTo>
                <a:cubicBezTo>
                  <a:pt x="332" y="262"/>
                  <a:pt x="430" y="215"/>
                  <a:pt x="445" y="146"/>
                </a:cubicBezTo>
                <a:cubicBezTo>
                  <a:pt x="445" y="142"/>
                  <a:pt x="445" y="138"/>
                  <a:pt x="445" y="134"/>
                </a:cubicBezTo>
                <a:cubicBezTo>
                  <a:pt x="363" y="121"/>
                  <a:pt x="273" y="116"/>
                  <a:pt x="189" y="125"/>
                </a:cubicBezTo>
                <a:cubicBezTo>
                  <a:pt x="151" y="129"/>
                  <a:pt x="43" y="139"/>
                  <a:pt x="25" y="185"/>
                </a:cubicBezTo>
                <a:cubicBezTo>
                  <a:pt x="25" y="209"/>
                  <a:pt x="29" y="216"/>
                  <a:pt x="55" y="214"/>
                </a:cubicBezTo>
                <a:moveTo>
                  <a:pt x="958" y="25"/>
                </a:moveTo>
                <a:cubicBezTo>
                  <a:pt x="958" y="0"/>
                  <a:pt x="958" y="55"/>
                  <a:pt x="958" y="81"/>
                </a:cubicBezTo>
                <a:cubicBezTo>
                  <a:pt x="958" y="169"/>
                  <a:pt x="954" y="258"/>
                  <a:pt x="965" y="347"/>
                </a:cubicBezTo>
                <a:cubicBezTo>
                  <a:pt x="971" y="394"/>
                  <a:pt x="984" y="433"/>
                  <a:pt x="1000" y="478"/>
                </a:cubicBezTo>
                <a:moveTo>
                  <a:pt x="1109" y="632"/>
                </a:moveTo>
                <a:cubicBezTo>
                  <a:pt x="1121" y="616"/>
                  <a:pt x="1135" y="601"/>
                  <a:pt x="1149" y="587"/>
                </a:cubicBezTo>
                <a:cubicBezTo>
                  <a:pt x="1154" y="583"/>
                  <a:pt x="1156" y="583"/>
                  <a:pt x="1157" y="580"/>
                </a:cubicBezTo>
                <a:cubicBezTo>
                  <a:pt x="1136" y="583"/>
                  <a:pt x="1125" y="591"/>
                  <a:pt x="1112" y="60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93" name="Freeform 4"/>
          <p:cNvSpPr/>
          <p:nvPr/>
        </p:nvSpPr>
        <p:spPr>
          <a:xfrm>
            <a:off x="3397320" y="2322360"/>
            <a:ext cx="336960" cy="230760"/>
          </a:xfrm>
          <a:custGeom>
            <a:avLst/>
            <a:gdLst/>
            <a:ahLst/>
            <a:rect l="0" t="0" r="r" b="b"/>
            <a:pathLst>
              <a:path w="936" h="641">
                <a:moveTo>
                  <a:pt x="24" y="82"/>
                </a:moveTo>
                <a:cubicBezTo>
                  <a:pt x="11" y="82"/>
                  <a:pt x="8" y="82"/>
                  <a:pt x="0" y="82"/>
                </a:cubicBezTo>
                <a:cubicBezTo>
                  <a:pt x="16" y="45"/>
                  <a:pt x="24" y="39"/>
                  <a:pt x="72" y="26"/>
                </a:cubicBezTo>
                <a:cubicBezTo>
                  <a:pt x="126" y="12"/>
                  <a:pt x="208" y="0"/>
                  <a:pt x="261" y="25"/>
                </a:cubicBezTo>
                <a:cubicBezTo>
                  <a:pt x="308" y="47"/>
                  <a:pt x="333" y="115"/>
                  <a:pt x="318" y="164"/>
                </a:cubicBezTo>
                <a:cubicBezTo>
                  <a:pt x="299" y="229"/>
                  <a:pt x="220" y="270"/>
                  <a:pt x="167" y="302"/>
                </a:cubicBezTo>
                <a:cubicBezTo>
                  <a:pt x="144" y="316"/>
                  <a:pt x="120" y="330"/>
                  <a:pt x="97" y="344"/>
                </a:cubicBezTo>
                <a:cubicBezTo>
                  <a:pt x="174" y="338"/>
                  <a:pt x="246" y="312"/>
                  <a:pt x="321" y="294"/>
                </a:cubicBezTo>
                <a:cubicBezTo>
                  <a:pt x="391" y="277"/>
                  <a:pt x="462" y="264"/>
                  <a:pt x="533" y="249"/>
                </a:cubicBezTo>
                <a:moveTo>
                  <a:pt x="814" y="5"/>
                </a:moveTo>
                <a:cubicBezTo>
                  <a:pt x="825" y="25"/>
                  <a:pt x="831" y="55"/>
                  <a:pt x="834" y="84"/>
                </a:cubicBezTo>
                <a:cubicBezTo>
                  <a:pt x="841" y="148"/>
                  <a:pt x="838" y="214"/>
                  <a:pt x="838" y="278"/>
                </a:cubicBezTo>
                <a:cubicBezTo>
                  <a:pt x="838" y="343"/>
                  <a:pt x="836" y="399"/>
                  <a:pt x="859" y="459"/>
                </a:cubicBezTo>
                <a:moveTo>
                  <a:pt x="874" y="640"/>
                </a:moveTo>
                <a:cubicBezTo>
                  <a:pt x="872" y="632"/>
                  <a:pt x="867" y="616"/>
                  <a:pt x="871" y="608"/>
                </a:cubicBezTo>
                <a:cubicBezTo>
                  <a:pt x="876" y="596"/>
                  <a:pt x="895" y="583"/>
                  <a:pt x="906" y="578"/>
                </a:cubicBezTo>
                <a:cubicBezTo>
                  <a:pt x="921" y="573"/>
                  <a:pt x="927" y="570"/>
                  <a:pt x="935" y="56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94" name="Freeform 5"/>
          <p:cNvSpPr/>
          <p:nvPr/>
        </p:nvSpPr>
        <p:spPr>
          <a:xfrm>
            <a:off x="3919320" y="2320560"/>
            <a:ext cx="357840" cy="195840"/>
          </a:xfrm>
          <a:custGeom>
            <a:avLst/>
            <a:gdLst/>
            <a:ahLst/>
            <a:rect l="0" t="0" r="r" b="b"/>
            <a:pathLst>
              <a:path w="994" h="544">
                <a:moveTo>
                  <a:pt x="12" y="96"/>
                </a:moveTo>
                <a:cubicBezTo>
                  <a:pt x="6" y="86"/>
                  <a:pt x="0" y="105"/>
                  <a:pt x="1" y="89"/>
                </a:cubicBezTo>
                <a:cubicBezTo>
                  <a:pt x="3" y="60"/>
                  <a:pt x="38" y="47"/>
                  <a:pt x="61" y="37"/>
                </a:cubicBezTo>
                <a:cubicBezTo>
                  <a:pt x="118" y="11"/>
                  <a:pt x="178" y="0"/>
                  <a:pt x="241" y="3"/>
                </a:cubicBezTo>
                <a:cubicBezTo>
                  <a:pt x="298" y="6"/>
                  <a:pt x="301" y="67"/>
                  <a:pt x="291" y="114"/>
                </a:cubicBezTo>
                <a:cubicBezTo>
                  <a:pt x="275" y="195"/>
                  <a:pt x="206" y="254"/>
                  <a:pt x="177" y="326"/>
                </a:cubicBezTo>
                <a:cubicBezTo>
                  <a:pt x="239" y="324"/>
                  <a:pt x="289" y="315"/>
                  <a:pt x="350" y="299"/>
                </a:cubicBezTo>
                <a:cubicBezTo>
                  <a:pt x="431" y="277"/>
                  <a:pt x="508" y="251"/>
                  <a:pt x="585" y="220"/>
                </a:cubicBezTo>
                <a:moveTo>
                  <a:pt x="765" y="1"/>
                </a:moveTo>
                <a:cubicBezTo>
                  <a:pt x="769" y="23"/>
                  <a:pt x="782" y="54"/>
                  <a:pt x="787" y="80"/>
                </a:cubicBezTo>
                <a:cubicBezTo>
                  <a:pt x="798" y="142"/>
                  <a:pt x="799" y="203"/>
                  <a:pt x="810" y="263"/>
                </a:cubicBezTo>
                <a:cubicBezTo>
                  <a:pt x="819" y="313"/>
                  <a:pt x="835" y="360"/>
                  <a:pt x="851" y="410"/>
                </a:cubicBezTo>
                <a:moveTo>
                  <a:pt x="930" y="543"/>
                </a:moveTo>
                <a:cubicBezTo>
                  <a:pt x="951" y="543"/>
                  <a:pt x="972" y="543"/>
                  <a:pt x="993" y="54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95" name="Freeform 6"/>
          <p:cNvSpPr/>
          <p:nvPr/>
        </p:nvSpPr>
        <p:spPr>
          <a:xfrm>
            <a:off x="4476600" y="2238480"/>
            <a:ext cx="262440" cy="302040"/>
          </a:xfrm>
          <a:custGeom>
            <a:avLst/>
            <a:gdLst/>
            <a:ahLst/>
            <a:rect l="0" t="0" r="r" b="b"/>
            <a:pathLst>
              <a:path w="729" h="839">
                <a:moveTo>
                  <a:pt x="0" y="191"/>
                </a:moveTo>
                <a:cubicBezTo>
                  <a:pt x="5" y="150"/>
                  <a:pt x="28" y="142"/>
                  <a:pt x="69" y="133"/>
                </a:cubicBezTo>
                <a:cubicBezTo>
                  <a:pt x="113" y="124"/>
                  <a:pt x="156" y="124"/>
                  <a:pt x="185" y="162"/>
                </a:cubicBezTo>
                <a:cubicBezTo>
                  <a:pt x="220" y="207"/>
                  <a:pt x="215" y="285"/>
                  <a:pt x="190" y="334"/>
                </a:cubicBezTo>
                <a:cubicBezTo>
                  <a:pt x="163" y="386"/>
                  <a:pt x="114" y="425"/>
                  <a:pt x="84" y="475"/>
                </a:cubicBezTo>
                <a:cubicBezTo>
                  <a:pt x="73" y="493"/>
                  <a:pt x="77" y="500"/>
                  <a:pt x="75" y="519"/>
                </a:cubicBezTo>
                <a:cubicBezTo>
                  <a:pt x="129" y="522"/>
                  <a:pt x="184" y="524"/>
                  <a:pt x="237" y="516"/>
                </a:cubicBezTo>
                <a:cubicBezTo>
                  <a:pt x="312" y="503"/>
                  <a:pt x="384" y="479"/>
                  <a:pt x="455" y="453"/>
                </a:cubicBezTo>
                <a:moveTo>
                  <a:pt x="632" y="397"/>
                </a:moveTo>
                <a:cubicBezTo>
                  <a:pt x="643" y="423"/>
                  <a:pt x="649" y="449"/>
                  <a:pt x="644" y="478"/>
                </a:cubicBezTo>
                <a:cubicBezTo>
                  <a:pt x="640" y="499"/>
                  <a:pt x="623" y="510"/>
                  <a:pt x="613" y="528"/>
                </a:cubicBezTo>
                <a:cubicBezTo>
                  <a:pt x="611" y="531"/>
                  <a:pt x="612" y="531"/>
                  <a:pt x="610" y="533"/>
                </a:cubicBezTo>
                <a:cubicBezTo>
                  <a:pt x="615" y="520"/>
                  <a:pt x="618" y="519"/>
                  <a:pt x="630" y="509"/>
                </a:cubicBezTo>
                <a:moveTo>
                  <a:pt x="611" y="0"/>
                </a:moveTo>
                <a:cubicBezTo>
                  <a:pt x="589" y="0"/>
                  <a:pt x="597" y="13"/>
                  <a:pt x="592" y="56"/>
                </a:cubicBezTo>
                <a:cubicBezTo>
                  <a:pt x="583" y="134"/>
                  <a:pt x="581" y="211"/>
                  <a:pt x="581" y="290"/>
                </a:cubicBezTo>
                <a:cubicBezTo>
                  <a:pt x="581" y="360"/>
                  <a:pt x="583" y="426"/>
                  <a:pt x="592" y="494"/>
                </a:cubicBezTo>
                <a:cubicBezTo>
                  <a:pt x="597" y="535"/>
                  <a:pt x="604" y="575"/>
                  <a:pt x="613" y="616"/>
                </a:cubicBezTo>
                <a:moveTo>
                  <a:pt x="633" y="799"/>
                </a:moveTo>
                <a:cubicBezTo>
                  <a:pt x="659" y="799"/>
                  <a:pt x="682" y="797"/>
                  <a:pt x="707" y="790"/>
                </a:cubicBezTo>
                <a:cubicBezTo>
                  <a:pt x="714" y="788"/>
                  <a:pt x="722" y="785"/>
                  <a:pt x="728" y="783"/>
                </a:cubicBezTo>
                <a:cubicBezTo>
                  <a:pt x="728" y="805"/>
                  <a:pt x="721" y="812"/>
                  <a:pt x="710" y="829"/>
                </a:cubicBezTo>
                <a:cubicBezTo>
                  <a:pt x="708" y="832"/>
                  <a:pt x="707" y="835"/>
                  <a:pt x="705" y="83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96" name="Freeform 7"/>
          <p:cNvSpPr/>
          <p:nvPr/>
        </p:nvSpPr>
        <p:spPr>
          <a:xfrm>
            <a:off x="4965840" y="2306880"/>
            <a:ext cx="407880" cy="233280"/>
          </a:xfrm>
          <a:custGeom>
            <a:avLst/>
            <a:gdLst/>
            <a:ahLst/>
            <a:rect l="0" t="0" r="r" b="b"/>
            <a:pathLst>
              <a:path w="1133" h="648">
                <a:moveTo>
                  <a:pt x="8" y="76"/>
                </a:moveTo>
                <a:cubicBezTo>
                  <a:pt x="12" y="56"/>
                  <a:pt x="0" y="52"/>
                  <a:pt x="20" y="43"/>
                </a:cubicBezTo>
                <a:cubicBezTo>
                  <a:pt x="62" y="23"/>
                  <a:pt x="132" y="22"/>
                  <a:pt x="177" y="18"/>
                </a:cubicBezTo>
                <a:cubicBezTo>
                  <a:pt x="251" y="12"/>
                  <a:pt x="343" y="0"/>
                  <a:pt x="417" y="18"/>
                </a:cubicBezTo>
                <a:cubicBezTo>
                  <a:pt x="447" y="25"/>
                  <a:pt x="468" y="55"/>
                  <a:pt x="452" y="87"/>
                </a:cubicBezTo>
                <a:cubicBezTo>
                  <a:pt x="421" y="148"/>
                  <a:pt x="358" y="199"/>
                  <a:pt x="319" y="257"/>
                </a:cubicBezTo>
                <a:cubicBezTo>
                  <a:pt x="292" y="298"/>
                  <a:pt x="281" y="328"/>
                  <a:pt x="292" y="368"/>
                </a:cubicBezTo>
                <a:cubicBezTo>
                  <a:pt x="356" y="373"/>
                  <a:pt x="423" y="377"/>
                  <a:pt x="487" y="370"/>
                </a:cubicBezTo>
                <a:cubicBezTo>
                  <a:pt x="547" y="363"/>
                  <a:pt x="595" y="343"/>
                  <a:pt x="650" y="321"/>
                </a:cubicBezTo>
                <a:moveTo>
                  <a:pt x="902" y="22"/>
                </a:moveTo>
                <a:cubicBezTo>
                  <a:pt x="920" y="14"/>
                  <a:pt x="921" y="12"/>
                  <a:pt x="923" y="41"/>
                </a:cubicBezTo>
                <a:cubicBezTo>
                  <a:pt x="930" y="123"/>
                  <a:pt x="920" y="206"/>
                  <a:pt x="929" y="288"/>
                </a:cubicBezTo>
                <a:cubicBezTo>
                  <a:pt x="936" y="356"/>
                  <a:pt x="950" y="423"/>
                  <a:pt x="985" y="484"/>
                </a:cubicBezTo>
                <a:cubicBezTo>
                  <a:pt x="993" y="496"/>
                  <a:pt x="1002" y="507"/>
                  <a:pt x="1010" y="519"/>
                </a:cubicBezTo>
                <a:moveTo>
                  <a:pt x="1119" y="644"/>
                </a:moveTo>
                <a:cubicBezTo>
                  <a:pt x="1124" y="644"/>
                  <a:pt x="1124" y="646"/>
                  <a:pt x="1128" y="647"/>
                </a:cubicBezTo>
                <a:cubicBezTo>
                  <a:pt x="1129" y="647"/>
                  <a:pt x="1131" y="647"/>
                  <a:pt x="1132" y="64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97" name="Freeform 8"/>
          <p:cNvSpPr/>
          <p:nvPr/>
        </p:nvSpPr>
        <p:spPr>
          <a:xfrm>
            <a:off x="3986280" y="2811600"/>
            <a:ext cx="751320" cy="336960"/>
          </a:xfrm>
          <a:custGeom>
            <a:avLst/>
            <a:gdLst/>
            <a:ahLst/>
            <a:rect l="0" t="0" r="r" b="b"/>
            <a:pathLst>
              <a:path w="2087" h="936">
                <a:moveTo>
                  <a:pt x="430" y="132"/>
                </a:moveTo>
                <a:cubicBezTo>
                  <a:pt x="430" y="120"/>
                  <a:pt x="430" y="115"/>
                  <a:pt x="430" y="106"/>
                </a:cubicBezTo>
                <a:cubicBezTo>
                  <a:pt x="422" y="119"/>
                  <a:pt x="399" y="154"/>
                  <a:pt x="388" y="189"/>
                </a:cubicBezTo>
                <a:cubicBezTo>
                  <a:pt x="354" y="302"/>
                  <a:pt x="324" y="419"/>
                  <a:pt x="257" y="517"/>
                </a:cubicBezTo>
                <a:cubicBezTo>
                  <a:pt x="209" y="586"/>
                  <a:pt x="145" y="634"/>
                  <a:pt x="71" y="671"/>
                </a:cubicBezTo>
                <a:cubicBezTo>
                  <a:pt x="48" y="683"/>
                  <a:pt x="24" y="690"/>
                  <a:pt x="0" y="699"/>
                </a:cubicBezTo>
                <a:cubicBezTo>
                  <a:pt x="59" y="695"/>
                  <a:pt x="116" y="684"/>
                  <a:pt x="175" y="678"/>
                </a:cubicBezTo>
                <a:cubicBezTo>
                  <a:pt x="313" y="664"/>
                  <a:pt x="658" y="730"/>
                  <a:pt x="774" y="656"/>
                </a:cubicBezTo>
                <a:cubicBezTo>
                  <a:pt x="795" y="643"/>
                  <a:pt x="793" y="641"/>
                  <a:pt x="781" y="616"/>
                </a:cubicBezTo>
                <a:cubicBezTo>
                  <a:pt x="774" y="601"/>
                  <a:pt x="740" y="587"/>
                  <a:pt x="726" y="578"/>
                </a:cubicBezTo>
                <a:cubicBezTo>
                  <a:pt x="732" y="622"/>
                  <a:pt x="746" y="656"/>
                  <a:pt x="760" y="700"/>
                </a:cubicBezTo>
                <a:cubicBezTo>
                  <a:pt x="780" y="765"/>
                  <a:pt x="791" y="826"/>
                  <a:pt x="796" y="892"/>
                </a:cubicBezTo>
                <a:cubicBezTo>
                  <a:pt x="798" y="917"/>
                  <a:pt x="796" y="922"/>
                  <a:pt x="805" y="935"/>
                </a:cubicBezTo>
                <a:moveTo>
                  <a:pt x="1441" y="168"/>
                </a:moveTo>
                <a:cubicBezTo>
                  <a:pt x="1397" y="163"/>
                  <a:pt x="1356" y="157"/>
                  <a:pt x="1310" y="168"/>
                </a:cubicBezTo>
                <a:cubicBezTo>
                  <a:pt x="1264" y="179"/>
                  <a:pt x="1249" y="192"/>
                  <a:pt x="1222" y="225"/>
                </a:cubicBezTo>
                <a:cubicBezTo>
                  <a:pt x="1227" y="308"/>
                  <a:pt x="1256" y="337"/>
                  <a:pt x="1328" y="382"/>
                </a:cubicBezTo>
                <a:cubicBezTo>
                  <a:pt x="1411" y="435"/>
                  <a:pt x="1569" y="464"/>
                  <a:pt x="1622" y="555"/>
                </a:cubicBezTo>
                <a:cubicBezTo>
                  <a:pt x="1627" y="588"/>
                  <a:pt x="1629" y="598"/>
                  <a:pt x="1618" y="619"/>
                </a:cubicBezTo>
                <a:cubicBezTo>
                  <a:pt x="1534" y="663"/>
                  <a:pt x="1412" y="712"/>
                  <a:pt x="1312" y="681"/>
                </a:cubicBezTo>
                <a:cubicBezTo>
                  <a:pt x="1220" y="653"/>
                  <a:pt x="1279" y="548"/>
                  <a:pt x="1316" y="507"/>
                </a:cubicBezTo>
                <a:cubicBezTo>
                  <a:pt x="1419" y="390"/>
                  <a:pt x="1570" y="307"/>
                  <a:pt x="1704" y="232"/>
                </a:cubicBezTo>
                <a:cubicBezTo>
                  <a:pt x="1838" y="158"/>
                  <a:pt x="1960" y="87"/>
                  <a:pt x="2086" y="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98" name="Freeform 9"/>
          <p:cNvSpPr/>
          <p:nvPr/>
        </p:nvSpPr>
        <p:spPr>
          <a:xfrm>
            <a:off x="1887480" y="2244600"/>
            <a:ext cx="357480" cy="141480"/>
          </a:xfrm>
          <a:custGeom>
            <a:avLst/>
            <a:gdLst/>
            <a:ahLst/>
            <a:rect l="0" t="0" r="r" b="b"/>
            <a:pathLst>
              <a:path w="993" h="393">
                <a:moveTo>
                  <a:pt x="37" y="0"/>
                </a:moveTo>
                <a:cubicBezTo>
                  <a:pt x="7" y="11"/>
                  <a:pt x="6" y="7"/>
                  <a:pt x="0" y="31"/>
                </a:cubicBezTo>
                <a:cubicBezTo>
                  <a:pt x="101" y="51"/>
                  <a:pt x="207" y="47"/>
                  <a:pt x="311" y="45"/>
                </a:cubicBezTo>
                <a:cubicBezTo>
                  <a:pt x="469" y="43"/>
                  <a:pt x="629" y="33"/>
                  <a:pt x="785" y="52"/>
                </a:cubicBezTo>
                <a:moveTo>
                  <a:pt x="91" y="392"/>
                </a:moveTo>
                <a:cubicBezTo>
                  <a:pt x="247" y="386"/>
                  <a:pt x="391" y="349"/>
                  <a:pt x="544" y="321"/>
                </a:cubicBezTo>
                <a:cubicBezTo>
                  <a:pt x="692" y="293"/>
                  <a:pt x="842" y="276"/>
                  <a:pt x="992" y="26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099" name="Freeform 10"/>
          <p:cNvSpPr/>
          <p:nvPr/>
        </p:nvSpPr>
        <p:spPr>
          <a:xfrm>
            <a:off x="6741360" y="1970280"/>
            <a:ext cx="1069560" cy="232200"/>
          </a:xfrm>
          <a:custGeom>
            <a:avLst/>
            <a:gdLst/>
            <a:ahLst/>
            <a:rect l="0" t="0" r="r" b="b"/>
            <a:pathLst>
              <a:path w="2971" h="645">
                <a:moveTo>
                  <a:pt x="281" y="118"/>
                </a:moveTo>
                <a:cubicBezTo>
                  <a:pt x="219" y="117"/>
                  <a:pt x="185" y="126"/>
                  <a:pt x="136" y="168"/>
                </a:cubicBezTo>
                <a:cubicBezTo>
                  <a:pt x="74" y="221"/>
                  <a:pt x="18" y="294"/>
                  <a:pt x="8" y="376"/>
                </a:cubicBezTo>
                <a:cubicBezTo>
                  <a:pt x="0" y="437"/>
                  <a:pt x="27" y="451"/>
                  <a:pt x="85" y="460"/>
                </a:cubicBezTo>
                <a:cubicBezTo>
                  <a:pt x="158" y="471"/>
                  <a:pt x="235" y="465"/>
                  <a:pt x="308" y="465"/>
                </a:cubicBezTo>
                <a:moveTo>
                  <a:pt x="589" y="153"/>
                </a:moveTo>
                <a:cubicBezTo>
                  <a:pt x="570" y="140"/>
                  <a:pt x="545" y="123"/>
                  <a:pt x="521" y="141"/>
                </a:cubicBezTo>
                <a:cubicBezTo>
                  <a:pt x="480" y="171"/>
                  <a:pt x="473" y="218"/>
                  <a:pt x="471" y="264"/>
                </a:cubicBezTo>
                <a:cubicBezTo>
                  <a:pt x="469" y="332"/>
                  <a:pt x="534" y="348"/>
                  <a:pt x="593" y="353"/>
                </a:cubicBezTo>
                <a:cubicBezTo>
                  <a:pt x="647" y="358"/>
                  <a:pt x="725" y="367"/>
                  <a:pt x="746" y="302"/>
                </a:cubicBezTo>
                <a:cubicBezTo>
                  <a:pt x="764" y="245"/>
                  <a:pt x="737" y="195"/>
                  <a:pt x="696" y="158"/>
                </a:cubicBezTo>
                <a:cubicBezTo>
                  <a:pt x="658" y="123"/>
                  <a:pt x="614" y="112"/>
                  <a:pt x="564" y="110"/>
                </a:cubicBezTo>
                <a:cubicBezTo>
                  <a:pt x="528" y="109"/>
                  <a:pt x="574" y="157"/>
                  <a:pt x="603" y="178"/>
                </a:cubicBezTo>
                <a:moveTo>
                  <a:pt x="967" y="146"/>
                </a:moveTo>
                <a:cubicBezTo>
                  <a:pt x="951" y="131"/>
                  <a:pt x="949" y="132"/>
                  <a:pt x="933" y="125"/>
                </a:cubicBezTo>
                <a:cubicBezTo>
                  <a:pt x="923" y="161"/>
                  <a:pt x="916" y="204"/>
                  <a:pt x="923" y="242"/>
                </a:cubicBezTo>
                <a:cubicBezTo>
                  <a:pt x="933" y="298"/>
                  <a:pt x="983" y="328"/>
                  <a:pt x="1036" y="333"/>
                </a:cubicBezTo>
                <a:cubicBezTo>
                  <a:pt x="1068" y="336"/>
                  <a:pt x="1073" y="327"/>
                  <a:pt x="1082" y="298"/>
                </a:cubicBezTo>
                <a:cubicBezTo>
                  <a:pt x="1088" y="279"/>
                  <a:pt x="1090" y="259"/>
                  <a:pt x="1094" y="239"/>
                </a:cubicBezTo>
                <a:cubicBezTo>
                  <a:pt x="1112" y="247"/>
                  <a:pt x="1109" y="244"/>
                  <a:pt x="1127" y="261"/>
                </a:cubicBezTo>
                <a:cubicBezTo>
                  <a:pt x="1156" y="287"/>
                  <a:pt x="1177" y="303"/>
                  <a:pt x="1217" y="306"/>
                </a:cubicBezTo>
                <a:cubicBezTo>
                  <a:pt x="1259" y="309"/>
                  <a:pt x="1279" y="295"/>
                  <a:pt x="1302" y="259"/>
                </a:cubicBezTo>
                <a:cubicBezTo>
                  <a:pt x="1324" y="226"/>
                  <a:pt x="1337" y="186"/>
                  <a:pt x="1341" y="146"/>
                </a:cubicBezTo>
                <a:cubicBezTo>
                  <a:pt x="1343" y="123"/>
                  <a:pt x="1341" y="100"/>
                  <a:pt x="1341" y="77"/>
                </a:cubicBezTo>
                <a:cubicBezTo>
                  <a:pt x="1325" y="121"/>
                  <a:pt x="1308" y="164"/>
                  <a:pt x="1302" y="211"/>
                </a:cubicBezTo>
                <a:cubicBezTo>
                  <a:pt x="1296" y="259"/>
                  <a:pt x="1288" y="336"/>
                  <a:pt x="1303" y="384"/>
                </a:cubicBezTo>
                <a:cubicBezTo>
                  <a:pt x="1308" y="400"/>
                  <a:pt x="1314" y="412"/>
                  <a:pt x="1316" y="429"/>
                </a:cubicBezTo>
                <a:cubicBezTo>
                  <a:pt x="1317" y="433"/>
                  <a:pt x="1315" y="438"/>
                  <a:pt x="1316" y="442"/>
                </a:cubicBezTo>
                <a:cubicBezTo>
                  <a:pt x="1316" y="367"/>
                  <a:pt x="1302" y="270"/>
                  <a:pt x="1336" y="202"/>
                </a:cubicBezTo>
                <a:cubicBezTo>
                  <a:pt x="1350" y="174"/>
                  <a:pt x="1371" y="174"/>
                  <a:pt x="1399" y="175"/>
                </a:cubicBezTo>
                <a:cubicBezTo>
                  <a:pt x="1436" y="176"/>
                  <a:pt x="1456" y="202"/>
                  <a:pt x="1469" y="235"/>
                </a:cubicBezTo>
                <a:cubicBezTo>
                  <a:pt x="1479" y="260"/>
                  <a:pt x="1488" y="307"/>
                  <a:pt x="1476" y="332"/>
                </a:cubicBezTo>
                <a:cubicBezTo>
                  <a:pt x="1469" y="342"/>
                  <a:pt x="1467" y="345"/>
                  <a:pt x="1463" y="352"/>
                </a:cubicBezTo>
                <a:moveTo>
                  <a:pt x="1651" y="17"/>
                </a:moveTo>
                <a:cubicBezTo>
                  <a:pt x="1635" y="41"/>
                  <a:pt x="1633" y="65"/>
                  <a:pt x="1633" y="105"/>
                </a:cubicBezTo>
                <a:cubicBezTo>
                  <a:pt x="1632" y="181"/>
                  <a:pt x="1638" y="253"/>
                  <a:pt x="1654" y="328"/>
                </a:cubicBezTo>
                <a:cubicBezTo>
                  <a:pt x="1667" y="389"/>
                  <a:pt x="1680" y="454"/>
                  <a:pt x="1714" y="508"/>
                </a:cubicBezTo>
                <a:cubicBezTo>
                  <a:pt x="1728" y="527"/>
                  <a:pt x="1732" y="532"/>
                  <a:pt x="1744" y="540"/>
                </a:cubicBezTo>
                <a:moveTo>
                  <a:pt x="1472" y="285"/>
                </a:moveTo>
                <a:cubicBezTo>
                  <a:pt x="1565" y="272"/>
                  <a:pt x="1664" y="279"/>
                  <a:pt x="1758" y="279"/>
                </a:cubicBezTo>
                <a:cubicBezTo>
                  <a:pt x="1874" y="279"/>
                  <a:pt x="1991" y="280"/>
                  <a:pt x="2108" y="284"/>
                </a:cubicBezTo>
                <a:moveTo>
                  <a:pt x="2488" y="235"/>
                </a:moveTo>
                <a:cubicBezTo>
                  <a:pt x="2452" y="230"/>
                  <a:pt x="2419" y="222"/>
                  <a:pt x="2381" y="235"/>
                </a:cubicBezTo>
                <a:cubicBezTo>
                  <a:pt x="2329" y="253"/>
                  <a:pt x="2282" y="288"/>
                  <a:pt x="2273" y="343"/>
                </a:cubicBezTo>
                <a:cubicBezTo>
                  <a:pt x="2263" y="405"/>
                  <a:pt x="2311" y="428"/>
                  <a:pt x="2364" y="438"/>
                </a:cubicBezTo>
                <a:cubicBezTo>
                  <a:pt x="2408" y="446"/>
                  <a:pt x="2473" y="453"/>
                  <a:pt x="2499" y="409"/>
                </a:cubicBezTo>
                <a:cubicBezTo>
                  <a:pt x="2524" y="366"/>
                  <a:pt x="2511" y="305"/>
                  <a:pt x="2487" y="267"/>
                </a:cubicBezTo>
                <a:cubicBezTo>
                  <a:pt x="2467" y="235"/>
                  <a:pt x="2435" y="215"/>
                  <a:pt x="2412" y="186"/>
                </a:cubicBezTo>
                <a:cubicBezTo>
                  <a:pt x="2412" y="185"/>
                  <a:pt x="2412" y="183"/>
                  <a:pt x="2412" y="182"/>
                </a:cubicBezTo>
                <a:cubicBezTo>
                  <a:pt x="2522" y="182"/>
                  <a:pt x="2746" y="217"/>
                  <a:pt x="2830" y="132"/>
                </a:cubicBezTo>
                <a:cubicBezTo>
                  <a:pt x="2854" y="109"/>
                  <a:pt x="2834" y="61"/>
                  <a:pt x="2814" y="43"/>
                </a:cubicBezTo>
                <a:cubicBezTo>
                  <a:pt x="2796" y="27"/>
                  <a:pt x="2732" y="0"/>
                  <a:pt x="2708" y="21"/>
                </a:cubicBezTo>
                <a:cubicBezTo>
                  <a:pt x="2660" y="62"/>
                  <a:pt x="2664" y="191"/>
                  <a:pt x="2677" y="244"/>
                </a:cubicBezTo>
                <a:cubicBezTo>
                  <a:pt x="2701" y="341"/>
                  <a:pt x="2770" y="424"/>
                  <a:pt x="2801" y="519"/>
                </a:cubicBezTo>
                <a:cubicBezTo>
                  <a:pt x="2817" y="565"/>
                  <a:pt x="2824" y="617"/>
                  <a:pt x="2769" y="637"/>
                </a:cubicBezTo>
                <a:cubicBezTo>
                  <a:pt x="2756" y="639"/>
                  <a:pt x="2743" y="642"/>
                  <a:pt x="2730" y="644"/>
                </a:cubicBezTo>
                <a:moveTo>
                  <a:pt x="2540" y="372"/>
                </a:moveTo>
                <a:cubicBezTo>
                  <a:pt x="2633" y="316"/>
                  <a:pt x="2704" y="311"/>
                  <a:pt x="2815" y="310"/>
                </a:cubicBezTo>
                <a:cubicBezTo>
                  <a:pt x="2884" y="309"/>
                  <a:pt x="2913" y="314"/>
                  <a:pt x="2970" y="34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100" name="Freeform 11"/>
          <p:cNvSpPr/>
          <p:nvPr/>
        </p:nvSpPr>
        <p:spPr>
          <a:xfrm>
            <a:off x="7315200" y="2162160"/>
            <a:ext cx="930600" cy="169200"/>
          </a:xfrm>
          <a:custGeom>
            <a:avLst/>
            <a:gdLst/>
            <a:ahLst/>
            <a:rect l="0" t="0" r="r" b="b"/>
            <a:pathLst>
              <a:path w="2585" h="470">
                <a:moveTo>
                  <a:pt x="125" y="101"/>
                </a:moveTo>
                <a:cubicBezTo>
                  <a:pt x="173" y="125"/>
                  <a:pt x="212" y="153"/>
                  <a:pt x="257" y="182"/>
                </a:cubicBezTo>
                <a:cubicBezTo>
                  <a:pt x="337" y="235"/>
                  <a:pt x="401" y="242"/>
                  <a:pt x="483" y="225"/>
                </a:cubicBezTo>
                <a:cubicBezTo>
                  <a:pt x="463" y="167"/>
                  <a:pt x="461" y="148"/>
                  <a:pt x="386" y="132"/>
                </a:cubicBezTo>
                <a:cubicBezTo>
                  <a:pt x="261" y="105"/>
                  <a:pt x="84" y="125"/>
                  <a:pt x="32" y="264"/>
                </a:cubicBezTo>
                <a:cubicBezTo>
                  <a:pt x="0" y="349"/>
                  <a:pt x="49" y="387"/>
                  <a:pt x="125" y="410"/>
                </a:cubicBezTo>
                <a:cubicBezTo>
                  <a:pt x="258" y="451"/>
                  <a:pt x="445" y="451"/>
                  <a:pt x="579" y="419"/>
                </a:cubicBezTo>
                <a:cubicBezTo>
                  <a:pt x="661" y="400"/>
                  <a:pt x="707" y="366"/>
                  <a:pt x="715" y="282"/>
                </a:cubicBezTo>
                <a:cubicBezTo>
                  <a:pt x="719" y="232"/>
                  <a:pt x="713" y="186"/>
                  <a:pt x="706" y="139"/>
                </a:cubicBezTo>
                <a:cubicBezTo>
                  <a:pt x="716" y="188"/>
                  <a:pt x="722" y="231"/>
                  <a:pt x="740" y="282"/>
                </a:cubicBezTo>
                <a:cubicBezTo>
                  <a:pt x="760" y="336"/>
                  <a:pt x="782" y="407"/>
                  <a:pt x="826" y="446"/>
                </a:cubicBezTo>
                <a:cubicBezTo>
                  <a:pt x="835" y="446"/>
                  <a:pt x="837" y="446"/>
                  <a:pt x="842" y="446"/>
                </a:cubicBezTo>
                <a:cubicBezTo>
                  <a:pt x="866" y="353"/>
                  <a:pt x="868" y="214"/>
                  <a:pt x="946" y="149"/>
                </a:cubicBezTo>
                <a:cubicBezTo>
                  <a:pt x="952" y="148"/>
                  <a:pt x="958" y="148"/>
                  <a:pt x="964" y="147"/>
                </a:cubicBezTo>
                <a:cubicBezTo>
                  <a:pt x="987" y="169"/>
                  <a:pt x="1005" y="191"/>
                  <a:pt x="1028" y="225"/>
                </a:cubicBezTo>
                <a:cubicBezTo>
                  <a:pt x="1045" y="253"/>
                  <a:pt x="1058" y="269"/>
                  <a:pt x="1082" y="287"/>
                </a:cubicBezTo>
                <a:cubicBezTo>
                  <a:pt x="1102" y="302"/>
                  <a:pt x="1139" y="320"/>
                  <a:pt x="1161" y="329"/>
                </a:cubicBezTo>
                <a:cubicBezTo>
                  <a:pt x="1213" y="349"/>
                  <a:pt x="1307" y="373"/>
                  <a:pt x="1360" y="344"/>
                </a:cubicBezTo>
                <a:cubicBezTo>
                  <a:pt x="1387" y="329"/>
                  <a:pt x="1406" y="273"/>
                  <a:pt x="1387" y="246"/>
                </a:cubicBezTo>
                <a:cubicBezTo>
                  <a:pt x="1346" y="185"/>
                  <a:pt x="1241" y="173"/>
                  <a:pt x="1180" y="205"/>
                </a:cubicBezTo>
                <a:cubicBezTo>
                  <a:pt x="1133" y="230"/>
                  <a:pt x="1089" y="318"/>
                  <a:pt x="1113" y="371"/>
                </a:cubicBezTo>
                <a:cubicBezTo>
                  <a:pt x="1154" y="463"/>
                  <a:pt x="1341" y="469"/>
                  <a:pt x="1422" y="455"/>
                </a:cubicBezTo>
                <a:cubicBezTo>
                  <a:pt x="1510" y="440"/>
                  <a:pt x="1519" y="382"/>
                  <a:pt x="1524" y="307"/>
                </a:cubicBezTo>
                <a:cubicBezTo>
                  <a:pt x="1526" y="273"/>
                  <a:pt x="1520" y="254"/>
                  <a:pt x="1516" y="218"/>
                </a:cubicBezTo>
                <a:cubicBezTo>
                  <a:pt x="1534" y="270"/>
                  <a:pt x="1547" y="367"/>
                  <a:pt x="1592" y="399"/>
                </a:cubicBezTo>
                <a:cubicBezTo>
                  <a:pt x="1617" y="417"/>
                  <a:pt x="1671" y="411"/>
                  <a:pt x="1698" y="403"/>
                </a:cubicBezTo>
                <a:cubicBezTo>
                  <a:pt x="1759" y="384"/>
                  <a:pt x="1800" y="324"/>
                  <a:pt x="1858" y="306"/>
                </a:cubicBezTo>
                <a:cubicBezTo>
                  <a:pt x="1887" y="297"/>
                  <a:pt x="1907" y="304"/>
                  <a:pt x="1934" y="312"/>
                </a:cubicBezTo>
                <a:cubicBezTo>
                  <a:pt x="1986" y="327"/>
                  <a:pt x="2026" y="347"/>
                  <a:pt x="2084" y="349"/>
                </a:cubicBezTo>
                <a:cubicBezTo>
                  <a:pt x="2139" y="351"/>
                  <a:pt x="2192" y="348"/>
                  <a:pt x="2227" y="299"/>
                </a:cubicBezTo>
                <a:cubicBezTo>
                  <a:pt x="2267" y="242"/>
                  <a:pt x="2257" y="152"/>
                  <a:pt x="2242" y="89"/>
                </a:cubicBezTo>
                <a:cubicBezTo>
                  <a:pt x="2235" y="57"/>
                  <a:pt x="2222" y="29"/>
                  <a:pt x="2211" y="0"/>
                </a:cubicBezTo>
                <a:cubicBezTo>
                  <a:pt x="2204" y="28"/>
                  <a:pt x="2194" y="71"/>
                  <a:pt x="2191" y="105"/>
                </a:cubicBezTo>
                <a:cubicBezTo>
                  <a:pt x="2183" y="193"/>
                  <a:pt x="2171" y="307"/>
                  <a:pt x="2197" y="393"/>
                </a:cubicBezTo>
                <a:cubicBezTo>
                  <a:pt x="2205" y="420"/>
                  <a:pt x="2226" y="443"/>
                  <a:pt x="2239" y="467"/>
                </a:cubicBezTo>
                <a:moveTo>
                  <a:pt x="1973" y="280"/>
                </a:moveTo>
                <a:cubicBezTo>
                  <a:pt x="2079" y="272"/>
                  <a:pt x="2184" y="272"/>
                  <a:pt x="2290" y="273"/>
                </a:cubicBezTo>
                <a:cubicBezTo>
                  <a:pt x="2389" y="274"/>
                  <a:pt x="2486" y="282"/>
                  <a:pt x="2584" y="28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101" name="Freeform 12"/>
          <p:cNvSpPr/>
          <p:nvPr/>
        </p:nvSpPr>
        <p:spPr>
          <a:xfrm>
            <a:off x="6926760" y="2847960"/>
            <a:ext cx="1977840" cy="246600"/>
          </a:xfrm>
          <a:custGeom>
            <a:avLst/>
            <a:gdLst/>
            <a:ahLst/>
            <a:rect l="0" t="0" r="r" b="b"/>
            <a:pathLst>
              <a:path w="5494" h="685">
                <a:moveTo>
                  <a:pt x="448" y="123"/>
                </a:moveTo>
                <a:cubicBezTo>
                  <a:pt x="451" y="98"/>
                  <a:pt x="452" y="76"/>
                  <a:pt x="453" y="51"/>
                </a:cubicBezTo>
                <a:cubicBezTo>
                  <a:pt x="419" y="47"/>
                  <a:pt x="377" y="40"/>
                  <a:pt x="345" y="59"/>
                </a:cubicBezTo>
                <a:cubicBezTo>
                  <a:pt x="306" y="83"/>
                  <a:pt x="284" y="157"/>
                  <a:pt x="301" y="200"/>
                </a:cubicBezTo>
                <a:cubicBezTo>
                  <a:pt x="330" y="275"/>
                  <a:pt x="427" y="326"/>
                  <a:pt x="489" y="369"/>
                </a:cubicBezTo>
                <a:cubicBezTo>
                  <a:pt x="533" y="398"/>
                  <a:pt x="579" y="416"/>
                  <a:pt x="590" y="468"/>
                </a:cubicBezTo>
                <a:cubicBezTo>
                  <a:pt x="505" y="504"/>
                  <a:pt x="417" y="504"/>
                  <a:pt x="324" y="506"/>
                </a:cubicBezTo>
                <a:cubicBezTo>
                  <a:pt x="225" y="508"/>
                  <a:pt x="121" y="514"/>
                  <a:pt x="24" y="502"/>
                </a:cubicBezTo>
                <a:cubicBezTo>
                  <a:pt x="0" y="499"/>
                  <a:pt x="36" y="494"/>
                  <a:pt x="60" y="489"/>
                </a:cubicBezTo>
                <a:moveTo>
                  <a:pt x="1179" y="200"/>
                </a:moveTo>
                <a:cubicBezTo>
                  <a:pt x="1076" y="199"/>
                  <a:pt x="1004" y="215"/>
                  <a:pt x="907" y="254"/>
                </a:cubicBezTo>
                <a:cubicBezTo>
                  <a:pt x="847" y="278"/>
                  <a:pt x="742" y="309"/>
                  <a:pt x="717" y="378"/>
                </a:cubicBezTo>
                <a:cubicBezTo>
                  <a:pt x="717" y="386"/>
                  <a:pt x="717" y="394"/>
                  <a:pt x="717" y="402"/>
                </a:cubicBezTo>
                <a:cubicBezTo>
                  <a:pt x="800" y="442"/>
                  <a:pt x="887" y="435"/>
                  <a:pt x="979" y="435"/>
                </a:cubicBezTo>
                <a:cubicBezTo>
                  <a:pt x="1053" y="435"/>
                  <a:pt x="1155" y="437"/>
                  <a:pt x="1199" y="362"/>
                </a:cubicBezTo>
                <a:cubicBezTo>
                  <a:pt x="1211" y="340"/>
                  <a:pt x="1205" y="319"/>
                  <a:pt x="1199" y="299"/>
                </a:cubicBezTo>
                <a:cubicBezTo>
                  <a:pt x="1164" y="293"/>
                  <a:pt x="1133" y="283"/>
                  <a:pt x="1113" y="319"/>
                </a:cubicBezTo>
                <a:cubicBezTo>
                  <a:pt x="1093" y="356"/>
                  <a:pt x="1096" y="412"/>
                  <a:pt x="1131" y="435"/>
                </a:cubicBezTo>
                <a:cubicBezTo>
                  <a:pt x="1169" y="451"/>
                  <a:pt x="1181" y="456"/>
                  <a:pt x="1209" y="458"/>
                </a:cubicBezTo>
                <a:moveTo>
                  <a:pt x="1346" y="381"/>
                </a:moveTo>
                <a:cubicBezTo>
                  <a:pt x="1361" y="336"/>
                  <a:pt x="1369" y="246"/>
                  <a:pt x="1419" y="228"/>
                </a:cubicBezTo>
                <a:cubicBezTo>
                  <a:pt x="1475" y="208"/>
                  <a:pt x="1503" y="254"/>
                  <a:pt x="1520" y="299"/>
                </a:cubicBezTo>
                <a:cubicBezTo>
                  <a:pt x="1540" y="353"/>
                  <a:pt x="1542" y="423"/>
                  <a:pt x="1523" y="465"/>
                </a:cubicBezTo>
                <a:cubicBezTo>
                  <a:pt x="1513" y="448"/>
                  <a:pt x="1505" y="453"/>
                  <a:pt x="1504" y="415"/>
                </a:cubicBezTo>
                <a:cubicBezTo>
                  <a:pt x="1503" y="370"/>
                  <a:pt x="1536" y="333"/>
                  <a:pt x="1572" y="308"/>
                </a:cubicBezTo>
                <a:cubicBezTo>
                  <a:pt x="1603" y="287"/>
                  <a:pt x="1662" y="274"/>
                  <a:pt x="1695" y="299"/>
                </a:cubicBezTo>
                <a:cubicBezTo>
                  <a:pt x="1727" y="323"/>
                  <a:pt x="1731" y="373"/>
                  <a:pt x="1732" y="409"/>
                </a:cubicBezTo>
                <a:cubicBezTo>
                  <a:pt x="1732" y="417"/>
                  <a:pt x="1732" y="426"/>
                  <a:pt x="1732" y="434"/>
                </a:cubicBezTo>
                <a:cubicBezTo>
                  <a:pt x="1761" y="408"/>
                  <a:pt x="1787" y="384"/>
                  <a:pt x="1820" y="364"/>
                </a:cubicBezTo>
                <a:cubicBezTo>
                  <a:pt x="1844" y="350"/>
                  <a:pt x="1911" y="318"/>
                  <a:pt x="1940" y="337"/>
                </a:cubicBezTo>
                <a:cubicBezTo>
                  <a:pt x="1977" y="362"/>
                  <a:pt x="1981" y="392"/>
                  <a:pt x="1988" y="435"/>
                </a:cubicBezTo>
                <a:cubicBezTo>
                  <a:pt x="1993" y="465"/>
                  <a:pt x="1996" y="502"/>
                  <a:pt x="2031" y="514"/>
                </a:cubicBezTo>
                <a:cubicBezTo>
                  <a:pt x="2066" y="525"/>
                  <a:pt x="2093" y="504"/>
                  <a:pt x="2112" y="478"/>
                </a:cubicBezTo>
                <a:cubicBezTo>
                  <a:pt x="2146" y="432"/>
                  <a:pt x="2158" y="371"/>
                  <a:pt x="2201" y="331"/>
                </a:cubicBezTo>
                <a:cubicBezTo>
                  <a:pt x="2206" y="329"/>
                  <a:pt x="2211" y="328"/>
                  <a:pt x="2216" y="326"/>
                </a:cubicBezTo>
                <a:cubicBezTo>
                  <a:pt x="2249" y="356"/>
                  <a:pt x="2265" y="374"/>
                  <a:pt x="2276" y="432"/>
                </a:cubicBezTo>
                <a:cubicBezTo>
                  <a:pt x="2291" y="513"/>
                  <a:pt x="2303" y="597"/>
                  <a:pt x="2311" y="679"/>
                </a:cubicBezTo>
                <a:cubicBezTo>
                  <a:pt x="2311" y="681"/>
                  <a:pt x="2311" y="682"/>
                  <a:pt x="2311" y="684"/>
                </a:cubicBezTo>
                <a:cubicBezTo>
                  <a:pt x="2280" y="655"/>
                  <a:pt x="2254" y="624"/>
                  <a:pt x="2234" y="581"/>
                </a:cubicBezTo>
                <a:cubicBezTo>
                  <a:pt x="2204" y="518"/>
                  <a:pt x="2192" y="441"/>
                  <a:pt x="2203" y="371"/>
                </a:cubicBezTo>
                <a:cubicBezTo>
                  <a:pt x="2214" y="297"/>
                  <a:pt x="2260" y="209"/>
                  <a:pt x="2332" y="179"/>
                </a:cubicBezTo>
                <a:cubicBezTo>
                  <a:pt x="2404" y="149"/>
                  <a:pt x="2425" y="203"/>
                  <a:pt x="2429" y="261"/>
                </a:cubicBezTo>
                <a:cubicBezTo>
                  <a:pt x="2434" y="325"/>
                  <a:pt x="2417" y="367"/>
                  <a:pt x="2356" y="393"/>
                </a:cubicBezTo>
                <a:cubicBezTo>
                  <a:pt x="2324" y="407"/>
                  <a:pt x="2290" y="405"/>
                  <a:pt x="2255" y="406"/>
                </a:cubicBezTo>
                <a:moveTo>
                  <a:pt x="2641" y="0"/>
                </a:moveTo>
                <a:cubicBezTo>
                  <a:pt x="2641" y="81"/>
                  <a:pt x="2634" y="165"/>
                  <a:pt x="2650" y="245"/>
                </a:cubicBezTo>
                <a:cubicBezTo>
                  <a:pt x="2666" y="322"/>
                  <a:pt x="2702" y="396"/>
                  <a:pt x="2769" y="442"/>
                </a:cubicBezTo>
                <a:cubicBezTo>
                  <a:pt x="2784" y="450"/>
                  <a:pt x="2798" y="457"/>
                  <a:pt x="2813" y="465"/>
                </a:cubicBezTo>
                <a:moveTo>
                  <a:pt x="2945" y="246"/>
                </a:moveTo>
                <a:cubicBezTo>
                  <a:pt x="2948" y="199"/>
                  <a:pt x="2944" y="191"/>
                  <a:pt x="2973" y="158"/>
                </a:cubicBezTo>
                <a:cubicBezTo>
                  <a:pt x="3018" y="161"/>
                  <a:pt x="3014" y="188"/>
                  <a:pt x="3033" y="227"/>
                </a:cubicBezTo>
                <a:cubicBezTo>
                  <a:pt x="3060" y="283"/>
                  <a:pt x="3101" y="319"/>
                  <a:pt x="3161" y="337"/>
                </a:cubicBezTo>
                <a:cubicBezTo>
                  <a:pt x="3192" y="348"/>
                  <a:pt x="3222" y="346"/>
                  <a:pt x="3255" y="346"/>
                </a:cubicBezTo>
                <a:cubicBezTo>
                  <a:pt x="3258" y="295"/>
                  <a:pt x="3219" y="276"/>
                  <a:pt x="3173" y="259"/>
                </a:cubicBezTo>
                <a:cubicBezTo>
                  <a:pt x="3106" y="234"/>
                  <a:pt x="3006" y="223"/>
                  <a:pt x="2948" y="271"/>
                </a:cubicBezTo>
                <a:cubicBezTo>
                  <a:pt x="2902" y="310"/>
                  <a:pt x="2881" y="402"/>
                  <a:pt x="2924" y="451"/>
                </a:cubicBezTo>
                <a:cubicBezTo>
                  <a:pt x="2976" y="511"/>
                  <a:pt x="3064" y="516"/>
                  <a:pt x="3134" y="533"/>
                </a:cubicBezTo>
                <a:moveTo>
                  <a:pt x="3757" y="389"/>
                </a:moveTo>
                <a:cubicBezTo>
                  <a:pt x="3757" y="317"/>
                  <a:pt x="3761" y="256"/>
                  <a:pt x="3721" y="193"/>
                </a:cubicBezTo>
                <a:cubicBezTo>
                  <a:pt x="3707" y="171"/>
                  <a:pt x="3648" y="108"/>
                  <a:pt x="3613" y="137"/>
                </a:cubicBezTo>
                <a:cubicBezTo>
                  <a:pt x="3580" y="164"/>
                  <a:pt x="3588" y="255"/>
                  <a:pt x="3603" y="288"/>
                </a:cubicBezTo>
                <a:cubicBezTo>
                  <a:pt x="3631" y="348"/>
                  <a:pt x="3693" y="392"/>
                  <a:pt x="3732" y="444"/>
                </a:cubicBezTo>
                <a:cubicBezTo>
                  <a:pt x="3756" y="475"/>
                  <a:pt x="3764" y="497"/>
                  <a:pt x="3758" y="534"/>
                </a:cubicBezTo>
                <a:cubicBezTo>
                  <a:pt x="3717" y="541"/>
                  <a:pt x="3677" y="550"/>
                  <a:pt x="3642" y="523"/>
                </a:cubicBezTo>
                <a:cubicBezTo>
                  <a:pt x="3635" y="515"/>
                  <a:pt x="3629" y="507"/>
                  <a:pt x="3622" y="499"/>
                </a:cubicBezTo>
                <a:moveTo>
                  <a:pt x="3955" y="190"/>
                </a:moveTo>
                <a:cubicBezTo>
                  <a:pt x="3992" y="200"/>
                  <a:pt x="3987" y="258"/>
                  <a:pt x="3988" y="292"/>
                </a:cubicBezTo>
                <a:cubicBezTo>
                  <a:pt x="3991" y="373"/>
                  <a:pt x="3984" y="453"/>
                  <a:pt x="3991" y="533"/>
                </a:cubicBezTo>
                <a:cubicBezTo>
                  <a:pt x="3994" y="565"/>
                  <a:pt x="3997" y="621"/>
                  <a:pt x="4025" y="645"/>
                </a:cubicBezTo>
                <a:cubicBezTo>
                  <a:pt x="4027" y="645"/>
                  <a:pt x="4028" y="645"/>
                  <a:pt x="4030" y="645"/>
                </a:cubicBezTo>
                <a:moveTo>
                  <a:pt x="4001" y="254"/>
                </a:moveTo>
                <a:cubicBezTo>
                  <a:pt x="4013" y="190"/>
                  <a:pt x="4019" y="106"/>
                  <a:pt x="4092" y="79"/>
                </a:cubicBezTo>
                <a:cubicBezTo>
                  <a:pt x="4100" y="79"/>
                  <a:pt x="4109" y="79"/>
                  <a:pt x="4117" y="79"/>
                </a:cubicBezTo>
                <a:cubicBezTo>
                  <a:pt x="4145" y="112"/>
                  <a:pt x="4135" y="169"/>
                  <a:pt x="4114" y="213"/>
                </a:cubicBezTo>
                <a:cubicBezTo>
                  <a:pt x="4089" y="262"/>
                  <a:pt x="4041" y="303"/>
                  <a:pt x="3991" y="326"/>
                </a:cubicBezTo>
                <a:cubicBezTo>
                  <a:pt x="3951" y="346"/>
                  <a:pt x="3980" y="327"/>
                  <a:pt x="3979" y="335"/>
                </a:cubicBezTo>
                <a:moveTo>
                  <a:pt x="4605" y="180"/>
                </a:moveTo>
                <a:cubicBezTo>
                  <a:pt x="4540" y="180"/>
                  <a:pt x="4488" y="190"/>
                  <a:pt x="4426" y="213"/>
                </a:cubicBezTo>
                <a:cubicBezTo>
                  <a:pt x="4393" y="225"/>
                  <a:pt x="4375" y="232"/>
                  <a:pt x="4358" y="258"/>
                </a:cubicBezTo>
                <a:cubicBezTo>
                  <a:pt x="4370" y="299"/>
                  <a:pt x="4414" y="299"/>
                  <a:pt x="4456" y="303"/>
                </a:cubicBezTo>
                <a:cubicBezTo>
                  <a:pt x="4499" y="308"/>
                  <a:pt x="4543" y="306"/>
                  <a:pt x="4586" y="308"/>
                </a:cubicBezTo>
                <a:cubicBezTo>
                  <a:pt x="4590" y="308"/>
                  <a:pt x="4592" y="306"/>
                  <a:pt x="4592" y="309"/>
                </a:cubicBezTo>
                <a:cubicBezTo>
                  <a:pt x="4588" y="313"/>
                  <a:pt x="4571" y="326"/>
                  <a:pt x="4572" y="333"/>
                </a:cubicBezTo>
                <a:cubicBezTo>
                  <a:pt x="4574" y="355"/>
                  <a:pt x="4656" y="351"/>
                  <a:pt x="4665" y="351"/>
                </a:cubicBezTo>
                <a:cubicBezTo>
                  <a:pt x="4685" y="351"/>
                  <a:pt x="4706" y="351"/>
                  <a:pt x="4726" y="351"/>
                </a:cubicBezTo>
                <a:moveTo>
                  <a:pt x="5036" y="214"/>
                </a:moveTo>
                <a:cubicBezTo>
                  <a:pt x="5024" y="185"/>
                  <a:pt x="4982" y="198"/>
                  <a:pt x="4951" y="212"/>
                </a:cubicBezTo>
                <a:cubicBezTo>
                  <a:pt x="4909" y="231"/>
                  <a:pt x="4868" y="256"/>
                  <a:pt x="4863" y="302"/>
                </a:cubicBezTo>
                <a:cubicBezTo>
                  <a:pt x="4863" y="323"/>
                  <a:pt x="4866" y="330"/>
                  <a:pt x="4888" y="333"/>
                </a:cubicBezTo>
                <a:moveTo>
                  <a:pt x="5227" y="173"/>
                </a:moveTo>
                <a:cubicBezTo>
                  <a:pt x="5227" y="156"/>
                  <a:pt x="5227" y="154"/>
                  <a:pt x="5227" y="145"/>
                </a:cubicBezTo>
                <a:cubicBezTo>
                  <a:pt x="5224" y="172"/>
                  <a:pt x="5219" y="199"/>
                  <a:pt x="5222" y="226"/>
                </a:cubicBezTo>
                <a:cubicBezTo>
                  <a:pt x="5227" y="277"/>
                  <a:pt x="5276" y="289"/>
                  <a:pt x="5320" y="292"/>
                </a:cubicBezTo>
                <a:cubicBezTo>
                  <a:pt x="5368" y="296"/>
                  <a:pt x="5411" y="293"/>
                  <a:pt x="5431" y="242"/>
                </a:cubicBezTo>
                <a:cubicBezTo>
                  <a:pt x="5445" y="207"/>
                  <a:pt x="5447" y="144"/>
                  <a:pt x="5408" y="126"/>
                </a:cubicBezTo>
                <a:cubicBezTo>
                  <a:pt x="5343" y="96"/>
                  <a:pt x="5286" y="148"/>
                  <a:pt x="5246" y="192"/>
                </a:cubicBezTo>
                <a:cubicBezTo>
                  <a:pt x="5212" y="228"/>
                  <a:pt x="5152" y="318"/>
                  <a:pt x="5180" y="375"/>
                </a:cubicBezTo>
                <a:cubicBezTo>
                  <a:pt x="5208" y="432"/>
                  <a:pt x="5317" y="462"/>
                  <a:pt x="5371" y="477"/>
                </a:cubicBezTo>
                <a:cubicBezTo>
                  <a:pt x="5432" y="490"/>
                  <a:pt x="5452" y="494"/>
                  <a:pt x="5493" y="49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102" name="Freeform 13"/>
          <p:cNvSpPr/>
          <p:nvPr/>
        </p:nvSpPr>
        <p:spPr>
          <a:xfrm>
            <a:off x="1812960" y="4185000"/>
            <a:ext cx="386280" cy="121320"/>
          </a:xfrm>
          <a:custGeom>
            <a:avLst/>
            <a:gdLst/>
            <a:ahLst/>
            <a:rect l="0" t="0" r="r" b="b"/>
            <a:pathLst>
              <a:path w="1073" h="337">
                <a:moveTo>
                  <a:pt x="44" y="35"/>
                </a:moveTo>
                <a:cubicBezTo>
                  <a:pt x="39" y="38"/>
                  <a:pt x="0" y="46"/>
                  <a:pt x="27" y="52"/>
                </a:cubicBezTo>
                <a:cubicBezTo>
                  <a:pt x="130" y="74"/>
                  <a:pt x="260" y="50"/>
                  <a:pt x="364" y="43"/>
                </a:cubicBezTo>
                <a:cubicBezTo>
                  <a:pt x="517" y="31"/>
                  <a:pt x="708" y="0"/>
                  <a:pt x="860" y="42"/>
                </a:cubicBezTo>
                <a:cubicBezTo>
                  <a:pt x="870" y="46"/>
                  <a:pt x="880" y="52"/>
                  <a:pt x="890" y="57"/>
                </a:cubicBezTo>
                <a:moveTo>
                  <a:pt x="195" y="331"/>
                </a:moveTo>
                <a:cubicBezTo>
                  <a:pt x="294" y="335"/>
                  <a:pt x="393" y="336"/>
                  <a:pt x="492" y="326"/>
                </a:cubicBezTo>
                <a:cubicBezTo>
                  <a:pt x="687" y="307"/>
                  <a:pt x="877" y="282"/>
                  <a:pt x="1072" y="27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103" name="Freeform 14"/>
          <p:cNvSpPr/>
          <p:nvPr/>
        </p:nvSpPr>
        <p:spPr>
          <a:xfrm>
            <a:off x="2645640" y="4179240"/>
            <a:ext cx="1526760" cy="204120"/>
          </a:xfrm>
          <a:custGeom>
            <a:avLst/>
            <a:gdLst/>
            <a:ahLst/>
            <a:rect l="0" t="0" r="r" b="b"/>
            <a:pathLst>
              <a:path w="4241" h="567">
                <a:moveTo>
                  <a:pt x="296" y="126"/>
                </a:moveTo>
                <a:cubicBezTo>
                  <a:pt x="285" y="108"/>
                  <a:pt x="303" y="82"/>
                  <a:pt x="257" y="104"/>
                </a:cubicBezTo>
                <a:cubicBezTo>
                  <a:pt x="186" y="138"/>
                  <a:pt x="119" y="221"/>
                  <a:pt x="78" y="285"/>
                </a:cubicBezTo>
                <a:cubicBezTo>
                  <a:pt x="49" y="330"/>
                  <a:pt x="0" y="418"/>
                  <a:pt x="20" y="476"/>
                </a:cubicBezTo>
                <a:cubicBezTo>
                  <a:pt x="42" y="538"/>
                  <a:pt x="190" y="520"/>
                  <a:pt x="235" y="515"/>
                </a:cubicBezTo>
                <a:cubicBezTo>
                  <a:pt x="356" y="502"/>
                  <a:pt x="483" y="463"/>
                  <a:pt x="580" y="390"/>
                </a:cubicBezTo>
                <a:cubicBezTo>
                  <a:pt x="644" y="344"/>
                  <a:pt x="681" y="262"/>
                  <a:pt x="661" y="183"/>
                </a:cubicBezTo>
                <a:cubicBezTo>
                  <a:pt x="643" y="113"/>
                  <a:pt x="579" y="48"/>
                  <a:pt x="514" y="21"/>
                </a:cubicBezTo>
                <a:cubicBezTo>
                  <a:pt x="479" y="7"/>
                  <a:pt x="425" y="0"/>
                  <a:pt x="425" y="49"/>
                </a:cubicBezTo>
                <a:cubicBezTo>
                  <a:pt x="432" y="84"/>
                  <a:pt x="439" y="98"/>
                  <a:pt x="472" y="108"/>
                </a:cubicBezTo>
                <a:moveTo>
                  <a:pt x="1008" y="434"/>
                </a:moveTo>
                <a:cubicBezTo>
                  <a:pt x="1009" y="433"/>
                  <a:pt x="959" y="440"/>
                  <a:pt x="1023" y="430"/>
                </a:cubicBezTo>
                <a:cubicBezTo>
                  <a:pt x="1044" y="427"/>
                  <a:pt x="1086" y="419"/>
                  <a:pt x="1106" y="427"/>
                </a:cubicBezTo>
                <a:cubicBezTo>
                  <a:pt x="1109" y="430"/>
                  <a:pt x="1111" y="432"/>
                  <a:pt x="1114" y="435"/>
                </a:cubicBezTo>
                <a:cubicBezTo>
                  <a:pt x="1114" y="472"/>
                  <a:pt x="1092" y="472"/>
                  <a:pt x="1057" y="479"/>
                </a:cubicBezTo>
                <a:cubicBezTo>
                  <a:pt x="1016" y="487"/>
                  <a:pt x="974" y="486"/>
                  <a:pt x="932" y="486"/>
                </a:cubicBezTo>
                <a:cubicBezTo>
                  <a:pt x="952" y="475"/>
                  <a:pt x="963" y="468"/>
                  <a:pt x="980" y="461"/>
                </a:cubicBezTo>
                <a:moveTo>
                  <a:pt x="1503" y="151"/>
                </a:moveTo>
                <a:cubicBezTo>
                  <a:pt x="1503" y="128"/>
                  <a:pt x="1511" y="117"/>
                  <a:pt x="1493" y="137"/>
                </a:cubicBezTo>
                <a:cubicBezTo>
                  <a:pt x="1450" y="185"/>
                  <a:pt x="1409" y="243"/>
                  <a:pt x="1393" y="306"/>
                </a:cubicBezTo>
                <a:cubicBezTo>
                  <a:pt x="1378" y="362"/>
                  <a:pt x="1383" y="419"/>
                  <a:pt x="1448" y="440"/>
                </a:cubicBezTo>
                <a:cubicBezTo>
                  <a:pt x="1506" y="459"/>
                  <a:pt x="1611" y="460"/>
                  <a:pt x="1669" y="438"/>
                </a:cubicBezTo>
                <a:cubicBezTo>
                  <a:pt x="1715" y="421"/>
                  <a:pt x="1736" y="359"/>
                  <a:pt x="1721" y="316"/>
                </a:cubicBezTo>
                <a:cubicBezTo>
                  <a:pt x="1699" y="249"/>
                  <a:pt x="1627" y="204"/>
                  <a:pt x="1573" y="168"/>
                </a:cubicBezTo>
                <a:cubicBezTo>
                  <a:pt x="1542" y="147"/>
                  <a:pt x="1522" y="151"/>
                  <a:pt x="1572" y="148"/>
                </a:cubicBezTo>
                <a:moveTo>
                  <a:pt x="1981" y="146"/>
                </a:moveTo>
                <a:cubicBezTo>
                  <a:pt x="1977" y="142"/>
                  <a:pt x="1963" y="127"/>
                  <a:pt x="1957" y="121"/>
                </a:cubicBezTo>
                <a:cubicBezTo>
                  <a:pt x="1994" y="120"/>
                  <a:pt x="2035" y="114"/>
                  <a:pt x="2072" y="119"/>
                </a:cubicBezTo>
                <a:cubicBezTo>
                  <a:pt x="2122" y="126"/>
                  <a:pt x="2181" y="153"/>
                  <a:pt x="2213" y="193"/>
                </a:cubicBezTo>
                <a:cubicBezTo>
                  <a:pt x="2236" y="220"/>
                  <a:pt x="2242" y="269"/>
                  <a:pt x="2215" y="296"/>
                </a:cubicBezTo>
                <a:cubicBezTo>
                  <a:pt x="2191" y="321"/>
                  <a:pt x="2155" y="327"/>
                  <a:pt x="2124" y="340"/>
                </a:cubicBezTo>
                <a:cubicBezTo>
                  <a:pt x="2119" y="341"/>
                  <a:pt x="2117" y="340"/>
                  <a:pt x="2118" y="344"/>
                </a:cubicBezTo>
                <a:cubicBezTo>
                  <a:pt x="2147" y="358"/>
                  <a:pt x="2185" y="374"/>
                  <a:pt x="2207" y="399"/>
                </a:cubicBezTo>
                <a:cubicBezTo>
                  <a:pt x="2248" y="447"/>
                  <a:pt x="2205" y="489"/>
                  <a:pt x="2161" y="507"/>
                </a:cubicBezTo>
                <a:cubicBezTo>
                  <a:pt x="2078" y="544"/>
                  <a:pt x="1982" y="551"/>
                  <a:pt x="1893" y="555"/>
                </a:cubicBezTo>
                <a:cubicBezTo>
                  <a:pt x="1857" y="555"/>
                  <a:pt x="1849" y="555"/>
                  <a:pt x="1827" y="555"/>
                </a:cubicBezTo>
                <a:moveTo>
                  <a:pt x="2808" y="101"/>
                </a:moveTo>
                <a:cubicBezTo>
                  <a:pt x="2814" y="82"/>
                  <a:pt x="2844" y="55"/>
                  <a:pt x="2811" y="76"/>
                </a:cubicBezTo>
                <a:cubicBezTo>
                  <a:pt x="2742" y="119"/>
                  <a:pt x="2682" y="187"/>
                  <a:pt x="2673" y="268"/>
                </a:cubicBezTo>
                <a:cubicBezTo>
                  <a:pt x="2665" y="346"/>
                  <a:pt x="2733" y="379"/>
                  <a:pt x="2795" y="407"/>
                </a:cubicBezTo>
                <a:cubicBezTo>
                  <a:pt x="2866" y="440"/>
                  <a:pt x="2953" y="453"/>
                  <a:pt x="3015" y="502"/>
                </a:cubicBezTo>
                <a:cubicBezTo>
                  <a:pt x="3030" y="521"/>
                  <a:pt x="3035" y="525"/>
                  <a:pt x="3032" y="541"/>
                </a:cubicBezTo>
                <a:cubicBezTo>
                  <a:pt x="2966" y="563"/>
                  <a:pt x="2892" y="566"/>
                  <a:pt x="2822" y="559"/>
                </a:cubicBezTo>
                <a:cubicBezTo>
                  <a:pt x="2765" y="554"/>
                  <a:pt x="2693" y="540"/>
                  <a:pt x="2700" y="471"/>
                </a:cubicBezTo>
                <a:cubicBezTo>
                  <a:pt x="2709" y="380"/>
                  <a:pt x="2882" y="337"/>
                  <a:pt x="2949" y="310"/>
                </a:cubicBezTo>
                <a:cubicBezTo>
                  <a:pt x="3145" y="232"/>
                  <a:pt x="3328" y="191"/>
                  <a:pt x="3540" y="190"/>
                </a:cubicBezTo>
                <a:moveTo>
                  <a:pt x="3729" y="184"/>
                </a:moveTo>
                <a:cubicBezTo>
                  <a:pt x="3727" y="165"/>
                  <a:pt x="3733" y="165"/>
                  <a:pt x="3712" y="164"/>
                </a:cubicBezTo>
                <a:cubicBezTo>
                  <a:pt x="3673" y="162"/>
                  <a:pt x="3638" y="172"/>
                  <a:pt x="3617" y="207"/>
                </a:cubicBezTo>
                <a:cubicBezTo>
                  <a:pt x="3592" y="246"/>
                  <a:pt x="3608" y="296"/>
                  <a:pt x="3636" y="328"/>
                </a:cubicBezTo>
                <a:cubicBezTo>
                  <a:pt x="3686" y="383"/>
                  <a:pt x="3774" y="412"/>
                  <a:pt x="3809" y="482"/>
                </a:cubicBezTo>
                <a:cubicBezTo>
                  <a:pt x="3834" y="531"/>
                  <a:pt x="3786" y="543"/>
                  <a:pt x="3745" y="549"/>
                </a:cubicBezTo>
                <a:cubicBezTo>
                  <a:pt x="3682" y="558"/>
                  <a:pt x="3615" y="551"/>
                  <a:pt x="3551" y="549"/>
                </a:cubicBezTo>
                <a:moveTo>
                  <a:pt x="3621" y="122"/>
                </a:moveTo>
                <a:cubicBezTo>
                  <a:pt x="3744" y="111"/>
                  <a:pt x="3872" y="100"/>
                  <a:pt x="3996" y="119"/>
                </a:cubicBezTo>
                <a:cubicBezTo>
                  <a:pt x="4080" y="132"/>
                  <a:pt x="4156" y="152"/>
                  <a:pt x="4240" y="15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104" name="Freeform 15"/>
          <p:cNvSpPr/>
          <p:nvPr/>
        </p:nvSpPr>
        <p:spPr>
          <a:xfrm>
            <a:off x="8075520" y="5132880"/>
            <a:ext cx="200520" cy="273600"/>
          </a:xfrm>
          <a:custGeom>
            <a:avLst/>
            <a:gdLst/>
            <a:ahLst/>
            <a:rect l="0" t="0" r="r" b="b"/>
            <a:pathLst>
              <a:path w="557" h="760">
                <a:moveTo>
                  <a:pt x="195" y="178"/>
                </a:moveTo>
                <a:cubicBezTo>
                  <a:pt x="200" y="207"/>
                  <a:pt x="206" y="231"/>
                  <a:pt x="207" y="260"/>
                </a:cubicBezTo>
                <a:cubicBezTo>
                  <a:pt x="210" y="335"/>
                  <a:pt x="211" y="410"/>
                  <a:pt x="195" y="483"/>
                </a:cubicBezTo>
                <a:cubicBezTo>
                  <a:pt x="184" y="534"/>
                  <a:pt x="168" y="585"/>
                  <a:pt x="152" y="635"/>
                </a:cubicBezTo>
                <a:cubicBezTo>
                  <a:pt x="150" y="641"/>
                  <a:pt x="150" y="640"/>
                  <a:pt x="148" y="646"/>
                </a:cubicBezTo>
                <a:moveTo>
                  <a:pt x="264" y="44"/>
                </a:moveTo>
                <a:cubicBezTo>
                  <a:pt x="264" y="22"/>
                  <a:pt x="264" y="18"/>
                  <a:pt x="265" y="5"/>
                </a:cubicBezTo>
                <a:cubicBezTo>
                  <a:pt x="273" y="6"/>
                  <a:pt x="280" y="0"/>
                  <a:pt x="291" y="4"/>
                </a:cubicBezTo>
                <a:cubicBezTo>
                  <a:pt x="366" y="29"/>
                  <a:pt x="513" y="90"/>
                  <a:pt x="545" y="170"/>
                </a:cubicBezTo>
                <a:cubicBezTo>
                  <a:pt x="556" y="200"/>
                  <a:pt x="551" y="248"/>
                  <a:pt x="542" y="276"/>
                </a:cubicBezTo>
                <a:cubicBezTo>
                  <a:pt x="518" y="349"/>
                  <a:pt x="493" y="419"/>
                  <a:pt x="473" y="493"/>
                </a:cubicBezTo>
                <a:cubicBezTo>
                  <a:pt x="454" y="563"/>
                  <a:pt x="447" y="641"/>
                  <a:pt x="423" y="709"/>
                </a:cubicBezTo>
                <a:cubicBezTo>
                  <a:pt x="411" y="742"/>
                  <a:pt x="398" y="749"/>
                  <a:pt x="366" y="752"/>
                </a:cubicBezTo>
                <a:cubicBezTo>
                  <a:pt x="303" y="759"/>
                  <a:pt x="254" y="728"/>
                  <a:pt x="203" y="693"/>
                </a:cubicBezTo>
                <a:cubicBezTo>
                  <a:pt x="128" y="641"/>
                  <a:pt x="20" y="561"/>
                  <a:pt x="0" y="465"/>
                </a:cubicBezTo>
                <a:cubicBezTo>
                  <a:pt x="0" y="422"/>
                  <a:pt x="0" y="407"/>
                  <a:pt x="12" y="380"/>
                </a:cubicBezTo>
                <a:moveTo>
                  <a:pt x="339" y="186"/>
                </a:moveTo>
                <a:cubicBezTo>
                  <a:pt x="320" y="219"/>
                  <a:pt x="302" y="261"/>
                  <a:pt x="287" y="300"/>
                </a:cubicBezTo>
                <a:cubicBezTo>
                  <a:pt x="265" y="360"/>
                  <a:pt x="254" y="419"/>
                  <a:pt x="256" y="484"/>
                </a:cubicBezTo>
                <a:cubicBezTo>
                  <a:pt x="258" y="547"/>
                  <a:pt x="299" y="569"/>
                  <a:pt x="349" y="596"/>
                </a:cubicBezTo>
                <a:moveTo>
                  <a:pt x="393" y="142"/>
                </a:moveTo>
                <a:cubicBezTo>
                  <a:pt x="368" y="103"/>
                  <a:pt x="384" y="167"/>
                  <a:pt x="384" y="193"/>
                </a:cubicBezTo>
                <a:cubicBezTo>
                  <a:pt x="384" y="296"/>
                  <a:pt x="390" y="400"/>
                  <a:pt x="381" y="503"/>
                </a:cubicBezTo>
                <a:cubicBezTo>
                  <a:pt x="379" y="529"/>
                  <a:pt x="376" y="551"/>
                  <a:pt x="376" y="578"/>
                </a:cubicBezTo>
                <a:moveTo>
                  <a:pt x="369" y="180"/>
                </a:moveTo>
                <a:cubicBezTo>
                  <a:pt x="369" y="149"/>
                  <a:pt x="369" y="143"/>
                  <a:pt x="370" y="125"/>
                </a:cubicBezTo>
                <a:cubicBezTo>
                  <a:pt x="397" y="143"/>
                  <a:pt x="392" y="220"/>
                  <a:pt x="394" y="252"/>
                </a:cubicBezTo>
                <a:cubicBezTo>
                  <a:pt x="399" y="329"/>
                  <a:pt x="397" y="405"/>
                  <a:pt x="397" y="482"/>
                </a:cubicBezTo>
                <a:cubicBezTo>
                  <a:pt x="397" y="513"/>
                  <a:pt x="397" y="521"/>
                  <a:pt x="397" y="540"/>
                </a:cubicBezTo>
                <a:moveTo>
                  <a:pt x="464" y="334"/>
                </a:moveTo>
                <a:cubicBezTo>
                  <a:pt x="464" y="310"/>
                  <a:pt x="464" y="305"/>
                  <a:pt x="464" y="291"/>
                </a:cubicBezTo>
                <a:cubicBezTo>
                  <a:pt x="425" y="367"/>
                  <a:pt x="384" y="440"/>
                  <a:pt x="352" y="519"/>
                </a:cubicBezTo>
                <a:cubicBezTo>
                  <a:pt x="343" y="545"/>
                  <a:pt x="333" y="572"/>
                  <a:pt x="324" y="59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105" name="Freeform 16"/>
          <p:cNvSpPr/>
          <p:nvPr/>
        </p:nvSpPr>
        <p:spPr>
          <a:xfrm>
            <a:off x="3119400" y="2184480"/>
            <a:ext cx="2176920" cy="40680"/>
          </a:xfrm>
          <a:custGeom>
            <a:avLst/>
            <a:gdLst/>
            <a:ahLst/>
            <a:rect l="0" t="0" r="r" b="b"/>
            <a:pathLst>
              <a:path w="6047" h="113">
                <a:moveTo>
                  <a:pt x="72" y="65"/>
                </a:moveTo>
                <a:cubicBezTo>
                  <a:pt x="48" y="57"/>
                  <a:pt x="23" y="48"/>
                  <a:pt x="0" y="41"/>
                </a:cubicBezTo>
                <a:cubicBezTo>
                  <a:pt x="24" y="45"/>
                  <a:pt x="68" y="65"/>
                  <a:pt x="101" y="67"/>
                </a:cubicBezTo>
                <a:cubicBezTo>
                  <a:pt x="609" y="96"/>
                  <a:pt x="1125" y="107"/>
                  <a:pt x="1634" y="110"/>
                </a:cubicBezTo>
                <a:cubicBezTo>
                  <a:pt x="2064" y="112"/>
                  <a:pt x="2488" y="73"/>
                  <a:pt x="2917" y="50"/>
                </a:cubicBezTo>
                <a:cubicBezTo>
                  <a:pt x="3550" y="17"/>
                  <a:pt x="4186" y="34"/>
                  <a:pt x="4821" y="39"/>
                </a:cubicBezTo>
                <a:cubicBezTo>
                  <a:pt x="5207" y="42"/>
                  <a:pt x="5589" y="30"/>
                  <a:pt x="5975" y="6"/>
                </a:cubicBezTo>
                <a:cubicBezTo>
                  <a:pt x="6014" y="4"/>
                  <a:pt x="6007" y="3"/>
                  <a:pt x="6046" y="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106" name="Freeform 17"/>
          <p:cNvSpPr/>
          <p:nvPr/>
        </p:nvSpPr>
        <p:spPr>
          <a:xfrm>
            <a:off x="2446200" y="2535120"/>
            <a:ext cx="4026240" cy="174600"/>
          </a:xfrm>
          <a:custGeom>
            <a:avLst/>
            <a:gdLst/>
            <a:ahLst/>
            <a:rect l="0" t="0" r="r" b="b"/>
            <a:pathLst>
              <a:path w="11184" h="485">
                <a:moveTo>
                  <a:pt x="161" y="0"/>
                </a:moveTo>
                <a:cubicBezTo>
                  <a:pt x="114" y="1"/>
                  <a:pt x="31" y="7"/>
                  <a:pt x="0" y="9"/>
                </a:cubicBezTo>
                <a:cubicBezTo>
                  <a:pt x="52" y="24"/>
                  <a:pt x="113" y="70"/>
                  <a:pt x="193" y="79"/>
                </a:cubicBezTo>
                <a:cubicBezTo>
                  <a:pt x="508" y="120"/>
                  <a:pt x="841" y="116"/>
                  <a:pt x="1159" y="137"/>
                </a:cubicBezTo>
                <a:cubicBezTo>
                  <a:pt x="2029" y="195"/>
                  <a:pt x="2904" y="176"/>
                  <a:pt x="3775" y="220"/>
                </a:cubicBezTo>
                <a:cubicBezTo>
                  <a:pt x="4863" y="275"/>
                  <a:pt x="5951" y="333"/>
                  <a:pt x="7039" y="379"/>
                </a:cubicBezTo>
                <a:cubicBezTo>
                  <a:pt x="8371" y="436"/>
                  <a:pt x="9727" y="484"/>
                  <a:pt x="11059" y="398"/>
                </a:cubicBezTo>
                <a:cubicBezTo>
                  <a:pt x="11098" y="395"/>
                  <a:pt x="11148" y="390"/>
                  <a:pt x="11183" y="38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reeform 1"/>
          <p:cNvSpPr/>
          <p:nvPr/>
        </p:nvSpPr>
        <p:spPr>
          <a:xfrm>
            <a:off x="743040" y="596880"/>
            <a:ext cx="883080" cy="213120"/>
          </a:xfrm>
          <a:custGeom>
            <a:avLst/>
            <a:gdLst/>
            <a:ahLst/>
            <a:rect l="0" t="0" r="r" b="b"/>
            <a:pathLst>
              <a:path w="2453" h="592">
                <a:moveTo>
                  <a:pt x="0" y="41"/>
                </a:moveTo>
                <a:cubicBezTo>
                  <a:pt x="1" y="41"/>
                  <a:pt x="20" y="46"/>
                  <a:pt x="29" y="45"/>
                </a:cubicBezTo>
                <a:cubicBezTo>
                  <a:pt x="234" y="27"/>
                  <a:pt x="439" y="10"/>
                  <a:pt x="646" y="4"/>
                </a:cubicBezTo>
                <a:cubicBezTo>
                  <a:pt x="733" y="2"/>
                  <a:pt x="756" y="2"/>
                  <a:pt x="811" y="0"/>
                </a:cubicBezTo>
                <a:moveTo>
                  <a:pt x="316" y="44"/>
                </a:moveTo>
                <a:cubicBezTo>
                  <a:pt x="327" y="53"/>
                  <a:pt x="340" y="64"/>
                  <a:pt x="348" y="77"/>
                </a:cubicBezTo>
                <a:cubicBezTo>
                  <a:pt x="373" y="119"/>
                  <a:pt x="375" y="174"/>
                  <a:pt x="382" y="221"/>
                </a:cubicBezTo>
                <a:cubicBezTo>
                  <a:pt x="389" y="269"/>
                  <a:pt x="392" y="318"/>
                  <a:pt x="397" y="366"/>
                </a:cubicBezTo>
                <a:cubicBezTo>
                  <a:pt x="400" y="388"/>
                  <a:pt x="400" y="394"/>
                  <a:pt x="406" y="407"/>
                </a:cubicBezTo>
                <a:moveTo>
                  <a:pt x="567" y="279"/>
                </a:moveTo>
                <a:cubicBezTo>
                  <a:pt x="574" y="275"/>
                  <a:pt x="570" y="288"/>
                  <a:pt x="570" y="310"/>
                </a:cubicBezTo>
                <a:cubicBezTo>
                  <a:pt x="570" y="348"/>
                  <a:pt x="565" y="388"/>
                  <a:pt x="576" y="424"/>
                </a:cubicBezTo>
                <a:cubicBezTo>
                  <a:pt x="589" y="469"/>
                  <a:pt x="634" y="470"/>
                  <a:pt x="673" y="471"/>
                </a:cubicBezTo>
                <a:cubicBezTo>
                  <a:pt x="732" y="473"/>
                  <a:pt x="785" y="465"/>
                  <a:pt x="833" y="426"/>
                </a:cubicBezTo>
                <a:cubicBezTo>
                  <a:pt x="859" y="405"/>
                  <a:pt x="871" y="365"/>
                  <a:pt x="844" y="340"/>
                </a:cubicBezTo>
                <a:cubicBezTo>
                  <a:pt x="813" y="311"/>
                  <a:pt x="768" y="308"/>
                  <a:pt x="728" y="307"/>
                </a:cubicBezTo>
                <a:cubicBezTo>
                  <a:pt x="703" y="306"/>
                  <a:pt x="697" y="305"/>
                  <a:pt x="684" y="317"/>
                </a:cubicBezTo>
                <a:moveTo>
                  <a:pt x="1264" y="249"/>
                </a:moveTo>
                <a:cubicBezTo>
                  <a:pt x="1260" y="239"/>
                  <a:pt x="1234" y="247"/>
                  <a:pt x="1272" y="225"/>
                </a:cubicBezTo>
                <a:cubicBezTo>
                  <a:pt x="1306" y="205"/>
                  <a:pt x="1356" y="203"/>
                  <a:pt x="1394" y="207"/>
                </a:cubicBezTo>
                <a:cubicBezTo>
                  <a:pt x="1444" y="213"/>
                  <a:pt x="1483" y="254"/>
                  <a:pt x="1510" y="294"/>
                </a:cubicBezTo>
                <a:cubicBezTo>
                  <a:pt x="1525" y="318"/>
                  <a:pt x="1541" y="352"/>
                  <a:pt x="1540" y="380"/>
                </a:cubicBezTo>
                <a:cubicBezTo>
                  <a:pt x="1539" y="419"/>
                  <a:pt x="1540" y="362"/>
                  <a:pt x="1534" y="388"/>
                </a:cubicBezTo>
                <a:cubicBezTo>
                  <a:pt x="1521" y="372"/>
                  <a:pt x="1516" y="365"/>
                  <a:pt x="1515" y="336"/>
                </a:cubicBezTo>
                <a:cubicBezTo>
                  <a:pt x="1514" y="302"/>
                  <a:pt x="1515" y="283"/>
                  <a:pt x="1549" y="266"/>
                </a:cubicBezTo>
                <a:cubicBezTo>
                  <a:pt x="1577" y="252"/>
                  <a:pt x="1638" y="247"/>
                  <a:pt x="1667" y="260"/>
                </a:cubicBezTo>
                <a:cubicBezTo>
                  <a:pt x="1701" y="274"/>
                  <a:pt x="1724" y="314"/>
                  <a:pt x="1734" y="347"/>
                </a:cubicBezTo>
                <a:cubicBezTo>
                  <a:pt x="1737" y="358"/>
                  <a:pt x="1735" y="362"/>
                  <a:pt x="1736" y="371"/>
                </a:cubicBezTo>
                <a:cubicBezTo>
                  <a:pt x="1700" y="370"/>
                  <a:pt x="1681" y="366"/>
                  <a:pt x="1667" y="328"/>
                </a:cubicBezTo>
                <a:cubicBezTo>
                  <a:pt x="1658" y="303"/>
                  <a:pt x="1655" y="250"/>
                  <a:pt x="1665" y="225"/>
                </a:cubicBezTo>
                <a:cubicBezTo>
                  <a:pt x="1678" y="190"/>
                  <a:pt x="1718" y="167"/>
                  <a:pt x="1753" y="163"/>
                </a:cubicBezTo>
                <a:cubicBezTo>
                  <a:pt x="1806" y="157"/>
                  <a:pt x="1856" y="163"/>
                  <a:pt x="1890" y="208"/>
                </a:cubicBezTo>
                <a:cubicBezTo>
                  <a:pt x="1915" y="241"/>
                  <a:pt x="1914" y="281"/>
                  <a:pt x="1914" y="321"/>
                </a:cubicBezTo>
                <a:cubicBezTo>
                  <a:pt x="1914" y="333"/>
                  <a:pt x="1912" y="343"/>
                  <a:pt x="1911" y="353"/>
                </a:cubicBezTo>
                <a:moveTo>
                  <a:pt x="1981" y="215"/>
                </a:moveTo>
                <a:cubicBezTo>
                  <a:pt x="1983" y="205"/>
                  <a:pt x="1982" y="182"/>
                  <a:pt x="1994" y="177"/>
                </a:cubicBezTo>
                <a:cubicBezTo>
                  <a:pt x="2011" y="171"/>
                  <a:pt x="2024" y="187"/>
                  <a:pt x="2035" y="195"/>
                </a:cubicBezTo>
                <a:cubicBezTo>
                  <a:pt x="2064" y="217"/>
                  <a:pt x="2095" y="237"/>
                  <a:pt x="2132" y="244"/>
                </a:cubicBezTo>
                <a:cubicBezTo>
                  <a:pt x="2148" y="247"/>
                  <a:pt x="2209" y="255"/>
                  <a:pt x="2223" y="241"/>
                </a:cubicBezTo>
                <a:cubicBezTo>
                  <a:pt x="2239" y="225"/>
                  <a:pt x="2237" y="180"/>
                  <a:pt x="2239" y="160"/>
                </a:cubicBezTo>
                <a:cubicBezTo>
                  <a:pt x="2241" y="140"/>
                  <a:pt x="2243" y="123"/>
                  <a:pt x="2248" y="105"/>
                </a:cubicBezTo>
                <a:cubicBezTo>
                  <a:pt x="2259" y="121"/>
                  <a:pt x="2278" y="144"/>
                  <a:pt x="2289" y="176"/>
                </a:cubicBezTo>
                <a:cubicBezTo>
                  <a:pt x="2315" y="252"/>
                  <a:pt x="2321" y="334"/>
                  <a:pt x="2345" y="411"/>
                </a:cubicBezTo>
                <a:cubicBezTo>
                  <a:pt x="2367" y="483"/>
                  <a:pt x="2402" y="537"/>
                  <a:pt x="2452" y="59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46" name="Freeform 2"/>
          <p:cNvSpPr/>
          <p:nvPr/>
        </p:nvSpPr>
        <p:spPr>
          <a:xfrm>
            <a:off x="1789920" y="517680"/>
            <a:ext cx="1523160" cy="363960"/>
          </a:xfrm>
          <a:custGeom>
            <a:avLst/>
            <a:gdLst/>
            <a:ahLst/>
            <a:rect l="0" t="0" r="r" b="b"/>
            <a:pathLst>
              <a:path w="4231" h="1011">
                <a:moveTo>
                  <a:pt x="27" y="185"/>
                </a:moveTo>
                <a:cubicBezTo>
                  <a:pt x="0" y="185"/>
                  <a:pt x="9" y="181"/>
                  <a:pt x="8" y="217"/>
                </a:cubicBezTo>
                <a:cubicBezTo>
                  <a:pt x="5" y="303"/>
                  <a:pt x="24" y="394"/>
                  <a:pt x="39" y="478"/>
                </a:cubicBezTo>
                <a:cubicBezTo>
                  <a:pt x="48" y="530"/>
                  <a:pt x="55" y="589"/>
                  <a:pt x="87" y="632"/>
                </a:cubicBezTo>
                <a:cubicBezTo>
                  <a:pt x="112" y="665"/>
                  <a:pt x="137" y="661"/>
                  <a:pt x="173" y="664"/>
                </a:cubicBezTo>
                <a:moveTo>
                  <a:pt x="405" y="338"/>
                </a:moveTo>
                <a:cubicBezTo>
                  <a:pt x="390" y="331"/>
                  <a:pt x="411" y="313"/>
                  <a:pt x="390" y="345"/>
                </a:cubicBezTo>
                <a:cubicBezTo>
                  <a:pt x="351" y="405"/>
                  <a:pt x="312" y="452"/>
                  <a:pt x="254" y="495"/>
                </a:cubicBezTo>
                <a:cubicBezTo>
                  <a:pt x="219" y="522"/>
                  <a:pt x="179" y="548"/>
                  <a:pt x="138" y="565"/>
                </a:cubicBezTo>
                <a:cubicBezTo>
                  <a:pt x="137" y="565"/>
                  <a:pt x="136" y="565"/>
                  <a:pt x="135" y="565"/>
                </a:cubicBezTo>
                <a:cubicBezTo>
                  <a:pt x="159" y="547"/>
                  <a:pt x="181" y="532"/>
                  <a:pt x="208" y="519"/>
                </a:cubicBezTo>
                <a:cubicBezTo>
                  <a:pt x="248" y="499"/>
                  <a:pt x="284" y="500"/>
                  <a:pt x="327" y="500"/>
                </a:cubicBezTo>
                <a:cubicBezTo>
                  <a:pt x="369" y="500"/>
                  <a:pt x="392" y="524"/>
                  <a:pt x="427" y="544"/>
                </a:cubicBezTo>
                <a:cubicBezTo>
                  <a:pt x="454" y="559"/>
                  <a:pt x="474" y="563"/>
                  <a:pt x="504" y="568"/>
                </a:cubicBezTo>
                <a:moveTo>
                  <a:pt x="504" y="413"/>
                </a:moveTo>
                <a:cubicBezTo>
                  <a:pt x="504" y="399"/>
                  <a:pt x="504" y="384"/>
                  <a:pt x="504" y="370"/>
                </a:cubicBezTo>
                <a:cubicBezTo>
                  <a:pt x="533" y="381"/>
                  <a:pt x="537" y="394"/>
                  <a:pt x="552" y="426"/>
                </a:cubicBezTo>
                <a:cubicBezTo>
                  <a:pt x="575" y="474"/>
                  <a:pt x="589" y="529"/>
                  <a:pt x="615" y="576"/>
                </a:cubicBezTo>
                <a:cubicBezTo>
                  <a:pt x="627" y="598"/>
                  <a:pt x="639" y="613"/>
                  <a:pt x="661" y="619"/>
                </a:cubicBezTo>
                <a:cubicBezTo>
                  <a:pt x="664" y="619"/>
                  <a:pt x="667" y="619"/>
                  <a:pt x="670" y="619"/>
                </a:cubicBezTo>
                <a:cubicBezTo>
                  <a:pt x="680" y="583"/>
                  <a:pt x="689" y="547"/>
                  <a:pt x="698" y="511"/>
                </a:cubicBezTo>
                <a:cubicBezTo>
                  <a:pt x="707" y="473"/>
                  <a:pt x="716" y="433"/>
                  <a:pt x="739" y="402"/>
                </a:cubicBezTo>
                <a:cubicBezTo>
                  <a:pt x="751" y="385"/>
                  <a:pt x="780" y="374"/>
                  <a:pt x="794" y="396"/>
                </a:cubicBezTo>
                <a:cubicBezTo>
                  <a:pt x="818" y="434"/>
                  <a:pt x="815" y="480"/>
                  <a:pt x="824" y="523"/>
                </a:cubicBezTo>
                <a:cubicBezTo>
                  <a:pt x="832" y="559"/>
                  <a:pt x="846" y="566"/>
                  <a:pt x="879" y="569"/>
                </a:cubicBezTo>
                <a:moveTo>
                  <a:pt x="1015" y="328"/>
                </a:moveTo>
                <a:cubicBezTo>
                  <a:pt x="1015" y="311"/>
                  <a:pt x="1015" y="280"/>
                  <a:pt x="1015" y="333"/>
                </a:cubicBezTo>
                <a:cubicBezTo>
                  <a:pt x="1015" y="392"/>
                  <a:pt x="993" y="502"/>
                  <a:pt x="1025" y="555"/>
                </a:cubicBezTo>
                <a:cubicBezTo>
                  <a:pt x="1036" y="573"/>
                  <a:pt x="1067" y="587"/>
                  <a:pt x="1088" y="580"/>
                </a:cubicBezTo>
                <a:cubicBezTo>
                  <a:pt x="1106" y="574"/>
                  <a:pt x="1112" y="527"/>
                  <a:pt x="1115" y="511"/>
                </a:cubicBezTo>
                <a:cubicBezTo>
                  <a:pt x="1119" y="492"/>
                  <a:pt x="1116" y="461"/>
                  <a:pt x="1130" y="447"/>
                </a:cubicBezTo>
                <a:cubicBezTo>
                  <a:pt x="1133" y="444"/>
                  <a:pt x="1134" y="443"/>
                  <a:pt x="1138" y="444"/>
                </a:cubicBezTo>
                <a:cubicBezTo>
                  <a:pt x="1150" y="465"/>
                  <a:pt x="1162" y="493"/>
                  <a:pt x="1176" y="517"/>
                </a:cubicBezTo>
                <a:cubicBezTo>
                  <a:pt x="1199" y="555"/>
                  <a:pt x="1226" y="572"/>
                  <a:pt x="1269" y="580"/>
                </a:cubicBezTo>
                <a:cubicBezTo>
                  <a:pt x="1286" y="583"/>
                  <a:pt x="1303" y="582"/>
                  <a:pt x="1320" y="582"/>
                </a:cubicBezTo>
                <a:cubicBezTo>
                  <a:pt x="1324" y="559"/>
                  <a:pt x="1327" y="541"/>
                  <a:pt x="1312" y="521"/>
                </a:cubicBezTo>
                <a:cubicBezTo>
                  <a:pt x="1298" y="501"/>
                  <a:pt x="1275" y="490"/>
                  <a:pt x="1260" y="472"/>
                </a:cubicBezTo>
                <a:cubicBezTo>
                  <a:pt x="1246" y="455"/>
                  <a:pt x="1239" y="434"/>
                  <a:pt x="1230" y="414"/>
                </a:cubicBezTo>
                <a:cubicBezTo>
                  <a:pt x="1215" y="383"/>
                  <a:pt x="1194" y="362"/>
                  <a:pt x="1169" y="340"/>
                </a:cubicBezTo>
                <a:cubicBezTo>
                  <a:pt x="1145" y="319"/>
                  <a:pt x="1118" y="297"/>
                  <a:pt x="1087" y="288"/>
                </a:cubicBezTo>
                <a:cubicBezTo>
                  <a:pt x="1073" y="284"/>
                  <a:pt x="1056" y="284"/>
                  <a:pt x="1042" y="285"/>
                </a:cubicBezTo>
                <a:cubicBezTo>
                  <a:pt x="1005" y="289"/>
                  <a:pt x="978" y="319"/>
                  <a:pt x="962" y="351"/>
                </a:cubicBezTo>
                <a:cubicBezTo>
                  <a:pt x="942" y="391"/>
                  <a:pt x="946" y="429"/>
                  <a:pt x="945" y="472"/>
                </a:cubicBezTo>
                <a:moveTo>
                  <a:pt x="1133" y="383"/>
                </a:moveTo>
                <a:cubicBezTo>
                  <a:pt x="1127" y="367"/>
                  <a:pt x="1125" y="350"/>
                  <a:pt x="1119" y="334"/>
                </a:cubicBezTo>
                <a:cubicBezTo>
                  <a:pt x="1115" y="324"/>
                  <a:pt x="1115" y="328"/>
                  <a:pt x="1108" y="321"/>
                </a:cubicBezTo>
                <a:cubicBezTo>
                  <a:pt x="1081" y="325"/>
                  <a:pt x="1078" y="328"/>
                  <a:pt x="1056" y="351"/>
                </a:cubicBezTo>
                <a:cubicBezTo>
                  <a:pt x="1028" y="384"/>
                  <a:pt x="999" y="423"/>
                  <a:pt x="985" y="464"/>
                </a:cubicBezTo>
                <a:cubicBezTo>
                  <a:pt x="972" y="501"/>
                  <a:pt x="973" y="548"/>
                  <a:pt x="997" y="579"/>
                </a:cubicBezTo>
                <a:cubicBezTo>
                  <a:pt x="1044" y="640"/>
                  <a:pt x="1132" y="647"/>
                  <a:pt x="1203" y="644"/>
                </a:cubicBezTo>
                <a:cubicBezTo>
                  <a:pt x="1258" y="642"/>
                  <a:pt x="1307" y="611"/>
                  <a:pt x="1320" y="554"/>
                </a:cubicBezTo>
                <a:cubicBezTo>
                  <a:pt x="1329" y="512"/>
                  <a:pt x="1324" y="461"/>
                  <a:pt x="1300" y="426"/>
                </a:cubicBezTo>
                <a:cubicBezTo>
                  <a:pt x="1262" y="369"/>
                  <a:pt x="1201" y="333"/>
                  <a:pt x="1133" y="328"/>
                </a:cubicBezTo>
                <a:cubicBezTo>
                  <a:pt x="1093" y="325"/>
                  <a:pt x="1053" y="332"/>
                  <a:pt x="1040" y="376"/>
                </a:cubicBezTo>
                <a:cubicBezTo>
                  <a:pt x="1040" y="396"/>
                  <a:pt x="1040" y="401"/>
                  <a:pt x="1040" y="414"/>
                </a:cubicBezTo>
                <a:moveTo>
                  <a:pt x="1461" y="358"/>
                </a:moveTo>
                <a:cubicBezTo>
                  <a:pt x="1461" y="357"/>
                  <a:pt x="1463" y="336"/>
                  <a:pt x="1463" y="337"/>
                </a:cubicBezTo>
                <a:cubicBezTo>
                  <a:pt x="1480" y="399"/>
                  <a:pt x="1449" y="467"/>
                  <a:pt x="1475" y="531"/>
                </a:cubicBezTo>
                <a:cubicBezTo>
                  <a:pt x="1496" y="583"/>
                  <a:pt x="1542" y="595"/>
                  <a:pt x="1593" y="596"/>
                </a:cubicBezTo>
                <a:cubicBezTo>
                  <a:pt x="1636" y="597"/>
                  <a:pt x="1656" y="582"/>
                  <a:pt x="1679" y="547"/>
                </a:cubicBezTo>
                <a:cubicBezTo>
                  <a:pt x="1698" y="519"/>
                  <a:pt x="1699" y="484"/>
                  <a:pt x="1710" y="453"/>
                </a:cubicBezTo>
                <a:cubicBezTo>
                  <a:pt x="1735" y="460"/>
                  <a:pt x="1735" y="470"/>
                  <a:pt x="1756" y="492"/>
                </a:cubicBezTo>
                <a:cubicBezTo>
                  <a:pt x="1786" y="524"/>
                  <a:pt x="1818" y="540"/>
                  <a:pt x="1861" y="544"/>
                </a:cubicBezTo>
                <a:cubicBezTo>
                  <a:pt x="1901" y="547"/>
                  <a:pt x="1931" y="547"/>
                  <a:pt x="1946" y="502"/>
                </a:cubicBezTo>
                <a:cubicBezTo>
                  <a:pt x="1961" y="459"/>
                  <a:pt x="1953" y="414"/>
                  <a:pt x="1925" y="381"/>
                </a:cubicBezTo>
                <a:cubicBezTo>
                  <a:pt x="1874" y="321"/>
                  <a:pt x="1792" y="284"/>
                  <a:pt x="1719" y="258"/>
                </a:cubicBezTo>
                <a:cubicBezTo>
                  <a:pt x="1675" y="241"/>
                  <a:pt x="1591" y="216"/>
                  <a:pt x="1543" y="233"/>
                </a:cubicBezTo>
                <a:cubicBezTo>
                  <a:pt x="1487" y="254"/>
                  <a:pt x="1577" y="284"/>
                  <a:pt x="1580" y="285"/>
                </a:cubicBezTo>
                <a:moveTo>
                  <a:pt x="1964" y="116"/>
                </a:moveTo>
                <a:cubicBezTo>
                  <a:pt x="1962" y="104"/>
                  <a:pt x="1961" y="97"/>
                  <a:pt x="1960" y="85"/>
                </a:cubicBezTo>
                <a:cubicBezTo>
                  <a:pt x="1971" y="133"/>
                  <a:pt x="1982" y="181"/>
                  <a:pt x="1991" y="230"/>
                </a:cubicBezTo>
                <a:cubicBezTo>
                  <a:pt x="2005" y="307"/>
                  <a:pt x="2012" y="383"/>
                  <a:pt x="2037" y="456"/>
                </a:cubicBezTo>
                <a:cubicBezTo>
                  <a:pt x="2050" y="495"/>
                  <a:pt x="2068" y="545"/>
                  <a:pt x="2100" y="570"/>
                </a:cubicBezTo>
                <a:moveTo>
                  <a:pt x="2161" y="337"/>
                </a:moveTo>
                <a:cubicBezTo>
                  <a:pt x="2181" y="332"/>
                  <a:pt x="2191" y="319"/>
                  <a:pt x="2216" y="334"/>
                </a:cubicBezTo>
                <a:cubicBezTo>
                  <a:pt x="2239" y="347"/>
                  <a:pt x="2252" y="396"/>
                  <a:pt x="2269" y="417"/>
                </a:cubicBezTo>
                <a:cubicBezTo>
                  <a:pt x="2294" y="448"/>
                  <a:pt x="2338" y="463"/>
                  <a:pt x="2377" y="453"/>
                </a:cubicBezTo>
                <a:cubicBezTo>
                  <a:pt x="2407" y="446"/>
                  <a:pt x="2427" y="436"/>
                  <a:pt x="2434" y="399"/>
                </a:cubicBezTo>
                <a:cubicBezTo>
                  <a:pt x="2440" y="366"/>
                  <a:pt x="2437" y="329"/>
                  <a:pt x="2408" y="308"/>
                </a:cubicBezTo>
                <a:cubicBezTo>
                  <a:pt x="2376" y="285"/>
                  <a:pt x="2315" y="281"/>
                  <a:pt x="2280" y="299"/>
                </a:cubicBezTo>
                <a:cubicBezTo>
                  <a:pt x="2229" y="326"/>
                  <a:pt x="2211" y="376"/>
                  <a:pt x="2208" y="429"/>
                </a:cubicBezTo>
                <a:cubicBezTo>
                  <a:pt x="2204" y="495"/>
                  <a:pt x="2267" y="512"/>
                  <a:pt x="2322" y="523"/>
                </a:cubicBezTo>
                <a:cubicBezTo>
                  <a:pt x="2416" y="542"/>
                  <a:pt x="2531" y="541"/>
                  <a:pt x="2626" y="533"/>
                </a:cubicBezTo>
                <a:cubicBezTo>
                  <a:pt x="2710" y="526"/>
                  <a:pt x="2818" y="509"/>
                  <a:pt x="2887" y="454"/>
                </a:cubicBezTo>
                <a:cubicBezTo>
                  <a:pt x="2915" y="432"/>
                  <a:pt x="2934" y="377"/>
                  <a:pt x="2909" y="345"/>
                </a:cubicBezTo>
                <a:cubicBezTo>
                  <a:pt x="2875" y="302"/>
                  <a:pt x="2797" y="301"/>
                  <a:pt x="2749" y="307"/>
                </a:cubicBezTo>
                <a:cubicBezTo>
                  <a:pt x="2684" y="315"/>
                  <a:pt x="2608" y="350"/>
                  <a:pt x="2565" y="400"/>
                </a:cubicBezTo>
                <a:cubicBezTo>
                  <a:pt x="2544" y="425"/>
                  <a:pt x="2554" y="440"/>
                  <a:pt x="2553" y="467"/>
                </a:cubicBezTo>
                <a:cubicBezTo>
                  <a:pt x="2618" y="484"/>
                  <a:pt x="2690" y="492"/>
                  <a:pt x="2757" y="474"/>
                </a:cubicBezTo>
                <a:cubicBezTo>
                  <a:pt x="2850" y="450"/>
                  <a:pt x="2976" y="382"/>
                  <a:pt x="3005" y="282"/>
                </a:cubicBezTo>
                <a:cubicBezTo>
                  <a:pt x="3025" y="213"/>
                  <a:pt x="2994" y="160"/>
                  <a:pt x="2959" y="106"/>
                </a:cubicBezTo>
                <a:cubicBezTo>
                  <a:pt x="2935" y="69"/>
                  <a:pt x="2902" y="11"/>
                  <a:pt x="2857" y="0"/>
                </a:cubicBezTo>
                <a:cubicBezTo>
                  <a:pt x="2851" y="0"/>
                  <a:pt x="2846" y="0"/>
                  <a:pt x="2840" y="0"/>
                </a:cubicBezTo>
                <a:cubicBezTo>
                  <a:pt x="2814" y="63"/>
                  <a:pt x="2806" y="119"/>
                  <a:pt x="2804" y="187"/>
                </a:cubicBezTo>
                <a:cubicBezTo>
                  <a:pt x="2802" y="270"/>
                  <a:pt x="2829" y="325"/>
                  <a:pt x="2892" y="379"/>
                </a:cubicBezTo>
                <a:cubicBezTo>
                  <a:pt x="2940" y="420"/>
                  <a:pt x="2989" y="436"/>
                  <a:pt x="3047" y="456"/>
                </a:cubicBezTo>
                <a:moveTo>
                  <a:pt x="3323" y="406"/>
                </a:moveTo>
                <a:cubicBezTo>
                  <a:pt x="3333" y="374"/>
                  <a:pt x="3351" y="322"/>
                  <a:pt x="3326" y="293"/>
                </a:cubicBezTo>
                <a:cubicBezTo>
                  <a:pt x="3320" y="292"/>
                  <a:pt x="3313" y="291"/>
                  <a:pt x="3307" y="290"/>
                </a:cubicBezTo>
                <a:cubicBezTo>
                  <a:pt x="3253" y="294"/>
                  <a:pt x="3222" y="309"/>
                  <a:pt x="3187" y="354"/>
                </a:cubicBezTo>
                <a:cubicBezTo>
                  <a:pt x="3166" y="379"/>
                  <a:pt x="3133" y="438"/>
                  <a:pt x="3163" y="468"/>
                </a:cubicBezTo>
                <a:cubicBezTo>
                  <a:pt x="3200" y="503"/>
                  <a:pt x="3308" y="508"/>
                  <a:pt x="3350" y="486"/>
                </a:cubicBezTo>
                <a:cubicBezTo>
                  <a:pt x="3387" y="467"/>
                  <a:pt x="3397" y="423"/>
                  <a:pt x="3401" y="386"/>
                </a:cubicBezTo>
                <a:cubicBezTo>
                  <a:pt x="3403" y="368"/>
                  <a:pt x="3404" y="350"/>
                  <a:pt x="3405" y="333"/>
                </a:cubicBezTo>
                <a:cubicBezTo>
                  <a:pt x="3425" y="357"/>
                  <a:pt x="3439" y="390"/>
                  <a:pt x="3446" y="427"/>
                </a:cubicBezTo>
                <a:cubicBezTo>
                  <a:pt x="3463" y="515"/>
                  <a:pt x="3461" y="608"/>
                  <a:pt x="3459" y="696"/>
                </a:cubicBezTo>
                <a:cubicBezTo>
                  <a:pt x="3457" y="773"/>
                  <a:pt x="3434" y="843"/>
                  <a:pt x="3350" y="854"/>
                </a:cubicBezTo>
                <a:cubicBezTo>
                  <a:pt x="3295" y="861"/>
                  <a:pt x="3269" y="837"/>
                  <a:pt x="3262" y="783"/>
                </a:cubicBezTo>
                <a:cubicBezTo>
                  <a:pt x="3252" y="707"/>
                  <a:pt x="3293" y="655"/>
                  <a:pt x="3336" y="599"/>
                </a:cubicBezTo>
                <a:cubicBezTo>
                  <a:pt x="3387" y="531"/>
                  <a:pt x="3440" y="463"/>
                  <a:pt x="3492" y="396"/>
                </a:cubicBezTo>
                <a:cubicBezTo>
                  <a:pt x="3519" y="362"/>
                  <a:pt x="3544" y="329"/>
                  <a:pt x="3580" y="306"/>
                </a:cubicBezTo>
                <a:cubicBezTo>
                  <a:pt x="3582" y="306"/>
                  <a:pt x="3584" y="306"/>
                  <a:pt x="3586" y="306"/>
                </a:cubicBezTo>
                <a:cubicBezTo>
                  <a:pt x="3595" y="325"/>
                  <a:pt x="3606" y="356"/>
                  <a:pt x="3623" y="372"/>
                </a:cubicBezTo>
                <a:cubicBezTo>
                  <a:pt x="3660" y="407"/>
                  <a:pt x="3716" y="403"/>
                  <a:pt x="3763" y="402"/>
                </a:cubicBezTo>
                <a:cubicBezTo>
                  <a:pt x="3815" y="401"/>
                  <a:pt x="3853" y="378"/>
                  <a:pt x="3872" y="328"/>
                </a:cubicBezTo>
                <a:cubicBezTo>
                  <a:pt x="3889" y="283"/>
                  <a:pt x="3878" y="240"/>
                  <a:pt x="3841" y="210"/>
                </a:cubicBezTo>
                <a:cubicBezTo>
                  <a:pt x="3811" y="186"/>
                  <a:pt x="3743" y="165"/>
                  <a:pt x="3706" y="185"/>
                </a:cubicBezTo>
                <a:cubicBezTo>
                  <a:pt x="3646" y="218"/>
                  <a:pt x="3621" y="314"/>
                  <a:pt x="3632" y="376"/>
                </a:cubicBezTo>
                <a:cubicBezTo>
                  <a:pt x="3642" y="432"/>
                  <a:pt x="3696" y="475"/>
                  <a:pt x="3744" y="499"/>
                </a:cubicBezTo>
                <a:cubicBezTo>
                  <a:pt x="3759" y="506"/>
                  <a:pt x="3775" y="511"/>
                  <a:pt x="3790" y="517"/>
                </a:cubicBezTo>
                <a:moveTo>
                  <a:pt x="4226" y="593"/>
                </a:moveTo>
                <a:cubicBezTo>
                  <a:pt x="4230" y="686"/>
                  <a:pt x="4226" y="755"/>
                  <a:pt x="4191" y="845"/>
                </a:cubicBezTo>
                <a:cubicBezTo>
                  <a:pt x="4156" y="928"/>
                  <a:pt x="4144" y="957"/>
                  <a:pt x="4115" y="101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47" name="Freeform 3"/>
          <p:cNvSpPr/>
          <p:nvPr/>
        </p:nvSpPr>
        <p:spPr>
          <a:xfrm>
            <a:off x="993600" y="1178640"/>
            <a:ext cx="236880" cy="26640"/>
          </a:xfrm>
          <a:custGeom>
            <a:avLst/>
            <a:gdLst/>
            <a:ahLst/>
            <a:rect l="0" t="0" r="r" b="b"/>
            <a:pathLst>
              <a:path w="658" h="74">
                <a:moveTo>
                  <a:pt x="79" y="73"/>
                </a:moveTo>
                <a:cubicBezTo>
                  <a:pt x="42" y="63"/>
                  <a:pt x="23" y="57"/>
                  <a:pt x="0" y="35"/>
                </a:cubicBezTo>
                <a:cubicBezTo>
                  <a:pt x="45" y="20"/>
                  <a:pt x="102" y="10"/>
                  <a:pt x="155" y="7"/>
                </a:cubicBezTo>
                <a:cubicBezTo>
                  <a:pt x="276" y="0"/>
                  <a:pt x="404" y="0"/>
                  <a:pt x="525" y="7"/>
                </a:cubicBezTo>
                <a:cubicBezTo>
                  <a:pt x="594" y="13"/>
                  <a:pt x="613" y="16"/>
                  <a:pt x="657" y="1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48" name="Freeform 4"/>
          <p:cNvSpPr/>
          <p:nvPr/>
        </p:nvSpPr>
        <p:spPr>
          <a:xfrm>
            <a:off x="1582560" y="777960"/>
            <a:ext cx="5396400" cy="511560"/>
          </a:xfrm>
          <a:custGeom>
            <a:avLst/>
            <a:gdLst/>
            <a:ahLst/>
            <a:rect l="0" t="0" r="r" b="b"/>
            <a:pathLst>
              <a:path w="14990" h="1421">
                <a:moveTo>
                  <a:pt x="79" y="870"/>
                </a:moveTo>
                <a:cubicBezTo>
                  <a:pt x="62" y="855"/>
                  <a:pt x="46" y="841"/>
                  <a:pt x="27" y="829"/>
                </a:cubicBezTo>
                <a:cubicBezTo>
                  <a:pt x="27" y="925"/>
                  <a:pt x="32" y="1022"/>
                  <a:pt x="33" y="1118"/>
                </a:cubicBezTo>
                <a:cubicBezTo>
                  <a:pt x="33" y="1187"/>
                  <a:pt x="31" y="1252"/>
                  <a:pt x="18" y="1320"/>
                </a:cubicBezTo>
                <a:cubicBezTo>
                  <a:pt x="11" y="1353"/>
                  <a:pt x="6" y="1386"/>
                  <a:pt x="0" y="1420"/>
                </a:cubicBezTo>
                <a:moveTo>
                  <a:pt x="36" y="1055"/>
                </a:moveTo>
                <a:cubicBezTo>
                  <a:pt x="43" y="989"/>
                  <a:pt x="50" y="937"/>
                  <a:pt x="85" y="879"/>
                </a:cubicBezTo>
                <a:cubicBezTo>
                  <a:pt x="97" y="862"/>
                  <a:pt x="99" y="859"/>
                  <a:pt x="107" y="850"/>
                </a:cubicBezTo>
                <a:cubicBezTo>
                  <a:pt x="121" y="859"/>
                  <a:pt x="128" y="883"/>
                  <a:pt x="135" y="904"/>
                </a:cubicBezTo>
                <a:cubicBezTo>
                  <a:pt x="159" y="980"/>
                  <a:pt x="161" y="1055"/>
                  <a:pt x="161" y="1134"/>
                </a:cubicBezTo>
                <a:cubicBezTo>
                  <a:pt x="161" y="1167"/>
                  <a:pt x="156" y="1191"/>
                  <a:pt x="121" y="1200"/>
                </a:cubicBezTo>
                <a:cubicBezTo>
                  <a:pt x="96" y="1206"/>
                  <a:pt x="58" y="1208"/>
                  <a:pt x="39" y="1189"/>
                </a:cubicBezTo>
                <a:cubicBezTo>
                  <a:pt x="26" y="1176"/>
                  <a:pt x="28" y="1156"/>
                  <a:pt x="27" y="1140"/>
                </a:cubicBezTo>
                <a:moveTo>
                  <a:pt x="473" y="1008"/>
                </a:moveTo>
                <a:cubicBezTo>
                  <a:pt x="473" y="1045"/>
                  <a:pt x="464" y="1101"/>
                  <a:pt x="506" y="1120"/>
                </a:cubicBezTo>
                <a:cubicBezTo>
                  <a:pt x="524" y="1128"/>
                  <a:pt x="566" y="1136"/>
                  <a:pt x="585" y="1128"/>
                </a:cubicBezTo>
                <a:cubicBezTo>
                  <a:pt x="615" y="1115"/>
                  <a:pt x="616" y="1088"/>
                  <a:pt x="613" y="1059"/>
                </a:cubicBezTo>
                <a:cubicBezTo>
                  <a:pt x="609" y="1020"/>
                  <a:pt x="557" y="1001"/>
                  <a:pt x="524" y="997"/>
                </a:cubicBezTo>
                <a:cubicBezTo>
                  <a:pt x="456" y="989"/>
                  <a:pt x="407" y="1012"/>
                  <a:pt x="358" y="1059"/>
                </a:cubicBezTo>
                <a:cubicBezTo>
                  <a:pt x="327" y="1089"/>
                  <a:pt x="273" y="1160"/>
                  <a:pt x="297" y="1209"/>
                </a:cubicBezTo>
                <a:cubicBezTo>
                  <a:pt x="322" y="1261"/>
                  <a:pt x="449" y="1245"/>
                  <a:pt x="491" y="1242"/>
                </a:cubicBezTo>
                <a:cubicBezTo>
                  <a:pt x="600" y="1235"/>
                  <a:pt x="703" y="1190"/>
                  <a:pt x="798" y="1138"/>
                </a:cubicBezTo>
                <a:cubicBezTo>
                  <a:pt x="859" y="1104"/>
                  <a:pt x="920" y="1064"/>
                  <a:pt x="932" y="990"/>
                </a:cubicBezTo>
                <a:cubicBezTo>
                  <a:pt x="939" y="948"/>
                  <a:pt x="930" y="902"/>
                  <a:pt x="918" y="862"/>
                </a:cubicBezTo>
                <a:cubicBezTo>
                  <a:pt x="914" y="849"/>
                  <a:pt x="913" y="846"/>
                  <a:pt x="910" y="839"/>
                </a:cubicBezTo>
                <a:cubicBezTo>
                  <a:pt x="980" y="914"/>
                  <a:pt x="1020" y="1048"/>
                  <a:pt x="1095" y="1110"/>
                </a:cubicBezTo>
                <a:cubicBezTo>
                  <a:pt x="1127" y="1137"/>
                  <a:pt x="1180" y="1137"/>
                  <a:pt x="1219" y="1133"/>
                </a:cubicBezTo>
                <a:cubicBezTo>
                  <a:pt x="1256" y="1129"/>
                  <a:pt x="1273" y="1115"/>
                  <a:pt x="1302" y="1094"/>
                </a:cubicBezTo>
                <a:moveTo>
                  <a:pt x="1329" y="998"/>
                </a:moveTo>
                <a:cubicBezTo>
                  <a:pt x="1328" y="958"/>
                  <a:pt x="1319" y="926"/>
                  <a:pt x="1311" y="887"/>
                </a:cubicBezTo>
                <a:cubicBezTo>
                  <a:pt x="1311" y="882"/>
                  <a:pt x="1310" y="878"/>
                  <a:pt x="1310" y="873"/>
                </a:cubicBezTo>
                <a:cubicBezTo>
                  <a:pt x="1324" y="909"/>
                  <a:pt x="1335" y="930"/>
                  <a:pt x="1350" y="966"/>
                </a:cubicBezTo>
                <a:cubicBezTo>
                  <a:pt x="1376" y="1029"/>
                  <a:pt x="1396" y="1096"/>
                  <a:pt x="1426" y="1158"/>
                </a:cubicBezTo>
                <a:cubicBezTo>
                  <a:pt x="1431" y="1168"/>
                  <a:pt x="1436" y="1176"/>
                  <a:pt x="1441" y="1185"/>
                </a:cubicBezTo>
                <a:cubicBezTo>
                  <a:pt x="1440" y="1156"/>
                  <a:pt x="1436" y="1129"/>
                  <a:pt x="1435" y="1100"/>
                </a:cubicBezTo>
                <a:cubicBezTo>
                  <a:pt x="1434" y="1062"/>
                  <a:pt x="1428" y="1020"/>
                  <a:pt x="1459" y="992"/>
                </a:cubicBezTo>
                <a:cubicBezTo>
                  <a:pt x="1489" y="964"/>
                  <a:pt x="1559" y="961"/>
                  <a:pt x="1596" y="976"/>
                </a:cubicBezTo>
                <a:cubicBezTo>
                  <a:pt x="1649" y="998"/>
                  <a:pt x="1679" y="1054"/>
                  <a:pt x="1690" y="1107"/>
                </a:cubicBezTo>
                <a:cubicBezTo>
                  <a:pt x="1692" y="1118"/>
                  <a:pt x="1701" y="1171"/>
                  <a:pt x="1691" y="1183"/>
                </a:cubicBezTo>
                <a:cubicBezTo>
                  <a:pt x="1686" y="1183"/>
                  <a:pt x="1682" y="1183"/>
                  <a:pt x="1677" y="1183"/>
                </a:cubicBezTo>
                <a:cubicBezTo>
                  <a:pt x="1653" y="1165"/>
                  <a:pt x="1646" y="1163"/>
                  <a:pt x="1644" y="1124"/>
                </a:cubicBezTo>
                <a:cubicBezTo>
                  <a:pt x="1642" y="1078"/>
                  <a:pt x="1647" y="1055"/>
                  <a:pt x="1680" y="1021"/>
                </a:cubicBezTo>
                <a:cubicBezTo>
                  <a:pt x="1721" y="979"/>
                  <a:pt x="1765" y="961"/>
                  <a:pt x="1823" y="959"/>
                </a:cubicBezTo>
                <a:cubicBezTo>
                  <a:pt x="1869" y="958"/>
                  <a:pt x="1887" y="994"/>
                  <a:pt x="1892" y="1037"/>
                </a:cubicBezTo>
                <a:cubicBezTo>
                  <a:pt x="1897" y="1077"/>
                  <a:pt x="1892" y="1122"/>
                  <a:pt x="1890" y="1163"/>
                </a:cubicBezTo>
                <a:cubicBezTo>
                  <a:pt x="1889" y="1177"/>
                  <a:pt x="1889" y="1180"/>
                  <a:pt x="1889" y="1189"/>
                </a:cubicBezTo>
                <a:moveTo>
                  <a:pt x="2039" y="1004"/>
                </a:moveTo>
                <a:cubicBezTo>
                  <a:pt x="2045" y="977"/>
                  <a:pt x="2044" y="968"/>
                  <a:pt x="2064" y="951"/>
                </a:cubicBezTo>
                <a:cubicBezTo>
                  <a:pt x="2067" y="951"/>
                  <a:pt x="2069" y="951"/>
                  <a:pt x="2072" y="951"/>
                </a:cubicBezTo>
                <a:cubicBezTo>
                  <a:pt x="2087" y="982"/>
                  <a:pt x="2096" y="1018"/>
                  <a:pt x="2109" y="1052"/>
                </a:cubicBezTo>
                <a:cubicBezTo>
                  <a:pt x="2127" y="1098"/>
                  <a:pt x="2152" y="1145"/>
                  <a:pt x="2195" y="1173"/>
                </a:cubicBezTo>
                <a:cubicBezTo>
                  <a:pt x="2220" y="1190"/>
                  <a:pt x="2259" y="1198"/>
                  <a:pt x="2285" y="1179"/>
                </a:cubicBezTo>
                <a:cubicBezTo>
                  <a:pt x="2323" y="1151"/>
                  <a:pt x="2337" y="1084"/>
                  <a:pt x="2349" y="1042"/>
                </a:cubicBezTo>
                <a:cubicBezTo>
                  <a:pt x="2359" y="1005"/>
                  <a:pt x="2364" y="964"/>
                  <a:pt x="2380" y="929"/>
                </a:cubicBezTo>
                <a:cubicBezTo>
                  <a:pt x="2383" y="927"/>
                  <a:pt x="2385" y="924"/>
                  <a:pt x="2388" y="922"/>
                </a:cubicBezTo>
                <a:cubicBezTo>
                  <a:pt x="2419" y="936"/>
                  <a:pt x="2420" y="947"/>
                  <a:pt x="2440" y="981"/>
                </a:cubicBezTo>
                <a:cubicBezTo>
                  <a:pt x="2472" y="1036"/>
                  <a:pt x="2513" y="1084"/>
                  <a:pt x="2580" y="1093"/>
                </a:cubicBezTo>
                <a:cubicBezTo>
                  <a:pt x="2645" y="1102"/>
                  <a:pt x="2699" y="1088"/>
                  <a:pt x="2749" y="1045"/>
                </a:cubicBezTo>
                <a:cubicBezTo>
                  <a:pt x="2797" y="1004"/>
                  <a:pt x="2822" y="953"/>
                  <a:pt x="2826" y="892"/>
                </a:cubicBezTo>
                <a:cubicBezTo>
                  <a:pt x="2830" y="837"/>
                  <a:pt x="2820" y="799"/>
                  <a:pt x="2798" y="749"/>
                </a:cubicBezTo>
                <a:cubicBezTo>
                  <a:pt x="2792" y="735"/>
                  <a:pt x="2781" y="716"/>
                  <a:pt x="2774" y="703"/>
                </a:cubicBezTo>
                <a:cubicBezTo>
                  <a:pt x="2773" y="775"/>
                  <a:pt x="2765" y="847"/>
                  <a:pt x="2786" y="915"/>
                </a:cubicBezTo>
                <a:cubicBezTo>
                  <a:pt x="2805" y="977"/>
                  <a:pt x="2840" y="1035"/>
                  <a:pt x="2871" y="1091"/>
                </a:cubicBezTo>
                <a:cubicBezTo>
                  <a:pt x="2885" y="1117"/>
                  <a:pt x="2886" y="1130"/>
                  <a:pt x="2893" y="1156"/>
                </a:cubicBezTo>
                <a:moveTo>
                  <a:pt x="2477" y="963"/>
                </a:moveTo>
                <a:cubicBezTo>
                  <a:pt x="2499" y="924"/>
                  <a:pt x="2514" y="925"/>
                  <a:pt x="2570" y="915"/>
                </a:cubicBezTo>
                <a:cubicBezTo>
                  <a:pt x="2785" y="876"/>
                  <a:pt x="3003" y="877"/>
                  <a:pt x="3214" y="812"/>
                </a:cubicBezTo>
                <a:cubicBezTo>
                  <a:pt x="3164" y="817"/>
                  <a:pt x="3133" y="827"/>
                  <a:pt x="3086" y="850"/>
                </a:cubicBezTo>
                <a:cubicBezTo>
                  <a:pt x="3017" y="884"/>
                  <a:pt x="2973" y="914"/>
                  <a:pt x="2937" y="974"/>
                </a:cubicBezTo>
                <a:cubicBezTo>
                  <a:pt x="2975" y="1000"/>
                  <a:pt x="3001" y="1005"/>
                  <a:pt x="3065" y="1005"/>
                </a:cubicBezTo>
                <a:cubicBezTo>
                  <a:pt x="3149" y="1006"/>
                  <a:pt x="3229" y="1001"/>
                  <a:pt x="3308" y="969"/>
                </a:cubicBezTo>
                <a:cubicBezTo>
                  <a:pt x="3353" y="951"/>
                  <a:pt x="3341" y="940"/>
                  <a:pt x="3359" y="911"/>
                </a:cubicBezTo>
                <a:cubicBezTo>
                  <a:pt x="3337" y="911"/>
                  <a:pt x="3321" y="892"/>
                  <a:pt x="3308" y="923"/>
                </a:cubicBezTo>
                <a:cubicBezTo>
                  <a:pt x="3290" y="964"/>
                  <a:pt x="3315" y="990"/>
                  <a:pt x="3346" y="1011"/>
                </a:cubicBezTo>
                <a:cubicBezTo>
                  <a:pt x="3403" y="1049"/>
                  <a:pt x="3501" y="1048"/>
                  <a:pt x="3559" y="1017"/>
                </a:cubicBezTo>
                <a:cubicBezTo>
                  <a:pt x="3622" y="984"/>
                  <a:pt x="3682" y="926"/>
                  <a:pt x="3705" y="857"/>
                </a:cubicBezTo>
                <a:cubicBezTo>
                  <a:pt x="3721" y="809"/>
                  <a:pt x="3718" y="742"/>
                  <a:pt x="3704" y="693"/>
                </a:cubicBezTo>
                <a:cubicBezTo>
                  <a:pt x="3698" y="673"/>
                  <a:pt x="3686" y="652"/>
                  <a:pt x="3678" y="633"/>
                </a:cubicBezTo>
                <a:cubicBezTo>
                  <a:pt x="3679" y="697"/>
                  <a:pt x="3687" y="752"/>
                  <a:pt x="3704" y="815"/>
                </a:cubicBezTo>
                <a:cubicBezTo>
                  <a:pt x="3721" y="880"/>
                  <a:pt x="3754" y="948"/>
                  <a:pt x="3762" y="1015"/>
                </a:cubicBezTo>
                <a:cubicBezTo>
                  <a:pt x="3763" y="1034"/>
                  <a:pt x="3763" y="1037"/>
                  <a:pt x="3763" y="1048"/>
                </a:cubicBezTo>
                <a:moveTo>
                  <a:pt x="3435" y="865"/>
                </a:moveTo>
                <a:cubicBezTo>
                  <a:pt x="3498" y="839"/>
                  <a:pt x="3574" y="837"/>
                  <a:pt x="3643" y="830"/>
                </a:cubicBezTo>
                <a:cubicBezTo>
                  <a:pt x="3730" y="822"/>
                  <a:pt x="4050" y="759"/>
                  <a:pt x="4124" y="823"/>
                </a:cubicBezTo>
                <a:cubicBezTo>
                  <a:pt x="4156" y="851"/>
                  <a:pt x="4151" y="919"/>
                  <a:pt x="4151" y="956"/>
                </a:cubicBezTo>
                <a:cubicBezTo>
                  <a:pt x="4151" y="972"/>
                  <a:pt x="4151" y="989"/>
                  <a:pt x="4151" y="1005"/>
                </a:cubicBezTo>
                <a:moveTo>
                  <a:pt x="4002" y="677"/>
                </a:moveTo>
                <a:cubicBezTo>
                  <a:pt x="4002" y="665"/>
                  <a:pt x="4001" y="663"/>
                  <a:pt x="4005" y="657"/>
                </a:cubicBezTo>
                <a:cubicBezTo>
                  <a:pt x="4053" y="657"/>
                  <a:pt x="4089" y="661"/>
                  <a:pt x="4135" y="674"/>
                </a:cubicBezTo>
                <a:moveTo>
                  <a:pt x="4490" y="750"/>
                </a:moveTo>
                <a:cubicBezTo>
                  <a:pt x="4459" y="757"/>
                  <a:pt x="4451" y="756"/>
                  <a:pt x="4419" y="776"/>
                </a:cubicBezTo>
                <a:cubicBezTo>
                  <a:pt x="4369" y="808"/>
                  <a:pt x="4310" y="851"/>
                  <a:pt x="4300" y="913"/>
                </a:cubicBezTo>
                <a:cubicBezTo>
                  <a:pt x="4292" y="964"/>
                  <a:pt x="4331" y="973"/>
                  <a:pt x="4375" y="977"/>
                </a:cubicBezTo>
                <a:cubicBezTo>
                  <a:pt x="4436" y="983"/>
                  <a:pt x="4515" y="986"/>
                  <a:pt x="4572" y="958"/>
                </a:cubicBezTo>
                <a:cubicBezTo>
                  <a:pt x="4639" y="925"/>
                  <a:pt x="4596" y="864"/>
                  <a:pt x="4552" y="837"/>
                </a:cubicBezTo>
                <a:cubicBezTo>
                  <a:pt x="4494" y="801"/>
                  <a:pt x="4426" y="785"/>
                  <a:pt x="4361" y="767"/>
                </a:cubicBezTo>
                <a:cubicBezTo>
                  <a:pt x="4499" y="767"/>
                  <a:pt x="4636" y="773"/>
                  <a:pt x="4773" y="756"/>
                </a:cubicBezTo>
                <a:cubicBezTo>
                  <a:pt x="4845" y="747"/>
                  <a:pt x="4967" y="713"/>
                  <a:pt x="5037" y="747"/>
                </a:cubicBezTo>
                <a:cubicBezTo>
                  <a:pt x="5082" y="769"/>
                  <a:pt x="5100" y="823"/>
                  <a:pt x="5106" y="869"/>
                </a:cubicBezTo>
                <a:cubicBezTo>
                  <a:pt x="5109" y="893"/>
                  <a:pt x="5117" y="959"/>
                  <a:pt x="5104" y="981"/>
                </a:cubicBezTo>
                <a:cubicBezTo>
                  <a:pt x="5090" y="1004"/>
                  <a:pt x="5050" y="1000"/>
                  <a:pt x="5028" y="998"/>
                </a:cubicBezTo>
                <a:cubicBezTo>
                  <a:pt x="4976" y="993"/>
                  <a:pt x="4969" y="949"/>
                  <a:pt x="4968" y="906"/>
                </a:cubicBezTo>
                <a:cubicBezTo>
                  <a:pt x="4967" y="852"/>
                  <a:pt x="4995" y="817"/>
                  <a:pt x="5034" y="781"/>
                </a:cubicBezTo>
                <a:cubicBezTo>
                  <a:pt x="5091" y="728"/>
                  <a:pt x="5190" y="678"/>
                  <a:pt x="5271" y="700"/>
                </a:cubicBezTo>
                <a:cubicBezTo>
                  <a:pt x="5324" y="716"/>
                  <a:pt x="5337" y="776"/>
                  <a:pt x="5340" y="822"/>
                </a:cubicBezTo>
                <a:cubicBezTo>
                  <a:pt x="5344" y="876"/>
                  <a:pt x="5329" y="914"/>
                  <a:pt x="5322" y="965"/>
                </a:cubicBezTo>
                <a:cubicBezTo>
                  <a:pt x="5317" y="1004"/>
                  <a:pt x="5322" y="1009"/>
                  <a:pt x="5362" y="1014"/>
                </a:cubicBezTo>
                <a:cubicBezTo>
                  <a:pt x="5377" y="1014"/>
                  <a:pt x="5392" y="1014"/>
                  <a:pt x="5407" y="1014"/>
                </a:cubicBezTo>
                <a:moveTo>
                  <a:pt x="5638" y="764"/>
                </a:moveTo>
                <a:cubicBezTo>
                  <a:pt x="5631" y="742"/>
                  <a:pt x="5628" y="707"/>
                  <a:pt x="5601" y="703"/>
                </a:cubicBezTo>
                <a:cubicBezTo>
                  <a:pt x="5567" y="698"/>
                  <a:pt x="5530" y="702"/>
                  <a:pt x="5507" y="731"/>
                </a:cubicBezTo>
                <a:cubicBezTo>
                  <a:pt x="5487" y="755"/>
                  <a:pt x="5483" y="810"/>
                  <a:pt x="5503" y="835"/>
                </a:cubicBezTo>
                <a:cubicBezTo>
                  <a:pt x="5545" y="886"/>
                  <a:pt x="5638" y="903"/>
                  <a:pt x="5696" y="925"/>
                </a:cubicBezTo>
                <a:cubicBezTo>
                  <a:pt x="5748" y="945"/>
                  <a:pt x="5808" y="956"/>
                  <a:pt x="5828" y="1008"/>
                </a:cubicBezTo>
                <a:cubicBezTo>
                  <a:pt x="5794" y="1057"/>
                  <a:pt x="5726" y="1068"/>
                  <a:pt x="5666" y="1083"/>
                </a:cubicBezTo>
                <a:cubicBezTo>
                  <a:pt x="5594" y="1101"/>
                  <a:pt x="5524" y="1105"/>
                  <a:pt x="5450" y="1107"/>
                </a:cubicBezTo>
                <a:moveTo>
                  <a:pt x="6731" y="865"/>
                </a:moveTo>
                <a:cubicBezTo>
                  <a:pt x="6771" y="852"/>
                  <a:pt x="6782" y="861"/>
                  <a:pt x="6811" y="822"/>
                </a:cubicBezTo>
                <a:cubicBezTo>
                  <a:pt x="6813" y="810"/>
                  <a:pt x="6814" y="809"/>
                  <a:pt x="6814" y="802"/>
                </a:cubicBezTo>
                <a:cubicBezTo>
                  <a:pt x="6758" y="805"/>
                  <a:pt x="6720" y="813"/>
                  <a:pt x="6667" y="836"/>
                </a:cubicBezTo>
                <a:cubicBezTo>
                  <a:pt x="6610" y="861"/>
                  <a:pt x="6542" y="892"/>
                  <a:pt x="6507" y="946"/>
                </a:cubicBezTo>
                <a:cubicBezTo>
                  <a:pt x="6503" y="964"/>
                  <a:pt x="6501" y="968"/>
                  <a:pt x="6502" y="980"/>
                </a:cubicBezTo>
                <a:cubicBezTo>
                  <a:pt x="6553" y="985"/>
                  <a:pt x="6606" y="996"/>
                  <a:pt x="6659" y="983"/>
                </a:cubicBezTo>
                <a:cubicBezTo>
                  <a:pt x="6746" y="962"/>
                  <a:pt x="6783" y="914"/>
                  <a:pt x="6808" y="836"/>
                </a:cubicBezTo>
                <a:cubicBezTo>
                  <a:pt x="6811" y="821"/>
                  <a:pt x="6811" y="818"/>
                  <a:pt x="6812" y="809"/>
                </a:cubicBezTo>
                <a:cubicBezTo>
                  <a:pt x="6814" y="813"/>
                  <a:pt x="6827" y="836"/>
                  <a:pt x="6830" y="847"/>
                </a:cubicBezTo>
                <a:cubicBezTo>
                  <a:pt x="6846" y="897"/>
                  <a:pt x="6861" y="942"/>
                  <a:pt x="6926" y="929"/>
                </a:cubicBezTo>
                <a:cubicBezTo>
                  <a:pt x="6977" y="919"/>
                  <a:pt x="7009" y="881"/>
                  <a:pt x="7046" y="847"/>
                </a:cubicBezTo>
                <a:cubicBezTo>
                  <a:pt x="7083" y="813"/>
                  <a:pt x="7118" y="774"/>
                  <a:pt x="7158" y="744"/>
                </a:cubicBezTo>
                <a:cubicBezTo>
                  <a:pt x="7183" y="725"/>
                  <a:pt x="7192" y="733"/>
                  <a:pt x="7215" y="726"/>
                </a:cubicBezTo>
                <a:cubicBezTo>
                  <a:pt x="7224" y="770"/>
                  <a:pt x="7237" y="808"/>
                  <a:pt x="7252" y="845"/>
                </a:cubicBezTo>
                <a:cubicBezTo>
                  <a:pt x="7295" y="832"/>
                  <a:pt x="7309" y="833"/>
                  <a:pt x="7348" y="798"/>
                </a:cubicBezTo>
                <a:cubicBezTo>
                  <a:pt x="7373" y="775"/>
                  <a:pt x="7428" y="675"/>
                  <a:pt x="7462" y="671"/>
                </a:cubicBezTo>
                <a:cubicBezTo>
                  <a:pt x="7508" y="666"/>
                  <a:pt x="7517" y="687"/>
                  <a:pt x="7544" y="719"/>
                </a:cubicBezTo>
                <a:cubicBezTo>
                  <a:pt x="7606" y="790"/>
                  <a:pt x="7636" y="870"/>
                  <a:pt x="7736" y="895"/>
                </a:cubicBezTo>
                <a:cubicBezTo>
                  <a:pt x="7806" y="913"/>
                  <a:pt x="7902" y="915"/>
                  <a:pt x="7973" y="904"/>
                </a:cubicBezTo>
                <a:cubicBezTo>
                  <a:pt x="8034" y="895"/>
                  <a:pt x="8091" y="866"/>
                  <a:pt x="8110" y="806"/>
                </a:cubicBezTo>
                <a:cubicBezTo>
                  <a:pt x="8123" y="767"/>
                  <a:pt x="8095" y="737"/>
                  <a:pt x="8060" y="724"/>
                </a:cubicBezTo>
                <a:cubicBezTo>
                  <a:pt x="8007" y="704"/>
                  <a:pt x="7941" y="715"/>
                  <a:pt x="7893" y="740"/>
                </a:cubicBezTo>
                <a:cubicBezTo>
                  <a:pt x="7847" y="764"/>
                  <a:pt x="7801" y="804"/>
                  <a:pt x="7800" y="859"/>
                </a:cubicBezTo>
                <a:cubicBezTo>
                  <a:pt x="7799" y="914"/>
                  <a:pt x="7852" y="917"/>
                  <a:pt x="7897" y="919"/>
                </a:cubicBezTo>
                <a:cubicBezTo>
                  <a:pt x="7975" y="923"/>
                  <a:pt x="8032" y="907"/>
                  <a:pt x="8087" y="849"/>
                </a:cubicBezTo>
                <a:cubicBezTo>
                  <a:pt x="8160" y="773"/>
                  <a:pt x="8168" y="667"/>
                  <a:pt x="8159" y="567"/>
                </a:cubicBezTo>
                <a:cubicBezTo>
                  <a:pt x="8150" y="475"/>
                  <a:pt x="8129" y="368"/>
                  <a:pt x="8107" y="278"/>
                </a:cubicBezTo>
                <a:cubicBezTo>
                  <a:pt x="8107" y="285"/>
                  <a:pt x="8107" y="293"/>
                  <a:pt x="8107" y="300"/>
                </a:cubicBezTo>
                <a:cubicBezTo>
                  <a:pt x="8111" y="402"/>
                  <a:pt x="8133" y="489"/>
                  <a:pt x="8170" y="585"/>
                </a:cubicBezTo>
                <a:cubicBezTo>
                  <a:pt x="8209" y="687"/>
                  <a:pt x="8258" y="785"/>
                  <a:pt x="8313" y="880"/>
                </a:cubicBezTo>
                <a:moveTo>
                  <a:pt x="9262" y="563"/>
                </a:moveTo>
                <a:cubicBezTo>
                  <a:pt x="9309" y="514"/>
                  <a:pt x="9274" y="554"/>
                  <a:pt x="9301" y="518"/>
                </a:cubicBezTo>
                <a:cubicBezTo>
                  <a:pt x="9227" y="540"/>
                  <a:pt x="9156" y="582"/>
                  <a:pt x="9091" y="625"/>
                </a:cubicBezTo>
                <a:cubicBezTo>
                  <a:pt x="9032" y="664"/>
                  <a:pt x="8973" y="704"/>
                  <a:pt x="8964" y="778"/>
                </a:cubicBezTo>
                <a:cubicBezTo>
                  <a:pt x="8956" y="841"/>
                  <a:pt x="9092" y="825"/>
                  <a:pt x="9126" y="826"/>
                </a:cubicBezTo>
                <a:moveTo>
                  <a:pt x="9542" y="687"/>
                </a:moveTo>
                <a:cubicBezTo>
                  <a:pt x="9565" y="633"/>
                  <a:pt x="9574" y="598"/>
                  <a:pt x="9574" y="539"/>
                </a:cubicBezTo>
                <a:cubicBezTo>
                  <a:pt x="9520" y="523"/>
                  <a:pt x="9494" y="554"/>
                  <a:pt x="9460" y="597"/>
                </a:cubicBezTo>
                <a:cubicBezTo>
                  <a:pt x="9430" y="635"/>
                  <a:pt x="9384" y="714"/>
                  <a:pt x="9408" y="766"/>
                </a:cubicBezTo>
                <a:cubicBezTo>
                  <a:pt x="9432" y="820"/>
                  <a:pt x="9533" y="812"/>
                  <a:pt x="9578" y="811"/>
                </a:cubicBezTo>
                <a:cubicBezTo>
                  <a:pt x="9636" y="810"/>
                  <a:pt x="9708" y="795"/>
                  <a:pt x="9730" y="733"/>
                </a:cubicBezTo>
                <a:cubicBezTo>
                  <a:pt x="9752" y="670"/>
                  <a:pt x="9711" y="629"/>
                  <a:pt x="9665" y="594"/>
                </a:cubicBezTo>
                <a:cubicBezTo>
                  <a:pt x="9603" y="547"/>
                  <a:pt x="9545" y="535"/>
                  <a:pt x="9469" y="533"/>
                </a:cubicBezTo>
                <a:cubicBezTo>
                  <a:pt x="9434" y="532"/>
                  <a:pt x="9433" y="532"/>
                  <a:pt x="9426" y="561"/>
                </a:cubicBezTo>
                <a:moveTo>
                  <a:pt x="9825" y="518"/>
                </a:moveTo>
                <a:cubicBezTo>
                  <a:pt x="9860" y="490"/>
                  <a:pt x="9889" y="471"/>
                  <a:pt x="9936" y="467"/>
                </a:cubicBezTo>
                <a:cubicBezTo>
                  <a:pt x="9994" y="462"/>
                  <a:pt x="10023" y="488"/>
                  <a:pt x="10039" y="544"/>
                </a:cubicBezTo>
                <a:cubicBezTo>
                  <a:pt x="10054" y="598"/>
                  <a:pt x="10050" y="669"/>
                  <a:pt x="10046" y="726"/>
                </a:cubicBezTo>
                <a:cubicBezTo>
                  <a:pt x="10044" y="750"/>
                  <a:pt x="10038" y="767"/>
                  <a:pt x="10017" y="777"/>
                </a:cubicBezTo>
                <a:cubicBezTo>
                  <a:pt x="10015" y="777"/>
                  <a:pt x="10012" y="777"/>
                  <a:pt x="10010" y="777"/>
                </a:cubicBezTo>
                <a:cubicBezTo>
                  <a:pt x="10007" y="752"/>
                  <a:pt x="10006" y="724"/>
                  <a:pt x="10006" y="696"/>
                </a:cubicBezTo>
                <a:cubicBezTo>
                  <a:pt x="10006" y="642"/>
                  <a:pt x="10027" y="595"/>
                  <a:pt x="10062" y="554"/>
                </a:cubicBezTo>
                <a:cubicBezTo>
                  <a:pt x="10083" y="529"/>
                  <a:pt x="10119" y="519"/>
                  <a:pt x="10148" y="540"/>
                </a:cubicBezTo>
                <a:cubicBezTo>
                  <a:pt x="10207" y="583"/>
                  <a:pt x="10222" y="663"/>
                  <a:pt x="10260" y="722"/>
                </a:cubicBezTo>
                <a:cubicBezTo>
                  <a:pt x="10268" y="732"/>
                  <a:pt x="10269" y="735"/>
                  <a:pt x="10275" y="740"/>
                </a:cubicBezTo>
                <a:cubicBezTo>
                  <a:pt x="10277" y="732"/>
                  <a:pt x="10285" y="697"/>
                  <a:pt x="10288" y="683"/>
                </a:cubicBezTo>
                <a:cubicBezTo>
                  <a:pt x="10298" y="640"/>
                  <a:pt x="10317" y="601"/>
                  <a:pt x="10340" y="563"/>
                </a:cubicBezTo>
                <a:cubicBezTo>
                  <a:pt x="10350" y="547"/>
                  <a:pt x="10368" y="510"/>
                  <a:pt x="10391" y="511"/>
                </a:cubicBezTo>
                <a:cubicBezTo>
                  <a:pt x="10430" y="513"/>
                  <a:pt x="10444" y="560"/>
                  <a:pt x="10455" y="593"/>
                </a:cubicBezTo>
                <a:cubicBezTo>
                  <a:pt x="10468" y="633"/>
                  <a:pt x="10463" y="687"/>
                  <a:pt x="10485" y="724"/>
                </a:cubicBezTo>
                <a:cubicBezTo>
                  <a:pt x="10500" y="748"/>
                  <a:pt x="10514" y="736"/>
                  <a:pt x="10537" y="740"/>
                </a:cubicBezTo>
                <a:moveTo>
                  <a:pt x="10539" y="286"/>
                </a:moveTo>
                <a:cubicBezTo>
                  <a:pt x="10535" y="273"/>
                  <a:pt x="10535" y="272"/>
                  <a:pt x="10533" y="265"/>
                </a:cubicBezTo>
                <a:cubicBezTo>
                  <a:pt x="10535" y="323"/>
                  <a:pt x="10548" y="374"/>
                  <a:pt x="10564" y="430"/>
                </a:cubicBezTo>
                <a:cubicBezTo>
                  <a:pt x="10585" y="502"/>
                  <a:pt x="10604" y="574"/>
                  <a:pt x="10643" y="639"/>
                </a:cubicBezTo>
                <a:cubicBezTo>
                  <a:pt x="10663" y="672"/>
                  <a:pt x="10685" y="698"/>
                  <a:pt x="10724" y="700"/>
                </a:cubicBezTo>
                <a:cubicBezTo>
                  <a:pt x="10769" y="703"/>
                  <a:pt x="10802" y="690"/>
                  <a:pt x="10845" y="679"/>
                </a:cubicBezTo>
                <a:cubicBezTo>
                  <a:pt x="10907" y="662"/>
                  <a:pt x="10974" y="646"/>
                  <a:pt x="11038" y="654"/>
                </a:cubicBezTo>
                <a:cubicBezTo>
                  <a:pt x="11070" y="658"/>
                  <a:pt x="11104" y="693"/>
                  <a:pt x="11086" y="730"/>
                </a:cubicBezTo>
                <a:cubicBezTo>
                  <a:pt x="11059" y="785"/>
                  <a:pt x="10969" y="785"/>
                  <a:pt x="10919" y="787"/>
                </a:cubicBezTo>
                <a:cubicBezTo>
                  <a:pt x="10861" y="789"/>
                  <a:pt x="10771" y="796"/>
                  <a:pt x="10735" y="736"/>
                </a:cubicBezTo>
                <a:cubicBezTo>
                  <a:pt x="10733" y="726"/>
                  <a:pt x="10732" y="715"/>
                  <a:pt x="10730" y="704"/>
                </a:cubicBezTo>
                <a:moveTo>
                  <a:pt x="11162" y="468"/>
                </a:moveTo>
                <a:cubicBezTo>
                  <a:pt x="11181" y="479"/>
                  <a:pt x="11179" y="495"/>
                  <a:pt x="11180" y="525"/>
                </a:cubicBezTo>
                <a:cubicBezTo>
                  <a:pt x="11182" y="588"/>
                  <a:pt x="11173" y="648"/>
                  <a:pt x="11170" y="711"/>
                </a:cubicBezTo>
                <a:cubicBezTo>
                  <a:pt x="11168" y="753"/>
                  <a:pt x="11160" y="773"/>
                  <a:pt x="11199" y="783"/>
                </a:cubicBezTo>
                <a:moveTo>
                  <a:pt x="11023" y="152"/>
                </a:moveTo>
                <a:cubicBezTo>
                  <a:pt x="11013" y="134"/>
                  <a:pt x="11009" y="133"/>
                  <a:pt x="11010" y="121"/>
                </a:cubicBezTo>
                <a:cubicBezTo>
                  <a:pt x="11055" y="155"/>
                  <a:pt x="11087" y="189"/>
                  <a:pt x="11124" y="234"/>
                </a:cubicBezTo>
                <a:cubicBezTo>
                  <a:pt x="11139" y="253"/>
                  <a:pt x="11155" y="271"/>
                  <a:pt x="11170" y="290"/>
                </a:cubicBezTo>
                <a:moveTo>
                  <a:pt x="11444" y="475"/>
                </a:moveTo>
                <a:cubicBezTo>
                  <a:pt x="11463" y="506"/>
                  <a:pt x="11476" y="522"/>
                  <a:pt x="11493" y="553"/>
                </a:cubicBezTo>
                <a:cubicBezTo>
                  <a:pt x="11519" y="600"/>
                  <a:pt x="11542" y="649"/>
                  <a:pt x="11559" y="700"/>
                </a:cubicBezTo>
                <a:cubicBezTo>
                  <a:pt x="11562" y="713"/>
                  <a:pt x="11563" y="716"/>
                  <a:pt x="11565" y="723"/>
                </a:cubicBezTo>
                <a:cubicBezTo>
                  <a:pt x="11585" y="702"/>
                  <a:pt x="11605" y="673"/>
                  <a:pt x="11626" y="651"/>
                </a:cubicBezTo>
                <a:cubicBezTo>
                  <a:pt x="11672" y="601"/>
                  <a:pt x="11736" y="529"/>
                  <a:pt x="11802" y="505"/>
                </a:cubicBezTo>
                <a:cubicBezTo>
                  <a:pt x="11814" y="504"/>
                  <a:pt x="11818" y="504"/>
                  <a:pt x="11826" y="504"/>
                </a:cubicBezTo>
                <a:cubicBezTo>
                  <a:pt x="11844" y="548"/>
                  <a:pt x="11844" y="588"/>
                  <a:pt x="11844" y="636"/>
                </a:cubicBezTo>
                <a:cubicBezTo>
                  <a:pt x="11844" y="679"/>
                  <a:pt x="11840" y="729"/>
                  <a:pt x="11888" y="749"/>
                </a:cubicBezTo>
                <a:cubicBezTo>
                  <a:pt x="11901" y="752"/>
                  <a:pt x="11913" y="754"/>
                  <a:pt x="11926" y="757"/>
                </a:cubicBezTo>
                <a:moveTo>
                  <a:pt x="12154" y="703"/>
                </a:moveTo>
                <a:cubicBezTo>
                  <a:pt x="12185" y="665"/>
                  <a:pt x="12235" y="595"/>
                  <a:pt x="12208" y="540"/>
                </a:cubicBezTo>
                <a:cubicBezTo>
                  <a:pt x="12188" y="498"/>
                  <a:pt x="12112" y="495"/>
                  <a:pt x="12075" y="502"/>
                </a:cubicBezTo>
                <a:cubicBezTo>
                  <a:pt x="12017" y="512"/>
                  <a:pt x="11947" y="551"/>
                  <a:pt x="11930" y="611"/>
                </a:cubicBezTo>
                <a:cubicBezTo>
                  <a:pt x="11913" y="671"/>
                  <a:pt x="11974" y="690"/>
                  <a:pt x="12020" y="696"/>
                </a:cubicBezTo>
                <a:cubicBezTo>
                  <a:pt x="12083" y="704"/>
                  <a:pt x="12161" y="705"/>
                  <a:pt x="12217" y="674"/>
                </a:cubicBezTo>
                <a:cubicBezTo>
                  <a:pt x="12258" y="651"/>
                  <a:pt x="12259" y="626"/>
                  <a:pt x="12269" y="588"/>
                </a:cubicBezTo>
                <a:cubicBezTo>
                  <a:pt x="12269" y="593"/>
                  <a:pt x="12263" y="616"/>
                  <a:pt x="12263" y="625"/>
                </a:cubicBezTo>
                <a:cubicBezTo>
                  <a:pt x="12263" y="671"/>
                  <a:pt x="12289" y="665"/>
                  <a:pt x="12330" y="666"/>
                </a:cubicBezTo>
                <a:cubicBezTo>
                  <a:pt x="12440" y="669"/>
                  <a:pt x="12550" y="604"/>
                  <a:pt x="12606" y="508"/>
                </a:cubicBezTo>
                <a:cubicBezTo>
                  <a:pt x="12648" y="435"/>
                  <a:pt x="12642" y="326"/>
                  <a:pt x="12625" y="247"/>
                </a:cubicBezTo>
                <a:cubicBezTo>
                  <a:pt x="12607" y="164"/>
                  <a:pt x="12572" y="81"/>
                  <a:pt x="12545" y="0"/>
                </a:cubicBezTo>
                <a:cubicBezTo>
                  <a:pt x="12543" y="63"/>
                  <a:pt x="12535" y="130"/>
                  <a:pt x="12542" y="192"/>
                </a:cubicBezTo>
                <a:cubicBezTo>
                  <a:pt x="12557" y="333"/>
                  <a:pt x="12632" y="457"/>
                  <a:pt x="12721" y="564"/>
                </a:cubicBezTo>
                <a:cubicBezTo>
                  <a:pt x="12767" y="619"/>
                  <a:pt x="12815" y="665"/>
                  <a:pt x="12879" y="696"/>
                </a:cubicBezTo>
                <a:moveTo>
                  <a:pt x="12530" y="429"/>
                </a:moveTo>
                <a:cubicBezTo>
                  <a:pt x="12555" y="387"/>
                  <a:pt x="12643" y="383"/>
                  <a:pt x="12696" y="375"/>
                </a:cubicBezTo>
                <a:cubicBezTo>
                  <a:pt x="12809" y="358"/>
                  <a:pt x="12920" y="345"/>
                  <a:pt x="13030" y="309"/>
                </a:cubicBezTo>
                <a:cubicBezTo>
                  <a:pt x="13081" y="293"/>
                  <a:pt x="13127" y="268"/>
                  <a:pt x="13179" y="258"/>
                </a:cubicBezTo>
                <a:cubicBezTo>
                  <a:pt x="13180" y="259"/>
                  <a:pt x="13182" y="259"/>
                  <a:pt x="13183" y="260"/>
                </a:cubicBezTo>
                <a:cubicBezTo>
                  <a:pt x="13183" y="313"/>
                  <a:pt x="13179" y="358"/>
                  <a:pt x="13165" y="409"/>
                </a:cubicBezTo>
                <a:cubicBezTo>
                  <a:pt x="13153" y="456"/>
                  <a:pt x="13144" y="497"/>
                  <a:pt x="13143" y="546"/>
                </a:cubicBezTo>
                <a:cubicBezTo>
                  <a:pt x="13143" y="556"/>
                  <a:pt x="13144" y="565"/>
                  <a:pt x="13144" y="575"/>
                </a:cubicBezTo>
                <a:moveTo>
                  <a:pt x="13058" y="194"/>
                </a:moveTo>
                <a:cubicBezTo>
                  <a:pt x="13062" y="183"/>
                  <a:pt x="13112" y="188"/>
                  <a:pt x="13121" y="189"/>
                </a:cubicBezTo>
                <a:cubicBezTo>
                  <a:pt x="13167" y="196"/>
                  <a:pt x="13214" y="216"/>
                  <a:pt x="13258" y="231"/>
                </a:cubicBezTo>
                <a:moveTo>
                  <a:pt x="13465" y="272"/>
                </a:moveTo>
                <a:cubicBezTo>
                  <a:pt x="13460" y="279"/>
                  <a:pt x="13463" y="283"/>
                  <a:pt x="13458" y="290"/>
                </a:cubicBezTo>
                <a:cubicBezTo>
                  <a:pt x="13422" y="337"/>
                  <a:pt x="13314" y="440"/>
                  <a:pt x="13353" y="512"/>
                </a:cubicBezTo>
                <a:cubicBezTo>
                  <a:pt x="13379" y="560"/>
                  <a:pt x="13439" y="562"/>
                  <a:pt x="13488" y="564"/>
                </a:cubicBezTo>
                <a:cubicBezTo>
                  <a:pt x="13550" y="567"/>
                  <a:pt x="13577" y="564"/>
                  <a:pt x="13599" y="506"/>
                </a:cubicBezTo>
                <a:cubicBezTo>
                  <a:pt x="13622" y="448"/>
                  <a:pt x="13550" y="382"/>
                  <a:pt x="13513" y="351"/>
                </a:cubicBezTo>
                <a:cubicBezTo>
                  <a:pt x="13470" y="315"/>
                  <a:pt x="13429" y="300"/>
                  <a:pt x="13377" y="290"/>
                </a:cubicBezTo>
                <a:cubicBezTo>
                  <a:pt x="13373" y="290"/>
                  <a:pt x="13369" y="290"/>
                  <a:pt x="13365" y="290"/>
                </a:cubicBezTo>
                <a:cubicBezTo>
                  <a:pt x="13380" y="330"/>
                  <a:pt x="13358" y="331"/>
                  <a:pt x="13407" y="360"/>
                </a:cubicBezTo>
                <a:cubicBezTo>
                  <a:pt x="13463" y="393"/>
                  <a:pt x="13594" y="418"/>
                  <a:pt x="13654" y="386"/>
                </a:cubicBezTo>
                <a:cubicBezTo>
                  <a:pt x="13683" y="370"/>
                  <a:pt x="13691" y="334"/>
                  <a:pt x="13726" y="331"/>
                </a:cubicBezTo>
                <a:cubicBezTo>
                  <a:pt x="13762" y="328"/>
                  <a:pt x="13782" y="367"/>
                  <a:pt x="13799" y="392"/>
                </a:cubicBezTo>
                <a:cubicBezTo>
                  <a:pt x="13842" y="456"/>
                  <a:pt x="13861" y="532"/>
                  <a:pt x="13883" y="605"/>
                </a:cubicBezTo>
                <a:cubicBezTo>
                  <a:pt x="13880" y="578"/>
                  <a:pt x="13876" y="552"/>
                  <a:pt x="13874" y="525"/>
                </a:cubicBezTo>
                <a:cubicBezTo>
                  <a:pt x="13871" y="467"/>
                  <a:pt x="13880" y="436"/>
                  <a:pt x="13923" y="396"/>
                </a:cubicBezTo>
                <a:cubicBezTo>
                  <a:pt x="13973" y="349"/>
                  <a:pt x="14083" y="301"/>
                  <a:pt x="14139" y="360"/>
                </a:cubicBezTo>
                <a:cubicBezTo>
                  <a:pt x="14170" y="393"/>
                  <a:pt x="14174" y="450"/>
                  <a:pt x="14181" y="492"/>
                </a:cubicBezTo>
                <a:cubicBezTo>
                  <a:pt x="14189" y="542"/>
                  <a:pt x="14203" y="584"/>
                  <a:pt x="14255" y="605"/>
                </a:cubicBezTo>
                <a:cubicBezTo>
                  <a:pt x="14340" y="640"/>
                  <a:pt x="14465" y="626"/>
                  <a:pt x="14550" y="603"/>
                </a:cubicBezTo>
                <a:cubicBezTo>
                  <a:pt x="14623" y="583"/>
                  <a:pt x="14695" y="551"/>
                  <a:pt x="14746" y="496"/>
                </a:cubicBezTo>
                <a:cubicBezTo>
                  <a:pt x="14784" y="456"/>
                  <a:pt x="14783" y="421"/>
                  <a:pt x="14791" y="371"/>
                </a:cubicBezTo>
                <a:cubicBezTo>
                  <a:pt x="14768" y="377"/>
                  <a:pt x="14747" y="355"/>
                  <a:pt x="14730" y="389"/>
                </a:cubicBezTo>
                <a:cubicBezTo>
                  <a:pt x="14694" y="460"/>
                  <a:pt x="14770" y="516"/>
                  <a:pt x="14815" y="555"/>
                </a:cubicBezTo>
                <a:cubicBezTo>
                  <a:pt x="14874" y="606"/>
                  <a:pt x="14938" y="649"/>
                  <a:pt x="14989" y="707"/>
                </a:cubicBezTo>
                <a:cubicBezTo>
                  <a:pt x="14936" y="752"/>
                  <a:pt x="14884" y="761"/>
                  <a:pt x="14793" y="771"/>
                </a:cubicBezTo>
                <a:cubicBezTo>
                  <a:pt x="14658" y="786"/>
                  <a:pt x="14524" y="793"/>
                  <a:pt x="14388" y="79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49" name="Freeform 5"/>
          <p:cNvSpPr/>
          <p:nvPr/>
        </p:nvSpPr>
        <p:spPr>
          <a:xfrm>
            <a:off x="304920" y="1585800"/>
            <a:ext cx="349920" cy="197280"/>
          </a:xfrm>
          <a:custGeom>
            <a:avLst/>
            <a:gdLst/>
            <a:ahLst/>
            <a:rect l="0" t="0" r="r" b="b"/>
            <a:pathLst>
              <a:path w="972" h="548">
                <a:moveTo>
                  <a:pt x="118" y="57"/>
                </a:moveTo>
                <a:cubicBezTo>
                  <a:pt x="94" y="57"/>
                  <a:pt x="68" y="59"/>
                  <a:pt x="45" y="54"/>
                </a:cubicBezTo>
                <a:cubicBezTo>
                  <a:pt x="39" y="53"/>
                  <a:pt x="37" y="51"/>
                  <a:pt x="30" y="51"/>
                </a:cubicBezTo>
                <a:cubicBezTo>
                  <a:pt x="20" y="50"/>
                  <a:pt x="10" y="51"/>
                  <a:pt x="0" y="51"/>
                </a:cubicBezTo>
                <a:cubicBezTo>
                  <a:pt x="30" y="38"/>
                  <a:pt x="70" y="31"/>
                  <a:pt x="105" y="26"/>
                </a:cubicBezTo>
                <a:cubicBezTo>
                  <a:pt x="195" y="12"/>
                  <a:pt x="287" y="3"/>
                  <a:pt x="378" y="1"/>
                </a:cubicBezTo>
                <a:cubicBezTo>
                  <a:pt x="424" y="0"/>
                  <a:pt x="473" y="0"/>
                  <a:pt x="519" y="2"/>
                </a:cubicBezTo>
                <a:moveTo>
                  <a:pt x="201" y="35"/>
                </a:moveTo>
                <a:cubicBezTo>
                  <a:pt x="201" y="38"/>
                  <a:pt x="198" y="59"/>
                  <a:pt x="197" y="64"/>
                </a:cubicBezTo>
                <a:cubicBezTo>
                  <a:pt x="190" y="122"/>
                  <a:pt x="193" y="185"/>
                  <a:pt x="206" y="240"/>
                </a:cubicBezTo>
                <a:cubicBezTo>
                  <a:pt x="220" y="300"/>
                  <a:pt x="241" y="373"/>
                  <a:pt x="276" y="423"/>
                </a:cubicBezTo>
                <a:cubicBezTo>
                  <a:pt x="287" y="439"/>
                  <a:pt x="319" y="458"/>
                  <a:pt x="327" y="475"/>
                </a:cubicBezTo>
                <a:cubicBezTo>
                  <a:pt x="330" y="482"/>
                  <a:pt x="326" y="490"/>
                  <a:pt x="328" y="497"/>
                </a:cubicBezTo>
                <a:cubicBezTo>
                  <a:pt x="231" y="527"/>
                  <a:pt x="132" y="546"/>
                  <a:pt x="30" y="547"/>
                </a:cubicBezTo>
                <a:cubicBezTo>
                  <a:pt x="66" y="532"/>
                  <a:pt x="101" y="519"/>
                  <a:pt x="139" y="510"/>
                </a:cubicBezTo>
                <a:cubicBezTo>
                  <a:pt x="286" y="474"/>
                  <a:pt x="439" y="464"/>
                  <a:pt x="588" y="433"/>
                </a:cubicBezTo>
                <a:moveTo>
                  <a:pt x="634" y="251"/>
                </a:moveTo>
                <a:cubicBezTo>
                  <a:pt x="639" y="246"/>
                  <a:pt x="628" y="246"/>
                  <a:pt x="637" y="244"/>
                </a:cubicBezTo>
                <a:cubicBezTo>
                  <a:pt x="671" y="236"/>
                  <a:pt x="705" y="287"/>
                  <a:pt x="719" y="310"/>
                </a:cubicBezTo>
                <a:cubicBezTo>
                  <a:pt x="742" y="348"/>
                  <a:pt x="754" y="392"/>
                  <a:pt x="755" y="436"/>
                </a:cubicBezTo>
                <a:cubicBezTo>
                  <a:pt x="755" y="446"/>
                  <a:pt x="756" y="449"/>
                  <a:pt x="749" y="453"/>
                </a:cubicBezTo>
                <a:cubicBezTo>
                  <a:pt x="723" y="454"/>
                  <a:pt x="710" y="459"/>
                  <a:pt x="700" y="429"/>
                </a:cubicBezTo>
                <a:cubicBezTo>
                  <a:pt x="688" y="396"/>
                  <a:pt x="684" y="339"/>
                  <a:pt x="697" y="306"/>
                </a:cubicBezTo>
                <a:cubicBezTo>
                  <a:pt x="715" y="258"/>
                  <a:pt x="763" y="223"/>
                  <a:pt x="810" y="211"/>
                </a:cubicBezTo>
                <a:cubicBezTo>
                  <a:pt x="861" y="198"/>
                  <a:pt x="914" y="199"/>
                  <a:pt x="941" y="250"/>
                </a:cubicBezTo>
                <a:cubicBezTo>
                  <a:pt x="971" y="308"/>
                  <a:pt x="964" y="385"/>
                  <a:pt x="964" y="447"/>
                </a:cubicBezTo>
                <a:cubicBezTo>
                  <a:pt x="964" y="482"/>
                  <a:pt x="963" y="491"/>
                  <a:pt x="970" y="51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50" name="Freeform 6"/>
          <p:cNvSpPr/>
          <p:nvPr/>
        </p:nvSpPr>
        <p:spPr>
          <a:xfrm>
            <a:off x="900720" y="1467000"/>
            <a:ext cx="1992240" cy="308160"/>
          </a:xfrm>
          <a:custGeom>
            <a:avLst/>
            <a:gdLst/>
            <a:ahLst/>
            <a:rect l="0" t="0" r="r" b="b"/>
            <a:pathLst>
              <a:path w="5534" h="856">
                <a:moveTo>
                  <a:pt x="238" y="552"/>
                </a:moveTo>
                <a:cubicBezTo>
                  <a:pt x="213" y="546"/>
                  <a:pt x="200" y="527"/>
                  <a:pt x="174" y="520"/>
                </a:cubicBezTo>
                <a:cubicBezTo>
                  <a:pt x="149" y="513"/>
                  <a:pt x="105" y="510"/>
                  <a:pt x="80" y="516"/>
                </a:cubicBezTo>
                <a:cubicBezTo>
                  <a:pt x="45" y="524"/>
                  <a:pt x="23" y="565"/>
                  <a:pt x="14" y="597"/>
                </a:cubicBezTo>
                <a:cubicBezTo>
                  <a:pt x="5" y="631"/>
                  <a:pt x="0" y="679"/>
                  <a:pt x="35" y="697"/>
                </a:cubicBezTo>
                <a:cubicBezTo>
                  <a:pt x="80" y="720"/>
                  <a:pt x="164" y="715"/>
                  <a:pt x="210" y="700"/>
                </a:cubicBezTo>
                <a:cubicBezTo>
                  <a:pt x="256" y="684"/>
                  <a:pt x="270" y="657"/>
                  <a:pt x="271" y="612"/>
                </a:cubicBezTo>
                <a:cubicBezTo>
                  <a:pt x="272" y="564"/>
                  <a:pt x="234" y="547"/>
                  <a:pt x="196" y="526"/>
                </a:cubicBezTo>
                <a:cubicBezTo>
                  <a:pt x="193" y="524"/>
                  <a:pt x="125" y="497"/>
                  <a:pt x="129" y="491"/>
                </a:cubicBezTo>
                <a:cubicBezTo>
                  <a:pt x="129" y="479"/>
                  <a:pt x="137" y="476"/>
                  <a:pt x="156" y="480"/>
                </a:cubicBezTo>
                <a:moveTo>
                  <a:pt x="486" y="296"/>
                </a:moveTo>
                <a:cubicBezTo>
                  <a:pt x="486" y="288"/>
                  <a:pt x="486" y="287"/>
                  <a:pt x="487" y="282"/>
                </a:cubicBezTo>
                <a:cubicBezTo>
                  <a:pt x="491" y="292"/>
                  <a:pt x="506" y="340"/>
                  <a:pt x="510" y="354"/>
                </a:cubicBezTo>
                <a:cubicBezTo>
                  <a:pt x="528" y="424"/>
                  <a:pt x="547" y="493"/>
                  <a:pt x="571" y="561"/>
                </a:cubicBezTo>
                <a:cubicBezTo>
                  <a:pt x="587" y="607"/>
                  <a:pt x="604" y="654"/>
                  <a:pt x="614" y="702"/>
                </a:cubicBezTo>
                <a:moveTo>
                  <a:pt x="329" y="607"/>
                </a:moveTo>
                <a:cubicBezTo>
                  <a:pt x="355" y="587"/>
                  <a:pt x="348" y="572"/>
                  <a:pt x="411" y="562"/>
                </a:cubicBezTo>
                <a:cubicBezTo>
                  <a:pt x="544" y="541"/>
                  <a:pt x="768" y="572"/>
                  <a:pt x="884" y="497"/>
                </a:cubicBezTo>
                <a:cubicBezTo>
                  <a:pt x="906" y="483"/>
                  <a:pt x="920" y="460"/>
                  <a:pt x="902" y="433"/>
                </a:cubicBezTo>
                <a:cubicBezTo>
                  <a:pt x="878" y="395"/>
                  <a:pt x="853" y="408"/>
                  <a:pt x="823" y="402"/>
                </a:cubicBezTo>
                <a:cubicBezTo>
                  <a:pt x="816" y="455"/>
                  <a:pt x="802" y="511"/>
                  <a:pt x="826" y="562"/>
                </a:cubicBezTo>
                <a:cubicBezTo>
                  <a:pt x="839" y="588"/>
                  <a:pt x="868" y="626"/>
                  <a:pt x="899" y="630"/>
                </a:cubicBezTo>
                <a:cubicBezTo>
                  <a:pt x="929" y="634"/>
                  <a:pt x="927" y="627"/>
                  <a:pt x="940" y="605"/>
                </a:cubicBezTo>
                <a:cubicBezTo>
                  <a:pt x="955" y="581"/>
                  <a:pt x="959" y="551"/>
                  <a:pt x="973" y="526"/>
                </a:cubicBezTo>
                <a:cubicBezTo>
                  <a:pt x="986" y="503"/>
                  <a:pt x="998" y="492"/>
                  <a:pt x="1026" y="494"/>
                </a:cubicBezTo>
                <a:cubicBezTo>
                  <a:pt x="1065" y="496"/>
                  <a:pt x="1081" y="522"/>
                  <a:pt x="1108" y="548"/>
                </a:cubicBezTo>
                <a:cubicBezTo>
                  <a:pt x="1133" y="572"/>
                  <a:pt x="1147" y="592"/>
                  <a:pt x="1181" y="599"/>
                </a:cubicBezTo>
                <a:cubicBezTo>
                  <a:pt x="1226" y="609"/>
                  <a:pt x="1261" y="589"/>
                  <a:pt x="1299" y="572"/>
                </a:cubicBezTo>
                <a:cubicBezTo>
                  <a:pt x="1371" y="539"/>
                  <a:pt x="1444" y="497"/>
                  <a:pt x="1526" y="510"/>
                </a:cubicBezTo>
                <a:cubicBezTo>
                  <a:pt x="1555" y="515"/>
                  <a:pt x="1577" y="531"/>
                  <a:pt x="1605" y="538"/>
                </a:cubicBezTo>
                <a:cubicBezTo>
                  <a:pt x="1621" y="542"/>
                  <a:pt x="1653" y="550"/>
                  <a:pt x="1669" y="541"/>
                </a:cubicBezTo>
                <a:cubicBezTo>
                  <a:pt x="1687" y="531"/>
                  <a:pt x="1691" y="507"/>
                  <a:pt x="1687" y="489"/>
                </a:cubicBezTo>
                <a:cubicBezTo>
                  <a:pt x="1681" y="461"/>
                  <a:pt x="1660" y="444"/>
                  <a:pt x="1630" y="435"/>
                </a:cubicBezTo>
                <a:cubicBezTo>
                  <a:pt x="1598" y="425"/>
                  <a:pt x="1560" y="430"/>
                  <a:pt x="1535" y="450"/>
                </a:cubicBezTo>
                <a:cubicBezTo>
                  <a:pt x="1495" y="483"/>
                  <a:pt x="1501" y="547"/>
                  <a:pt x="1500" y="593"/>
                </a:cubicBezTo>
                <a:cubicBezTo>
                  <a:pt x="1499" y="651"/>
                  <a:pt x="1525" y="698"/>
                  <a:pt x="1577" y="726"/>
                </a:cubicBezTo>
                <a:cubicBezTo>
                  <a:pt x="1629" y="754"/>
                  <a:pt x="1694" y="746"/>
                  <a:pt x="1751" y="746"/>
                </a:cubicBezTo>
                <a:cubicBezTo>
                  <a:pt x="1769" y="746"/>
                  <a:pt x="1787" y="746"/>
                  <a:pt x="1805" y="746"/>
                </a:cubicBezTo>
                <a:moveTo>
                  <a:pt x="1970" y="658"/>
                </a:moveTo>
                <a:cubicBezTo>
                  <a:pt x="1956" y="649"/>
                  <a:pt x="1962" y="650"/>
                  <a:pt x="1949" y="649"/>
                </a:cubicBezTo>
                <a:cubicBezTo>
                  <a:pt x="1940" y="648"/>
                  <a:pt x="1935" y="652"/>
                  <a:pt x="1927" y="653"/>
                </a:cubicBezTo>
                <a:cubicBezTo>
                  <a:pt x="1946" y="626"/>
                  <a:pt x="1969" y="598"/>
                  <a:pt x="1975" y="565"/>
                </a:cubicBezTo>
                <a:cubicBezTo>
                  <a:pt x="1978" y="547"/>
                  <a:pt x="1980" y="507"/>
                  <a:pt x="1973" y="489"/>
                </a:cubicBezTo>
                <a:cubicBezTo>
                  <a:pt x="1965" y="468"/>
                  <a:pt x="1947" y="462"/>
                  <a:pt x="1927" y="461"/>
                </a:cubicBezTo>
                <a:cubicBezTo>
                  <a:pt x="1906" y="460"/>
                  <a:pt x="1881" y="457"/>
                  <a:pt x="1873" y="483"/>
                </a:cubicBezTo>
                <a:cubicBezTo>
                  <a:pt x="1862" y="521"/>
                  <a:pt x="1891" y="540"/>
                  <a:pt x="1919" y="558"/>
                </a:cubicBezTo>
                <a:cubicBezTo>
                  <a:pt x="1987" y="601"/>
                  <a:pt x="2064" y="627"/>
                  <a:pt x="2130" y="672"/>
                </a:cubicBezTo>
                <a:cubicBezTo>
                  <a:pt x="2154" y="688"/>
                  <a:pt x="2176" y="706"/>
                  <a:pt x="2180" y="735"/>
                </a:cubicBezTo>
                <a:cubicBezTo>
                  <a:pt x="2183" y="755"/>
                  <a:pt x="2172" y="772"/>
                  <a:pt x="2191" y="783"/>
                </a:cubicBezTo>
                <a:cubicBezTo>
                  <a:pt x="2211" y="795"/>
                  <a:pt x="2244" y="789"/>
                  <a:pt x="2265" y="789"/>
                </a:cubicBezTo>
                <a:moveTo>
                  <a:pt x="2848" y="472"/>
                </a:moveTo>
                <a:cubicBezTo>
                  <a:pt x="2839" y="484"/>
                  <a:pt x="2841" y="449"/>
                  <a:pt x="2833" y="468"/>
                </a:cubicBezTo>
                <a:cubicBezTo>
                  <a:pt x="2812" y="521"/>
                  <a:pt x="2792" y="658"/>
                  <a:pt x="2828" y="706"/>
                </a:cubicBezTo>
                <a:cubicBezTo>
                  <a:pt x="2851" y="737"/>
                  <a:pt x="2891" y="765"/>
                  <a:pt x="2934" y="749"/>
                </a:cubicBezTo>
                <a:cubicBezTo>
                  <a:pt x="2984" y="731"/>
                  <a:pt x="2999" y="676"/>
                  <a:pt x="3022" y="633"/>
                </a:cubicBezTo>
                <a:cubicBezTo>
                  <a:pt x="3037" y="606"/>
                  <a:pt x="3048" y="578"/>
                  <a:pt x="3079" y="569"/>
                </a:cubicBezTo>
                <a:cubicBezTo>
                  <a:pt x="3120" y="557"/>
                  <a:pt x="3157" y="581"/>
                  <a:pt x="3191" y="600"/>
                </a:cubicBezTo>
                <a:cubicBezTo>
                  <a:pt x="3243" y="628"/>
                  <a:pt x="3290" y="646"/>
                  <a:pt x="3350" y="638"/>
                </a:cubicBezTo>
                <a:cubicBezTo>
                  <a:pt x="3397" y="633"/>
                  <a:pt x="3414" y="601"/>
                  <a:pt x="3425" y="559"/>
                </a:cubicBezTo>
                <a:cubicBezTo>
                  <a:pt x="3436" y="518"/>
                  <a:pt x="3419" y="479"/>
                  <a:pt x="3391" y="450"/>
                </a:cubicBezTo>
                <a:cubicBezTo>
                  <a:pt x="3363" y="420"/>
                  <a:pt x="3331" y="396"/>
                  <a:pt x="3297" y="375"/>
                </a:cubicBezTo>
                <a:cubicBezTo>
                  <a:pt x="3291" y="373"/>
                  <a:pt x="3291" y="372"/>
                  <a:pt x="3288" y="372"/>
                </a:cubicBezTo>
                <a:cubicBezTo>
                  <a:pt x="3343" y="401"/>
                  <a:pt x="3383" y="418"/>
                  <a:pt x="3450" y="424"/>
                </a:cubicBezTo>
                <a:cubicBezTo>
                  <a:pt x="3520" y="431"/>
                  <a:pt x="3592" y="430"/>
                  <a:pt x="3663" y="430"/>
                </a:cubicBezTo>
                <a:cubicBezTo>
                  <a:pt x="3649" y="436"/>
                  <a:pt x="3674" y="422"/>
                  <a:pt x="3660" y="430"/>
                </a:cubicBezTo>
                <a:cubicBezTo>
                  <a:pt x="3619" y="451"/>
                  <a:pt x="3533" y="516"/>
                  <a:pt x="3564" y="575"/>
                </a:cubicBezTo>
                <a:cubicBezTo>
                  <a:pt x="3583" y="612"/>
                  <a:pt x="3630" y="620"/>
                  <a:pt x="3669" y="616"/>
                </a:cubicBezTo>
                <a:cubicBezTo>
                  <a:pt x="3719" y="611"/>
                  <a:pt x="3771" y="587"/>
                  <a:pt x="3754" y="523"/>
                </a:cubicBezTo>
                <a:cubicBezTo>
                  <a:pt x="3743" y="484"/>
                  <a:pt x="3709" y="456"/>
                  <a:pt x="3672" y="438"/>
                </a:cubicBezTo>
                <a:cubicBezTo>
                  <a:pt x="3648" y="426"/>
                  <a:pt x="3635" y="426"/>
                  <a:pt x="3612" y="420"/>
                </a:cubicBezTo>
                <a:cubicBezTo>
                  <a:pt x="3618" y="449"/>
                  <a:pt x="3601" y="448"/>
                  <a:pt x="3627" y="479"/>
                </a:cubicBezTo>
                <a:cubicBezTo>
                  <a:pt x="3652" y="509"/>
                  <a:pt x="3724" y="532"/>
                  <a:pt x="3763" y="530"/>
                </a:cubicBezTo>
                <a:cubicBezTo>
                  <a:pt x="3793" y="529"/>
                  <a:pt x="3799" y="525"/>
                  <a:pt x="3824" y="506"/>
                </a:cubicBezTo>
                <a:cubicBezTo>
                  <a:pt x="3866" y="474"/>
                  <a:pt x="3905" y="430"/>
                  <a:pt x="3925" y="379"/>
                </a:cubicBezTo>
                <a:cubicBezTo>
                  <a:pt x="3935" y="352"/>
                  <a:pt x="3938" y="317"/>
                  <a:pt x="3943" y="290"/>
                </a:cubicBezTo>
                <a:cubicBezTo>
                  <a:pt x="3972" y="305"/>
                  <a:pt x="3983" y="301"/>
                  <a:pt x="4010" y="335"/>
                </a:cubicBezTo>
                <a:cubicBezTo>
                  <a:pt x="4059" y="397"/>
                  <a:pt x="4079" y="510"/>
                  <a:pt x="4143" y="557"/>
                </a:cubicBezTo>
                <a:cubicBezTo>
                  <a:pt x="4190" y="592"/>
                  <a:pt x="4249" y="586"/>
                  <a:pt x="4304" y="586"/>
                </a:cubicBezTo>
                <a:cubicBezTo>
                  <a:pt x="4326" y="586"/>
                  <a:pt x="4349" y="586"/>
                  <a:pt x="4371" y="586"/>
                </a:cubicBezTo>
                <a:moveTo>
                  <a:pt x="4690" y="475"/>
                </a:moveTo>
                <a:cubicBezTo>
                  <a:pt x="4693" y="446"/>
                  <a:pt x="4693" y="423"/>
                  <a:pt x="4686" y="397"/>
                </a:cubicBezTo>
                <a:cubicBezTo>
                  <a:pt x="4637" y="397"/>
                  <a:pt x="4610" y="399"/>
                  <a:pt x="4570" y="431"/>
                </a:cubicBezTo>
                <a:cubicBezTo>
                  <a:pt x="4532" y="460"/>
                  <a:pt x="4513" y="490"/>
                  <a:pt x="4510" y="537"/>
                </a:cubicBezTo>
                <a:cubicBezTo>
                  <a:pt x="4507" y="584"/>
                  <a:pt x="4534" y="589"/>
                  <a:pt x="4577" y="592"/>
                </a:cubicBezTo>
                <a:cubicBezTo>
                  <a:pt x="4665" y="598"/>
                  <a:pt x="4752" y="547"/>
                  <a:pt x="4802" y="475"/>
                </a:cubicBezTo>
                <a:cubicBezTo>
                  <a:pt x="4856" y="394"/>
                  <a:pt x="4839" y="297"/>
                  <a:pt x="4795" y="219"/>
                </a:cubicBezTo>
                <a:cubicBezTo>
                  <a:pt x="4759" y="156"/>
                  <a:pt x="4713" y="99"/>
                  <a:pt x="4670" y="42"/>
                </a:cubicBezTo>
                <a:cubicBezTo>
                  <a:pt x="4657" y="26"/>
                  <a:pt x="4645" y="14"/>
                  <a:pt x="4631" y="0"/>
                </a:cubicBezTo>
                <a:cubicBezTo>
                  <a:pt x="4631" y="57"/>
                  <a:pt x="4629" y="112"/>
                  <a:pt x="4638" y="168"/>
                </a:cubicBezTo>
                <a:cubicBezTo>
                  <a:pt x="4648" y="236"/>
                  <a:pt x="4654" y="307"/>
                  <a:pt x="4677" y="371"/>
                </a:cubicBezTo>
                <a:cubicBezTo>
                  <a:pt x="4700" y="436"/>
                  <a:pt x="4740" y="454"/>
                  <a:pt x="4799" y="477"/>
                </a:cubicBezTo>
                <a:moveTo>
                  <a:pt x="5092" y="369"/>
                </a:moveTo>
                <a:cubicBezTo>
                  <a:pt x="5103" y="346"/>
                  <a:pt x="5109" y="331"/>
                  <a:pt x="5113" y="307"/>
                </a:cubicBezTo>
                <a:cubicBezTo>
                  <a:pt x="5078" y="310"/>
                  <a:pt x="5067" y="310"/>
                  <a:pt x="5041" y="338"/>
                </a:cubicBezTo>
                <a:cubicBezTo>
                  <a:pt x="5019" y="362"/>
                  <a:pt x="4996" y="415"/>
                  <a:pt x="5025" y="445"/>
                </a:cubicBezTo>
                <a:cubicBezTo>
                  <a:pt x="5074" y="495"/>
                  <a:pt x="5172" y="510"/>
                  <a:pt x="5235" y="534"/>
                </a:cubicBezTo>
                <a:cubicBezTo>
                  <a:pt x="5274" y="549"/>
                  <a:pt x="5297" y="557"/>
                  <a:pt x="5323" y="586"/>
                </a:cubicBezTo>
                <a:cubicBezTo>
                  <a:pt x="5310" y="622"/>
                  <a:pt x="5267" y="622"/>
                  <a:pt x="5229" y="625"/>
                </a:cubicBezTo>
                <a:cubicBezTo>
                  <a:pt x="5198" y="627"/>
                  <a:pt x="5165" y="626"/>
                  <a:pt x="5134" y="626"/>
                </a:cubicBezTo>
                <a:moveTo>
                  <a:pt x="5519" y="487"/>
                </a:moveTo>
                <a:cubicBezTo>
                  <a:pt x="5527" y="534"/>
                  <a:pt x="5533" y="587"/>
                  <a:pt x="5520" y="634"/>
                </a:cubicBezTo>
                <a:cubicBezTo>
                  <a:pt x="5498" y="712"/>
                  <a:pt x="5452" y="785"/>
                  <a:pt x="5414" y="85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51" name="Freeform 7"/>
          <p:cNvSpPr/>
          <p:nvPr/>
        </p:nvSpPr>
        <p:spPr>
          <a:xfrm>
            <a:off x="746280" y="1582560"/>
            <a:ext cx="6706080" cy="663840"/>
          </a:xfrm>
          <a:custGeom>
            <a:avLst/>
            <a:gdLst/>
            <a:ahLst/>
            <a:rect l="0" t="0" r="r" b="b"/>
            <a:pathLst>
              <a:path w="18628" h="1844">
                <a:moveTo>
                  <a:pt x="18460" y="21"/>
                </a:moveTo>
                <a:cubicBezTo>
                  <a:pt x="18458" y="8"/>
                  <a:pt x="18457" y="7"/>
                  <a:pt x="18457" y="0"/>
                </a:cubicBezTo>
                <a:cubicBezTo>
                  <a:pt x="18524" y="9"/>
                  <a:pt x="18569" y="39"/>
                  <a:pt x="18627" y="74"/>
                </a:cubicBezTo>
                <a:moveTo>
                  <a:pt x="34" y="1843"/>
                </a:moveTo>
                <a:cubicBezTo>
                  <a:pt x="21" y="1824"/>
                  <a:pt x="17" y="1818"/>
                  <a:pt x="0" y="181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52" name="Freeform 8"/>
          <p:cNvSpPr/>
          <p:nvPr/>
        </p:nvSpPr>
        <p:spPr>
          <a:xfrm>
            <a:off x="381960" y="1884240"/>
            <a:ext cx="3214080" cy="429120"/>
          </a:xfrm>
          <a:custGeom>
            <a:avLst/>
            <a:gdLst/>
            <a:ahLst/>
            <a:rect l="0" t="0" r="r" b="b"/>
            <a:pathLst>
              <a:path w="8928" h="1192">
                <a:moveTo>
                  <a:pt x="2554" y="650"/>
                </a:moveTo>
                <a:cubicBezTo>
                  <a:pt x="2535" y="617"/>
                  <a:pt x="2536" y="594"/>
                  <a:pt x="2536" y="556"/>
                </a:cubicBezTo>
                <a:cubicBezTo>
                  <a:pt x="2536" y="545"/>
                  <a:pt x="2536" y="544"/>
                  <a:pt x="2536" y="538"/>
                </a:cubicBezTo>
                <a:cubicBezTo>
                  <a:pt x="2498" y="569"/>
                  <a:pt x="2461" y="607"/>
                  <a:pt x="2430" y="653"/>
                </a:cubicBezTo>
                <a:cubicBezTo>
                  <a:pt x="2402" y="695"/>
                  <a:pt x="2368" y="745"/>
                  <a:pt x="2374" y="798"/>
                </a:cubicBezTo>
                <a:cubicBezTo>
                  <a:pt x="2378" y="835"/>
                  <a:pt x="2476" y="821"/>
                  <a:pt x="2499" y="816"/>
                </a:cubicBezTo>
                <a:cubicBezTo>
                  <a:pt x="2561" y="801"/>
                  <a:pt x="2630" y="756"/>
                  <a:pt x="2672" y="707"/>
                </a:cubicBezTo>
                <a:cubicBezTo>
                  <a:pt x="2709" y="664"/>
                  <a:pt x="2711" y="618"/>
                  <a:pt x="2712" y="564"/>
                </a:cubicBezTo>
                <a:cubicBezTo>
                  <a:pt x="2716" y="590"/>
                  <a:pt x="2718" y="602"/>
                  <a:pt x="2724" y="628"/>
                </a:cubicBezTo>
                <a:cubicBezTo>
                  <a:pt x="2732" y="665"/>
                  <a:pt x="2739" y="717"/>
                  <a:pt x="2775" y="739"/>
                </a:cubicBezTo>
                <a:cubicBezTo>
                  <a:pt x="2803" y="756"/>
                  <a:pt x="2831" y="744"/>
                  <a:pt x="2848" y="722"/>
                </a:cubicBezTo>
                <a:cubicBezTo>
                  <a:pt x="2884" y="675"/>
                  <a:pt x="2901" y="609"/>
                  <a:pt x="2918" y="552"/>
                </a:cubicBezTo>
                <a:cubicBezTo>
                  <a:pt x="2922" y="540"/>
                  <a:pt x="2925" y="529"/>
                  <a:pt x="2929" y="517"/>
                </a:cubicBezTo>
                <a:cubicBezTo>
                  <a:pt x="2938" y="541"/>
                  <a:pt x="2955" y="582"/>
                  <a:pt x="2961" y="612"/>
                </a:cubicBezTo>
                <a:cubicBezTo>
                  <a:pt x="2984" y="718"/>
                  <a:pt x="3005" y="824"/>
                  <a:pt x="3012" y="931"/>
                </a:cubicBezTo>
                <a:cubicBezTo>
                  <a:pt x="3013" y="949"/>
                  <a:pt x="3014" y="966"/>
                  <a:pt x="3014" y="984"/>
                </a:cubicBezTo>
                <a:cubicBezTo>
                  <a:pt x="3004" y="951"/>
                  <a:pt x="2995" y="918"/>
                  <a:pt x="2982" y="887"/>
                </a:cubicBezTo>
                <a:cubicBezTo>
                  <a:pt x="2965" y="846"/>
                  <a:pt x="2941" y="808"/>
                  <a:pt x="2924" y="766"/>
                </a:cubicBezTo>
                <a:cubicBezTo>
                  <a:pt x="2907" y="725"/>
                  <a:pt x="2904" y="686"/>
                  <a:pt x="2903" y="643"/>
                </a:cubicBezTo>
                <a:cubicBezTo>
                  <a:pt x="2903" y="641"/>
                  <a:pt x="2903" y="640"/>
                  <a:pt x="2903" y="644"/>
                </a:cubicBezTo>
                <a:cubicBezTo>
                  <a:pt x="2903" y="661"/>
                  <a:pt x="2903" y="677"/>
                  <a:pt x="2909" y="689"/>
                </a:cubicBezTo>
                <a:cubicBezTo>
                  <a:pt x="2913" y="699"/>
                  <a:pt x="2913" y="698"/>
                  <a:pt x="2923" y="705"/>
                </a:cubicBezTo>
                <a:cubicBezTo>
                  <a:pt x="2925" y="706"/>
                  <a:pt x="2927" y="707"/>
                  <a:pt x="2929" y="708"/>
                </a:cubicBezTo>
                <a:moveTo>
                  <a:pt x="2961" y="543"/>
                </a:moveTo>
                <a:cubicBezTo>
                  <a:pt x="2951" y="535"/>
                  <a:pt x="2941" y="530"/>
                  <a:pt x="2937" y="518"/>
                </a:cubicBezTo>
                <a:cubicBezTo>
                  <a:pt x="2937" y="515"/>
                  <a:pt x="2937" y="513"/>
                  <a:pt x="2937" y="510"/>
                </a:cubicBezTo>
                <a:cubicBezTo>
                  <a:pt x="2962" y="489"/>
                  <a:pt x="2993" y="479"/>
                  <a:pt x="3025" y="470"/>
                </a:cubicBezTo>
                <a:cubicBezTo>
                  <a:pt x="3088" y="453"/>
                  <a:pt x="3150" y="452"/>
                  <a:pt x="3215" y="452"/>
                </a:cubicBezTo>
                <a:cubicBezTo>
                  <a:pt x="3267" y="452"/>
                  <a:pt x="3285" y="471"/>
                  <a:pt x="3288" y="521"/>
                </a:cubicBezTo>
                <a:cubicBezTo>
                  <a:pt x="3292" y="580"/>
                  <a:pt x="3249" y="606"/>
                  <a:pt x="3199" y="626"/>
                </a:cubicBezTo>
                <a:cubicBezTo>
                  <a:pt x="3132" y="653"/>
                  <a:pt x="3059" y="653"/>
                  <a:pt x="2988" y="654"/>
                </a:cubicBezTo>
                <a:cubicBezTo>
                  <a:pt x="2944" y="654"/>
                  <a:pt x="2940" y="661"/>
                  <a:pt x="2929" y="626"/>
                </a:cubicBezTo>
                <a:moveTo>
                  <a:pt x="3597" y="415"/>
                </a:moveTo>
                <a:cubicBezTo>
                  <a:pt x="3608" y="425"/>
                  <a:pt x="3610" y="449"/>
                  <a:pt x="3613" y="474"/>
                </a:cubicBezTo>
                <a:cubicBezTo>
                  <a:pt x="3621" y="547"/>
                  <a:pt x="3626" y="622"/>
                  <a:pt x="3641" y="694"/>
                </a:cubicBezTo>
                <a:cubicBezTo>
                  <a:pt x="3653" y="751"/>
                  <a:pt x="3673" y="800"/>
                  <a:pt x="3703" y="849"/>
                </a:cubicBezTo>
                <a:cubicBezTo>
                  <a:pt x="3711" y="862"/>
                  <a:pt x="3718" y="878"/>
                  <a:pt x="3734" y="882"/>
                </a:cubicBezTo>
                <a:cubicBezTo>
                  <a:pt x="3734" y="881"/>
                  <a:pt x="3734" y="880"/>
                  <a:pt x="3734" y="879"/>
                </a:cubicBezTo>
                <a:moveTo>
                  <a:pt x="3631" y="452"/>
                </a:moveTo>
                <a:cubicBezTo>
                  <a:pt x="3665" y="410"/>
                  <a:pt x="3700" y="410"/>
                  <a:pt x="3755" y="409"/>
                </a:cubicBezTo>
                <a:cubicBezTo>
                  <a:pt x="3809" y="408"/>
                  <a:pt x="3865" y="415"/>
                  <a:pt x="3880" y="478"/>
                </a:cubicBezTo>
                <a:cubicBezTo>
                  <a:pt x="3893" y="534"/>
                  <a:pt x="3875" y="589"/>
                  <a:pt x="3831" y="626"/>
                </a:cubicBezTo>
                <a:cubicBezTo>
                  <a:pt x="3782" y="666"/>
                  <a:pt x="3713" y="672"/>
                  <a:pt x="3652" y="666"/>
                </a:cubicBezTo>
                <a:cubicBezTo>
                  <a:pt x="3608" y="657"/>
                  <a:pt x="3594" y="655"/>
                  <a:pt x="3573" y="632"/>
                </a:cubicBezTo>
                <a:moveTo>
                  <a:pt x="4035" y="215"/>
                </a:moveTo>
                <a:cubicBezTo>
                  <a:pt x="4004" y="223"/>
                  <a:pt x="4002" y="245"/>
                  <a:pt x="3996" y="279"/>
                </a:cubicBezTo>
                <a:cubicBezTo>
                  <a:pt x="3986" y="334"/>
                  <a:pt x="3984" y="405"/>
                  <a:pt x="3998" y="460"/>
                </a:cubicBezTo>
                <a:cubicBezTo>
                  <a:pt x="4013" y="517"/>
                  <a:pt x="4046" y="576"/>
                  <a:pt x="4073" y="629"/>
                </a:cubicBezTo>
                <a:cubicBezTo>
                  <a:pt x="4085" y="651"/>
                  <a:pt x="4102" y="696"/>
                  <a:pt x="4129" y="705"/>
                </a:cubicBezTo>
                <a:cubicBezTo>
                  <a:pt x="4133" y="705"/>
                  <a:pt x="4137" y="705"/>
                  <a:pt x="4141" y="705"/>
                </a:cubicBezTo>
                <a:moveTo>
                  <a:pt x="4238" y="421"/>
                </a:moveTo>
                <a:cubicBezTo>
                  <a:pt x="4272" y="416"/>
                  <a:pt x="4297" y="417"/>
                  <a:pt x="4322" y="447"/>
                </a:cubicBezTo>
                <a:cubicBezTo>
                  <a:pt x="4355" y="487"/>
                  <a:pt x="4370" y="545"/>
                  <a:pt x="4374" y="596"/>
                </a:cubicBezTo>
                <a:cubicBezTo>
                  <a:pt x="4375" y="610"/>
                  <a:pt x="4383" y="683"/>
                  <a:pt x="4366" y="687"/>
                </a:cubicBezTo>
                <a:cubicBezTo>
                  <a:pt x="4362" y="687"/>
                  <a:pt x="4359" y="687"/>
                  <a:pt x="4355" y="687"/>
                </a:cubicBezTo>
                <a:moveTo>
                  <a:pt x="4299" y="319"/>
                </a:moveTo>
                <a:cubicBezTo>
                  <a:pt x="4299" y="301"/>
                  <a:pt x="4299" y="298"/>
                  <a:pt x="4299" y="287"/>
                </a:cubicBezTo>
                <a:cubicBezTo>
                  <a:pt x="4321" y="296"/>
                  <a:pt x="4337" y="326"/>
                  <a:pt x="4352" y="345"/>
                </a:cubicBezTo>
                <a:moveTo>
                  <a:pt x="4776" y="434"/>
                </a:moveTo>
                <a:cubicBezTo>
                  <a:pt x="4784" y="432"/>
                  <a:pt x="4794" y="426"/>
                  <a:pt x="4786" y="425"/>
                </a:cubicBezTo>
                <a:cubicBezTo>
                  <a:pt x="4718" y="413"/>
                  <a:pt x="4652" y="441"/>
                  <a:pt x="4594" y="474"/>
                </a:cubicBezTo>
                <a:cubicBezTo>
                  <a:pt x="4533" y="509"/>
                  <a:pt x="4468" y="565"/>
                  <a:pt x="4453" y="639"/>
                </a:cubicBezTo>
                <a:cubicBezTo>
                  <a:pt x="4438" y="710"/>
                  <a:pt x="4494" y="728"/>
                  <a:pt x="4553" y="736"/>
                </a:cubicBezTo>
                <a:cubicBezTo>
                  <a:pt x="4624" y="739"/>
                  <a:pt x="4650" y="740"/>
                  <a:pt x="4699" y="739"/>
                </a:cubicBezTo>
                <a:moveTo>
                  <a:pt x="5144" y="474"/>
                </a:moveTo>
                <a:cubicBezTo>
                  <a:pt x="5130" y="455"/>
                  <a:pt x="5124" y="448"/>
                  <a:pt x="5110" y="434"/>
                </a:cubicBezTo>
                <a:cubicBezTo>
                  <a:pt x="5072" y="448"/>
                  <a:pt x="5053" y="460"/>
                  <a:pt x="5024" y="495"/>
                </a:cubicBezTo>
                <a:cubicBezTo>
                  <a:pt x="5005" y="518"/>
                  <a:pt x="4957" y="575"/>
                  <a:pt x="4974" y="612"/>
                </a:cubicBezTo>
                <a:cubicBezTo>
                  <a:pt x="4991" y="648"/>
                  <a:pt x="5025" y="646"/>
                  <a:pt x="5069" y="643"/>
                </a:cubicBezTo>
                <a:cubicBezTo>
                  <a:pt x="5128" y="639"/>
                  <a:pt x="5180" y="611"/>
                  <a:pt x="5226" y="574"/>
                </a:cubicBezTo>
                <a:cubicBezTo>
                  <a:pt x="5247" y="557"/>
                  <a:pt x="5259" y="538"/>
                  <a:pt x="5274" y="517"/>
                </a:cubicBezTo>
                <a:cubicBezTo>
                  <a:pt x="5276" y="538"/>
                  <a:pt x="5273" y="559"/>
                  <a:pt x="5293" y="573"/>
                </a:cubicBezTo>
                <a:cubicBezTo>
                  <a:pt x="5330" y="599"/>
                  <a:pt x="5392" y="590"/>
                  <a:pt x="5429" y="572"/>
                </a:cubicBezTo>
                <a:cubicBezTo>
                  <a:pt x="5503" y="535"/>
                  <a:pt x="5575" y="458"/>
                  <a:pt x="5608" y="382"/>
                </a:cubicBezTo>
                <a:cubicBezTo>
                  <a:pt x="5628" y="336"/>
                  <a:pt x="5632" y="280"/>
                  <a:pt x="5627" y="230"/>
                </a:cubicBezTo>
                <a:cubicBezTo>
                  <a:pt x="5623" y="194"/>
                  <a:pt x="5614" y="174"/>
                  <a:pt x="5587" y="157"/>
                </a:cubicBezTo>
                <a:cubicBezTo>
                  <a:pt x="5584" y="157"/>
                  <a:pt x="5582" y="157"/>
                  <a:pt x="5579" y="157"/>
                </a:cubicBezTo>
                <a:cubicBezTo>
                  <a:pt x="5556" y="208"/>
                  <a:pt x="5547" y="257"/>
                  <a:pt x="5545" y="313"/>
                </a:cubicBezTo>
                <a:cubicBezTo>
                  <a:pt x="5542" y="393"/>
                  <a:pt x="5551" y="455"/>
                  <a:pt x="5576" y="531"/>
                </a:cubicBezTo>
                <a:cubicBezTo>
                  <a:pt x="5592" y="580"/>
                  <a:pt x="5611" y="628"/>
                  <a:pt x="5633" y="674"/>
                </a:cubicBezTo>
                <a:moveTo>
                  <a:pt x="5475" y="493"/>
                </a:moveTo>
                <a:cubicBezTo>
                  <a:pt x="5513" y="485"/>
                  <a:pt x="5563" y="479"/>
                  <a:pt x="5606" y="475"/>
                </a:cubicBezTo>
                <a:cubicBezTo>
                  <a:pt x="5687" y="468"/>
                  <a:pt x="5768" y="461"/>
                  <a:pt x="5849" y="452"/>
                </a:cubicBezTo>
                <a:cubicBezTo>
                  <a:pt x="5886" y="448"/>
                  <a:pt x="5922" y="445"/>
                  <a:pt x="5960" y="445"/>
                </a:cubicBezTo>
                <a:cubicBezTo>
                  <a:pt x="5990" y="445"/>
                  <a:pt x="5987" y="464"/>
                  <a:pt x="5988" y="490"/>
                </a:cubicBezTo>
                <a:cubicBezTo>
                  <a:pt x="5989" y="521"/>
                  <a:pt x="5988" y="553"/>
                  <a:pt x="5988" y="584"/>
                </a:cubicBezTo>
                <a:moveTo>
                  <a:pt x="5960" y="196"/>
                </a:moveTo>
                <a:cubicBezTo>
                  <a:pt x="5991" y="188"/>
                  <a:pt x="6029" y="177"/>
                  <a:pt x="6067" y="189"/>
                </a:cubicBezTo>
                <a:cubicBezTo>
                  <a:pt x="6115" y="204"/>
                  <a:pt x="6161" y="246"/>
                  <a:pt x="6196" y="280"/>
                </a:cubicBezTo>
                <a:cubicBezTo>
                  <a:pt x="6229" y="311"/>
                  <a:pt x="6255" y="349"/>
                  <a:pt x="6246" y="397"/>
                </a:cubicBezTo>
                <a:cubicBezTo>
                  <a:pt x="6239" y="435"/>
                  <a:pt x="6212" y="466"/>
                  <a:pt x="6199" y="503"/>
                </a:cubicBezTo>
                <a:cubicBezTo>
                  <a:pt x="6190" y="529"/>
                  <a:pt x="6179" y="573"/>
                  <a:pt x="6205" y="593"/>
                </a:cubicBezTo>
                <a:cubicBezTo>
                  <a:pt x="6232" y="615"/>
                  <a:pt x="6292" y="606"/>
                  <a:pt x="6319" y="593"/>
                </a:cubicBezTo>
                <a:cubicBezTo>
                  <a:pt x="6362" y="574"/>
                  <a:pt x="6415" y="536"/>
                  <a:pt x="6431" y="490"/>
                </a:cubicBezTo>
                <a:cubicBezTo>
                  <a:pt x="6450" y="438"/>
                  <a:pt x="6432" y="393"/>
                  <a:pt x="6388" y="363"/>
                </a:cubicBezTo>
                <a:cubicBezTo>
                  <a:pt x="6333" y="326"/>
                  <a:pt x="6264" y="332"/>
                  <a:pt x="6221" y="339"/>
                </a:cubicBezTo>
                <a:cubicBezTo>
                  <a:pt x="6247" y="368"/>
                  <a:pt x="6261" y="376"/>
                  <a:pt x="6313" y="382"/>
                </a:cubicBezTo>
                <a:cubicBezTo>
                  <a:pt x="6382" y="390"/>
                  <a:pt x="6465" y="393"/>
                  <a:pt x="6533" y="381"/>
                </a:cubicBezTo>
                <a:cubicBezTo>
                  <a:pt x="6573" y="374"/>
                  <a:pt x="6609" y="356"/>
                  <a:pt x="6647" y="343"/>
                </a:cubicBezTo>
                <a:cubicBezTo>
                  <a:pt x="6673" y="334"/>
                  <a:pt x="6694" y="329"/>
                  <a:pt x="6722" y="329"/>
                </a:cubicBezTo>
                <a:cubicBezTo>
                  <a:pt x="6757" y="329"/>
                  <a:pt x="6764" y="342"/>
                  <a:pt x="6787" y="367"/>
                </a:cubicBezTo>
                <a:cubicBezTo>
                  <a:pt x="6810" y="393"/>
                  <a:pt x="6826" y="418"/>
                  <a:pt x="6832" y="452"/>
                </a:cubicBezTo>
                <a:cubicBezTo>
                  <a:pt x="6836" y="475"/>
                  <a:pt x="6835" y="508"/>
                  <a:pt x="6828" y="531"/>
                </a:cubicBezTo>
                <a:cubicBezTo>
                  <a:pt x="6827" y="534"/>
                  <a:pt x="6824" y="533"/>
                  <a:pt x="6823" y="536"/>
                </a:cubicBezTo>
                <a:lnTo>
                  <a:pt x="6822" y="536"/>
                </a:lnTo>
                <a:cubicBezTo>
                  <a:pt x="6817" y="526"/>
                  <a:pt x="6807" y="512"/>
                  <a:pt x="6803" y="498"/>
                </a:cubicBezTo>
                <a:cubicBezTo>
                  <a:pt x="6793" y="465"/>
                  <a:pt x="6790" y="435"/>
                  <a:pt x="6789" y="401"/>
                </a:cubicBezTo>
                <a:cubicBezTo>
                  <a:pt x="6787" y="345"/>
                  <a:pt x="6806" y="312"/>
                  <a:pt x="6847" y="275"/>
                </a:cubicBezTo>
                <a:cubicBezTo>
                  <a:pt x="6895" y="231"/>
                  <a:pt x="6954" y="193"/>
                  <a:pt x="7019" y="184"/>
                </a:cubicBezTo>
                <a:cubicBezTo>
                  <a:pt x="7084" y="175"/>
                  <a:pt x="7146" y="185"/>
                  <a:pt x="7195" y="233"/>
                </a:cubicBezTo>
                <a:cubicBezTo>
                  <a:pt x="7244" y="281"/>
                  <a:pt x="7242" y="350"/>
                  <a:pt x="7237" y="414"/>
                </a:cubicBezTo>
                <a:cubicBezTo>
                  <a:pt x="7235" y="438"/>
                  <a:pt x="7203" y="507"/>
                  <a:pt x="7220" y="529"/>
                </a:cubicBezTo>
                <a:cubicBezTo>
                  <a:pt x="7230" y="529"/>
                  <a:pt x="7240" y="529"/>
                  <a:pt x="7250" y="529"/>
                </a:cubicBezTo>
                <a:moveTo>
                  <a:pt x="8283" y="268"/>
                </a:moveTo>
                <a:cubicBezTo>
                  <a:pt x="8291" y="255"/>
                  <a:pt x="8300" y="248"/>
                  <a:pt x="8303" y="233"/>
                </a:cubicBezTo>
                <a:cubicBezTo>
                  <a:pt x="8305" y="224"/>
                  <a:pt x="8302" y="212"/>
                  <a:pt x="8303" y="203"/>
                </a:cubicBezTo>
                <a:cubicBezTo>
                  <a:pt x="8273" y="202"/>
                  <a:pt x="8254" y="192"/>
                  <a:pt x="8218" y="209"/>
                </a:cubicBezTo>
                <a:cubicBezTo>
                  <a:pt x="8153" y="241"/>
                  <a:pt x="8073" y="308"/>
                  <a:pt x="8047" y="378"/>
                </a:cubicBezTo>
                <a:cubicBezTo>
                  <a:pt x="8043" y="404"/>
                  <a:pt x="8042" y="411"/>
                  <a:pt x="8043" y="427"/>
                </a:cubicBezTo>
                <a:cubicBezTo>
                  <a:pt x="8088" y="438"/>
                  <a:pt x="8134" y="450"/>
                  <a:pt x="8187" y="436"/>
                </a:cubicBezTo>
                <a:cubicBezTo>
                  <a:pt x="8259" y="416"/>
                  <a:pt x="8345" y="364"/>
                  <a:pt x="8357" y="286"/>
                </a:cubicBezTo>
                <a:cubicBezTo>
                  <a:pt x="8363" y="244"/>
                  <a:pt x="8354" y="198"/>
                  <a:pt x="8314" y="177"/>
                </a:cubicBezTo>
                <a:cubicBezTo>
                  <a:pt x="8291" y="165"/>
                  <a:pt x="8281" y="171"/>
                  <a:pt x="8260" y="167"/>
                </a:cubicBezTo>
                <a:cubicBezTo>
                  <a:pt x="8273" y="200"/>
                  <a:pt x="8273" y="206"/>
                  <a:pt x="8319" y="210"/>
                </a:cubicBezTo>
                <a:cubicBezTo>
                  <a:pt x="8357" y="215"/>
                  <a:pt x="8403" y="218"/>
                  <a:pt x="8432" y="189"/>
                </a:cubicBezTo>
                <a:cubicBezTo>
                  <a:pt x="8458" y="164"/>
                  <a:pt x="8457" y="129"/>
                  <a:pt x="8471" y="99"/>
                </a:cubicBezTo>
                <a:cubicBezTo>
                  <a:pt x="8485" y="67"/>
                  <a:pt x="8495" y="53"/>
                  <a:pt x="8529" y="41"/>
                </a:cubicBezTo>
                <a:cubicBezTo>
                  <a:pt x="8586" y="21"/>
                  <a:pt x="8632" y="73"/>
                  <a:pt x="8654" y="118"/>
                </a:cubicBezTo>
                <a:cubicBezTo>
                  <a:pt x="8697" y="207"/>
                  <a:pt x="8693" y="325"/>
                  <a:pt x="8686" y="421"/>
                </a:cubicBezTo>
                <a:cubicBezTo>
                  <a:pt x="8680" y="504"/>
                  <a:pt x="8584" y="747"/>
                  <a:pt x="8650" y="815"/>
                </a:cubicBezTo>
                <a:cubicBezTo>
                  <a:pt x="8669" y="834"/>
                  <a:pt x="8776" y="827"/>
                  <a:pt x="8799" y="821"/>
                </a:cubicBezTo>
                <a:cubicBezTo>
                  <a:pt x="8849" y="808"/>
                  <a:pt x="8874" y="758"/>
                  <a:pt x="8861" y="708"/>
                </a:cubicBezTo>
                <a:cubicBezTo>
                  <a:pt x="8840" y="624"/>
                  <a:pt x="8739" y="582"/>
                  <a:pt x="8669" y="552"/>
                </a:cubicBezTo>
                <a:cubicBezTo>
                  <a:pt x="8606" y="525"/>
                  <a:pt x="8538" y="503"/>
                  <a:pt x="8475" y="478"/>
                </a:cubicBezTo>
                <a:cubicBezTo>
                  <a:pt x="8521" y="456"/>
                  <a:pt x="8589" y="441"/>
                  <a:pt x="8653" y="431"/>
                </a:cubicBezTo>
                <a:cubicBezTo>
                  <a:pt x="8745" y="417"/>
                  <a:pt x="8836" y="400"/>
                  <a:pt x="8927" y="381"/>
                </a:cubicBezTo>
                <a:moveTo>
                  <a:pt x="267" y="408"/>
                </a:moveTo>
                <a:cubicBezTo>
                  <a:pt x="265" y="402"/>
                  <a:pt x="268" y="396"/>
                  <a:pt x="265" y="391"/>
                </a:cubicBezTo>
                <a:cubicBezTo>
                  <a:pt x="261" y="383"/>
                  <a:pt x="256" y="379"/>
                  <a:pt x="249" y="374"/>
                </a:cubicBezTo>
                <a:cubicBezTo>
                  <a:pt x="236" y="364"/>
                  <a:pt x="222" y="365"/>
                  <a:pt x="206" y="364"/>
                </a:cubicBezTo>
                <a:cubicBezTo>
                  <a:pt x="152" y="360"/>
                  <a:pt x="116" y="437"/>
                  <a:pt x="97" y="478"/>
                </a:cubicBezTo>
                <a:cubicBezTo>
                  <a:pt x="55" y="570"/>
                  <a:pt x="35" y="670"/>
                  <a:pt x="24" y="770"/>
                </a:cubicBezTo>
                <a:cubicBezTo>
                  <a:pt x="19" y="819"/>
                  <a:pt x="0" y="908"/>
                  <a:pt x="42" y="947"/>
                </a:cubicBezTo>
                <a:cubicBezTo>
                  <a:pt x="75" y="977"/>
                  <a:pt x="148" y="963"/>
                  <a:pt x="182" y="944"/>
                </a:cubicBezTo>
                <a:cubicBezTo>
                  <a:pt x="253" y="905"/>
                  <a:pt x="312" y="838"/>
                  <a:pt x="348" y="766"/>
                </a:cubicBezTo>
                <a:cubicBezTo>
                  <a:pt x="388" y="688"/>
                  <a:pt x="395" y="595"/>
                  <a:pt x="388" y="508"/>
                </a:cubicBezTo>
                <a:cubicBezTo>
                  <a:pt x="381" y="415"/>
                  <a:pt x="338" y="330"/>
                  <a:pt x="271" y="268"/>
                </a:cubicBezTo>
                <a:cubicBezTo>
                  <a:pt x="251" y="252"/>
                  <a:pt x="247" y="247"/>
                  <a:pt x="231" y="245"/>
                </a:cubicBezTo>
                <a:cubicBezTo>
                  <a:pt x="204" y="277"/>
                  <a:pt x="184" y="318"/>
                  <a:pt x="167" y="368"/>
                </a:cubicBezTo>
                <a:cubicBezTo>
                  <a:pt x="140" y="448"/>
                  <a:pt x="129" y="519"/>
                  <a:pt x="127" y="603"/>
                </a:cubicBezTo>
                <a:moveTo>
                  <a:pt x="304" y="629"/>
                </a:moveTo>
                <a:cubicBezTo>
                  <a:pt x="341" y="609"/>
                  <a:pt x="376" y="590"/>
                  <a:pt x="419" y="587"/>
                </a:cubicBezTo>
                <a:cubicBezTo>
                  <a:pt x="472" y="583"/>
                  <a:pt x="487" y="639"/>
                  <a:pt x="500" y="681"/>
                </a:cubicBezTo>
                <a:cubicBezTo>
                  <a:pt x="520" y="742"/>
                  <a:pt x="523" y="808"/>
                  <a:pt x="546" y="868"/>
                </a:cubicBezTo>
                <a:cubicBezTo>
                  <a:pt x="555" y="892"/>
                  <a:pt x="564" y="888"/>
                  <a:pt x="586" y="889"/>
                </a:cubicBezTo>
                <a:cubicBezTo>
                  <a:pt x="618" y="891"/>
                  <a:pt x="639" y="846"/>
                  <a:pt x="652" y="824"/>
                </a:cubicBezTo>
                <a:cubicBezTo>
                  <a:pt x="674" y="786"/>
                  <a:pt x="683" y="746"/>
                  <a:pt x="692" y="704"/>
                </a:cubicBezTo>
                <a:cubicBezTo>
                  <a:pt x="698" y="673"/>
                  <a:pt x="707" y="652"/>
                  <a:pt x="722" y="629"/>
                </a:cubicBezTo>
                <a:cubicBezTo>
                  <a:pt x="742" y="642"/>
                  <a:pt x="753" y="658"/>
                  <a:pt x="771" y="679"/>
                </a:cubicBezTo>
                <a:cubicBezTo>
                  <a:pt x="794" y="705"/>
                  <a:pt x="828" y="710"/>
                  <a:pt x="861" y="704"/>
                </a:cubicBezTo>
                <a:cubicBezTo>
                  <a:pt x="885" y="696"/>
                  <a:pt x="894" y="693"/>
                  <a:pt x="907" y="680"/>
                </a:cubicBezTo>
                <a:moveTo>
                  <a:pt x="1547" y="483"/>
                </a:moveTo>
                <a:cubicBezTo>
                  <a:pt x="1507" y="486"/>
                  <a:pt x="1523" y="463"/>
                  <a:pt x="1487" y="507"/>
                </a:cubicBezTo>
                <a:cubicBezTo>
                  <a:pt x="1447" y="556"/>
                  <a:pt x="1414" y="613"/>
                  <a:pt x="1398" y="674"/>
                </a:cubicBezTo>
                <a:cubicBezTo>
                  <a:pt x="1389" y="708"/>
                  <a:pt x="1398" y="713"/>
                  <a:pt x="1402" y="739"/>
                </a:cubicBezTo>
                <a:cubicBezTo>
                  <a:pt x="1470" y="745"/>
                  <a:pt x="1512" y="733"/>
                  <a:pt x="1561" y="681"/>
                </a:cubicBezTo>
                <a:cubicBezTo>
                  <a:pt x="1587" y="653"/>
                  <a:pt x="1614" y="599"/>
                  <a:pt x="1598" y="559"/>
                </a:cubicBezTo>
                <a:cubicBezTo>
                  <a:pt x="1583" y="520"/>
                  <a:pt x="1523" y="503"/>
                  <a:pt x="1490" y="488"/>
                </a:cubicBezTo>
                <a:cubicBezTo>
                  <a:pt x="1469" y="478"/>
                  <a:pt x="1467" y="474"/>
                  <a:pt x="1456" y="464"/>
                </a:cubicBezTo>
                <a:cubicBezTo>
                  <a:pt x="1489" y="449"/>
                  <a:pt x="1524" y="436"/>
                  <a:pt x="1558" y="421"/>
                </a:cubicBezTo>
                <a:cubicBezTo>
                  <a:pt x="1599" y="403"/>
                  <a:pt x="1640" y="371"/>
                  <a:pt x="1682" y="359"/>
                </a:cubicBezTo>
                <a:cubicBezTo>
                  <a:pt x="1696" y="356"/>
                  <a:pt x="1699" y="355"/>
                  <a:pt x="1707" y="356"/>
                </a:cubicBezTo>
                <a:cubicBezTo>
                  <a:pt x="1727" y="420"/>
                  <a:pt x="1725" y="486"/>
                  <a:pt x="1726" y="554"/>
                </a:cubicBezTo>
                <a:cubicBezTo>
                  <a:pt x="1727" y="708"/>
                  <a:pt x="1697" y="891"/>
                  <a:pt x="1735" y="1040"/>
                </a:cubicBezTo>
                <a:cubicBezTo>
                  <a:pt x="1749" y="1096"/>
                  <a:pt x="1788" y="1166"/>
                  <a:pt x="1842" y="1191"/>
                </a:cubicBezTo>
                <a:cubicBezTo>
                  <a:pt x="1845" y="1191"/>
                  <a:pt x="1847" y="1191"/>
                  <a:pt x="1850" y="1191"/>
                </a:cubicBezTo>
                <a:cubicBezTo>
                  <a:pt x="1856" y="1167"/>
                  <a:pt x="1861" y="1136"/>
                  <a:pt x="1858" y="1106"/>
                </a:cubicBezTo>
                <a:cubicBezTo>
                  <a:pt x="1850" y="1036"/>
                  <a:pt x="1823" y="966"/>
                  <a:pt x="1808" y="897"/>
                </a:cubicBezTo>
                <a:cubicBezTo>
                  <a:pt x="1793" y="828"/>
                  <a:pt x="1778" y="756"/>
                  <a:pt x="1774" y="684"/>
                </a:cubicBezTo>
                <a:cubicBezTo>
                  <a:pt x="1771" y="635"/>
                  <a:pt x="1771" y="607"/>
                  <a:pt x="1808" y="572"/>
                </a:cubicBezTo>
                <a:cubicBezTo>
                  <a:pt x="1844" y="539"/>
                  <a:pt x="1891" y="520"/>
                  <a:pt x="1933" y="495"/>
                </a:cubicBezTo>
                <a:moveTo>
                  <a:pt x="2077" y="59"/>
                </a:moveTo>
                <a:cubicBezTo>
                  <a:pt x="2076" y="72"/>
                  <a:pt x="2076" y="138"/>
                  <a:pt x="2081" y="165"/>
                </a:cubicBezTo>
                <a:cubicBezTo>
                  <a:pt x="2095" y="248"/>
                  <a:pt x="2118" y="331"/>
                  <a:pt x="2151" y="407"/>
                </a:cubicBezTo>
                <a:cubicBezTo>
                  <a:pt x="2167" y="445"/>
                  <a:pt x="2189" y="472"/>
                  <a:pt x="2214" y="504"/>
                </a:cubicBezTo>
                <a:moveTo>
                  <a:pt x="1919" y="382"/>
                </a:moveTo>
                <a:cubicBezTo>
                  <a:pt x="2021" y="345"/>
                  <a:pt x="2126" y="316"/>
                  <a:pt x="2231" y="287"/>
                </a:cubicBezTo>
                <a:cubicBezTo>
                  <a:pt x="2325" y="260"/>
                  <a:pt x="2445" y="238"/>
                  <a:pt x="2524" y="175"/>
                </a:cubicBezTo>
                <a:cubicBezTo>
                  <a:pt x="2561" y="146"/>
                  <a:pt x="2563" y="89"/>
                  <a:pt x="2539" y="52"/>
                </a:cubicBezTo>
                <a:cubicBezTo>
                  <a:pt x="2525" y="31"/>
                  <a:pt x="2486" y="0"/>
                  <a:pt x="2459" y="22"/>
                </a:cubicBezTo>
                <a:cubicBezTo>
                  <a:pt x="2423" y="51"/>
                  <a:pt x="2432" y="151"/>
                  <a:pt x="2435" y="189"/>
                </a:cubicBezTo>
                <a:cubicBezTo>
                  <a:pt x="2439" y="244"/>
                  <a:pt x="2466" y="287"/>
                  <a:pt x="2514" y="312"/>
                </a:cubicBezTo>
                <a:cubicBezTo>
                  <a:pt x="2541" y="327"/>
                  <a:pt x="2597" y="329"/>
                  <a:pt x="2627" y="319"/>
                </a:cubicBezTo>
                <a:cubicBezTo>
                  <a:pt x="2662" y="308"/>
                  <a:pt x="2675" y="278"/>
                  <a:pt x="2681" y="245"/>
                </a:cubicBezTo>
                <a:cubicBezTo>
                  <a:pt x="2681" y="239"/>
                  <a:pt x="2681" y="238"/>
                  <a:pt x="2681" y="235"/>
                </a:cubicBezTo>
                <a:cubicBezTo>
                  <a:pt x="2689" y="242"/>
                  <a:pt x="2704" y="259"/>
                  <a:pt x="2714" y="265"/>
                </a:cubicBezTo>
                <a:cubicBezTo>
                  <a:pt x="2734" y="278"/>
                  <a:pt x="2745" y="278"/>
                  <a:pt x="2769" y="280"/>
                </a:cubicBezTo>
                <a:moveTo>
                  <a:pt x="2912" y="206"/>
                </a:moveTo>
                <a:cubicBezTo>
                  <a:pt x="2921" y="188"/>
                  <a:pt x="2927" y="170"/>
                  <a:pt x="2939" y="153"/>
                </a:cubicBezTo>
                <a:cubicBezTo>
                  <a:pt x="2950" y="138"/>
                  <a:pt x="2955" y="148"/>
                  <a:pt x="2940" y="146"/>
                </a:cubicBezTo>
                <a:cubicBezTo>
                  <a:pt x="2924" y="144"/>
                  <a:pt x="2900" y="153"/>
                  <a:pt x="2885" y="146"/>
                </a:cubicBezTo>
                <a:cubicBezTo>
                  <a:pt x="2884" y="146"/>
                  <a:pt x="2886" y="140"/>
                  <a:pt x="2885" y="140"/>
                </a:cubicBezTo>
                <a:cubicBezTo>
                  <a:pt x="2893" y="151"/>
                  <a:pt x="2904" y="163"/>
                  <a:pt x="2912" y="175"/>
                </a:cubicBezTo>
                <a:cubicBezTo>
                  <a:pt x="2923" y="191"/>
                  <a:pt x="2931" y="209"/>
                  <a:pt x="2951" y="217"/>
                </a:cubicBezTo>
                <a:cubicBezTo>
                  <a:pt x="2976" y="226"/>
                  <a:pt x="3016" y="217"/>
                  <a:pt x="3036" y="202"/>
                </a:cubicBezTo>
                <a:cubicBezTo>
                  <a:pt x="3064" y="182"/>
                  <a:pt x="3074" y="153"/>
                  <a:pt x="3076" y="120"/>
                </a:cubicBezTo>
                <a:cubicBezTo>
                  <a:pt x="3078" y="80"/>
                  <a:pt x="3060" y="55"/>
                  <a:pt x="3022" y="39"/>
                </a:cubicBezTo>
                <a:cubicBezTo>
                  <a:pt x="2971" y="17"/>
                  <a:pt x="2909" y="29"/>
                  <a:pt x="2863" y="55"/>
                </a:cubicBezTo>
                <a:cubicBezTo>
                  <a:pt x="2797" y="93"/>
                  <a:pt x="2734" y="149"/>
                  <a:pt x="2721" y="227"/>
                </a:cubicBezTo>
                <a:cubicBezTo>
                  <a:pt x="2705" y="318"/>
                  <a:pt x="2854" y="301"/>
                  <a:pt x="2906" y="301"/>
                </a:cubicBezTo>
                <a:cubicBezTo>
                  <a:pt x="3068" y="301"/>
                  <a:pt x="3213" y="247"/>
                  <a:pt x="3365" y="197"/>
                </a:cubicBezTo>
                <a:moveTo>
                  <a:pt x="7543" y="154"/>
                </a:moveTo>
                <a:cubicBezTo>
                  <a:pt x="7551" y="154"/>
                  <a:pt x="7553" y="154"/>
                  <a:pt x="7558" y="154"/>
                </a:cubicBezTo>
                <a:cubicBezTo>
                  <a:pt x="7556" y="148"/>
                  <a:pt x="7573" y="137"/>
                  <a:pt x="7567" y="138"/>
                </a:cubicBezTo>
                <a:cubicBezTo>
                  <a:pt x="7535" y="145"/>
                  <a:pt x="7495" y="176"/>
                  <a:pt x="7474" y="202"/>
                </a:cubicBezTo>
                <a:cubicBezTo>
                  <a:pt x="7443" y="242"/>
                  <a:pt x="7442" y="306"/>
                  <a:pt x="7471" y="345"/>
                </a:cubicBezTo>
                <a:cubicBezTo>
                  <a:pt x="7526" y="419"/>
                  <a:pt x="7631" y="432"/>
                  <a:pt x="7708" y="470"/>
                </a:cubicBezTo>
                <a:cubicBezTo>
                  <a:pt x="7733" y="486"/>
                  <a:pt x="7742" y="487"/>
                  <a:pt x="7738" y="508"/>
                </a:cubicBezTo>
                <a:cubicBezTo>
                  <a:pt x="7676" y="569"/>
                  <a:pt x="7582" y="586"/>
                  <a:pt x="7498" y="615"/>
                </a:cubicBezTo>
                <a:cubicBezTo>
                  <a:pt x="7429" y="638"/>
                  <a:pt x="7361" y="663"/>
                  <a:pt x="7292" y="69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53" name="Freeform 9"/>
          <p:cNvSpPr/>
          <p:nvPr/>
        </p:nvSpPr>
        <p:spPr>
          <a:xfrm>
            <a:off x="3846600" y="1745640"/>
            <a:ext cx="1825920" cy="366840"/>
          </a:xfrm>
          <a:custGeom>
            <a:avLst/>
            <a:gdLst/>
            <a:ahLst/>
            <a:rect l="0" t="0" r="r" b="b"/>
            <a:pathLst>
              <a:path w="5072" h="1019">
                <a:moveTo>
                  <a:pt x="0" y="610"/>
                </a:moveTo>
                <a:cubicBezTo>
                  <a:pt x="28" y="608"/>
                  <a:pt x="55" y="597"/>
                  <a:pt x="83" y="596"/>
                </a:cubicBezTo>
                <a:cubicBezTo>
                  <a:pt x="115" y="594"/>
                  <a:pt x="114" y="669"/>
                  <a:pt x="117" y="687"/>
                </a:cubicBezTo>
                <a:cubicBezTo>
                  <a:pt x="127" y="755"/>
                  <a:pt x="129" y="824"/>
                  <a:pt x="143" y="892"/>
                </a:cubicBezTo>
                <a:cubicBezTo>
                  <a:pt x="150" y="926"/>
                  <a:pt x="161" y="1018"/>
                  <a:pt x="177" y="988"/>
                </a:cubicBezTo>
                <a:cubicBezTo>
                  <a:pt x="177" y="981"/>
                  <a:pt x="177" y="975"/>
                  <a:pt x="177" y="968"/>
                </a:cubicBezTo>
                <a:moveTo>
                  <a:pt x="40" y="608"/>
                </a:moveTo>
                <a:cubicBezTo>
                  <a:pt x="45" y="538"/>
                  <a:pt x="53" y="502"/>
                  <a:pt x="130" y="484"/>
                </a:cubicBezTo>
                <a:cubicBezTo>
                  <a:pt x="179" y="471"/>
                  <a:pt x="232" y="472"/>
                  <a:pt x="247" y="525"/>
                </a:cubicBezTo>
                <a:cubicBezTo>
                  <a:pt x="261" y="574"/>
                  <a:pt x="253" y="626"/>
                  <a:pt x="216" y="660"/>
                </a:cubicBezTo>
                <a:cubicBezTo>
                  <a:pt x="180" y="694"/>
                  <a:pt x="136" y="700"/>
                  <a:pt x="89" y="701"/>
                </a:cubicBezTo>
                <a:cubicBezTo>
                  <a:pt x="62" y="702"/>
                  <a:pt x="66" y="699"/>
                  <a:pt x="62" y="676"/>
                </a:cubicBezTo>
                <a:moveTo>
                  <a:pt x="403" y="469"/>
                </a:moveTo>
                <a:cubicBezTo>
                  <a:pt x="415" y="482"/>
                  <a:pt x="412" y="468"/>
                  <a:pt x="420" y="498"/>
                </a:cubicBezTo>
                <a:cubicBezTo>
                  <a:pt x="432" y="543"/>
                  <a:pt x="433" y="590"/>
                  <a:pt x="475" y="620"/>
                </a:cubicBezTo>
                <a:cubicBezTo>
                  <a:pt x="507" y="644"/>
                  <a:pt x="542" y="641"/>
                  <a:pt x="580" y="641"/>
                </a:cubicBezTo>
                <a:cubicBezTo>
                  <a:pt x="615" y="641"/>
                  <a:pt x="616" y="622"/>
                  <a:pt x="617" y="592"/>
                </a:cubicBezTo>
                <a:cubicBezTo>
                  <a:pt x="618" y="546"/>
                  <a:pt x="562" y="540"/>
                  <a:pt x="526" y="537"/>
                </a:cubicBezTo>
                <a:cubicBezTo>
                  <a:pt x="463" y="532"/>
                  <a:pt x="405" y="541"/>
                  <a:pt x="359" y="589"/>
                </a:cubicBezTo>
                <a:cubicBezTo>
                  <a:pt x="328" y="620"/>
                  <a:pt x="319" y="676"/>
                  <a:pt x="359" y="703"/>
                </a:cubicBezTo>
                <a:cubicBezTo>
                  <a:pt x="421" y="743"/>
                  <a:pt x="546" y="736"/>
                  <a:pt x="614" y="720"/>
                </a:cubicBezTo>
                <a:cubicBezTo>
                  <a:pt x="680" y="703"/>
                  <a:pt x="757" y="663"/>
                  <a:pt x="796" y="606"/>
                </a:cubicBezTo>
                <a:cubicBezTo>
                  <a:pt x="818" y="573"/>
                  <a:pt x="822" y="506"/>
                  <a:pt x="814" y="470"/>
                </a:cubicBezTo>
                <a:cubicBezTo>
                  <a:pt x="808" y="442"/>
                  <a:pt x="786" y="394"/>
                  <a:pt x="766" y="373"/>
                </a:cubicBezTo>
                <a:cubicBezTo>
                  <a:pt x="757" y="363"/>
                  <a:pt x="760" y="370"/>
                  <a:pt x="753" y="364"/>
                </a:cubicBezTo>
                <a:cubicBezTo>
                  <a:pt x="747" y="392"/>
                  <a:pt x="734" y="432"/>
                  <a:pt x="744" y="462"/>
                </a:cubicBezTo>
                <a:cubicBezTo>
                  <a:pt x="760" y="507"/>
                  <a:pt x="815" y="541"/>
                  <a:pt x="854" y="567"/>
                </a:cubicBezTo>
                <a:cubicBezTo>
                  <a:pt x="885" y="587"/>
                  <a:pt x="945" y="603"/>
                  <a:pt x="966" y="634"/>
                </a:cubicBezTo>
                <a:cubicBezTo>
                  <a:pt x="977" y="651"/>
                  <a:pt x="973" y="675"/>
                  <a:pt x="978" y="694"/>
                </a:cubicBezTo>
                <a:cubicBezTo>
                  <a:pt x="981" y="706"/>
                  <a:pt x="987" y="717"/>
                  <a:pt x="999" y="722"/>
                </a:cubicBezTo>
                <a:cubicBezTo>
                  <a:pt x="1006" y="726"/>
                  <a:pt x="1026" y="730"/>
                  <a:pt x="1033" y="725"/>
                </a:cubicBezTo>
                <a:cubicBezTo>
                  <a:pt x="1039" y="715"/>
                  <a:pt x="1042" y="710"/>
                  <a:pt x="1048" y="703"/>
                </a:cubicBezTo>
                <a:moveTo>
                  <a:pt x="1033" y="734"/>
                </a:moveTo>
                <a:cubicBezTo>
                  <a:pt x="1047" y="733"/>
                  <a:pt x="1052" y="731"/>
                  <a:pt x="1065" y="725"/>
                </a:cubicBezTo>
                <a:moveTo>
                  <a:pt x="1144" y="476"/>
                </a:moveTo>
                <a:cubicBezTo>
                  <a:pt x="1149" y="452"/>
                  <a:pt x="1136" y="447"/>
                  <a:pt x="1163" y="436"/>
                </a:cubicBezTo>
                <a:cubicBezTo>
                  <a:pt x="1189" y="425"/>
                  <a:pt x="1238" y="426"/>
                  <a:pt x="1263" y="438"/>
                </a:cubicBezTo>
                <a:cubicBezTo>
                  <a:pt x="1315" y="463"/>
                  <a:pt x="1333" y="515"/>
                  <a:pt x="1345" y="567"/>
                </a:cubicBezTo>
                <a:cubicBezTo>
                  <a:pt x="1353" y="603"/>
                  <a:pt x="1352" y="637"/>
                  <a:pt x="1352" y="674"/>
                </a:cubicBezTo>
                <a:cubicBezTo>
                  <a:pt x="1352" y="676"/>
                  <a:pt x="1352" y="678"/>
                  <a:pt x="1352" y="680"/>
                </a:cubicBezTo>
                <a:cubicBezTo>
                  <a:pt x="1340" y="660"/>
                  <a:pt x="1329" y="634"/>
                  <a:pt x="1327" y="604"/>
                </a:cubicBezTo>
                <a:cubicBezTo>
                  <a:pt x="1324" y="559"/>
                  <a:pt x="1320" y="512"/>
                  <a:pt x="1349" y="477"/>
                </a:cubicBezTo>
                <a:cubicBezTo>
                  <a:pt x="1379" y="438"/>
                  <a:pt x="1432" y="418"/>
                  <a:pt x="1479" y="413"/>
                </a:cubicBezTo>
                <a:cubicBezTo>
                  <a:pt x="1534" y="407"/>
                  <a:pt x="1589" y="407"/>
                  <a:pt x="1622" y="459"/>
                </a:cubicBezTo>
                <a:cubicBezTo>
                  <a:pt x="1640" y="487"/>
                  <a:pt x="1644" y="552"/>
                  <a:pt x="1624" y="581"/>
                </a:cubicBezTo>
                <a:cubicBezTo>
                  <a:pt x="1605" y="607"/>
                  <a:pt x="1576" y="606"/>
                  <a:pt x="1548" y="606"/>
                </a:cubicBezTo>
                <a:cubicBezTo>
                  <a:pt x="1531" y="576"/>
                  <a:pt x="1531" y="544"/>
                  <a:pt x="1554" y="513"/>
                </a:cubicBezTo>
                <a:cubicBezTo>
                  <a:pt x="1588" y="470"/>
                  <a:pt x="1648" y="435"/>
                  <a:pt x="1696" y="408"/>
                </a:cubicBezTo>
                <a:cubicBezTo>
                  <a:pt x="1725" y="392"/>
                  <a:pt x="1774" y="363"/>
                  <a:pt x="1810" y="371"/>
                </a:cubicBezTo>
                <a:cubicBezTo>
                  <a:pt x="1847" y="379"/>
                  <a:pt x="1846" y="410"/>
                  <a:pt x="1852" y="446"/>
                </a:cubicBezTo>
                <a:cubicBezTo>
                  <a:pt x="1859" y="487"/>
                  <a:pt x="1859" y="526"/>
                  <a:pt x="1865" y="567"/>
                </a:cubicBezTo>
                <a:moveTo>
                  <a:pt x="1985" y="358"/>
                </a:moveTo>
                <a:cubicBezTo>
                  <a:pt x="1985" y="349"/>
                  <a:pt x="1985" y="347"/>
                  <a:pt x="1985" y="341"/>
                </a:cubicBezTo>
                <a:cubicBezTo>
                  <a:pt x="2009" y="347"/>
                  <a:pt x="2007" y="332"/>
                  <a:pt x="2021" y="361"/>
                </a:cubicBezTo>
                <a:cubicBezTo>
                  <a:pt x="2037" y="394"/>
                  <a:pt x="2041" y="435"/>
                  <a:pt x="2058" y="469"/>
                </a:cubicBezTo>
                <a:cubicBezTo>
                  <a:pt x="2075" y="501"/>
                  <a:pt x="2099" y="505"/>
                  <a:pt x="2133" y="506"/>
                </a:cubicBezTo>
                <a:cubicBezTo>
                  <a:pt x="2176" y="507"/>
                  <a:pt x="2212" y="480"/>
                  <a:pt x="2241" y="448"/>
                </a:cubicBezTo>
                <a:cubicBezTo>
                  <a:pt x="2260" y="427"/>
                  <a:pt x="2268" y="393"/>
                  <a:pt x="2288" y="376"/>
                </a:cubicBezTo>
                <a:cubicBezTo>
                  <a:pt x="2308" y="359"/>
                  <a:pt x="2311" y="369"/>
                  <a:pt x="2329" y="381"/>
                </a:cubicBezTo>
                <a:cubicBezTo>
                  <a:pt x="2385" y="417"/>
                  <a:pt x="2422" y="433"/>
                  <a:pt x="2492" y="436"/>
                </a:cubicBezTo>
                <a:cubicBezTo>
                  <a:pt x="2572" y="439"/>
                  <a:pt x="2632" y="429"/>
                  <a:pt x="2698" y="381"/>
                </a:cubicBezTo>
                <a:cubicBezTo>
                  <a:pt x="2769" y="328"/>
                  <a:pt x="2788" y="258"/>
                  <a:pt x="2783" y="173"/>
                </a:cubicBezTo>
                <a:cubicBezTo>
                  <a:pt x="2780" y="125"/>
                  <a:pt x="2758" y="81"/>
                  <a:pt x="2738" y="38"/>
                </a:cubicBezTo>
                <a:cubicBezTo>
                  <a:pt x="2733" y="27"/>
                  <a:pt x="2734" y="25"/>
                  <a:pt x="2729" y="21"/>
                </a:cubicBezTo>
                <a:cubicBezTo>
                  <a:pt x="2723" y="52"/>
                  <a:pt x="2717" y="94"/>
                  <a:pt x="2716" y="130"/>
                </a:cubicBezTo>
                <a:cubicBezTo>
                  <a:pt x="2713" y="222"/>
                  <a:pt x="2721" y="296"/>
                  <a:pt x="2755" y="382"/>
                </a:cubicBezTo>
                <a:cubicBezTo>
                  <a:pt x="2766" y="408"/>
                  <a:pt x="2773" y="434"/>
                  <a:pt x="2781" y="461"/>
                </a:cubicBezTo>
                <a:moveTo>
                  <a:pt x="2531" y="263"/>
                </a:moveTo>
                <a:cubicBezTo>
                  <a:pt x="2670" y="248"/>
                  <a:pt x="2810" y="245"/>
                  <a:pt x="2949" y="231"/>
                </a:cubicBezTo>
                <a:cubicBezTo>
                  <a:pt x="3026" y="223"/>
                  <a:pt x="3107" y="218"/>
                  <a:pt x="3183" y="200"/>
                </a:cubicBezTo>
                <a:cubicBezTo>
                  <a:pt x="3186" y="199"/>
                  <a:pt x="3189" y="197"/>
                  <a:pt x="3192" y="196"/>
                </a:cubicBezTo>
                <a:cubicBezTo>
                  <a:pt x="3134" y="201"/>
                  <a:pt x="3096" y="225"/>
                  <a:pt x="3047" y="258"/>
                </a:cubicBezTo>
                <a:cubicBezTo>
                  <a:pt x="3003" y="286"/>
                  <a:pt x="2923" y="336"/>
                  <a:pt x="2920" y="395"/>
                </a:cubicBezTo>
                <a:cubicBezTo>
                  <a:pt x="2920" y="410"/>
                  <a:pt x="2920" y="414"/>
                  <a:pt x="2923" y="423"/>
                </a:cubicBezTo>
                <a:cubicBezTo>
                  <a:pt x="2966" y="434"/>
                  <a:pt x="3023" y="442"/>
                  <a:pt x="3068" y="433"/>
                </a:cubicBezTo>
                <a:cubicBezTo>
                  <a:pt x="3115" y="423"/>
                  <a:pt x="3158" y="392"/>
                  <a:pt x="3180" y="350"/>
                </a:cubicBezTo>
                <a:cubicBezTo>
                  <a:pt x="3192" y="327"/>
                  <a:pt x="3188" y="308"/>
                  <a:pt x="3190" y="284"/>
                </a:cubicBezTo>
                <a:cubicBezTo>
                  <a:pt x="3172" y="312"/>
                  <a:pt x="3164" y="325"/>
                  <a:pt x="3156" y="358"/>
                </a:cubicBezTo>
                <a:cubicBezTo>
                  <a:pt x="3150" y="382"/>
                  <a:pt x="3141" y="434"/>
                  <a:pt x="3159" y="455"/>
                </a:cubicBezTo>
                <a:cubicBezTo>
                  <a:pt x="3184" y="484"/>
                  <a:pt x="3283" y="453"/>
                  <a:pt x="3306" y="443"/>
                </a:cubicBezTo>
                <a:cubicBezTo>
                  <a:pt x="3362" y="420"/>
                  <a:pt x="3401" y="385"/>
                  <a:pt x="3446" y="347"/>
                </a:cubicBezTo>
                <a:moveTo>
                  <a:pt x="3501" y="224"/>
                </a:moveTo>
                <a:cubicBezTo>
                  <a:pt x="3505" y="172"/>
                  <a:pt x="3505" y="123"/>
                  <a:pt x="3505" y="71"/>
                </a:cubicBezTo>
                <a:cubicBezTo>
                  <a:pt x="3505" y="58"/>
                  <a:pt x="3505" y="45"/>
                  <a:pt x="3505" y="31"/>
                </a:cubicBezTo>
                <a:cubicBezTo>
                  <a:pt x="3494" y="73"/>
                  <a:pt x="3479" y="113"/>
                  <a:pt x="3476" y="158"/>
                </a:cubicBezTo>
                <a:cubicBezTo>
                  <a:pt x="3471" y="238"/>
                  <a:pt x="3480" y="297"/>
                  <a:pt x="3533" y="361"/>
                </a:cubicBezTo>
                <a:cubicBezTo>
                  <a:pt x="3595" y="435"/>
                  <a:pt x="3687" y="482"/>
                  <a:pt x="3778" y="509"/>
                </a:cubicBezTo>
                <a:cubicBezTo>
                  <a:pt x="3814" y="518"/>
                  <a:pt x="3825" y="521"/>
                  <a:pt x="3849" y="523"/>
                </a:cubicBezTo>
                <a:moveTo>
                  <a:pt x="3314" y="367"/>
                </a:moveTo>
                <a:cubicBezTo>
                  <a:pt x="3349" y="355"/>
                  <a:pt x="3408" y="345"/>
                  <a:pt x="3454" y="340"/>
                </a:cubicBezTo>
                <a:cubicBezTo>
                  <a:pt x="3596" y="325"/>
                  <a:pt x="3748" y="327"/>
                  <a:pt x="3885" y="282"/>
                </a:cubicBezTo>
                <a:cubicBezTo>
                  <a:pt x="3906" y="276"/>
                  <a:pt x="3914" y="269"/>
                  <a:pt x="3930" y="259"/>
                </a:cubicBezTo>
                <a:cubicBezTo>
                  <a:pt x="3916" y="288"/>
                  <a:pt x="3904" y="312"/>
                  <a:pt x="3901" y="346"/>
                </a:cubicBezTo>
                <a:cubicBezTo>
                  <a:pt x="3898" y="375"/>
                  <a:pt x="3895" y="413"/>
                  <a:pt x="3917" y="436"/>
                </a:cubicBezTo>
                <a:cubicBezTo>
                  <a:pt x="3922" y="444"/>
                  <a:pt x="3923" y="447"/>
                  <a:pt x="3930" y="445"/>
                </a:cubicBezTo>
                <a:moveTo>
                  <a:pt x="3866" y="31"/>
                </a:moveTo>
                <a:cubicBezTo>
                  <a:pt x="3884" y="8"/>
                  <a:pt x="3905" y="0"/>
                  <a:pt x="3951" y="11"/>
                </a:cubicBezTo>
                <a:cubicBezTo>
                  <a:pt x="4014" y="26"/>
                  <a:pt x="4069" y="66"/>
                  <a:pt x="4122" y="101"/>
                </a:cubicBezTo>
                <a:cubicBezTo>
                  <a:pt x="4163" y="129"/>
                  <a:pt x="4205" y="155"/>
                  <a:pt x="4243" y="186"/>
                </a:cubicBezTo>
                <a:cubicBezTo>
                  <a:pt x="4255" y="196"/>
                  <a:pt x="4260" y="200"/>
                  <a:pt x="4260" y="215"/>
                </a:cubicBezTo>
                <a:cubicBezTo>
                  <a:pt x="4260" y="255"/>
                  <a:pt x="4235" y="291"/>
                  <a:pt x="4228" y="330"/>
                </a:cubicBezTo>
                <a:cubicBezTo>
                  <a:pt x="4222" y="363"/>
                  <a:pt x="4215" y="406"/>
                  <a:pt x="4243" y="428"/>
                </a:cubicBezTo>
                <a:cubicBezTo>
                  <a:pt x="4268" y="448"/>
                  <a:pt x="4321" y="446"/>
                  <a:pt x="4348" y="433"/>
                </a:cubicBezTo>
                <a:cubicBezTo>
                  <a:pt x="4396" y="410"/>
                  <a:pt x="4422" y="364"/>
                  <a:pt x="4427" y="314"/>
                </a:cubicBezTo>
                <a:cubicBezTo>
                  <a:pt x="4433" y="254"/>
                  <a:pt x="4408" y="211"/>
                  <a:pt x="4356" y="179"/>
                </a:cubicBezTo>
                <a:cubicBezTo>
                  <a:pt x="4324" y="161"/>
                  <a:pt x="4256" y="146"/>
                  <a:pt x="4221" y="165"/>
                </a:cubicBezTo>
                <a:cubicBezTo>
                  <a:pt x="4199" y="175"/>
                  <a:pt x="4180" y="220"/>
                  <a:pt x="4203" y="239"/>
                </a:cubicBezTo>
                <a:cubicBezTo>
                  <a:pt x="4211" y="243"/>
                  <a:pt x="4219" y="246"/>
                  <a:pt x="4227" y="250"/>
                </a:cubicBezTo>
                <a:moveTo>
                  <a:pt x="4340" y="186"/>
                </a:moveTo>
                <a:cubicBezTo>
                  <a:pt x="4352" y="157"/>
                  <a:pt x="4362" y="137"/>
                  <a:pt x="4394" y="125"/>
                </a:cubicBezTo>
                <a:cubicBezTo>
                  <a:pt x="4423" y="114"/>
                  <a:pt x="4483" y="110"/>
                  <a:pt x="4512" y="123"/>
                </a:cubicBezTo>
                <a:cubicBezTo>
                  <a:pt x="4565" y="147"/>
                  <a:pt x="4599" y="207"/>
                  <a:pt x="4624" y="256"/>
                </a:cubicBezTo>
                <a:cubicBezTo>
                  <a:pt x="4657" y="320"/>
                  <a:pt x="4682" y="390"/>
                  <a:pt x="4695" y="461"/>
                </a:cubicBezTo>
                <a:cubicBezTo>
                  <a:pt x="4697" y="473"/>
                  <a:pt x="4697" y="479"/>
                  <a:pt x="4698" y="490"/>
                </a:cubicBezTo>
                <a:cubicBezTo>
                  <a:pt x="4667" y="476"/>
                  <a:pt x="4647" y="471"/>
                  <a:pt x="4634" y="431"/>
                </a:cubicBezTo>
                <a:cubicBezTo>
                  <a:pt x="4621" y="392"/>
                  <a:pt x="4620" y="328"/>
                  <a:pt x="4641" y="292"/>
                </a:cubicBezTo>
                <a:cubicBezTo>
                  <a:pt x="4677" y="230"/>
                  <a:pt x="4758" y="181"/>
                  <a:pt x="4831" y="187"/>
                </a:cubicBezTo>
                <a:cubicBezTo>
                  <a:pt x="4876" y="191"/>
                  <a:pt x="4895" y="247"/>
                  <a:pt x="4908" y="282"/>
                </a:cubicBezTo>
                <a:cubicBezTo>
                  <a:pt x="4922" y="322"/>
                  <a:pt x="4924" y="375"/>
                  <a:pt x="4946" y="411"/>
                </a:cubicBezTo>
                <a:cubicBezTo>
                  <a:pt x="4974" y="457"/>
                  <a:pt x="5025" y="451"/>
                  <a:pt x="5071" y="45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54" name="Freeform 10"/>
          <p:cNvSpPr/>
          <p:nvPr/>
        </p:nvSpPr>
        <p:spPr>
          <a:xfrm>
            <a:off x="5892120" y="1603440"/>
            <a:ext cx="651960" cy="281880"/>
          </a:xfrm>
          <a:custGeom>
            <a:avLst/>
            <a:gdLst/>
            <a:ahLst/>
            <a:rect l="0" t="0" r="r" b="b"/>
            <a:pathLst>
              <a:path w="1811" h="783">
                <a:moveTo>
                  <a:pt x="415" y="509"/>
                </a:moveTo>
                <a:cubicBezTo>
                  <a:pt x="398" y="490"/>
                  <a:pt x="432" y="477"/>
                  <a:pt x="394" y="465"/>
                </a:cubicBezTo>
                <a:cubicBezTo>
                  <a:pt x="342" y="449"/>
                  <a:pt x="279" y="479"/>
                  <a:pt x="236" y="501"/>
                </a:cubicBezTo>
                <a:cubicBezTo>
                  <a:pt x="158" y="541"/>
                  <a:pt x="78" y="595"/>
                  <a:pt x="26" y="668"/>
                </a:cubicBezTo>
                <a:cubicBezTo>
                  <a:pt x="0" y="704"/>
                  <a:pt x="8" y="721"/>
                  <a:pt x="2" y="759"/>
                </a:cubicBezTo>
                <a:cubicBezTo>
                  <a:pt x="70" y="770"/>
                  <a:pt x="124" y="782"/>
                  <a:pt x="196" y="760"/>
                </a:cubicBezTo>
                <a:cubicBezTo>
                  <a:pt x="297" y="728"/>
                  <a:pt x="410" y="655"/>
                  <a:pt x="457" y="556"/>
                </a:cubicBezTo>
                <a:cubicBezTo>
                  <a:pt x="468" y="534"/>
                  <a:pt x="473" y="513"/>
                  <a:pt x="482" y="491"/>
                </a:cubicBezTo>
                <a:cubicBezTo>
                  <a:pt x="486" y="557"/>
                  <a:pt x="498" y="595"/>
                  <a:pt x="524" y="653"/>
                </a:cubicBezTo>
                <a:cubicBezTo>
                  <a:pt x="547" y="644"/>
                  <a:pt x="550" y="657"/>
                  <a:pt x="576" y="639"/>
                </a:cubicBezTo>
                <a:cubicBezTo>
                  <a:pt x="619" y="610"/>
                  <a:pt x="653" y="536"/>
                  <a:pt x="710" y="536"/>
                </a:cubicBezTo>
                <a:cubicBezTo>
                  <a:pt x="749" y="536"/>
                  <a:pt x="742" y="554"/>
                  <a:pt x="761" y="583"/>
                </a:cubicBezTo>
                <a:cubicBezTo>
                  <a:pt x="788" y="624"/>
                  <a:pt x="806" y="665"/>
                  <a:pt x="866" y="648"/>
                </a:cubicBezTo>
                <a:cubicBezTo>
                  <a:pt x="913" y="634"/>
                  <a:pt x="937" y="598"/>
                  <a:pt x="969" y="564"/>
                </a:cubicBezTo>
                <a:cubicBezTo>
                  <a:pt x="995" y="536"/>
                  <a:pt x="1022" y="502"/>
                  <a:pt x="1046" y="474"/>
                </a:cubicBezTo>
                <a:cubicBezTo>
                  <a:pt x="1066" y="522"/>
                  <a:pt x="1063" y="553"/>
                  <a:pt x="1112" y="588"/>
                </a:cubicBezTo>
                <a:cubicBezTo>
                  <a:pt x="1178" y="636"/>
                  <a:pt x="1278" y="641"/>
                  <a:pt x="1356" y="645"/>
                </a:cubicBezTo>
                <a:cubicBezTo>
                  <a:pt x="1417" y="647"/>
                  <a:pt x="1510" y="662"/>
                  <a:pt x="1559" y="614"/>
                </a:cubicBezTo>
                <a:cubicBezTo>
                  <a:pt x="1589" y="586"/>
                  <a:pt x="1574" y="535"/>
                  <a:pt x="1559" y="505"/>
                </a:cubicBezTo>
                <a:cubicBezTo>
                  <a:pt x="1522" y="432"/>
                  <a:pt x="1365" y="414"/>
                  <a:pt x="1304" y="454"/>
                </a:cubicBezTo>
                <a:cubicBezTo>
                  <a:pt x="1257" y="485"/>
                  <a:pt x="1247" y="550"/>
                  <a:pt x="1256" y="601"/>
                </a:cubicBezTo>
                <a:cubicBezTo>
                  <a:pt x="1267" y="668"/>
                  <a:pt x="1359" y="669"/>
                  <a:pt x="1407" y="668"/>
                </a:cubicBezTo>
                <a:cubicBezTo>
                  <a:pt x="1492" y="666"/>
                  <a:pt x="1562" y="612"/>
                  <a:pt x="1606" y="540"/>
                </a:cubicBezTo>
                <a:cubicBezTo>
                  <a:pt x="1648" y="472"/>
                  <a:pt x="1642" y="368"/>
                  <a:pt x="1622" y="294"/>
                </a:cubicBezTo>
                <a:cubicBezTo>
                  <a:pt x="1594" y="194"/>
                  <a:pt x="1543" y="99"/>
                  <a:pt x="1512" y="0"/>
                </a:cubicBezTo>
                <a:cubicBezTo>
                  <a:pt x="1512" y="137"/>
                  <a:pt x="1530" y="253"/>
                  <a:pt x="1583" y="381"/>
                </a:cubicBezTo>
                <a:cubicBezTo>
                  <a:pt x="1639" y="516"/>
                  <a:pt x="1707" y="636"/>
                  <a:pt x="1810" y="73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55" name="Freeform 11"/>
          <p:cNvSpPr/>
          <p:nvPr/>
        </p:nvSpPr>
        <p:spPr>
          <a:xfrm>
            <a:off x="6754680" y="1552680"/>
            <a:ext cx="1739160" cy="322920"/>
          </a:xfrm>
          <a:custGeom>
            <a:avLst/>
            <a:gdLst/>
            <a:ahLst/>
            <a:rect l="0" t="0" r="r" b="b"/>
            <a:pathLst>
              <a:path w="4831" h="897">
                <a:moveTo>
                  <a:pt x="240" y="611"/>
                </a:moveTo>
                <a:cubicBezTo>
                  <a:pt x="226" y="601"/>
                  <a:pt x="215" y="595"/>
                  <a:pt x="194" y="600"/>
                </a:cubicBezTo>
                <a:cubicBezTo>
                  <a:pt x="142" y="612"/>
                  <a:pt x="96" y="666"/>
                  <a:pt x="64" y="705"/>
                </a:cubicBezTo>
                <a:cubicBezTo>
                  <a:pt x="40" y="735"/>
                  <a:pt x="0" y="796"/>
                  <a:pt x="19" y="839"/>
                </a:cubicBezTo>
                <a:cubicBezTo>
                  <a:pt x="44" y="896"/>
                  <a:pt x="153" y="885"/>
                  <a:pt x="199" y="886"/>
                </a:cubicBezTo>
                <a:cubicBezTo>
                  <a:pt x="275" y="887"/>
                  <a:pt x="328" y="873"/>
                  <a:pt x="400" y="849"/>
                </a:cubicBezTo>
                <a:moveTo>
                  <a:pt x="532" y="686"/>
                </a:moveTo>
                <a:cubicBezTo>
                  <a:pt x="536" y="635"/>
                  <a:pt x="544" y="591"/>
                  <a:pt x="524" y="546"/>
                </a:cubicBezTo>
                <a:cubicBezTo>
                  <a:pt x="472" y="538"/>
                  <a:pt x="452" y="557"/>
                  <a:pt x="419" y="599"/>
                </a:cubicBezTo>
                <a:cubicBezTo>
                  <a:pt x="383" y="645"/>
                  <a:pt x="363" y="702"/>
                  <a:pt x="367" y="760"/>
                </a:cubicBezTo>
                <a:cubicBezTo>
                  <a:pt x="372" y="819"/>
                  <a:pt x="444" y="814"/>
                  <a:pt x="489" y="815"/>
                </a:cubicBezTo>
                <a:cubicBezTo>
                  <a:pt x="553" y="816"/>
                  <a:pt x="621" y="804"/>
                  <a:pt x="659" y="746"/>
                </a:cubicBezTo>
                <a:cubicBezTo>
                  <a:pt x="686" y="703"/>
                  <a:pt x="673" y="643"/>
                  <a:pt x="639" y="610"/>
                </a:cubicBezTo>
                <a:cubicBezTo>
                  <a:pt x="590" y="564"/>
                  <a:pt x="527" y="551"/>
                  <a:pt x="463" y="549"/>
                </a:cubicBezTo>
                <a:cubicBezTo>
                  <a:pt x="428" y="548"/>
                  <a:pt x="427" y="548"/>
                  <a:pt x="415" y="575"/>
                </a:cubicBezTo>
                <a:moveTo>
                  <a:pt x="681" y="509"/>
                </a:moveTo>
                <a:cubicBezTo>
                  <a:pt x="740" y="467"/>
                  <a:pt x="813" y="445"/>
                  <a:pt x="887" y="457"/>
                </a:cubicBezTo>
                <a:cubicBezTo>
                  <a:pt x="964" y="470"/>
                  <a:pt x="1041" y="531"/>
                  <a:pt x="1076" y="600"/>
                </a:cubicBezTo>
                <a:cubicBezTo>
                  <a:pt x="1095" y="638"/>
                  <a:pt x="1104" y="713"/>
                  <a:pt x="1069" y="743"/>
                </a:cubicBezTo>
                <a:cubicBezTo>
                  <a:pt x="1046" y="763"/>
                  <a:pt x="981" y="762"/>
                  <a:pt x="956" y="747"/>
                </a:cubicBezTo>
                <a:cubicBezTo>
                  <a:pt x="918" y="724"/>
                  <a:pt x="902" y="652"/>
                  <a:pt x="914" y="611"/>
                </a:cubicBezTo>
                <a:cubicBezTo>
                  <a:pt x="926" y="572"/>
                  <a:pt x="975" y="541"/>
                  <a:pt x="1011" y="529"/>
                </a:cubicBezTo>
                <a:cubicBezTo>
                  <a:pt x="1047" y="517"/>
                  <a:pt x="1109" y="510"/>
                  <a:pt x="1142" y="533"/>
                </a:cubicBezTo>
                <a:cubicBezTo>
                  <a:pt x="1181" y="558"/>
                  <a:pt x="1186" y="609"/>
                  <a:pt x="1187" y="651"/>
                </a:cubicBezTo>
                <a:cubicBezTo>
                  <a:pt x="1188" y="684"/>
                  <a:pt x="1183" y="686"/>
                  <a:pt x="1173" y="703"/>
                </a:cubicBezTo>
                <a:cubicBezTo>
                  <a:pt x="1151" y="687"/>
                  <a:pt x="1151" y="687"/>
                  <a:pt x="1150" y="651"/>
                </a:cubicBezTo>
                <a:cubicBezTo>
                  <a:pt x="1149" y="604"/>
                  <a:pt x="1172" y="580"/>
                  <a:pt x="1208" y="553"/>
                </a:cubicBezTo>
                <a:cubicBezTo>
                  <a:pt x="1249" y="521"/>
                  <a:pt x="1299" y="494"/>
                  <a:pt x="1351" y="486"/>
                </a:cubicBezTo>
                <a:cubicBezTo>
                  <a:pt x="1412" y="477"/>
                  <a:pt x="1475" y="480"/>
                  <a:pt x="1526" y="518"/>
                </a:cubicBezTo>
                <a:cubicBezTo>
                  <a:pt x="1569" y="551"/>
                  <a:pt x="1581" y="597"/>
                  <a:pt x="1590" y="648"/>
                </a:cubicBezTo>
                <a:cubicBezTo>
                  <a:pt x="1598" y="695"/>
                  <a:pt x="1595" y="689"/>
                  <a:pt x="1623" y="710"/>
                </a:cubicBezTo>
                <a:moveTo>
                  <a:pt x="1542" y="18"/>
                </a:moveTo>
                <a:cubicBezTo>
                  <a:pt x="1541" y="12"/>
                  <a:pt x="1538" y="6"/>
                  <a:pt x="1536" y="0"/>
                </a:cubicBezTo>
                <a:cubicBezTo>
                  <a:pt x="1542" y="31"/>
                  <a:pt x="1549" y="76"/>
                  <a:pt x="1560" y="110"/>
                </a:cubicBezTo>
                <a:cubicBezTo>
                  <a:pt x="1594" y="211"/>
                  <a:pt x="1630" y="312"/>
                  <a:pt x="1669" y="411"/>
                </a:cubicBezTo>
                <a:cubicBezTo>
                  <a:pt x="1692" y="470"/>
                  <a:pt x="1716" y="543"/>
                  <a:pt x="1766" y="583"/>
                </a:cubicBezTo>
                <a:cubicBezTo>
                  <a:pt x="1785" y="599"/>
                  <a:pt x="1802" y="592"/>
                  <a:pt x="1820" y="583"/>
                </a:cubicBezTo>
                <a:cubicBezTo>
                  <a:pt x="1857" y="564"/>
                  <a:pt x="1872" y="524"/>
                  <a:pt x="1917" y="511"/>
                </a:cubicBezTo>
                <a:cubicBezTo>
                  <a:pt x="1956" y="500"/>
                  <a:pt x="2007" y="499"/>
                  <a:pt x="2037" y="529"/>
                </a:cubicBezTo>
                <a:cubicBezTo>
                  <a:pt x="2062" y="555"/>
                  <a:pt x="2067" y="605"/>
                  <a:pt x="2041" y="631"/>
                </a:cubicBezTo>
                <a:cubicBezTo>
                  <a:pt x="2004" y="667"/>
                  <a:pt x="1940" y="667"/>
                  <a:pt x="1893" y="662"/>
                </a:cubicBezTo>
                <a:cubicBezTo>
                  <a:pt x="1833" y="656"/>
                  <a:pt x="1799" y="631"/>
                  <a:pt x="1763" y="586"/>
                </a:cubicBezTo>
                <a:moveTo>
                  <a:pt x="2037" y="323"/>
                </a:moveTo>
                <a:cubicBezTo>
                  <a:pt x="2052" y="342"/>
                  <a:pt x="2059" y="368"/>
                  <a:pt x="2064" y="397"/>
                </a:cubicBezTo>
                <a:cubicBezTo>
                  <a:pt x="2075" y="459"/>
                  <a:pt x="2080" y="524"/>
                  <a:pt x="2098" y="582"/>
                </a:cubicBezTo>
                <a:cubicBezTo>
                  <a:pt x="2109" y="618"/>
                  <a:pt x="2129" y="673"/>
                  <a:pt x="2162" y="696"/>
                </a:cubicBezTo>
                <a:cubicBezTo>
                  <a:pt x="2167" y="697"/>
                  <a:pt x="2172" y="699"/>
                  <a:pt x="2177" y="700"/>
                </a:cubicBezTo>
                <a:moveTo>
                  <a:pt x="2269" y="347"/>
                </a:moveTo>
                <a:cubicBezTo>
                  <a:pt x="2269" y="365"/>
                  <a:pt x="2268" y="396"/>
                  <a:pt x="2274" y="419"/>
                </a:cubicBezTo>
                <a:cubicBezTo>
                  <a:pt x="2291" y="488"/>
                  <a:pt x="2318" y="553"/>
                  <a:pt x="2351" y="614"/>
                </a:cubicBezTo>
                <a:cubicBezTo>
                  <a:pt x="2370" y="649"/>
                  <a:pt x="2390" y="683"/>
                  <a:pt x="2423" y="706"/>
                </a:cubicBezTo>
                <a:cubicBezTo>
                  <a:pt x="2426" y="706"/>
                  <a:pt x="2428" y="706"/>
                  <a:pt x="2431" y="706"/>
                </a:cubicBezTo>
                <a:cubicBezTo>
                  <a:pt x="2447" y="683"/>
                  <a:pt x="2469" y="650"/>
                  <a:pt x="2486" y="623"/>
                </a:cubicBezTo>
                <a:cubicBezTo>
                  <a:pt x="2510" y="586"/>
                  <a:pt x="2552" y="489"/>
                  <a:pt x="2600" y="477"/>
                </a:cubicBezTo>
                <a:cubicBezTo>
                  <a:pt x="2631" y="469"/>
                  <a:pt x="2642" y="492"/>
                  <a:pt x="2655" y="515"/>
                </a:cubicBezTo>
                <a:cubicBezTo>
                  <a:pt x="2681" y="560"/>
                  <a:pt x="2700" y="607"/>
                  <a:pt x="2743" y="641"/>
                </a:cubicBezTo>
                <a:cubicBezTo>
                  <a:pt x="2777" y="663"/>
                  <a:pt x="2789" y="670"/>
                  <a:pt x="2815" y="678"/>
                </a:cubicBezTo>
                <a:moveTo>
                  <a:pt x="3156" y="501"/>
                </a:moveTo>
                <a:cubicBezTo>
                  <a:pt x="3149" y="457"/>
                  <a:pt x="3144" y="411"/>
                  <a:pt x="3090" y="400"/>
                </a:cubicBezTo>
                <a:cubicBezTo>
                  <a:pt x="3028" y="387"/>
                  <a:pt x="2976" y="407"/>
                  <a:pt x="2930" y="449"/>
                </a:cubicBezTo>
                <a:cubicBezTo>
                  <a:pt x="2906" y="471"/>
                  <a:pt x="2880" y="517"/>
                  <a:pt x="2895" y="552"/>
                </a:cubicBezTo>
                <a:cubicBezTo>
                  <a:pt x="2910" y="586"/>
                  <a:pt x="2963" y="584"/>
                  <a:pt x="2993" y="585"/>
                </a:cubicBezTo>
                <a:cubicBezTo>
                  <a:pt x="3028" y="586"/>
                  <a:pt x="3034" y="585"/>
                  <a:pt x="3060" y="567"/>
                </a:cubicBezTo>
                <a:cubicBezTo>
                  <a:pt x="3067" y="562"/>
                  <a:pt x="3058" y="538"/>
                  <a:pt x="3062" y="561"/>
                </a:cubicBezTo>
                <a:cubicBezTo>
                  <a:pt x="3067" y="592"/>
                  <a:pt x="3048" y="601"/>
                  <a:pt x="3084" y="620"/>
                </a:cubicBezTo>
                <a:cubicBezTo>
                  <a:pt x="3142" y="651"/>
                  <a:pt x="3246" y="638"/>
                  <a:pt x="3301" y="613"/>
                </a:cubicBezTo>
                <a:cubicBezTo>
                  <a:pt x="3360" y="587"/>
                  <a:pt x="3415" y="540"/>
                  <a:pt x="3432" y="476"/>
                </a:cubicBezTo>
                <a:cubicBezTo>
                  <a:pt x="3451" y="403"/>
                  <a:pt x="3436" y="325"/>
                  <a:pt x="3410" y="258"/>
                </a:cubicBezTo>
                <a:cubicBezTo>
                  <a:pt x="3390" y="208"/>
                  <a:pt x="3362" y="151"/>
                  <a:pt x="3338" y="107"/>
                </a:cubicBezTo>
                <a:cubicBezTo>
                  <a:pt x="3315" y="219"/>
                  <a:pt x="3307" y="336"/>
                  <a:pt x="3337" y="450"/>
                </a:cubicBezTo>
                <a:cubicBezTo>
                  <a:pt x="3361" y="541"/>
                  <a:pt x="3412" y="619"/>
                  <a:pt x="3469" y="693"/>
                </a:cubicBezTo>
                <a:cubicBezTo>
                  <a:pt x="3478" y="704"/>
                  <a:pt x="3486" y="714"/>
                  <a:pt x="3495" y="725"/>
                </a:cubicBezTo>
                <a:moveTo>
                  <a:pt x="3211" y="505"/>
                </a:moveTo>
                <a:cubicBezTo>
                  <a:pt x="3375" y="503"/>
                  <a:pt x="3539" y="511"/>
                  <a:pt x="3701" y="472"/>
                </a:cubicBezTo>
                <a:cubicBezTo>
                  <a:pt x="3723" y="467"/>
                  <a:pt x="3742" y="459"/>
                  <a:pt x="3764" y="455"/>
                </a:cubicBezTo>
                <a:cubicBezTo>
                  <a:pt x="3765" y="478"/>
                  <a:pt x="3765" y="502"/>
                  <a:pt x="3765" y="525"/>
                </a:cubicBezTo>
                <a:cubicBezTo>
                  <a:pt x="3765" y="558"/>
                  <a:pt x="3766" y="587"/>
                  <a:pt x="3774" y="620"/>
                </a:cubicBezTo>
                <a:moveTo>
                  <a:pt x="3624" y="219"/>
                </a:moveTo>
                <a:cubicBezTo>
                  <a:pt x="3620" y="190"/>
                  <a:pt x="3620" y="184"/>
                  <a:pt x="3621" y="159"/>
                </a:cubicBezTo>
                <a:cubicBezTo>
                  <a:pt x="3690" y="157"/>
                  <a:pt x="3720" y="171"/>
                  <a:pt x="3780" y="206"/>
                </a:cubicBezTo>
                <a:cubicBezTo>
                  <a:pt x="3869" y="257"/>
                  <a:pt x="3962" y="301"/>
                  <a:pt x="4053" y="346"/>
                </a:cubicBezTo>
                <a:cubicBezTo>
                  <a:pt x="4085" y="362"/>
                  <a:pt x="4089" y="374"/>
                  <a:pt x="4107" y="393"/>
                </a:cubicBezTo>
                <a:cubicBezTo>
                  <a:pt x="4078" y="422"/>
                  <a:pt x="4045" y="448"/>
                  <a:pt x="4006" y="473"/>
                </a:cubicBezTo>
                <a:cubicBezTo>
                  <a:pt x="3968" y="498"/>
                  <a:pt x="3946" y="513"/>
                  <a:pt x="3932" y="555"/>
                </a:cubicBezTo>
                <a:cubicBezTo>
                  <a:pt x="3932" y="559"/>
                  <a:pt x="3932" y="563"/>
                  <a:pt x="3932" y="568"/>
                </a:cubicBezTo>
                <a:cubicBezTo>
                  <a:pt x="3973" y="580"/>
                  <a:pt x="4007" y="585"/>
                  <a:pt x="4052" y="585"/>
                </a:cubicBezTo>
                <a:cubicBezTo>
                  <a:pt x="4107" y="585"/>
                  <a:pt x="4127" y="572"/>
                  <a:pt x="4144" y="522"/>
                </a:cubicBezTo>
                <a:cubicBezTo>
                  <a:pt x="4161" y="469"/>
                  <a:pt x="4125" y="418"/>
                  <a:pt x="4089" y="385"/>
                </a:cubicBezTo>
                <a:cubicBezTo>
                  <a:pt x="4050" y="349"/>
                  <a:pt x="4012" y="342"/>
                  <a:pt x="3964" y="330"/>
                </a:cubicBezTo>
                <a:cubicBezTo>
                  <a:pt x="4029" y="356"/>
                  <a:pt x="4094" y="376"/>
                  <a:pt x="4164" y="380"/>
                </a:cubicBezTo>
                <a:cubicBezTo>
                  <a:pt x="4214" y="383"/>
                  <a:pt x="4258" y="372"/>
                  <a:pt x="4306" y="369"/>
                </a:cubicBezTo>
                <a:cubicBezTo>
                  <a:pt x="4357" y="365"/>
                  <a:pt x="4385" y="377"/>
                  <a:pt x="4421" y="415"/>
                </a:cubicBezTo>
                <a:cubicBezTo>
                  <a:pt x="4481" y="479"/>
                  <a:pt x="4533" y="552"/>
                  <a:pt x="4574" y="626"/>
                </a:cubicBezTo>
                <a:cubicBezTo>
                  <a:pt x="4542" y="616"/>
                  <a:pt x="4525" y="615"/>
                  <a:pt x="4494" y="594"/>
                </a:cubicBezTo>
                <a:cubicBezTo>
                  <a:pt x="4452" y="565"/>
                  <a:pt x="4435" y="536"/>
                  <a:pt x="4424" y="488"/>
                </a:cubicBezTo>
                <a:cubicBezTo>
                  <a:pt x="4412" y="433"/>
                  <a:pt x="4446" y="392"/>
                  <a:pt x="4482" y="357"/>
                </a:cubicBezTo>
                <a:cubicBezTo>
                  <a:pt x="4533" y="308"/>
                  <a:pt x="4586" y="289"/>
                  <a:pt x="4655" y="285"/>
                </a:cubicBezTo>
                <a:cubicBezTo>
                  <a:pt x="4737" y="280"/>
                  <a:pt x="4784" y="311"/>
                  <a:pt x="4801" y="393"/>
                </a:cubicBezTo>
                <a:cubicBezTo>
                  <a:pt x="4830" y="538"/>
                  <a:pt x="4809" y="702"/>
                  <a:pt x="4809" y="84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56" name="Freeform 12"/>
          <p:cNvSpPr/>
          <p:nvPr/>
        </p:nvSpPr>
        <p:spPr>
          <a:xfrm>
            <a:off x="1411200" y="2385720"/>
            <a:ext cx="592560" cy="156240"/>
          </a:xfrm>
          <a:custGeom>
            <a:avLst/>
            <a:gdLst/>
            <a:ahLst/>
            <a:rect l="0" t="0" r="r" b="b"/>
            <a:pathLst>
              <a:path w="1646" h="434">
                <a:moveTo>
                  <a:pt x="467" y="73"/>
                </a:moveTo>
                <a:cubicBezTo>
                  <a:pt x="460" y="48"/>
                  <a:pt x="477" y="39"/>
                  <a:pt x="442" y="31"/>
                </a:cubicBezTo>
                <a:cubicBezTo>
                  <a:pt x="388" y="20"/>
                  <a:pt x="322" y="35"/>
                  <a:pt x="272" y="58"/>
                </a:cubicBezTo>
                <a:cubicBezTo>
                  <a:pt x="185" y="99"/>
                  <a:pt x="55" y="181"/>
                  <a:pt x="24" y="277"/>
                </a:cubicBezTo>
                <a:cubicBezTo>
                  <a:pt x="0" y="350"/>
                  <a:pt x="57" y="394"/>
                  <a:pt x="123" y="410"/>
                </a:cubicBezTo>
                <a:cubicBezTo>
                  <a:pt x="208" y="433"/>
                  <a:pt x="322" y="424"/>
                  <a:pt x="407" y="405"/>
                </a:cubicBezTo>
                <a:cubicBezTo>
                  <a:pt x="428" y="399"/>
                  <a:pt x="451" y="393"/>
                  <a:pt x="473" y="386"/>
                </a:cubicBezTo>
                <a:moveTo>
                  <a:pt x="752" y="114"/>
                </a:moveTo>
                <a:cubicBezTo>
                  <a:pt x="715" y="119"/>
                  <a:pt x="698" y="149"/>
                  <a:pt x="672" y="173"/>
                </a:cubicBezTo>
                <a:cubicBezTo>
                  <a:pt x="642" y="200"/>
                  <a:pt x="595" y="227"/>
                  <a:pt x="576" y="265"/>
                </a:cubicBezTo>
                <a:cubicBezTo>
                  <a:pt x="576" y="272"/>
                  <a:pt x="576" y="273"/>
                  <a:pt x="576" y="276"/>
                </a:cubicBezTo>
                <a:cubicBezTo>
                  <a:pt x="622" y="276"/>
                  <a:pt x="644" y="264"/>
                  <a:pt x="683" y="240"/>
                </a:cubicBezTo>
                <a:cubicBezTo>
                  <a:pt x="724" y="216"/>
                  <a:pt x="761" y="194"/>
                  <a:pt x="791" y="155"/>
                </a:cubicBezTo>
                <a:cubicBezTo>
                  <a:pt x="797" y="148"/>
                  <a:pt x="807" y="134"/>
                  <a:pt x="812" y="127"/>
                </a:cubicBezTo>
                <a:cubicBezTo>
                  <a:pt x="817" y="157"/>
                  <a:pt x="823" y="194"/>
                  <a:pt x="838" y="221"/>
                </a:cubicBezTo>
                <a:cubicBezTo>
                  <a:pt x="852" y="246"/>
                  <a:pt x="872" y="267"/>
                  <a:pt x="901" y="270"/>
                </a:cubicBezTo>
                <a:cubicBezTo>
                  <a:pt x="914" y="270"/>
                  <a:pt x="918" y="270"/>
                  <a:pt x="926" y="270"/>
                </a:cubicBezTo>
                <a:moveTo>
                  <a:pt x="901" y="85"/>
                </a:moveTo>
                <a:cubicBezTo>
                  <a:pt x="911" y="77"/>
                  <a:pt x="895" y="77"/>
                  <a:pt x="917" y="75"/>
                </a:cubicBezTo>
                <a:cubicBezTo>
                  <a:pt x="923" y="74"/>
                  <a:pt x="925" y="80"/>
                  <a:pt x="929" y="75"/>
                </a:cubicBezTo>
                <a:cubicBezTo>
                  <a:pt x="931" y="72"/>
                  <a:pt x="923" y="68"/>
                  <a:pt x="926" y="67"/>
                </a:cubicBezTo>
                <a:cubicBezTo>
                  <a:pt x="939" y="58"/>
                  <a:pt x="949" y="56"/>
                  <a:pt x="965" y="55"/>
                </a:cubicBezTo>
                <a:cubicBezTo>
                  <a:pt x="1005" y="53"/>
                  <a:pt x="1031" y="53"/>
                  <a:pt x="1062" y="80"/>
                </a:cubicBezTo>
                <a:cubicBezTo>
                  <a:pt x="1101" y="113"/>
                  <a:pt x="1126" y="162"/>
                  <a:pt x="1138" y="212"/>
                </a:cubicBezTo>
                <a:cubicBezTo>
                  <a:pt x="1144" y="236"/>
                  <a:pt x="1144" y="262"/>
                  <a:pt x="1144" y="287"/>
                </a:cubicBezTo>
                <a:cubicBezTo>
                  <a:pt x="1144" y="288"/>
                  <a:pt x="1144" y="289"/>
                  <a:pt x="1144" y="290"/>
                </a:cubicBezTo>
                <a:cubicBezTo>
                  <a:pt x="1115" y="285"/>
                  <a:pt x="1106" y="286"/>
                  <a:pt x="1093" y="252"/>
                </a:cubicBezTo>
                <a:cubicBezTo>
                  <a:pt x="1081" y="222"/>
                  <a:pt x="1078" y="158"/>
                  <a:pt x="1089" y="127"/>
                </a:cubicBezTo>
                <a:cubicBezTo>
                  <a:pt x="1107" y="76"/>
                  <a:pt x="1164" y="36"/>
                  <a:pt x="1213" y="21"/>
                </a:cubicBezTo>
                <a:cubicBezTo>
                  <a:pt x="1269" y="2"/>
                  <a:pt x="1361" y="0"/>
                  <a:pt x="1420" y="16"/>
                </a:cubicBezTo>
                <a:cubicBezTo>
                  <a:pt x="1493" y="35"/>
                  <a:pt x="1548" y="89"/>
                  <a:pt x="1586" y="151"/>
                </a:cubicBezTo>
                <a:cubicBezTo>
                  <a:pt x="1607" y="186"/>
                  <a:pt x="1623" y="222"/>
                  <a:pt x="1645" y="25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57" name="Freeform 13"/>
          <p:cNvSpPr/>
          <p:nvPr/>
        </p:nvSpPr>
        <p:spPr>
          <a:xfrm>
            <a:off x="2311560" y="2309760"/>
            <a:ext cx="365040" cy="161280"/>
          </a:xfrm>
          <a:custGeom>
            <a:avLst/>
            <a:gdLst/>
            <a:ahLst/>
            <a:rect l="0" t="0" r="r" b="b"/>
            <a:pathLst>
              <a:path w="1014" h="448">
                <a:moveTo>
                  <a:pt x="37" y="18"/>
                </a:moveTo>
                <a:cubicBezTo>
                  <a:pt x="0" y="0"/>
                  <a:pt x="6" y="6"/>
                  <a:pt x="12" y="63"/>
                </a:cubicBezTo>
                <a:cubicBezTo>
                  <a:pt x="19" y="126"/>
                  <a:pt x="38" y="189"/>
                  <a:pt x="64" y="245"/>
                </a:cubicBezTo>
                <a:cubicBezTo>
                  <a:pt x="78" y="276"/>
                  <a:pt x="94" y="306"/>
                  <a:pt x="118" y="329"/>
                </a:cubicBezTo>
                <a:cubicBezTo>
                  <a:pt x="123" y="332"/>
                  <a:pt x="124" y="334"/>
                  <a:pt x="128" y="333"/>
                </a:cubicBezTo>
                <a:cubicBezTo>
                  <a:pt x="141" y="321"/>
                  <a:pt x="157" y="303"/>
                  <a:pt x="172" y="291"/>
                </a:cubicBezTo>
                <a:cubicBezTo>
                  <a:pt x="227" y="248"/>
                  <a:pt x="302" y="237"/>
                  <a:pt x="370" y="244"/>
                </a:cubicBezTo>
                <a:cubicBezTo>
                  <a:pt x="417" y="249"/>
                  <a:pt x="462" y="283"/>
                  <a:pt x="446" y="338"/>
                </a:cubicBezTo>
                <a:cubicBezTo>
                  <a:pt x="429" y="398"/>
                  <a:pt x="339" y="418"/>
                  <a:pt x="288" y="425"/>
                </a:cubicBezTo>
                <a:cubicBezTo>
                  <a:pt x="252" y="430"/>
                  <a:pt x="150" y="447"/>
                  <a:pt x="131" y="402"/>
                </a:cubicBezTo>
                <a:cubicBezTo>
                  <a:pt x="131" y="391"/>
                  <a:pt x="131" y="382"/>
                  <a:pt x="131" y="372"/>
                </a:cubicBezTo>
                <a:moveTo>
                  <a:pt x="564" y="110"/>
                </a:moveTo>
                <a:cubicBezTo>
                  <a:pt x="602" y="107"/>
                  <a:pt x="627" y="100"/>
                  <a:pt x="646" y="141"/>
                </a:cubicBezTo>
                <a:cubicBezTo>
                  <a:pt x="660" y="170"/>
                  <a:pt x="653" y="212"/>
                  <a:pt x="680" y="234"/>
                </a:cubicBezTo>
                <a:cubicBezTo>
                  <a:pt x="703" y="253"/>
                  <a:pt x="756" y="253"/>
                  <a:pt x="782" y="245"/>
                </a:cubicBezTo>
                <a:cubicBezTo>
                  <a:pt x="816" y="235"/>
                  <a:pt x="861" y="202"/>
                  <a:pt x="871" y="165"/>
                </a:cubicBezTo>
                <a:cubicBezTo>
                  <a:pt x="883" y="120"/>
                  <a:pt x="848" y="102"/>
                  <a:pt x="810" y="90"/>
                </a:cubicBezTo>
                <a:cubicBezTo>
                  <a:pt x="753" y="71"/>
                  <a:pt x="686" y="73"/>
                  <a:pt x="637" y="108"/>
                </a:cubicBezTo>
                <a:cubicBezTo>
                  <a:pt x="581" y="149"/>
                  <a:pt x="554" y="214"/>
                  <a:pt x="552" y="282"/>
                </a:cubicBezTo>
                <a:cubicBezTo>
                  <a:pt x="550" y="362"/>
                  <a:pt x="641" y="380"/>
                  <a:pt x="703" y="393"/>
                </a:cubicBezTo>
                <a:cubicBezTo>
                  <a:pt x="805" y="416"/>
                  <a:pt x="910" y="409"/>
                  <a:pt x="1013" y="40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58" name="Freeform 14"/>
          <p:cNvSpPr/>
          <p:nvPr/>
        </p:nvSpPr>
        <p:spPr>
          <a:xfrm>
            <a:off x="3026160" y="2252520"/>
            <a:ext cx="1261800" cy="370800"/>
          </a:xfrm>
          <a:custGeom>
            <a:avLst/>
            <a:gdLst/>
            <a:ahLst/>
            <a:rect l="0" t="0" r="r" b="b"/>
            <a:pathLst>
              <a:path w="3505" h="1030">
                <a:moveTo>
                  <a:pt x="81" y="315"/>
                </a:moveTo>
                <a:cubicBezTo>
                  <a:pt x="50" y="286"/>
                  <a:pt x="10" y="257"/>
                  <a:pt x="4" y="212"/>
                </a:cubicBezTo>
                <a:cubicBezTo>
                  <a:pt x="0" y="177"/>
                  <a:pt x="13" y="177"/>
                  <a:pt x="28" y="155"/>
                </a:cubicBezTo>
                <a:cubicBezTo>
                  <a:pt x="83" y="153"/>
                  <a:pt x="103" y="164"/>
                  <a:pt x="129" y="217"/>
                </a:cubicBezTo>
                <a:cubicBezTo>
                  <a:pt x="176" y="314"/>
                  <a:pt x="164" y="439"/>
                  <a:pt x="144" y="539"/>
                </a:cubicBezTo>
                <a:cubicBezTo>
                  <a:pt x="129" y="613"/>
                  <a:pt x="111" y="680"/>
                  <a:pt x="113" y="756"/>
                </a:cubicBezTo>
                <a:cubicBezTo>
                  <a:pt x="113" y="763"/>
                  <a:pt x="114" y="769"/>
                  <a:pt x="114" y="776"/>
                </a:cubicBezTo>
                <a:cubicBezTo>
                  <a:pt x="160" y="790"/>
                  <a:pt x="214" y="794"/>
                  <a:pt x="263" y="784"/>
                </a:cubicBezTo>
                <a:cubicBezTo>
                  <a:pt x="311" y="775"/>
                  <a:pt x="383" y="750"/>
                  <a:pt x="412" y="707"/>
                </a:cubicBezTo>
                <a:cubicBezTo>
                  <a:pt x="440" y="665"/>
                  <a:pt x="411" y="616"/>
                  <a:pt x="383" y="587"/>
                </a:cubicBezTo>
                <a:cubicBezTo>
                  <a:pt x="318" y="520"/>
                  <a:pt x="238" y="465"/>
                  <a:pt x="159" y="417"/>
                </a:cubicBezTo>
                <a:cubicBezTo>
                  <a:pt x="137" y="403"/>
                  <a:pt x="138" y="397"/>
                  <a:pt x="126" y="387"/>
                </a:cubicBezTo>
                <a:cubicBezTo>
                  <a:pt x="174" y="368"/>
                  <a:pt x="224" y="352"/>
                  <a:pt x="274" y="338"/>
                </a:cubicBezTo>
                <a:cubicBezTo>
                  <a:pt x="378" y="308"/>
                  <a:pt x="483" y="283"/>
                  <a:pt x="580" y="233"/>
                </a:cubicBezTo>
                <a:cubicBezTo>
                  <a:pt x="595" y="225"/>
                  <a:pt x="610" y="214"/>
                  <a:pt x="624" y="206"/>
                </a:cubicBezTo>
                <a:cubicBezTo>
                  <a:pt x="625" y="206"/>
                  <a:pt x="625" y="206"/>
                  <a:pt x="626" y="206"/>
                </a:cubicBezTo>
                <a:cubicBezTo>
                  <a:pt x="640" y="263"/>
                  <a:pt x="654" y="320"/>
                  <a:pt x="663" y="378"/>
                </a:cubicBezTo>
                <a:cubicBezTo>
                  <a:pt x="672" y="436"/>
                  <a:pt x="677" y="495"/>
                  <a:pt x="685" y="552"/>
                </a:cubicBezTo>
                <a:cubicBezTo>
                  <a:pt x="685" y="562"/>
                  <a:pt x="685" y="564"/>
                  <a:pt x="687" y="570"/>
                </a:cubicBezTo>
                <a:moveTo>
                  <a:pt x="493" y="111"/>
                </a:moveTo>
                <a:cubicBezTo>
                  <a:pt x="497" y="85"/>
                  <a:pt x="537" y="118"/>
                  <a:pt x="545" y="123"/>
                </a:cubicBezTo>
                <a:cubicBezTo>
                  <a:pt x="575" y="143"/>
                  <a:pt x="585" y="150"/>
                  <a:pt x="607" y="161"/>
                </a:cubicBezTo>
                <a:moveTo>
                  <a:pt x="845" y="197"/>
                </a:moveTo>
                <a:cubicBezTo>
                  <a:pt x="883" y="221"/>
                  <a:pt x="909" y="243"/>
                  <a:pt x="935" y="283"/>
                </a:cubicBezTo>
                <a:cubicBezTo>
                  <a:pt x="970" y="336"/>
                  <a:pt x="990" y="396"/>
                  <a:pt x="1024" y="450"/>
                </a:cubicBezTo>
                <a:cubicBezTo>
                  <a:pt x="1040" y="474"/>
                  <a:pt x="1054" y="491"/>
                  <a:pt x="1079" y="502"/>
                </a:cubicBezTo>
                <a:cubicBezTo>
                  <a:pt x="1081" y="502"/>
                  <a:pt x="1082" y="502"/>
                  <a:pt x="1084" y="502"/>
                </a:cubicBezTo>
                <a:cubicBezTo>
                  <a:pt x="1090" y="468"/>
                  <a:pt x="1092" y="434"/>
                  <a:pt x="1096" y="399"/>
                </a:cubicBezTo>
                <a:cubicBezTo>
                  <a:pt x="1100" y="358"/>
                  <a:pt x="1109" y="314"/>
                  <a:pt x="1129" y="278"/>
                </a:cubicBezTo>
                <a:cubicBezTo>
                  <a:pt x="1142" y="255"/>
                  <a:pt x="1177" y="233"/>
                  <a:pt x="1205" y="248"/>
                </a:cubicBezTo>
                <a:cubicBezTo>
                  <a:pt x="1253" y="274"/>
                  <a:pt x="1277" y="345"/>
                  <a:pt x="1302" y="389"/>
                </a:cubicBezTo>
                <a:cubicBezTo>
                  <a:pt x="1332" y="443"/>
                  <a:pt x="1359" y="469"/>
                  <a:pt x="1413" y="497"/>
                </a:cubicBezTo>
                <a:moveTo>
                  <a:pt x="1769" y="345"/>
                </a:moveTo>
                <a:cubicBezTo>
                  <a:pt x="1769" y="312"/>
                  <a:pt x="1768" y="305"/>
                  <a:pt x="1755" y="282"/>
                </a:cubicBezTo>
                <a:cubicBezTo>
                  <a:pt x="1693" y="284"/>
                  <a:pt x="1665" y="308"/>
                  <a:pt x="1618" y="349"/>
                </a:cubicBezTo>
                <a:cubicBezTo>
                  <a:pt x="1577" y="385"/>
                  <a:pt x="1519" y="432"/>
                  <a:pt x="1504" y="487"/>
                </a:cubicBezTo>
                <a:cubicBezTo>
                  <a:pt x="1504" y="503"/>
                  <a:pt x="1503" y="506"/>
                  <a:pt x="1507" y="515"/>
                </a:cubicBezTo>
                <a:cubicBezTo>
                  <a:pt x="1574" y="515"/>
                  <a:pt x="1617" y="505"/>
                  <a:pt x="1678" y="474"/>
                </a:cubicBezTo>
                <a:cubicBezTo>
                  <a:pt x="1746" y="439"/>
                  <a:pt x="1837" y="389"/>
                  <a:pt x="1865" y="312"/>
                </a:cubicBezTo>
                <a:cubicBezTo>
                  <a:pt x="1890" y="244"/>
                  <a:pt x="1859" y="178"/>
                  <a:pt x="1820" y="126"/>
                </a:cubicBezTo>
                <a:cubicBezTo>
                  <a:pt x="1784" y="77"/>
                  <a:pt x="1735" y="22"/>
                  <a:pt x="1678" y="0"/>
                </a:cubicBezTo>
                <a:cubicBezTo>
                  <a:pt x="1676" y="1"/>
                  <a:pt x="1674" y="2"/>
                  <a:pt x="1672" y="3"/>
                </a:cubicBezTo>
                <a:cubicBezTo>
                  <a:pt x="1668" y="69"/>
                  <a:pt x="1661" y="141"/>
                  <a:pt x="1669" y="206"/>
                </a:cubicBezTo>
                <a:cubicBezTo>
                  <a:pt x="1678" y="287"/>
                  <a:pt x="1721" y="357"/>
                  <a:pt x="1784" y="407"/>
                </a:cubicBezTo>
                <a:cubicBezTo>
                  <a:pt x="1835" y="447"/>
                  <a:pt x="1892" y="462"/>
                  <a:pt x="1956" y="458"/>
                </a:cubicBezTo>
                <a:cubicBezTo>
                  <a:pt x="2013" y="455"/>
                  <a:pt x="2058" y="407"/>
                  <a:pt x="2084" y="358"/>
                </a:cubicBezTo>
                <a:cubicBezTo>
                  <a:pt x="2107" y="314"/>
                  <a:pt x="2110" y="259"/>
                  <a:pt x="2112" y="210"/>
                </a:cubicBezTo>
                <a:cubicBezTo>
                  <a:pt x="2113" y="193"/>
                  <a:pt x="2112" y="189"/>
                  <a:pt x="2116" y="179"/>
                </a:cubicBezTo>
                <a:cubicBezTo>
                  <a:pt x="2124" y="194"/>
                  <a:pt x="2138" y="219"/>
                  <a:pt x="2145" y="245"/>
                </a:cubicBezTo>
                <a:cubicBezTo>
                  <a:pt x="2163" y="310"/>
                  <a:pt x="2180" y="382"/>
                  <a:pt x="2221" y="437"/>
                </a:cubicBezTo>
                <a:cubicBezTo>
                  <a:pt x="2223" y="437"/>
                  <a:pt x="2225" y="438"/>
                  <a:pt x="2227" y="438"/>
                </a:cubicBezTo>
                <a:moveTo>
                  <a:pt x="1958" y="79"/>
                </a:moveTo>
                <a:cubicBezTo>
                  <a:pt x="1970" y="46"/>
                  <a:pt x="2049" y="66"/>
                  <a:pt x="2081" y="75"/>
                </a:cubicBezTo>
                <a:cubicBezTo>
                  <a:pt x="2134" y="95"/>
                  <a:pt x="2152" y="101"/>
                  <a:pt x="2185" y="120"/>
                </a:cubicBezTo>
                <a:moveTo>
                  <a:pt x="2364" y="214"/>
                </a:moveTo>
                <a:cubicBezTo>
                  <a:pt x="2385" y="237"/>
                  <a:pt x="2406" y="257"/>
                  <a:pt x="2422" y="286"/>
                </a:cubicBezTo>
                <a:cubicBezTo>
                  <a:pt x="2440" y="320"/>
                  <a:pt x="2447" y="358"/>
                  <a:pt x="2460" y="394"/>
                </a:cubicBezTo>
                <a:cubicBezTo>
                  <a:pt x="2465" y="406"/>
                  <a:pt x="2466" y="409"/>
                  <a:pt x="2470" y="416"/>
                </a:cubicBezTo>
                <a:cubicBezTo>
                  <a:pt x="2491" y="403"/>
                  <a:pt x="2493" y="405"/>
                  <a:pt x="2515" y="379"/>
                </a:cubicBezTo>
                <a:cubicBezTo>
                  <a:pt x="2560" y="326"/>
                  <a:pt x="2580" y="240"/>
                  <a:pt x="2633" y="196"/>
                </a:cubicBezTo>
                <a:cubicBezTo>
                  <a:pt x="2642" y="192"/>
                  <a:pt x="2644" y="191"/>
                  <a:pt x="2651" y="192"/>
                </a:cubicBezTo>
                <a:cubicBezTo>
                  <a:pt x="2666" y="215"/>
                  <a:pt x="2682" y="252"/>
                  <a:pt x="2701" y="276"/>
                </a:cubicBezTo>
                <a:cubicBezTo>
                  <a:pt x="2753" y="344"/>
                  <a:pt x="2839" y="343"/>
                  <a:pt x="2916" y="344"/>
                </a:cubicBezTo>
                <a:cubicBezTo>
                  <a:pt x="3003" y="345"/>
                  <a:pt x="3082" y="335"/>
                  <a:pt x="3158" y="290"/>
                </a:cubicBezTo>
                <a:cubicBezTo>
                  <a:pt x="3197" y="267"/>
                  <a:pt x="3241" y="225"/>
                  <a:pt x="3229" y="174"/>
                </a:cubicBezTo>
                <a:cubicBezTo>
                  <a:pt x="3218" y="125"/>
                  <a:pt x="3179" y="107"/>
                  <a:pt x="3128" y="102"/>
                </a:cubicBezTo>
                <a:cubicBezTo>
                  <a:pt x="3063" y="95"/>
                  <a:pt x="3027" y="125"/>
                  <a:pt x="2992" y="176"/>
                </a:cubicBezTo>
                <a:cubicBezTo>
                  <a:pt x="2965" y="217"/>
                  <a:pt x="2938" y="285"/>
                  <a:pt x="2955" y="335"/>
                </a:cubicBezTo>
                <a:cubicBezTo>
                  <a:pt x="2973" y="388"/>
                  <a:pt x="3044" y="388"/>
                  <a:pt x="3089" y="387"/>
                </a:cubicBezTo>
                <a:cubicBezTo>
                  <a:pt x="3119" y="386"/>
                  <a:pt x="3124" y="372"/>
                  <a:pt x="3149" y="364"/>
                </a:cubicBezTo>
                <a:cubicBezTo>
                  <a:pt x="3187" y="353"/>
                  <a:pt x="3211" y="348"/>
                  <a:pt x="3241" y="380"/>
                </a:cubicBezTo>
                <a:cubicBezTo>
                  <a:pt x="3296" y="438"/>
                  <a:pt x="3320" y="529"/>
                  <a:pt x="3335" y="604"/>
                </a:cubicBezTo>
                <a:cubicBezTo>
                  <a:pt x="3351" y="683"/>
                  <a:pt x="3411" y="937"/>
                  <a:pt x="3332" y="996"/>
                </a:cubicBezTo>
                <a:cubicBezTo>
                  <a:pt x="3287" y="1029"/>
                  <a:pt x="3237" y="997"/>
                  <a:pt x="3214" y="957"/>
                </a:cubicBezTo>
                <a:cubicBezTo>
                  <a:pt x="3166" y="872"/>
                  <a:pt x="3143" y="748"/>
                  <a:pt x="3146" y="652"/>
                </a:cubicBezTo>
                <a:cubicBezTo>
                  <a:pt x="3149" y="557"/>
                  <a:pt x="3235" y="498"/>
                  <a:pt x="3310" y="451"/>
                </a:cubicBezTo>
                <a:cubicBezTo>
                  <a:pt x="3404" y="398"/>
                  <a:pt x="3437" y="380"/>
                  <a:pt x="3504" y="35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59" name="Freeform 15"/>
          <p:cNvSpPr/>
          <p:nvPr/>
        </p:nvSpPr>
        <p:spPr>
          <a:xfrm>
            <a:off x="4554000" y="2122560"/>
            <a:ext cx="1897920" cy="338040"/>
          </a:xfrm>
          <a:custGeom>
            <a:avLst/>
            <a:gdLst/>
            <a:ahLst/>
            <a:rect l="0" t="0" r="r" b="b"/>
            <a:pathLst>
              <a:path w="5272" h="939">
                <a:moveTo>
                  <a:pt x="13" y="495"/>
                </a:moveTo>
                <a:cubicBezTo>
                  <a:pt x="4" y="482"/>
                  <a:pt x="0" y="480"/>
                  <a:pt x="2" y="470"/>
                </a:cubicBezTo>
                <a:cubicBezTo>
                  <a:pt x="55" y="489"/>
                  <a:pt x="93" y="542"/>
                  <a:pt x="125" y="591"/>
                </a:cubicBezTo>
                <a:cubicBezTo>
                  <a:pt x="176" y="668"/>
                  <a:pt x="210" y="750"/>
                  <a:pt x="225" y="842"/>
                </a:cubicBezTo>
                <a:cubicBezTo>
                  <a:pt x="230" y="871"/>
                  <a:pt x="229" y="901"/>
                  <a:pt x="229" y="930"/>
                </a:cubicBezTo>
                <a:cubicBezTo>
                  <a:pt x="205" y="938"/>
                  <a:pt x="191" y="935"/>
                  <a:pt x="165" y="932"/>
                </a:cubicBezTo>
                <a:moveTo>
                  <a:pt x="31" y="515"/>
                </a:moveTo>
                <a:cubicBezTo>
                  <a:pt x="89" y="438"/>
                  <a:pt x="143" y="382"/>
                  <a:pt x="240" y="355"/>
                </a:cubicBezTo>
                <a:cubicBezTo>
                  <a:pt x="297" y="340"/>
                  <a:pt x="413" y="321"/>
                  <a:pt x="438" y="398"/>
                </a:cubicBezTo>
                <a:cubicBezTo>
                  <a:pt x="465" y="484"/>
                  <a:pt x="362" y="543"/>
                  <a:pt x="301" y="570"/>
                </a:cubicBezTo>
                <a:cubicBezTo>
                  <a:pt x="222" y="606"/>
                  <a:pt x="140" y="613"/>
                  <a:pt x="55" y="614"/>
                </a:cubicBezTo>
                <a:cubicBezTo>
                  <a:pt x="45" y="614"/>
                  <a:pt x="36" y="614"/>
                  <a:pt x="26" y="614"/>
                </a:cubicBezTo>
                <a:moveTo>
                  <a:pt x="587" y="712"/>
                </a:moveTo>
                <a:cubicBezTo>
                  <a:pt x="576" y="723"/>
                  <a:pt x="565" y="734"/>
                  <a:pt x="556" y="745"/>
                </a:cubicBezTo>
                <a:cubicBezTo>
                  <a:pt x="567" y="708"/>
                  <a:pt x="578" y="681"/>
                  <a:pt x="600" y="646"/>
                </a:cubicBezTo>
                <a:cubicBezTo>
                  <a:pt x="628" y="602"/>
                  <a:pt x="663" y="552"/>
                  <a:pt x="710" y="526"/>
                </a:cubicBezTo>
                <a:cubicBezTo>
                  <a:pt x="741" y="508"/>
                  <a:pt x="793" y="502"/>
                  <a:pt x="815" y="534"/>
                </a:cubicBezTo>
                <a:cubicBezTo>
                  <a:pt x="839" y="569"/>
                  <a:pt x="837" y="617"/>
                  <a:pt x="847" y="656"/>
                </a:cubicBezTo>
                <a:cubicBezTo>
                  <a:pt x="855" y="690"/>
                  <a:pt x="872" y="694"/>
                  <a:pt x="903" y="695"/>
                </a:cubicBezTo>
                <a:cubicBezTo>
                  <a:pt x="948" y="696"/>
                  <a:pt x="981" y="666"/>
                  <a:pt x="1015" y="639"/>
                </a:cubicBezTo>
                <a:cubicBezTo>
                  <a:pt x="1060" y="603"/>
                  <a:pt x="1080" y="548"/>
                  <a:pt x="1121" y="511"/>
                </a:cubicBezTo>
                <a:cubicBezTo>
                  <a:pt x="1128" y="507"/>
                  <a:pt x="1130" y="505"/>
                  <a:pt x="1135" y="506"/>
                </a:cubicBezTo>
                <a:cubicBezTo>
                  <a:pt x="1147" y="532"/>
                  <a:pt x="1158" y="566"/>
                  <a:pt x="1175" y="592"/>
                </a:cubicBezTo>
                <a:cubicBezTo>
                  <a:pt x="1207" y="639"/>
                  <a:pt x="1254" y="655"/>
                  <a:pt x="1308" y="659"/>
                </a:cubicBezTo>
                <a:cubicBezTo>
                  <a:pt x="1363" y="663"/>
                  <a:pt x="1401" y="655"/>
                  <a:pt x="1431" y="605"/>
                </a:cubicBezTo>
                <a:cubicBezTo>
                  <a:pt x="1455" y="564"/>
                  <a:pt x="1452" y="510"/>
                  <a:pt x="1421" y="476"/>
                </a:cubicBezTo>
                <a:cubicBezTo>
                  <a:pt x="1380" y="430"/>
                  <a:pt x="1312" y="398"/>
                  <a:pt x="1253" y="386"/>
                </a:cubicBezTo>
                <a:cubicBezTo>
                  <a:pt x="1235" y="382"/>
                  <a:pt x="1139" y="367"/>
                  <a:pt x="1132" y="400"/>
                </a:cubicBezTo>
                <a:cubicBezTo>
                  <a:pt x="1124" y="436"/>
                  <a:pt x="1158" y="426"/>
                  <a:pt x="1181" y="435"/>
                </a:cubicBezTo>
                <a:moveTo>
                  <a:pt x="1623" y="187"/>
                </a:moveTo>
                <a:cubicBezTo>
                  <a:pt x="1613" y="168"/>
                  <a:pt x="1605" y="151"/>
                  <a:pt x="1597" y="131"/>
                </a:cubicBezTo>
                <a:cubicBezTo>
                  <a:pt x="1594" y="203"/>
                  <a:pt x="1589" y="273"/>
                  <a:pt x="1587" y="344"/>
                </a:cubicBezTo>
                <a:cubicBezTo>
                  <a:pt x="1586" y="398"/>
                  <a:pt x="1573" y="472"/>
                  <a:pt x="1609" y="516"/>
                </a:cubicBezTo>
                <a:cubicBezTo>
                  <a:pt x="1636" y="548"/>
                  <a:pt x="1680" y="544"/>
                  <a:pt x="1717" y="542"/>
                </a:cubicBezTo>
                <a:cubicBezTo>
                  <a:pt x="1766" y="539"/>
                  <a:pt x="1809" y="516"/>
                  <a:pt x="1854" y="499"/>
                </a:cubicBezTo>
                <a:cubicBezTo>
                  <a:pt x="1921" y="474"/>
                  <a:pt x="1987" y="463"/>
                  <a:pt x="2059" y="469"/>
                </a:cubicBezTo>
                <a:cubicBezTo>
                  <a:pt x="2099" y="472"/>
                  <a:pt x="2148" y="509"/>
                  <a:pt x="2103" y="551"/>
                </a:cubicBezTo>
                <a:cubicBezTo>
                  <a:pt x="2042" y="609"/>
                  <a:pt x="1936" y="618"/>
                  <a:pt x="1858" y="622"/>
                </a:cubicBezTo>
                <a:cubicBezTo>
                  <a:pt x="1766" y="626"/>
                  <a:pt x="1668" y="630"/>
                  <a:pt x="1584" y="584"/>
                </a:cubicBezTo>
                <a:cubicBezTo>
                  <a:pt x="1557" y="560"/>
                  <a:pt x="1547" y="555"/>
                  <a:pt x="1554" y="529"/>
                </a:cubicBezTo>
                <a:moveTo>
                  <a:pt x="2361" y="303"/>
                </a:moveTo>
                <a:cubicBezTo>
                  <a:pt x="2315" y="327"/>
                  <a:pt x="2269" y="350"/>
                  <a:pt x="2227" y="383"/>
                </a:cubicBezTo>
                <a:cubicBezTo>
                  <a:pt x="2185" y="415"/>
                  <a:pt x="2136" y="457"/>
                  <a:pt x="2125" y="512"/>
                </a:cubicBezTo>
                <a:cubicBezTo>
                  <a:pt x="2125" y="534"/>
                  <a:pt x="2125" y="541"/>
                  <a:pt x="2125" y="555"/>
                </a:cubicBezTo>
                <a:cubicBezTo>
                  <a:pt x="2180" y="578"/>
                  <a:pt x="2247" y="585"/>
                  <a:pt x="2305" y="563"/>
                </a:cubicBezTo>
                <a:cubicBezTo>
                  <a:pt x="2345" y="549"/>
                  <a:pt x="2392" y="511"/>
                  <a:pt x="2406" y="470"/>
                </a:cubicBezTo>
                <a:cubicBezTo>
                  <a:pt x="2410" y="456"/>
                  <a:pt x="2412" y="435"/>
                  <a:pt x="2415" y="424"/>
                </a:cubicBezTo>
                <a:cubicBezTo>
                  <a:pt x="2435" y="460"/>
                  <a:pt x="2453" y="490"/>
                  <a:pt x="2495" y="504"/>
                </a:cubicBezTo>
                <a:cubicBezTo>
                  <a:pt x="2540" y="519"/>
                  <a:pt x="2622" y="523"/>
                  <a:pt x="2667" y="501"/>
                </a:cubicBezTo>
                <a:cubicBezTo>
                  <a:pt x="2721" y="474"/>
                  <a:pt x="2757" y="403"/>
                  <a:pt x="2781" y="350"/>
                </a:cubicBezTo>
                <a:cubicBezTo>
                  <a:pt x="2809" y="289"/>
                  <a:pt x="2814" y="228"/>
                  <a:pt x="2815" y="162"/>
                </a:cubicBezTo>
                <a:cubicBezTo>
                  <a:pt x="2816" y="108"/>
                  <a:pt x="2808" y="85"/>
                  <a:pt x="2784" y="43"/>
                </a:cubicBezTo>
                <a:cubicBezTo>
                  <a:pt x="2738" y="74"/>
                  <a:pt x="2715" y="97"/>
                  <a:pt x="2686" y="155"/>
                </a:cubicBezTo>
                <a:cubicBezTo>
                  <a:pt x="2652" y="223"/>
                  <a:pt x="2640" y="287"/>
                  <a:pt x="2644" y="362"/>
                </a:cubicBezTo>
                <a:cubicBezTo>
                  <a:pt x="2647" y="418"/>
                  <a:pt x="2684" y="437"/>
                  <a:pt x="2735" y="442"/>
                </a:cubicBezTo>
                <a:cubicBezTo>
                  <a:pt x="2789" y="447"/>
                  <a:pt x="2830" y="434"/>
                  <a:pt x="2879" y="414"/>
                </a:cubicBezTo>
                <a:cubicBezTo>
                  <a:pt x="2942" y="389"/>
                  <a:pt x="3005" y="349"/>
                  <a:pt x="3073" y="344"/>
                </a:cubicBezTo>
                <a:cubicBezTo>
                  <a:pt x="3112" y="341"/>
                  <a:pt x="3110" y="353"/>
                  <a:pt x="3137" y="366"/>
                </a:cubicBezTo>
                <a:cubicBezTo>
                  <a:pt x="3142" y="419"/>
                  <a:pt x="3136" y="435"/>
                  <a:pt x="3084" y="461"/>
                </a:cubicBezTo>
                <a:cubicBezTo>
                  <a:pt x="3015" y="496"/>
                  <a:pt x="2883" y="512"/>
                  <a:pt x="2811" y="479"/>
                </a:cubicBezTo>
                <a:cubicBezTo>
                  <a:pt x="2772" y="460"/>
                  <a:pt x="2787" y="432"/>
                  <a:pt x="2793" y="401"/>
                </a:cubicBezTo>
                <a:moveTo>
                  <a:pt x="3095" y="233"/>
                </a:moveTo>
                <a:cubicBezTo>
                  <a:pt x="3107" y="229"/>
                  <a:pt x="3107" y="229"/>
                  <a:pt x="3118" y="228"/>
                </a:cubicBezTo>
                <a:cubicBezTo>
                  <a:pt x="3118" y="273"/>
                  <a:pt x="3114" y="313"/>
                  <a:pt x="3109" y="357"/>
                </a:cubicBezTo>
                <a:cubicBezTo>
                  <a:pt x="3105" y="388"/>
                  <a:pt x="3094" y="454"/>
                  <a:pt x="3109" y="484"/>
                </a:cubicBezTo>
                <a:cubicBezTo>
                  <a:pt x="3125" y="515"/>
                  <a:pt x="3170" y="506"/>
                  <a:pt x="3196" y="505"/>
                </a:cubicBezTo>
                <a:moveTo>
                  <a:pt x="3206" y="82"/>
                </a:moveTo>
                <a:cubicBezTo>
                  <a:pt x="3201" y="70"/>
                  <a:pt x="3199" y="69"/>
                  <a:pt x="3199" y="62"/>
                </a:cubicBezTo>
                <a:cubicBezTo>
                  <a:pt x="3199" y="88"/>
                  <a:pt x="3203" y="110"/>
                  <a:pt x="3215" y="134"/>
                </a:cubicBezTo>
                <a:cubicBezTo>
                  <a:pt x="3231" y="167"/>
                  <a:pt x="3244" y="171"/>
                  <a:pt x="3274" y="186"/>
                </a:cubicBezTo>
                <a:moveTo>
                  <a:pt x="3445" y="55"/>
                </a:moveTo>
                <a:cubicBezTo>
                  <a:pt x="3445" y="74"/>
                  <a:pt x="3445" y="90"/>
                  <a:pt x="3445" y="109"/>
                </a:cubicBezTo>
                <a:cubicBezTo>
                  <a:pt x="3445" y="174"/>
                  <a:pt x="3461" y="229"/>
                  <a:pt x="3479" y="291"/>
                </a:cubicBezTo>
                <a:cubicBezTo>
                  <a:pt x="3496" y="346"/>
                  <a:pt x="3507" y="402"/>
                  <a:pt x="3522" y="457"/>
                </a:cubicBezTo>
                <a:cubicBezTo>
                  <a:pt x="3528" y="479"/>
                  <a:pt x="3533" y="510"/>
                  <a:pt x="3558" y="516"/>
                </a:cubicBezTo>
                <a:cubicBezTo>
                  <a:pt x="3562" y="516"/>
                  <a:pt x="3565" y="516"/>
                  <a:pt x="3569" y="516"/>
                </a:cubicBezTo>
                <a:moveTo>
                  <a:pt x="3654" y="397"/>
                </a:moveTo>
                <a:cubicBezTo>
                  <a:pt x="3653" y="396"/>
                  <a:pt x="3653" y="394"/>
                  <a:pt x="3652" y="393"/>
                </a:cubicBezTo>
                <a:cubicBezTo>
                  <a:pt x="3647" y="396"/>
                  <a:pt x="3650" y="418"/>
                  <a:pt x="3650" y="425"/>
                </a:cubicBezTo>
                <a:cubicBezTo>
                  <a:pt x="3650" y="447"/>
                  <a:pt x="3650" y="469"/>
                  <a:pt x="3650" y="491"/>
                </a:cubicBezTo>
                <a:moveTo>
                  <a:pt x="3759" y="286"/>
                </a:moveTo>
                <a:cubicBezTo>
                  <a:pt x="3759" y="274"/>
                  <a:pt x="3760" y="253"/>
                  <a:pt x="3761" y="244"/>
                </a:cubicBezTo>
                <a:cubicBezTo>
                  <a:pt x="3761" y="290"/>
                  <a:pt x="3762" y="334"/>
                  <a:pt x="3762" y="380"/>
                </a:cubicBezTo>
                <a:cubicBezTo>
                  <a:pt x="3762" y="437"/>
                  <a:pt x="3753" y="503"/>
                  <a:pt x="3764" y="559"/>
                </a:cubicBezTo>
                <a:cubicBezTo>
                  <a:pt x="3770" y="592"/>
                  <a:pt x="3789" y="594"/>
                  <a:pt x="3817" y="595"/>
                </a:cubicBezTo>
                <a:cubicBezTo>
                  <a:pt x="3834" y="595"/>
                  <a:pt x="3841" y="594"/>
                  <a:pt x="3849" y="582"/>
                </a:cubicBezTo>
                <a:moveTo>
                  <a:pt x="3619" y="159"/>
                </a:moveTo>
                <a:cubicBezTo>
                  <a:pt x="3614" y="148"/>
                  <a:pt x="3612" y="148"/>
                  <a:pt x="3612" y="142"/>
                </a:cubicBezTo>
                <a:cubicBezTo>
                  <a:pt x="3638" y="142"/>
                  <a:pt x="3663" y="142"/>
                  <a:pt x="3689" y="146"/>
                </a:cubicBezTo>
                <a:cubicBezTo>
                  <a:pt x="3698" y="148"/>
                  <a:pt x="3706" y="149"/>
                  <a:pt x="3715" y="151"/>
                </a:cubicBezTo>
                <a:moveTo>
                  <a:pt x="4037" y="0"/>
                </a:moveTo>
                <a:cubicBezTo>
                  <a:pt x="4038" y="2"/>
                  <a:pt x="4074" y="63"/>
                  <a:pt x="4082" y="86"/>
                </a:cubicBezTo>
                <a:cubicBezTo>
                  <a:pt x="4107" y="161"/>
                  <a:pt x="4105" y="235"/>
                  <a:pt x="4105" y="313"/>
                </a:cubicBezTo>
                <a:cubicBezTo>
                  <a:pt x="4105" y="379"/>
                  <a:pt x="4105" y="443"/>
                  <a:pt x="4105" y="509"/>
                </a:cubicBezTo>
                <a:moveTo>
                  <a:pt x="3867" y="424"/>
                </a:moveTo>
                <a:cubicBezTo>
                  <a:pt x="3904" y="411"/>
                  <a:pt x="3962" y="396"/>
                  <a:pt x="4008" y="387"/>
                </a:cubicBezTo>
                <a:cubicBezTo>
                  <a:pt x="4122" y="363"/>
                  <a:pt x="4239" y="338"/>
                  <a:pt x="4323" y="251"/>
                </a:cubicBezTo>
                <a:cubicBezTo>
                  <a:pt x="4340" y="234"/>
                  <a:pt x="4350" y="217"/>
                  <a:pt x="4363" y="197"/>
                </a:cubicBezTo>
                <a:cubicBezTo>
                  <a:pt x="4362" y="232"/>
                  <a:pt x="4340" y="325"/>
                  <a:pt x="4374" y="347"/>
                </a:cubicBezTo>
                <a:cubicBezTo>
                  <a:pt x="4417" y="376"/>
                  <a:pt x="4502" y="359"/>
                  <a:pt x="4543" y="338"/>
                </a:cubicBezTo>
                <a:cubicBezTo>
                  <a:pt x="4626" y="295"/>
                  <a:pt x="4679" y="220"/>
                  <a:pt x="4699" y="130"/>
                </a:cubicBezTo>
                <a:cubicBezTo>
                  <a:pt x="4672" y="194"/>
                  <a:pt x="4649" y="246"/>
                  <a:pt x="4644" y="317"/>
                </a:cubicBezTo>
                <a:cubicBezTo>
                  <a:pt x="4637" y="420"/>
                  <a:pt x="4652" y="508"/>
                  <a:pt x="4677" y="606"/>
                </a:cubicBezTo>
                <a:cubicBezTo>
                  <a:pt x="4689" y="652"/>
                  <a:pt x="4729" y="759"/>
                  <a:pt x="4690" y="805"/>
                </a:cubicBezTo>
                <a:cubicBezTo>
                  <a:pt x="4653" y="847"/>
                  <a:pt x="4555" y="840"/>
                  <a:pt x="4507" y="835"/>
                </a:cubicBezTo>
                <a:cubicBezTo>
                  <a:pt x="4456" y="829"/>
                  <a:pt x="4399" y="805"/>
                  <a:pt x="4387" y="749"/>
                </a:cubicBezTo>
                <a:cubicBezTo>
                  <a:pt x="4373" y="688"/>
                  <a:pt x="4450" y="644"/>
                  <a:pt x="4490" y="615"/>
                </a:cubicBezTo>
                <a:cubicBezTo>
                  <a:pt x="4578" y="552"/>
                  <a:pt x="4674" y="494"/>
                  <a:pt x="4772" y="448"/>
                </a:cubicBezTo>
                <a:cubicBezTo>
                  <a:pt x="4842" y="416"/>
                  <a:pt x="4968" y="369"/>
                  <a:pt x="5048" y="396"/>
                </a:cubicBezTo>
                <a:cubicBezTo>
                  <a:pt x="5073" y="404"/>
                  <a:pt x="5062" y="413"/>
                  <a:pt x="5078" y="424"/>
                </a:cubicBezTo>
                <a:moveTo>
                  <a:pt x="5089" y="445"/>
                </a:moveTo>
                <a:cubicBezTo>
                  <a:pt x="5095" y="445"/>
                  <a:pt x="5101" y="445"/>
                  <a:pt x="5106" y="444"/>
                </a:cubicBezTo>
                <a:cubicBezTo>
                  <a:pt x="5107" y="444"/>
                  <a:pt x="5107" y="444"/>
                  <a:pt x="5108" y="444"/>
                </a:cubicBezTo>
                <a:cubicBezTo>
                  <a:pt x="5099" y="453"/>
                  <a:pt x="5088" y="457"/>
                  <a:pt x="5076" y="462"/>
                </a:cubicBezTo>
                <a:cubicBezTo>
                  <a:pt x="5070" y="464"/>
                  <a:pt x="5063" y="466"/>
                  <a:pt x="5057" y="468"/>
                </a:cubicBezTo>
                <a:moveTo>
                  <a:pt x="5128" y="649"/>
                </a:moveTo>
                <a:cubicBezTo>
                  <a:pt x="5178" y="658"/>
                  <a:pt x="5241" y="658"/>
                  <a:pt x="5271" y="707"/>
                </a:cubicBezTo>
                <a:cubicBezTo>
                  <a:pt x="5271" y="714"/>
                  <a:pt x="5271" y="720"/>
                  <a:pt x="5271" y="727"/>
                </a:cubicBezTo>
                <a:cubicBezTo>
                  <a:pt x="5239" y="763"/>
                  <a:pt x="5197" y="763"/>
                  <a:pt x="5148" y="764"/>
                </a:cubicBezTo>
                <a:cubicBezTo>
                  <a:pt x="5122" y="765"/>
                  <a:pt x="5051" y="780"/>
                  <a:pt x="5042" y="741"/>
                </a:cubicBezTo>
                <a:cubicBezTo>
                  <a:pt x="5045" y="715"/>
                  <a:pt x="5055" y="704"/>
                  <a:pt x="5084" y="70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60" name="Freeform 16"/>
          <p:cNvSpPr/>
          <p:nvPr/>
        </p:nvSpPr>
        <p:spPr>
          <a:xfrm>
            <a:off x="-803160" y="1990440"/>
            <a:ext cx="3396240" cy="179280"/>
          </a:xfrm>
          <a:custGeom>
            <a:avLst/>
            <a:gdLst/>
            <a:ahLst/>
            <a:rect l="0" t="0" r="r" b="b"/>
            <a:pathLst>
              <a:path w="9434" h="498">
                <a:moveTo>
                  <a:pt x="0" y="323"/>
                </a:moveTo>
                <a:cubicBezTo>
                  <a:pt x="9433" y="0"/>
                  <a:pt x="867" y="271"/>
                  <a:pt x="1122" y="257"/>
                </a:cubicBezTo>
                <a:cubicBezTo>
                  <a:pt x="1125" y="257"/>
                  <a:pt x="1133" y="260"/>
                  <a:pt x="1137" y="259"/>
                </a:cubicBezTo>
                <a:cubicBezTo>
                  <a:pt x="1153" y="257"/>
                  <a:pt x="1155" y="235"/>
                  <a:pt x="1167" y="215"/>
                </a:cubicBezTo>
                <a:cubicBezTo>
                  <a:pt x="1161" y="205"/>
                  <a:pt x="1174" y="172"/>
                  <a:pt x="1157" y="172"/>
                </a:cubicBezTo>
                <a:cubicBezTo>
                  <a:pt x="1140" y="172"/>
                  <a:pt x="1129" y="183"/>
                  <a:pt x="1117" y="231"/>
                </a:cubicBezTo>
                <a:cubicBezTo>
                  <a:pt x="1102" y="288"/>
                  <a:pt x="1086" y="431"/>
                  <a:pt x="1112" y="473"/>
                </a:cubicBezTo>
                <a:cubicBezTo>
                  <a:pt x="1126" y="497"/>
                  <a:pt x="1147" y="481"/>
                  <a:pt x="1162" y="48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61" name="Freeform 17"/>
          <p:cNvSpPr/>
          <p:nvPr/>
        </p:nvSpPr>
        <p:spPr>
          <a:xfrm>
            <a:off x="841320" y="3060720"/>
            <a:ext cx="1800" cy="360"/>
          </a:xfrm>
          <a:custGeom>
            <a:avLst/>
            <a:gdLst/>
            <a:ahLst/>
            <a:rect l="0" t="0" r="r" b="b"/>
            <a:pathLst>
              <a:path w="5" h="1">
                <a:moveTo>
                  <a:pt x="4" y="0"/>
                </a:moveTo>
                <a:cubicBezTo>
                  <a:pt x="3" y="0"/>
                  <a:pt x="1" y="0"/>
                  <a:pt x="0" y="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62" name="Freeform 18"/>
          <p:cNvSpPr/>
          <p:nvPr/>
        </p:nvSpPr>
        <p:spPr>
          <a:xfrm>
            <a:off x="631800" y="2894760"/>
            <a:ext cx="895680" cy="271080"/>
          </a:xfrm>
          <a:custGeom>
            <a:avLst/>
            <a:gdLst/>
            <a:ahLst/>
            <a:rect l="0" t="0" r="r" b="b"/>
            <a:pathLst>
              <a:path w="2488" h="753">
                <a:moveTo>
                  <a:pt x="127" y="159"/>
                </a:moveTo>
                <a:cubicBezTo>
                  <a:pt x="105" y="144"/>
                  <a:pt x="84" y="125"/>
                  <a:pt x="61" y="112"/>
                </a:cubicBezTo>
                <a:cubicBezTo>
                  <a:pt x="60" y="112"/>
                  <a:pt x="58" y="111"/>
                  <a:pt x="57" y="110"/>
                </a:cubicBezTo>
                <a:cubicBezTo>
                  <a:pt x="50" y="106"/>
                  <a:pt x="43" y="105"/>
                  <a:pt x="36" y="103"/>
                </a:cubicBezTo>
                <a:cubicBezTo>
                  <a:pt x="30" y="101"/>
                  <a:pt x="24" y="101"/>
                  <a:pt x="18" y="101"/>
                </a:cubicBezTo>
                <a:cubicBezTo>
                  <a:pt x="17" y="101"/>
                  <a:pt x="9" y="100"/>
                  <a:pt x="9" y="100"/>
                </a:cubicBezTo>
                <a:cubicBezTo>
                  <a:pt x="55" y="98"/>
                  <a:pt x="100" y="97"/>
                  <a:pt x="146" y="97"/>
                </a:cubicBezTo>
                <a:cubicBezTo>
                  <a:pt x="254" y="97"/>
                  <a:pt x="362" y="97"/>
                  <a:pt x="470" y="96"/>
                </a:cubicBezTo>
                <a:moveTo>
                  <a:pt x="52" y="137"/>
                </a:moveTo>
                <a:cubicBezTo>
                  <a:pt x="36" y="137"/>
                  <a:pt x="19" y="136"/>
                  <a:pt x="3" y="135"/>
                </a:cubicBezTo>
                <a:cubicBezTo>
                  <a:pt x="2" y="135"/>
                  <a:pt x="1" y="135"/>
                  <a:pt x="0" y="135"/>
                </a:cubicBezTo>
                <a:cubicBezTo>
                  <a:pt x="26" y="126"/>
                  <a:pt x="63" y="115"/>
                  <a:pt x="91" y="107"/>
                </a:cubicBezTo>
                <a:cubicBezTo>
                  <a:pt x="273" y="57"/>
                  <a:pt x="451" y="21"/>
                  <a:pt x="640" y="17"/>
                </a:cubicBezTo>
                <a:cubicBezTo>
                  <a:pt x="686" y="16"/>
                  <a:pt x="779" y="0"/>
                  <a:pt x="822" y="24"/>
                </a:cubicBezTo>
                <a:cubicBezTo>
                  <a:pt x="825" y="28"/>
                  <a:pt x="826" y="29"/>
                  <a:pt x="825" y="32"/>
                </a:cubicBezTo>
                <a:moveTo>
                  <a:pt x="325" y="11"/>
                </a:moveTo>
                <a:cubicBezTo>
                  <a:pt x="325" y="217"/>
                  <a:pt x="256" y="547"/>
                  <a:pt x="328" y="738"/>
                </a:cubicBezTo>
                <a:cubicBezTo>
                  <a:pt x="332" y="743"/>
                  <a:pt x="335" y="747"/>
                  <a:pt x="339" y="752"/>
                </a:cubicBezTo>
                <a:moveTo>
                  <a:pt x="583" y="464"/>
                </a:moveTo>
                <a:cubicBezTo>
                  <a:pt x="587" y="461"/>
                  <a:pt x="591" y="457"/>
                  <a:pt x="595" y="454"/>
                </a:cubicBezTo>
                <a:cubicBezTo>
                  <a:pt x="592" y="452"/>
                  <a:pt x="600" y="440"/>
                  <a:pt x="591" y="444"/>
                </a:cubicBezTo>
                <a:cubicBezTo>
                  <a:pt x="562" y="456"/>
                  <a:pt x="550" y="517"/>
                  <a:pt x="546" y="542"/>
                </a:cubicBezTo>
                <a:cubicBezTo>
                  <a:pt x="540" y="582"/>
                  <a:pt x="531" y="651"/>
                  <a:pt x="555" y="686"/>
                </a:cubicBezTo>
                <a:cubicBezTo>
                  <a:pt x="589" y="735"/>
                  <a:pt x="666" y="728"/>
                  <a:pt x="716" y="729"/>
                </a:cubicBezTo>
                <a:cubicBezTo>
                  <a:pt x="805" y="730"/>
                  <a:pt x="900" y="709"/>
                  <a:pt x="953" y="629"/>
                </a:cubicBezTo>
                <a:cubicBezTo>
                  <a:pt x="986" y="580"/>
                  <a:pt x="969" y="520"/>
                  <a:pt x="931" y="481"/>
                </a:cubicBezTo>
                <a:cubicBezTo>
                  <a:pt x="865" y="414"/>
                  <a:pt x="764" y="380"/>
                  <a:pt x="671" y="385"/>
                </a:cubicBezTo>
                <a:cubicBezTo>
                  <a:pt x="644" y="386"/>
                  <a:pt x="643" y="394"/>
                  <a:pt x="635" y="415"/>
                </a:cubicBezTo>
                <a:moveTo>
                  <a:pt x="1525" y="190"/>
                </a:moveTo>
                <a:cubicBezTo>
                  <a:pt x="1514" y="177"/>
                  <a:pt x="1512" y="172"/>
                  <a:pt x="1504" y="161"/>
                </a:cubicBezTo>
                <a:cubicBezTo>
                  <a:pt x="1504" y="235"/>
                  <a:pt x="1507" y="303"/>
                  <a:pt x="1525" y="375"/>
                </a:cubicBezTo>
                <a:cubicBezTo>
                  <a:pt x="1529" y="391"/>
                  <a:pt x="1539" y="451"/>
                  <a:pt x="1556" y="462"/>
                </a:cubicBezTo>
                <a:cubicBezTo>
                  <a:pt x="1570" y="471"/>
                  <a:pt x="1597" y="472"/>
                  <a:pt x="1613" y="465"/>
                </a:cubicBezTo>
                <a:cubicBezTo>
                  <a:pt x="1686" y="433"/>
                  <a:pt x="1741" y="369"/>
                  <a:pt x="1819" y="342"/>
                </a:cubicBezTo>
                <a:cubicBezTo>
                  <a:pt x="1858" y="329"/>
                  <a:pt x="1906" y="322"/>
                  <a:pt x="1916" y="372"/>
                </a:cubicBezTo>
                <a:cubicBezTo>
                  <a:pt x="1929" y="437"/>
                  <a:pt x="1894" y="479"/>
                  <a:pt x="1841" y="511"/>
                </a:cubicBezTo>
                <a:cubicBezTo>
                  <a:pt x="1804" y="534"/>
                  <a:pt x="1615" y="612"/>
                  <a:pt x="1574" y="571"/>
                </a:cubicBezTo>
                <a:cubicBezTo>
                  <a:pt x="1536" y="533"/>
                  <a:pt x="1627" y="482"/>
                  <a:pt x="1644" y="468"/>
                </a:cubicBezTo>
                <a:moveTo>
                  <a:pt x="1968" y="264"/>
                </a:moveTo>
                <a:cubicBezTo>
                  <a:pt x="2004" y="250"/>
                  <a:pt x="2067" y="219"/>
                  <a:pt x="2108" y="238"/>
                </a:cubicBezTo>
                <a:cubicBezTo>
                  <a:pt x="2148" y="256"/>
                  <a:pt x="2160" y="312"/>
                  <a:pt x="2190" y="340"/>
                </a:cubicBezTo>
                <a:cubicBezTo>
                  <a:pt x="2217" y="365"/>
                  <a:pt x="2263" y="361"/>
                  <a:pt x="2297" y="358"/>
                </a:cubicBezTo>
                <a:cubicBezTo>
                  <a:pt x="2343" y="354"/>
                  <a:pt x="2394" y="328"/>
                  <a:pt x="2423" y="290"/>
                </a:cubicBezTo>
                <a:cubicBezTo>
                  <a:pt x="2443" y="262"/>
                  <a:pt x="2440" y="215"/>
                  <a:pt x="2411" y="197"/>
                </a:cubicBezTo>
                <a:cubicBezTo>
                  <a:pt x="2361" y="166"/>
                  <a:pt x="2296" y="195"/>
                  <a:pt x="2256" y="226"/>
                </a:cubicBezTo>
                <a:cubicBezTo>
                  <a:pt x="2194" y="274"/>
                  <a:pt x="2140" y="343"/>
                  <a:pt x="2126" y="422"/>
                </a:cubicBezTo>
                <a:cubicBezTo>
                  <a:pt x="2112" y="501"/>
                  <a:pt x="2154" y="526"/>
                  <a:pt x="2226" y="539"/>
                </a:cubicBezTo>
                <a:cubicBezTo>
                  <a:pt x="2310" y="554"/>
                  <a:pt x="2402" y="546"/>
                  <a:pt x="2487" y="54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63" name="Freeform 19"/>
          <p:cNvSpPr/>
          <p:nvPr/>
        </p:nvSpPr>
        <p:spPr>
          <a:xfrm>
            <a:off x="1749240" y="2808360"/>
            <a:ext cx="1239840" cy="292320"/>
          </a:xfrm>
          <a:custGeom>
            <a:avLst/>
            <a:gdLst/>
            <a:ahLst/>
            <a:rect l="0" t="0" r="r" b="b"/>
            <a:pathLst>
              <a:path w="3444" h="812">
                <a:moveTo>
                  <a:pt x="295" y="506"/>
                </a:moveTo>
                <a:cubicBezTo>
                  <a:pt x="264" y="505"/>
                  <a:pt x="235" y="500"/>
                  <a:pt x="204" y="499"/>
                </a:cubicBezTo>
                <a:cubicBezTo>
                  <a:pt x="160" y="497"/>
                  <a:pt x="119" y="493"/>
                  <a:pt x="83" y="523"/>
                </a:cubicBezTo>
                <a:cubicBezTo>
                  <a:pt x="42" y="557"/>
                  <a:pt x="14" y="609"/>
                  <a:pt x="7" y="661"/>
                </a:cubicBezTo>
                <a:cubicBezTo>
                  <a:pt x="0" y="714"/>
                  <a:pt x="15" y="744"/>
                  <a:pt x="68" y="760"/>
                </a:cubicBezTo>
                <a:cubicBezTo>
                  <a:pt x="114" y="774"/>
                  <a:pt x="189" y="776"/>
                  <a:pt x="234" y="758"/>
                </a:cubicBezTo>
                <a:cubicBezTo>
                  <a:pt x="282" y="739"/>
                  <a:pt x="307" y="702"/>
                  <a:pt x="313" y="653"/>
                </a:cubicBezTo>
                <a:cubicBezTo>
                  <a:pt x="315" y="634"/>
                  <a:pt x="313" y="613"/>
                  <a:pt x="313" y="594"/>
                </a:cubicBezTo>
                <a:cubicBezTo>
                  <a:pt x="327" y="601"/>
                  <a:pt x="340" y="613"/>
                  <a:pt x="356" y="619"/>
                </a:cubicBezTo>
                <a:cubicBezTo>
                  <a:pt x="407" y="638"/>
                  <a:pt x="472" y="620"/>
                  <a:pt x="518" y="602"/>
                </a:cubicBezTo>
                <a:cubicBezTo>
                  <a:pt x="603" y="568"/>
                  <a:pt x="699" y="513"/>
                  <a:pt x="725" y="420"/>
                </a:cubicBezTo>
                <a:cubicBezTo>
                  <a:pt x="745" y="347"/>
                  <a:pt x="723" y="281"/>
                  <a:pt x="692" y="218"/>
                </a:cubicBezTo>
                <a:cubicBezTo>
                  <a:pt x="685" y="203"/>
                  <a:pt x="674" y="194"/>
                  <a:pt x="667" y="184"/>
                </a:cubicBezTo>
                <a:cubicBezTo>
                  <a:pt x="638" y="288"/>
                  <a:pt x="620" y="398"/>
                  <a:pt x="631" y="508"/>
                </a:cubicBezTo>
                <a:cubicBezTo>
                  <a:pt x="634" y="543"/>
                  <a:pt x="647" y="591"/>
                  <a:pt x="683" y="605"/>
                </a:cubicBezTo>
                <a:cubicBezTo>
                  <a:pt x="713" y="617"/>
                  <a:pt x="734" y="587"/>
                  <a:pt x="752" y="570"/>
                </a:cubicBezTo>
                <a:cubicBezTo>
                  <a:pt x="785" y="537"/>
                  <a:pt x="808" y="494"/>
                  <a:pt x="841" y="462"/>
                </a:cubicBezTo>
                <a:cubicBezTo>
                  <a:pt x="890" y="414"/>
                  <a:pt x="970" y="404"/>
                  <a:pt x="1003" y="474"/>
                </a:cubicBezTo>
                <a:cubicBezTo>
                  <a:pt x="1029" y="526"/>
                  <a:pt x="1022" y="595"/>
                  <a:pt x="975" y="632"/>
                </a:cubicBezTo>
                <a:cubicBezTo>
                  <a:pt x="915" y="679"/>
                  <a:pt x="828" y="679"/>
                  <a:pt x="756" y="681"/>
                </a:cubicBezTo>
                <a:cubicBezTo>
                  <a:pt x="705" y="682"/>
                  <a:pt x="642" y="693"/>
                  <a:pt x="632" y="630"/>
                </a:cubicBezTo>
                <a:cubicBezTo>
                  <a:pt x="632" y="620"/>
                  <a:pt x="632" y="609"/>
                  <a:pt x="632" y="599"/>
                </a:cubicBezTo>
                <a:moveTo>
                  <a:pt x="1022" y="202"/>
                </a:moveTo>
                <a:cubicBezTo>
                  <a:pt x="1042" y="196"/>
                  <a:pt x="1041" y="205"/>
                  <a:pt x="1047" y="240"/>
                </a:cubicBezTo>
                <a:cubicBezTo>
                  <a:pt x="1060" y="317"/>
                  <a:pt x="1053" y="395"/>
                  <a:pt x="1060" y="474"/>
                </a:cubicBezTo>
                <a:cubicBezTo>
                  <a:pt x="1066" y="536"/>
                  <a:pt x="1071" y="605"/>
                  <a:pt x="1112" y="654"/>
                </a:cubicBezTo>
                <a:cubicBezTo>
                  <a:pt x="1135" y="674"/>
                  <a:pt x="1142" y="680"/>
                  <a:pt x="1163" y="684"/>
                </a:cubicBezTo>
                <a:moveTo>
                  <a:pt x="1345" y="419"/>
                </a:moveTo>
                <a:cubicBezTo>
                  <a:pt x="1352" y="423"/>
                  <a:pt x="1384" y="459"/>
                  <a:pt x="1403" y="489"/>
                </a:cubicBezTo>
                <a:cubicBezTo>
                  <a:pt x="1430" y="533"/>
                  <a:pt x="1456" y="583"/>
                  <a:pt x="1506" y="605"/>
                </a:cubicBezTo>
                <a:cubicBezTo>
                  <a:pt x="1537" y="619"/>
                  <a:pt x="1592" y="618"/>
                  <a:pt x="1621" y="601"/>
                </a:cubicBezTo>
                <a:cubicBezTo>
                  <a:pt x="1661" y="578"/>
                  <a:pt x="1684" y="531"/>
                  <a:pt x="1688" y="487"/>
                </a:cubicBezTo>
                <a:cubicBezTo>
                  <a:pt x="1694" y="429"/>
                  <a:pt x="1678" y="383"/>
                  <a:pt x="1625" y="353"/>
                </a:cubicBezTo>
                <a:cubicBezTo>
                  <a:pt x="1570" y="322"/>
                  <a:pt x="1516" y="338"/>
                  <a:pt x="1482" y="388"/>
                </a:cubicBezTo>
                <a:cubicBezTo>
                  <a:pt x="1439" y="453"/>
                  <a:pt x="1416" y="555"/>
                  <a:pt x="1430" y="630"/>
                </a:cubicBezTo>
                <a:cubicBezTo>
                  <a:pt x="1447" y="723"/>
                  <a:pt x="1551" y="758"/>
                  <a:pt x="1630" y="780"/>
                </a:cubicBezTo>
                <a:cubicBezTo>
                  <a:pt x="1731" y="808"/>
                  <a:pt x="1828" y="808"/>
                  <a:pt x="1931" y="811"/>
                </a:cubicBezTo>
                <a:moveTo>
                  <a:pt x="2539" y="64"/>
                </a:moveTo>
                <a:cubicBezTo>
                  <a:pt x="2539" y="43"/>
                  <a:pt x="2539" y="21"/>
                  <a:pt x="2540" y="0"/>
                </a:cubicBezTo>
                <a:cubicBezTo>
                  <a:pt x="2585" y="7"/>
                  <a:pt x="2602" y="11"/>
                  <a:pt x="2630" y="57"/>
                </a:cubicBezTo>
                <a:cubicBezTo>
                  <a:pt x="2683" y="144"/>
                  <a:pt x="2674" y="246"/>
                  <a:pt x="2675" y="343"/>
                </a:cubicBezTo>
                <a:cubicBezTo>
                  <a:pt x="2676" y="443"/>
                  <a:pt x="2662" y="539"/>
                  <a:pt x="2660" y="637"/>
                </a:cubicBezTo>
                <a:cubicBezTo>
                  <a:pt x="2659" y="695"/>
                  <a:pt x="2655" y="733"/>
                  <a:pt x="2717" y="756"/>
                </a:cubicBezTo>
                <a:cubicBezTo>
                  <a:pt x="2772" y="777"/>
                  <a:pt x="2862" y="774"/>
                  <a:pt x="2918" y="759"/>
                </a:cubicBezTo>
                <a:cubicBezTo>
                  <a:pt x="2965" y="740"/>
                  <a:pt x="2980" y="734"/>
                  <a:pt x="3004" y="710"/>
                </a:cubicBezTo>
                <a:moveTo>
                  <a:pt x="2479" y="435"/>
                </a:moveTo>
                <a:cubicBezTo>
                  <a:pt x="2500" y="419"/>
                  <a:pt x="2501" y="419"/>
                  <a:pt x="2527" y="413"/>
                </a:cubicBezTo>
                <a:cubicBezTo>
                  <a:pt x="2667" y="379"/>
                  <a:pt x="2813" y="351"/>
                  <a:pt x="2957" y="333"/>
                </a:cubicBezTo>
                <a:cubicBezTo>
                  <a:pt x="2984" y="330"/>
                  <a:pt x="3051" y="313"/>
                  <a:pt x="3066" y="345"/>
                </a:cubicBezTo>
                <a:cubicBezTo>
                  <a:pt x="3089" y="396"/>
                  <a:pt x="3065" y="460"/>
                  <a:pt x="3102" y="508"/>
                </a:cubicBezTo>
                <a:cubicBezTo>
                  <a:pt x="3137" y="553"/>
                  <a:pt x="3202" y="545"/>
                  <a:pt x="3251" y="545"/>
                </a:cubicBezTo>
                <a:cubicBezTo>
                  <a:pt x="3314" y="545"/>
                  <a:pt x="3382" y="522"/>
                  <a:pt x="3415" y="462"/>
                </a:cubicBezTo>
                <a:cubicBezTo>
                  <a:pt x="3443" y="412"/>
                  <a:pt x="3420" y="364"/>
                  <a:pt x="3372" y="343"/>
                </a:cubicBezTo>
                <a:cubicBezTo>
                  <a:pt x="3317" y="319"/>
                  <a:pt x="3239" y="326"/>
                  <a:pt x="3181" y="329"/>
                </a:cubicBezTo>
                <a:cubicBezTo>
                  <a:pt x="3140" y="331"/>
                  <a:pt x="3155" y="334"/>
                  <a:pt x="3132" y="34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64" name="Freeform 20"/>
          <p:cNvSpPr/>
          <p:nvPr/>
        </p:nvSpPr>
        <p:spPr>
          <a:xfrm>
            <a:off x="3191400" y="2666880"/>
            <a:ext cx="3396960" cy="414720"/>
          </a:xfrm>
          <a:custGeom>
            <a:avLst/>
            <a:gdLst/>
            <a:ahLst/>
            <a:rect l="0" t="0" r="r" b="b"/>
            <a:pathLst>
              <a:path w="9436" h="1152">
                <a:moveTo>
                  <a:pt x="379" y="755"/>
                </a:moveTo>
                <a:cubicBezTo>
                  <a:pt x="370" y="718"/>
                  <a:pt x="341" y="692"/>
                  <a:pt x="303" y="675"/>
                </a:cubicBezTo>
                <a:cubicBezTo>
                  <a:pt x="254" y="652"/>
                  <a:pt x="197" y="665"/>
                  <a:pt x="153" y="691"/>
                </a:cubicBezTo>
                <a:cubicBezTo>
                  <a:pt x="74" y="737"/>
                  <a:pt x="15" y="810"/>
                  <a:pt x="7" y="903"/>
                </a:cubicBezTo>
                <a:cubicBezTo>
                  <a:pt x="0" y="982"/>
                  <a:pt x="84" y="1000"/>
                  <a:pt x="150" y="1006"/>
                </a:cubicBezTo>
                <a:cubicBezTo>
                  <a:pt x="233" y="1013"/>
                  <a:pt x="319" y="1004"/>
                  <a:pt x="402" y="999"/>
                </a:cubicBezTo>
                <a:moveTo>
                  <a:pt x="913" y="695"/>
                </a:moveTo>
                <a:cubicBezTo>
                  <a:pt x="919" y="669"/>
                  <a:pt x="920" y="656"/>
                  <a:pt x="922" y="631"/>
                </a:cubicBezTo>
                <a:cubicBezTo>
                  <a:pt x="865" y="648"/>
                  <a:pt x="830" y="668"/>
                  <a:pt x="782" y="708"/>
                </a:cubicBezTo>
                <a:cubicBezTo>
                  <a:pt x="728" y="753"/>
                  <a:pt x="668" y="811"/>
                  <a:pt x="676" y="889"/>
                </a:cubicBezTo>
                <a:cubicBezTo>
                  <a:pt x="683" y="955"/>
                  <a:pt x="801" y="942"/>
                  <a:pt x="845" y="940"/>
                </a:cubicBezTo>
                <a:cubicBezTo>
                  <a:pt x="918" y="936"/>
                  <a:pt x="995" y="911"/>
                  <a:pt x="1025" y="836"/>
                </a:cubicBezTo>
                <a:cubicBezTo>
                  <a:pt x="1050" y="775"/>
                  <a:pt x="1031" y="709"/>
                  <a:pt x="992" y="661"/>
                </a:cubicBezTo>
                <a:cubicBezTo>
                  <a:pt x="951" y="611"/>
                  <a:pt x="895" y="581"/>
                  <a:pt x="831" y="575"/>
                </a:cubicBezTo>
                <a:cubicBezTo>
                  <a:pt x="790" y="572"/>
                  <a:pt x="783" y="574"/>
                  <a:pt x="758" y="597"/>
                </a:cubicBezTo>
                <a:cubicBezTo>
                  <a:pt x="765" y="657"/>
                  <a:pt x="807" y="650"/>
                  <a:pt x="861" y="663"/>
                </a:cubicBezTo>
                <a:moveTo>
                  <a:pt x="1047" y="666"/>
                </a:moveTo>
                <a:cubicBezTo>
                  <a:pt x="1061" y="649"/>
                  <a:pt x="1079" y="606"/>
                  <a:pt x="1095" y="594"/>
                </a:cubicBezTo>
                <a:cubicBezTo>
                  <a:pt x="1124" y="572"/>
                  <a:pt x="1185" y="567"/>
                  <a:pt x="1219" y="577"/>
                </a:cubicBezTo>
                <a:cubicBezTo>
                  <a:pt x="1310" y="606"/>
                  <a:pt x="1370" y="696"/>
                  <a:pt x="1398" y="781"/>
                </a:cubicBezTo>
                <a:cubicBezTo>
                  <a:pt x="1409" y="814"/>
                  <a:pt x="1439" y="926"/>
                  <a:pt x="1397" y="948"/>
                </a:cubicBezTo>
                <a:cubicBezTo>
                  <a:pt x="1359" y="967"/>
                  <a:pt x="1296" y="956"/>
                  <a:pt x="1264" y="933"/>
                </a:cubicBezTo>
                <a:cubicBezTo>
                  <a:pt x="1216" y="898"/>
                  <a:pt x="1206" y="844"/>
                  <a:pt x="1207" y="788"/>
                </a:cubicBezTo>
                <a:cubicBezTo>
                  <a:pt x="1208" y="719"/>
                  <a:pt x="1264" y="678"/>
                  <a:pt x="1325" y="654"/>
                </a:cubicBezTo>
                <a:cubicBezTo>
                  <a:pt x="1396" y="625"/>
                  <a:pt x="1497" y="622"/>
                  <a:pt x="1569" y="649"/>
                </a:cubicBezTo>
                <a:cubicBezTo>
                  <a:pt x="1643" y="677"/>
                  <a:pt x="1692" y="736"/>
                  <a:pt x="1702" y="813"/>
                </a:cubicBezTo>
                <a:cubicBezTo>
                  <a:pt x="1708" y="859"/>
                  <a:pt x="1709" y="904"/>
                  <a:pt x="1657" y="917"/>
                </a:cubicBezTo>
                <a:cubicBezTo>
                  <a:pt x="1623" y="926"/>
                  <a:pt x="1581" y="923"/>
                  <a:pt x="1571" y="885"/>
                </a:cubicBezTo>
                <a:cubicBezTo>
                  <a:pt x="1557" y="834"/>
                  <a:pt x="1576" y="790"/>
                  <a:pt x="1610" y="754"/>
                </a:cubicBezTo>
                <a:cubicBezTo>
                  <a:pt x="1697" y="661"/>
                  <a:pt x="1820" y="611"/>
                  <a:pt x="1947" y="629"/>
                </a:cubicBezTo>
                <a:cubicBezTo>
                  <a:pt x="2044" y="643"/>
                  <a:pt x="2070" y="698"/>
                  <a:pt x="2071" y="787"/>
                </a:cubicBezTo>
                <a:cubicBezTo>
                  <a:pt x="2072" y="857"/>
                  <a:pt x="2040" y="909"/>
                  <a:pt x="2015" y="970"/>
                </a:cubicBezTo>
                <a:cubicBezTo>
                  <a:pt x="2014" y="973"/>
                  <a:pt x="2014" y="976"/>
                  <a:pt x="2013" y="979"/>
                </a:cubicBezTo>
                <a:moveTo>
                  <a:pt x="2020" y="679"/>
                </a:moveTo>
                <a:cubicBezTo>
                  <a:pt x="2016" y="652"/>
                  <a:pt x="2014" y="647"/>
                  <a:pt x="2015" y="630"/>
                </a:cubicBezTo>
                <a:cubicBezTo>
                  <a:pt x="2051" y="637"/>
                  <a:pt x="2051" y="650"/>
                  <a:pt x="2065" y="696"/>
                </a:cubicBezTo>
                <a:cubicBezTo>
                  <a:pt x="2102" y="818"/>
                  <a:pt x="2114" y="950"/>
                  <a:pt x="2170" y="1065"/>
                </a:cubicBezTo>
                <a:cubicBezTo>
                  <a:pt x="2178" y="1083"/>
                  <a:pt x="2210" y="1151"/>
                  <a:pt x="2239" y="1147"/>
                </a:cubicBezTo>
                <a:cubicBezTo>
                  <a:pt x="2247" y="1147"/>
                  <a:pt x="2250" y="1147"/>
                  <a:pt x="2248" y="1138"/>
                </a:cubicBezTo>
                <a:moveTo>
                  <a:pt x="2072" y="672"/>
                </a:moveTo>
                <a:cubicBezTo>
                  <a:pt x="2084" y="614"/>
                  <a:pt x="2114" y="594"/>
                  <a:pt x="2180" y="586"/>
                </a:cubicBezTo>
                <a:cubicBezTo>
                  <a:pt x="2230" y="580"/>
                  <a:pt x="2296" y="579"/>
                  <a:pt x="2329" y="624"/>
                </a:cubicBezTo>
                <a:cubicBezTo>
                  <a:pt x="2362" y="669"/>
                  <a:pt x="2355" y="754"/>
                  <a:pt x="2336" y="802"/>
                </a:cubicBezTo>
                <a:cubicBezTo>
                  <a:pt x="2313" y="862"/>
                  <a:pt x="2264" y="915"/>
                  <a:pt x="2203" y="935"/>
                </a:cubicBezTo>
                <a:cubicBezTo>
                  <a:pt x="2176" y="944"/>
                  <a:pt x="2146" y="941"/>
                  <a:pt x="2118" y="941"/>
                </a:cubicBezTo>
                <a:moveTo>
                  <a:pt x="2565" y="569"/>
                </a:moveTo>
                <a:cubicBezTo>
                  <a:pt x="2563" y="605"/>
                  <a:pt x="2562" y="636"/>
                  <a:pt x="2572" y="673"/>
                </a:cubicBezTo>
                <a:cubicBezTo>
                  <a:pt x="2586" y="729"/>
                  <a:pt x="2610" y="787"/>
                  <a:pt x="2644" y="834"/>
                </a:cubicBezTo>
                <a:cubicBezTo>
                  <a:pt x="2671" y="872"/>
                  <a:pt x="2714" y="903"/>
                  <a:pt x="2762" y="891"/>
                </a:cubicBezTo>
                <a:cubicBezTo>
                  <a:pt x="2794" y="883"/>
                  <a:pt x="2811" y="818"/>
                  <a:pt x="2820" y="792"/>
                </a:cubicBezTo>
                <a:cubicBezTo>
                  <a:pt x="2831" y="762"/>
                  <a:pt x="2837" y="734"/>
                  <a:pt x="2864" y="717"/>
                </a:cubicBezTo>
                <a:cubicBezTo>
                  <a:pt x="2868" y="717"/>
                  <a:pt x="2873" y="717"/>
                  <a:pt x="2877" y="717"/>
                </a:cubicBezTo>
                <a:cubicBezTo>
                  <a:pt x="2905" y="742"/>
                  <a:pt x="2934" y="779"/>
                  <a:pt x="2965" y="804"/>
                </a:cubicBezTo>
                <a:cubicBezTo>
                  <a:pt x="3033" y="861"/>
                  <a:pt x="3150" y="890"/>
                  <a:pt x="3236" y="869"/>
                </a:cubicBezTo>
                <a:cubicBezTo>
                  <a:pt x="3334" y="844"/>
                  <a:pt x="3443" y="754"/>
                  <a:pt x="3458" y="652"/>
                </a:cubicBezTo>
                <a:cubicBezTo>
                  <a:pt x="3472" y="555"/>
                  <a:pt x="3382" y="474"/>
                  <a:pt x="3325" y="405"/>
                </a:cubicBezTo>
                <a:cubicBezTo>
                  <a:pt x="3284" y="356"/>
                  <a:pt x="3238" y="284"/>
                  <a:pt x="3185" y="246"/>
                </a:cubicBezTo>
                <a:cubicBezTo>
                  <a:pt x="3183" y="246"/>
                  <a:pt x="3180" y="246"/>
                  <a:pt x="3178" y="246"/>
                </a:cubicBezTo>
                <a:cubicBezTo>
                  <a:pt x="3174" y="309"/>
                  <a:pt x="3162" y="383"/>
                  <a:pt x="3175" y="445"/>
                </a:cubicBezTo>
                <a:cubicBezTo>
                  <a:pt x="3195" y="541"/>
                  <a:pt x="3257" y="628"/>
                  <a:pt x="3308" y="709"/>
                </a:cubicBezTo>
                <a:cubicBezTo>
                  <a:pt x="3338" y="757"/>
                  <a:pt x="3369" y="804"/>
                  <a:pt x="3399" y="851"/>
                </a:cubicBezTo>
                <a:moveTo>
                  <a:pt x="3172" y="604"/>
                </a:moveTo>
                <a:cubicBezTo>
                  <a:pt x="3226" y="580"/>
                  <a:pt x="3280" y="568"/>
                  <a:pt x="3339" y="557"/>
                </a:cubicBezTo>
                <a:cubicBezTo>
                  <a:pt x="3412" y="544"/>
                  <a:pt x="3483" y="542"/>
                  <a:pt x="3557" y="542"/>
                </a:cubicBezTo>
                <a:cubicBezTo>
                  <a:pt x="3609" y="542"/>
                  <a:pt x="3629" y="559"/>
                  <a:pt x="3669" y="586"/>
                </a:cubicBezTo>
                <a:cubicBezTo>
                  <a:pt x="3706" y="612"/>
                  <a:pt x="3731" y="619"/>
                  <a:pt x="3777" y="620"/>
                </a:cubicBezTo>
                <a:cubicBezTo>
                  <a:pt x="3827" y="621"/>
                  <a:pt x="3867" y="620"/>
                  <a:pt x="3909" y="590"/>
                </a:cubicBezTo>
                <a:cubicBezTo>
                  <a:pt x="3939" y="569"/>
                  <a:pt x="3973" y="511"/>
                  <a:pt x="3956" y="471"/>
                </a:cubicBezTo>
                <a:cubicBezTo>
                  <a:pt x="3939" y="431"/>
                  <a:pt x="3904" y="429"/>
                  <a:pt x="3857" y="435"/>
                </a:cubicBezTo>
                <a:cubicBezTo>
                  <a:pt x="3758" y="449"/>
                  <a:pt x="3653" y="503"/>
                  <a:pt x="3576" y="566"/>
                </a:cubicBezTo>
                <a:cubicBezTo>
                  <a:pt x="3518" y="613"/>
                  <a:pt x="3468" y="694"/>
                  <a:pt x="3491" y="774"/>
                </a:cubicBezTo>
                <a:cubicBezTo>
                  <a:pt x="3515" y="857"/>
                  <a:pt x="3622" y="897"/>
                  <a:pt x="3696" y="913"/>
                </a:cubicBezTo>
                <a:cubicBezTo>
                  <a:pt x="3801" y="936"/>
                  <a:pt x="3936" y="936"/>
                  <a:pt x="4042" y="920"/>
                </a:cubicBezTo>
                <a:cubicBezTo>
                  <a:pt x="4127" y="907"/>
                  <a:pt x="4193" y="872"/>
                  <a:pt x="4267" y="833"/>
                </a:cubicBezTo>
                <a:moveTo>
                  <a:pt x="4601" y="508"/>
                </a:moveTo>
                <a:cubicBezTo>
                  <a:pt x="4614" y="480"/>
                  <a:pt x="4623" y="451"/>
                  <a:pt x="4657" y="436"/>
                </a:cubicBezTo>
                <a:cubicBezTo>
                  <a:pt x="4712" y="412"/>
                  <a:pt x="4780" y="417"/>
                  <a:pt x="4824" y="456"/>
                </a:cubicBezTo>
                <a:cubicBezTo>
                  <a:pt x="4884" y="510"/>
                  <a:pt x="4922" y="592"/>
                  <a:pt x="4931" y="672"/>
                </a:cubicBezTo>
                <a:cubicBezTo>
                  <a:pt x="4937" y="725"/>
                  <a:pt x="4939" y="795"/>
                  <a:pt x="4914" y="843"/>
                </a:cubicBezTo>
                <a:cubicBezTo>
                  <a:pt x="4904" y="865"/>
                  <a:pt x="4898" y="855"/>
                  <a:pt x="4881" y="861"/>
                </a:cubicBezTo>
                <a:cubicBezTo>
                  <a:pt x="4857" y="817"/>
                  <a:pt x="4854" y="776"/>
                  <a:pt x="4853" y="726"/>
                </a:cubicBezTo>
                <a:cubicBezTo>
                  <a:pt x="4852" y="662"/>
                  <a:pt x="4852" y="607"/>
                  <a:pt x="4882" y="550"/>
                </a:cubicBezTo>
                <a:cubicBezTo>
                  <a:pt x="4914" y="487"/>
                  <a:pt x="4965" y="446"/>
                  <a:pt x="5036" y="438"/>
                </a:cubicBezTo>
                <a:cubicBezTo>
                  <a:pt x="5109" y="429"/>
                  <a:pt x="5175" y="448"/>
                  <a:pt x="5212" y="515"/>
                </a:cubicBezTo>
                <a:cubicBezTo>
                  <a:pt x="5235" y="557"/>
                  <a:pt x="5232" y="627"/>
                  <a:pt x="5221" y="673"/>
                </a:cubicBezTo>
                <a:cubicBezTo>
                  <a:pt x="5217" y="691"/>
                  <a:pt x="5207" y="710"/>
                  <a:pt x="5200" y="727"/>
                </a:cubicBezTo>
                <a:moveTo>
                  <a:pt x="5230" y="384"/>
                </a:moveTo>
                <a:cubicBezTo>
                  <a:pt x="5265" y="367"/>
                  <a:pt x="5291" y="379"/>
                  <a:pt x="5314" y="413"/>
                </a:cubicBezTo>
                <a:cubicBezTo>
                  <a:pt x="5347" y="460"/>
                  <a:pt x="5353" y="521"/>
                  <a:pt x="5385" y="570"/>
                </a:cubicBezTo>
                <a:cubicBezTo>
                  <a:pt x="5407" y="603"/>
                  <a:pt x="5437" y="632"/>
                  <a:pt x="5479" y="637"/>
                </a:cubicBezTo>
                <a:cubicBezTo>
                  <a:pt x="5514" y="642"/>
                  <a:pt x="5537" y="621"/>
                  <a:pt x="5551" y="589"/>
                </a:cubicBezTo>
                <a:cubicBezTo>
                  <a:pt x="5568" y="551"/>
                  <a:pt x="5564" y="503"/>
                  <a:pt x="5564" y="462"/>
                </a:cubicBezTo>
                <a:cubicBezTo>
                  <a:pt x="5564" y="445"/>
                  <a:pt x="5559" y="407"/>
                  <a:pt x="5567" y="395"/>
                </a:cubicBezTo>
                <a:cubicBezTo>
                  <a:pt x="5569" y="395"/>
                  <a:pt x="5571" y="395"/>
                  <a:pt x="5573" y="395"/>
                </a:cubicBezTo>
                <a:cubicBezTo>
                  <a:pt x="5591" y="466"/>
                  <a:pt x="5605" y="554"/>
                  <a:pt x="5662" y="604"/>
                </a:cubicBezTo>
                <a:cubicBezTo>
                  <a:pt x="5694" y="633"/>
                  <a:pt x="5743" y="641"/>
                  <a:pt x="5785" y="636"/>
                </a:cubicBezTo>
                <a:cubicBezTo>
                  <a:pt x="5807" y="630"/>
                  <a:pt x="5815" y="626"/>
                  <a:pt x="5822" y="609"/>
                </a:cubicBezTo>
                <a:moveTo>
                  <a:pt x="5827" y="411"/>
                </a:moveTo>
                <a:cubicBezTo>
                  <a:pt x="5823" y="393"/>
                  <a:pt x="5811" y="364"/>
                  <a:pt x="5816" y="344"/>
                </a:cubicBezTo>
                <a:cubicBezTo>
                  <a:pt x="5820" y="344"/>
                  <a:pt x="5823" y="344"/>
                  <a:pt x="5827" y="344"/>
                </a:cubicBezTo>
                <a:cubicBezTo>
                  <a:pt x="5861" y="383"/>
                  <a:pt x="5882" y="426"/>
                  <a:pt x="5897" y="477"/>
                </a:cubicBezTo>
                <a:cubicBezTo>
                  <a:pt x="5912" y="528"/>
                  <a:pt x="5911" y="579"/>
                  <a:pt x="5911" y="631"/>
                </a:cubicBezTo>
                <a:cubicBezTo>
                  <a:pt x="5911" y="620"/>
                  <a:pt x="5911" y="630"/>
                  <a:pt x="5911" y="619"/>
                </a:cubicBezTo>
                <a:cubicBezTo>
                  <a:pt x="5911" y="579"/>
                  <a:pt x="5913" y="556"/>
                  <a:pt x="5934" y="521"/>
                </a:cubicBezTo>
                <a:cubicBezTo>
                  <a:pt x="5963" y="472"/>
                  <a:pt x="6023" y="433"/>
                  <a:pt x="6083" y="452"/>
                </a:cubicBezTo>
                <a:cubicBezTo>
                  <a:pt x="6128" y="466"/>
                  <a:pt x="6132" y="521"/>
                  <a:pt x="6134" y="559"/>
                </a:cubicBezTo>
                <a:cubicBezTo>
                  <a:pt x="6136" y="589"/>
                  <a:pt x="6138" y="616"/>
                  <a:pt x="6120" y="641"/>
                </a:cubicBezTo>
                <a:cubicBezTo>
                  <a:pt x="6117" y="642"/>
                  <a:pt x="6113" y="643"/>
                  <a:pt x="6110" y="644"/>
                </a:cubicBezTo>
                <a:cubicBezTo>
                  <a:pt x="6106" y="634"/>
                  <a:pt x="6090" y="624"/>
                  <a:pt x="6098" y="597"/>
                </a:cubicBezTo>
                <a:cubicBezTo>
                  <a:pt x="6117" y="532"/>
                  <a:pt x="6201" y="466"/>
                  <a:pt x="6250" y="422"/>
                </a:cubicBezTo>
                <a:cubicBezTo>
                  <a:pt x="6275" y="400"/>
                  <a:pt x="6303" y="384"/>
                  <a:pt x="6338" y="392"/>
                </a:cubicBezTo>
                <a:cubicBezTo>
                  <a:pt x="6391" y="404"/>
                  <a:pt x="6433" y="466"/>
                  <a:pt x="6470" y="501"/>
                </a:cubicBezTo>
                <a:cubicBezTo>
                  <a:pt x="6512" y="541"/>
                  <a:pt x="6554" y="578"/>
                  <a:pt x="6613" y="587"/>
                </a:cubicBezTo>
                <a:cubicBezTo>
                  <a:pt x="6668" y="595"/>
                  <a:pt x="6678" y="567"/>
                  <a:pt x="6702" y="524"/>
                </a:cubicBezTo>
                <a:moveTo>
                  <a:pt x="6586" y="175"/>
                </a:moveTo>
                <a:cubicBezTo>
                  <a:pt x="6580" y="149"/>
                  <a:pt x="6579" y="134"/>
                  <a:pt x="6577" y="109"/>
                </a:cubicBezTo>
                <a:cubicBezTo>
                  <a:pt x="6607" y="137"/>
                  <a:pt x="6622" y="169"/>
                  <a:pt x="6641" y="211"/>
                </a:cubicBezTo>
                <a:cubicBezTo>
                  <a:pt x="6682" y="304"/>
                  <a:pt x="6719" y="398"/>
                  <a:pt x="6771" y="485"/>
                </a:cubicBezTo>
                <a:cubicBezTo>
                  <a:pt x="6783" y="504"/>
                  <a:pt x="6796" y="535"/>
                  <a:pt x="6821" y="539"/>
                </a:cubicBezTo>
                <a:cubicBezTo>
                  <a:pt x="6848" y="543"/>
                  <a:pt x="6866" y="523"/>
                  <a:pt x="6886" y="508"/>
                </a:cubicBezTo>
                <a:cubicBezTo>
                  <a:pt x="6927" y="477"/>
                  <a:pt x="6962" y="457"/>
                  <a:pt x="7015" y="460"/>
                </a:cubicBezTo>
                <a:cubicBezTo>
                  <a:pt x="7056" y="463"/>
                  <a:pt x="7079" y="506"/>
                  <a:pt x="7066" y="546"/>
                </a:cubicBezTo>
                <a:cubicBezTo>
                  <a:pt x="7047" y="600"/>
                  <a:pt x="6964" y="619"/>
                  <a:pt x="6915" y="624"/>
                </a:cubicBezTo>
                <a:cubicBezTo>
                  <a:pt x="6843" y="631"/>
                  <a:pt x="6769" y="626"/>
                  <a:pt x="6707" y="586"/>
                </a:cubicBezTo>
                <a:cubicBezTo>
                  <a:pt x="6643" y="546"/>
                  <a:pt x="6682" y="510"/>
                  <a:pt x="6720" y="477"/>
                </a:cubicBezTo>
                <a:moveTo>
                  <a:pt x="7119" y="319"/>
                </a:moveTo>
                <a:cubicBezTo>
                  <a:pt x="7151" y="307"/>
                  <a:pt x="7172" y="302"/>
                  <a:pt x="7205" y="300"/>
                </a:cubicBezTo>
                <a:cubicBezTo>
                  <a:pt x="7205" y="344"/>
                  <a:pt x="7195" y="383"/>
                  <a:pt x="7192" y="426"/>
                </a:cubicBezTo>
                <a:cubicBezTo>
                  <a:pt x="7188" y="476"/>
                  <a:pt x="7186" y="519"/>
                  <a:pt x="7242" y="537"/>
                </a:cubicBezTo>
                <a:cubicBezTo>
                  <a:pt x="7295" y="554"/>
                  <a:pt x="7364" y="545"/>
                  <a:pt x="7411" y="518"/>
                </a:cubicBezTo>
                <a:cubicBezTo>
                  <a:pt x="7459" y="490"/>
                  <a:pt x="7494" y="451"/>
                  <a:pt x="7501" y="396"/>
                </a:cubicBezTo>
                <a:cubicBezTo>
                  <a:pt x="7508" y="342"/>
                  <a:pt x="7475" y="317"/>
                  <a:pt x="7424" y="310"/>
                </a:cubicBezTo>
                <a:cubicBezTo>
                  <a:pt x="7336" y="298"/>
                  <a:pt x="7252" y="346"/>
                  <a:pt x="7183" y="395"/>
                </a:cubicBezTo>
                <a:cubicBezTo>
                  <a:pt x="7139" y="426"/>
                  <a:pt x="7044" y="504"/>
                  <a:pt x="7075" y="574"/>
                </a:cubicBezTo>
                <a:cubicBezTo>
                  <a:pt x="7107" y="647"/>
                  <a:pt x="7237" y="648"/>
                  <a:pt x="7301" y="651"/>
                </a:cubicBezTo>
                <a:cubicBezTo>
                  <a:pt x="7421" y="656"/>
                  <a:pt x="7532" y="635"/>
                  <a:pt x="7641" y="583"/>
                </a:cubicBezTo>
                <a:cubicBezTo>
                  <a:pt x="7720" y="546"/>
                  <a:pt x="7769" y="499"/>
                  <a:pt x="7778" y="411"/>
                </a:cubicBezTo>
                <a:cubicBezTo>
                  <a:pt x="7785" y="343"/>
                  <a:pt x="7771" y="292"/>
                  <a:pt x="7739" y="233"/>
                </a:cubicBezTo>
                <a:cubicBezTo>
                  <a:pt x="7731" y="218"/>
                  <a:pt x="7722" y="205"/>
                  <a:pt x="7713" y="191"/>
                </a:cubicBezTo>
                <a:cubicBezTo>
                  <a:pt x="7736" y="221"/>
                  <a:pt x="7767" y="255"/>
                  <a:pt x="7797" y="284"/>
                </a:cubicBezTo>
                <a:cubicBezTo>
                  <a:pt x="7865" y="350"/>
                  <a:pt x="7946" y="407"/>
                  <a:pt x="7950" y="507"/>
                </a:cubicBezTo>
                <a:cubicBezTo>
                  <a:pt x="7952" y="559"/>
                  <a:pt x="7911" y="577"/>
                  <a:pt x="7885" y="616"/>
                </a:cubicBezTo>
                <a:cubicBezTo>
                  <a:pt x="7868" y="641"/>
                  <a:pt x="7873" y="630"/>
                  <a:pt x="7887" y="638"/>
                </a:cubicBezTo>
                <a:cubicBezTo>
                  <a:pt x="7914" y="654"/>
                  <a:pt x="7989" y="610"/>
                  <a:pt x="8011" y="602"/>
                </a:cubicBezTo>
                <a:moveTo>
                  <a:pt x="8701" y="137"/>
                </a:moveTo>
                <a:cubicBezTo>
                  <a:pt x="8688" y="140"/>
                  <a:pt x="8738" y="86"/>
                  <a:pt x="8667" y="161"/>
                </a:cubicBezTo>
                <a:cubicBezTo>
                  <a:pt x="8614" y="216"/>
                  <a:pt x="8548" y="288"/>
                  <a:pt x="8531" y="367"/>
                </a:cubicBezTo>
                <a:cubicBezTo>
                  <a:pt x="8514" y="445"/>
                  <a:pt x="8551" y="483"/>
                  <a:pt x="8625" y="499"/>
                </a:cubicBezTo>
                <a:cubicBezTo>
                  <a:pt x="8701" y="516"/>
                  <a:pt x="8804" y="516"/>
                  <a:pt x="8870" y="471"/>
                </a:cubicBezTo>
                <a:cubicBezTo>
                  <a:pt x="8936" y="426"/>
                  <a:pt x="8925" y="348"/>
                  <a:pt x="8885" y="291"/>
                </a:cubicBezTo>
                <a:cubicBezTo>
                  <a:pt x="8824" y="204"/>
                  <a:pt x="8711" y="112"/>
                  <a:pt x="8606" y="91"/>
                </a:cubicBezTo>
                <a:cubicBezTo>
                  <a:pt x="8557" y="81"/>
                  <a:pt x="8574" y="97"/>
                  <a:pt x="8557" y="123"/>
                </a:cubicBezTo>
                <a:cubicBezTo>
                  <a:pt x="8572" y="192"/>
                  <a:pt x="8626" y="213"/>
                  <a:pt x="8697" y="232"/>
                </a:cubicBezTo>
                <a:cubicBezTo>
                  <a:pt x="8811" y="262"/>
                  <a:pt x="8948" y="274"/>
                  <a:pt x="9065" y="262"/>
                </a:cubicBezTo>
                <a:cubicBezTo>
                  <a:pt x="9138" y="254"/>
                  <a:pt x="9215" y="219"/>
                  <a:pt x="9250" y="152"/>
                </a:cubicBezTo>
                <a:cubicBezTo>
                  <a:pt x="9268" y="118"/>
                  <a:pt x="9273" y="54"/>
                  <a:pt x="9262" y="17"/>
                </a:cubicBezTo>
                <a:cubicBezTo>
                  <a:pt x="9259" y="11"/>
                  <a:pt x="9255" y="6"/>
                  <a:pt x="9252" y="0"/>
                </a:cubicBezTo>
                <a:cubicBezTo>
                  <a:pt x="9205" y="15"/>
                  <a:pt x="9200" y="25"/>
                  <a:pt x="9176" y="81"/>
                </a:cubicBezTo>
                <a:cubicBezTo>
                  <a:pt x="9137" y="172"/>
                  <a:pt x="9136" y="261"/>
                  <a:pt x="9135" y="359"/>
                </a:cubicBezTo>
                <a:cubicBezTo>
                  <a:pt x="9134" y="496"/>
                  <a:pt x="9255" y="721"/>
                  <a:pt x="9198" y="850"/>
                </a:cubicBezTo>
                <a:cubicBezTo>
                  <a:pt x="9179" y="895"/>
                  <a:pt x="9121" y="897"/>
                  <a:pt x="9082" y="896"/>
                </a:cubicBezTo>
                <a:cubicBezTo>
                  <a:pt x="9072" y="895"/>
                  <a:pt x="9062" y="894"/>
                  <a:pt x="9052" y="893"/>
                </a:cubicBezTo>
                <a:moveTo>
                  <a:pt x="9051" y="604"/>
                </a:moveTo>
                <a:cubicBezTo>
                  <a:pt x="9096" y="590"/>
                  <a:pt x="9145" y="584"/>
                  <a:pt x="9192" y="577"/>
                </a:cubicBezTo>
                <a:cubicBezTo>
                  <a:pt x="9274" y="567"/>
                  <a:pt x="9354" y="553"/>
                  <a:pt x="9435" y="53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65" name="Freeform 21"/>
          <p:cNvSpPr/>
          <p:nvPr/>
        </p:nvSpPr>
        <p:spPr>
          <a:xfrm>
            <a:off x="6891120" y="2616480"/>
            <a:ext cx="1133640" cy="527040"/>
          </a:xfrm>
          <a:custGeom>
            <a:avLst/>
            <a:gdLst/>
            <a:ahLst/>
            <a:rect l="0" t="0" r="r" b="b"/>
            <a:pathLst>
              <a:path w="3149" h="1464">
                <a:moveTo>
                  <a:pt x="81" y="373"/>
                </a:moveTo>
                <a:cubicBezTo>
                  <a:pt x="62" y="354"/>
                  <a:pt x="64" y="357"/>
                  <a:pt x="43" y="347"/>
                </a:cubicBezTo>
                <a:cubicBezTo>
                  <a:pt x="25" y="370"/>
                  <a:pt x="14" y="398"/>
                  <a:pt x="9" y="433"/>
                </a:cubicBezTo>
                <a:cubicBezTo>
                  <a:pt x="0" y="499"/>
                  <a:pt x="3" y="554"/>
                  <a:pt x="45" y="608"/>
                </a:cubicBezTo>
                <a:cubicBezTo>
                  <a:pt x="83" y="657"/>
                  <a:pt x="131" y="665"/>
                  <a:pt x="189" y="667"/>
                </a:cubicBezTo>
                <a:cubicBezTo>
                  <a:pt x="243" y="669"/>
                  <a:pt x="277" y="653"/>
                  <a:pt x="306" y="605"/>
                </a:cubicBezTo>
                <a:cubicBezTo>
                  <a:pt x="327" y="570"/>
                  <a:pt x="328" y="524"/>
                  <a:pt x="334" y="485"/>
                </a:cubicBezTo>
                <a:cubicBezTo>
                  <a:pt x="345" y="500"/>
                  <a:pt x="361" y="526"/>
                  <a:pt x="376" y="541"/>
                </a:cubicBezTo>
                <a:cubicBezTo>
                  <a:pt x="426" y="590"/>
                  <a:pt x="496" y="605"/>
                  <a:pt x="564" y="609"/>
                </a:cubicBezTo>
                <a:cubicBezTo>
                  <a:pt x="637" y="614"/>
                  <a:pt x="709" y="617"/>
                  <a:pt x="767" y="565"/>
                </a:cubicBezTo>
                <a:cubicBezTo>
                  <a:pt x="808" y="527"/>
                  <a:pt x="813" y="451"/>
                  <a:pt x="786" y="403"/>
                </a:cubicBezTo>
                <a:cubicBezTo>
                  <a:pt x="718" y="279"/>
                  <a:pt x="568" y="229"/>
                  <a:pt x="435" y="238"/>
                </a:cubicBezTo>
                <a:cubicBezTo>
                  <a:pt x="389" y="246"/>
                  <a:pt x="376" y="246"/>
                  <a:pt x="357" y="273"/>
                </a:cubicBezTo>
                <a:cubicBezTo>
                  <a:pt x="366" y="349"/>
                  <a:pt x="413" y="364"/>
                  <a:pt x="485" y="388"/>
                </a:cubicBezTo>
                <a:cubicBezTo>
                  <a:pt x="562" y="409"/>
                  <a:pt x="590" y="416"/>
                  <a:pt x="644" y="422"/>
                </a:cubicBezTo>
                <a:moveTo>
                  <a:pt x="1051" y="378"/>
                </a:moveTo>
                <a:cubicBezTo>
                  <a:pt x="1051" y="352"/>
                  <a:pt x="1063" y="311"/>
                  <a:pt x="1032" y="300"/>
                </a:cubicBezTo>
                <a:cubicBezTo>
                  <a:pt x="971" y="279"/>
                  <a:pt x="900" y="308"/>
                  <a:pt x="849" y="338"/>
                </a:cubicBezTo>
                <a:cubicBezTo>
                  <a:pt x="787" y="375"/>
                  <a:pt x="754" y="417"/>
                  <a:pt x="749" y="488"/>
                </a:cubicBezTo>
                <a:cubicBezTo>
                  <a:pt x="744" y="552"/>
                  <a:pt x="821" y="547"/>
                  <a:pt x="867" y="548"/>
                </a:cubicBezTo>
                <a:cubicBezTo>
                  <a:pt x="948" y="550"/>
                  <a:pt x="1022" y="534"/>
                  <a:pt x="1089" y="486"/>
                </a:cubicBezTo>
                <a:cubicBezTo>
                  <a:pt x="1135" y="453"/>
                  <a:pt x="1160" y="413"/>
                  <a:pt x="1165" y="358"/>
                </a:cubicBezTo>
                <a:cubicBezTo>
                  <a:pt x="1166" y="348"/>
                  <a:pt x="1165" y="334"/>
                  <a:pt x="1165" y="323"/>
                </a:cubicBezTo>
                <a:cubicBezTo>
                  <a:pt x="1136" y="373"/>
                  <a:pt x="1120" y="437"/>
                  <a:pt x="1155" y="489"/>
                </a:cubicBezTo>
                <a:cubicBezTo>
                  <a:pt x="1197" y="552"/>
                  <a:pt x="1296" y="581"/>
                  <a:pt x="1368" y="570"/>
                </a:cubicBezTo>
                <a:cubicBezTo>
                  <a:pt x="1406" y="557"/>
                  <a:pt x="1418" y="553"/>
                  <a:pt x="1435" y="530"/>
                </a:cubicBezTo>
                <a:moveTo>
                  <a:pt x="1464" y="424"/>
                </a:moveTo>
                <a:cubicBezTo>
                  <a:pt x="1459" y="372"/>
                  <a:pt x="1442" y="335"/>
                  <a:pt x="1422" y="287"/>
                </a:cubicBezTo>
                <a:cubicBezTo>
                  <a:pt x="1419" y="281"/>
                  <a:pt x="1410" y="264"/>
                  <a:pt x="1407" y="258"/>
                </a:cubicBezTo>
                <a:cubicBezTo>
                  <a:pt x="1397" y="286"/>
                  <a:pt x="1388" y="317"/>
                  <a:pt x="1386" y="349"/>
                </a:cubicBezTo>
                <a:cubicBezTo>
                  <a:pt x="1383" y="404"/>
                  <a:pt x="1384" y="440"/>
                  <a:pt x="1441" y="465"/>
                </a:cubicBezTo>
                <a:cubicBezTo>
                  <a:pt x="1496" y="489"/>
                  <a:pt x="1587" y="496"/>
                  <a:pt x="1645" y="479"/>
                </a:cubicBezTo>
                <a:cubicBezTo>
                  <a:pt x="1696" y="464"/>
                  <a:pt x="1736" y="424"/>
                  <a:pt x="1748" y="373"/>
                </a:cubicBezTo>
                <a:cubicBezTo>
                  <a:pt x="1756" y="341"/>
                  <a:pt x="1751" y="303"/>
                  <a:pt x="1751" y="270"/>
                </a:cubicBezTo>
                <a:cubicBezTo>
                  <a:pt x="1720" y="300"/>
                  <a:pt x="1690" y="340"/>
                  <a:pt x="1664" y="378"/>
                </a:cubicBezTo>
                <a:cubicBezTo>
                  <a:pt x="1579" y="501"/>
                  <a:pt x="1514" y="646"/>
                  <a:pt x="1487" y="793"/>
                </a:cubicBezTo>
                <a:cubicBezTo>
                  <a:pt x="1481" y="826"/>
                  <a:pt x="1461" y="934"/>
                  <a:pt x="1484" y="966"/>
                </a:cubicBezTo>
                <a:cubicBezTo>
                  <a:pt x="1488" y="966"/>
                  <a:pt x="1491" y="966"/>
                  <a:pt x="1495" y="966"/>
                </a:cubicBezTo>
                <a:moveTo>
                  <a:pt x="2267" y="319"/>
                </a:moveTo>
                <a:cubicBezTo>
                  <a:pt x="2283" y="305"/>
                  <a:pt x="2298" y="295"/>
                  <a:pt x="2315" y="283"/>
                </a:cubicBezTo>
                <a:cubicBezTo>
                  <a:pt x="2257" y="311"/>
                  <a:pt x="2198" y="341"/>
                  <a:pt x="2145" y="382"/>
                </a:cubicBezTo>
                <a:cubicBezTo>
                  <a:pt x="2087" y="427"/>
                  <a:pt x="2047" y="470"/>
                  <a:pt x="2042" y="543"/>
                </a:cubicBezTo>
                <a:cubicBezTo>
                  <a:pt x="2038" y="597"/>
                  <a:pt x="2068" y="611"/>
                  <a:pt x="2111" y="636"/>
                </a:cubicBezTo>
                <a:cubicBezTo>
                  <a:pt x="2152" y="660"/>
                  <a:pt x="2188" y="676"/>
                  <a:pt x="2194" y="725"/>
                </a:cubicBezTo>
                <a:cubicBezTo>
                  <a:pt x="2200" y="775"/>
                  <a:pt x="2119" y="798"/>
                  <a:pt x="2082" y="818"/>
                </a:cubicBezTo>
                <a:cubicBezTo>
                  <a:pt x="2049" y="836"/>
                  <a:pt x="2039" y="842"/>
                  <a:pt x="2017" y="854"/>
                </a:cubicBezTo>
                <a:moveTo>
                  <a:pt x="3091" y="13"/>
                </a:moveTo>
                <a:cubicBezTo>
                  <a:pt x="3093" y="24"/>
                  <a:pt x="3118" y="0"/>
                  <a:pt x="3121" y="11"/>
                </a:cubicBezTo>
                <a:cubicBezTo>
                  <a:pt x="3148" y="103"/>
                  <a:pt x="2939" y="271"/>
                  <a:pt x="2894" y="316"/>
                </a:cubicBezTo>
                <a:cubicBezTo>
                  <a:pt x="2680" y="532"/>
                  <a:pt x="2510" y="742"/>
                  <a:pt x="2356" y="1005"/>
                </a:cubicBezTo>
                <a:cubicBezTo>
                  <a:pt x="2267" y="1158"/>
                  <a:pt x="2177" y="1311"/>
                  <a:pt x="2085" y="146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66" name="Freeform 22"/>
          <p:cNvSpPr/>
          <p:nvPr/>
        </p:nvSpPr>
        <p:spPr>
          <a:xfrm>
            <a:off x="2007720" y="3246480"/>
            <a:ext cx="1789920" cy="240120"/>
          </a:xfrm>
          <a:custGeom>
            <a:avLst/>
            <a:gdLst/>
            <a:ahLst/>
            <a:rect l="0" t="0" r="r" b="b"/>
            <a:pathLst>
              <a:path w="4972" h="667">
                <a:moveTo>
                  <a:pt x="300" y="194"/>
                </a:moveTo>
                <a:cubicBezTo>
                  <a:pt x="309" y="185"/>
                  <a:pt x="317" y="177"/>
                  <a:pt x="327" y="169"/>
                </a:cubicBezTo>
                <a:cubicBezTo>
                  <a:pt x="311" y="152"/>
                  <a:pt x="352" y="154"/>
                  <a:pt x="297" y="155"/>
                </a:cubicBezTo>
                <a:cubicBezTo>
                  <a:pt x="221" y="157"/>
                  <a:pt x="150" y="217"/>
                  <a:pt x="103" y="273"/>
                </a:cubicBezTo>
                <a:cubicBezTo>
                  <a:pt x="61" y="323"/>
                  <a:pt x="0" y="443"/>
                  <a:pt x="31" y="513"/>
                </a:cubicBezTo>
                <a:cubicBezTo>
                  <a:pt x="57" y="572"/>
                  <a:pt x="182" y="559"/>
                  <a:pt x="230" y="555"/>
                </a:cubicBezTo>
                <a:cubicBezTo>
                  <a:pt x="316" y="549"/>
                  <a:pt x="412" y="521"/>
                  <a:pt x="478" y="461"/>
                </a:cubicBezTo>
                <a:cubicBezTo>
                  <a:pt x="527" y="416"/>
                  <a:pt x="519" y="347"/>
                  <a:pt x="488" y="294"/>
                </a:cubicBezTo>
                <a:cubicBezTo>
                  <a:pt x="457" y="242"/>
                  <a:pt x="401" y="194"/>
                  <a:pt x="351" y="162"/>
                </a:cubicBezTo>
                <a:cubicBezTo>
                  <a:pt x="331" y="149"/>
                  <a:pt x="328" y="155"/>
                  <a:pt x="309" y="153"/>
                </a:cubicBezTo>
                <a:cubicBezTo>
                  <a:pt x="303" y="185"/>
                  <a:pt x="291" y="235"/>
                  <a:pt x="313" y="264"/>
                </a:cubicBezTo>
                <a:cubicBezTo>
                  <a:pt x="322" y="272"/>
                  <a:pt x="331" y="279"/>
                  <a:pt x="340" y="287"/>
                </a:cubicBezTo>
                <a:moveTo>
                  <a:pt x="572" y="234"/>
                </a:moveTo>
                <a:cubicBezTo>
                  <a:pt x="598" y="234"/>
                  <a:pt x="586" y="205"/>
                  <a:pt x="612" y="257"/>
                </a:cubicBezTo>
                <a:cubicBezTo>
                  <a:pt x="636" y="305"/>
                  <a:pt x="643" y="359"/>
                  <a:pt x="673" y="404"/>
                </a:cubicBezTo>
                <a:cubicBezTo>
                  <a:pt x="703" y="449"/>
                  <a:pt x="745" y="453"/>
                  <a:pt x="795" y="450"/>
                </a:cubicBezTo>
                <a:cubicBezTo>
                  <a:pt x="840" y="447"/>
                  <a:pt x="871" y="422"/>
                  <a:pt x="902" y="391"/>
                </a:cubicBezTo>
                <a:cubicBezTo>
                  <a:pt x="922" y="372"/>
                  <a:pt x="938" y="339"/>
                  <a:pt x="966" y="328"/>
                </a:cubicBezTo>
                <a:cubicBezTo>
                  <a:pt x="998" y="317"/>
                  <a:pt x="1004" y="351"/>
                  <a:pt x="1016" y="372"/>
                </a:cubicBezTo>
                <a:cubicBezTo>
                  <a:pt x="1038" y="412"/>
                  <a:pt x="1062" y="440"/>
                  <a:pt x="1109" y="446"/>
                </a:cubicBezTo>
                <a:cubicBezTo>
                  <a:pt x="1178" y="455"/>
                  <a:pt x="1246" y="442"/>
                  <a:pt x="1306" y="408"/>
                </a:cubicBezTo>
                <a:cubicBezTo>
                  <a:pt x="1362" y="376"/>
                  <a:pt x="1428" y="322"/>
                  <a:pt x="1442" y="255"/>
                </a:cubicBezTo>
                <a:cubicBezTo>
                  <a:pt x="1455" y="192"/>
                  <a:pt x="1431" y="145"/>
                  <a:pt x="1394" y="96"/>
                </a:cubicBezTo>
                <a:cubicBezTo>
                  <a:pt x="1370" y="63"/>
                  <a:pt x="1343" y="32"/>
                  <a:pt x="1318" y="0"/>
                </a:cubicBezTo>
                <a:cubicBezTo>
                  <a:pt x="1336" y="82"/>
                  <a:pt x="1367" y="149"/>
                  <a:pt x="1408" y="224"/>
                </a:cubicBezTo>
                <a:cubicBezTo>
                  <a:pt x="1455" y="310"/>
                  <a:pt x="1506" y="386"/>
                  <a:pt x="1572" y="457"/>
                </a:cubicBezTo>
                <a:moveTo>
                  <a:pt x="1246" y="235"/>
                </a:moveTo>
                <a:cubicBezTo>
                  <a:pt x="1351" y="213"/>
                  <a:pt x="1456" y="206"/>
                  <a:pt x="1564" y="202"/>
                </a:cubicBezTo>
                <a:cubicBezTo>
                  <a:pt x="1685" y="197"/>
                  <a:pt x="1805" y="199"/>
                  <a:pt x="1926" y="199"/>
                </a:cubicBezTo>
                <a:moveTo>
                  <a:pt x="2057" y="202"/>
                </a:moveTo>
                <a:cubicBezTo>
                  <a:pt x="2014" y="204"/>
                  <a:pt x="1999" y="211"/>
                  <a:pt x="1979" y="253"/>
                </a:cubicBezTo>
                <a:cubicBezTo>
                  <a:pt x="1953" y="307"/>
                  <a:pt x="1950" y="365"/>
                  <a:pt x="1949" y="424"/>
                </a:cubicBezTo>
                <a:cubicBezTo>
                  <a:pt x="1948" y="473"/>
                  <a:pt x="1954" y="499"/>
                  <a:pt x="2006" y="513"/>
                </a:cubicBezTo>
                <a:cubicBezTo>
                  <a:pt x="2054" y="526"/>
                  <a:pt x="2126" y="525"/>
                  <a:pt x="2173" y="511"/>
                </a:cubicBezTo>
                <a:cubicBezTo>
                  <a:pt x="2187" y="505"/>
                  <a:pt x="2201" y="499"/>
                  <a:pt x="2215" y="493"/>
                </a:cubicBezTo>
                <a:moveTo>
                  <a:pt x="2316" y="294"/>
                </a:moveTo>
                <a:cubicBezTo>
                  <a:pt x="2304" y="276"/>
                  <a:pt x="2306" y="282"/>
                  <a:pt x="2291" y="274"/>
                </a:cubicBezTo>
                <a:cubicBezTo>
                  <a:pt x="2266" y="302"/>
                  <a:pt x="2255" y="341"/>
                  <a:pt x="2252" y="380"/>
                </a:cubicBezTo>
                <a:cubicBezTo>
                  <a:pt x="2249" y="418"/>
                  <a:pt x="2243" y="470"/>
                  <a:pt x="2279" y="493"/>
                </a:cubicBezTo>
                <a:cubicBezTo>
                  <a:pt x="2312" y="514"/>
                  <a:pt x="2388" y="514"/>
                  <a:pt x="2425" y="507"/>
                </a:cubicBezTo>
                <a:cubicBezTo>
                  <a:pt x="2472" y="498"/>
                  <a:pt x="2520" y="463"/>
                  <a:pt x="2528" y="414"/>
                </a:cubicBezTo>
                <a:cubicBezTo>
                  <a:pt x="2539" y="348"/>
                  <a:pt x="2498" y="300"/>
                  <a:pt x="2446" y="267"/>
                </a:cubicBezTo>
                <a:cubicBezTo>
                  <a:pt x="2396" y="236"/>
                  <a:pt x="2341" y="231"/>
                  <a:pt x="2284" y="235"/>
                </a:cubicBezTo>
                <a:cubicBezTo>
                  <a:pt x="2250" y="237"/>
                  <a:pt x="2259" y="260"/>
                  <a:pt x="2267" y="284"/>
                </a:cubicBezTo>
                <a:moveTo>
                  <a:pt x="2691" y="218"/>
                </a:moveTo>
                <a:cubicBezTo>
                  <a:pt x="2709" y="193"/>
                  <a:pt x="2712" y="196"/>
                  <a:pt x="2754" y="196"/>
                </a:cubicBezTo>
                <a:cubicBezTo>
                  <a:pt x="2831" y="195"/>
                  <a:pt x="2892" y="238"/>
                  <a:pt x="2947" y="290"/>
                </a:cubicBezTo>
                <a:cubicBezTo>
                  <a:pt x="3007" y="347"/>
                  <a:pt x="3076" y="439"/>
                  <a:pt x="3062" y="528"/>
                </a:cubicBezTo>
                <a:cubicBezTo>
                  <a:pt x="3060" y="533"/>
                  <a:pt x="3058" y="537"/>
                  <a:pt x="3056" y="542"/>
                </a:cubicBezTo>
                <a:cubicBezTo>
                  <a:pt x="3020" y="544"/>
                  <a:pt x="3003" y="552"/>
                  <a:pt x="2977" y="518"/>
                </a:cubicBezTo>
                <a:cubicBezTo>
                  <a:pt x="2947" y="478"/>
                  <a:pt x="2951" y="427"/>
                  <a:pt x="2953" y="380"/>
                </a:cubicBezTo>
                <a:cubicBezTo>
                  <a:pt x="2955" y="324"/>
                  <a:pt x="2979" y="266"/>
                  <a:pt x="3035" y="244"/>
                </a:cubicBezTo>
                <a:cubicBezTo>
                  <a:pt x="3089" y="223"/>
                  <a:pt x="3148" y="242"/>
                  <a:pt x="3187" y="281"/>
                </a:cubicBezTo>
                <a:cubicBezTo>
                  <a:pt x="3219" y="315"/>
                  <a:pt x="3260" y="409"/>
                  <a:pt x="3237" y="458"/>
                </a:cubicBezTo>
                <a:cubicBezTo>
                  <a:pt x="3223" y="489"/>
                  <a:pt x="3212" y="478"/>
                  <a:pt x="3183" y="486"/>
                </a:cubicBezTo>
                <a:cubicBezTo>
                  <a:pt x="3172" y="462"/>
                  <a:pt x="3159" y="440"/>
                  <a:pt x="3173" y="407"/>
                </a:cubicBezTo>
                <a:cubicBezTo>
                  <a:pt x="3198" y="349"/>
                  <a:pt x="3268" y="276"/>
                  <a:pt x="3322" y="244"/>
                </a:cubicBezTo>
                <a:cubicBezTo>
                  <a:pt x="3379" y="210"/>
                  <a:pt x="3482" y="197"/>
                  <a:pt x="3546" y="216"/>
                </a:cubicBezTo>
                <a:cubicBezTo>
                  <a:pt x="3616" y="237"/>
                  <a:pt x="3653" y="298"/>
                  <a:pt x="3661" y="367"/>
                </a:cubicBezTo>
                <a:cubicBezTo>
                  <a:pt x="3664" y="395"/>
                  <a:pt x="3650" y="445"/>
                  <a:pt x="3668" y="466"/>
                </a:cubicBezTo>
                <a:cubicBezTo>
                  <a:pt x="3674" y="466"/>
                  <a:pt x="3680" y="466"/>
                  <a:pt x="3686" y="466"/>
                </a:cubicBezTo>
                <a:moveTo>
                  <a:pt x="3852" y="175"/>
                </a:moveTo>
                <a:cubicBezTo>
                  <a:pt x="3866" y="194"/>
                  <a:pt x="3885" y="218"/>
                  <a:pt x="3898" y="245"/>
                </a:cubicBezTo>
                <a:cubicBezTo>
                  <a:pt x="3916" y="284"/>
                  <a:pt x="3931" y="322"/>
                  <a:pt x="3967" y="349"/>
                </a:cubicBezTo>
                <a:cubicBezTo>
                  <a:pt x="3991" y="366"/>
                  <a:pt x="4056" y="362"/>
                  <a:pt x="4081" y="349"/>
                </a:cubicBezTo>
                <a:cubicBezTo>
                  <a:pt x="4137" y="320"/>
                  <a:pt x="4166" y="233"/>
                  <a:pt x="4107" y="198"/>
                </a:cubicBezTo>
                <a:cubicBezTo>
                  <a:pt x="4059" y="170"/>
                  <a:pt x="3970" y="179"/>
                  <a:pt x="3922" y="199"/>
                </a:cubicBezTo>
                <a:cubicBezTo>
                  <a:pt x="3829" y="238"/>
                  <a:pt x="3735" y="323"/>
                  <a:pt x="3729" y="429"/>
                </a:cubicBezTo>
                <a:cubicBezTo>
                  <a:pt x="3725" y="506"/>
                  <a:pt x="3861" y="499"/>
                  <a:pt x="3910" y="501"/>
                </a:cubicBezTo>
                <a:cubicBezTo>
                  <a:pt x="4085" y="508"/>
                  <a:pt x="4256" y="496"/>
                  <a:pt x="4426" y="449"/>
                </a:cubicBezTo>
                <a:cubicBezTo>
                  <a:pt x="4532" y="420"/>
                  <a:pt x="4693" y="371"/>
                  <a:pt x="4728" y="249"/>
                </a:cubicBezTo>
                <a:cubicBezTo>
                  <a:pt x="4742" y="200"/>
                  <a:pt x="4733" y="141"/>
                  <a:pt x="4679" y="125"/>
                </a:cubicBezTo>
                <a:cubicBezTo>
                  <a:pt x="4618" y="106"/>
                  <a:pt x="4558" y="133"/>
                  <a:pt x="4520" y="184"/>
                </a:cubicBezTo>
                <a:cubicBezTo>
                  <a:pt x="4477" y="242"/>
                  <a:pt x="4484" y="328"/>
                  <a:pt x="4532" y="380"/>
                </a:cubicBezTo>
                <a:cubicBezTo>
                  <a:pt x="4617" y="470"/>
                  <a:pt x="4760" y="495"/>
                  <a:pt x="4873" y="528"/>
                </a:cubicBezTo>
                <a:cubicBezTo>
                  <a:pt x="4916" y="541"/>
                  <a:pt x="4937" y="555"/>
                  <a:pt x="4971" y="573"/>
                </a:cubicBezTo>
                <a:cubicBezTo>
                  <a:pt x="4944" y="605"/>
                  <a:pt x="4923" y="617"/>
                  <a:pt x="4873" y="635"/>
                </a:cubicBezTo>
                <a:cubicBezTo>
                  <a:pt x="4836" y="648"/>
                  <a:pt x="4799" y="657"/>
                  <a:pt x="4761" y="66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67" name="Freeform 23"/>
          <p:cNvSpPr/>
          <p:nvPr/>
        </p:nvSpPr>
        <p:spPr>
          <a:xfrm>
            <a:off x="4224240" y="3230640"/>
            <a:ext cx="1135440" cy="245160"/>
          </a:xfrm>
          <a:custGeom>
            <a:avLst/>
            <a:gdLst/>
            <a:ahLst/>
            <a:rect l="0" t="0" r="r" b="b"/>
            <a:pathLst>
              <a:path w="3154" h="681">
                <a:moveTo>
                  <a:pt x="195" y="189"/>
                </a:moveTo>
                <a:cubicBezTo>
                  <a:pt x="195" y="166"/>
                  <a:pt x="195" y="160"/>
                  <a:pt x="195" y="146"/>
                </a:cubicBezTo>
                <a:cubicBezTo>
                  <a:pt x="166" y="160"/>
                  <a:pt x="156" y="164"/>
                  <a:pt x="126" y="189"/>
                </a:cubicBezTo>
                <a:cubicBezTo>
                  <a:pt x="77" y="231"/>
                  <a:pt x="23" y="282"/>
                  <a:pt x="11" y="348"/>
                </a:cubicBezTo>
                <a:cubicBezTo>
                  <a:pt x="0" y="410"/>
                  <a:pt x="48" y="419"/>
                  <a:pt x="99" y="423"/>
                </a:cubicBezTo>
                <a:cubicBezTo>
                  <a:pt x="157" y="428"/>
                  <a:pt x="282" y="438"/>
                  <a:pt x="311" y="368"/>
                </a:cubicBezTo>
                <a:cubicBezTo>
                  <a:pt x="332" y="316"/>
                  <a:pt x="320" y="287"/>
                  <a:pt x="284" y="248"/>
                </a:cubicBezTo>
                <a:cubicBezTo>
                  <a:pt x="241" y="201"/>
                  <a:pt x="175" y="170"/>
                  <a:pt x="123" y="133"/>
                </a:cubicBezTo>
                <a:cubicBezTo>
                  <a:pt x="121" y="131"/>
                  <a:pt x="119" y="130"/>
                  <a:pt x="117" y="128"/>
                </a:cubicBezTo>
                <a:cubicBezTo>
                  <a:pt x="178" y="138"/>
                  <a:pt x="241" y="151"/>
                  <a:pt x="303" y="159"/>
                </a:cubicBezTo>
                <a:cubicBezTo>
                  <a:pt x="393" y="170"/>
                  <a:pt x="508" y="183"/>
                  <a:pt x="593" y="149"/>
                </a:cubicBezTo>
                <a:cubicBezTo>
                  <a:pt x="647" y="128"/>
                  <a:pt x="661" y="97"/>
                  <a:pt x="670" y="45"/>
                </a:cubicBezTo>
                <a:cubicBezTo>
                  <a:pt x="672" y="32"/>
                  <a:pt x="677" y="3"/>
                  <a:pt x="678" y="0"/>
                </a:cubicBezTo>
                <a:cubicBezTo>
                  <a:pt x="706" y="62"/>
                  <a:pt x="730" y="112"/>
                  <a:pt x="734" y="181"/>
                </a:cubicBezTo>
                <a:cubicBezTo>
                  <a:pt x="740" y="283"/>
                  <a:pt x="719" y="373"/>
                  <a:pt x="708" y="473"/>
                </a:cubicBezTo>
                <a:cubicBezTo>
                  <a:pt x="701" y="532"/>
                  <a:pt x="692" y="594"/>
                  <a:pt x="744" y="634"/>
                </a:cubicBezTo>
                <a:cubicBezTo>
                  <a:pt x="800" y="678"/>
                  <a:pt x="880" y="674"/>
                  <a:pt x="946" y="675"/>
                </a:cubicBezTo>
                <a:cubicBezTo>
                  <a:pt x="1000" y="676"/>
                  <a:pt x="1063" y="680"/>
                  <a:pt x="1075" y="614"/>
                </a:cubicBezTo>
                <a:cubicBezTo>
                  <a:pt x="1090" y="530"/>
                  <a:pt x="1011" y="466"/>
                  <a:pt x="955" y="417"/>
                </a:cubicBezTo>
                <a:cubicBezTo>
                  <a:pt x="877" y="347"/>
                  <a:pt x="776" y="288"/>
                  <a:pt x="696" y="228"/>
                </a:cubicBezTo>
                <a:cubicBezTo>
                  <a:pt x="833" y="218"/>
                  <a:pt x="969" y="219"/>
                  <a:pt x="1107" y="219"/>
                </a:cubicBezTo>
                <a:cubicBezTo>
                  <a:pt x="1255" y="219"/>
                  <a:pt x="1306" y="219"/>
                  <a:pt x="1406" y="215"/>
                </a:cubicBezTo>
                <a:moveTo>
                  <a:pt x="2230" y="169"/>
                </a:moveTo>
                <a:cubicBezTo>
                  <a:pt x="2217" y="161"/>
                  <a:pt x="2208" y="149"/>
                  <a:pt x="2175" y="146"/>
                </a:cubicBezTo>
                <a:cubicBezTo>
                  <a:pt x="2108" y="141"/>
                  <a:pt x="2033" y="140"/>
                  <a:pt x="1970" y="166"/>
                </a:cubicBezTo>
                <a:cubicBezTo>
                  <a:pt x="1904" y="193"/>
                  <a:pt x="1824" y="260"/>
                  <a:pt x="1840" y="341"/>
                </a:cubicBezTo>
                <a:cubicBezTo>
                  <a:pt x="1855" y="413"/>
                  <a:pt x="1959" y="413"/>
                  <a:pt x="2015" y="416"/>
                </a:cubicBezTo>
                <a:cubicBezTo>
                  <a:pt x="2096" y="420"/>
                  <a:pt x="2165" y="411"/>
                  <a:pt x="2224" y="351"/>
                </a:cubicBezTo>
                <a:cubicBezTo>
                  <a:pt x="2258" y="316"/>
                  <a:pt x="2262" y="271"/>
                  <a:pt x="2264" y="226"/>
                </a:cubicBezTo>
                <a:cubicBezTo>
                  <a:pt x="2265" y="212"/>
                  <a:pt x="2265" y="199"/>
                  <a:pt x="2266" y="185"/>
                </a:cubicBezTo>
                <a:cubicBezTo>
                  <a:pt x="2274" y="207"/>
                  <a:pt x="2284" y="242"/>
                  <a:pt x="2291" y="268"/>
                </a:cubicBezTo>
                <a:cubicBezTo>
                  <a:pt x="2308" y="333"/>
                  <a:pt x="2322" y="408"/>
                  <a:pt x="2383" y="445"/>
                </a:cubicBezTo>
                <a:cubicBezTo>
                  <a:pt x="2387" y="445"/>
                  <a:pt x="2391" y="445"/>
                  <a:pt x="2395" y="445"/>
                </a:cubicBezTo>
                <a:cubicBezTo>
                  <a:pt x="2407" y="426"/>
                  <a:pt x="2418" y="409"/>
                  <a:pt x="2424" y="374"/>
                </a:cubicBezTo>
                <a:cubicBezTo>
                  <a:pt x="2436" y="307"/>
                  <a:pt x="2433" y="203"/>
                  <a:pt x="2501" y="164"/>
                </a:cubicBezTo>
                <a:cubicBezTo>
                  <a:pt x="2544" y="139"/>
                  <a:pt x="2593" y="156"/>
                  <a:pt x="2629" y="181"/>
                </a:cubicBezTo>
                <a:cubicBezTo>
                  <a:pt x="2730" y="251"/>
                  <a:pt x="2771" y="343"/>
                  <a:pt x="2770" y="460"/>
                </a:cubicBezTo>
                <a:cubicBezTo>
                  <a:pt x="2739" y="470"/>
                  <a:pt x="2690" y="484"/>
                  <a:pt x="2658" y="462"/>
                </a:cubicBezTo>
                <a:cubicBezTo>
                  <a:pt x="2621" y="437"/>
                  <a:pt x="2611" y="370"/>
                  <a:pt x="2620" y="329"/>
                </a:cubicBezTo>
                <a:cubicBezTo>
                  <a:pt x="2634" y="268"/>
                  <a:pt x="2700" y="221"/>
                  <a:pt x="2746" y="186"/>
                </a:cubicBezTo>
                <a:cubicBezTo>
                  <a:pt x="2825" y="127"/>
                  <a:pt x="2924" y="81"/>
                  <a:pt x="3026" y="106"/>
                </a:cubicBezTo>
                <a:cubicBezTo>
                  <a:pt x="3123" y="128"/>
                  <a:pt x="3145" y="200"/>
                  <a:pt x="3149" y="287"/>
                </a:cubicBezTo>
                <a:cubicBezTo>
                  <a:pt x="3153" y="364"/>
                  <a:pt x="3126" y="419"/>
                  <a:pt x="3104" y="491"/>
                </a:cubicBezTo>
                <a:cubicBezTo>
                  <a:pt x="3098" y="511"/>
                  <a:pt x="3099" y="526"/>
                  <a:pt x="3098" y="54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68" name="Freeform 24"/>
          <p:cNvSpPr/>
          <p:nvPr/>
        </p:nvSpPr>
        <p:spPr>
          <a:xfrm>
            <a:off x="5637240" y="3067200"/>
            <a:ext cx="2175120" cy="360720"/>
          </a:xfrm>
          <a:custGeom>
            <a:avLst/>
            <a:gdLst/>
            <a:ahLst/>
            <a:rect l="0" t="0" r="r" b="b"/>
            <a:pathLst>
              <a:path w="6042" h="1002">
                <a:moveTo>
                  <a:pt x="204" y="625"/>
                </a:moveTo>
                <a:cubicBezTo>
                  <a:pt x="205" y="633"/>
                  <a:pt x="207" y="657"/>
                  <a:pt x="207" y="670"/>
                </a:cubicBezTo>
                <a:cubicBezTo>
                  <a:pt x="208" y="713"/>
                  <a:pt x="218" y="719"/>
                  <a:pt x="265" y="726"/>
                </a:cubicBezTo>
                <a:cubicBezTo>
                  <a:pt x="332" y="736"/>
                  <a:pt x="411" y="736"/>
                  <a:pt x="473" y="709"/>
                </a:cubicBezTo>
                <a:cubicBezTo>
                  <a:pt x="521" y="688"/>
                  <a:pt x="552" y="645"/>
                  <a:pt x="541" y="591"/>
                </a:cubicBezTo>
                <a:cubicBezTo>
                  <a:pt x="526" y="517"/>
                  <a:pt x="439" y="459"/>
                  <a:pt x="373" y="436"/>
                </a:cubicBezTo>
                <a:cubicBezTo>
                  <a:pt x="278" y="403"/>
                  <a:pt x="187" y="419"/>
                  <a:pt x="113" y="486"/>
                </a:cubicBezTo>
                <a:cubicBezTo>
                  <a:pt x="48" y="546"/>
                  <a:pt x="0" y="658"/>
                  <a:pt x="56" y="742"/>
                </a:cubicBezTo>
                <a:cubicBezTo>
                  <a:pt x="125" y="847"/>
                  <a:pt x="284" y="875"/>
                  <a:pt x="396" y="887"/>
                </a:cubicBezTo>
                <a:cubicBezTo>
                  <a:pt x="536" y="901"/>
                  <a:pt x="683" y="899"/>
                  <a:pt x="816" y="851"/>
                </a:cubicBezTo>
                <a:cubicBezTo>
                  <a:pt x="905" y="819"/>
                  <a:pt x="989" y="768"/>
                  <a:pt x="1026" y="677"/>
                </a:cubicBezTo>
                <a:cubicBezTo>
                  <a:pt x="1051" y="615"/>
                  <a:pt x="1048" y="543"/>
                  <a:pt x="1050" y="476"/>
                </a:cubicBezTo>
                <a:cubicBezTo>
                  <a:pt x="997" y="535"/>
                  <a:pt x="951" y="595"/>
                  <a:pt x="907" y="662"/>
                </a:cubicBezTo>
                <a:cubicBezTo>
                  <a:pt x="857" y="739"/>
                  <a:pt x="814" y="819"/>
                  <a:pt x="783" y="905"/>
                </a:cubicBezTo>
                <a:cubicBezTo>
                  <a:pt x="773" y="933"/>
                  <a:pt x="779" y="928"/>
                  <a:pt x="773" y="951"/>
                </a:cubicBezTo>
                <a:moveTo>
                  <a:pt x="749" y="473"/>
                </a:moveTo>
                <a:cubicBezTo>
                  <a:pt x="810" y="484"/>
                  <a:pt x="834" y="528"/>
                  <a:pt x="877" y="573"/>
                </a:cubicBezTo>
                <a:cubicBezTo>
                  <a:pt x="947" y="647"/>
                  <a:pt x="1021" y="718"/>
                  <a:pt x="1104" y="779"/>
                </a:cubicBezTo>
                <a:cubicBezTo>
                  <a:pt x="1164" y="823"/>
                  <a:pt x="1227" y="863"/>
                  <a:pt x="1302" y="871"/>
                </a:cubicBezTo>
                <a:cubicBezTo>
                  <a:pt x="1313" y="871"/>
                  <a:pt x="1325" y="871"/>
                  <a:pt x="1336" y="871"/>
                </a:cubicBezTo>
                <a:moveTo>
                  <a:pt x="1396" y="513"/>
                </a:moveTo>
                <a:cubicBezTo>
                  <a:pt x="1411" y="492"/>
                  <a:pt x="1415" y="516"/>
                  <a:pt x="1427" y="547"/>
                </a:cubicBezTo>
                <a:cubicBezTo>
                  <a:pt x="1458" y="628"/>
                  <a:pt x="1481" y="713"/>
                  <a:pt x="1498" y="799"/>
                </a:cubicBezTo>
                <a:cubicBezTo>
                  <a:pt x="1510" y="860"/>
                  <a:pt x="1516" y="922"/>
                  <a:pt x="1531" y="983"/>
                </a:cubicBezTo>
                <a:cubicBezTo>
                  <a:pt x="1534" y="994"/>
                  <a:pt x="1539" y="996"/>
                  <a:pt x="1541" y="1001"/>
                </a:cubicBezTo>
                <a:moveTo>
                  <a:pt x="1504" y="531"/>
                </a:moveTo>
                <a:cubicBezTo>
                  <a:pt x="1514" y="464"/>
                  <a:pt x="1532" y="451"/>
                  <a:pt x="1603" y="446"/>
                </a:cubicBezTo>
                <a:cubicBezTo>
                  <a:pt x="1667" y="441"/>
                  <a:pt x="1711" y="472"/>
                  <a:pt x="1727" y="537"/>
                </a:cubicBezTo>
                <a:cubicBezTo>
                  <a:pt x="1745" y="608"/>
                  <a:pt x="1723" y="661"/>
                  <a:pt x="1666" y="704"/>
                </a:cubicBezTo>
                <a:cubicBezTo>
                  <a:pt x="1602" y="753"/>
                  <a:pt x="1512" y="765"/>
                  <a:pt x="1434" y="757"/>
                </a:cubicBezTo>
                <a:cubicBezTo>
                  <a:pt x="1368" y="749"/>
                  <a:pt x="1333" y="723"/>
                  <a:pt x="1323" y="662"/>
                </a:cubicBezTo>
                <a:moveTo>
                  <a:pt x="1847" y="429"/>
                </a:moveTo>
                <a:cubicBezTo>
                  <a:pt x="1847" y="430"/>
                  <a:pt x="1844" y="469"/>
                  <a:pt x="1844" y="473"/>
                </a:cubicBezTo>
                <a:cubicBezTo>
                  <a:pt x="1843" y="528"/>
                  <a:pt x="1851" y="554"/>
                  <a:pt x="1894" y="592"/>
                </a:cubicBezTo>
                <a:cubicBezTo>
                  <a:pt x="1948" y="639"/>
                  <a:pt x="2020" y="673"/>
                  <a:pt x="2093" y="666"/>
                </a:cubicBezTo>
                <a:cubicBezTo>
                  <a:pt x="2138" y="661"/>
                  <a:pt x="2164" y="614"/>
                  <a:pt x="2170" y="573"/>
                </a:cubicBezTo>
                <a:cubicBezTo>
                  <a:pt x="2178" y="523"/>
                  <a:pt x="2171" y="472"/>
                  <a:pt x="2138" y="433"/>
                </a:cubicBezTo>
                <a:cubicBezTo>
                  <a:pt x="2107" y="397"/>
                  <a:pt x="2053" y="396"/>
                  <a:pt x="2013" y="418"/>
                </a:cubicBezTo>
                <a:cubicBezTo>
                  <a:pt x="1956" y="449"/>
                  <a:pt x="1893" y="517"/>
                  <a:pt x="1868" y="577"/>
                </a:cubicBezTo>
                <a:cubicBezTo>
                  <a:pt x="1846" y="629"/>
                  <a:pt x="1853" y="683"/>
                  <a:pt x="1902" y="712"/>
                </a:cubicBezTo>
                <a:cubicBezTo>
                  <a:pt x="1967" y="750"/>
                  <a:pt x="2082" y="749"/>
                  <a:pt x="2153" y="736"/>
                </a:cubicBezTo>
                <a:cubicBezTo>
                  <a:pt x="2227" y="723"/>
                  <a:pt x="2312" y="682"/>
                  <a:pt x="2348" y="613"/>
                </a:cubicBezTo>
                <a:cubicBezTo>
                  <a:pt x="2375" y="560"/>
                  <a:pt x="2363" y="479"/>
                  <a:pt x="2345" y="426"/>
                </a:cubicBezTo>
                <a:cubicBezTo>
                  <a:pt x="2326" y="373"/>
                  <a:pt x="2295" y="327"/>
                  <a:pt x="2269" y="278"/>
                </a:cubicBezTo>
                <a:cubicBezTo>
                  <a:pt x="2263" y="268"/>
                  <a:pt x="2260" y="268"/>
                  <a:pt x="2261" y="261"/>
                </a:cubicBezTo>
                <a:cubicBezTo>
                  <a:pt x="2329" y="274"/>
                  <a:pt x="2397" y="305"/>
                  <a:pt x="2456" y="343"/>
                </a:cubicBezTo>
                <a:cubicBezTo>
                  <a:pt x="2528" y="389"/>
                  <a:pt x="2603" y="453"/>
                  <a:pt x="2630" y="539"/>
                </a:cubicBezTo>
                <a:cubicBezTo>
                  <a:pt x="2648" y="595"/>
                  <a:pt x="2641" y="661"/>
                  <a:pt x="2641" y="719"/>
                </a:cubicBezTo>
                <a:cubicBezTo>
                  <a:pt x="2668" y="695"/>
                  <a:pt x="2698" y="667"/>
                  <a:pt x="2727" y="642"/>
                </a:cubicBezTo>
                <a:cubicBezTo>
                  <a:pt x="2800" y="579"/>
                  <a:pt x="2880" y="524"/>
                  <a:pt x="2929" y="437"/>
                </a:cubicBezTo>
                <a:cubicBezTo>
                  <a:pt x="2953" y="394"/>
                  <a:pt x="2961" y="352"/>
                  <a:pt x="2970" y="305"/>
                </a:cubicBezTo>
                <a:cubicBezTo>
                  <a:pt x="2912" y="354"/>
                  <a:pt x="2862" y="400"/>
                  <a:pt x="2845" y="479"/>
                </a:cubicBezTo>
                <a:cubicBezTo>
                  <a:pt x="2826" y="566"/>
                  <a:pt x="2846" y="641"/>
                  <a:pt x="2914" y="696"/>
                </a:cubicBezTo>
                <a:cubicBezTo>
                  <a:pt x="2968" y="740"/>
                  <a:pt x="3017" y="739"/>
                  <a:pt x="3082" y="736"/>
                </a:cubicBezTo>
                <a:moveTo>
                  <a:pt x="2669" y="164"/>
                </a:moveTo>
                <a:cubicBezTo>
                  <a:pt x="2657" y="156"/>
                  <a:pt x="2627" y="143"/>
                  <a:pt x="2639" y="139"/>
                </a:cubicBezTo>
                <a:cubicBezTo>
                  <a:pt x="2698" y="153"/>
                  <a:pt x="2753" y="171"/>
                  <a:pt x="2813" y="182"/>
                </a:cubicBezTo>
                <a:moveTo>
                  <a:pt x="3225" y="353"/>
                </a:moveTo>
                <a:cubicBezTo>
                  <a:pt x="3226" y="344"/>
                  <a:pt x="3215" y="338"/>
                  <a:pt x="3222" y="331"/>
                </a:cubicBezTo>
                <a:cubicBezTo>
                  <a:pt x="3246" y="307"/>
                  <a:pt x="3311" y="312"/>
                  <a:pt x="3340" y="315"/>
                </a:cubicBezTo>
                <a:cubicBezTo>
                  <a:pt x="3406" y="322"/>
                  <a:pt x="3453" y="367"/>
                  <a:pt x="3483" y="424"/>
                </a:cubicBezTo>
                <a:cubicBezTo>
                  <a:pt x="3513" y="480"/>
                  <a:pt x="3521" y="538"/>
                  <a:pt x="3522" y="600"/>
                </a:cubicBezTo>
                <a:cubicBezTo>
                  <a:pt x="3522" y="616"/>
                  <a:pt x="3516" y="628"/>
                  <a:pt x="3515" y="635"/>
                </a:cubicBezTo>
                <a:cubicBezTo>
                  <a:pt x="3486" y="619"/>
                  <a:pt x="3476" y="620"/>
                  <a:pt x="3472" y="577"/>
                </a:cubicBezTo>
                <a:cubicBezTo>
                  <a:pt x="3468" y="534"/>
                  <a:pt x="3475" y="502"/>
                  <a:pt x="3500" y="466"/>
                </a:cubicBezTo>
                <a:cubicBezTo>
                  <a:pt x="3532" y="422"/>
                  <a:pt x="3612" y="367"/>
                  <a:pt x="3671" y="395"/>
                </a:cubicBezTo>
                <a:cubicBezTo>
                  <a:pt x="3716" y="417"/>
                  <a:pt x="3736" y="505"/>
                  <a:pt x="3723" y="550"/>
                </a:cubicBezTo>
                <a:cubicBezTo>
                  <a:pt x="3719" y="552"/>
                  <a:pt x="3716" y="555"/>
                  <a:pt x="3712" y="557"/>
                </a:cubicBezTo>
                <a:cubicBezTo>
                  <a:pt x="3682" y="553"/>
                  <a:pt x="3667" y="558"/>
                  <a:pt x="3660" y="519"/>
                </a:cubicBezTo>
                <a:cubicBezTo>
                  <a:pt x="3650" y="461"/>
                  <a:pt x="3687" y="430"/>
                  <a:pt x="3728" y="398"/>
                </a:cubicBezTo>
                <a:cubicBezTo>
                  <a:pt x="3785" y="353"/>
                  <a:pt x="3853" y="314"/>
                  <a:pt x="3919" y="282"/>
                </a:cubicBezTo>
                <a:cubicBezTo>
                  <a:pt x="3957" y="263"/>
                  <a:pt x="4037" y="222"/>
                  <a:pt x="4083" y="240"/>
                </a:cubicBezTo>
                <a:cubicBezTo>
                  <a:pt x="4119" y="255"/>
                  <a:pt x="4096" y="357"/>
                  <a:pt x="4089" y="381"/>
                </a:cubicBezTo>
                <a:cubicBezTo>
                  <a:pt x="4070" y="451"/>
                  <a:pt x="4031" y="514"/>
                  <a:pt x="4057" y="566"/>
                </a:cubicBezTo>
                <a:moveTo>
                  <a:pt x="4235" y="311"/>
                </a:moveTo>
                <a:cubicBezTo>
                  <a:pt x="4239" y="312"/>
                  <a:pt x="4209" y="262"/>
                  <a:pt x="4252" y="320"/>
                </a:cubicBezTo>
                <a:cubicBezTo>
                  <a:pt x="4320" y="408"/>
                  <a:pt x="4587" y="576"/>
                  <a:pt x="4673" y="446"/>
                </a:cubicBezTo>
                <a:cubicBezTo>
                  <a:pt x="4708" y="394"/>
                  <a:pt x="4634" y="332"/>
                  <a:pt x="4601" y="309"/>
                </a:cubicBezTo>
                <a:cubicBezTo>
                  <a:pt x="4509" y="243"/>
                  <a:pt x="4384" y="226"/>
                  <a:pt x="4288" y="292"/>
                </a:cubicBezTo>
                <a:cubicBezTo>
                  <a:pt x="4233" y="330"/>
                  <a:pt x="4196" y="391"/>
                  <a:pt x="4206" y="460"/>
                </a:cubicBezTo>
                <a:cubicBezTo>
                  <a:pt x="4218" y="541"/>
                  <a:pt x="4303" y="573"/>
                  <a:pt x="4371" y="592"/>
                </a:cubicBezTo>
                <a:cubicBezTo>
                  <a:pt x="4466" y="619"/>
                  <a:pt x="4595" y="625"/>
                  <a:pt x="4692" y="600"/>
                </a:cubicBezTo>
                <a:cubicBezTo>
                  <a:pt x="4759" y="582"/>
                  <a:pt x="4808" y="543"/>
                  <a:pt x="4816" y="472"/>
                </a:cubicBezTo>
                <a:cubicBezTo>
                  <a:pt x="4824" y="408"/>
                  <a:pt x="4810" y="330"/>
                  <a:pt x="4820" y="272"/>
                </a:cubicBezTo>
                <a:cubicBezTo>
                  <a:pt x="4821" y="272"/>
                  <a:pt x="4822" y="272"/>
                  <a:pt x="4823" y="272"/>
                </a:cubicBezTo>
                <a:cubicBezTo>
                  <a:pt x="4828" y="351"/>
                  <a:pt x="4808" y="510"/>
                  <a:pt x="4895" y="554"/>
                </a:cubicBezTo>
                <a:cubicBezTo>
                  <a:pt x="4930" y="571"/>
                  <a:pt x="4961" y="560"/>
                  <a:pt x="4988" y="541"/>
                </a:cubicBezTo>
                <a:cubicBezTo>
                  <a:pt x="5035" y="508"/>
                  <a:pt x="5074" y="415"/>
                  <a:pt x="5143" y="423"/>
                </a:cubicBezTo>
                <a:cubicBezTo>
                  <a:pt x="5162" y="425"/>
                  <a:pt x="5173" y="453"/>
                  <a:pt x="5190" y="464"/>
                </a:cubicBezTo>
                <a:cubicBezTo>
                  <a:pt x="5261" y="512"/>
                  <a:pt x="5368" y="511"/>
                  <a:pt x="5448" y="503"/>
                </a:cubicBezTo>
                <a:cubicBezTo>
                  <a:pt x="5545" y="493"/>
                  <a:pt x="5611" y="443"/>
                  <a:pt x="5620" y="344"/>
                </a:cubicBezTo>
                <a:cubicBezTo>
                  <a:pt x="5628" y="258"/>
                  <a:pt x="5602" y="191"/>
                  <a:pt x="5570" y="113"/>
                </a:cubicBezTo>
                <a:cubicBezTo>
                  <a:pt x="5554" y="74"/>
                  <a:pt x="5535" y="37"/>
                  <a:pt x="5516" y="0"/>
                </a:cubicBezTo>
                <a:cubicBezTo>
                  <a:pt x="5510" y="21"/>
                  <a:pt x="5499" y="61"/>
                  <a:pt x="5494" y="86"/>
                </a:cubicBezTo>
                <a:cubicBezTo>
                  <a:pt x="5474" y="178"/>
                  <a:pt x="5465" y="265"/>
                  <a:pt x="5467" y="360"/>
                </a:cubicBezTo>
                <a:cubicBezTo>
                  <a:pt x="5469" y="443"/>
                  <a:pt x="5493" y="523"/>
                  <a:pt x="5537" y="595"/>
                </a:cubicBezTo>
                <a:cubicBezTo>
                  <a:pt x="5561" y="635"/>
                  <a:pt x="5579" y="638"/>
                  <a:pt x="5611" y="662"/>
                </a:cubicBezTo>
                <a:moveTo>
                  <a:pt x="5272" y="375"/>
                </a:moveTo>
                <a:cubicBezTo>
                  <a:pt x="5308" y="369"/>
                  <a:pt x="5370" y="363"/>
                  <a:pt x="5413" y="360"/>
                </a:cubicBezTo>
                <a:cubicBezTo>
                  <a:pt x="5515" y="352"/>
                  <a:pt x="5618" y="346"/>
                  <a:pt x="5721" y="344"/>
                </a:cubicBezTo>
                <a:cubicBezTo>
                  <a:pt x="5819" y="342"/>
                  <a:pt x="5896" y="339"/>
                  <a:pt x="5984" y="380"/>
                </a:cubicBezTo>
                <a:moveTo>
                  <a:pt x="5964" y="655"/>
                </a:moveTo>
                <a:cubicBezTo>
                  <a:pt x="5971" y="658"/>
                  <a:pt x="5954" y="659"/>
                  <a:pt x="5969" y="660"/>
                </a:cubicBezTo>
                <a:cubicBezTo>
                  <a:pt x="5990" y="662"/>
                  <a:pt x="6016" y="654"/>
                  <a:pt x="6036" y="663"/>
                </a:cubicBezTo>
                <a:cubicBezTo>
                  <a:pt x="6038" y="665"/>
                  <a:pt x="6039" y="667"/>
                  <a:pt x="6041" y="669"/>
                </a:cubicBezTo>
                <a:cubicBezTo>
                  <a:pt x="6041" y="695"/>
                  <a:pt x="6015" y="693"/>
                  <a:pt x="5992" y="694"/>
                </a:cubicBezTo>
                <a:cubicBezTo>
                  <a:pt x="5937" y="697"/>
                  <a:pt x="5891" y="689"/>
                  <a:pt x="5847" y="653"/>
                </a:cubicBezTo>
                <a:cubicBezTo>
                  <a:pt x="5829" y="638"/>
                  <a:pt x="5800" y="595"/>
                  <a:pt x="5835" y="580"/>
                </a:cubicBezTo>
                <a:cubicBezTo>
                  <a:pt x="5848" y="577"/>
                  <a:pt x="5860" y="574"/>
                  <a:pt x="5873" y="57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69" name="Freeform 25"/>
          <p:cNvSpPr/>
          <p:nvPr/>
        </p:nvSpPr>
        <p:spPr>
          <a:xfrm>
            <a:off x="658800" y="3887640"/>
            <a:ext cx="2160" cy="14760"/>
          </a:xfrm>
          <a:custGeom>
            <a:avLst/>
            <a:gdLst/>
            <a:ahLst/>
            <a:rect l="0" t="0" r="r" b="b"/>
            <a:pathLst>
              <a:path w="6" h="41">
                <a:moveTo>
                  <a:pt x="3" y="40"/>
                </a:moveTo>
                <a:cubicBezTo>
                  <a:pt x="3" y="29"/>
                  <a:pt x="5" y="16"/>
                  <a:pt x="3" y="5"/>
                </a:cubicBezTo>
                <a:cubicBezTo>
                  <a:pt x="3" y="3"/>
                  <a:pt x="1" y="2"/>
                  <a:pt x="0" y="1"/>
                </a:cubicBezTo>
                <a:lnTo>
                  <a:pt x="0" y="0"/>
                </a:ln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70" name="Freeform 26"/>
          <p:cNvSpPr/>
          <p:nvPr/>
        </p:nvSpPr>
        <p:spPr>
          <a:xfrm>
            <a:off x="727200" y="3959280"/>
            <a:ext cx="12960" cy="22680"/>
          </a:xfrm>
          <a:custGeom>
            <a:avLst/>
            <a:gdLst/>
            <a:ahLst/>
            <a:rect l="0" t="0" r="r" b="b"/>
            <a:pathLst>
              <a:path w="36" h="63">
                <a:moveTo>
                  <a:pt x="35" y="62"/>
                </a:moveTo>
                <a:cubicBezTo>
                  <a:pt x="29" y="52"/>
                  <a:pt x="23" y="42"/>
                  <a:pt x="18" y="30"/>
                </a:cubicBezTo>
                <a:cubicBezTo>
                  <a:pt x="13" y="24"/>
                  <a:pt x="5" y="14"/>
                  <a:pt x="2" y="6"/>
                </a:cubicBezTo>
                <a:cubicBezTo>
                  <a:pt x="0" y="2"/>
                  <a:pt x="1" y="4"/>
                  <a:pt x="0" y="0"/>
                </a:cubicBezTo>
                <a:cubicBezTo>
                  <a:pt x="5" y="0"/>
                  <a:pt x="9" y="0"/>
                  <a:pt x="14" y="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reeform 1"/>
          <p:cNvSpPr/>
          <p:nvPr/>
        </p:nvSpPr>
        <p:spPr>
          <a:xfrm>
            <a:off x="358920" y="446040"/>
            <a:ext cx="2135520" cy="319320"/>
          </a:xfrm>
          <a:custGeom>
            <a:avLst/>
            <a:gdLst/>
            <a:ahLst/>
            <a:rect l="0" t="0" r="r" b="b"/>
            <a:pathLst>
              <a:path w="5932" h="887">
                <a:moveTo>
                  <a:pt x="66" y="356"/>
                </a:moveTo>
                <a:cubicBezTo>
                  <a:pt x="49" y="351"/>
                  <a:pt x="31" y="346"/>
                  <a:pt x="14" y="340"/>
                </a:cubicBezTo>
                <a:cubicBezTo>
                  <a:pt x="10" y="338"/>
                  <a:pt x="2" y="337"/>
                  <a:pt x="0" y="336"/>
                </a:cubicBezTo>
                <a:cubicBezTo>
                  <a:pt x="0" y="335"/>
                  <a:pt x="0" y="334"/>
                  <a:pt x="0" y="333"/>
                </a:cubicBezTo>
                <a:cubicBezTo>
                  <a:pt x="5" y="333"/>
                  <a:pt x="6" y="330"/>
                  <a:pt x="11" y="330"/>
                </a:cubicBezTo>
                <a:cubicBezTo>
                  <a:pt x="207" y="319"/>
                  <a:pt x="406" y="319"/>
                  <a:pt x="598" y="280"/>
                </a:cubicBezTo>
                <a:cubicBezTo>
                  <a:pt x="536" y="280"/>
                  <a:pt x="479" y="284"/>
                  <a:pt x="419" y="301"/>
                </a:cubicBezTo>
                <a:cubicBezTo>
                  <a:pt x="404" y="305"/>
                  <a:pt x="392" y="312"/>
                  <a:pt x="378" y="318"/>
                </a:cubicBezTo>
                <a:cubicBezTo>
                  <a:pt x="381" y="334"/>
                  <a:pt x="383" y="350"/>
                  <a:pt x="388" y="366"/>
                </a:cubicBezTo>
                <a:cubicBezTo>
                  <a:pt x="408" y="429"/>
                  <a:pt x="416" y="491"/>
                  <a:pt x="424" y="557"/>
                </a:cubicBezTo>
                <a:cubicBezTo>
                  <a:pt x="430" y="609"/>
                  <a:pt x="442" y="658"/>
                  <a:pt x="454" y="708"/>
                </a:cubicBezTo>
                <a:cubicBezTo>
                  <a:pt x="461" y="735"/>
                  <a:pt x="464" y="760"/>
                  <a:pt x="466" y="787"/>
                </a:cubicBezTo>
                <a:cubicBezTo>
                  <a:pt x="427" y="789"/>
                  <a:pt x="388" y="790"/>
                  <a:pt x="348" y="790"/>
                </a:cubicBezTo>
                <a:cubicBezTo>
                  <a:pt x="302" y="790"/>
                  <a:pt x="262" y="785"/>
                  <a:pt x="217" y="774"/>
                </a:cubicBezTo>
                <a:cubicBezTo>
                  <a:pt x="214" y="773"/>
                  <a:pt x="212" y="772"/>
                  <a:pt x="209" y="771"/>
                </a:cubicBezTo>
                <a:cubicBezTo>
                  <a:pt x="226" y="763"/>
                  <a:pt x="253" y="749"/>
                  <a:pt x="282" y="743"/>
                </a:cubicBezTo>
                <a:cubicBezTo>
                  <a:pt x="378" y="724"/>
                  <a:pt x="474" y="712"/>
                  <a:pt x="570" y="694"/>
                </a:cubicBezTo>
                <a:cubicBezTo>
                  <a:pt x="646" y="679"/>
                  <a:pt x="716" y="661"/>
                  <a:pt x="788" y="633"/>
                </a:cubicBezTo>
                <a:moveTo>
                  <a:pt x="821" y="578"/>
                </a:moveTo>
                <a:cubicBezTo>
                  <a:pt x="817" y="550"/>
                  <a:pt x="808" y="541"/>
                  <a:pt x="786" y="524"/>
                </a:cubicBezTo>
                <a:cubicBezTo>
                  <a:pt x="783" y="521"/>
                  <a:pt x="782" y="520"/>
                  <a:pt x="779" y="519"/>
                </a:cubicBezTo>
                <a:cubicBezTo>
                  <a:pt x="820" y="546"/>
                  <a:pt x="855" y="581"/>
                  <a:pt x="888" y="618"/>
                </a:cubicBezTo>
                <a:cubicBezTo>
                  <a:pt x="920" y="654"/>
                  <a:pt x="954" y="698"/>
                  <a:pt x="970" y="745"/>
                </a:cubicBezTo>
                <a:cubicBezTo>
                  <a:pt x="974" y="757"/>
                  <a:pt x="972" y="766"/>
                  <a:pt x="973" y="778"/>
                </a:cubicBezTo>
                <a:cubicBezTo>
                  <a:pt x="947" y="757"/>
                  <a:pt x="940" y="750"/>
                  <a:pt x="937" y="709"/>
                </a:cubicBezTo>
                <a:cubicBezTo>
                  <a:pt x="933" y="652"/>
                  <a:pt x="937" y="603"/>
                  <a:pt x="968" y="553"/>
                </a:cubicBezTo>
                <a:cubicBezTo>
                  <a:pt x="1011" y="484"/>
                  <a:pt x="1092" y="440"/>
                  <a:pt x="1174" y="457"/>
                </a:cubicBezTo>
                <a:cubicBezTo>
                  <a:pt x="1240" y="469"/>
                  <a:pt x="1247" y="549"/>
                  <a:pt x="1250" y="602"/>
                </a:cubicBezTo>
                <a:cubicBezTo>
                  <a:pt x="1253" y="656"/>
                  <a:pt x="1250" y="710"/>
                  <a:pt x="1250" y="764"/>
                </a:cubicBezTo>
                <a:moveTo>
                  <a:pt x="1800" y="480"/>
                </a:moveTo>
                <a:cubicBezTo>
                  <a:pt x="1764" y="468"/>
                  <a:pt x="1854" y="447"/>
                  <a:pt x="1775" y="458"/>
                </a:cubicBezTo>
                <a:cubicBezTo>
                  <a:pt x="1715" y="466"/>
                  <a:pt x="1664" y="498"/>
                  <a:pt x="1615" y="534"/>
                </a:cubicBezTo>
                <a:cubicBezTo>
                  <a:pt x="1564" y="572"/>
                  <a:pt x="1532" y="606"/>
                  <a:pt x="1509" y="662"/>
                </a:cubicBezTo>
                <a:cubicBezTo>
                  <a:pt x="1514" y="663"/>
                  <a:pt x="1530" y="679"/>
                  <a:pt x="1557" y="671"/>
                </a:cubicBezTo>
                <a:cubicBezTo>
                  <a:pt x="1606" y="656"/>
                  <a:pt x="1663" y="593"/>
                  <a:pt x="1691" y="552"/>
                </a:cubicBezTo>
                <a:cubicBezTo>
                  <a:pt x="1747" y="471"/>
                  <a:pt x="1754" y="382"/>
                  <a:pt x="1755" y="287"/>
                </a:cubicBezTo>
                <a:cubicBezTo>
                  <a:pt x="1755" y="234"/>
                  <a:pt x="1752" y="190"/>
                  <a:pt x="1742" y="139"/>
                </a:cubicBezTo>
                <a:cubicBezTo>
                  <a:pt x="1738" y="177"/>
                  <a:pt x="1731" y="221"/>
                  <a:pt x="1730" y="260"/>
                </a:cubicBezTo>
                <a:cubicBezTo>
                  <a:pt x="1728" y="329"/>
                  <a:pt x="1717" y="414"/>
                  <a:pt x="1755" y="478"/>
                </a:cubicBezTo>
                <a:cubicBezTo>
                  <a:pt x="1783" y="523"/>
                  <a:pt x="1823" y="538"/>
                  <a:pt x="1873" y="540"/>
                </a:cubicBezTo>
                <a:cubicBezTo>
                  <a:pt x="1922" y="542"/>
                  <a:pt x="1945" y="527"/>
                  <a:pt x="1970" y="485"/>
                </a:cubicBezTo>
                <a:cubicBezTo>
                  <a:pt x="1991" y="450"/>
                  <a:pt x="2002" y="406"/>
                  <a:pt x="2028" y="375"/>
                </a:cubicBezTo>
                <a:cubicBezTo>
                  <a:pt x="2030" y="375"/>
                  <a:pt x="2032" y="375"/>
                  <a:pt x="2034" y="375"/>
                </a:cubicBezTo>
                <a:cubicBezTo>
                  <a:pt x="2053" y="424"/>
                  <a:pt x="2062" y="490"/>
                  <a:pt x="2094" y="533"/>
                </a:cubicBezTo>
                <a:cubicBezTo>
                  <a:pt x="2120" y="567"/>
                  <a:pt x="2195" y="609"/>
                  <a:pt x="2240" y="587"/>
                </a:cubicBezTo>
                <a:cubicBezTo>
                  <a:pt x="2273" y="571"/>
                  <a:pt x="2272" y="530"/>
                  <a:pt x="2268" y="499"/>
                </a:cubicBezTo>
                <a:cubicBezTo>
                  <a:pt x="2262" y="455"/>
                  <a:pt x="2215" y="413"/>
                  <a:pt x="2176" y="397"/>
                </a:cubicBezTo>
                <a:cubicBezTo>
                  <a:pt x="2127" y="377"/>
                  <a:pt x="2094" y="394"/>
                  <a:pt x="2075" y="442"/>
                </a:cubicBezTo>
                <a:cubicBezTo>
                  <a:pt x="2054" y="497"/>
                  <a:pt x="2041" y="594"/>
                  <a:pt x="2073" y="645"/>
                </a:cubicBezTo>
                <a:cubicBezTo>
                  <a:pt x="2120" y="720"/>
                  <a:pt x="2249" y="724"/>
                  <a:pt x="2325" y="712"/>
                </a:cubicBezTo>
                <a:cubicBezTo>
                  <a:pt x="2398" y="701"/>
                  <a:pt x="2470" y="657"/>
                  <a:pt x="2500" y="588"/>
                </a:cubicBezTo>
                <a:cubicBezTo>
                  <a:pt x="2521" y="539"/>
                  <a:pt x="2512" y="471"/>
                  <a:pt x="2501" y="419"/>
                </a:cubicBezTo>
                <a:cubicBezTo>
                  <a:pt x="2496" y="397"/>
                  <a:pt x="2488" y="374"/>
                  <a:pt x="2482" y="353"/>
                </a:cubicBezTo>
                <a:cubicBezTo>
                  <a:pt x="2494" y="450"/>
                  <a:pt x="2514" y="544"/>
                  <a:pt x="2534" y="638"/>
                </a:cubicBezTo>
                <a:cubicBezTo>
                  <a:pt x="2550" y="712"/>
                  <a:pt x="2572" y="785"/>
                  <a:pt x="2588" y="859"/>
                </a:cubicBezTo>
                <a:cubicBezTo>
                  <a:pt x="2591" y="875"/>
                  <a:pt x="2592" y="877"/>
                  <a:pt x="2592" y="886"/>
                </a:cubicBezTo>
                <a:cubicBezTo>
                  <a:pt x="2522" y="769"/>
                  <a:pt x="2457" y="637"/>
                  <a:pt x="2488" y="495"/>
                </a:cubicBezTo>
                <a:cubicBezTo>
                  <a:pt x="2500" y="440"/>
                  <a:pt x="2546" y="350"/>
                  <a:pt x="2598" y="325"/>
                </a:cubicBezTo>
                <a:cubicBezTo>
                  <a:pt x="2617" y="319"/>
                  <a:pt x="2622" y="316"/>
                  <a:pt x="2635" y="318"/>
                </a:cubicBezTo>
                <a:cubicBezTo>
                  <a:pt x="2650" y="370"/>
                  <a:pt x="2657" y="431"/>
                  <a:pt x="2649" y="488"/>
                </a:cubicBezTo>
                <a:cubicBezTo>
                  <a:pt x="2641" y="548"/>
                  <a:pt x="2604" y="591"/>
                  <a:pt x="2561" y="629"/>
                </a:cubicBezTo>
                <a:cubicBezTo>
                  <a:pt x="2556" y="632"/>
                  <a:pt x="2553" y="633"/>
                  <a:pt x="2558" y="629"/>
                </a:cubicBezTo>
                <a:moveTo>
                  <a:pt x="3041" y="329"/>
                </a:moveTo>
                <a:cubicBezTo>
                  <a:pt x="3034" y="357"/>
                  <a:pt x="3030" y="382"/>
                  <a:pt x="3030" y="411"/>
                </a:cubicBezTo>
                <a:cubicBezTo>
                  <a:pt x="3029" y="460"/>
                  <a:pt x="3047" y="481"/>
                  <a:pt x="3093" y="496"/>
                </a:cubicBezTo>
                <a:cubicBezTo>
                  <a:pt x="3121" y="505"/>
                  <a:pt x="3187" y="512"/>
                  <a:pt x="3215" y="498"/>
                </a:cubicBezTo>
                <a:cubicBezTo>
                  <a:pt x="3241" y="485"/>
                  <a:pt x="3251" y="425"/>
                  <a:pt x="3239" y="401"/>
                </a:cubicBezTo>
                <a:cubicBezTo>
                  <a:pt x="3218" y="358"/>
                  <a:pt x="3172" y="346"/>
                  <a:pt x="3130" y="345"/>
                </a:cubicBezTo>
                <a:cubicBezTo>
                  <a:pt x="3071" y="344"/>
                  <a:pt x="3026" y="408"/>
                  <a:pt x="3005" y="461"/>
                </a:cubicBezTo>
                <a:cubicBezTo>
                  <a:pt x="2984" y="511"/>
                  <a:pt x="2978" y="587"/>
                  <a:pt x="3017" y="628"/>
                </a:cubicBezTo>
                <a:cubicBezTo>
                  <a:pt x="3055" y="667"/>
                  <a:pt x="3137" y="670"/>
                  <a:pt x="3187" y="662"/>
                </a:cubicBezTo>
                <a:cubicBezTo>
                  <a:pt x="3285" y="647"/>
                  <a:pt x="3310" y="573"/>
                  <a:pt x="3311" y="487"/>
                </a:cubicBezTo>
                <a:cubicBezTo>
                  <a:pt x="3311" y="449"/>
                  <a:pt x="3311" y="408"/>
                  <a:pt x="3311" y="370"/>
                </a:cubicBezTo>
                <a:cubicBezTo>
                  <a:pt x="3328" y="397"/>
                  <a:pt x="3339" y="429"/>
                  <a:pt x="3345" y="470"/>
                </a:cubicBezTo>
                <a:cubicBezTo>
                  <a:pt x="3355" y="535"/>
                  <a:pt x="3346" y="605"/>
                  <a:pt x="3363" y="668"/>
                </a:cubicBezTo>
                <a:cubicBezTo>
                  <a:pt x="3365" y="673"/>
                  <a:pt x="3367" y="677"/>
                  <a:pt x="3369" y="682"/>
                </a:cubicBezTo>
                <a:cubicBezTo>
                  <a:pt x="3399" y="679"/>
                  <a:pt x="3391" y="694"/>
                  <a:pt x="3422" y="662"/>
                </a:cubicBezTo>
                <a:cubicBezTo>
                  <a:pt x="3456" y="627"/>
                  <a:pt x="3489" y="582"/>
                  <a:pt x="3513" y="539"/>
                </a:cubicBezTo>
                <a:cubicBezTo>
                  <a:pt x="3527" y="513"/>
                  <a:pt x="3538" y="487"/>
                  <a:pt x="3554" y="463"/>
                </a:cubicBezTo>
                <a:lnTo>
                  <a:pt x="3555" y="463"/>
                </a:lnTo>
                <a:cubicBezTo>
                  <a:pt x="3560" y="481"/>
                  <a:pt x="3567" y="511"/>
                  <a:pt x="3573" y="533"/>
                </a:cubicBezTo>
                <a:cubicBezTo>
                  <a:pt x="3582" y="567"/>
                  <a:pt x="3594" y="596"/>
                  <a:pt x="3627" y="613"/>
                </a:cubicBezTo>
                <a:cubicBezTo>
                  <a:pt x="3649" y="624"/>
                  <a:pt x="3699" y="630"/>
                  <a:pt x="3722" y="622"/>
                </a:cubicBezTo>
                <a:cubicBezTo>
                  <a:pt x="3758" y="610"/>
                  <a:pt x="3784" y="573"/>
                  <a:pt x="3806" y="544"/>
                </a:cubicBezTo>
                <a:moveTo>
                  <a:pt x="4091" y="475"/>
                </a:moveTo>
                <a:cubicBezTo>
                  <a:pt x="4079" y="457"/>
                  <a:pt x="4105" y="454"/>
                  <a:pt x="4076" y="432"/>
                </a:cubicBezTo>
                <a:cubicBezTo>
                  <a:pt x="4020" y="393"/>
                  <a:pt x="3924" y="395"/>
                  <a:pt x="3870" y="434"/>
                </a:cubicBezTo>
                <a:cubicBezTo>
                  <a:pt x="3815" y="475"/>
                  <a:pt x="3824" y="512"/>
                  <a:pt x="3821" y="567"/>
                </a:cubicBezTo>
                <a:cubicBezTo>
                  <a:pt x="3870" y="581"/>
                  <a:pt x="3913" y="599"/>
                  <a:pt x="3968" y="582"/>
                </a:cubicBezTo>
                <a:cubicBezTo>
                  <a:pt x="4048" y="557"/>
                  <a:pt x="4132" y="494"/>
                  <a:pt x="4176" y="421"/>
                </a:cubicBezTo>
                <a:cubicBezTo>
                  <a:pt x="4223" y="346"/>
                  <a:pt x="4216" y="240"/>
                  <a:pt x="4194" y="158"/>
                </a:cubicBezTo>
                <a:cubicBezTo>
                  <a:pt x="4182" y="115"/>
                  <a:pt x="4160" y="76"/>
                  <a:pt x="4142" y="36"/>
                </a:cubicBezTo>
                <a:cubicBezTo>
                  <a:pt x="4120" y="78"/>
                  <a:pt x="4101" y="137"/>
                  <a:pt x="4091" y="193"/>
                </a:cubicBezTo>
                <a:cubicBezTo>
                  <a:pt x="4075" y="283"/>
                  <a:pt x="4059" y="395"/>
                  <a:pt x="4113" y="478"/>
                </a:cubicBezTo>
                <a:cubicBezTo>
                  <a:pt x="4157" y="543"/>
                  <a:pt x="4249" y="587"/>
                  <a:pt x="4327" y="573"/>
                </a:cubicBezTo>
                <a:cubicBezTo>
                  <a:pt x="4436" y="554"/>
                  <a:pt x="4457" y="435"/>
                  <a:pt x="4477" y="348"/>
                </a:cubicBezTo>
                <a:cubicBezTo>
                  <a:pt x="4478" y="345"/>
                  <a:pt x="4479" y="342"/>
                  <a:pt x="4480" y="339"/>
                </a:cubicBezTo>
                <a:cubicBezTo>
                  <a:pt x="4485" y="353"/>
                  <a:pt x="4493" y="388"/>
                  <a:pt x="4502" y="405"/>
                </a:cubicBezTo>
                <a:cubicBezTo>
                  <a:pt x="4520" y="442"/>
                  <a:pt x="4541" y="466"/>
                  <a:pt x="4582" y="477"/>
                </a:cubicBezTo>
                <a:cubicBezTo>
                  <a:pt x="4626" y="488"/>
                  <a:pt x="4640" y="467"/>
                  <a:pt x="4669" y="454"/>
                </a:cubicBezTo>
                <a:cubicBezTo>
                  <a:pt x="4665" y="403"/>
                  <a:pt x="4682" y="395"/>
                  <a:pt x="4647" y="353"/>
                </a:cubicBezTo>
                <a:cubicBezTo>
                  <a:pt x="4596" y="291"/>
                  <a:pt x="4468" y="317"/>
                  <a:pt x="4418" y="362"/>
                </a:cubicBezTo>
                <a:cubicBezTo>
                  <a:pt x="4379" y="397"/>
                  <a:pt x="4350" y="482"/>
                  <a:pt x="4371" y="534"/>
                </a:cubicBezTo>
                <a:cubicBezTo>
                  <a:pt x="4398" y="602"/>
                  <a:pt x="4496" y="612"/>
                  <a:pt x="4557" y="615"/>
                </a:cubicBezTo>
                <a:cubicBezTo>
                  <a:pt x="4653" y="620"/>
                  <a:pt x="4742" y="604"/>
                  <a:pt x="4827" y="556"/>
                </a:cubicBezTo>
                <a:cubicBezTo>
                  <a:pt x="4901" y="514"/>
                  <a:pt x="4936" y="455"/>
                  <a:pt x="4945" y="370"/>
                </a:cubicBezTo>
                <a:cubicBezTo>
                  <a:pt x="4945" y="361"/>
                  <a:pt x="4946" y="351"/>
                  <a:pt x="4946" y="342"/>
                </a:cubicBezTo>
                <a:cubicBezTo>
                  <a:pt x="4934" y="363"/>
                  <a:pt x="4948" y="335"/>
                  <a:pt x="4943" y="359"/>
                </a:cubicBezTo>
                <a:cubicBezTo>
                  <a:pt x="4933" y="407"/>
                  <a:pt x="4905" y="480"/>
                  <a:pt x="4923" y="529"/>
                </a:cubicBezTo>
                <a:cubicBezTo>
                  <a:pt x="4942" y="579"/>
                  <a:pt x="4961" y="593"/>
                  <a:pt x="5018" y="591"/>
                </a:cubicBezTo>
                <a:cubicBezTo>
                  <a:pt x="5078" y="589"/>
                  <a:pt x="5114" y="559"/>
                  <a:pt x="5155" y="517"/>
                </a:cubicBezTo>
                <a:cubicBezTo>
                  <a:pt x="5200" y="471"/>
                  <a:pt x="5232" y="430"/>
                  <a:pt x="5285" y="400"/>
                </a:cubicBezTo>
                <a:cubicBezTo>
                  <a:pt x="5288" y="400"/>
                  <a:pt x="5291" y="400"/>
                  <a:pt x="5294" y="400"/>
                </a:cubicBezTo>
                <a:cubicBezTo>
                  <a:pt x="5308" y="436"/>
                  <a:pt x="5310" y="477"/>
                  <a:pt x="5343" y="503"/>
                </a:cubicBezTo>
                <a:cubicBezTo>
                  <a:pt x="5390" y="541"/>
                  <a:pt x="5469" y="544"/>
                  <a:pt x="5516" y="507"/>
                </a:cubicBezTo>
                <a:cubicBezTo>
                  <a:pt x="5591" y="449"/>
                  <a:pt x="5592" y="343"/>
                  <a:pt x="5594" y="257"/>
                </a:cubicBezTo>
                <a:cubicBezTo>
                  <a:pt x="5596" y="184"/>
                  <a:pt x="5598" y="111"/>
                  <a:pt x="5569" y="42"/>
                </a:cubicBezTo>
                <a:cubicBezTo>
                  <a:pt x="5555" y="9"/>
                  <a:pt x="5545" y="16"/>
                  <a:pt x="5534" y="0"/>
                </a:cubicBezTo>
                <a:cubicBezTo>
                  <a:pt x="5507" y="67"/>
                  <a:pt x="5489" y="126"/>
                  <a:pt x="5481" y="200"/>
                </a:cubicBezTo>
                <a:cubicBezTo>
                  <a:pt x="5468" y="327"/>
                  <a:pt x="5473" y="438"/>
                  <a:pt x="5536" y="552"/>
                </a:cubicBezTo>
                <a:cubicBezTo>
                  <a:pt x="5555" y="587"/>
                  <a:pt x="5579" y="609"/>
                  <a:pt x="5603" y="638"/>
                </a:cubicBezTo>
                <a:moveTo>
                  <a:pt x="5337" y="323"/>
                </a:moveTo>
                <a:cubicBezTo>
                  <a:pt x="5351" y="293"/>
                  <a:pt x="5442" y="300"/>
                  <a:pt x="5473" y="298"/>
                </a:cubicBezTo>
                <a:cubicBezTo>
                  <a:pt x="5626" y="286"/>
                  <a:pt x="5778" y="273"/>
                  <a:pt x="5931" y="25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72" name="Freeform 2"/>
          <p:cNvSpPr/>
          <p:nvPr/>
        </p:nvSpPr>
        <p:spPr>
          <a:xfrm>
            <a:off x="2793600" y="422280"/>
            <a:ext cx="1064160" cy="259200"/>
          </a:xfrm>
          <a:custGeom>
            <a:avLst/>
            <a:gdLst/>
            <a:ahLst/>
            <a:rect l="0" t="0" r="r" b="b"/>
            <a:pathLst>
              <a:path w="2956" h="720">
                <a:moveTo>
                  <a:pt x="408" y="110"/>
                </a:moveTo>
                <a:cubicBezTo>
                  <a:pt x="427" y="102"/>
                  <a:pt x="434" y="101"/>
                  <a:pt x="451" y="86"/>
                </a:cubicBezTo>
                <a:cubicBezTo>
                  <a:pt x="452" y="85"/>
                  <a:pt x="452" y="83"/>
                  <a:pt x="453" y="82"/>
                </a:cubicBezTo>
                <a:cubicBezTo>
                  <a:pt x="430" y="85"/>
                  <a:pt x="413" y="88"/>
                  <a:pt x="389" y="95"/>
                </a:cubicBezTo>
                <a:cubicBezTo>
                  <a:pt x="336" y="110"/>
                  <a:pt x="283" y="121"/>
                  <a:pt x="228" y="123"/>
                </a:cubicBezTo>
                <a:cubicBezTo>
                  <a:pt x="204" y="124"/>
                  <a:pt x="141" y="134"/>
                  <a:pt x="123" y="115"/>
                </a:cubicBezTo>
                <a:cubicBezTo>
                  <a:pt x="121" y="113"/>
                  <a:pt x="125" y="105"/>
                  <a:pt x="123" y="103"/>
                </a:cubicBezTo>
                <a:cubicBezTo>
                  <a:pt x="105" y="127"/>
                  <a:pt x="89" y="148"/>
                  <a:pt x="73" y="176"/>
                </a:cubicBezTo>
                <a:cubicBezTo>
                  <a:pt x="25" y="260"/>
                  <a:pt x="0" y="336"/>
                  <a:pt x="1" y="435"/>
                </a:cubicBezTo>
                <a:cubicBezTo>
                  <a:pt x="2" y="499"/>
                  <a:pt x="33" y="539"/>
                  <a:pt x="86" y="574"/>
                </a:cubicBezTo>
                <a:cubicBezTo>
                  <a:pt x="150" y="617"/>
                  <a:pt x="227" y="623"/>
                  <a:pt x="301" y="626"/>
                </a:cubicBezTo>
                <a:cubicBezTo>
                  <a:pt x="373" y="628"/>
                  <a:pt x="445" y="629"/>
                  <a:pt x="507" y="585"/>
                </a:cubicBezTo>
                <a:cubicBezTo>
                  <a:pt x="533" y="560"/>
                  <a:pt x="541" y="554"/>
                  <a:pt x="544" y="529"/>
                </a:cubicBezTo>
                <a:moveTo>
                  <a:pt x="13" y="428"/>
                </a:moveTo>
                <a:cubicBezTo>
                  <a:pt x="148" y="392"/>
                  <a:pt x="492" y="276"/>
                  <a:pt x="628" y="332"/>
                </a:cubicBezTo>
                <a:cubicBezTo>
                  <a:pt x="657" y="344"/>
                  <a:pt x="654" y="358"/>
                  <a:pt x="668" y="392"/>
                </a:cubicBezTo>
                <a:cubicBezTo>
                  <a:pt x="685" y="432"/>
                  <a:pt x="686" y="500"/>
                  <a:pt x="713" y="534"/>
                </a:cubicBezTo>
                <a:cubicBezTo>
                  <a:pt x="719" y="542"/>
                  <a:pt x="735" y="544"/>
                  <a:pt x="738" y="548"/>
                </a:cubicBezTo>
                <a:cubicBezTo>
                  <a:pt x="754" y="532"/>
                  <a:pt x="770" y="522"/>
                  <a:pt x="787" y="495"/>
                </a:cubicBezTo>
                <a:cubicBezTo>
                  <a:pt x="829" y="430"/>
                  <a:pt x="863" y="324"/>
                  <a:pt x="920" y="273"/>
                </a:cubicBezTo>
                <a:cubicBezTo>
                  <a:pt x="933" y="261"/>
                  <a:pt x="946" y="265"/>
                  <a:pt x="957" y="258"/>
                </a:cubicBezTo>
                <a:cubicBezTo>
                  <a:pt x="966" y="278"/>
                  <a:pt x="979" y="310"/>
                  <a:pt x="989" y="335"/>
                </a:cubicBezTo>
                <a:cubicBezTo>
                  <a:pt x="1004" y="372"/>
                  <a:pt x="1019" y="405"/>
                  <a:pt x="1054" y="422"/>
                </a:cubicBezTo>
                <a:cubicBezTo>
                  <a:pt x="1104" y="447"/>
                  <a:pt x="1184" y="443"/>
                  <a:pt x="1229" y="413"/>
                </a:cubicBezTo>
                <a:cubicBezTo>
                  <a:pt x="1281" y="378"/>
                  <a:pt x="1287" y="326"/>
                  <a:pt x="1288" y="269"/>
                </a:cubicBezTo>
                <a:cubicBezTo>
                  <a:pt x="1289" y="231"/>
                  <a:pt x="1284" y="196"/>
                  <a:pt x="1245" y="180"/>
                </a:cubicBezTo>
                <a:cubicBezTo>
                  <a:pt x="1180" y="153"/>
                  <a:pt x="1110" y="206"/>
                  <a:pt x="1072" y="252"/>
                </a:cubicBezTo>
                <a:cubicBezTo>
                  <a:pt x="1016" y="320"/>
                  <a:pt x="972" y="439"/>
                  <a:pt x="1047" y="504"/>
                </a:cubicBezTo>
                <a:cubicBezTo>
                  <a:pt x="1101" y="551"/>
                  <a:pt x="1188" y="546"/>
                  <a:pt x="1254" y="546"/>
                </a:cubicBezTo>
                <a:cubicBezTo>
                  <a:pt x="1337" y="546"/>
                  <a:pt x="1423" y="521"/>
                  <a:pt x="1484" y="460"/>
                </a:cubicBezTo>
                <a:cubicBezTo>
                  <a:pt x="1538" y="406"/>
                  <a:pt x="1536" y="329"/>
                  <a:pt x="1538" y="259"/>
                </a:cubicBezTo>
                <a:cubicBezTo>
                  <a:pt x="1539" y="228"/>
                  <a:pt x="1542" y="199"/>
                  <a:pt x="1545" y="170"/>
                </a:cubicBezTo>
                <a:cubicBezTo>
                  <a:pt x="1559" y="195"/>
                  <a:pt x="1580" y="228"/>
                  <a:pt x="1590" y="263"/>
                </a:cubicBezTo>
                <a:cubicBezTo>
                  <a:pt x="1614" y="344"/>
                  <a:pt x="1622" y="429"/>
                  <a:pt x="1629" y="512"/>
                </a:cubicBezTo>
                <a:cubicBezTo>
                  <a:pt x="1630" y="525"/>
                  <a:pt x="1628" y="492"/>
                  <a:pt x="1629" y="505"/>
                </a:cubicBezTo>
                <a:cubicBezTo>
                  <a:pt x="1631" y="433"/>
                  <a:pt x="1636" y="376"/>
                  <a:pt x="1670" y="308"/>
                </a:cubicBezTo>
                <a:cubicBezTo>
                  <a:pt x="1687" y="274"/>
                  <a:pt x="1753" y="159"/>
                  <a:pt x="1811" y="191"/>
                </a:cubicBezTo>
                <a:cubicBezTo>
                  <a:pt x="1862" y="219"/>
                  <a:pt x="1853" y="301"/>
                  <a:pt x="1854" y="349"/>
                </a:cubicBezTo>
                <a:cubicBezTo>
                  <a:pt x="1855" y="390"/>
                  <a:pt x="1831" y="519"/>
                  <a:pt x="1863" y="550"/>
                </a:cubicBezTo>
                <a:cubicBezTo>
                  <a:pt x="1894" y="580"/>
                  <a:pt x="1959" y="562"/>
                  <a:pt x="1991" y="545"/>
                </a:cubicBezTo>
                <a:cubicBezTo>
                  <a:pt x="2040" y="511"/>
                  <a:pt x="2057" y="500"/>
                  <a:pt x="2085" y="471"/>
                </a:cubicBezTo>
                <a:moveTo>
                  <a:pt x="2183" y="238"/>
                </a:moveTo>
                <a:cubicBezTo>
                  <a:pt x="2186" y="163"/>
                  <a:pt x="2186" y="86"/>
                  <a:pt x="2186" y="11"/>
                </a:cubicBezTo>
                <a:cubicBezTo>
                  <a:pt x="2186" y="7"/>
                  <a:pt x="2186" y="4"/>
                  <a:pt x="2186" y="0"/>
                </a:cubicBezTo>
                <a:cubicBezTo>
                  <a:pt x="2171" y="23"/>
                  <a:pt x="2160" y="50"/>
                  <a:pt x="2156" y="82"/>
                </a:cubicBezTo>
                <a:cubicBezTo>
                  <a:pt x="2147" y="153"/>
                  <a:pt x="2148" y="235"/>
                  <a:pt x="2161" y="304"/>
                </a:cubicBezTo>
                <a:cubicBezTo>
                  <a:pt x="2176" y="383"/>
                  <a:pt x="2200" y="463"/>
                  <a:pt x="2225" y="538"/>
                </a:cubicBezTo>
                <a:cubicBezTo>
                  <a:pt x="2237" y="573"/>
                  <a:pt x="2253" y="626"/>
                  <a:pt x="2283" y="651"/>
                </a:cubicBezTo>
                <a:cubicBezTo>
                  <a:pt x="2294" y="660"/>
                  <a:pt x="2292" y="653"/>
                  <a:pt x="2298" y="656"/>
                </a:cubicBezTo>
                <a:moveTo>
                  <a:pt x="2037" y="387"/>
                </a:moveTo>
                <a:cubicBezTo>
                  <a:pt x="2054" y="379"/>
                  <a:pt x="2089" y="378"/>
                  <a:pt x="2116" y="378"/>
                </a:cubicBezTo>
                <a:cubicBezTo>
                  <a:pt x="2204" y="377"/>
                  <a:pt x="2292" y="374"/>
                  <a:pt x="2380" y="371"/>
                </a:cubicBezTo>
                <a:cubicBezTo>
                  <a:pt x="2405" y="370"/>
                  <a:pt x="2430" y="369"/>
                  <a:pt x="2455" y="368"/>
                </a:cubicBezTo>
                <a:moveTo>
                  <a:pt x="2768" y="245"/>
                </a:moveTo>
                <a:cubicBezTo>
                  <a:pt x="2764" y="244"/>
                  <a:pt x="2782" y="241"/>
                  <a:pt x="2771" y="241"/>
                </a:cubicBezTo>
                <a:cubicBezTo>
                  <a:pt x="2742" y="241"/>
                  <a:pt x="2727" y="255"/>
                  <a:pt x="2719" y="285"/>
                </a:cubicBezTo>
                <a:cubicBezTo>
                  <a:pt x="2704" y="338"/>
                  <a:pt x="2721" y="389"/>
                  <a:pt x="2756" y="429"/>
                </a:cubicBezTo>
                <a:cubicBezTo>
                  <a:pt x="2804" y="484"/>
                  <a:pt x="2873" y="511"/>
                  <a:pt x="2928" y="557"/>
                </a:cubicBezTo>
                <a:cubicBezTo>
                  <a:pt x="2947" y="578"/>
                  <a:pt x="2955" y="582"/>
                  <a:pt x="2950" y="603"/>
                </a:cubicBezTo>
                <a:cubicBezTo>
                  <a:pt x="2904" y="656"/>
                  <a:pt x="2812" y="677"/>
                  <a:pt x="2740" y="698"/>
                </a:cubicBezTo>
                <a:cubicBezTo>
                  <a:pt x="2712" y="705"/>
                  <a:pt x="2684" y="712"/>
                  <a:pt x="2656" y="71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73" name="Freeform 3"/>
          <p:cNvSpPr/>
          <p:nvPr/>
        </p:nvSpPr>
        <p:spPr>
          <a:xfrm>
            <a:off x="954000" y="768240"/>
            <a:ext cx="2433960" cy="66960"/>
          </a:xfrm>
          <a:custGeom>
            <a:avLst/>
            <a:gdLst/>
            <a:ahLst/>
            <a:rect l="0" t="0" r="r" b="b"/>
            <a:pathLst>
              <a:path w="6761" h="186">
                <a:moveTo>
                  <a:pt x="16" y="185"/>
                </a:moveTo>
                <a:cubicBezTo>
                  <a:pt x="9" y="170"/>
                  <a:pt x="6" y="159"/>
                  <a:pt x="0" y="142"/>
                </a:cubicBezTo>
                <a:cubicBezTo>
                  <a:pt x="502" y="138"/>
                  <a:pt x="1009" y="182"/>
                  <a:pt x="1510" y="155"/>
                </a:cubicBezTo>
                <a:cubicBezTo>
                  <a:pt x="2096" y="123"/>
                  <a:pt x="2683" y="107"/>
                  <a:pt x="3270" y="81"/>
                </a:cubicBezTo>
                <a:cubicBezTo>
                  <a:pt x="3730" y="62"/>
                  <a:pt x="4191" y="31"/>
                  <a:pt x="4651" y="29"/>
                </a:cubicBezTo>
                <a:cubicBezTo>
                  <a:pt x="5061" y="27"/>
                  <a:pt x="5470" y="21"/>
                  <a:pt x="5880" y="16"/>
                </a:cubicBezTo>
                <a:cubicBezTo>
                  <a:pt x="6167" y="12"/>
                  <a:pt x="6455" y="7"/>
                  <a:pt x="6742" y="1"/>
                </a:cubicBezTo>
                <a:cubicBezTo>
                  <a:pt x="6748" y="1"/>
                  <a:pt x="6754" y="0"/>
                  <a:pt x="6760" y="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74" name="Freeform 4"/>
          <p:cNvSpPr/>
          <p:nvPr/>
        </p:nvSpPr>
        <p:spPr>
          <a:xfrm>
            <a:off x="4979880" y="3100320"/>
            <a:ext cx="2619720" cy="2437200"/>
          </a:xfrm>
          <a:custGeom>
            <a:avLst/>
            <a:gdLst/>
            <a:ahLst/>
            <a:rect l="0" t="0" r="r" b="b"/>
            <a:pathLst>
              <a:path w="7277" h="6770">
                <a:moveTo>
                  <a:pt x="0" y="173"/>
                </a:moveTo>
                <a:cubicBezTo>
                  <a:pt x="1464" y="178"/>
                  <a:pt x="2931" y="285"/>
                  <a:pt x="4393" y="193"/>
                </a:cubicBezTo>
                <a:cubicBezTo>
                  <a:pt x="4437" y="190"/>
                  <a:pt x="4411" y="124"/>
                  <a:pt x="4421" y="101"/>
                </a:cubicBezTo>
                <a:cubicBezTo>
                  <a:pt x="4460" y="12"/>
                  <a:pt x="4459" y="40"/>
                  <a:pt x="4542" y="0"/>
                </a:cubicBezTo>
                <a:cubicBezTo>
                  <a:pt x="4582" y="48"/>
                  <a:pt x="4605" y="34"/>
                  <a:pt x="4618" y="116"/>
                </a:cubicBezTo>
                <a:cubicBezTo>
                  <a:pt x="4624" y="153"/>
                  <a:pt x="4599" y="225"/>
                  <a:pt x="4630" y="253"/>
                </a:cubicBezTo>
                <a:cubicBezTo>
                  <a:pt x="4672" y="291"/>
                  <a:pt x="4744" y="270"/>
                  <a:pt x="4793" y="276"/>
                </a:cubicBezTo>
                <a:moveTo>
                  <a:pt x="2688" y="6551"/>
                </a:moveTo>
                <a:cubicBezTo>
                  <a:pt x="4121" y="6541"/>
                  <a:pt x="5538" y="6469"/>
                  <a:pt x="6970" y="6494"/>
                </a:cubicBezTo>
                <a:cubicBezTo>
                  <a:pt x="7010" y="6495"/>
                  <a:pt x="6982" y="6571"/>
                  <a:pt x="6994" y="6573"/>
                </a:cubicBezTo>
                <a:cubicBezTo>
                  <a:pt x="7004" y="6574"/>
                  <a:pt x="6989" y="6716"/>
                  <a:pt x="6988" y="6734"/>
                </a:cubicBezTo>
                <a:cubicBezTo>
                  <a:pt x="6989" y="6724"/>
                  <a:pt x="6979" y="6729"/>
                  <a:pt x="6980" y="6719"/>
                </a:cubicBezTo>
                <a:cubicBezTo>
                  <a:pt x="6986" y="6673"/>
                  <a:pt x="6986" y="6646"/>
                  <a:pt x="7012" y="6603"/>
                </a:cubicBezTo>
                <a:cubicBezTo>
                  <a:pt x="7057" y="6529"/>
                  <a:pt x="7102" y="6523"/>
                  <a:pt x="7173" y="6496"/>
                </a:cubicBezTo>
                <a:cubicBezTo>
                  <a:pt x="7188" y="6534"/>
                  <a:pt x="7204" y="6570"/>
                  <a:pt x="7215" y="6616"/>
                </a:cubicBezTo>
                <a:cubicBezTo>
                  <a:pt x="7230" y="6677"/>
                  <a:pt x="7252" y="6720"/>
                  <a:pt x="7276" y="676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75" name="Freeform 5"/>
          <p:cNvSpPr/>
          <p:nvPr/>
        </p:nvSpPr>
        <p:spPr>
          <a:xfrm>
            <a:off x="804960" y="1034640"/>
            <a:ext cx="1340280" cy="215280"/>
          </a:xfrm>
          <a:custGeom>
            <a:avLst/>
            <a:gdLst/>
            <a:ahLst/>
            <a:rect l="0" t="0" r="r" b="b"/>
            <a:pathLst>
              <a:path w="3723" h="598">
                <a:moveTo>
                  <a:pt x="0" y="203"/>
                </a:moveTo>
                <a:cubicBezTo>
                  <a:pt x="10" y="204"/>
                  <a:pt x="32" y="206"/>
                  <a:pt x="45" y="205"/>
                </a:cubicBezTo>
                <a:cubicBezTo>
                  <a:pt x="103" y="203"/>
                  <a:pt x="161" y="193"/>
                  <a:pt x="218" y="188"/>
                </a:cubicBezTo>
                <a:cubicBezTo>
                  <a:pt x="284" y="182"/>
                  <a:pt x="350" y="175"/>
                  <a:pt x="416" y="168"/>
                </a:cubicBezTo>
                <a:cubicBezTo>
                  <a:pt x="469" y="164"/>
                  <a:pt x="522" y="160"/>
                  <a:pt x="574" y="150"/>
                </a:cubicBezTo>
                <a:cubicBezTo>
                  <a:pt x="583" y="148"/>
                  <a:pt x="595" y="141"/>
                  <a:pt x="599" y="140"/>
                </a:cubicBezTo>
                <a:cubicBezTo>
                  <a:pt x="534" y="140"/>
                  <a:pt x="462" y="131"/>
                  <a:pt x="398" y="145"/>
                </a:cubicBezTo>
                <a:cubicBezTo>
                  <a:pt x="366" y="152"/>
                  <a:pt x="356" y="168"/>
                  <a:pt x="352" y="199"/>
                </a:cubicBezTo>
                <a:cubicBezTo>
                  <a:pt x="345" y="253"/>
                  <a:pt x="353" y="309"/>
                  <a:pt x="364" y="362"/>
                </a:cubicBezTo>
                <a:cubicBezTo>
                  <a:pt x="377" y="424"/>
                  <a:pt x="407" y="507"/>
                  <a:pt x="392" y="571"/>
                </a:cubicBezTo>
                <a:cubicBezTo>
                  <a:pt x="386" y="595"/>
                  <a:pt x="382" y="594"/>
                  <a:pt x="358" y="596"/>
                </a:cubicBezTo>
                <a:cubicBezTo>
                  <a:pt x="339" y="597"/>
                  <a:pt x="337" y="592"/>
                  <a:pt x="322" y="584"/>
                </a:cubicBezTo>
                <a:cubicBezTo>
                  <a:pt x="328" y="555"/>
                  <a:pt x="300" y="566"/>
                  <a:pt x="346" y="545"/>
                </a:cubicBezTo>
                <a:cubicBezTo>
                  <a:pt x="445" y="501"/>
                  <a:pt x="568" y="484"/>
                  <a:pt x="674" y="467"/>
                </a:cubicBezTo>
                <a:cubicBezTo>
                  <a:pt x="692" y="464"/>
                  <a:pt x="711" y="462"/>
                  <a:pt x="729" y="459"/>
                </a:cubicBezTo>
                <a:moveTo>
                  <a:pt x="841" y="320"/>
                </a:moveTo>
                <a:cubicBezTo>
                  <a:pt x="835" y="313"/>
                  <a:pt x="818" y="295"/>
                  <a:pt x="826" y="300"/>
                </a:cubicBezTo>
                <a:cubicBezTo>
                  <a:pt x="863" y="325"/>
                  <a:pt x="896" y="379"/>
                  <a:pt x="925" y="412"/>
                </a:cubicBezTo>
                <a:cubicBezTo>
                  <a:pt x="951" y="442"/>
                  <a:pt x="982" y="470"/>
                  <a:pt x="1005" y="503"/>
                </a:cubicBezTo>
                <a:cubicBezTo>
                  <a:pt x="1009" y="509"/>
                  <a:pt x="1010" y="510"/>
                  <a:pt x="1011" y="514"/>
                </a:cubicBezTo>
                <a:cubicBezTo>
                  <a:pt x="992" y="481"/>
                  <a:pt x="978" y="454"/>
                  <a:pt x="975" y="416"/>
                </a:cubicBezTo>
                <a:cubicBezTo>
                  <a:pt x="971" y="362"/>
                  <a:pt x="982" y="324"/>
                  <a:pt x="1029" y="291"/>
                </a:cubicBezTo>
                <a:cubicBezTo>
                  <a:pt x="1070" y="262"/>
                  <a:pt x="1151" y="253"/>
                  <a:pt x="1196" y="278"/>
                </a:cubicBezTo>
                <a:cubicBezTo>
                  <a:pt x="1251" y="308"/>
                  <a:pt x="1271" y="379"/>
                  <a:pt x="1281" y="434"/>
                </a:cubicBezTo>
                <a:cubicBezTo>
                  <a:pt x="1288" y="471"/>
                  <a:pt x="1279" y="520"/>
                  <a:pt x="1299" y="554"/>
                </a:cubicBezTo>
                <a:cubicBezTo>
                  <a:pt x="1313" y="568"/>
                  <a:pt x="1320" y="572"/>
                  <a:pt x="1336" y="566"/>
                </a:cubicBezTo>
                <a:moveTo>
                  <a:pt x="2094" y="36"/>
                </a:moveTo>
                <a:cubicBezTo>
                  <a:pt x="2102" y="34"/>
                  <a:pt x="2086" y="0"/>
                  <a:pt x="2111" y="52"/>
                </a:cubicBezTo>
                <a:cubicBezTo>
                  <a:pt x="2136" y="103"/>
                  <a:pt x="2151" y="159"/>
                  <a:pt x="2162" y="215"/>
                </a:cubicBezTo>
                <a:cubicBezTo>
                  <a:pt x="2172" y="266"/>
                  <a:pt x="2180" y="318"/>
                  <a:pt x="2190" y="370"/>
                </a:cubicBezTo>
                <a:cubicBezTo>
                  <a:pt x="2195" y="394"/>
                  <a:pt x="2196" y="414"/>
                  <a:pt x="2196" y="439"/>
                </a:cubicBezTo>
                <a:moveTo>
                  <a:pt x="1836" y="307"/>
                </a:moveTo>
                <a:cubicBezTo>
                  <a:pt x="1917" y="288"/>
                  <a:pt x="1992" y="275"/>
                  <a:pt x="2074" y="269"/>
                </a:cubicBezTo>
                <a:cubicBezTo>
                  <a:pt x="2208" y="259"/>
                  <a:pt x="2411" y="293"/>
                  <a:pt x="2535" y="233"/>
                </a:cubicBezTo>
                <a:cubicBezTo>
                  <a:pt x="2572" y="215"/>
                  <a:pt x="2588" y="197"/>
                  <a:pt x="2582" y="155"/>
                </a:cubicBezTo>
                <a:cubicBezTo>
                  <a:pt x="2577" y="120"/>
                  <a:pt x="2559" y="100"/>
                  <a:pt x="2539" y="73"/>
                </a:cubicBezTo>
                <a:cubicBezTo>
                  <a:pt x="2536" y="71"/>
                  <a:pt x="2535" y="70"/>
                  <a:pt x="2533" y="70"/>
                </a:cubicBezTo>
                <a:cubicBezTo>
                  <a:pt x="2527" y="131"/>
                  <a:pt x="2516" y="204"/>
                  <a:pt x="2529" y="265"/>
                </a:cubicBezTo>
                <a:cubicBezTo>
                  <a:pt x="2540" y="318"/>
                  <a:pt x="2577" y="379"/>
                  <a:pt x="2618" y="413"/>
                </a:cubicBezTo>
                <a:cubicBezTo>
                  <a:pt x="2640" y="432"/>
                  <a:pt x="2650" y="427"/>
                  <a:pt x="2670" y="437"/>
                </a:cubicBezTo>
                <a:cubicBezTo>
                  <a:pt x="2693" y="396"/>
                  <a:pt x="2711" y="344"/>
                  <a:pt x="2745" y="310"/>
                </a:cubicBezTo>
                <a:cubicBezTo>
                  <a:pt x="2765" y="290"/>
                  <a:pt x="2803" y="278"/>
                  <a:pt x="2830" y="288"/>
                </a:cubicBezTo>
                <a:cubicBezTo>
                  <a:pt x="2912" y="316"/>
                  <a:pt x="2945" y="372"/>
                  <a:pt x="3039" y="374"/>
                </a:cubicBezTo>
                <a:cubicBezTo>
                  <a:pt x="3086" y="375"/>
                  <a:pt x="3106" y="369"/>
                  <a:pt x="3140" y="337"/>
                </a:cubicBezTo>
                <a:cubicBezTo>
                  <a:pt x="3167" y="312"/>
                  <a:pt x="3170" y="253"/>
                  <a:pt x="3209" y="247"/>
                </a:cubicBezTo>
                <a:cubicBezTo>
                  <a:pt x="3237" y="243"/>
                  <a:pt x="3256" y="256"/>
                  <a:pt x="3282" y="263"/>
                </a:cubicBezTo>
                <a:cubicBezTo>
                  <a:pt x="3338" y="279"/>
                  <a:pt x="3413" y="294"/>
                  <a:pt x="3468" y="266"/>
                </a:cubicBezTo>
                <a:cubicBezTo>
                  <a:pt x="3499" y="250"/>
                  <a:pt x="3529" y="237"/>
                  <a:pt x="3526" y="198"/>
                </a:cubicBezTo>
                <a:cubicBezTo>
                  <a:pt x="3523" y="149"/>
                  <a:pt x="3461" y="131"/>
                  <a:pt x="3418" y="117"/>
                </a:cubicBezTo>
                <a:cubicBezTo>
                  <a:pt x="3347" y="95"/>
                  <a:pt x="3242" y="79"/>
                  <a:pt x="3172" y="113"/>
                </a:cubicBezTo>
                <a:cubicBezTo>
                  <a:pt x="3116" y="141"/>
                  <a:pt x="3073" y="218"/>
                  <a:pt x="3092" y="280"/>
                </a:cubicBezTo>
                <a:cubicBezTo>
                  <a:pt x="3118" y="368"/>
                  <a:pt x="3257" y="400"/>
                  <a:pt x="3332" y="418"/>
                </a:cubicBezTo>
                <a:cubicBezTo>
                  <a:pt x="3459" y="448"/>
                  <a:pt x="3592" y="449"/>
                  <a:pt x="3722" y="45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76" name="Freeform 6"/>
          <p:cNvSpPr/>
          <p:nvPr/>
        </p:nvSpPr>
        <p:spPr>
          <a:xfrm>
            <a:off x="2419560" y="1070640"/>
            <a:ext cx="1943280" cy="180360"/>
          </a:xfrm>
          <a:custGeom>
            <a:avLst/>
            <a:gdLst/>
            <a:ahLst/>
            <a:rect l="0" t="0" r="r" b="b"/>
            <a:pathLst>
              <a:path w="5398" h="501">
                <a:moveTo>
                  <a:pt x="228" y="83"/>
                </a:moveTo>
                <a:cubicBezTo>
                  <a:pt x="229" y="70"/>
                  <a:pt x="237" y="53"/>
                  <a:pt x="222" y="45"/>
                </a:cubicBezTo>
                <a:cubicBezTo>
                  <a:pt x="179" y="24"/>
                  <a:pt x="113" y="84"/>
                  <a:pt x="87" y="107"/>
                </a:cubicBezTo>
                <a:cubicBezTo>
                  <a:pt x="37" y="150"/>
                  <a:pt x="0" y="196"/>
                  <a:pt x="4" y="263"/>
                </a:cubicBezTo>
                <a:cubicBezTo>
                  <a:pt x="8" y="337"/>
                  <a:pt x="118" y="339"/>
                  <a:pt x="173" y="342"/>
                </a:cubicBezTo>
                <a:cubicBezTo>
                  <a:pt x="277" y="348"/>
                  <a:pt x="377" y="339"/>
                  <a:pt x="468" y="285"/>
                </a:cubicBezTo>
                <a:cubicBezTo>
                  <a:pt x="513" y="257"/>
                  <a:pt x="562" y="194"/>
                  <a:pt x="520" y="140"/>
                </a:cubicBezTo>
                <a:cubicBezTo>
                  <a:pt x="473" y="80"/>
                  <a:pt x="367" y="45"/>
                  <a:pt x="295" y="33"/>
                </a:cubicBezTo>
                <a:cubicBezTo>
                  <a:pt x="261" y="27"/>
                  <a:pt x="177" y="12"/>
                  <a:pt x="161" y="55"/>
                </a:cubicBezTo>
                <a:cubicBezTo>
                  <a:pt x="161" y="82"/>
                  <a:pt x="163" y="92"/>
                  <a:pt x="188" y="98"/>
                </a:cubicBezTo>
                <a:moveTo>
                  <a:pt x="1149" y="11"/>
                </a:moveTo>
                <a:cubicBezTo>
                  <a:pt x="1093" y="2"/>
                  <a:pt x="1031" y="0"/>
                  <a:pt x="974" y="9"/>
                </a:cubicBezTo>
                <a:cubicBezTo>
                  <a:pt x="878" y="24"/>
                  <a:pt x="777" y="55"/>
                  <a:pt x="697" y="111"/>
                </a:cubicBezTo>
                <a:cubicBezTo>
                  <a:pt x="664" y="133"/>
                  <a:pt x="592" y="211"/>
                  <a:pt x="631" y="259"/>
                </a:cubicBezTo>
                <a:cubicBezTo>
                  <a:pt x="691" y="332"/>
                  <a:pt x="856" y="324"/>
                  <a:pt x="937" y="326"/>
                </a:cubicBezTo>
                <a:cubicBezTo>
                  <a:pt x="974" y="326"/>
                  <a:pt x="1010" y="326"/>
                  <a:pt x="1047" y="326"/>
                </a:cubicBezTo>
                <a:moveTo>
                  <a:pt x="1580" y="87"/>
                </a:moveTo>
                <a:cubicBezTo>
                  <a:pt x="1569" y="58"/>
                  <a:pt x="1562" y="26"/>
                  <a:pt x="1526" y="21"/>
                </a:cubicBezTo>
                <a:cubicBezTo>
                  <a:pt x="1470" y="13"/>
                  <a:pt x="1419" y="28"/>
                  <a:pt x="1371" y="55"/>
                </a:cubicBezTo>
                <a:cubicBezTo>
                  <a:pt x="1314" y="88"/>
                  <a:pt x="1280" y="125"/>
                  <a:pt x="1274" y="191"/>
                </a:cubicBezTo>
                <a:cubicBezTo>
                  <a:pt x="1268" y="251"/>
                  <a:pt x="1314" y="280"/>
                  <a:pt x="1368" y="295"/>
                </a:cubicBezTo>
                <a:cubicBezTo>
                  <a:pt x="1431" y="314"/>
                  <a:pt x="1502" y="305"/>
                  <a:pt x="1567" y="302"/>
                </a:cubicBezTo>
                <a:moveTo>
                  <a:pt x="1746" y="139"/>
                </a:moveTo>
                <a:cubicBezTo>
                  <a:pt x="1746" y="110"/>
                  <a:pt x="1745" y="80"/>
                  <a:pt x="1744" y="51"/>
                </a:cubicBezTo>
                <a:cubicBezTo>
                  <a:pt x="1741" y="65"/>
                  <a:pt x="1730" y="69"/>
                  <a:pt x="1728" y="84"/>
                </a:cubicBezTo>
                <a:cubicBezTo>
                  <a:pt x="1723" y="120"/>
                  <a:pt x="1710" y="186"/>
                  <a:pt x="1732" y="218"/>
                </a:cubicBezTo>
                <a:cubicBezTo>
                  <a:pt x="1770" y="273"/>
                  <a:pt x="1890" y="282"/>
                  <a:pt x="1948" y="259"/>
                </a:cubicBezTo>
                <a:cubicBezTo>
                  <a:pt x="2019" y="232"/>
                  <a:pt x="2036" y="159"/>
                  <a:pt x="2035" y="93"/>
                </a:cubicBezTo>
                <a:cubicBezTo>
                  <a:pt x="2034" y="61"/>
                  <a:pt x="2021" y="54"/>
                  <a:pt x="2013" y="35"/>
                </a:cubicBezTo>
                <a:cubicBezTo>
                  <a:pt x="2010" y="35"/>
                  <a:pt x="2008" y="35"/>
                  <a:pt x="2005" y="35"/>
                </a:cubicBezTo>
                <a:cubicBezTo>
                  <a:pt x="1997" y="92"/>
                  <a:pt x="1976" y="155"/>
                  <a:pt x="2008" y="210"/>
                </a:cubicBezTo>
                <a:cubicBezTo>
                  <a:pt x="2045" y="274"/>
                  <a:pt x="2147" y="303"/>
                  <a:pt x="2217" y="285"/>
                </a:cubicBezTo>
                <a:cubicBezTo>
                  <a:pt x="2272" y="270"/>
                  <a:pt x="2328" y="202"/>
                  <a:pt x="2298" y="142"/>
                </a:cubicBezTo>
                <a:cubicBezTo>
                  <a:pt x="2279" y="105"/>
                  <a:pt x="2232" y="81"/>
                  <a:pt x="2196" y="64"/>
                </a:cubicBezTo>
                <a:cubicBezTo>
                  <a:pt x="2167" y="50"/>
                  <a:pt x="2143" y="49"/>
                  <a:pt x="2116" y="57"/>
                </a:cubicBezTo>
                <a:cubicBezTo>
                  <a:pt x="2116" y="62"/>
                  <a:pt x="2116" y="68"/>
                  <a:pt x="2116" y="73"/>
                </a:cubicBezTo>
                <a:cubicBezTo>
                  <a:pt x="2146" y="112"/>
                  <a:pt x="2158" y="131"/>
                  <a:pt x="2214" y="160"/>
                </a:cubicBezTo>
                <a:cubicBezTo>
                  <a:pt x="2291" y="200"/>
                  <a:pt x="2397" y="223"/>
                  <a:pt x="2450" y="294"/>
                </a:cubicBezTo>
                <a:cubicBezTo>
                  <a:pt x="2475" y="328"/>
                  <a:pt x="2462" y="360"/>
                  <a:pt x="2461" y="394"/>
                </a:cubicBezTo>
                <a:cubicBezTo>
                  <a:pt x="2461" y="395"/>
                  <a:pt x="2460" y="396"/>
                  <a:pt x="2460" y="397"/>
                </a:cubicBezTo>
                <a:cubicBezTo>
                  <a:pt x="2491" y="370"/>
                  <a:pt x="2520" y="347"/>
                  <a:pt x="2555" y="323"/>
                </a:cubicBezTo>
                <a:cubicBezTo>
                  <a:pt x="2654" y="258"/>
                  <a:pt x="2743" y="192"/>
                  <a:pt x="2798" y="86"/>
                </a:cubicBezTo>
                <a:cubicBezTo>
                  <a:pt x="2798" y="82"/>
                  <a:pt x="2798" y="79"/>
                  <a:pt x="2798" y="75"/>
                </a:cubicBezTo>
                <a:cubicBezTo>
                  <a:pt x="2767" y="73"/>
                  <a:pt x="2729" y="65"/>
                  <a:pt x="2693" y="68"/>
                </a:cubicBezTo>
                <a:cubicBezTo>
                  <a:pt x="2649" y="72"/>
                  <a:pt x="2647" y="89"/>
                  <a:pt x="2620" y="103"/>
                </a:cubicBezTo>
                <a:cubicBezTo>
                  <a:pt x="2646" y="116"/>
                  <a:pt x="2673" y="132"/>
                  <a:pt x="2716" y="140"/>
                </a:cubicBezTo>
                <a:cubicBezTo>
                  <a:pt x="2849" y="166"/>
                  <a:pt x="2981" y="181"/>
                  <a:pt x="3104" y="244"/>
                </a:cubicBezTo>
                <a:cubicBezTo>
                  <a:pt x="3142" y="263"/>
                  <a:pt x="3182" y="291"/>
                  <a:pt x="3162" y="339"/>
                </a:cubicBezTo>
                <a:cubicBezTo>
                  <a:pt x="3151" y="366"/>
                  <a:pt x="3113" y="377"/>
                  <a:pt x="3092" y="394"/>
                </a:cubicBezTo>
                <a:cubicBezTo>
                  <a:pt x="3091" y="395"/>
                  <a:pt x="3089" y="396"/>
                  <a:pt x="3088" y="397"/>
                </a:cubicBezTo>
                <a:cubicBezTo>
                  <a:pt x="3115" y="390"/>
                  <a:pt x="3148" y="386"/>
                  <a:pt x="3179" y="373"/>
                </a:cubicBezTo>
                <a:cubicBezTo>
                  <a:pt x="3306" y="320"/>
                  <a:pt x="3356" y="257"/>
                  <a:pt x="3395" y="133"/>
                </a:cubicBezTo>
                <a:cubicBezTo>
                  <a:pt x="3393" y="145"/>
                  <a:pt x="3393" y="135"/>
                  <a:pt x="3392" y="147"/>
                </a:cubicBezTo>
                <a:cubicBezTo>
                  <a:pt x="3388" y="184"/>
                  <a:pt x="3372" y="236"/>
                  <a:pt x="3407" y="261"/>
                </a:cubicBezTo>
                <a:cubicBezTo>
                  <a:pt x="3460" y="299"/>
                  <a:pt x="3592" y="295"/>
                  <a:pt x="3648" y="270"/>
                </a:cubicBezTo>
                <a:cubicBezTo>
                  <a:pt x="3683" y="254"/>
                  <a:pt x="3703" y="216"/>
                  <a:pt x="3692" y="179"/>
                </a:cubicBezTo>
                <a:cubicBezTo>
                  <a:pt x="3676" y="125"/>
                  <a:pt x="3620" y="115"/>
                  <a:pt x="3569" y="108"/>
                </a:cubicBezTo>
                <a:cubicBezTo>
                  <a:pt x="3491" y="97"/>
                  <a:pt x="3421" y="120"/>
                  <a:pt x="3364" y="174"/>
                </a:cubicBezTo>
                <a:cubicBezTo>
                  <a:pt x="3303" y="232"/>
                  <a:pt x="3304" y="295"/>
                  <a:pt x="3375" y="337"/>
                </a:cubicBezTo>
                <a:cubicBezTo>
                  <a:pt x="3474" y="395"/>
                  <a:pt x="3667" y="391"/>
                  <a:pt x="3774" y="366"/>
                </a:cubicBezTo>
                <a:cubicBezTo>
                  <a:pt x="3846" y="349"/>
                  <a:pt x="3897" y="312"/>
                  <a:pt x="3913" y="241"/>
                </a:cubicBezTo>
                <a:cubicBezTo>
                  <a:pt x="3926" y="180"/>
                  <a:pt x="3913" y="102"/>
                  <a:pt x="3913" y="39"/>
                </a:cubicBezTo>
                <a:cubicBezTo>
                  <a:pt x="3922" y="52"/>
                  <a:pt x="3945" y="77"/>
                  <a:pt x="3956" y="97"/>
                </a:cubicBezTo>
                <a:cubicBezTo>
                  <a:pt x="4004" y="183"/>
                  <a:pt x="4050" y="266"/>
                  <a:pt x="4105" y="347"/>
                </a:cubicBezTo>
                <a:cubicBezTo>
                  <a:pt x="4102" y="317"/>
                  <a:pt x="4097" y="289"/>
                  <a:pt x="4097" y="259"/>
                </a:cubicBezTo>
                <a:cubicBezTo>
                  <a:pt x="4097" y="207"/>
                  <a:pt x="4102" y="176"/>
                  <a:pt x="4135" y="133"/>
                </a:cubicBezTo>
                <a:cubicBezTo>
                  <a:pt x="4162" y="99"/>
                  <a:pt x="4202" y="79"/>
                  <a:pt x="4247" y="87"/>
                </a:cubicBezTo>
                <a:cubicBezTo>
                  <a:pt x="4309" y="98"/>
                  <a:pt x="4342" y="136"/>
                  <a:pt x="4365" y="194"/>
                </a:cubicBezTo>
                <a:cubicBezTo>
                  <a:pt x="4385" y="242"/>
                  <a:pt x="4379" y="307"/>
                  <a:pt x="4367" y="356"/>
                </a:cubicBezTo>
                <a:cubicBezTo>
                  <a:pt x="4360" y="371"/>
                  <a:pt x="4359" y="374"/>
                  <a:pt x="4353" y="383"/>
                </a:cubicBezTo>
                <a:moveTo>
                  <a:pt x="4724" y="43"/>
                </a:moveTo>
                <a:cubicBezTo>
                  <a:pt x="4673" y="43"/>
                  <a:pt x="4648" y="55"/>
                  <a:pt x="4605" y="86"/>
                </a:cubicBezTo>
                <a:cubicBezTo>
                  <a:pt x="4553" y="123"/>
                  <a:pt x="4535" y="156"/>
                  <a:pt x="4532" y="217"/>
                </a:cubicBezTo>
                <a:cubicBezTo>
                  <a:pt x="4529" y="280"/>
                  <a:pt x="4593" y="300"/>
                  <a:pt x="4648" y="312"/>
                </a:cubicBezTo>
                <a:cubicBezTo>
                  <a:pt x="4668" y="315"/>
                  <a:pt x="4689" y="318"/>
                  <a:pt x="4709" y="321"/>
                </a:cubicBezTo>
                <a:moveTo>
                  <a:pt x="4991" y="104"/>
                </a:moveTo>
                <a:cubicBezTo>
                  <a:pt x="4989" y="96"/>
                  <a:pt x="4986" y="56"/>
                  <a:pt x="4984" y="83"/>
                </a:cubicBezTo>
                <a:cubicBezTo>
                  <a:pt x="4981" y="122"/>
                  <a:pt x="4972" y="192"/>
                  <a:pt x="4997" y="223"/>
                </a:cubicBezTo>
                <a:cubicBezTo>
                  <a:pt x="5021" y="251"/>
                  <a:pt x="5072" y="248"/>
                  <a:pt x="5105" y="246"/>
                </a:cubicBezTo>
                <a:cubicBezTo>
                  <a:pt x="5145" y="242"/>
                  <a:pt x="5184" y="209"/>
                  <a:pt x="5203" y="175"/>
                </a:cubicBezTo>
                <a:cubicBezTo>
                  <a:pt x="5222" y="141"/>
                  <a:pt x="5217" y="100"/>
                  <a:pt x="5185" y="79"/>
                </a:cubicBezTo>
                <a:cubicBezTo>
                  <a:pt x="5139" y="49"/>
                  <a:pt x="5057" y="45"/>
                  <a:pt x="5006" y="61"/>
                </a:cubicBezTo>
                <a:cubicBezTo>
                  <a:pt x="4936" y="83"/>
                  <a:pt x="4866" y="146"/>
                  <a:pt x="4836" y="211"/>
                </a:cubicBezTo>
                <a:cubicBezTo>
                  <a:pt x="4806" y="277"/>
                  <a:pt x="4826" y="336"/>
                  <a:pt x="4875" y="384"/>
                </a:cubicBezTo>
                <a:cubicBezTo>
                  <a:pt x="4937" y="446"/>
                  <a:pt x="5027" y="474"/>
                  <a:pt x="5112" y="484"/>
                </a:cubicBezTo>
                <a:cubicBezTo>
                  <a:pt x="5188" y="493"/>
                  <a:pt x="5290" y="500"/>
                  <a:pt x="5364" y="475"/>
                </a:cubicBezTo>
                <a:cubicBezTo>
                  <a:pt x="5375" y="469"/>
                  <a:pt x="5386" y="463"/>
                  <a:pt x="5397" y="45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77" name="Freeform 7"/>
          <p:cNvSpPr/>
          <p:nvPr/>
        </p:nvSpPr>
        <p:spPr>
          <a:xfrm>
            <a:off x="4672440" y="1068480"/>
            <a:ext cx="3252600" cy="194400"/>
          </a:xfrm>
          <a:custGeom>
            <a:avLst/>
            <a:gdLst/>
            <a:ahLst/>
            <a:rect l="0" t="0" r="r" b="b"/>
            <a:pathLst>
              <a:path w="9035" h="540">
                <a:moveTo>
                  <a:pt x="305" y="249"/>
                </a:moveTo>
                <a:cubicBezTo>
                  <a:pt x="325" y="230"/>
                  <a:pt x="330" y="233"/>
                  <a:pt x="336" y="205"/>
                </a:cubicBezTo>
                <a:cubicBezTo>
                  <a:pt x="339" y="193"/>
                  <a:pt x="342" y="174"/>
                  <a:pt x="333" y="164"/>
                </a:cubicBezTo>
                <a:cubicBezTo>
                  <a:pt x="308" y="136"/>
                  <a:pt x="249" y="140"/>
                  <a:pt x="217" y="140"/>
                </a:cubicBezTo>
                <a:cubicBezTo>
                  <a:pt x="155" y="139"/>
                  <a:pt x="101" y="159"/>
                  <a:pt x="55" y="201"/>
                </a:cubicBezTo>
                <a:cubicBezTo>
                  <a:pt x="30" y="224"/>
                  <a:pt x="0" y="284"/>
                  <a:pt x="25" y="318"/>
                </a:cubicBezTo>
                <a:cubicBezTo>
                  <a:pt x="71" y="380"/>
                  <a:pt x="189" y="371"/>
                  <a:pt x="254" y="368"/>
                </a:cubicBezTo>
                <a:cubicBezTo>
                  <a:pt x="308" y="366"/>
                  <a:pt x="365" y="349"/>
                  <a:pt x="378" y="288"/>
                </a:cubicBezTo>
                <a:cubicBezTo>
                  <a:pt x="390" y="227"/>
                  <a:pt x="367" y="184"/>
                  <a:pt x="328" y="140"/>
                </a:cubicBezTo>
                <a:cubicBezTo>
                  <a:pt x="302" y="111"/>
                  <a:pt x="278" y="91"/>
                  <a:pt x="242" y="82"/>
                </a:cubicBezTo>
                <a:cubicBezTo>
                  <a:pt x="237" y="82"/>
                  <a:pt x="232" y="82"/>
                  <a:pt x="227" y="82"/>
                </a:cubicBezTo>
                <a:cubicBezTo>
                  <a:pt x="222" y="99"/>
                  <a:pt x="205" y="140"/>
                  <a:pt x="218" y="163"/>
                </a:cubicBezTo>
                <a:cubicBezTo>
                  <a:pt x="242" y="206"/>
                  <a:pt x="303" y="232"/>
                  <a:pt x="347" y="245"/>
                </a:cubicBezTo>
                <a:cubicBezTo>
                  <a:pt x="391" y="258"/>
                  <a:pt x="449" y="260"/>
                  <a:pt x="494" y="250"/>
                </a:cubicBezTo>
                <a:cubicBezTo>
                  <a:pt x="527" y="242"/>
                  <a:pt x="550" y="207"/>
                  <a:pt x="572" y="185"/>
                </a:cubicBezTo>
                <a:cubicBezTo>
                  <a:pt x="602" y="156"/>
                  <a:pt x="621" y="134"/>
                  <a:pt x="626" y="92"/>
                </a:cubicBezTo>
                <a:cubicBezTo>
                  <a:pt x="630" y="60"/>
                  <a:pt x="620" y="50"/>
                  <a:pt x="601" y="27"/>
                </a:cubicBezTo>
                <a:cubicBezTo>
                  <a:pt x="590" y="13"/>
                  <a:pt x="579" y="9"/>
                  <a:pt x="565" y="0"/>
                </a:cubicBezTo>
                <a:cubicBezTo>
                  <a:pt x="564" y="0"/>
                  <a:pt x="564" y="0"/>
                  <a:pt x="563" y="0"/>
                </a:cubicBezTo>
                <a:cubicBezTo>
                  <a:pt x="580" y="32"/>
                  <a:pt x="595" y="47"/>
                  <a:pt x="626" y="71"/>
                </a:cubicBezTo>
                <a:cubicBezTo>
                  <a:pt x="676" y="110"/>
                  <a:pt x="733" y="141"/>
                  <a:pt x="775" y="189"/>
                </a:cubicBezTo>
                <a:cubicBezTo>
                  <a:pt x="799" y="216"/>
                  <a:pt x="798" y="241"/>
                  <a:pt x="797" y="276"/>
                </a:cubicBezTo>
                <a:cubicBezTo>
                  <a:pt x="796" y="304"/>
                  <a:pt x="786" y="331"/>
                  <a:pt x="782" y="359"/>
                </a:cubicBezTo>
                <a:cubicBezTo>
                  <a:pt x="855" y="383"/>
                  <a:pt x="930" y="378"/>
                  <a:pt x="1006" y="379"/>
                </a:cubicBezTo>
                <a:moveTo>
                  <a:pt x="1416" y="82"/>
                </a:moveTo>
                <a:cubicBezTo>
                  <a:pt x="1416" y="67"/>
                  <a:pt x="1410" y="52"/>
                  <a:pt x="1428" y="47"/>
                </a:cubicBezTo>
                <a:cubicBezTo>
                  <a:pt x="1466" y="37"/>
                  <a:pt x="1500" y="54"/>
                  <a:pt x="1529" y="74"/>
                </a:cubicBezTo>
                <a:cubicBezTo>
                  <a:pt x="1620" y="136"/>
                  <a:pt x="1703" y="239"/>
                  <a:pt x="1708" y="354"/>
                </a:cubicBezTo>
                <a:cubicBezTo>
                  <a:pt x="1708" y="357"/>
                  <a:pt x="1708" y="359"/>
                  <a:pt x="1708" y="362"/>
                </a:cubicBezTo>
                <a:cubicBezTo>
                  <a:pt x="1675" y="360"/>
                  <a:pt x="1655" y="360"/>
                  <a:pt x="1630" y="333"/>
                </a:cubicBezTo>
                <a:cubicBezTo>
                  <a:pt x="1595" y="295"/>
                  <a:pt x="1589" y="249"/>
                  <a:pt x="1588" y="201"/>
                </a:cubicBezTo>
                <a:cubicBezTo>
                  <a:pt x="1587" y="145"/>
                  <a:pt x="1624" y="111"/>
                  <a:pt x="1676" y="92"/>
                </a:cubicBezTo>
                <a:cubicBezTo>
                  <a:pt x="1732" y="72"/>
                  <a:pt x="1820" y="71"/>
                  <a:pt x="1875" y="93"/>
                </a:cubicBezTo>
                <a:cubicBezTo>
                  <a:pt x="1947" y="122"/>
                  <a:pt x="1988" y="190"/>
                  <a:pt x="1993" y="265"/>
                </a:cubicBezTo>
                <a:cubicBezTo>
                  <a:pt x="1996" y="301"/>
                  <a:pt x="1993" y="334"/>
                  <a:pt x="1985" y="368"/>
                </a:cubicBezTo>
                <a:cubicBezTo>
                  <a:pt x="1981" y="386"/>
                  <a:pt x="1977" y="383"/>
                  <a:pt x="1996" y="385"/>
                </a:cubicBezTo>
                <a:cubicBezTo>
                  <a:pt x="2006" y="385"/>
                  <a:pt x="2017" y="385"/>
                  <a:pt x="2027" y="385"/>
                </a:cubicBezTo>
                <a:moveTo>
                  <a:pt x="2364" y="156"/>
                </a:moveTo>
                <a:cubicBezTo>
                  <a:pt x="2352" y="140"/>
                  <a:pt x="2342" y="136"/>
                  <a:pt x="2312" y="142"/>
                </a:cubicBezTo>
                <a:cubicBezTo>
                  <a:pt x="2258" y="153"/>
                  <a:pt x="2210" y="196"/>
                  <a:pt x="2194" y="249"/>
                </a:cubicBezTo>
                <a:cubicBezTo>
                  <a:pt x="2174" y="314"/>
                  <a:pt x="2208" y="346"/>
                  <a:pt x="2263" y="372"/>
                </a:cubicBezTo>
                <a:cubicBezTo>
                  <a:pt x="2312" y="395"/>
                  <a:pt x="2384" y="410"/>
                  <a:pt x="2438" y="398"/>
                </a:cubicBezTo>
                <a:cubicBezTo>
                  <a:pt x="2491" y="387"/>
                  <a:pt x="2495" y="337"/>
                  <a:pt x="2492" y="292"/>
                </a:cubicBezTo>
                <a:cubicBezTo>
                  <a:pt x="2489" y="237"/>
                  <a:pt x="2451" y="191"/>
                  <a:pt x="2409" y="158"/>
                </a:cubicBezTo>
                <a:cubicBezTo>
                  <a:pt x="2396" y="148"/>
                  <a:pt x="2363" y="126"/>
                  <a:pt x="2344" y="134"/>
                </a:cubicBezTo>
                <a:cubicBezTo>
                  <a:pt x="2344" y="137"/>
                  <a:pt x="2344" y="139"/>
                  <a:pt x="2344" y="142"/>
                </a:cubicBezTo>
                <a:moveTo>
                  <a:pt x="2581" y="106"/>
                </a:moveTo>
                <a:cubicBezTo>
                  <a:pt x="2581" y="92"/>
                  <a:pt x="2581" y="89"/>
                  <a:pt x="2581" y="81"/>
                </a:cubicBezTo>
                <a:cubicBezTo>
                  <a:pt x="2592" y="78"/>
                  <a:pt x="2610" y="72"/>
                  <a:pt x="2623" y="77"/>
                </a:cubicBezTo>
                <a:cubicBezTo>
                  <a:pt x="2672" y="96"/>
                  <a:pt x="2707" y="158"/>
                  <a:pt x="2731" y="201"/>
                </a:cubicBezTo>
                <a:cubicBezTo>
                  <a:pt x="2758" y="249"/>
                  <a:pt x="2780" y="303"/>
                  <a:pt x="2792" y="357"/>
                </a:cubicBezTo>
                <a:cubicBezTo>
                  <a:pt x="2796" y="372"/>
                  <a:pt x="2794" y="387"/>
                  <a:pt x="2795" y="402"/>
                </a:cubicBezTo>
                <a:cubicBezTo>
                  <a:pt x="2757" y="396"/>
                  <a:pt x="2737" y="374"/>
                  <a:pt x="2720" y="339"/>
                </a:cubicBezTo>
                <a:cubicBezTo>
                  <a:pt x="2705" y="309"/>
                  <a:pt x="2693" y="245"/>
                  <a:pt x="2707" y="212"/>
                </a:cubicBezTo>
                <a:cubicBezTo>
                  <a:pt x="2732" y="152"/>
                  <a:pt x="2811" y="115"/>
                  <a:pt x="2870" y="106"/>
                </a:cubicBezTo>
                <a:cubicBezTo>
                  <a:pt x="2918" y="99"/>
                  <a:pt x="2970" y="97"/>
                  <a:pt x="3005" y="136"/>
                </a:cubicBezTo>
                <a:cubicBezTo>
                  <a:pt x="3038" y="172"/>
                  <a:pt x="3035" y="225"/>
                  <a:pt x="3035" y="271"/>
                </a:cubicBezTo>
                <a:cubicBezTo>
                  <a:pt x="3035" y="289"/>
                  <a:pt x="3023" y="346"/>
                  <a:pt x="3032" y="361"/>
                </a:cubicBezTo>
                <a:cubicBezTo>
                  <a:pt x="3032" y="375"/>
                  <a:pt x="3035" y="379"/>
                  <a:pt x="3050" y="379"/>
                </a:cubicBezTo>
                <a:moveTo>
                  <a:pt x="3465" y="271"/>
                </a:moveTo>
                <a:cubicBezTo>
                  <a:pt x="3503" y="280"/>
                  <a:pt x="3543" y="284"/>
                  <a:pt x="3582" y="290"/>
                </a:cubicBezTo>
                <a:cubicBezTo>
                  <a:pt x="3623" y="296"/>
                  <a:pt x="3662" y="301"/>
                  <a:pt x="3703" y="303"/>
                </a:cubicBezTo>
                <a:moveTo>
                  <a:pt x="3985" y="50"/>
                </a:moveTo>
                <a:cubicBezTo>
                  <a:pt x="3973" y="24"/>
                  <a:pt x="3976" y="27"/>
                  <a:pt x="3943" y="58"/>
                </a:cubicBezTo>
                <a:cubicBezTo>
                  <a:pt x="3900" y="98"/>
                  <a:pt x="3855" y="149"/>
                  <a:pt x="3845" y="209"/>
                </a:cubicBezTo>
                <a:cubicBezTo>
                  <a:pt x="3834" y="273"/>
                  <a:pt x="3867" y="304"/>
                  <a:pt x="3924" y="323"/>
                </a:cubicBezTo>
                <a:cubicBezTo>
                  <a:pt x="3980" y="341"/>
                  <a:pt x="4079" y="350"/>
                  <a:pt x="4136" y="332"/>
                </a:cubicBezTo>
                <a:cubicBezTo>
                  <a:pt x="4191" y="315"/>
                  <a:pt x="4215" y="261"/>
                  <a:pt x="4208" y="208"/>
                </a:cubicBezTo>
                <a:cubicBezTo>
                  <a:pt x="4200" y="147"/>
                  <a:pt x="4143" y="103"/>
                  <a:pt x="4090" y="79"/>
                </a:cubicBezTo>
                <a:cubicBezTo>
                  <a:pt x="4075" y="72"/>
                  <a:pt x="4022" y="54"/>
                  <a:pt x="4006" y="68"/>
                </a:cubicBezTo>
                <a:cubicBezTo>
                  <a:pt x="4006" y="73"/>
                  <a:pt x="4006" y="78"/>
                  <a:pt x="4006" y="83"/>
                </a:cubicBezTo>
                <a:moveTo>
                  <a:pt x="4814" y="64"/>
                </a:moveTo>
                <a:cubicBezTo>
                  <a:pt x="4762" y="52"/>
                  <a:pt x="4698" y="44"/>
                  <a:pt x="4645" y="53"/>
                </a:cubicBezTo>
                <a:cubicBezTo>
                  <a:pt x="4573" y="65"/>
                  <a:pt x="4488" y="107"/>
                  <a:pt x="4449" y="171"/>
                </a:cubicBezTo>
                <a:cubicBezTo>
                  <a:pt x="4421" y="217"/>
                  <a:pt x="4426" y="287"/>
                  <a:pt x="4467" y="319"/>
                </a:cubicBezTo>
                <a:cubicBezTo>
                  <a:pt x="4534" y="373"/>
                  <a:pt x="4648" y="377"/>
                  <a:pt x="4731" y="381"/>
                </a:cubicBezTo>
                <a:cubicBezTo>
                  <a:pt x="4758" y="381"/>
                  <a:pt x="4785" y="381"/>
                  <a:pt x="4812" y="381"/>
                </a:cubicBezTo>
                <a:moveTo>
                  <a:pt x="5088" y="120"/>
                </a:moveTo>
                <a:cubicBezTo>
                  <a:pt x="5088" y="105"/>
                  <a:pt x="5089" y="94"/>
                  <a:pt x="5085" y="81"/>
                </a:cubicBezTo>
                <a:cubicBezTo>
                  <a:pt x="5046" y="81"/>
                  <a:pt x="5026" y="82"/>
                  <a:pt x="4993" y="107"/>
                </a:cubicBezTo>
                <a:cubicBezTo>
                  <a:pt x="4946" y="143"/>
                  <a:pt x="4920" y="188"/>
                  <a:pt x="4915" y="247"/>
                </a:cubicBezTo>
                <a:cubicBezTo>
                  <a:pt x="4909" y="317"/>
                  <a:pt x="4954" y="331"/>
                  <a:pt x="5007" y="357"/>
                </a:cubicBezTo>
                <a:moveTo>
                  <a:pt x="5363" y="124"/>
                </a:moveTo>
                <a:cubicBezTo>
                  <a:pt x="5363" y="125"/>
                  <a:pt x="5365" y="80"/>
                  <a:pt x="5363" y="109"/>
                </a:cubicBezTo>
                <a:cubicBezTo>
                  <a:pt x="5359" y="172"/>
                  <a:pt x="5315" y="329"/>
                  <a:pt x="5370" y="375"/>
                </a:cubicBezTo>
                <a:cubicBezTo>
                  <a:pt x="5410" y="408"/>
                  <a:pt x="5494" y="399"/>
                  <a:pt x="5540" y="386"/>
                </a:cubicBezTo>
                <a:cubicBezTo>
                  <a:pt x="5623" y="362"/>
                  <a:pt x="5680" y="302"/>
                  <a:pt x="5685" y="213"/>
                </a:cubicBezTo>
                <a:cubicBezTo>
                  <a:pt x="5687" y="185"/>
                  <a:pt x="5679" y="155"/>
                  <a:pt x="5677" y="133"/>
                </a:cubicBezTo>
                <a:cubicBezTo>
                  <a:pt x="5655" y="149"/>
                  <a:pt x="5644" y="125"/>
                  <a:pt x="5631" y="168"/>
                </a:cubicBezTo>
                <a:cubicBezTo>
                  <a:pt x="5621" y="201"/>
                  <a:pt x="5612" y="263"/>
                  <a:pt x="5630" y="296"/>
                </a:cubicBezTo>
                <a:cubicBezTo>
                  <a:pt x="5660" y="350"/>
                  <a:pt x="5734" y="369"/>
                  <a:pt x="5791" y="359"/>
                </a:cubicBezTo>
                <a:cubicBezTo>
                  <a:pt x="5840" y="350"/>
                  <a:pt x="5857" y="330"/>
                  <a:pt x="5876" y="283"/>
                </a:cubicBezTo>
                <a:cubicBezTo>
                  <a:pt x="5895" y="236"/>
                  <a:pt x="5902" y="145"/>
                  <a:pt x="5880" y="100"/>
                </a:cubicBezTo>
                <a:cubicBezTo>
                  <a:pt x="5869" y="78"/>
                  <a:pt x="5846" y="73"/>
                  <a:pt x="5826" y="67"/>
                </a:cubicBezTo>
                <a:cubicBezTo>
                  <a:pt x="5799" y="60"/>
                  <a:pt x="5794" y="79"/>
                  <a:pt x="5788" y="81"/>
                </a:cubicBezTo>
                <a:cubicBezTo>
                  <a:pt x="5814" y="128"/>
                  <a:pt x="5829" y="143"/>
                  <a:pt x="5886" y="171"/>
                </a:cubicBezTo>
                <a:cubicBezTo>
                  <a:pt x="5957" y="205"/>
                  <a:pt x="6033" y="231"/>
                  <a:pt x="6102" y="271"/>
                </a:cubicBezTo>
                <a:cubicBezTo>
                  <a:pt x="6128" y="286"/>
                  <a:pt x="6160" y="303"/>
                  <a:pt x="6157" y="337"/>
                </a:cubicBezTo>
                <a:cubicBezTo>
                  <a:pt x="6155" y="365"/>
                  <a:pt x="6109" y="375"/>
                  <a:pt x="6095" y="396"/>
                </a:cubicBezTo>
                <a:cubicBezTo>
                  <a:pt x="6085" y="411"/>
                  <a:pt x="6090" y="425"/>
                  <a:pt x="6084" y="439"/>
                </a:cubicBezTo>
                <a:cubicBezTo>
                  <a:pt x="6088" y="440"/>
                  <a:pt x="6103" y="453"/>
                  <a:pt x="6122" y="451"/>
                </a:cubicBezTo>
                <a:cubicBezTo>
                  <a:pt x="6157" y="448"/>
                  <a:pt x="6175" y="429"/>
                  <a:pt x="6201" y="406"/>
                </a:cubicBezTo>
                <a:cubicBezTo>
                  <a:pt x="6268" y="346"/>
                  <a:pt x="6322" y="262"/>
                  <a:pt x="6328" y="171"/>
                </a:cubicBezTo>
                <a:cubicBezTo>
                  <a:pt x="6330" y="139"/>
                  <a:pt x="6326" y="133"/>
                  <a:pt x="6298" y="119"/>
                </a:cubicBezTo>
                <a:cubicBezTo>
                  <a:pt x="6282" y="111"/>
                  <a:pt x="6267" y="117"/>
                  <a:pt x="6251" y="113"/>
                </a:cubicBezTo>
                <a:cubicBezTo>
                  <a:pt x="6274" y="124"/>
                  <a:pt x="6297" y="137"/>
                  <a:pt x="6321" y="147"/>
                </a:cubicBezTo>
                <a:cubicBezTo>
                  <a:pt x="6373" y="169"/>
                  <a:pt x="6446" y="186"/>
                  <a:pt x="6483" y="231"/>
                </a:cubicBezTo>
                <a:cubicBezTo>
                  <a:pt x="6512" y="268"/>
                  <a:pt x="6499" y="302"/>
                  <a:pt x="6480" y="334"/>
                </a:cubicBezTo>
                <a:cubicBezTo>
                  <a:pt x="6462" y="365"/>
                  <a:pt x="6451" y="380"/>
                  <a:pt x="6439" y="412"/>
                </a:cubicBezTo>
                <a:cubicBezTo>
                  <a:pt x="6470" y="415"/>
                  <a:pt x="6503" y="423"/>
                  <a:pt x="6536" y="416"/>
                </a:cubicBezTo>
                <a:cubicBezTo>
                  <a:pt x="6596" y="403"/>
                  <a:pt x="6663" y="372"/>
                  <a:pt x="6715" y="341"/>
                </a:cubicBezTo>
                <a:cubicBezTo>
                  <a:pt x="6780" y="302"/>
                  <a:pt x="6806" y="246"/>
                  <a:pt x="6841" y="183"/>
                </a:cubicBezTo>
                <a:cubicBezTo>
                  <a:pt x="6837" y="203"/>
                  <a:pt x="6817" y="223"/>
                  <a:pt x="6828" y="247"/>
                </a:cubicBezTo>
                <a:cubicBezTo>
                  <a:pt x="6846" y="287"/>
                  <a:pt x="6888" y="301"/>
                  <a:pt x="6927" y="312"/>
                </a:cubicBezTo>
                <a:cubicBezTo>
                  <a:pt x="6991" y="330"/>
                  <a:pt x="7144" y="354"/>
                  <a:pt x="7198" y="308"/>
                </a:cubicBezTo>
                <a:cubicBezTo>
                  <a:pt x="7229" y="282"/>
                  <a:pt x="7217" y="235"/>
                  <a:pt x="7200" y="206"/>
                </a:cubicBezTo>
                <a:cubicBezTo>
                  <a:pt x="7169" y="153"/>
                  <a:pt x="7045" y="139"/>
                  <a:pt x="6993" y="153"/>
                </a:cubicBezTo>
                <a:cubicBezTo>
                  <a:pt x="6923" y="172"/>
                  <a:pt x="6876" y="236"/>
                  <a:pt x="6872" y="305"/>
                </a:cubicBezTo>
                <a:cubicBezTo>
                  <a:pt x="6868" y="363"/>
                  <a:pt x="6892" y="393"/>
                  <a:pt x="6938" y="426"/>
                </a:cubicBezTo>
                <a:cubicBezTo>
                  <a:pt x="6977" y="453"/>
                  <a:pt x="7042" y="476"/>
                  <a:pt x="7090" y="463"/>
                </a:cubicBezTo>
                <a:cubicBezTo>
                  <a:pt x="7137" y="450"/>
                  <a:pt x="7150" y="414"/>
                  <a:pt x="7179" y="382"/>
                </a:cubicBezTo>
                <a:moveTo>
                  <a:pt x="7200" y="58"/>
                </a:moveTo>
                <a:cubicBezTo>
                  <a:pt x="7200" y="47"/>
                  <a:pt x="7200" y="37"/>
                  <a:pt x="7200" y="26"/>
                </a:cubicBezTo>
                <a:cubicBezTo>
                  <a:pt x="7248" y="31"/>
                  <a:pt x="7283" y="58"/>
                  <a:pt x="7318" y="93"/>
                </a:cubicBezTo>
                <a:cubicBezTo>
                  <a:pt x="7370" y="146"/>
                  <a:pt x="7412" y="209"/>
                  <a:pt x="7439" y="279"/>
                </a:cubicBezTo>
                <a:cubicBezTo>
                  <a:pt x="7451" y="311"/>
                  <a:pt x="7457" y="341"/>
                  <a:pt x="7461" y="374"/>
                </a:cubicBezTo>
                <a:cubicBezTo>
                  <a:pt x="7461" y="375"/>
                  <a:pt x="7461" y="376"/>
                  <a:pt x="7461" y="377"/>
                </a:cubicBezTo>
                <a:cubicBezTo>
                  <a:pt x="7430" y="317"/>
                  <a:pt x="7404" y="261"/>
                  <a:pt x="7399" y="193"/>
                </a:cubicBezTo>
                <a:cubicBezTo>
                  <a:pt x="7395" y="137"/>
                  <a:pt x="7400" y="107"/>
                  <a:pt x="7452" y="77"/>
                </a:cubicBezTo>
                <a:cubicBezTo>
                  <a:pt x="7499" y="50"/>
                  <a:pt x="7582" y="46"/>
                  <a:pt x="7633" y="65"/>
                </a:cubicBezTo>
                <a:cubicBezTo>
                  <a:pt x="7714" y="96"/>
                  <a:pt x="7750" y="169"/>
                  <a:pt x="7754" y="249"/>
                </a:cubicBezTo>
                <a:cubicBezTo>
                  <a:pt x="7756" y="299"/>
                  <a:pt x="7747" y="321"/>
                  <a:pt x="7730" y="365"/>
                </a:cubicBezTo>
                <a:cubicBezTo>
                  <a:pt x="7722" y="385"/>
                  <a:pt x="7729" y="385"/>
                  <a:pt x="7732" y="401"/>
                </a:cubicBezTo>
                <a:moveTo>
                  <a:pt x="8191" y="116"/>
                </a:moveTo>
                <a:cubicBezTo>
                  <a:pt x="8152" y="102"/>
                  <a:pt x="8099" y="88"/>
                  <a:pt x="8057" y="100"/>
                </a:cubicBezTo>
                <a:cubicBezTo>
                  <a:pt x="7986" y="120"/>
                  <a:pt x="7932" y="181"/>
                  <a:pt x="7925" y="252"/>
                </a:cubicBezTo>
                <a:cubicBezTo>
                  <a:pt x="7917" y="328"/>
                  <a:pt x="7981" y="358"/>
                  <a:pt x="8042" y="381"/>
                </a:cubicBezTo>
                <a:cubicBezTo>
                  <a:pt x="8062" y="387"/>
                  <a:pt x="8083" y="393"/>
                  <a:pt x="8103" y="399"/>
                </a:cubicBezTo>
                <a:moveTo>
                  <a:pt x="8379" y="144"/>
                </a:moveTo>
                <a:cubicBezTo>
                  <a:pt x="8379" y="122"/>
                  <a:pt x="8378" y="116"/>
                  <a:pt x="8379" y="149"/>
                </a:cubicBezTo>
                <a:cubicBezTo>
                  <a:pt x="8380" y="191"/>
                  <a:pt x="8399" y="226"/>
                  <a:pt x="8434" y="250"/>
                </a:cubicBezTo>
                <a:cubicBezTo>
                  <a:pt x="8471" y="277"/>
                  <a:pt x="8527" y="282"/>
                  <a:pt x="8571" y="275"/>
                </a:cubicBezTo>
                <a:cubicBezTo>
                  <a:pt x="8659" y="260"/>
                  <a:pt x="8695" y="168"/>
                  <a:pt x="8682" y="88"/>
                </a:cubicBezTo>
                <a:cubicBezTo>
                  <a:pt x="8674" y="38"/>
                  <a:pt x="8641" y="20"/>
                  <a:pt x="8595" y="17"/>
                </a:cubicBezTo>
                <a:cubicBezTo>
                  <a:pt x="8512" y="11"/>
                  <a:pt x="8436" y="58"/>
                  <a:pt x="8380" y="117"/>
                </a:cubicBezTo>
                <a:cubicBezTo>
                  <a:pt x="8336" y="164"/>
                  <a:pt x="8296" y="260"/>
                  <a:pt x="8330" y="326"/>
                </a:cubicBezTo>
                <a:cubicBezTo>
                  <a:pt x="8380" y="420"/>
                  <a:pt x="8541" y="467"/>
                  <a:pt x="8634" y="491"/>
                </a:cubicBezTo>
                <a:cubicBezTo>
                  <a:pt x="8723" y="514"/>
                  <a:pt x="8839" y="539"/>
                  <a:pt x="8932" y="523"/>
                </a:cubicBezTo>
                <a:cubicBezTo>
                  <a:pt x="8950" y="520"/>
                  <a:pt x="8957" y="492"/>
                  <a:pt x="8961" y="491"/>
                </a:cubicBezTo>
                <a:cubicBezTo>
                  <a:pt x="8963" y="491"/>
                  <a:pt x="8966" y="490"/>
                  <a:pt x="8970" y="491"/>
                </a:cubicBezTo>
                <a:cubicBezTo>
                  <a:pt x="8984" y="495"/>
                  <a:pt x="9003" y="519"/>
                  <a:pt x="9019" y="526"/>
                </a:cubicBezTo>
                <a:cubicBezTo>
                  <a:pt x="9024" y="527"/>
                  <a:pt x="9029" y="528"/>
                  <a:pt x="9034" y="52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78" name="Freeform 8"/>
          <p:cNvSpPr/>
          <p:nvPr/>
        </p:nvSpPr>
        <p:spPr>
          <a:xfrm>
            <a:off x="8292240" y="1063800"/>
            <a:ext cx="313920" cy="236160"/>
          </a:xfrm>
          <a:custGeom>
            <a:avLst/>
            <a:gdLst/>
            <a:ahLst/>
            <a:rect l="0" t="0" r="r" b="b"/>
            <a:pathLst>
              <a:path w="872" h="656">
                <a:moveTo>
                  <a:pt x="279" y="115"/>
                </a:moveTo>
                <a:cubicBezTo>
                  <a:pt x="278" y="88"/>
                  <a:pt x="276" y="73"/>
                  <a:pt x="242" y="79"/>
                </a:cubicBezTo>
                <a:cubicBezTo>
                  <a:pt x="171" y="91"/>
                  <a:pt x="109" y="143"/>
                  <a:pt x="65" y="197"/>
                </a:cubicBezTo>
                <a:cubicBezTo>
                  <a:pt x="37" y="232"/>
                  <a:pt x="0" y="305"/>
                  <a:pt x="44" y="343"/>
                </a:cubicBezTo>
                <a:cubicBezTo>
                  <a:pt x="99" y="391"/>
                  <a:pt x="240" y="406"/>
                  <a:pt x="308" y="388"/>
                </a:cubicBezTo>
                <a:cubicBezTo>
                  <a:pt x="368" y="372"/>
                  <a:pt x="385" y="315"/>
                  <a:pt x="378" y="260"/>
                </a:cubicBezTo>
                <a:cubicBezTo>
                  <a:pt x="370" y="195"/>
                  <a:pt x="323" y="136"/>
                  <a:pt x="275" y="94"/>
                </a:cubicBezTo>
                <a:cubicBezTo>
                  <a:pt x="254" y="76"/>
                  <a:pt x="238" y="71"/>
                  <a:pt x="212" y="68"/>
                </a:cubicBezTo>
                <a:cubicBezTo>
                  <a:pt x="242" y="94"/>
                  <a:pt x="271" y="106"/>
                  <a:pt x="315" y="115"/>
                </a:cubicBezTo>
                <a:cubicBezTo>
                  <a:pt x="373" y="124"/>
                  <a:pt x="393" y="127"/>
                  <a:pt x="432" y="126"/>
                </a:cubicBezTo>
                <a:moveTo>
                  <a:pt x="570" y="83"/>
                </a:moveTo>
                <a:cubicBezTo>
                  <a:pt x="579" y="56"/>
                  <a:pt x="584" y="28"/>
                  <a:pt x="592" y="0"/>
                </a:cubicBezTo>
                <a:cubicBezTo>
                  <a:pt x="597" y="8"/>
                  <a:pt x="603" y="8"/>
                  <a:pt x="607" y="38"/>
                </a:cubicBezTo>
                <a:cubicBezTo>
                  <a:pt x="616" y="112"/>
                  <a:pt x="615" y="195"/>
                  <a:pt x="605" y="268"/>
                </a:cubicBezTo>
                <a:cubicBezTo>
                  <a:pt x="594" y="347"/>
                  <a:pt x="571" y="426"/>
                  <a:pt x="560" y="505"/>
                </a:cubicBezTo>
                <a:cubicBezTo>
                  <a:pt x="556" y="535"/>
                  <a:pt x="539" y="608"/>
                  <a:pt x="568" y="631"/>
                </a:cubicBezTo>
                <a:cubicBezTo>
                  <a:pt x="598" y="654"/>
                  <a:pt x="679" y="655"/>
                  <a:pt x="700" y="622"/>
                </a:cubicBezTo>
                <a:cubicBezTo>
                  <a:pt x="731" y="573"/>
                  <a:pt x="711" y="487"/>
                  <a:pt x="682" y="445"/>
                </a:cubicBezTo>
                <a:cubicBezTo>
                  <a:pt x="635" y="374"/>
                  <a:pt x="553" y="326"/>
                  <a:pt x="480" y="286"/>
                </a:cubicBezTo>
                <a:cubicBezTo>
                  <a:pt x="473" y="283"/>
                  <a:pt x="466" y="279"/>
                  <a:pt x="459" y="276"/>
                </a:cubicBezTo>
                <a:cubicBezTo>
                  <a:pt x="469" y="275"/>
                  <a:pt x="551" y="271"/>
                  <a:pt x="560" y="272"/>
                </a:cubicBezTo>
                <a:cubicBezTo>
                  <a:pt x="664" y="280"/>
                  <a:pt x="767" y="295"/>
                  <a:pt x="871" y="30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79" name="Freeform 9"/>
          <p:cNvSpPr/>
          <p:nvPr/>
        </p:nvSpPr>
        <p:spPr>
          <a:xfrm>
            <a:off x="343080" y="1432080"/>
            <a:ext cx="636840" cy="184680"/>
          </a:xfrm>
          <a:custGeom>
            <a:avLst/>
            <a:gdLst/>
            <a:ahLst/>
            <a:rect l="0" t="0" r="r" b="b"/>
            <a:pathLst>
              <a:path w="1769" h="513">
                <a:moveTo>
                  <a:pt x="368" y="31"/>
                </a:moveTo>
                <a:cubicBezTo>
                  <a:pt x="353" y="28"/>
                  <a:pt x="345" y="21"/>
                  <a:pt x="335" y="8"/>
                </a:cubicBezTo>
                <a:cubicBezTo>
                  <a:pt x="334" y="6"/>
                  <a:pt x="330" y="1"/>
                  <a:pt x="329" y="0"/>
                </a:cubicBezTo>
                <a:cubicBezTo>
                  <a:pt x="319" y="56"/>
                  <a:pt x="314" y="113"/>
                  <a:pt x="305" y="169"/>
                </a:cubicBezTo>
                <a:cubicBezTo>
                  <a:pt x="294" y="241"/>
                  <a:pt x="285" y="315"/>
                  <a:pt x="283" y="388"/>
                </a:cubicBezTo>
                <a:cubicBezTo>
                  <a:pt x="282" y="412"/>
                  <a:pt x="271" y="482"/>
                  <a:pt x="292" y="502"/>
                </a:cubicBezTo>
                <a:cubicBezTo>
                  <a:pt x="299" y="505"/>
                  <a:pt x="307" y="509"/>
                  <a:pt x="314" y="512"/>
                </a:cubicBezTo>
                <a:moveTo>
                  <a:pt x="0" y="308"/>
                </a:moveTo>
                <a:cubicBezTo>
                  <a:pt x="24" y="303"/>
                  <a:pt x="39" y="299"/>
                  <a:pt x="64" y="298"/>
                </a:cubicBezTo>
                <a:cubicBezTo>
                  <a:pt x="257" y="288"/>
                  <a:pt x="479" y="304"/>
                  <a:pt x="661" y="231"/>
                </a:cubicBezTo>
                <a:cubicBezTo>
                  <a:pt x="710" y="212"/>
                  <a:pt x="744" y="187"/>
                  <a:pt x="750" y="134"/>
                </a:cubicBezTo>
                <a:cubicBezTo>
                  <a:pt x="753" y="105"/>
                  <a:pt x="755" y="64"/>
                  <a:pt x="747" y="36"/>
                </a:cubicBezTo>
                <a:cubicBezTo>
                  <a:pt x="744" y="30"/>
                  <a:pt x="744" y="27"/>
                  <a:pt x="739" y="29"/>
                </a:cubicBezTo>
                <a:cubicBezTo>
                  <a:pt x="722" y="68"/>
                  <a:pt x="711" y="106"/>
                  <a:pt x="702" y="149"/>
                </a:cubicBezTo>
                <a:cubicBezTo>
                  <a:pt x="690" y="207"/>
                  <a:pt x="683" y="270"/>
                  <a:pt x="681" y="329"/>
                </a:cubicBezTo>
                <a:cubicBezTo>
                  <a:pt x="680" y="362"/>
                  <a:pt x="671" y="410"/>
                  <a:pt x="702" y="432"/>
                </a:cubicBezTo>
                <a:cubicBezTo>
                  <a:pt x="726" y="449"/>
                  <a:pt x="775" y="448"/>
                  <a:pt x="802" y="439"/>
                </a:cubicBezTo>
                <a:cubicBezTo>
                  <a:pt x="844" y="424"/>
                  <a:pt x="885" y="390"/>
                  <a:pt x="920" y="363"/>
                </a:cubicBezTo>
                <a:cubicBezTo>
                  <a:pt x="936" y="351"/>
                  <a:pt x="984" y="299"/>
                  <a:pt x="1009" y="308"/>
                </a:cubicBezTo>
                <a:cubicBezTo>
                  <a:pt x="1032" y="317"/>
                  <a:pt x="1037" y="338"/>
                  <a:pt x="1053" y="360"/>
                </a:cubicBezTo>
                <a:cubicBezTo>
                  <a:pt x="1085" y="403"/>
                  <a:pt x="1123" y="408"/>
                  <a:pt x="1173" y="416"/>
                </a:cubicBezTo>
                <a:moveTo>
                  <a:pt x="1423" y="315"/>
                </a:moveTo>
                <a:cubicBezTo>
                  <a:pt x="1423" y="300"/>
                  <a:pt x="1423" y="285"/>
                  <a:pt x="1424" y="270"/>
                </a:cubicBezTo>
                <a:cubicBezTo>
                  <a:pt x="1442" y="276"/>
                  <a:pt x="1442" y="275"/>
                  <a:pt x="1460" y="291"/>
                </a:cubicBezTo>
                <a:cubicBezTo>
                  <a:pt x="1480" y="309"/>
                  <a:pt x="1496" y="324"/>
                  <a:pt x="1524" y="327"/>
                </a:cubicBezTo>
                <a:cubicBezTo>
                  <a:pt x="1542" y="329"/>
                  <a:pt x="1566" y="332"/>
                  <a:pt x="1577" y="317"/>
                </a:cubicBezTo>
                <a:cubicBezTo>
                  <a:pt x="1594" y="294"/>
                  <a:pt x="1591" y="250"/>
                  <a:pt x="1571" y="232"/>
                </a:cubicBezTo>
                <a:cubicBezTo>
                  <a:pt x="1537" y="202"/>
                  <a:pt x="1478" y="202"/>
                  <a:pt x="1437" y="204"/>
                </a:cubicBezTo>
                <a:cubicBezTo>
                  <a:pt x="1369" y="208"/>
                  <a:pt x="1310" y="251"/>
                  <a:pt x="1272" y="309"/>
                </a:cubicBezTo>
                <a:cubicBezTo>
                  <a:pt x="1248" y="344"/>
                  <a:pt x="1228" y="418"/>
                  <a:pt x="1264" y="453"/>
                </a:cubicBezTo>
                <a:cubicBezTo>
                  <a:pt x="1310" y="497"/>
                  <a:pt x="1395" y="500"/>
                  <a:pt x="1453" y="502"/>
                </a:cubicBezTo>
                <a:cubicBezTo>
                  <a:pt x="1559" y="506"/>
                  <a:pt x="1665" y="505"/>
                  <a:pt x="1768" y="48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80" name="Freeform 10"/>
          <p:cNvSpPr/>
          <p:nvPr/>
        </p:nvSpPr>
        <p:spPr>
          <a:xfrm>
            <a:off x="1427040" y="1422360"/>
            <a:ext cx="1343520" cy="163800"/>
          </a:xfrm>
          <a:custGeom>
            <a:avLst/>
            <a:gdLst/>
            <a:ahLst/>
            <a:rect l="0" t="0" r="r" b="b"/>
            <a:pathLst>
              <a:path w="3732" h="455">
                <a:moveTo>
                  <a:pt x="47" y="268"/>
                </a:moveTo>
                <a:cubicBezTo>
                  <a:pt x="38" y="261"/>
                  <a:pt x="29" y="251"/>
                  <a:pt x="23" y="245"/>
                </a:cubicBezTo>
                <a:cubicBezTo>
                  <a:pt x="38" y="269"/>
                  <a:pt x="27" y="290"/>
                  <a:pt x="62" y="310"/>
                </a:cubicBezTo>
                <a:cubicBezTo>
                  <a:pt x="117" y="341"/>
                  <a:pt x="178" y="336"/>
                  <a:pt x="240" y="335"/>
                </a:cubicBezTo>
                <a:cubicBezTo>
                  <a:pt x="305" y="334"/>
                  <a:pt x="380" y="322"/>
                  <a:pt x="431" y="276"/>
                </a:cubicBezTo>
                <a:cubicBezTo>
                  <a:pt x="462" y="247"/>
                  <a:pt x="454" y="213"/>
                  <a:pt x="433" y="183"/>
                </a:cubicBezTo>
                <a:cubicBezTo>
                  <a:pt x="383" y="111"/>
                  <a:pt x="193" y="126"/>
                  <a:pt x="130" y="161"/>
                </a:cubicBezTo>
                <a:cubicBezTo>
                  <a:pt x="78" y="190"/>
                  <a:pt x="0" y="273"/>
                  <a:pt x="16" y="340"/>
                </a:cubicBezTo>
                <a:cubicBezTo>
                  <a:pt x="31" y="403"/>
                  <a:pt x="99" y="412"/>
                  <a:pt x="157" y="420"/>
                </a:cubicBezTo>
                <a:cubicBezTo>
                  <a:pt x="239" y="431"/>
                  <a:pt x="336" y="433"/>
                  <a:pt x="415" y="415"/>
                </a:cubicBezTo>
                <a:cubicBezTo>
                  <a:pt x="496" y="397"/>
                  <a:pt x="533" y="356"/>
                  <a:pt x="544" y="279"/>
                </a:cubicBezTo>
                <a:cubicBezTo>
                  <a:pt x="547" y="258"/>
                  <a:pt x="540" y="225"/>
                  <a:pt x="546" y="208"/>
                </a:cubicBezTo>
                <a:cubicBezTo>
                  <a:pt x="550" y="208"/>
                  <a:pt x="554" y="208"/>
                  <a:pt x="558" y="208"/>
                </a:cubicBezTo>
                <a:cubicBezTo>
                  <a:pt x="592" y="245"/>
                  <a:pt x="620" y="279"/>
                  <a:pt x="650" y="320"/>
                </a:cubicBezTo>
                <a:cubicBezTo>
                  <a:pt x="674" y="354"/>
                  <a:pt x="695" y="385"/>
                  <a:pt x="722" y="416"/>
                </a:cubicBezTo>
                <a:cubicBezTo>
                  <a:pt x="725" y="419"/>
                  <a:pt x="727" y="421"/>
                  <a:pt x="730" y="424"/>
                </a:cubicBezTo>
                <a:cubicBezTo>
                  <a:pt x="731" y="421"/>
                  <a:pt x="737" y="427"/>
                  <a:pt x="741" y="401"/>
                </a:cubicBezTo>
                <a:cubicBezTo>
                  <a:pt x="748" y="359"/>
                  <a:pt x="754" y="319"/>
                  <a:pt x="768" y="279"/>
                </a:cubicBezTo>
                <a:cubicBezTo>
                  <a:pt x="788" y="218"/>
                  <a:pt x="815" y="178"/>
                  <a:pt x="872" y="153"/>
                </a:cubicBezTo>
                <a:cubicBezTo>
                  <a:pt x="877" y="153"/>
                  <a:pt x="882" y="153"/>
                  <a:pt x="887" y="153"/>
                </a:cubicBezTo>
                <a:cubicBezTo>
                  <a:pt x="898" y="171"/>
                  <a:pt x="914" y="195"/>
                  <a:pt x="926" y="222"/>
                </a:cubicBezTo>
                <a:cubicBezTo>
                  <a:pt x="957" y="298"/>
                  <a:pt x="988" y="331"/>
                  <a:pt x="1072" y="337"/>
                </a:cubicBezTo>
                <a:cubicBezTo>
                  <a:pt x="1119" y="341"/>
                  <a:pt x="1178" y="344"/>
                  <a:pt x="1224" y="330"/>
                </a:cubicBezTo>
                <a:cubicBezTo>
                  <a:pt x="1256" y="320"/>
                  <a:pt x="1296" y="300"/>
                  <a:pt x="1306" y="265"/>
                </a:cubicBezTo>
                <a:cubicBezTo>
                  <a:pt x="1318" y="220"/>
                  <a:pt x="1271" y="199"/>
                  <a:pt x="1241" y="185"/>
                </a:cubicBezTo>
                <a:cubicBezTo>
                  <a:pt x="1177" y="156"/>
                  <a:pt x="1070" y="153"/>
                  <a:pt x="1007" y="184"/>
                </a:cubicBezTo>
                <a:cubicBezTo>
                  <a:pt x="961" y="207"/>
                  <a:pt x="920" y="256"/>
                  <a:pt x="926" y="309"/>
                </a:cubicBezTo>
                <a:cubicBezTo>
                  <a:pt x="933" y="372"/>
                  <a:pt x="985" y="392"/>
                  <a:pt x="1044" y="408"/>
                </a:cubicBezTo>
                <a:cubicBezTo>
                  <a:pt x="1134" y="432"/>
                  <a:pt x="1256" y="439"/>
                  <a:pt x="1345" y="412"/>
                </a:cubicBezTo>
                <a:cubicBezTo>
                  <a:pt x="1397" y="396"/>
                  <a:pt x="1439" y="367"/>
                  <a:pt x="1451" y="313"/>
                </a:cubicBezTo>
                <a:cubicBezTo>
                  <a:pt x="1462" y="269"/>
                  <a:pt x="1451" y="212"/>
                  <a:pt x="1450" y="167"/>
                </a:cubicBezTo>
                <a:cubicBezTo>
                  <a:pt x="1474" y="205"/>
                  <a:pt x="1500" y="245"/>
                  <a:pt x="1525" y="283"/>
                </a:cubicBezTo>
                <a:cubicBezTo>
                  <a:pt x="1555" y="328"/>
                  <a:pt x="1564" y="370"/>
                  <a:pt x="1583" y="417"/>
                </a:cubicBezTo>
                <a:cubicBezTo>
                  <a:pt x="1587" y="427"/>
                  <a:pt x="1578" y="393"/>
                  <a:pt x="1580" y="404"/>
                </a:cubicBezTo>
                <a:cubicBezTo>
                  <a:pt x="1582" y="365"/>
                  <a:pt x="1576" y="330"/>
                  <a:pt x="1589" y="293"/>
                </a:cubicBezTo>
                <a:cubicBezTo>
                  <a:pt x="1604" y="250"/>
                  <a:pt x="1673" y="148"/>
                  <a:pt x="1734" y="190"/>
                </a:cubicBezTo>
                <a:cubicBezTo>
                  <a:pt x="1811" y="245"/>
                  <a:pt x="1752" y="347"/>
                  <a:pt x="1862" y="381"/>
                </a:cubicBezTo>
                <a:cubicBezTo>
                  <a:pt x="1927" y="401"/>
                  <a:pt x="2016" y="373"/>
                  <a:pt x="2072" y="345"/>
                </a:cubicBezTo>
                <a:cubicBezTo>
                  <a:pt x="2128" y="318"/>
                  <a:pt x="2174" y="284"/>
                  <a:pt x="2184" y="218"/>
                </a:cubicBezTo>
                <a:cubicBezTo>
                  <a:pt x="2193" y="162"/>
                  <a:pt x="2164" y="119"/>
                  <a:pt x="2127" y="81"/>
                </a:cubicBezTo>
                <a:cubicBezTo>
                  <a:pt x="2104" y="57"/>
                  <a:pt x="2085" y="53"/>
                  <a:pt x="2063" y="39"/>
                </a:cubicBezTo>
                <a:cubicBezTo>
                  <a:pt x="2048" y="82"/>
                  <a:pt x="2042" y="113"/>
                  <a:pt x="2042" y="161"/>
                </a:cubicBezTo>
                <a:cubicBezTo>
                  <a:pt x="2042" y="229"/>
                  <a:pt x="2064" y="274"/>
                  <a:pt x="2099" y="329"/>
                </a:cubicBezTo>
                <a:cubicBezTo>
                  <a:pt x="2116" y="355"/>
                  <a:pt x="2134" y="380"/>
                  <a:pt x="2153" y="405"/>
                </a:cubicBezTo>
                <a:cubicBezTo>
                  <a:pt x="2155" y="406"/>
                  <a:pt x="2156" y="407"/>
                  <a:pt x="2158" y="408"/>
                </a:cubicBezTo>
                <a:moveTo>
                  <a:pt x="1978" y="238"/>
                </a:moveTo>
                <a:cubicBezTo>
                  <a:pt x="2024" y="230"/>
                  <a:pt x="2073" y="230"/>
                  <a:pt x="2120" y="230"/>
                </a:cubicBezTo>
                <a:cubicBezTo>
                  <a:pt x="2260" y="229"/>
                  <a:pt x="2401" y="229"/>
                  <a:pt x="2541" y="233"/>
                </a:cubicBezTo>
                <a:moveTo>
                  <a:pt x="3215" y="88"/>
                </a:moveTo>
                <a:cubicBezTo>
                  <a:pt x="3219" y="98"/>
                  <a:pt x="3223" y="89"/>
                  <a:pt x="3224" y="109"/>
                </a:cubicBezTo>
                <a:cubicBezTo>
                  <a:pt x="3227" y="161"/>
                  <a:pt x="3218" y="209"/>
                  <a:pt x="3209" y="262"/>
                </a:cubicBezTo>
                <a:cubicBezTo>
                  <a:pt x="3198" y="323"/>
                  <a:pt x="3192" y="381"/>
                  <a:pt x="3192" y="443"/>
                </a:cubicBezTo>
                <a:cubicBezTo>
                  <a:pt x="3192" y="447"/>
                  <a:pt x="3192" y="450"/>
                  <a:pt x="3192" y="454"/>
                </a:cubicBezTo>
                <a:cubicBezTo>
                  <a:pt x="3193" y="394"/>
                  <a:pt x="3211" y="344"/>
                  <a:pt x="3224" y="286"/>
                </a:cubicBezTo>
                <a:cubicBezTo>
                  <a:pt x="3237" y="230"/>
                  <a:pt x="3246" y="172"/>
                  <a:pt x="3260" y="117"/>
                </a:cubicBezTo>
                <a:cubicBezTo>
                  <a:pt x="3269" y="82"/>
                  <a:pt x="3275" y="33"/>
                  <a:pt x="3299" y="3"/>
                </a:cubicBezTo>
                <a:cubicBezTo>
                  <a:pt x="3301" y="2"/>
                  <a:pt x="3303" y="1"/>
                  <a:pt x="3305" y="0"/>
                </a:cubicBezTo>
                <a:cubicBezTo>
                  <a:pt x="3332" y="18"/>
                  <a:pt x="3347" y="42"/>
                  <a:pt x="3370" y="71"/>
                </a:cubicBezTo>
                <a:cubicBezTo>
                  <a:pt x="3429" y="147"/>
                  <a:pt x="3494" y="215"/>
                  <a:pt x="3563" y="285"/>
                </a:cubicBezTo>
                <a:cubicBezTo>
                  <a:pt x="3605" y="326"/>
                  <a:pt x="3647" y="368"/>
                  <a:pt x="3695" y="402"/>
                </a:cubicBezTo>
                <a:cubicBezTo>
                  <a:pt x="3719" y="419"/>
                  <a:pt x="3731" y="431"/>
                  <a:pt x="3731" y="431"/>
                </a:cubicBezTo>
                <a:moveTo>
                  <a:pt x="3230" y="309"/>
                </a:moveTo>
                <a:cubicBezTo>
                  <a:pt x="3370" y="309"/>
                  <a:pt x="3532" y="285"/>
                  <a:pt x="3670" y="310"/>
                </a:cubicBezTo>
                <a:cubicBezTo>
                  <a:pt x="3673" y="311"/>
                  <a:pt x="3676" y="312"/>
                  <a:pt x="3680" y="31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81" name="Freeform 11"/>
          <p:cNvSpPr/>
          <p:nvPr/>
        </p:nvSpPr>
        <p:spPr>
          <a:xfrm>
            <a:off x="3122640" y="1386000"/>
            <a:ext cx="1697400" cy="257400"/>
          </a:xfrm>
          <a:custGeom>
            <a:avLst/>
            <a:gdLst/>
            <a:ahLst/>
            <a:rect l="0" t="0" r="r" b="b"/>
            <a:pathLst>
              <a:path w="4715" h="715">
                <a:moveTo>
                  <a:pt x="349" y="435"/>
                </a:moveTo>
                <a:cubicBezTo>
                  <a:pt x="358" y="427"/>
                  <a:pt x="379" y="423"/>
                  <a:pt x="385" y="412"/>
                </a:cubicBezTo>
                <a:cubicBezTo>
                  <a:pt x="388" y="405"/>
                  <a:pt x="383" y="394"/>
                  <a:pt x="385" y="387"/>
                </a:cubicBezTo>
                <a:cubicBezTo>
                  <a:pt x="362" y="375"/>
                  <a:pt x="349" y="364"/>
                  <a:pt x="316" y="361"/>
                </a:cubicBezTo>
                <a:cubicBezTo>
                  <a:pt x="257" y="355"/>
                  <a:pt x="205" y="365"/>
                  <a:pt x="151" y="391"/>
                </a:cubicBezTo>
                <a:cubicBezTo>
                  <a:pt x="82" y="425"/>
                  <a:pt x="21" y="475"/>
                  <a:pt x="0" y="548"/>
                </a:cubicBezTo>
                <a:cubicBezTo>
                  <a:pt x="0" y="553"/>
                  <a:pt x="0" y="557"/>
                  <a:pt x="0" y="562"/>
                </a:cubicBezTo>
                <a:cubicBezTo>
                  <a:pt x="41" y="573"/>
                  <a:pt x="84" y="584"/>
                  <a:pt x="131" y="576"/>
                </a:cubicBezTo>
                <a:cubicBezTo>
                  <a:pt x="210" y="563"/>
                  <a:pt x="297" y="526"/>
                  <a:pt x="362" y="480"/>
                </a:cubicBezTo>
                <a:cubicBezTo>
                  <a:pt x="443" y="422"/>
                  <a:pt x="461" y="343"/>
                  <a:pt x="464" y="249"/>
                </a:cubicBezTo>
                <a:cubicBezTo>
                  <a:pt x="466" y="173"/>
                  <a:pt x="467" y="95"/>
                  <a:pt x="461" y="20"/>
                </a:cubicBezTo>
                <a:cubicBezTo>
                  <a:pt x="461" y="9"/>
                  <a:pt x="462" y="6"/>
                  <a:pt x="459" y="0"/>
                </a:cubicBezTo>
                <a:cubicBezTo>
                  <a:pt x="454" y="28"/>
                  <a:pt x="449" y="63"/>
                  <a:pt x="446" y="92"/>
                </a:cubicBezTo>
                <a:cubicBezTo>
                  <a:pt x="436" y="199"/>
                  <a:pt x="431" y="305"/>
                  <a:pt x="431" y="414"/>
                </a:cubicBezTo>
                <a:cubicBezTo>
                  <a:pt x="431" y="482"/>
                  <a:pt x="449" y="524"/>
                  <a:pt x="521" y="528"/>
                </a:cubicBezTo>
                <a:cubicBezTo>
                  <a:pt x="584" y="532"/>
                  <a:pt x="628" y="504"/>
                  <a:pt x="674" y="464"/>
                </a:cubicBezTo>
                <a:cubicBezTo>
                  <a:pt x="711" y="432"/>
                  <a:pt x="744" y="389"/>
                  <a:pt x="752" y="338"/>
                </a:cubicBezTo>
                <a:cubicBezTo>
                  <a:pt x="753" y="321"/>
                  <a:pt x="753" y="317"/>
                  <a:pt x="753" y="307"/>
                </a:cubicBezTo>
                <a:cubicBezTo>
                  <a:pt x="740" y="347"/>
                  <a:pt x="726" y="382"/>
                  <a:pt x="728" y="426"/>
                </a:cubicBezTo>
                <a:cubicBezTo>
                  <a:pt x="731" y="481"/>
                  <a:pt x="784" y="498"/>
                  <a:pt x="833" y="503"/>
                </a:cubicBezTo>
                <a:cubicBezTo>
                  <a:pt x="885" y="508"/>
                  <a:pt x="956" y="514"/>
                  <a:pt x="1000" y="482"/>
                </a:cubicBezTo>
                <a:cubicBezTo>
                  <a:pt x="1075" y="427"/>
                  <a:pt x="990" y="347"/>
                  <a:pt x="944" y="314"/>
                </a:cubicBezTo>
                <a:cubicBezTo>
                  <a:pt x="921" y="298"/>
                  <a:pt x="822" y="226"/>
                  <a:pt x="788" y="241"/>
                </a:cubicBezTo>
                <a:cubicBezTo>
                  <a:pt x="768" y="250"/>
                  <a:pt x="750" y="261"/>
                  <a:pt x="774" y="293"/>
                </a:cubicBezTo>
                <a:cubicBezTo>
                  <a:pt x="785" y="302"/>
                  <a:pt x="797" y="311"/>
                  <a:pt x="808" y="320"/>
                </a:cubicBezTo>
                <a:moveTo>
                  <a:pt x="1294" y="360"/>
                </a:moveTo>
                <a:cubicBezTo>
                  <a:pt x="1308" y="347"/>
                  <a:pt x="1321" y="335"/>
                  <a:pt x="1334" y="323"/>
                </a:cubicBezTo>
                <a:cubicBezTo>
                  <a:pt x="1334" y="349"/>
                  <a:pt x="1325" y="392"/>
                  <a:pt x="1343" y="414"/>
                </a:cubicBezTo>
                <a:cubicBezTo>
                  <a:pt x="1371" y="448"/>
                  <a:pt x="1425" y="444"/>
                  <a:pt x="1463" y="444"/>
                </a:cubicBezTo>
                <a:cubicBezTo>
                  <a:pt x="1513" y="445"/>
                  <a:pt x="1561" y="437"/>
                  <a:pt x="1598" y="400"/>
                </a:cubicBezTo>
                <a:cubicBezTo>
                  <a:pt x="1631" y="367"/>
                  <a:pt x="1625" y="312"/>
                  <a:pt x="1588" y="288"/>
                </a:cubicBezTo>
                <a:cubicBezTo>
                  <a:pt x="1535" y="254"/>
                  <a:pt x="1445" y="249"/>
                  <a:pt x="1385" y="259"/>
                </a:cubicBezTo>
                <a:cubicBezTo>
                  <a:pt x="1302" y="273"/>
                  <a:pt x="1224" y="332"/>
                  <a:pt x="1211" y="419"/>
                </a:cubicBezTo>
                <a:cubicBezTo>
                  <a:pt x="1198" y="506"/>
                  <a:pt x="1318" y="509"/>
                  <a:pt x="1375" y="515"/>
                </a:cubicBezTo>
                <a:cubicBezTo>
                  <a:pt x="1524" y="530"/>
                  <a:pt x="1686" y="530"/>
                  <a:pt x="1834" y="510"/>
                </a:cubicBezTo>
                <a:cubicBezTo>
                  <a:pt x="1914" y="499"/>
                  <a:pt x="2066" y="480"/>
                  <a:pt x="2123" y="410"/>
                </a:cubicBezTo>
                <a:cubicBezTo>
                  <a:pt x="2174" y="346"/>
                  <a:pt x="2093" y="275"/>
                  <a:pt x="2046" y="246"/>
                </a:cubicBezTo>
                <a:cubicBezTo>
                  <a:pt x="2003" y="220"/>
                  <a:pt x="1970" y="217"/>
                  <a:pt x="1922" y="214"/>
                </a:cubicBezTo>
                <a:cubicBezTo>
                  <a:pt x="1929" y="278"/>
                  <a:pt x="1936" y="289"/>
                  <a:pt x="1992" y="335"/>
                </a:cubicBezTo>
                <a:cubicBezTo>
                  <a:pt x="2059" y="391"/>
                  <a:pt x="2153" y="431"/>
                  <a:pt x="2201" y="506"/>
                </a:cubicBezTo>
                <a:cubicBezTo>
                  <a:pt x="2204" y="513"/>
                  <a:pt x="2207" y="521"/>
                  <a:pt x="2210" y="528"/>
                </a:cubicBezTo>
                <a:cubicBezTo>
                  <a:pt x="2187" y="565"/>
                  <a:pt x="2183" y="567"/>
                  <a:pt x="2125" y="570"/>
                </a:cubicBezTo>
                <a:cubicBezTo>
                  <a:pt x="2079" y="572"/>
                  <a:pt x="2031" y="570"/>
                  <a:pt x="1985" y="570"/>
                </a:cubicBezTo>
                <a:moveTo>
                  <a:pt x="2764" y="313"/>
                </a:moveTo>
                <a:cubicBezTo>
                  <a:pt x="2782" y="309"/>
                  <a:pt x="2771" y="311"/>
                  <a:pt x="2789" y="311"/>
                </a:cubicBezTo>
                <a:cubicBezTo>
                  <a:pt x="2879" y="310"/>
                  <a:pt x="2970" y="358"/>
                  <a:pt x="3005" y="446"/>
                </a:cubicBezTo>
                <a:cubicBezTo>
                  <a:pt x="3015" y="472"/>
                  <a:pt x="3028" y="541"/>
                  <a:pt x="2996" y="558"/>
                </a:cubicBezTo>
                <a:cubicBezTo>
                  <a:pt x="2975" y="569"/>
                  <a:pt x="2945" y="577"/>
                  <a:pt x="2922" y="563"/>
                </a:cubicBezTo>
                <a:cubicBezTo>
                  <a:pt x="2894" y="546"/>
                  <a:pt x="2896" y="472"/>
                  <a:pt x="2901" y="446"/>
                </a:cubicBezTo>
                <a:cubicBezTo>
                  <a:pt x="2910" y="397"/>
                  <a:pt x="2966" y="359"/>
                  <a:pt x="3008" y="337"/>
                </a:cubicBezTo>
                <a:cubicBezTo>
                  <a:pt x="3076" y="303"/>
                  <a:pt x="3201" y="278"/>
                  <a:pt x="3272" y="317"/>
                </a:cubicBezTo>
                <a:cubicBezTo>
                  <a:pt x="3325" y="346"/>
                  <a:pt x="3321" y="411"/>
                  <a:pt x="3322" y="462"/>
                </a:cubicBezTo>
                <a:cubicBezTo>
                  <a:pt x="3322" y="495"/>
                  <a:pt x="3315" y="524"/>
                  <a:pt x="3310" y="555"/>
                </a:cubicBezTo>
                <a:cubicBezTo>
                  <a:pt x="3310" y="556"/>
                  <a:pt x="3310" y="558"/>
                  <a:pt x="3310" y="559"/>
                </a:cubicBezTo>
                <a:cubicBezTo>
                  <a:pt x="3352" y="555"/>
                  <a:pt x="3377" y="546"/>
                  <a:pt x="3417" y="528"/>
                </a:cubicBezTo>
                <a:cubicBezTo>
                  <a:pt x="3469" y="505"/>
                  <a:pt x="3518" y="482"/>
                  <a:pt x="3560" y="444"/>
                </a:cubicBezTo>
                <a:cubicBezTo>
                  <a:pt x="3583" y="423"/>
                  <a:pt x="3597" y="399"/>
                  <a:pt x="3609" y="371"/>
                </a:cubicBezTo>
                <a:cubicBezTo>
                  <a:pt x="3609" y="370"/>
                  <a:pt x="3609" y="368"/>
                  <a:pt x="3609" y="367"/>
                </a:cubicBezTo>
                <a:cubicBezTo>
                  <a:pt x="3582" y="390"/>
                  <a:pt x="3555" y="412"/>
                  <a:pt x="3538" y="446"/>
                </a:cubicBezTo>
                <a:cubicBezTo>
                  <a:pt x="3515" y="494"/>
                  <a:pt x="3518" y="544"/>
                  <a:pt x="3565" y="572"/>
                </a:cubicBezTo>
                <a:cubicBezTo>
                  <a:pt x="3640" y="617"/>
                  <a:pt x="3777" y="614"/>
                  <a:pt x="3860" y="596"/>
                </a:cubicBezTo>
                <a:cubicBezTo>
                  <a:pt x="3898" y="588"/>
                  <a:pt x="3971" y="553"/>
                  <a:pt x="3946" y="499"/>
                </a:cubicBezTo>
                <a:cubicBezTo>
                  <a:pt x="3915" y="434"/>
                  <a:pt x="3813" y="388"/>
                  <a:pt x="3752" y="363"/>
                </a:cubicBezTo>
                <a:cubicBezTo>
                  <a:pt x="3717" y="347"/>
                  <a:pt x="3602" y="305"/>
                  <a:pt x="3562" y="331"/>
                </a:cubicBezTo>
                <a:cubicBezTo>
                  <a:pt x="3547" y="342"/>
                  <a:pt x="3542" y="345"/>
                  <a:pt x="3547" y="360"/>
                </a:cubicBezTo>
                <a:moveTo>
                  <a:pt x="4127" y="202"/>
                </a:moveTo>
                <a:cubicBezTo>
                  <a:pt x="4128" y="203"/>
                  <a:pt x="4125" y="161"/>
                  <a:pt x="4134" y="225"/>
                </a:cubicBezTo>
                <a:cubicBezTo>
                  <a:pt x="4147" y="323"/>
                  <a:pt x="4146" y="423"/>
                  <a:pt x="4158" y="521"/>
                </a:cubicBezTo>
                <a:cubicBezTo>
                  <a:pt x="4165" y="583"/>
                  <a:pt x="4180" y="634"/>
                  <a:pt x="4215" y="686"/>
                </a:cubicBezTo>
                <a:cubicBezTo>
                  <a:pt x="4228" y="703"/>
                  <a:pt x="4230" y="708"/>
                  <a:pt x="4243" y="714"/>
                </a:cubicBezTo>
                <a:moveTo>
                  <a:pt x="3933" y="470"/>
                </a:moveTo>
                <a:cubicBezTo>
                  <a:pt x="4023" y="460"/>
                  <a:pt x="4113" y="462"/>
                  <a:pt x="4204" y="462"/>
                </a:cubicBezTo>
                <a:cubicBezTo>
                  <a:pt x="4374" y="462"/>
                  <a:pt x="4544" y="462"/>
                  <a:pt x="4714" y="46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82" name="Freeform 12"/>
          <p:cNvSpPr/>
          <p:nvPr/>
        </p:nvSpPr>
        <p:spPr>
          <a:xfrm>
            <a:off x="5089680" y="1409760"/>
            <a:ext cx="2073600" cy="290520"/>
          </a:xfrm>
          <a:custGeom>
            <a:avLst/>
            <a:gdLst/>
            <a:ahLst/>
            <a:rect l="0" t="0" r="r" b="b"/>
            <a:pathLst>
              <a:path w="5760" h="807">
                <a:moveTo>
                  <a:pt x="482" y="144"/>
                </a:moveTo>
                <a:cubicBezTo>
                  <a:pt x="450" y="125"/>
                  <a:pt x="431" y="123"/>
                  <a:pt x="394" y="121"/>
                </a:cubicBezTo>
                <a:cubicBezTo>
                  <a:pt x="298" y="115"/>
                  <a:pt x="217" y="124"/>
                  <a:pt x="130" y="167"/>
                </a:cubicBezTo>
                <a:cubicBezTo>
                  <a:pt x="77" y="193"/>
                  <a:pt x="13" y="230"/>
                  <a:pt x="0" y="293"/>
                </a:cubicBezTo>
                <a:cubicBezTo>
                  <a:pt x="0" y="301"/>
                  <a:pt x="0" y="310"/>
                  <a:pt x="0" y="318"/>
                </a:cubicBezTo>
                <a:cubicBezTo>
                  <a:pt x="64" y="351"/>
                  <a:pt x="132" y="352"/>
                  <a:pt x="206" y="346"/>
                </a:cubicBezTo>
                <a:cubicBezTo>
                  <a:pt x="277" y="340"/>
                  <a:pt x="367" y="319"/>
                  <a:pt x="411" y="257"/>
                </a:cubicBezTo>
                <a:cubicBezTo>
                  <a:pt x="436" y="222"/>
                  <a:pt x="432" y="170"/>
                  <a:pt x="430" y="130"/>
                </a:cubicBezTo>
                <a:cubicBezTo>
                  <a:pt x="429" y="124"/>
                  <a:pt x="429" y="117"/>
                  <a:pt x="428" y="111"/>
                </a:cubicBezTo>
                <a:cubicBezTo>
                  <a:pt x="414" y="116"/>
                  <a:pt x="412" y="93"/>
                  <a:pt x="407" y="140"/>
                </a:cubicBezTo>
                <a:cubicBezTo>
                  <a:pt x="401" y="190"/>
                  <a:pt x="402" y="230"/>
                  <a:pt x="450" y="257"/>
                </a:cubicBezTo>
                <a:cubicBezTo>
                  <a:pt x="498" y="284"/>
                  <a:pt x="554" y="279"/>
                  <a:pt x="607" y="279"/>
                </a:cubicBezTo>
                <a:moveTo>
                  <a:pt x="677" y="209"/>
                </a:moveTo>
                <a:cubicBezTo>
                  <a:pt x="708" y="140"/>
                  <a:pt x="727" y="67"/>
                  <a:pt x="761" y="0"/>
                </a:cubicBezTo>
                <a:cubicBezTo>
                  <a:pt x="765" y="22"/>
                  <a:pt x="774" y="71"/>
                  <a:pt x="774" y="103"/>
                </a:cubicBezTo>
                <a:cubicBezTo>
                  <a:pt x="775" y="227"/>
                  <a:pt x="735" y="343"/>
                  <a:pt x="731" y="467"/>
                </a:cubicBezTo>
                <a:cubicBezTo>
                  <a:pt x="728" y="542"/>
                  <a:pt x="733" y="607"/>
                  <a:pt x="785" y="665"/>
                </a:cubicBezTo>
                <a:cubicBezTo>
                  <a:pt x="827" y="712"/>
                  <a:pt x="870" y="703"/>
                  <a:pt x="924" y="706"/>
                </a:cubicBezTo>
                <a:cubicBezTo>
                  <a:pt x="938" y="656"/>
                  <a:pt x="955" y="620"/>
                  <a:pt x="932" y="564"/>
                </a:cubicBezTo>
                <a:cubicBezTo>
                  <a:pt x="895" y="475"/>
                  <a:pt x="766" y="389"/>
                  <a:pt x="759" y="291"/>
                </a:cubicBezTo>
                <a:cubicBezTo>
                  <a:pt x="755" y="240"/>
                  <a:pt x="787" y="228"/>
                  <a:pt x="834" y="217"/>
                </a:cubicBezTo>
                <a:cubicBezTo>
                  <a:pt x="962" y="187"/>
                  <a:pt x="1112" y="187"/>
                  <a:pt x="1243" y="184"/>
                </a:cubicBezTo>
                <a:cubicBezTo>
                  <a:pt x="1253" y="184"/>
                  <a:pt x="1255" y="184"/>
                  <a:pt x="1261" y="185"/>
                </a:cubicBezTo>
                <a:cubicBezTo>
                  <a:pt x="1273" y="233"/>
                  <a:pt x="1281" y="277"/>
                  <a:pt x="1283" y="328"/>
                </a:cubicBezTo>
                <a:cubicBezTo>
                  <a:pt x="1288" y="453"/>
                  <a:pt x="1248" y="630"/>
                  <a:pt x="1292" y="749"/>
                </a:cubicBezTo>
                <a:cubicBezTo>
                  <a:pt x="1303" y="778"/>
                  <a:pt x="1315" y="781"/>
                  <a:pt x="1330" y="803"/>
                </a:cubicBezTo>
                <a:cubicBezTo>
                  <a:pt x="1381" y="796"/>
                  <a:pt x="1403" y="806"/>
                  <a:pt x="1432" y="751"/>
                </a:cubicBezTo>
                <a:cubicBezTo>
                  <a:pt x="1459" y="703"/>
                  <a:pt x="1449" y="622"/>
                  <a:pt x="1429" y="574"/>
                </a:cubicBezTo>
                <a:cubicBezTo>
                  <a:pt x="1392" y="479"/>
                  <a:pt x="1318" y="406"/>
                  <a:pt x="1307" y="301"/>
                </a:cubicBezTo>
                <a:cubicBezTo>
                  <a:pt x="1302" y="253"/>
                  <a:pt x="1316" y="245"/>
                  <a:pt x="1357" y="227"/>
                </a:cubicBezTo>
                <a:cubicBezTo>
                  <a:pt x="1408" y="204"/>
                  <a:pt x="1511" y="224"/>
                  <a:pt x="1565" y="230"/>
                </a:cubicBezTo>
                <a:cubicBezTo>
                  <a:pt x="1609" y="235"/>
                  <a:pt x="1760" y="218"/>
                  <a:pt x="1792" y="243"/>
                </a:cubicBezTo>
                <a:cubicBezTo>
                  <a:pt x="1797" y="247"/>
                  <a:pt x="1790" y="252"/>
                  <a:pt x="1794" y="256"/>
                </a:cubicBezTo>
                <a:cubicBezTo>
                  <a:pt x="1807" y="272"/>
                  <a:pt x="1812" y="313"/>
                  <a:pt x="1819" y="332"/>
                </a:cubicBezTo>
                <a:cubicBezTo>
                  <a:pt x="1840" y="386"/>
                  <a:pt x="1861" y="430"/>
                  <a:pt x="1921" y="445"/>
                </a:cubicBezTo>
                <a:cubicBezTo>
                  <a:pt x="1943" y="451"/>
                  <a:pt x="1983" y="452"/>
                  <a:pt x="2000" y="434"/>
                </a:cubicBezTo>
                <a:cubicBezTo>
                  <a:pt x="2028" y="404"/>
                  <a:pt x="2016" y="347"/>
                  <a:pt x="2003" y="315"/>
                </a:cubicBezTo>
                <a:cubicBezTo>
                  <a:pt x="1975" y="247"/>
                  <a:pt x="1852" y="222"/>
                  <a:pt x="1791" y="243"/>
                </a:cubicBezTo>
                <a:cubicBezTo>
                  <a:pt x="1701" y="273"/>
                  <a:pt x="1585" y="450"/>
                  <a:pt x="1673" y="532"/>
                </a:cubicBezTo>
                <a:cubicBezTo>
                  <a:pt x="1760" y="613"/>
                  <a:pt x="1918" y="593"/>
                  <a:pt x="2025" y="594"/>
                </a:cubicBezTo>
                <a:moveTo>
                  <a:pt x="2488" y="249"/>
                </a:moveTo>
                <a:cubicBezTo>
                  <a:pt x="2462" y="235"/>
                  <a:pt x="2422" y="235"/>
                  <a:pt x="2393" y="246"/>
                </a:cubicBezTo>
                <a:cubicBezTo>
                  <a:pt x="2335" y="267"/>
                  <a:pt x="2269" y="321"/>
                  <a:pt x="2247" y="381"/>
                </a:cubicBezTo>
                <a:cubicBezTo>
                  <a:pt x="2225" y="442"/>
                  <a:pt x="2244" y="490"/>
                  <a:pt x="2303" y="515"/>
                </a:cubicBezTo>
                <a:cubicBezTo>
                  <a:pt x="2320" y="520"/>
                  <a:pt x="2338" y="524"/>
                  <a:pt x="2355" y="529"/>
                </a:cubicBezTo>
                <a:moveTo>
                  <a:pt x="2628" y="32"/>
                </a:moveTo>
                <a:cubicBezTo>
                  <a:pt x="2628" y="18"/>
                  <a:pt x="2628" y="15"/>
                  <a:pt x="2628" y="7"/>
                </a:cubicBezTo>
                <a:cubicBezTo>
                  <a:pt x="2629" y="49"/>
                  <a:pt x="2636" y="87"/>
                  <a:pt x="2641" y="128"/>
                </a:cubicBezTo>
                <a:cubicBezTo>
                  <a:pt x="2652" y="227"/>
                  <a:pt x="2647" y="328"/>
                  <a:pt x="2656" y="427"/>
                </a:cubicBezTo>
                <a:cubicBezTo>
                  <a:pt x="2660" y="470"/>
                  <a:pt x="2663" y="525"/>
                  <a:pt x="2693" y="559"/>
                </a:cubicBezTo>
                <a:cubicBezTo>
                  <a:pt x="2707" y="569"/>
                  <a:pt x="2711" y="572"/>
                  <a:pt x="2723" y="569"/>
                </a:cubicBezTo>
                <a:moveTo>
                  <a:pt x="2467" y="346"/>
                </a:moveTo>
                <a:cubicBezTo>
                  <a:pt x="2487" y="338"/>
                  <a:pt x="2529" y="339"/>
                  <a:pt x="2556" y="339"/>
                </a:cubicBezTo>
                <a:cubicBezTo>
                  <a:pt x="2711" y="339"/>
                  <a:pt x="2865" y="340"/>
                  <a:pt x="3019" y="329"/>
                </a:cubicBezTo>
                <a:moveTo>
                  <a:pt x="3987" y="72"/>
                </a:moveTo>
                <a:cubicBezTo>
                  <a:pt x="3979" y="67"/>
                  <a:pt x="3967" y="60"/>
                  <a:pt x="3959" y="55"/>
                </a:cubicBezTo>
                <a:cubicBezTo>
                  <a:pt x="3959" y="133"/>
                  <a:pt x="3956" y="209"/>
                  <a:pt x="3972" y="286"/>
                </a:cubicBezTo>
                <a:cubicBezTo>
                  <a:pt x="3987" y="355"/>
                  <a:pt x="4009" y="427"/>
                  <a:pt x="4041" y="490"/>
                </a:cubicBezTo>
                <a:cubicBezTo>
                  <a:pt x="4054" y="516"/>
                  <a:pt x="4070" y="533"/>
                  <a:pt x="4090" y="552"/>
                </a:cubicBezTo>
                <a:moveTo>
                  <a:pt x="3672" y="273"/>
                </a:moveTo>
                <a:cubicBezTo>
                  <a:pt x="3862" y="273"/>
                  <a:pt x="4103" y="314"/>
                  <a:pt x="4285" y="254"/>
                </a:cubicBezTo>
                <a:cubicBezTo>
                  <a:pt x="4353" y="232"/>
                  <a:pt x="4372" y="185"/>
                  <a:pt x="4379" y="121"/>
                </a:cubicBezTo>
                <a:cubicBezTo>
                  <a:pt x="4383" y="85"/>
                  <a:pt x="4369" y="59"/>
                  <a:pt x="4365" y="31"/>
                </a:cubicBezTo>
                <a:cubicBezTo>
                  <a:pt x="4339" y="63"/>
                  <a:pt x="4311" y="80"/>
                  <a:pt x="4295" y="133"/>
                </a:cubicBezTo>
                <a:cubicBezTo>
                  <a:pt x="4275" y="198"/>
                  <a:pt x="4264" y="290"/>
                  <a:pt x="4292" y="354"/>
                </a:cubicBezTo>
                <a:cubicBezTo>
                  <a:pt x="4330" y="441"/>
                  <a:pt x="4428" y="448"/>
                  <a:pt x="4509" y="443"/>
                </a:cubicBezTo>
                <a:cubicBezTo>
                  <a:pt x="4609" y="436"/>
                  <a:pt x="4654" y="355"/>
                  <a:pt x="4737" y="319"/>
                </a:cubicBezTo>
                <a:cubicBezTo>
                  <a:pt x="4742" y="319"/>
                  <a:pt x="4747" y="319"/>
                  <a:pt x="4752" y="319"/>
                </a:cubicBezTo>
                <a:cubicBezTo>
                  <a:pt x="4756" y="324"/>
                  <a:pt x="4768" y="346"/>
                  <a:pt x="4774" y="353"/>
                </a:cubicBezTo>
                <a:cubicBezTo>
                  <a:pt x="4811" y="395"/>
                  <a:pt x="4825" y="398"/>
                  <a:pt x="4886" y="401"/>
                </a:cubicBezTo>
                <a:cubicBezTo>
                  <a:pt x="4969" y="405"/>
                  <a:pt x="5043" y="401"/>
                  <a:pt x="5116" y="361"/>
                </a:cubicBezTo>
                <a:cubicBezTo>
                  <a:pt x="5124" y="357"/>
                  <a:pt x="5146" y="335"/>
                  <a:pt x="5157" y="336"/>
                </a:cubicBezTo>
                <a:cubicBezTo>
                  <a:pt x="5179" y="339"/>
                  <a:pt x="5193" y="369"/>
                  <a:pt x="5216" y="377"/>
                </a:cubicBezTo>
                <a:cubicBezTo>
                  <a:pt x="5262" y="393"/>
                  <a:pt x="5343" y="411"/>
                  <a:pt x="5389" y="387"/>
                </a:cubicBezTo>
                <a:cubicBezTo>
                  <a:pt x="5417" y="372"/>
                  <a:pt x="5436" y="315"/>
                  <a:pt x="5422" y="286"/>
                </a:cubicBezTo>
                <a:cubicBezTo>
                  <a:pt x="5391" y="221"/>
                  <a:pt x="5299" y="198"/>
                  <a:pt x="5234" y="212"/>
                </a:cubicBezTo>
                <a:cubicBezTo>
                  <a:pt x="5129" y="235"/>
                  <a:pt x="5096" y="357"/>
                  <a:pt x="5105" y="449"/>
                </a:cubicBezTo>
                <a:cubicBezTo>
                  <a:pt x="5114" y="537"/>
                  <a:pt x="5196" y="587"/>
                  <a:pt x="5274" y="610"/>
                </a:cubicBezTo>
                <a:cubicBezTo>
                  <a:pt x="5363" y="636"/>
                  <a:pt x="5660" y="695"/>
                  <a:pt x="5738" y="628"/>
                </a:cubicBezTo>
                <a:cubicBezTo>
                  <a:pt x="5759" y="610"/>
                  <a:pt x="5747" y="606"/>
                  <a:pt x="5745" y="587"/>
                </a:cubicBezTo>
                <a:cubicBezTo>
                  <a:pt x="5738" y="586"/>
                  <a:pt x="5732" y="584"/>
                  <a:pt x="5725" y="58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83" name="Freeform 13"/>
          <p:cNvSpPr/>
          <p:nvPr/>
        </p:nvSpPr>
        <p:spPr>
          <a:xfrm>
            <a:off x="637200" y="1747440"/>
            <a:ext cx="1822320" cy="177480"/>
          </a:xfrm>
          <a:custGeom>
            <a:avLst/>
            <a:gdLst/>
            <a:ahLst/>
            <a:rect l="0" t="0" r="r" b="b"/>
            <a:pathLst>
              <a:path w="5062" h="493">
                <a:moveTo>
                  <a:pt x="348" y="77"/>
                </a:moveTo>
                <a:cubicBezTo>
                  <a:pt x="338" y="56"/>
                  <a:pt x="332" y="45"/>
                  <a:pt x="312" y="28"/>
                </a:cubicBezTo>
                <a:cubicBezTo>
                  <a:pt x="283" y="4"/>
                  <a:pt x="263" y="2"/>
                  <a:pt x="226" y="1"/>
                </a:cubicBezTo>
                <a:cubicBezTo>
                  <a:pt x="158" y="0"/>
                  <a:pt x="111" y="42"/>
                  <a:pt x="66" y="91"/>
                </a:cubicBezTo>
                <a:cubicBezTo>
                  <a:pt x="37" y="122"/>
                  <a:pt x="0" y="179"/>
                  <a:pt x="15" y="226"/>
                </a:cubicBezTo>
                <a:cubicBezTo>
                  <a:pt x="36" y="292"/>
                  <a:pt x="163" y="295"/>
                  <a:pt x="214" y="298"/>
                </a:cubicBezTo>
                <a:cubicBezTo>
                  <a:pt x="306" y="303"/>
                  <a:pt x="423" y="313"/>
                  <a:pt x="508" y="270"/>
                </a:cubicBezTo>
                <a:cubicBezTo>
                  <a:pt x="545" y="251"/>
                  <a:pt x="565" y="196"/>
                  <a:pt x="544" y="158"/>
                </a:cubicBezTo>
                <a:cubicBezTo>
                  <a:pt x="518" y="111"/>
                  <a:pt x="452" y="73"/>
                  <a:pt x="405" y="53"/>
                </a:cubicBezTo>
                <a:cubicBezTo>
                  <a:pt x="392" y="47"/>
                  <a:pt x="325" y="21"/>
                  <a:pt x="312" y="44"/>
                </a:cubicBezTo>
                <a:cubicBezTo>
                  <a:pt x="295" y="73"/>
                  <a:pt x="313" y="104"/>
                  <a:pt x="323" y="129"/>
                </a:cubicBezTo>
                <a:moveTo>
                  <a:pt x="1005" y="76"/>
                </a:moveTo>
                <a:cubicBezTo>
                  <a:pt x="996" y="54"/>
                  <a:pt x="989" y="58"/>
                  <a:pt x="951" y="63"/>
                </a:cubicBezTo>
                <a:cubicBezTo>
                  <a:pt x="861" y="75"/>
                  <a:pt x="774" y="121"/>
                  <a:pt x="701" y="173"/>
                </a:cubicBezTo>
                <a:cubicBezTo>
                  <a:pt x="664" y="199"/>
                  <a:pt x="590" y="259"/>
                  <a:pt x="611" y="317"/>
                </a:cubicBezTo>
                <a:cubicBezTo>
                  <a:pt x="636" y="387"/>
                  <a:pt x="781" y="368"/>
                  <a:pt x="832" y="369"/>
                </a:cubicBezTo>
                <a:moveTo>
                  <a:pt x="1381" y="91"/>
                </a:moveTo>
                <a:cubicBezTo>
                  <a:pt x="1361" y="74"/>
                  <a:pt x="1331" y="70"/>
                  <a:pt x="1304" y="76"/>
                </a:cubicBezTo>
                <a:cubicBezTo>
                  <a:pt x="1245" y="90"/>
                  <a:pt x="1193" y="134"/>
                  <a:pt x="1160" y="183"/>
                </a:cubicBezTo>
                <a:cubicBezTo>
                  <a:pt x="1140" y="212"/>
                  <a:pt x="1119" y="279"/>
                  <a:pt x="1152" y="309"/>
                </a:cubicBezTo>
                <a:cubicBezTo>
                  <a:pt x="1197" y="349"/>
                  <a:pt x="1282" y="338"/>
                  <a:pt x="1337" y="339"/>
                </a:cubicBezTo>
                <a:moveTo>
                  <a:pt x="1500" y="88"/>
                </a:moveTo>
                <a:cubicBezTo>
                  <a:pt x="1500" y="74"/>
                  <a:pt x="1500" y="71"/>
                  <a:pt x="1503" y="63"/>
                </a:cubicBezTo>
                <a:cubicBezTo>
                  <a:pt x="1509" y="72"/>
                  <a:pt x="1530" y="40"/>
                  <a:pt x="1536" y="71"/>
                </a:cubicBezTo>
                <a:cubicBezTo>
                  <a:pt x="1554" y="161"/>
                  <a:pt x="1507" y="269"/>
                  <a:pt x="1571" y="344"/>
                </a:cubicBezTo>
                <a:cubicBezTo>
                  <a:pt x="1610" y="389"/>
                  <a:pt x="1706" y="396"/>
                  <a:pt x="1756" y="369"/>
                </a:cubicBezTo>
                <a:cubicBezTo>
                  <a:pt x="1820" y="334"/>
                  <a:pt x="1821" y="271"/>
                  <a:pt x="1820" y="206"/>
                </a:cubicBezTo>
                <a:cubicBezTo>
                  <a:pt x="1820" y="168"/>
                  <a:pt x="1809" y="143"/>
                  <a:pt x="1799" y="109"/>
                </a:cubicBezTo>
                <a:cubicBezTo>
                  <a:pt x="1798" y="109"/>
                  <a:pt x="1798" y="109"/>
                  <a:pt x="1797" y="109"/>
                </a:cubicBezTo>
                <a:cubicBezTo>
                  <a:pt x="1803" y="176"/>
                  <a:pt x="1797" y="262"/>
                  <a:pt x="1877" y="289"/>
                </a:cubicBezTo>
                <a:cubicBezTo>
                  <a:pt x="1919" y="303"/>
                  <a:pt x="1978" y="294"/>
                  <a:pt x="2017" y="278"/>
                </a:cubicBezTo>
                <a:cubicBezTo>
                  <a:pt x="2074" y="255"/>
                  <a:pt x="2131" y="202"/>
                  <a:pt x="2116" y="134"/>
                </a:cubicBezTo>
                <a:cubicBezTo>
                  <a:pt x="2105" y="85"/>
                  <a:pt x="2042" y="42"/>
                  <a:pt x="1992" y="61"/>
                </a:cubicBezTo>
                <a:cubicBezTo>
                  <a:pt x="1956" y="75"/>
                  <a:pt x="1941" y="93"/>
                  <a:pt x="1943" y="134"/>
                </a:cubicBezTo>
                <a:cubicBezTo>
                  <a:pt x="1946" y="192"/>
                  <a:pt x="1997" y="211"/>
                  <a:pt x="2045" y="236"/>
                </a:cubicBezTo>
                <a:cubicBezTo>
                  <a:pt x="2131" y="282"/>
                  <a:pt x="2228" y="308"/>
                  <a:pt x="2318" y="344"/>
                </a:cubicBezTo>
                <a:cubicBezTo>
                  <a:pt x="2362" y="361"/>
                  <a:pt x="2405" y="381"/>
                  <a:pt x="2448" y="400"/>
                </a:cubicBezTo>
                <a:cubicBezTo>
                  <a:pt x="2453" y="402"/>
                  <a:pt x="2455" y="403"/>
                  <a:pt x="2459" y="405"/>
                </a:cubicBezTo>
                <a:cubicBezTo>
                  <a:pt x="2479" y="368"/>
                  <a:pt x="2500" y="331"/>
                  <a:pt x="2520" y="294"/>
                </a:cubicBezTo>
                <a:cubicBezTo>
                  <a:pt x="2552" y="230"/>
                  <a:pt x="2567" y="187"/>
                  <a:pt x="2564" y="115"/>
                </a:cubicBezTo>
                <a:cubicBezTo>
                  <a:pt x="2562" y="44"/>
                  <a:pt x="2536" y="42"/>
                  <a:pt x="2492" y="11"/>
                </a:cubicBezTo>
                <a:cubicBezTo>
                  <a:pt x="2491" y="11"/>
                  <a:pt x="2491" y="11"/>
                  <a:pt x="2490" y="11"/>
                </a:cubicBezTo>
                <a:cubicBezTo>
                  <a:pt x="2514" y="36"/>
                  <a:pt x="2527" y="63"/>
                  <a:pt x="2564" y="87"/>
                </a:cubicBezTo>
                <a:cubicBezTo>
                  <a:pt x="2642" y="133"/>
                  <a:pt x="2754" y="157"/>
                  <a:pt x="2798" y="244"/>
                </a:cubicBezTo>
                <a:cubicBezTo>
                  <a:pt x="2815" y="279"/>
                  <a:pt x="2806" y="323"/>
                  <a:pt x="2804" y="359"/>
                </a:cubicBezTo>
                <a:cubicBezTo>
                  <a:pt x="2804" y="366"/>
                  <a:pt x="2802" y="374"/>
                  <a:pt x="2801" y="381"/>
                </a:cubicBezTo>
                <a:cubicBezTo>
                  <a:pt x="2839" y="369"/>
                  <a:pt x="2864" y="370"/>
                  <a:pt x="2903" y="347"/>
                </a:cubicBezTo>
                <a:cubicBezTo>
                  <a:pt x="3005" y="286"/>
                  <a:pt x="3072" y="197"/>
                  <a:pt x="3144" y="105"/>
                </a:cubicBezTo>
                <a:cubicBezTo>
                  <a:pt x="3142" y="136"/>
                  <a:pt x="3124" y="179"/>
                  <a:pt x="3135" y="209"/>
                </a:cubicBezTo>
                <a:cubicBezTo>
                  <a:pt x="3158" y="270"/>
                  <a:pt x="3288" y="279"/>
                  <a:pt x="3339" y="265"/>
                </a:cubicBezTo>
                <a:cubicBezTo>
                  <a:pt x="3358" y="257"/>
                  <a:pt x="3364" y="255"/>
                  <a:pt x="3367" y="239"/>
                </a:cubicBezTo>
                <a:cubicBezTo>
                  <a:pt x="3347" y="198"/>
                  <a:pt x="3376" y="186"/>
                  <a:pt x="3322" y="154"/>
                </a:cubicBezTo>
                <a:cubicBezTo>
                  <a:pt x="3269" y="123"/>
                  <a:pt x="3166" y="92"/>
                  <a:pt x="3107" y="126"/>
                </a:cubicBezTo>
                <a:cubicBezTo>
                  <a:pt x="3063" y="151"/>
                  <a:pt x="3050" y="228"/>
                  <a:pt x="3064" y="274"/>
                </a:cubicBezTo>
                <a:cubicBezTo>
                  <a:pt x="3104" y="400"/>
                  <a:pt x="3259" y="415"/>
                  <a:pt x="3367" y="413"/>
                </a:cubicBezTo>
                <a:cubicBezTo>
                  <a:pt x="3459" y="411"/>
                  <a:pt x="3526" y="365"/>
                  <a:pt x="3568" y="282"/>
                </a:cubicBezTo>
                <a:cubicBezTo>
                  <a:pt x="3597" y="224"/>
                  <a:pt x="3607" y="164"/>
                  <a:pt x="3619" y="102"/>
                </a:cubicBezTo>
                <a:cubicBezTo>
                  <a:pt x="3623" y="83"/>
                  <a:pt x="3630" y="54"/>
                  <a:pt x="3634" y="39"/>
                </a:cubicBezTo>
                <a:cubicBezTo>
                  <a:pt x="3635" y="39"/>
                  <a:pt x="3636" y="39"/>
                  <a:pt x="3637" y="39"/>
                </a:cubicBezTo>
                <a:cubicBezTo>
                  <a:pt x="3652" y="95"/>
                  <a:pt x="3665" y="149"/>
                  <a:pt x="3689" y="201"/>
                </a:cubicBezTo>
                <a:cubicBezTo>
                  <a:pt x="3712" y="253"/>
                  <a:pt x="3741" y="290"/>
                  <a:pt x="3794" y="312"/>
                </a:cubicBezTo>
                <a:cubicBezTo>
                  <a:pt x="3814" y="320"/>
                  <a:pt x="3832" y="316"/>
                  <a:pt x="3852" y="321"/>
                </a:cubicBezTo>
                <a:cubicBezTo>
                  <a:pt x="3855" y="302"/>
                  <a:pt x="3862" y="278"/>
                  <a:pt x="3865" y="255"/>
                </a:cubicBezTo>
                <a:cubicBezTo>
                  <a:pt x="3872" y="197"/>
                  <a:pt x="3872" y="133"/>
                  <a:pt x="3938" y="115"/>
                </a:cubicBezTo>
                <a:cubicBezTo>
                  <a:pt x="3991" y="100"/>
                  <a:pt x="4029" y="130"/>
                  <a:pt x="4070" y="158"/>
                </a:cubicBezTo>
                <a:cubicBezTo>
                  <a:pt x="4194" y="241"/>
                  <a:pt x="4197" y="362"/>
                  <a:pt x="4245" y="482"/>
                </a:cubicBezTo>
                <a:cubicBezTo>
                  <a:pt x="4248" y="490"/>
                  <a:pt x="4251" y="492"/>
                  <a:pt x="4259" y="489"/>
                </a:cubicBezTo>
                <a:moveTo>
                  <a:pt x="4450" y="124"/>
                </a:moveTo>
                <a:cubicBezTo>
                  <a:pt x="4427" y="143"/>
                  <a:pt x="4419" y="156"/>
                  <a:pt x="4401" y="180"/>
                </a:cubicBezTo>
                <a:cubicBezTo>
                  <a:pt x="4360" y="234"/>
                  <a:pt x="4329" y="292"/>
                  <a:pt x="4322" y="360"/>
                </a:cubicBezTo>
                <a:cubicBezTo>
                  <a:pt x="4317" y="415"/>
                  <a:pt x="4344" y="446"/>
                  <a:pt x="4397" y="456"/>
                </a:cubicBezTo>
                <a:cubicBezTo>
                  <a:pt x="4443" y="458"/>
                  <a:pt x="4460" y="459"/>
                  <a:pt x="4491" y="458"/>
                </a:cubicBezTo>
                <a:moveTo>
                  <a:pt x="4758" y="219"/>
                </a:moveTo>
                <a:cubicBezTo>
                  <a:pt x="4758" y="206"/>
                  <a:pt x="4758" y="193"/>
                  <a:pt x="4758" y="180"/>
                </a:cubicBezTo>
                <a:cubicBezTo>
                  <a:pt x="4755" y="208"/>
                  <a:pt x="4751" y="235"/>
                  <a:pt x="4751" y="265"/>
                </a:cubicBezTo>
                <a:cubicBezTo>
                  <a:pt x="4751" y="307"/>
                  <a:pt x="4791" y="310"/>
                  <a:pt x="4826" y="312"/>
                </a:cubicBezTo>
                <a:cubicBezTo>
                  <a:pt x="4891" y="316"/>
                  <a:pt x="4942" y="304"/>
                  <a:pt x="4995" y="265"/>
                </a:cubicBezTo>
                <a:cubicBezTo>
                  <a:pt x="5027" y="240"/>
                  <a:pt x="5061" y="191"/>
                  <a:pt x="5043" y="147"/>
                </a:cubicBezTo>
                <a:cubicBezTo>
                  <a:pt x="5021" y="92"/>
                  <a:pt x="4945" y="79"/>
                  <a:pt x="4894" y="88"/>
                </a:cubicBezTo>
                <a:cubicBezTo>
                  <a:pt x="4800" y="102"/>
                  <a:pt x="4705" y="174"/>
                  <a:pt x="4635" y="233"/>
                </a:cubicBezTo>
                <a:cubicBezTo>
                  <a:pt x="4597" y="266"/>
                  <a:pt x="4519" y="337"/>
                  <a:pt x="4543" y="399"/>
                </a:cubicBezTo>
                <a:cubicBezTo>
                  <a:pt x="4565" y="456"/>
                  <a:pt x="4666" y="460"/>
                  <a:pt x="4713" y="463"/>
                </a:cubicBezTo>
                <a:cubicBezTo>
                  <a:pt x="4808" y="468"/>
                  <a:pt x="4906" y="463"/>
                  <a:pt x="5001" y="46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84" name="Freeform 14"/>
          <p:cNvSpPr/>
          <p:nvPr/>
        </p:nvSpPr>
        <p:spPr>
          <a:xfrm>
            <a:off x="2734920" y="1774800"/>
            <a:ext cx="326160" cy="140040"/>
          </a:xfrm>
          <a:custGeom>
            <a:avLst/>
            <a:gdLst/>
            <a:ahLst/>
            <a:rect l="0" t="0" r="r" b="b"/>
            <a:pathLst>
              <a:path w="906" h="389">
                <a:moveTo>
                  <a:pt x="240" y="191"/>
                </a:moveTo>
                <a:cubicBezTo>
                  <a:pt x="245" y="176"/>
                  <a:pt x="252" y="164"/>
                  <a:pt x="249" y="142"/>
                </a:cubicBezTo>
                <a:cubicBezTo>
                  <a:pt x="247" y="138"/>
                  <a:pt x="244" y="134"/>
                  <a:pt x="242" y="130"/>
                </a:cubicBezTo>
                <a:cubicBezTo>
                  <a:pt x="199" y="130"/>
                  <a:pt x="179" y="131"/>
                  <a:pt x="139" y="153"/>
                </a:cubicBezTo>
                <a:cubicBezTo>
                  <a:pt x="94" y="178"/>
                  <a:pt x="27" y="216"/>
                  <a:pt x="4" y="267"/>
                </a:cubicBezTo>
                <a:cubicBezTo>
                  <a:pt x="1" y="287"/>
                  <a:pt x="0" y="293"/>
                  <a:pt x="1" y="306"/>
                </a:cubicBezTo>
                <a:cubicBezTo>
                  <a:pt x="61" y="325"/>
                  <a:pt x="120" y="327"/>
                  <a:pt x="184" y="323"/>
                </a:cubicBezTo>
                <a:cubicBezTo>
                  <a:pt x="232" y="320"/>
                  <a:pt x="297" y="309"/>
                  <a:pt x="309" y="251"/>
                </a:cubicBezTo>
                <a:cubicBezTo>
                  <a:pt x="321" y="193"/>
                  <a:pt x="276" y="149"/>
                  <a:pt x="236" y="117"/>
                </a:cubicBezTo>
                <a:cubicBezTo>
                  <a:pt x="202" y="89"/>
                  <a:pt x="162" y="67"/>
                  <a:pt x="118" y="67"/>
                </a:cubicBezTo>
                <a:cubicBezTo>
                  <a:pt x="114" y="69"/>
                  <a:pt x="112" y="72"/>
                  <a:pt x="108" y="74"/>
                </a:cubicBezTo>
                <a:cubicBezTo>
                  <a:pt x="108" y="135"/>
                  <a:pt x="114" y="165"/>
                  <a:pt x="166" y="204"/>
                </a:cubicBezTo>
                <a:cubicBezTo>
                  <a:pt x="227" y="248"/>
                  <a:pt x="304" y="266"/>
                  <a:pt x="376" y="271"/>
                </a:cubicBezTo>
                <a:cubicBezTo>
                  <a:pt x="434" y="275"/>
                  <a:pt x="494" y="278"/>
                  <a:pt x="542" y="241"/>
                </a:cubicBezTo>
                <a:cubicBezTo>
                  <a:pt x="578" y="213"/>
                  <a:pt x="586" y="173"/>
                  <a:pt x="587" y="130"/>
                </a:cubicBezTo>
                <a:cubicBezTo>
                  <a:pt x="588" y="86"/>
                  <a:pt x="585" y="63"/>
                  <a:pt x="562" y="28"/>
                </a:cubicBezTo>
                <a:cubicBezTo>
                  <a:pt x="556" y="19"/>
                  <a:pt x="548" y="9"/>
                  <a:pt x="542" y="0"/>
                </a:cubicBezTo>
                <a:cubicBezTo>
                  <a:pt x="573" y="12"/>
                  <a:pt x="605" y="26"/>
                  <a:pt x="635" y="45"/>
                </a:cubicBezTo>
                <a:cubicBezTo>
                  <a:pt x="690" y="79"/>
                  <a:pt x="742" y="121"/>
                  <a:pt x="775" y="178"/>
                </a:cubicBezTo>
                <a:cubicBezTo>
                  <a:pt x="795" y="215"/>
                  <a:pt x="809" y="257"/>
                  <a:pt x="826" y="296"/>
                </a:cubicBezTo>
                <a:cubicBezTo>
                  <a:pt x="837" y="321"/>
                  <a:pt x="848" y="346"/>
                  <a:pt x="865" y="368"/>
                </a:cubicBezTo>
                <a:cubicBezTo>
                  <a:pt x="881" y="387"/>
                  <a:pt x="882" y="382"/>
                  <a:pt x="905" y="38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85" name="Freeform 15"/>
          <p:cNvSpPr/>
          <p:nvPr/>
        </p:nvSpPr>
        <p:spPr>
          <a:xfrm>
            <a:off x="3316320" y="1785960"/>
            <a:ext cx="2956320" cy="288360"/>
          </a:xfrm>
          <a:custGeom>
            <a:avLst/>
            <a:gdLst/>
            <a:ahLst/>
            <a:rect l="0" t="0" r="r" b="b"/>
            <a:pathLst>
              <a:path w="8212" h="801">
                <a:moveTo>
                  <a:pt x="0" y="67"/>
                </a:moveTo>
                <a:cubicBezTo>
                  <a:pt x="18" y="27"/>
                  <a:pt x="17" y="10"/>
                  <a:pt x="73" y="5"/>
                </a:cubicBezTo>
                <a:cubicBezTo>
                  <a:pt x="124" y="0"/>
                  <a:pt x="147" y="17"/>
                  <a:pt x="176" y="60"/>
                </a:cubicBezTo>
                <a:cubicBezTo>
                  <a:pt x="214" y="117"/>
                  <a:pt x="233" y="183"/>
                  <a:pt x="243" y="249"/>
                </a:cubicBezTo>
                <a:cubicBezTo>
                  <a:pt x="248" y="281"/>
                  <a:pt x="242" y="318"/>
                  <a:pt x="237" y="334"/>
                </a:cubicBezTo>
                <a:cubicBezTo>
                  <a:pt x="213" y="300"/>
                  <a:pt x="197" y="280"/>
                  <a:pt x="194" y="236"/>
                </a:cubicBezTo>
                <a:cubicBezTo>
                  <a:pt x="190" y="185"/>
                  <a:pt x="188" y="134"/>
                  <a:pt x="215" y="90"/>
                </a:cubicBezTo>
                <a:cubicBezTo>
                  <a:pt x="254" y="28"/>
                  <a:pt x="336" y="2"/>
                  <a:pt x="407" y="16"/>
                </a:cubicBezTo>
                <a:cubicBezTo>
                  <a:pt x="516" y="38"/>
                  <a:pt x="538" y="148"/>
                  <a:pt x="536" y="242"/>
                </a:cubicBezTo>
                <a:cubicBezTo>
                  <a:pt x="535" y="281"/>
                  <a:pt x="522" y="318"/>
                  <a:pt x="516" y="356"/>
                </a:cubicBezTo>
                <a:cubicBezTo>
                  <a:pt x="556" y="354"/>
                  <a:pt x="584" y="349"/>
                  <a:pt x="622" y="334"/>
                </a:cubicBezTo>
                <a:cubicBezTo>
                  <a:pt x="691" y="306"/>
                  <a:pt x="758" y="267"/>
                  <a:pt x="801" y="205"/>
                </a:cubicBezTo>
                <a:cubicBezTo>
                  <a:pt x="822" y="175"/>
                  <a:pt x="831" y="143"/>
                  <a:pt x="840" y="109"/>
                </a:cubicBezTo>
                <a:cubicBezTo>
                  <a:pt x="811" y="135"/>
                  <a:pt x="784" y="162"/>
                  <a:pt x="762" y="196"/>
                </a:cubicBezTo>
                <a:cubicBezTo>
                  <a:pt x="742" y="228"/>
                  <a:pt x="711" y="297"/>
                  <a:pt x="750" y="330"/>
                </a:cubicBezTo>
                <a:cubicBezTo>
                  <a:pt x="812" y="382"/>
                  <a:pt x="963" y="381"/>
                  <a:pt x="1036" y="364"/>
                </a:cubicBezTo>
                <a:cubicBezTo>
                  <a:pt x="1090" y="351"/>
                  <a:pt x="1129" y="314"/>
                  <a:pt x="1123" y="256"/>
                </a:cubicBezTo>
                <a:cubicBezTo>
                  <a:pt x="1117" y="194"/>
                  <a:pt x="1051" y="146"/>
                  <a:pt x="1001" y="117"/>
                </a:cubicBezTo>
                <a:cubicBezTo>
                  <a:pt x="971" y="98"/>
                  <a:pt x="926" y="79"/>
                  <a:pt x="889" y="87"/>
                </a:cubicBezTo>
                <a:cubicBezTo>
                  <a:pt x="887" y="90"/>
                  <a:pt x="885" y="94"/>
                  <a:pt x="883" y="97"/>
                </a:cubicBezTo>
                <a:moveTo>
                  <a:pt x="1126" y="168"/>
                </a:moveTo>
                <a:cubicBezTo>
                  <a:pt x="1167" y="165"/>
                  <a:pt x="1197" y="157"/>
                  <a:pt x="1235" y="143"/>
                </a:cubicBezTo>
                <a:cubicBezTo>
                  <a:pt x="1251" y="137"/>
                  <a:pt x="1273" y="129"/>
                  <a:pt x="1290" y="134"/>
                </a:cubicBezTo>
                <a:cubicBezTo>
                  <a:pt x="1327" y="145"/>
                  <a:pt x="1344" y="214"/>
                  <a:pt x="1354" y="244"/>
                </a:cubicBezTo>
                <a:cubicBezTo>
                  <a:pt x="1367" y="284"/>
                  <a:pt x="1373" y="327"/>
                  <a:pt x="1386" y="367"/>
                </a:cubicBezTo>
                <a:cubicBezTo>
                  <a:pt x="1389" y="377"/>
                  <a:pt x="1390" y="380"/>
                  <a:pt x="1393" y="386"/>
                </a:cubicBezTo>
                <a:cubicBezTo>
                  <a:pt x="1393" y="318"/>
                  <a:pt x="1378" y="233"/>
                  <a:pt x="1410" y="173"/>
                </a:cubicBezTo>
                <a:cubicBezTo>
                  <a:pt x="1433" y="131"/>
                  <a:pt x="1476" y="95"/>
                  <a:pt x="1524" y="87"/>
                </a:cubicBezTo>
                <a:cubicBezTo>
                  <a:pt x="1574" y="79"/>
                  <a:pt x="1617" y="90"/>
                  <a:pt x="1653" y="128"/>
                </a:cubicBezTo>
                <a:cubicBezTo>
                  <a:pt x="1691" y="167"/>
                  <a:pt x="1708" y="213"/>
                  <a:pt x="1711" y="266"/>
                </a:cubicBezTo>
                <a:cubicBezTo>
                  <a:pt x="1713" y="300"/>
                  <a:pt x="1709" y="334"/>
                  <a:pt x="1708" y="367"/>
                </a:cubicBezTo>
                <a:cubicBezTo>
                  <a:pt x="1706" y="414"/>
                  <a:pt x="1751" y="405"/>
                  <a:pt x="1790" y="412"/>
                </a:cubicBezTo>
                <a:moveTo>
                  <a:pt x="2090" y="304"/>
                </a:moveTo>
                <a:cubicBezTo>
                  <a:pt x="2099" y="296"/>
                  <a:pt x="2148" y="300"/>
                  <a:pt x="2166" y="300"/>
                </a:cubicBezTo>
                <a:cubicBezTo>
                  <a:pt x="2204" y="300"/>
                  <a:pt x="2242" y="304"/>
                  <a:pt x="2280" y="307"/>
                </a:cubicBezTo>
                <a:moveTo>
                  <a:pt x="2877" y="161"/>
                </a:moveTo>
                <a:cubicBezTo>
                  <a:pt x="2873" y="130"/>
                  <a:pt x="2869" y="129"/>
                  <a:pt x="2837" y="128"/>
                </a:cubicBezTo>
                <a:cubicBezTo>
                  <a:pt x="2779" y="127"/>
                  <a:pt x="2724" y="155"/>
                  <a:pt x="2680" y="192"/>
                </a:cubicBezTo>
                <a:cubicBezTo>
                  <a:pt x="2661" y="208"/>
                  <a:pt x="2615" y="266"/>
                  <a:pt x="2646" y="295"/>
                </a:cubicBezTo>
                <a:cubicBezTo>
                  <a:pt x="2698" y="344"/>
                  <a:pt x="2803" y="342"/>
                  <a:pt x="2868" y="344"/>
                </a:cubicBezTo>
                <a:cubicBezTo>
                  <a:pt x="2918" y="346"/>
                  <a:pt x="3000" y="363"/>
                  <a:pt x="3025" y="302"/>
                </a:cubicBezTo>
                <a:cubicBezTo>
                  <a:pt x="3044" y="255"/>
                  <a:pt x="3017" y="212"/>
                  <a:pt x="2986" y="180"/>
                </a:cubicBezTo>
                <a:cubicBezTo>
                  <a:pt x="2954" y="147"/>
                  <a:pt x="2921" y="127"/>
                  <a:pt x="2876" y="124"/>
                </a:cubicBezTo>
                <a:cubicBezTo>
                  <a:pt x="2851" y="122"/>
                  <a:pt x="2859" y="151"/>
                  <a:pt x="2858" y="168"/>
                </a:cubicBezTo>
                <a:moveTo>
                  <a:pt x="3508" y="195"/>
                </a:moveTo>
                <a:cubicBezTo>
                  <a:pt x="3506" y="156"/>
                  <a:pt x="3497" y="144"/>
                  <a:pt x="3456" y="133"/>
                </a:cubicBezTo>
                <a:cubicBezTo>
                  <a:pt x="3398" y="118"/>
                  <a:pt x="3333" y="122"/>
                  <a:pt x="3281" y="150"/>
                </a:cubicBezTo>
                <a:cubicBezTo>
                  <a:pt x="3225" y="180"/>
                  <a:pt x="3176" y="229"/>
                  <a:pt x="3165" y="293"/>
                </a:cubicBezTo>
                <a:cubicBezTo>
                  <a:pt x="3154" y="358"/>
                  <a:pt x="3187" y="389"/>
                  <a:pt x="3245" y="408"/>
                </a:cubicBezTo>
                <a:cubicBezTo>
                  <a:pt x="3330" y="435"/>
                  <a:pt x="3433" y="429"/>
                  <a:pt x="3520" y="425"/>
                </a:cubicBezTo>
                <a:cubicBezTo>
                  <a:pt x="3596" y="419"/>
                  <a:pt x="3620" y="418"/>
                  <a:pt x="3668" y="400"/>
                </a:cubicBezTo>
                <a:moveTo>
                  <a:pt x="3945" y="117"/>
                </a:moveTo>
                <a:cubicBezTo>
                  <a:pt x="3932" y="109"/>
                  <a:pt x="3963" y="111"/>
                  <a:pt x="3920" y="110"/>
                </a:cubicBezTo>
                <a:cubicBezTo>
                  <a:pt x="3851" y="108"/>
                  <a:pt x="3793" y="136"/>
                  <a:pt x="3736" y="173"/>
                </a:cubicBezTo>
                <a:cubicBezTo>
                  <a:pt x="3686" y="206"/>
                  <a:pt x="3645" y="242"/>
                  <a:pt x="3648" y="306"/>
                </a:cubicBezTo>
                <a:cubicBezTo>
                  <a:pt x="3651" y="369"/>
                  <a:pt x="3749" y="381"/>
                  <a:pt x="3796" y="388"/>
                </a:cubicBezTo>
                <a:cubicBezTo>
                  <a:pt x="3868" y="395"/>
                  <a:pt x="3892" y="398"/>
                  <a:pt x="3941" y="396"/>
                </a:cubicBezTo>
                <a:moveTo>
                  <a:pt x="4162" y="130"/>
                </a:moveTo>
                <a:cubicBezTo>
                  <a:pt x="4162" y="123"/>
                  <a:pt x="4162" y="121"/>
                  <a:pt x="4162" y="117"/>
                </a:cubicBezTo>
                <a:cubicBezTo>
                  <a:pt x="4183" y="128"/>
                  <a:pt x="4201" y="101"/>
                  <a:pt x="4216" y="128"/>
                </a:cubicBezTo>
                <a:cubicBezTo>
                  <a:pt x="4263" y="206"/>
                  <a:pt x="4182" y="365"/>
                  <a:pt x="4285" y="415"/>
                </a:cubicBezTo>
                <a:cubicBezTo>
                  <a:pt x="4324" y="434"/>
                  <a:pt x="4393" y="425"/>
                  <a:pt x="4431" y="409"/>
                </a:cubicBezTo>
                <a:cubicBezTo>
                  <a:pt x="4486" y="386"/>
                  <a:pt x="4516" y="344"/>
                  <a:pt x="4541" y="291"/>
                </a:cubicBezTo>
                <a:cubicBezTo>
                  <a:pt x="4559" y="253"/>
                  <a:pt x="4554" y="216"/>
                  <a:pt x="4561" y="177"/>
                </a:cubicBezTo>
                <a:cubicBezTo>
                  <a:pt x="4559" y="191"/>
                  <a:pt x="4559" y="186"/>
                  <a:pt x="4558" y="200"/>
                </a:cubicBezTo>
                <a:cubicBezTo>
                  <a:pt x="4554" y="239"/>
                  <a:pt x="4536" y="292"/>
                  <a:pt x="4570" y="320"/>
                </a:cubicBezTo>
                <a:cubicBezTo>
                  <a:pt x="4611" y="352"/>
                  <a:pt x="4718" y="330"/>
                  <a:pt x="4758" y="311"/>
                </a:cubicBezTo>
                <a:cubicBezTo>
                  <a:pt x="4815" y="282"/>
                  <a:pt x="4842" y="215"/>
                  <a:pt x="4829" y="154"/>
                </a:cubicBezTo>
                <a:cubicBezTo>
                  <a:pt x="4818" y="98"/>
                  <a:pt x="4801" y="115"/>
                  <a:pt x="4772" y="88"/>
                </a:cubicBezTo>
                <a:cubicBezTo>
                  <a:pt x="4775" y="106"/>
                  <a:pt x="4759" y="131"/>
                  <a:pt x="4771" y="154"/>
                </a:cubicBezTo>
                <a:cubicBezTo>
                  <a:pt x="4826" y="262"/>
                  <a:pt x="4952" y="283"/>
                  <a:pt x="4986" y="412"/>
                </a:cubicBezTo>
                <a:cubicBezTo>
                  <a:pt x="4990" y="428"/>
                  <a:pt x="4995" y="449"/>
                  <a:pt x="4998" y="463"/>
                </a:cubicBezTo>
                <a:cubicBezTo>
                  <a:pt x="5012" y="453"/>
                  <a:pt x="5024" y="454"/>
                  <a:pt x="5041" y="437"/>
                </a:cubicBezTo>
                <a:cubicBezTo>
                  <a:pt x="5117" y="363"/>
                  <a:pt x="5236" y="253"/>
                  <a:pt x="5275" y="153"/>
                </a:cubicBezTo>
                <a:cubicBezTo>
                  <a:pt x="5286" y="125"/>
                  <a:pt x="5285" y="114"/>
                  <a:pt x="5269" y="92"/>
                </a:cubicBezTo>
                <a:cubicBezTo>
                  <a:pt x="5246" y="63"/>
                  <a:pt x="5146" y="77"/>
                  <a:pt x="5113" y="76"/>
                </a:cubicBezTo>
                <a:cubicBezTo>
                  <a:pt x="5127" y="89"/>
                  <a:pt x="5127" y="111"/>
                  <a:pt x="5155" y="128"/>
                </a:cubicBezTo>
                <a:cubicBezTo>
                  <a:pt x="5221" y="168"/>
                  <a:pt x="5408" y="202"/>
                  <a:pt x="5436" y="284"/>
                </a:cubicBezTo>
                <a:cubicBezTo>
                  <a:pt x="5445" y="311"/>
                  <a:pt x="5427" y="326"/>
                  <a:pt x="5423" y="346"/>
                </a:cubicBezTo>
                <a:cubicBezTo>
                  <a:pt x="5421" y="355"/>
                  <a:pt x="5412" y="368"/>
                  <a:pt x="5409" y="378"/>
                </a:cubicBezTo>
                <a:cubicBezTo>
                  <a:pt x="5410" y="378"/>
                  <a:pt x="5411" y="379"/>
                  <a:pt x="5412" y="379"/>
                </a:cubicBezTo>
                <a:cubicBezTo>
                  <a:pt x="5484" y="369"/>
                  <a:pt x="5531" y="366"/>
                  <a:pt x="5596" y="323"/>
                </a:cubicBezTo>
                <a:cubicBezTo>
                  <a:pt x="5663" y="277"/>
                  <a:pt x="5683" y="220"/>
                  <a:pt x="5723" y="155"/>
                </a:cubicBezTo>
                <a:cubicBezTo>
                  <a:pt x="5725" y="151"/>
                  <a:pt x="5734" y="143"/>
                  <a:pt x="5736" y="140"/>
                </a:cubicBezTo>
                <a:cubicBezTo>
                  <a:pt x="5737" y="209"/>
                  <a:pt x="5726" y="277"/>
                  <a:pt x="5805" y="304"/>
                </a:cubicBezTo>
                <a:cubicBezTo>
                  <a:pt x="5828" y="311"/>
                  <a:pt x="5860" y="310"/>
                  <a:pt x="5882" y="299"/>
                </a:cubicBezTo>
                <a:cubicBezTo>
                  <a:pt x="5910" y="286"/>
                  <a:pt x="5941" y="237"/>
                  <a:pt x="5952" y="210"/>
                </a:cubicBezTo>
                <a:cubicBezTo>
                  <a:pt x="5965" y="177"/>
                  <a:pt x="5973" y="131"/>
                  <a:pt x="5941" y="107"/>
                </a:cubicBezTo>
                <a:cubicBezTo>
                  <a:pt x="5901" y="76"/>
                  <a:pt x="5824" y="87"/>
                  <a:pt x="5781" y="101"/>
                </a:cubicBezTo>
                <a:cubicBezTo>
                  <a:pt x="5702" y="129"/>
                  <a:pt x="5616" y="198"/>
                  <a:pt x="5596" y="281"/>
                </a:cubicBezTo>
                <a:cubicBezTo>
                  <a:pt x="5580" y="347"/>
                  <a:pt x="5609" y="384"/>
                  <a:pt x="5660" y="419"/>
                </a:cubicBezTo>
                <a:cubicBezTo>
                  <a:pt x="5760" y="488"/>
                  <a:pt x="5958" y="490"/>
                  <a:pt x="6064" y="439"/>
                </a:cubicBezTo>
                <a:cubicBezTo>
                  <a:pt x="6142" y="401"/>
                  <a:pt x="6138" y="353"/>
                  <a:pt x="6158" y="280"/>
                </a:cubicBezTo>
                <a:cubicBezTo>
                  <a:pt x="6170" y="235"/>
                  <a:pt x="6180" y="167"/>
                  <a:pt x="6239" y="165"/>
                </a:cubicBezTo>
                <a:cubicBezTo>
                  <a:pt x="6284" y="163"/>
                  <a:pt x="6304" y="184"/>
                  <a:pt x="6333" y="217"/>
                </a:cubicBezTo>
                <a:cubicBezTo>
                  <a:pt x="6417" y="313"/>
                  <a:pt x="6457" y="442"/>
                  <a:pt x="6476" y="565"/>
                </a:cubicBezTo>
                <a:cubicBezTo>
                  <a:pt x="6476" y="566"/>
                  <a:pt x="6476" y="567"/>
                  <a:pt x="6476" y="568"/>
                </a:cubicBezTo>
                <a:cubicBezTo>
                  <a:pt x="6461" y="539"/>
                  <a:pt x="6441" y="506"/>
                  <a:pt x="6428" y="474"/>
                </a:cubicBezTo>
                <a:cubicBezTo>
                  <a:pt x="6396" y="396"/>
                  <a:pt x="6385" y="331"/>
                  <a:pt x="6430" y="257"/>
                </a:cubicBezTo>
                <a:cubicBezTo>
                  <a:pt x="6464" y="202"/>
                  <a:pt x="6597" y="148"/>
                  <a:pt x="6661" y="174"/>
                </a:cubicBezTo>
                <a:cubicBezTo>
                  <a:pt x="6707" y="193"/>
                  <a:pt x="6723" y="259"/>
                  <a:pt x="6737" y="300"/>
                </a:cubicBezTo>
                <a:cubicBezTo>
                  <a:pt x="6758" y="362"/>
                  <a:pt x="6730" y="503"/>
                  <a:pt x="6768" y="551"/>
                </a:cubicBezTo>
                <a:cubicBezTo>
                  <a:pt x="6789" y="577"/>
                  <a:pt x="6833" y="559"/>
                  <a:pt x="6859" y="565"/>
                </a:cubicBezTo>
                <a:moveTo>
                  <a:pt x="7254" y="262"/>
                </a:moveTo>
                <a:cubicBezTo>
                  <a:pt x="7256" y="234"/>
                  <a:pt x="7259" y="231"/>
                  <a:pt x="7213" y="240"/>
                </a:cubicBezTo>
                <a:cubicBezTo>
                  <a:pt x="7148" y="253"/>
                  <a:pt x="7079" y="294"/>
                  <a:pt x="7037" y="346"/>
                </a:cubicBezTo>
                <a:cubicBezTo>
                  <a:pt x="7014" y="374"/>
                  <a:pt x="6995" y="440"/>
                  <a:pt x="7026" y="471"/>
                </a:cubicBezTo>
                <a:cubicBezTo>
                  <a:pt x="7082" y="528"/>
                  <a:pt x="7185" y="518"/>
                  <a:pt x="7256" y="520"/>
                </a:cubicBezTo>
                <a:moveTo>
                  <a:pt x="7607" y="287"/>
                </a:moveTo>
                <a:cubicBezTo>
                  <a:pt x="7594" y="302"/>
                  <a:pt x="7586" y="310"/>
                  <a:pt x="7574" y="327"/>
                </a:cubicBezTo>
                <a:cubicBezTo>
                  <a:pt x="7555" y="355"/>
                  <a:pt x="7551" y="370"/>
                  <a:pt x="7548" y="402"/>
                </a:cubicBezTo>
                <a:cubicBezTo>
                  <a:pt x="7585" y="430"/>
                  <a:pt x="7599" y="435"/>
                  <a:pt x="7660" y="436"/>
                </a:cubicBezTo>
                <a:cubicBezTo>
                  <a:pt x="7729" y="437"/>
                  <a:pt x="7781" y="423"/>
                  <a:pt x="7833" y="376"/>
                </a:cubicBezTo>
                <a:cubicBezTo>
                  <a:pt x="7866" y="346"/>
                  <a:pt x="7888" y="304"/>
                  <a:pt x="7893" y="259"/>
                </a:cubicBezTo>
                <a:cubicBezTo>
                  <a:pt x="7893" y="251"/>
                  <a:pt x="7893" y="242"/>
                  <a:pt x="7893" y="234"/>
                </a:cubicBezTo>
                <a:cubicBezTo>
                  <a:pt x="7848" y="216"/>
                  <a:pt x="7813" y="205"/>
                  <a:pt x="7751" y="224"/>
                </a:cubicBezTo>
                <a:cubicBezTo>
                  <a:pt x="7643" y="258"/>
                  <a:pt x="7524" y="327"/>
                  <a:pt x="7468" y="429"/>
                </a:cubicBezTo>
                <a:cubicBezTo>
                  <a:pt x="7439" y="482"/>
                  <a:pt x="7429" y="567"/>
                  <a:pt x="7469" y="616"/>
                </a:cubicBezTo>
                <a:cubicBezTo>
                  <a:pt x="7536" y="698"/>
                  <a:pt x="7675" y="736"/>
                  <a:pt x="7772" y="761"/>
                </a:cubicBezTo>
                <a:cubicBezTo>
                  <a:pt x="7889" y="791"/>
                  <a:pt x="8003" y="797"/>
                  <a:pt x="8123" y="798"/>
                </a:cubicBezTo>
                <a:cubicBezTo>
                  <a:pt x="8171" y="798"/>
                  <a:pt x="8184" y="800"/>
                  <a:pt x="8211" y="78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86" name="Freeform 16"/>
          <p:cNvSpPr/>
          <p:nvPr/>
        </p:nvSpPr>
        <p:spPr>
          <a:xfrm>
            <a:off x="6514200" y="1752480"/>
            <a:ext cx="1417320" cy="312120"/>
          </a:xfrm>
          <a:custGeom>
            <a:avLst/>
            <a:gdLst/>
            <a:ahLst/>
            <a:rect l="0" t="0" r="r" b="b"/>
            <a:pathLst>
              <a:path w="3937" h="867">
                <a:moveTo>
                  <a:pt x="241" y="371"/>
                </a:moveTo>
                <a:cubicBezTo>
                  <a:pt x="273" y="374"/>
                  <a:pt x="291" y="381"/>
                  <a:pt x="315" y="369"/>
                </a:cubicBezTo>
                <a:cubicBezTo>
                  <a:pt x="315" y="366"/>
                  <a:pt x="315" y="362"/>
                  <a:pt x="315" y="359"/>
                </a:cubicBezTo>
                <a:cubicBezTo>
                  <a:pt x="296" y="353"/>
                  <a:pt x="275" y="338"/>
                  <a:pt x="238" y="343"/>
                </a:cubicBezTo>
                <a:cubicBezTo>
                  <a:pt x="165" y="353"/>
                  <a:pt x="97" y="411"/>
                  <a:pt x="55" y="468"/>
                </a:cubicBezTo>
                <a:cubicBezTo>
                  <a:pt x="22" y="512"/>
                  <a:pt x="0" y="588"/>
                  <a:pt x="47" y="630"/>
                </a:cubicBezTo>
                <a:cubicBezTo>
                  <a:pt x="98" y="677"/>
                  <a:pt x="215" y="677"/>
                  <a:pt x="278" y="665"/>
                </a:cubicBezTo>
                <a:cubicBezTo>
                  <a:pt x="377" y="647"/>
                  <a:pt x="446" y="587"/>
                  <a:pt x="451" y="488"/>
                </a:cubicBezTo>
                <a:cubicBezTo>
                  <a:pt x="455" y="416"/>
                  <a:pt x="426" y="367"/>
                  <a:pt x="376" y="317"/>
                </a:cubicBezTo>
                <a:cubicBezTo>
                  <a:pt x="352" y="293"/>
                  <a:pt x="339" y="296"/>
                  <a:pt x="313" y="286"/>
                </a:cubicBezTo>
                <a:cubicBezTo>
                  <a:pt x="338" y="318"/>
                  <a:pt x="328" y="332"/>
                  <a:pt x="383" y="351"/>
                </a:cubicBezTo>
                <a:cubicBezTo>
                  <a:pt x="452" y="375"/>
                  <a:pt x="565" y="385"/>
                  <a:pt x="636" y="364"/>
                </a:cubicBezTo>
                <a:cubicBezTo>
                  <a:pt x="689" y="348"/>
                  <a:pt x="714" y="298"/>
                  <a:pt x="756" y="268"/>
                </a:cubicBezTo>
                <a:cubicBezTo>
                  <a:pt x="770" y="257"/>
                  <a:pt x="773" y="253"/>
                  <a:pt x="785" y="256"/>
                </a:cubicBezTo>
                <a:cubicBezTo>
                  <a:pt x="824" y="294"/>
                  <a:pt x="846" y="318"/>
                  <a:pt x="854" y="391"/>
                </a:cubicBezTo>
                <a:cubicBezTo>
                  <a:pt x="866" y="507"/>
                  <a:pt x="821" y="665"/>
                  <a:pt x="870" y="773"/>
                </a:cubicBezTo>
                <a:cubicBezTo>
                  <a:pt x="894" y="826"/>
                  <a:pt x="959" y="866"/>
                  <a:pt x="1018" y="852"/>
                </a:cubicBezTo>
                <a:cubicBezTo>
                  <a:pt x="1067" y="840"/>
                  <a:pt x="1073" y="822"/>
                  <a:pt x="1079" y="773"/>
                </a:cubicBezTo>
                <a:cubicBezTo>
                  <a:pt x="1086" y="711"/>
                  <a:pt x="1040" y="663"/>
                  <a:pt x="993" y="629"/>
                </a:cubicBezTo>
                <a:cubicBezTo>
                  <a:pt x="931" y="584"/>
                  <a:pt x="857" y="554"/>
                  <a:pt x="788" y="522"/>
                </a:cubicBezTo>
                <a:cubicBezTo>
                  <a:pt x="817" y="517"/>
                  <a:pt x="873" y="508"/>
                  <a:pt x="906" y="506"/>
                </a:cubicBezTo>
                <a:cubicBezTo>
                  <a:pt x="1099" y="493"/>
                  <a:pt x="1290" y="478"/>
                  <a:pt x="1482" y="451"/>
                </a:cubicBezTo>
                <a:moveTo>
                  <a:pt x="2095" y="36"/>
                </a:moveTo>
                <a:cubicBezTo>
                  <a:pt x="2079" y="30"/>
                  <a:pt x="2083" y="4"/>
                  <a:pt x="2081" y="42"/>
                </a:cubicBezTo>
                <a:cubicBezTo>
                  <a:pt x="2076" y="123"/>
                  <a:pt x="2092" y="194"/>
                  <a:pt x="2113" y="272"/>
                </a:cubicBezTo>
                <a:cubicBezTo>
                  <a:pt x="2133" y="348"/>
                  <a:pt x="2158" y="425"/>
                  <a:pt x="2188" y="498"/>
                </a:cubicBezTo>
                <a:cubicBezTo>
                  <a:pt x="2198" y="522"/>
                  <a:pt x="2209" y="546"/>
                  <a:pt x="2222" y="568"/>
                </a:cubicBezTo>
                <a:moveTo>
                  <a:pt x="1789" y="340"/>
                </a:moveTo>
                <a:cubicBezTo>
                  <a:pt x="1861" y="337"/>
                  <a:pt x="1936" y="337"/>
                  <a:pt x="2009" y="337"/>
                </a:cubicBezTo>
                <a:cubicBezTo>
                  <a:pt x="2164" y="337"/>
                  <a:pt x="2410" y="375"/>
                  <a:pt x="2542" y="272"/>
                </a:cubicBezTo>
                <a:cubicBezTo>
                  <a:pt x="2603" y="225"/>
                  <a:pt x="2606" y="104"/>
                  <a:pt x="2589" y="35"/>
                </a:cubicBezTo>
                <a:cubicBezTo>
                  <a:pt x="2579" y="14"/>
                  <a:pt x="2578" y="8"/>
                  <a:pt x="2565" y="0"/>
                </a:cubicBezTo>
                <a:cubicBezTo>
                  <a:pt x="2531" y="36"/>
                  <a:pt x="2508" y="74"/>
                  <a:pt x="2495" y="136"/>
                </a:cubicBezTo>
                <a:cubicBezTo>
                  <a:pt x="2479" y="215"/>
                  <a:pt x="2472" y="303"/>
                  <a:pt x="2519" y="371"/>
                </a:cubicBezTo>
                <a:cubicBezTo>
                  <a:pt x="2554" y="422"/>
                  <a:pt x="2652" y="469"/>
                  <a:pt x="2715" y="443"/>
                </a:cubicBezTo>
                <a:cubicBezTo>
                  <a:pt x="2797" y="409"/>
                  <a:pt x="2784" y="303"/>
                  <a:pt x="2812" y="235"/>
                </a:cubicBezTo>
                <a:cubicBezTo>
                  <a:pt x="2816" y="230"/>
                  <a:pt x="2821" y="226"/>
                  <a:pt x="2825" y="221"/>
                </a:cubicBezTo>
                <a:cubicBezTo>
                  <a:pt x="2864" y="243"/>
                  <a:pt x="2875" y="237"/>
                  <a:pt x="2915" y="278"/>
                </a:cubicBezTo>
                <a:cubicBezTo>
                  <a:pt x="2957" y="322"/>
                  <a:pt x="2986" y="367"/>
                  <a:pt x="3045" y="393"/>
                </a:cubicBezTo>
                <a:cubicBezTo>
                  <a:pt x="3104" y="419"/>
                  <a:pt x="3188" y="421"/>
                  <a:pt x="3245" y="393"/>
                </a:cubicBezTo>
                <a:cubicBezTo>
                  <a:pt x="3328" y="353"/>
                  <a:pt x="3337" y="280"/>
                  <a:pt x="3347" y="201"/>
                </a:cubicBezTo>
                <a:cubicBezTo>
                  <a:pt x="3352" y="220"/>
                  <a:pt x="3349" y="246"/>
                  <a:pt x="3358" y="266"/>
                </a:cubicBezTo>
                <a:cubicBezTo>
                  <a:pt x="3393" y="344"/>
                  <a:pt x="3485" y="371"/>
                  <a:pt x="3567" y="357"/>
                </a:cubicBezTo>
                <a:cubicBezTo>
                  <a:pt x="3607" y="350"/>
                  <a:pt x="3624" y="335"/>
                  <a:pt x="3628" y="293"/>
                </a:cubicBezTo>
                <a:cubicBezTo>
                  <a:pt x="3633" y="241"/>
                  <a:pt x="3594" y="230"/>
                  <a:pt x="3551" y="217"/>
                </a:cubicBezTo>
                <a:cubicBezTo>
                  <a:pt x="3485" y="197"/>
                  <a:pt x="3415" y="231"/>
                  <a:pt x="3376" y="283"/>
                </a:cubicBezTo>
                <a:cubicBezTo>
                  <a:pt x="3334" y="339"/>
                  <a:pt x="3348" y="401"/>
                  <a:pt x="3393" y="446"/>
                </a:cubicBezTo>
                <a:cubicBezTo>
                  <a:pt x="3524" y="576"/>
                  <a:pt x="3766" y="602"/>
                  <a:pt x="3936" y="63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87" name="Freeform 17"/>
          <p:cNvSpPr/>
          <p:nvPr/>
        </p:nvSpPr>
        <p:spPr>
          <a:xfrm>
            <a:off x="8132400" y="1760400"/>
            <a:ext cx="921240" cy="233640"/>
          </a:xfrm>
          <a:custGeom>
            <a:avLst/>
            <a:gdLst/>
            <a:ahLst/>
            <a:rect l="0" t="0" r="r" b="b"/>
            <a:pathLst>
              <a:path w="2559" h="649">
                <a:moveTo>
                  <a:pt x="236" y="290"/>
                </a:moveTo>
                <a:cubicBezTo>
                  <a:pt x="221" y="283"/>
                  <a:pt x="207" y="276"/>
                  <a:pt x="192" y="270"/>
                </a:cubicBezTo>
                <a:cubicBezTo>
                  <a:pt x="191" y="270"/>
                  <a:pt x="189" y="270"/>
                  <a:pt x="188" y="270"/>
                </a:cubicBezTo>
                <a:cubicBezTo>
                  <a:pt x="189" y="292"/>
                  <a:pt x="169" y="325"/>
                  <a:pt x="179" y="349"/>
                </a:cubicBezTo>
                <a:cubicBezTo>
                  <a:pt x="196" y="388"/>
                  <a:pt x="250" y="399"/>
                  <a:pt x="288" y="405"/>
                </a:cubicBezTo>
                <a:cubicBezTo>
                  <a:pt x="332" y="412"/>
                  <a:pt x="417" y="421"/>
                  <a:pt x="454" y="391"/>
                </a:cubicBezTo>
                <a:cubicBezTo>
                  <a:pt x="490" y="362"/>
                  <a:pt x="474" y="309"/>
                  <a:pt x="457" y="276"/>
                </a:cubicBezTo>
                <a:cubicBezTo>
                  <a:pt x="416" y="196"/>
                  <a:pt x="261" y="184"/>
                  <a:pt x="188" y="201"/>
                </a:cubicBezTo>
                <a:cubicBezTo>
                  <a:pt x="105" y="220"/>
                  <a:pt x="30" y="277"/>
                  <a:pt x="16" y="363"/>
                </a:cubicBezTo>
                <a:cubicBezTo>
                  <a:pt x="0" y="460"/>
                  <a:pt x="113" y="512"/>
                  <a:pt x="185" y="545"/>
                </a:cubicBezTo>
                <a:cubicBezTo>
                  <a:pt x="312" y="602"/>
                  <a:pt x="483" y="643"/>
                  <a:pt x="623" y="617"/>
                </a:cubicBezTo>
                <a:cubicBezTo>
                  <a:pt x="710" y="601"/>
                  <a:pt x="730" y="545"/>
                  <a:pt x="733" y="469"/>
                </a:cubicBezTo>
                <a:cubicBezTo>
                  <a:pt x="736" y="398"/>
                  <a:pt x="716" y="335"/>
                  <a:pt x="691" y="269"/>
                </a:cubicBezTo>
                <a:cubicBezTo>
                  <a:pt x="685" y="254"/>
                  <a:pt x="684" y="260"/>
                  <a:pt x="678" y="246"/>
                </a:cubicBezTo>
                <a:cubicBezTo>
                  <a:pt x="688" y="336"/>
                  <a:pt x="702" y="414"/>
                  <a:pt x="740" y="496"/>
                </a:cubicBezTo>
                <a:cubicBezTo>
                  <a:pt x="764" y="549"/>
                  <a:pt x="811" y="647"/>
                  <a:pt x="882" y="648"/>
                </a:cubicBezTo>
                <a:cubicBezTo>
                  <a:pt x="937" y="648"/>
                  <a:pt x="965" y="592"/>
                  <a:pt x="983" y="546"/>
                </a:cubicBezTo>
                <a:cubicBezTo>
                  <a:pt x="1027" y="435"/>
                  <a:pt x="1004" y="291"/>
                  <a:pt x="1004" y="173"/>
                </a:cubicBezTo>
                <a:cubicBezTo>
                  <a:pt x="1004" y="112"/>
                  <a:pt x="1009" y="64"/>
                  <a:pt x="1026" y="16"/>
                </a:cubicBezTo>
                <a:cubicBezTo>
                  <a:pt x="1041" y="60"/>
                  <a:pt x="1055" y="108"/>
                  <a:pt x="1072" y="153"/>
                </a:cubicBezTo>
                <a:cubicBezTo>
                  <a:pt x="1103" y="234"/>
                  <a:pt x="1147" y="336"/>
                  <a:pt x="1236" y="367"/>
                </a:cubicBezTo>
                <a:cubicBezTo>
                  <a:pt x="1262" y="376"/>
                  <a:pt x="1306" y="376"/>
                  <a:pt x="1331" y="364"/>
                </a:cubicBezTo>
                <a:cubicBezTo>
                  <a:pt x="1394" y="334"/>
                  <a:pt x="1432" y="260"/>
                  <a:pt x="1424" y="192"/>
                </a:cubicBezTo>
                <a:cubicBezTo>
                  <a:pt x="1420" y="188"/>
                  <a:pt x="1417" y="184"/>
                  <a:pt x="1413" y="180"/>
                </a:cubicBezTo>
                <a:cubicBezTo>
                  <a:pt x="1343" y="182"/>
                  <a:pt x="1300" y="181"/>
                  <a:pt x="1238" y="221"/>
                </a:cubicBezTo>
                <a:cubicBezTo>
                  <a:pt x="1182" y="257"/>
                  <a:pt x="1128" y="311"/>
                  <a:pt x="1117" y="380"/>
                </a:cubicBezTo>
                <a:cubicBezTo>
                  <a:pt x="1107" y="445"/>
                  <a:pt x="1148" y="479"/>
                  <a:pt x="1205" y="499"/>
                </a:cubicBezTo>
                <a:cubicBezTo>
                  <a:pt x="1295" y="533"/>
                  <a:pt x="1436" y="536"/>
                  <a:pt x="1524" y="497"/>
                </a:cubicBezTo>
                <a:cubicBezTo>
                  <a:pt x="1604" y="463"/>
                  <a:pt x="1606" y="405"/>
                  <a:pt x="1607" y="329"/>
                </a:cubicBezTo>
                <a:cubicBezTo>
                  <a:pt x="1608" y="283"/>
                  <a:pt x="1613" y="219"/>
                  <a:pt x="1590" y="177"/>
                </a:cubicBezTo>
                <a:cubicBezTo>
                  <a:pt x="1586" y="170"/>
                  <a:pt x="1580" y="184"/>
                  <a:pt x="1576" y="177"/>
                </a:cubicBezTo>
                <a:cubicBezTo>
                  <a:pt x="1554" y="269"/>
                  <a:pt x="1529" y="367"/>
                  <a:pt x="1570" y="457"/>
                </a:cubicBezTo>
                <a:cubicBezTo>
                  <a:pt x="1594" y="508"/>
                  <a:pt x="1623" y="532"/>
                  <a:pt x="1680" y="534"/>
                </a:cubicBezTo>
                <a:cubicBezTo>
                  <a:pt x="1756" y="537"/>
                  <a:pt x="1812" y="487"/>
                  <a:pt x="1844" y="421"/>
                </a:cubicBezTo>
                <a:cubicBezTo>
                  <a:pt x="1867" y="373"/>
                  <a:pt x="1873" y="314"/>
                  <a:pt x="1886" y="263"/>
                </a:cubicBezTo>
                <a:cubicBezTo>
                  <a:pt x="1892" y="279"/>
                  <a:pt x="1893" y="288"/>
                  <a:pt x="1899" y="304"/>
                </a:cubicBezTo>
                <a:cubicBezTo>
                  <a:pt x="1935" y="402"/>
                  <a:pt x="2024" y="472"/>
                  <a:pt x="2136" y="442"/>
                </a:cubicBezTo>
                <a:cubicBezTo>
                  <a:pt x="2222" y="419"/>
                  <a:pt x="2221" y="322"/>
                  <a:pt x="2222" y="252"/>
                </a:cubicBezTo>
                <a:cubicBezTo>
                  <a:pt x="2223" y="165"/>
                  <a:pt x="2192" y="80"/>
                  <a:pt x="2154" y="2"/>
                </a:cubicBezTo>
                <a:cubicBezTo>
                  <a:pt x="2153" y="1"/>
                  <a:pt x="2151" y="1"/>
                  <a:pt x="2150" y="0"/>
                </a:cubicBezTo>
                <a:cubicBezTo>
                  <a:pt x="2139" y="32"/>
                  <a:pt x="2123" y="75"/>
                  <a:pt x="2116" y="114"/>
                </a:cubicBezTo>
                <a:cubicBezTo>
                  <a:pt x="2099" y="208"/>
                  <a:pt x="2093" y="317"/>
                  <a:pt x="2109" y="414"/>
                </a:cubicBezTo>
                <a:cubicBezTo>
                  <a:pt x="2114" y="441"/>
                  <a:pt x="2127" y="464"/>
                  <a:pt x="2135" y="488"/>
                </a:cubicBezTo>
                <a:moveTo>
                  <a:pt x="1956" y="231"/>
                </a:moveTo>
                <a:cubicBezTo>
                  <a:pt x="1976" y="198"/>
                  <a:pt x="2052" y="197"/>
                  <a:pt x="2092" y="195"/>
                </a:cubicBezTo>
                <a:cubicBezTo>
                  <a:pt x="2222" y="189"/>
                  <a:pt x="2344" y="205"/>
                  <a:pt x="2473" y="222"/>
                </a:cubicBezTo>
                <a:cubicBezTo>
                  <a:pt x="2501" y="225"/>
                  <a:pt x="2530" y="228"/>
                  <a:pt x="2558" y="23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88" name="Freeform 18"/>
          <p:cNvSpPr/>
          <p:nvPr/>
        </p:nvSpPr>
        <p:spPr>
          <a:xfrm>
            <a:off x="865800" y="2100240"/>
            <a:ext cx="172440" cy="244080"/>
          </a:xfrm>
          <a:custGeom>
            <a:avLst/>
            <a:gdLst/>
            <a:ahLst/>
            <a:rect l="0" t="0" r="r" b="b"/>
            <a:pathLst>
              <a:path w="479" h="678">
                <a:moveTo>
                  <a:pt x="128" y="122"/>
                </a:moveTo>
                <a:cubicBezTo>
                  <a:pt x="100" y="128"/>
                  <a:pt x="74" y="128"/>
                  <a:pt x="45" y="128"/>
                </a:cubicBezTo>
                <a:cubicBezTo>
                  <a:pt x="33" y="128"/>
                  <a:pt x="21" y="129"/>
                  <a:pt x="9" y="129"/>
                </a:cubicBezTo>
                <a:cubicBezTo>
                  <a:pt x="6" y="129"/>
                  <a:pt x="6" y="129"/>
                  <a:pt x="4" y="129"/>
                </a:cubicBezTo>
                <a:cubicBezTo>
                  <a:pt x="4" y="202"/>
                  <a:pt x="0" y="274"/>
                  <a:pt x="11" y="346"/>
                </a:cubicBezTo>
                <a:cubicBezTo>
                  <a:pt x="20" y="405"/>
                  <a:pt x="30" y="467"/>
                  <a:pt x="45" y="526"/>
                </a:cubicBezTo>
                <a:cubicBezTo>
                  <a:pt x="51" y="549"/>
                  <a:pt x="56" y="568"/>
                  <a:pt x="76" y="577"/>
                </a:cubicBezTo>
                <a:cubicBezTo>
                  <a:pt x="78" y="577"/>
                  <a:pt x="80" y="577"/>
                  <a:pt x="81" y="577"/>
                </a:cubicBezTo>
                <a:moveTo>
                  <a:pt x="4" y="155"/>
                </a:moveTo>
                <a:cubicBezTo>
                  <a:pt x="23" y="75"/>
                  <a:pt x="56" y="39"/>
                  <a:pt x="143" y="19"/>
                </a:cubicBezTo>
                <a:cubicBezTo>
                  <a:pt x="227" y="0"/>
                  <a:pt x="312" y="3"/>
                  <a:pt x="365" y="77"/>
                </a:cubicBezTo>
                <a:cubicBezTo>
                  <a:pt x="401" y="127"/>
                  <a:pt x="411" y="228"/>
                  <a:pt x="383" y="284"/>
                </a:cubicBezTo>
                <a:cubicBezTo>
                  <a:pt x="352" y="344"/>
                  <a:pt x="283" y="376"/>
                  <a:pt x="225" y="399"/>
                </a:cubicBezTo>
                <a:cubicBezTo>
                  <a:pt x="201" y="408"/>
                  <a:pt x="179" y="411"/>
                  <a:pt x="155" y="416"/>
                </a:cubicBezTo>
                <a:cubicBezTo>
                  <a:pt x="206" y="398"/>
                  <a:pt x="252" y="387"/>
                  <a:pt x="306" y="384"/>
                </a:cubicBezTo>
                <a:cubicBezTo>
                  <a:pt x="369" y="381"/>
                  <a:pt x="418" y="381"/>
                  <a:pt x="452" y="441"/>
                </a:cubicBezTo>
                <a:cubicBezTo>
                  <a:pt x="476" y="484"/>
                  <a:pt x="478" y="547"/>
                  <a:pt x="444" y="584"/>
                </a:cubicBezTo>
                <a:cubicBezTo>
                  <a:pt x="397" y="633"/>
                  <a:pt x="313" y="651"/>
                  <a:pt x="249" y="662"/>
                </a:cubicBezTo>
                <a:cubicBezTo>
                  <a:pt x="186" y="673"/>
                  <a:pt x="122" y="673"/>
                  <a:pt x="60" y="673"/>
                </a:cubicBezTo>
                <a:cubicBezTo>
                  <a:pt x="57" y="673"/>
                  <a:pt x="30" y="677"/>
                  <a:pt x="45" y="673"/>
                </a:cubicBezTo>
                <a:cubicBezTo>
                  <a:pt x="58" y="670"/>
                  <a:pt x="74" y="669"/>
                  <a:pt x="86" y="66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89" name="Freeform 19"/>
          <p:cNvSpPr/>
          <p:nvPr/>
        </p:nvSpPr>
        <p:spPr>
          <a:xfrm>
            <a:off x="1576440" y="2149560"/>
            <a:ext cx="947520" cy="205200"/>
          </a:xfrm>
          <a:custGeom>
            <a:avLst/>
            <a:gdLst/>
            <a:ahLst/>
            <a:rect l="0" t="0" r="r" b="b"/>
            <a:pathLst>
              <a:path w="2632" h="570">
                <a:moveTo>
                  <a:pt x="295" y="26"/>
                </a:moveTo>
                <a:cubicBezTo>
                  <a:pt x="295" y="17"/>
                  <a:pt x="295" y="8"/>
                  <a:pt x="295" y="0"/>
                </a:cubicBezTo>
                <a:cubicBezTo>
                  <a:pt x="295" y="18"/>
                  <a:pt x="293" y="12"/>
                  <a:pt x="295" y="31"/>
                </a:cubicBezTo>
                <a:cubicBezTo>
                  <a:pt x="302" y="113"/>
                  <a:pt x="326" y="193"/>
                  <a:pt x="346" y="273"/>
                </a:cubicBezTo>
                <a:cubicBezTo>
                  <a:pt x="368" y="359"/>
                  <a:pt x="400" y="439"/>
                  <a:pt x="429" y="521"/>
                </a:cubicBezTo>
                <a:cubicBezTo>
                  <a:pt x="435" y="537"/>
                  <a:pt x="437" y="553"/>
                  <a:pt x="440" y="569"/>
                </a:cubicBezTo>
                <a:moveTo>
                  <a:pt x="0" y="363"/>
                </a:moveTo>
                <a:cubicBezTo>
                  <a:pt x="47" y="343"/>
                  <a:pt x="116" y="327"/>
                  <a:pt x="183" y="320"/>
                </a:cubicBezTo>
                <a:cubicBezTo>
                  <a:pt x="358" y="301"/>
                  <a:pt x="692" y="325"/>
                  <a:pt x="840" y="213"/>
                </a:cubicBezTo>
                <a:cubicBezTo>
                  <a:pt x="896" y="171"/>
                  <a:pt x="888" y="123"/>
                  <a:pt x="877" y="61"/>
                </a:cubicBezTo>
                <a:cubicBezTo>
                  <a:pt x="874" y="58"/>
                  <a:pt x="871" y="56"/>
                  <a:pt x="868" y="53"/>
                </a:cubicBezTo>
                <a:cubicBezTo>
                  <a:pt x="846" y="81"/>
                  <a:pt x="828" y="89"/>
                  <a:pt x="813" y="138"/>
                </a:cubicBezTo>
                <a:cubicBezTo>
                  <a:pt x="795" y="196"/>
                  <a:pt x="775" y="308"/>
                  <a:pt x="803" y="367"/>
                </a:cubicBezTo>
                <a:cubicBezTo>
                  <a:pt x="824" y="412"/>
                  <a:pt x="870" y="411"/>
                  <a:pt x="900" y="388"/>
                </a:cubicBezTo>
                <a:cubicBezTo>
                  <a:pt x="940" y="357"/>
                  <a:pt x="931" y="260"/>
                  <a:pt x="985" y="247"/>
                </a:cubicBezTo>
                <a:cubicBezTo>
                  <a:pt x="1025" y="236"/>
                  <a:pt x="1046" y="262"/>
                  <a:pt x="1077" y="281"/>
                </a:cubicBezTo>
                <a:cubicBezTo>
                  <a:pt x="1124" y="309"/>
                  <a:pt x="1151" y="332"/>
                  <a:pt x="1207" y="339"/>
                </a:cubicBezTo>
                <a:cubicBezTo>
                  <a:pt x="1253" y="345"/>
                  <a:pt x="1302" y="342"/>
                  <a:pt x="1344" y="325"/>
                </a:cubicBezTo>
                <a:cubicBezTo>
                  <a:pt x="1373" y="314"/>
                  <a:pt x="1399" y="260"/>
                  <a:pt x="1425" y="255"/>
                </a:cubicBezTo>
                <a:cubicBezTo>
                  <a:pt x="1452" y="250"/>
                  <a:pt x="1463" y="260"/>
                  <a:pt x="1488" y="267"/>
                </a:cubicBezTo>
                <a:cubicBezTo>
                  <a:pt x="1560" y="290"/>
                  <a:pt x="1701" y="358"/>
                  <a:pt x="1771" y="293"/>
                </a:cubicBezTo>
                <a:cubicBezTo>
                  <a:pt x="1830" y="236"/>
                  <a:pt x="1764" y="196"/>
                  <a:pt x="1720" y="170"/>
                </a:cubicBezTo>
                <a:cubicBezTo>
                  <a:pt x="1666" y="137"/>
                  <a:pt x="1563" y="133"/>
                  <a:pt x="1521" y="183"/>
                </a:cubicBezTo>
                <a:cubicBezTo>
                  <a:pt x="1492" y="217"/>
                  <a:pt x="1482" y="303"/>
                  <a:pt x="1504" y="343"/>
                </a:cubicBezTo>
                <a:cubicBezTo>
                  <a:pt x="1558" y="441"/>
                  <a:pt x="1707" y="436"/>
                  <a:pt x="1800" y="430"/>
                </a:cubicBezTo>
                <a:cubicBezTo>
                  <a:pt x="1877" y="425"/>
                  <a:pt x="1965" y="397"/>
                  <a:pt x="2002" y="322"/>
                </a:cubicBezTo>
                <a:cubicBezTo>
                  <a:pt x="2031" y="263"/>
                  <a:pt x="1998" y="178"/>
                  <a:pt x="2078" y="155"/>
                </a:cubicBezTo>
                <a:cubicBezTo>
                  <a:pt x="2134" y="138"/>
                  <a:pt x="2173" y="169"/>
                  <a:pt x="2210" y="205"/>
                </a:cubicBezTo>
                <a:cubicBezTo>
                  <a:pt x="2262" y="254"/>
                  <a:pt x="2292" y="400"/>
                  <a:pt x="2262" y="458"/>
                </a:cubicBezTo>
                <a:cubicBezTo>
                  <a:pt x="2257" y="458"/>
                  <a:pt x="2251" y="458"/>
                  <a:pt x="2246" y="458"/>
                </a:cubicBezTo>
                <a:cubicBezTo>
                  <a:pt x="2236" y="438"/>
                  <a:pt x="2213" y="432"/>
                  <a:pt x="2216" y="388"/>
                </a:cubicBezTo>
                <a:cubicBezTo>
                  <a:pt x="2220" y="329"/>
                  <a:pt x="2245" y="292"/>
                  <a:pt x="2286" y="248"/>
                </a:cubicBezTo>
                <a:cubicBezTo>
                  <a:pt x="2333" y="199"/>
                  <a:pt x="2431" y="141"/>
                  <a:pt x="2502" y="167"/>
                </a:cubicBezTo>
                <a:cubicBezTo>
                  <a:pt x="2604" y="204"/>
                  <a:pt x="2631" y="304"/>
                  <a:pt x="2615" y="408"/>
                </a:cubicBezTo>
                <a:cubicBezTo>
                  <a:pt x="2609" y="449"/>
                  <a:pt x="2604" y="485"/>
                  <a:pt x="2601" y="52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90" name="Freeform 20"/>
          <p:cNvSpPr/>
          <p:nvPr/>
        </p:nvSpPr>
        <p:spPr>
          <a:xfrm>
            <a:off x="2865600" y="2131920"/>
            <a:ext cx="681120" cy="205560"/>
          </a:xfrm>
          <a:custGeom>
            <a:avLst/>
            <a:gdLst/>
            <a:ahLst/>
            <a:rect l="0" t="0" r="r" b="b"/>
            <a:pathLst>
              <a:path w="1892" h="571">
                <a:moveTo>
                  <a:pt x="215" y="62"/>
                </a:moveTo>
                <a:cubicBezTo>
                  <a:pt x="215" y="47"/>
                  <a:pt x="213" y="23"/>
                  <a:pt x="212" y="12"/>
                </a:cubicBezTo>
                <a:cubicBezTo>
                  <a:pt x="212" y="8"/>
                  <a:pt x="213" y="4"/>
                  <a:pt x="212" y="0"/>
                </a:cubicBezTo>
                <a:cubicBezTo>
                  <a:pt x="224" y="18"/>
                  <a:pt x="235" y="34"/>
                  <a:pt x="246" y="64"/>
                </a:cubicBezTo>
                <a:cubicBezTo>
                  <a:pt x="280" y="160"/>
                  <a:pt x="296" y="262"/>
                  <a:pt x="325" y="359"/>
                </a:cubicBezTo>
                <a:cubicBezTo>
                  <a:pt x="342" y="418"/>
                  <a:pt x="368" y="513"/>
                  <a:pt x="425" y="548"/>
                </a:cubicBezTo>
                <a:cubicBezTo>
                  <a:pt x="461" y="570"/>
                  <a:pt x="536" y="565"/>
                  <a:pt x="575" y="556"/>
                </a:cubicBezTo>
                <a:cubicBezTo>
                  <a:pt x="617" y="540"/>
                  <a:pt x="630" y="536"/>
                  <a:pt x="653" y="516"/>
                </a:cubicBezTo>
                <a:moveTo>
                  <a:pt x="0" y="297"/>
                </a:moveTo>
                <a:cubicBezTo>
                  <a:pt x="96" y="285"/>
                  <a:pt x="192" y="273"/>
                  <a:pt x="288" y="260"/>
                </a:cubicBezTo>
                <a:cubicBezTo>
                  <a:pt x="390" y="246"/>
                  <a:pt x="526" y="245"/>
                  <a:pt x="615" y="186"/>
                </a:cubicBezTo>
                <a:cubicBezTo>
                  <a:pt x="635" y="173"/>
                  <a:pt x="640" y="154"/>
                  <a:pt x="653" y="137"/>
                </a:cubicBezTo>
                <a:lnTo>
                  <a:pt x="654" y="137"/>
                </a:lnTo>
                <a:cubicBezTo>
                  <a:pt x="660" y="173"/>
                  <a:pt x="666" y="209"/>
                  <a:pt x="669" y="246"/>
                </a:cubicBezTo>
                <a:cubicBezTo>
                  <a:pt x="673" y="287"/>
                  <a:pt x="666" y="358"/>
                  <a:pt x="705" y="388"/>
                </a:cubicBezTo>
                <a:cubicBezTo>
                  <a:pt x="734" y="411"/>
                  <a:pt x="794" y="407"/>
                  <a:pt x="827" y="395"/>
                </a:cubicBezTo>
                <a:cubicBezTo>
                  <a:pt x="869" y="379"/>
                  <a:pt x="893" y="345"/>
                  <a:pt x="929" y="323"/>
                </a:cubicBezTo>
                <a:cubicBezTo>
                  <a:pt x="956" y="305"/>
                  <a:pt x="953" y="317"/>
                  <a:pt x="977" y="339"/>
                </a:cubicBezTo>
                <a:cubicBezTo>
                  <a:pt x="1043" y="400"/>
                  <a:pt x="1122" y="413"/>
                  <a:pt x="1213" y="401"/>
                </a:cubicBezTo>
                <a:cubicBezTo>
                  <a:pt x="1288" y="391"/>
                  <a:pt x="1349" y="349"/>
                  <a:pt x="1350" y="273"/>
                </a:cubicBezTo>
                <a:cubicBezTo>
                  <a:pt x="1351" y="195"/>
                  <a:pt x="1255" y="147"/>
                  <a:pt x="1196" y="113"/>
                </a:cubicBezTo>
                <a:cubicBezTo>
                  <a:pt x="1164" y="94"/>
                  <a:pt x="1042" y="22"/>
                  <a:pt x="998" y="52"/>
                </a:cubicBezTo>
                <a:cubicBezTo>
                  <a:pt x="958" y="80"/>
                  <a:pt x="985" y="109"/>
                  <a:pt x="1008" y="139"/>
                </a:cubicBezTo>
                <a:moveTo>
                  <a:pt x="1515" y="188"/>
                </a:moveTo>
                <a:cubicBezTo>
                  <a:pt x="1530" y="181"/>
                  <a:pt x="1545" y="172"/>
                  <a:pt x="1560" y="166"/>
                </a:cubicBezTo>
                <a:cubicBezTo>
                  <a:pt x="1561" y="166"/>
                  <a:pt x="1562" y="166"/>
                  <a:pt x="1563" y="166"/>
                </a:cubicBezTo>
                <a:cubicBezTo>
                  <a:pt x="1563" y="224"/>
                  <a:pt x="1547" y="303"/>
                  <a:pt x="1578" y="354"/>
                </a:cubicBezTo>
                <a:cubicBezTo>
                  <a:pt x="1610" y="407"/>
                  <a:pt x="1665" y="410"/>
                  <a:pt x="1719" y="411"/>
                </a:cubicBezTo>
                <a:cubicBezTo>
                  <a:pt x="1777" y="413"/>
                  <a:pt x="1829" y="399"/>
                  <a:pt x="1865" y="349"/>
                </a:cubicBezTo>
                <a:cubicBezTo>
                  <a:pt x="1891" y="313"/>
                  <a:pt x="1889" y="256"/>
                  <a:pt x="1861" y="222"/>
                </a:cubicBezTo>
                <a:cubicBezTo>
                  <a:pt x="1821" y="174"/>
                  <a:pt x="1757" y="150"/>
                  <a:pt x="1697" y="144"/>
                </a:cubicBezTo>
                <a:cubicBezTo>
                  <a:pt x="1644" y="139"/>
                  <a:pt x="1604" y="142"/>
                  <a:pt x="1560" y="16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91" name="Freeform 21"/>
          <p:cNvSpPr/>
          <p:nvPr/>
        </p:nvSpPr>
        <p:spPr>
          <a:xfrm>
            <a:off x="3911400" y="2127240"/>
            <a:ext cx="1120320" cy="230400"/>
          </a:xfrm>
          <a:custGeom>
            <a:avLst/>
            <a:gdLst/>
            <a:ahLst/>
            <a:rect l="0" t="0" r="r" b="b"/>
            <a:pathLst>
              <a:path w="3112" h="640">
                <a:moveTo>
                  <a:pt x="102" y="213"/>
                </a:moveTo>
                <a:cubicBezTo>
                  <a:pt x="102" y="242"/>
                  <a:pt x="63" y="232"/>
                  <a:pt x="105" y="277"/>
                </a:cubicBezTo>
                <a:cubicBezTo>
                  <a:pt x="140" y="315"/>
                  <a:pt x="221" y="336"/>
                  <a:pt x="271" y="322"/>
                </a:cubicBezTo>
                <a:cubicBezTo>
                  <a:pt x="333" y="304"/>
                  <a:pt x="431" y="220"/>
                  <a:pt x="387" y="144"/>
                </a:cubicBezTo>
                <a:cubicBezTo>
                  <a:pt x="350" y="80"/>
                  <a:pt x="245" y="64"/>
                  <a:pt x="181" y="89"/>
                </a:cubicBezTo>
                <a:cubicBezTo>
                  <a:pt x="108" y="117"/>
                  <a:pt x="0" y="236"/>
                  <a:pt x="20" y="324"/>
                </a:cubicBezTo>
                <a:cubicBezTo>
                  <a:pt x="40" y="411"/>
                  <a:pt x="86" y="434"/>
                  <a:pt x="180" y="453"/>
                </a:cubicBezTo>
                <a:cubicBezTo>
                  <a:pt x="287" y="474"/>
                  <a:pt x="420" y="472"/>
                  <a:pt x="526" y="448"/>
                </a:cubicBezTo>
                <a:cubicBezTo>
                  <a:pt x="611" y="429"/>
                  <a:pt x="713" y="388"/>
                  <a:pt x="746" y="299"/>
                </a:cubicBezTo>
                <a:cubicBezTo>
                  <a:pt x="766" y="246"/>
                  <a:pt x="759" y="164"/>
                  <a:pt x="749" y="110"/>
                </a:cubicBezTo>
                <a:cubicBezTo>
                  <a:pt x="747" y="99"/>
                  <a:pt x="738" y="94"/>
                  <a:pt x="736" y="83"/>
                </a:cubicBezTo>
                <a:cubicBezTo>
                  <a:pt x="735" y="170"/>
                  <a:pt x="725" y="258"/>
                  <a:pt x="755" y="342"/>
                </a:cubicBezTo>
                <a:cubicBezTo>
                  <a:pt x="775" y="396"/>
                  <a:pt x="811" y="478"/>
                  <a:pt x="880" y="471"/>
                </a:cubicBezTo>
                <a:cubicBezTo>
                  <a:pt x="933" y="465"/>
                  <a:pt x="960" y="407"/>
                  <a:pt x="988" y="367"/>
                </a:cubicBezTo>
                <a:cubicBezTo>
                  <a:pt x="1035" y="299"/>
                  <a:pt x="1037" y="217"/>
                  <a:pt x="1041" y="139"/>
                </a:cubicBezTo>
                <a:cubicBezTo>
                  <a:pt x="1043" y="103"/>
                  <a:pt x="1047" y="67"/>
                  <a:pt x="1051" y="32"/>
                </a:cubicBezTo>
                <a:cubicBezTo>
                  <a:pt x="1061" y="45"/>
                  <a:pt x="1079" y="67"/>
                  <a:pt x="1091" y="83"/>
                </a:cubicBezTo>
                <a:cubicBezTo>
                  <a:pt x="1117" y="117"/>
                  <a:pt x="1145" y="145"/>
                  <a:pt x="1178" y="172"/>
                </a:cubicBezTo>
                <a:cubicBezTo>
                  <a:pt x="1271" y="249"/>
                  <a:pt x="1373" y="321"/>
                  <a:pt x="1500" y="309"/>
                </a:cubicBezTo>
                <a:cubicBezTo>
                  <a:pt x="1553" y="304"/>
                  <a:pt x="1583" y="279"/>
                  <a:pt x="1573" y="220"/>
                </a:cubicBezTo>
                <a:cubicBezTo>
                  <a:pt x="1563" y="158"/>
                  <a:pt x="1527" y="130"/>
                  <a:pt x="1466" y="109"/>
                </a:cubicBezTo>
                <a:cubicBezTo>
                  <a:pt x="1368" y="75"/>
                  <a:pt x="1276" y="120"/>
                  <a:pt x="1211" y="191"/>
                </a:cubicBezTo>
                <a:cubicBezTo>
                  <a:pt x="1143" y="265"/>
                  <a:pt x="1138" y="348"/>
                  <a:pt x="1226" y="401"/>
                </a:cubicBezTo>
                <a:cubicBezTo>
                  <a:pt x="1340" y="470"/>
                  <a:pt x="1551" y="450"/>
                  <a:pt x="1670" y="407"/>
                </a:cubicBezTo>
                <a:cubicBezTo>
                  <a:pt x="1786" y="365"/>
                  <a:pt x="1797" y="299"/>
                  <a:pt x="1848" y="205"/>
                </a:cubicBezTo>
                <a:cubicBezTo>
                  <a:pt x="1856" y="191"/>
                  <a:pt x="1873" y="170"/>
                  <a:pt x="1876" y="165"/>
                </a:cubicBezTo>
                <a:cubicBezTo>
                  <a:pt x="1893" y="226"/>
                  <a:pt x="1904" y="280"/>
                  <a:pt x="1910" y="345"/>
                </a:cubicBezTo>
                <a:cubicBezTo>
                  <a:pt x="1914" y="391"/>
                  <a:pt x="1910" y="479"/>
                  <a:pt x="1954" y="509"/>
                </a:cubicBezTo>
                <a:cubicBezTo>
                  <a:pt x="2003" y="543"/>
                  <a:pt x="2077" y="472"/>
                  <a:pt x="2109" y="444"/>
                </a:cubicBezTo>
                <a:cubicBezTo>
                  <a:pt x="2139" y="417"/>
                  <a:pt x="2175" y="342"/>
                  <a:pt x="2219" y="340"/>
                </a:cubicBezTo>
                <a:cubicBezTo>
                  <a:pt x="2256" y="338"/>
                  <a:pt x="2262" y="367"/>
                  <a:pt x="2291" y="383"/>
                </a:cubicBezTo>
                <a:cubicBezTo>
                  <a:pt x="2379" y="430"/>
                  <a:pt x="2511" y="470"/>
                  <a:pt x="2603" y="404"/>
                </a:cubicBezTo>
                <a:cubicBezTo>
                  <a:pt x="2684" y="346"/>
                  <a:pt x="2703" y="257"/>
                  <a:pt x="2692" y="161"/>
                </a:cubicBezTo>
                <a:cubicBezTo>
                  <a:pt x="2683" y="82"/>
                  <a:pt x="2640" y="45"/>
                  <a:pt x="2594" y="0"/>
                </a:cubicBezTo>
                <a:cubicBezTo>
                  <a:pt x="2553" y="40"/>
                  <a:pt x="2522" y="72"/>
                  <a:pt x="2507" y="141"/>
                </a:cubicBezTo>
                <a:cubicBezTo>
                  <a:pt x="2484" y="249"/>
                  <a:pt x="2510" y="341"/>
                  <a:pt x="2570" y="431"/>
                </a:cubicBezTo>
                <a:cubicBezTo>
                  <a:pt x="2597" y="467"/>
                  <a:pt x="2604" y="477"/>
                  <a:pt x="2624" y="497"/>
                </a:cubicBezTo>
                <a:moveTo>
                  <a:pt x="2409" y="302"/>
                </a:moveTo>
                <a:cubicBezTo>
                  <a:pt x="2470" y="284"/>
                  <a:pt x="2541" y="290"/>
                  <a:pt x="2606" y="289"/>
                </a:cubicBezTo>
                <a:cubicBezTo>
                  <a:pt x="2718" y="288"/>
                  <a:pt x="2830" y="287"/>
                  <a:pt x="2941" y="270"/>
                </a:cubicBezTo>
                <a:cubicBezTo>
                  <a:pt x="2994" y="262"/>
                  <a:pt x="3021" y="253"/>
                  <a:pt x="3055" y="224"/>
                </a:cubicBezTo>
                <a:cubicBezTo>
                  <a:pt x="3043" y="216"/>
                  <a:pt x="3027" y="206"/>
                  <a:pt x="3004" y="213"/>
                </a:cubicBezTo>
                <a:cubicBezTo>
                  <a:pt x="2958" y="226"/>
                  <a:pt x="2958" y="281"/>
                  <a:pt x="2957" y="320"/>
                </a:cubicBezTo>
                <a:cubicBezTo>
                  <a:pt x="2955" y="392"/>
                  <a:pt x="2993" y="434"/>
                  <a:pt x="3037" y="487"/>
                </a:cubicBezTo>
                <a:cubicBezTo>
                  <a:pt x="3063" y="519"/>
                  <a:pt x="3111" y="558"/>
                  <a:pt x="3104" y="605"/>
                </a:cubicBezTo>
                <a:cubicBezTo>
                  <a:pt x="3099" y="639"/>
                  <a:pt x="3029" y="638"/>
                  <a:pt x="3004" y="639"/>
                </a:cubicBezTo>
                <a:cubicBezTo>
                  <a:pt x="2994" y="639"/>
                  <a:pt x="2984" y="639"/>
                  <a:pt x="2974" y="63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92" name="Freeform 22"/>
          <p:cNvSpPr/>
          <p:nvPr/>
        </p:nvSpPr>
        <p:spPr>
          <a:xfrm>
            <a:off x="5506920" y="2164680"/>
            <a:ext cx="227520" cy="195480"/>
          </a:xfrm>
          <a:custGeom>
            <a:avLst/>
            <a:gdLst/>
            <a:ahLst/>
            <a:rect l="0" t="0" r="r" b="b"/>
            <a:pathLst>
              <a:path w="632" h="543">
                <a:moveTo>
                  <a:pt x="85" y="203"/>
                </a:moveTo>
                <a:cubicBezTo>
                  <a:pt x="58" y="177"/>
                  <a:pt x="31" y="151"/>
                  <a:pt x="6" y="124"/>
                </a:cubicBezTo>
                <a:cubicBezTo>
                  <a:pt x="2" y="120"/>
                  <a:pt x="2" y="119"/>
                  <a:pt x="0" y="117"/>
                </a:cubicBezTo>
                <a:cubicBezTo>
                  <a:pt x="0" y="217"/>
                  <a:pt x="3" y="316"/>
                  <a:pt x="3" y="416"/>
                </a:cubicBezTo>
                <a:cubicBezTo>
                  <a:pt x="3" y="459"/>
                  <a:pt x="3" y="472"/>
                  <a:pt x="3" y="499"/>
                </a:cubicBezTo>
                <a:cubicBezTo>
                  <a:pt x="3" y="515"/>
                  <a:pt x="3" y="542"/>
                  <a:pt x="3" y="526"/>
                </a:cubicBezTo>
                <a:cubicBezTo>
                  <a:pt x="3" y="472"/>
                  <a:pt x="6" y="421"/>
                  <a:pt x="16" y="367"/>
                </a:cubicBezTo>
                <a:cubicBezTo>
                  <a:pt x="30" y="292"/>
                  <a:pt x="51" y="223"/>
                  <a:pt x="79" y="152"/>
                </a:cubicBezTo>
                <a:cubicBezTo>
                  <a:pt x="98" y="105"/>
                  <a:pt x="125" y="32"/>
                  <a:pt x="180" y="17"/>
                </a:cubicBezTo>
                <a:cubicBezTo>
                  <a:pt x="242" y="0"/>
                  <a:pt x="270" y="97"/>
                  <a:pt x="287" y="135"/>
                </a:cubicBezTo>
                <a:cubicBezTo>
                  <a:pt x="329" y="227"/>
                  <a:pt x="362" y="322"/>
                  <a:pt x="414" y="409"/>
                </a:cubicBezTo>
                <a:cubicBezTo>
                  <a:pt x="443" y="457"/>
                  <a:pt x="473" y="497"/>
                  <a:pt x="518" y="529"/>
                </a:cubicBezTo>
                <a:moveTo>
                  <a:pt x="65" y="354"/>
                </a:moveTo>
                <a:cubicBezTo>
                  <a:pt x="142" y="373"/>
                  <a:pt x="222" y="379"/>
                  <a:pt x="301" y="385"/>
                </a:cubicBezTo>
                <a:cubicBezTo>
                  <a:pt x="412" y="393"/>
                  <a:pt x="521" y="397"/>
                  <a:pt x="631" y="40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93" name="Freeform 23"/>
          <p:cNvSpPr/>
          <p:nvPr/>
        </p:nvSpPr>
        <p:spPr>
          <a:xfrm>
            <a:off x="6043680" y="2147760"/>
            <a:ext cx="648000" cy="238320"/>
          </a:xfrm>
          <a:custGeom>
            <a:avLst/>
            <a:gdLst/>
            <a:ahLst/>
            <a:rect l="0" t="0" r="r" b="b"/>
            <a:pathLst>
              <a:path w="1800" h="662">
                <a:moveTo>
                  <a:pt x="311" y="366"/>
                </a:moveTo>
                <a:cubicBezTo>
                  <a:pt x="284" y="352"/>
                  <a:pt x="289" y="329"/>
                  <a:pt x="237" y="331"/>
                </a:cubicBezTo>
                <a:cubicBezTo>
                  <a:pt x="169" y="332"/>
                  <a:pt x="123" y="357"/>
                  <a:pt x="71" y="401"/>
                </a:cubicBezTo>
                <a:cubicBezTo>
                  <a:pt x="28" y="437"/>
                  <a:pt x="17" y="465"/>
                  <a:pt x="0" y="512"/>
                </a:cubicBezTo>
                <a:cubicBezTo>
                  <a:pt x="28" y="521"/>
                  <a:pt x="64" y="538"/>
                  <a:pt x="110" y="531"/>
                </a:cubicBezTo>
                <a:cubicBezTo>
                  <a:pt x="203" y="517"/>
                  <a:pt x="247" y="446"/>
                  <a:pt x="318" y="400"/>
                </a:cubicBezTo>
                <a:cubicBezTo>
                  <a:pt x="325" y="397"/>
                  <a:pt x="328" y="396"/>
                  <a:pt x="333" y="397"/>
                </a:cubicBezTo>
                <a:cubicBezTo>
                  <a:pt x="348" y="430"/>
                  <a:pt x="360" y="462"/>
                  <a:pt x="373" y="497"/>
                </a:cubicBezTo>
                <a:cubicBezTo>
                  <a:pt x="384" y="527"/>
                  <a:pt x="402" y="548"/>
                  <a:pt x="415" y="570"/>
                </a:cubicBezTo>
                <a:cubicBezTo>
                  <a:pt x="443" y="556"/>
                  <a:pt x="448" y="562"/>
                  <a:pt x="477" y="536"/>
                </a:cubicBezTo>
                <a:cubicBezTo>
                  <a:pt x="528" y="488"/>
                  <a:pt x="571" y="430"/>
                  <a:pt x="645" y="417"/>
                </a:cubicBezTo>
                <a:cubicBezTo>
                  <a:pt x="687" y="410"/>
                  <a:pt x="694" y="434"/>
                  <a:pt x="710" y="467"/>
                </a:cubicBezTo>
                <a:cubicBezTo>
                  <a:pt x="728" y="506"/>
                  <a:pt x="720" y="536"/>
                  <a:pt x="760" y="557"/>
                </a:cubicBezTo>
                <a:cubicBezTo>
                  <a:pt x="789" y="572"/>
                  <a:pt x="829" y="544"/>
                  <a:pt x="849" y="531"/>
                </a:cubicBezTo>
                <a:cubicBezTo>
                  <a:pt x="887" y="506"/>
                  <a:pt x="920" y="471"/>
                  <a:pt x="958" y="446"/>
                </a:cubicBezTo>
                <a:cubicBezTo>
                  <a:pt x="985" y="428"/>
                  <a:pt x="1001" y="432"/>
                  <a:pt x="1026" y="424"/>
                </a:cubicBezTo>
                <a:cubicBezTo>
                  <a:pt x="1042" y="461"/>
                  <a:pt x="1047" y="492"/>
                  <a:pt x="1075" y="524"/>
                </a:cubicBezTo>
                <a:cubicBezTo>
                  <a:pt x="1129" y="584"/>
                  <a:pt x="1249" y="591"/>
                  <a:pt x="1323" y="597"/>
                </a:cubicBezTo>
                <a:cubicBezTo>
                  <a:pt x="1402" y="603"/>
                  <a:pt x="1507" y="615"/>
                  <a:pt x="1584" y="592"/>
                </a:cubicBezTo>
                <a:cubicBezTo>
                  <a:pt x="1624" y="580"/>
                  <a:pt x="1658" y="542"/>
                  <a:pt x="1643" y="497"/>
                </a:cubicBezTo>
                <a:cubicBezTo>
                  <a:pt x="1614" y="411"/>
                  <a:pt x="1513" y="390"/>
                  <a:pt x="1435" y="386"/>
                </a:cubicBezTo>
                <a:cubicBezTo>
                  <a:pt x="1347" y="381"/>
                  <a:pt x="1240" y="402"/>
                  <a:pt x="1220" y="503"/>
                </a:cubicBezTo>
                <a:cubicBezTo>
                  <a:pt x="1205" y="578"/>
                  <a:pt x="1296" y="611"/>
                  <a:pt x="1354" y="623"/>
                </a:cubicBezTo>
                <a:cubicBezTo>
                  <a:pt x="1442" y="642"/>
                  <a:pt x="1542" y="639"/>
                  <a:pt x="1617" y="585"/>
                </a:cubicBezTo>
                <a:cubicBezTo>
                  <a:pt x="1697" y="528"/>
                  <a:pt x="1704" y="449"/>
                  <a:pt x="1705" y="359"/>
                </a:cubicBezTo>
                <a:cubicBezTo>
                  <a:pt x="1706" y="245"/>
                  <a:pt x="1654" y="147"/>
                  <a:pt x="1632" y="37"/>
                </a:cubicBezTo>
                <a:cubicBezTo>
                  <a:pt x="1630" y="24"/>
                  <a:pt x="1628" y="13"/>
                  <a:pt x="1626" y="0"/>
                </a:cubicBezTo>
                <a:cubicBezTo>
                  <a:pt x="1617" y="69"/>
                  <a:pt x="1608" y="136"/>
                  <a:pt x="1614" y="206"/>
                </a:cubicBezTo>
                <a:cubicBezTo>
                  <a:pt x="1623" y="317"/>
                  <a:pt x="1672" y="415"/>
                  <a:pt x="1717" y="515"/>
                </a:cubicBezTo>
                <a:cubicBezTo>
                  <a:pt x="1742" y="568"/>
                  <a:pt x="1765" y="613"/>
                  <a:pt x="1799" y="66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94" name="Freeform 24"/>
          <p:cNvSpPr/>
          <p:nvPr/>
        </p:nvSpPr>
        <p:spPr>
          <a:xfrm>
            <a:off x="7032600" y="2233440"/>
            <a:ext cx="185040" cy="250920"/>
          </a:xfrm>
          <a:custGeom>
            <a:avLst/>
            <a:gdLst/>
            <a:ahLst/>
            <a:rect l="0" t="0" r="r" b="b"/>
            <a:pathLst>
              <a:path w="514" h="697">
                <a:moveTo>
                  <a:pt x="77" y="113"/>
                </a:moveTo>
                <a:cubicBezTo>
                  <a:pt x="60" y="108"/>
                  <a:pt x="51" y="102"/>
                  <a:pt x="37" y="93"/>
                </a:cubicBezTo>
                <a:cubicBezTo>
                  <a:pt x="37" y="193"/>
                  <a:pt x="45" y="284"/>
                  <a:pt x="68" y="382"/>
                </a:cubicBezTo>
                <a:cubicBezTo>
                  <a:pt x="84" y="453"/>
                  <a:pt x="103" y="528"/>
                  <a:pt x="145" y="590"/>
                </a:cubicBezTo>
                <a:cubicBezTo>
                  <a:pt x="163" y="616"/>
                  <a:pt x="165" y="608"/>
                  <a:pt x="185" y="617"/>
                </a:cubicBezTo>
                <a:moveTo>
                  <a:pt x="34" y="191"/>
                </a:moveTo>
                <a:cubicBezTo>
                  <a:pt x="27" y="137"/>
                  <a:pt x="0" y="58"/>
                  <a:pt x="64" y="29"/>
                </a:cubicBezTo>
                <a:cubicBezTo>
                  <a:pt x="126" y="0"/>
                  <a:pt x="191" y="34"/>
                  <a:pt x="237" y="73"/>
                </a:cubicBezTo>
                <a:cubicBezTo>
                  <a:pt x="292" y="118"/>
                  <a:pt x="334" y="182"/>
                  <a:pt x="343" y="255"/>
                </a:cubicBezTo>
                <a:cubicBezTo>
                  <a:pt x="350" y="309"/>
                  <a:pt x="333" y="331"/>
                  <a:pt x="289" y="358"/>
                </a:cubicBezTo>
                <a:cubicBezTo>
                  <a:pt x="283" y="361"/>
                  <a:pt x="263" y="374"/>
                  <a:pt x="259" y="376"/>
                </a:cubicBezTo>
                <a:cubicBezTo>
                  <a:pt x="281" y="392"/>
                  <a:pt x="316" y="404"/>
                  <a:pt x="345" y="416"/>
                </a:cubicBezTo>
                <a:cubicBezTo>
                  <a:pt x="398" y="438"/>
                  <a:pt x="465" y="467"/>
                  <a:pt x="487" y="526"/>
                </a:cubicBezTo>
                <a:cubicBezTo>
                  <a:pt x="513" y="594"/>
                  <a:pt x="467" y="630"/>
                  <a:pt x="412" y="658"/>
                </a:cubicBezTo>
                <a:cubicBezTo>
                  <a:pt x="340" y="694"/>
                  <a:pt x="262" y="696"/>
                  <a:pt x="185" y="692"/>
                </a:cubicBezTo>
                <a:cubicBezTo>
                  <a:pt x="145" y="688"/>
                  <a:pt x="133" y="688"/>
                  <a:pt x="114" y="66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95" name="Freeform 25"/>
          <p:cNvSpPr/>
          <p:nvPr/>
        </p:nvSpPr>
        <p:spPr>
          <a:xfrm>
            <a:off x="7653960" y="2298600"/>
            <a:ext cx="631440" cy="182160"/>
          </a:xfrm>
          <a:custGeom>
            <a:avLst/>
            <a:gdLst/>
            <a:ahLst/>
            <a:rect l="0" t="0" r="r" b="b"/>
            <a:pathLst>
              <a:path w="1754" h="506">
                <a:moveTo>
                  <a:pt x="302" y="17"/>
                </a:moveTo>
                <a:cubicBezTo>
                  <a:pt x="297" y="10"/>
                  <a:pt x="355" y="0"/>
                  <a:pt x="304" y="0"/>
                </a:cubicBezTo>
                <a:cubicBezTo>
                  <a:pt x="226" y="0"/>
                  <a:pt x="107" y="84"/>
                  <a:pt x="58" y="141"/>
                </a:cubicBezTo>
                <a:cubicBezTo>
                  <a:pt x="30" y="173"/>
                  <a:pt x="0" y="245"/>
                  <a:pt x="38" y="283"/>
                </a:cubicBezTo>
                <a:cubicBezTo>
                  <a:pt x="98" y="342"/>
                  <a:pt x="274" y="352"/>
                  <a:pt x="341" y="307"/>
                </a:cubicBezTo>
                <a:cubicBezTo>
                  <a:pt x="398" y="268"/>
                  <a:pt x="395" y="179"/>
                  <a:pt x="398" y="118"/>
                </a:cubicBezTo>
                <a:cubicBezTo>
                  <a:pt x="398" y="115"/>
                  <a:pt x="398" y="113"/>
                  <a:pt x="398" y="110"/>
                </a:cubicBezTo>
                <a:cubicBezTo>
                  <a:pt x="398" y="189"/>
                  <a:pt x="392" y="287"/>
                  <a:pt x="478" y="322"/>
                </a:cubicBezTo>
                <a:cubicBezTo>
                  <a:pt x="518" y="338"/>
                  <a:pt x="553" y="325"/>
                  <a:pt x="585" y="303"/>
                </a:cubicBezTo>
                <a:cubicBezTo>
                  <a:pt x="658" y="250"/>
                  <a:pt x="683" y="152"/>
                  <a:pt x="748" y="100"/>
                </a:cubicBezTo>
                <a:cubicBezTo>
                  <a:pt x="765" y="86"/>
                  <a:pt x="772" y="96"/>
                  <a:pt x="788" y="87"/>
                </a:cubicBezTo>
                <a:cubicBezTo>
                  <a:pt x="814" y="125"/>
                  <a:pt x="829" y="156"/>
                  <a:pt x="846" y="200"/>
                </a:cubicBezTo>
                <a:cubicBezTo>
                  <a:pt x="865" y="248"/>
                  <a:pt x="875" y="264"/>
                  <a:pt x="921" y="288"/>
                </a:cubicBezTo>
                <a:cubicBezTo>
                  <a:pt x="964" y="310"/>
                  <a:pt x="1044" y="297"/>
                  <a:pt x="1085" y="280"/>
                </a:cubicBezTo>
                <a:cubicBezTo>
                  <a:pt x="1147" y="254"/>
                  <a:pt x="1196" y="216"/>
                  <a:pt x="1217" y="152"/>
                </a:cubicBezTo>
                <a:cubicBezTo>
                  <a:pt x="1227" y="122"/>
                  <a:pt x="1228" y="88"/>
                  <a:pt x="1233" y="58"/>
                </a:cubicBezTo>
                <a:cubicBezTo>
                  <a:pt x="1238" y="75"/>
                  <a:pt x="1235" y="85"/>
                  <a:pt x="1242" y="101"/>
                </a:cubicBezTo>
                <a:cubicBezTo>
                  <a:pt x="1261" y="147"/>
                  <a:pt x="1281" y="157"/>
                  <a:pt x="1323" y="176"/>
                </a:cubicBezTo>
                <a:cubicBezTo>
                  <a:pt x="1354" y="189"/>
                  <a:pt x="1449" y="195"/>
                  <a:pt x="1481" y="183"/>
                </a:cubicBezTo>
                <a:cubicBezTo>
                  <a:pt x="1512" y="171"/>
                  <a:pt x="1553" y="149"/>
                  <a:pt x="1541" y="107"/>
                </a:cubicBezTo>
                <a:cubicBezTo>
                  <a:pt x="1525" y="50"/>
                  <a:pt x="1455" y="29"/>
                  <a:pt x="1399" y="22"/>
                </a:cubicBezTo>
                <a:cubicBezTo>
                  <a:pt x="1317" y="12"/>
                  <a:pt x="1248" y="22"/>
                  <a:pt x="1189" y="86"/>
                </a:cubicBezTo>
                <a:cubicBezTo>
                  <a:pt x="1140" y="141"/>
                  <a:pt x="1130" y="222"/>
                  <a:pt x="1165" y="287"/>
                </a:cubicBezTo>
                <a:cubicBezTo>
                  <a:pt x="1238" y="422"/>
                  <a:pt x="1432" y="470"/>
                  <a:pt x="1569" y="494"/>
                </a:cubicBezTo>
                <a:cubicBezTo>
                  <a:pt x="1631" y="505"/>
                  <a:pt x="1691" y="503"/>
                  <a:pt x="1753" y="50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96" name="Freeform 26"/>
          <p:cNvSpPr/>
          <p:nvPr/>
        </p:nvSpPr>
        <p:spPr>
          <a:xfrm>
            <a:off x="538200" y="2535120"/>
            <a:ext cx="797400" cy="204120"/>
          </a:xfrm>
          <a:custGeom>
            <a:avLst/>
            <a:gdLst/>
            <a:ahLst/>
            <a:rect l="0" t="0" r="r" b="b"/>
            <a:pathLst>
              <a:path w="2215" h="567">
                <a:moveTo>
                  <a:pt x="535" y="160"/>
                </a:moveTo>
                <a:cubicBezTo>
                  <a:pt x="542" y="143"/>
                  <a:pt x="544" y="137"/>
                  <a:pt x="547" y="118"/>
                </a:cubicBezTo>
                <a:cubicBezTo>
                  <a:pt x="501" y="89"/>
                  <a:pt x="439" y="86"/>
                  <a:pt x="383" y="96"/>
                </a:cubicBezTo>
                <a:cubicBezTo>
                  <a:pt x="309" y="111"/>
                  <a:pt x="130" y="163"/>
                  <a:pt x="92" y="237"/>
                </a:cubicBezTo>
                <a:cubicBezTo>
                  <a:pt x="92" y="243"/>
                  <a:pt x="92" y="248"/>
                  <a:pt x="92" y="254"/>
                </a:cubicBezTo>
                <a:cubicBezTo>
                  <a:pt x="136" y="293"/>
                  <a:pt x="210" y="285"/>
                  <a:pt x="270" y="287"/>
                </a:cubicBezTo>
                <a:cubicBezTo>
                  <a:pt x="365" y="291"/>
                  <a:pt x="480" y="284"/>
                  <a:pt x="568" y="328"/>
                </a:cubicBezTo>
                <a:cubicBezTo>
                  <a:pt x="632" y="360"/>
                  <a:pt x="588" y="422"/>
                  <a:pt x="547" y="447"/>
                </a:cubicBezTo>
                <a:cubicBezTo>
                  <a:pt x="433" y="518"/>
                  <a:pt x="284" y="532"/>
                  <a:pt x="153" y="546"/>
                </a:cubicBezTo>
                <a:cubicBezTo>
                  <a:pt x="143" y="547"/>
                  <a:pt x="8" y="566"/>
                  <a:pt x="0" y="549"/>
                </a:cubicBezTo>
                <a:cubicBezTo>
                  <a:pt x="33" y="532"/>
                  <a:pt x="50" y="525"/>
                  <a:pt x="77" y="518"/>
                </a:cubicBezTo>
                <a:moveTo>
                  <a:pt x="1177" y="286"/>
                </a:moveTo>
                <a:cubicBezTo>
                  <a:pt x="1143" y="263"/>
                  <a:pt x="1119" y="256"/>
                  <a:pt x="1053" y="260"/>
                </a:cubicBezTo>
                <a:cubicBezTo>
                  <a:pt x="946" y="266"/>
                  <a:pt x="851" y="309"/>
                  <a:pt x="763" y="369"/>
                </a:cubicBezTo>
                <a:cubicBezTo>
                  <a:pt x="708" y="406"/>
                  <a:pt x="675" y="439"/>
                  <a:pt x="668" y="502"/>
                </a:cubicBezTo>
                <a:cubicBezTo>
                  <a:pt x="742" y="531"/>
                  <a:pt x="818" y="535"/>
                  <a:pt x="899" y="528"/>
                </a:cubicBezTo>
                <a:cubicBezTo>
                  <a:pt x="988" y="520"/>
                  <a:pt x="1094" y="495"/>
                  <a:pt x="1169" y="441"/>
                </a:cubicBezTo>
                <a:cubicBezTo>
                  <a:pt x="1203" y="416"/>
                  <a:pt x="1199" y="394"/>
                  <a:pt x="1201" y="357"/>
                </a:cubicBezTo>
                <a:cubicBezTo>
                  <a:pt x="1177" y="333"/>
                  <a:pt x="1135" y="301"/>
                  <a:pt x="1095" y="322"/>
                </a:cubicBezTo>
                <a:cubicBezTo>
                  <a:pt x="1053" y="345"/>
                  <a:pt x="1043" y="421"/>
                  <a:pt x="1050" y="462"/>
                </a:cubicBezTo>
                <a:cubicBezTo>
                  <a:pt x="1062" y="530"/>
                  <a:pt x="1141" y="531"/>
                  <a:pt x="1195" y="533"/>
                </a:cubicBezTo>
                <a:cubicBezTo>
                  <a:pt x="1274" y="536"/>
                  <a:pt x="1333" y="515"/>
                  <a:pt x="1393" y="463"/>
                </a:cubicBezTo>
                <a:cubicBezTo>
                  <a:pt x="1437" y="426"/>
                  <a:pt x="1474" y="376"/>
                  <a:pt x="1481" y="318"/>
                </a:cubicBezTo>
                <a:cubicBezTo>
                  <a:pt x="1485" y="289"/>
                  <a:pt x="1484" y="260"/>
                  <a:pt x="1469" y="236"/>
                </a:cubicBezTo>
                <a:cubicBezTo>
                  <a:pt x="1467" y="236"/>
                  <a:pt x="1465" y="236"/>
                  <a:pt x="1463" y="236"/>
                </a:cubicBezTo>
                <a:cubicBezTo>
                  <a:pt x="1463" y="282"/>
                  <a:pt x="1457" y="333"/>
                  <a:pt x="1469" y="379"/>
                </a:cubicBezTo>
                <a:cubicBezTo>
                  <a:pt x="1478" y="415"/>
                  <a:pt x="1504" y="462"/>
                  <a:pt x="1542" y="473"/>
                </a:cubicBezTo>
                <a:cubicBezTo>
                  <a:pt x="1559" y="474"/>
                  <a:pt x="1563" y="474"/>
                  <a:pt x="1574" y="474"/>
                </a:cubicBezTo>
                <a:moveTo>
                  <a:pt x="1353" y="123"/>
                </a:moveTo>
                <a:cubicBezTo>
                  <a:pt x="1341" y="106"/>
                  <a:pt x="1335" y="94"/>
                  <a:pt x="1326" y="79"/>
                </a:cubicBezTo>
                <a:cubicBezTo>
                  <a:pt x="1388" y="102"/>
                  <a:pt x="1446" y="150"/>
                  <a:pt x="1502" y="187"/>
                </a:cubicBezTo>
                <a:moveTo>
                  <a:pt x="2187" y="304"/>
                </a:moveTo>
                <a:cubicBezTo>
                  <a:pt x="2130" y="275"/>
                  <a:pt x="2082" y="274"/>
                  <a:pt x="2018" y="273"/>
                </a:cubicBezTo>
                <a:cubicBezTo>
                  <a:pt x="1934" y="272"/>
                  <a:pt x="1859" y="280"/>
                  <a:pt x="1799" y="345"/>
                </a:cubicBezTo>
                <a:cubicBezTo>
                  <a:pt x="1764" y="383"/>
                  <a:pt x="1747" y="449"/>
                  <a:pt x="1793" y="482"/>
                </a:cubicBezTo>
                <a:cubicBezTo>
                  <a:pt x="1841" y="517"/>
                  <a:pt x="1942" y="521"/>
                  <a:pt x="1997" y="506"/>
                </a:cubicBezTo>
                <a:cubicBezTo>
                  <a:pt x="2088" y="481"/>
                  <a:pt x="2127" y="405"/>
                  <a:pt x="2131" y="319"/>
                </a:cubicBezTo>
                <a:cubicBezTo>
                  <a:pt x="2135" y="248"/>
                  <a:pt x="2100" y="193"/>
                  <a:pt x="2066" y="132"/>
                </a:cubicBezTo>
                <a:cubicBezTo>
                  <a:pt x="2041" y="89"/>
                  <a:pt x="2016" y="45"/>
                  <a:pt x="1993" y="0"/>
                </a:cubicBezTo>
                <a:cubicBezTo>
                  <a:pt x="1987" y="33"/>
                  <a:pt x="1988" y="77"/>
                  <a:pt x="1988" y="112"/>
                </a:cubicBezTo>
                <a:cubicBezTo>
                  <a:pt x="1988" y="211"/>
                  <a:pt x="1979" y="317"/>
                  <a:pt x="2030" y="407"/>
                </a:cubicBezTo>
                <a:cubicBezTo>
                  <a:pt x="2072" y="480"/>
                  <a:pt x="2139" y="486"/>
                  <a:pt x="2214" y="49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97" name="Freeform 27"/>
          <p:cNvSpPr/>
          <p:nvPr/>
        </p:nvSpPr>
        <p:spPr>
          <a:xfrm>
            <a:off x="1596960" y="2500200"/>
            <a:ext cx="322560" cy="233640"/>
          </a:xfrm>
          <a:custGeom>
            <a:avLst/>
            <a:gdLst/>
            <a:ahLst/>
            <a:rect l="0" t="0" r="r" b="b"/>
            <a:pathLst>
              <a:path w="896" h="649">
                <a:moveTo>
                  <a:pt x="0" y="18"/>
                </a:moveTo>
                <a:cubicBezTo>
                  <a:pt x="9" y="8"/>
                  <a:pt x="11" y="6"/>
                  <a:pt x="16" y="0"/>
                </a:cubicBezTo>
                <a:cubicBezTo>
                  <a:pt x="30" y="16"/>
                  <a:pt x="30" y="11"/>
                  <a:pt x="43" y="44"/>
                </a:cubicBezTo>
                <a:cubicBezTo>
                  <a:pt x="73" y="119"/>
                  <a:pt x="92" y="196"/>
                  <a:pt x="110" y="275"/>
                </a:cubicBezTo>
                <a:cubicBezTo>
                  <a:pt x="137" y="391"/>
                  <a:pt x="147" y="537"/>
                  <a:pt x="247" y="615"/>
                </a:cubicBezTo>
                <a:cubicBezTo>
                  <a:pt x="287" y="646"/>
                  <a:pt x="327" y="647"/>
                  <a:pt x="375" y="648"/>
                </a:cubicBezTo>
                <a:cubicBezTo>
                  <a:pt x="403" y="648"/>
                  <a:pt x="413" y="647"/>
                  <a:pt x="423" y="627"/>
                </a:cubicBezTo>
                <a:moveTo>
                  <a:pt x="122" y="352"/>
                </a:moveTo>
                <a:cubicBezTo>
                  <a:pt x="155" y="336"/>
                  <a:pt x="211" y="319"/>
                  <a:pt x="260" y="312"/>
                </a:cubicBezTo>
                <a:cubicBezTo>
                  <a:pt x="333" y="301"/>
                  <a:pt x="420" y="289"/>
                  <a:pt x="494" y="300"/>
                </a:cubicBezTo>
                <a:cubicBezTo>
                  <a:pt x="556" y="310"/>
                  <a:pt x="575" y="361"/>
                  <a:pt x="593" y="413"/>
                </a:cubicBezTo>
                <a:cubicBezTo>
                  <a:pt x="610" y="462"/>
                  <a:pt x="616" y="515"/>
                  <a:pt x="661" y="546"/>
                </a:cubicBezTo>
                <a:cubicBezTo>
                  <a:pt x="694" y="570"/>
                  <a:pt x="766" y="570"/>
                  <a:pt x="804" y="556"/>
                </a:cubicBezTo>
                <a:cubicBezTo>
                  <a:pt x="860" y="536"/>
                  <a:pt x="888" y="495"/>
                  <a:pt x="891" y="441"/>
                </a:cubicBezTo>
                <a:cubicBezTo>
                  <a:pt x="895" y="377"/>
                  <a:pt x="812" y="342"/>
                  <a:pt x="760" y="323"/>
                </a:cubicBezTo>
                <a:cubicBezTo>
                  <a:pt x="696" y="301"/>
                  <a:pt x="617" y="293"/>
                  <a:pt x="549" y="301"/>
                </a:cubicBezTo>
                <a:cubicBezTo>
                  <a:pt x="510" y="306"/>
                  <a:pt x="527" y="316"/>
                  <a:pt x="515" y="34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98" name="Freeform 28"/>
          <p:cNvSpPr/>
          <p:nvPr/>
        </p:nvSpPr>
        <p:spPr>
          <a:xfrm>
            <a:off x="2225520" y="2476080"/>
            <a:ext cx="456480" cy="258480"/>
          </a:xfrm>
          <a:custGeom>
            <a:avLst/>
            <a:gdLst/>
            <a:ahLst/>
            <a:rect l="0" t="0" r="r" b="b"/>
            <a:pathLst>
              <a:path w="1268" h="718">
                <a:moveTo>
                  <a:pt x="81" y="27"/>
                </a:moveTo>
                <a:cubicBezTo>
                  <a:pt x="62" y="15"/>
                  <a:pt x="44" y="0"/>
                  <a:pt x="20" y="1"/>
                </a:cubicBezTo>
                <a:cubicBezTo>
                  <a:pt x="17" y="3"/>
                  <a:pt x="15" y="4"/>
                  <a:pt x="12" y="6"/>
                </a:cubicBezTo>
                <a:cubicBezTo>
                  <a:pt x="3" y="81"/>
                  <a:pt x="0" y="155"/>
                  <a:pt x="20" y="229"/>
                </a:cubicBezTo>
                <a:cubicBezTo>
                  <a:pt x="43" y="315"/>
                  <a:pt x="84" y="400"/>
                  <a:pt x="125" y="479"/>
                </a:cubicBezTo>
                <a:cubicBezTo>
                  <a:pt x="141" y="509"/>
                  <a:pt x="154" y="543"/>
                  <a:pt x="183" y="562"/>
                </a:cubicBezTo>
                <a:cubicBezTo>
                  <a:pt x="186" y="562"/>
                  <a:pt x="188" y="562"/>
                  <a:pt x="191" y="562"/>
                </a:cubicBezTo>
                <a:cubicBezTo>
                  <a:pt x="217" y="540"/>
                  <a:pt x="243" y="513"/>
                  <a:pt x="271" y="490"/>
                </a:cubicBezTo>
                <a:cubicBezTo>
                  <a:pt x="330" y="441"/>
                  <a:pt x="387" y="415"/>
                  <a:pt x="464" y="415"/>
                </a:cubicBezTo>
                <a:cubicBezTo>
                  <a:pt x="518" y="415"/>
                  <a:pt x="535" y="458"/>
                  <a:pt x="528" y="508"/>
                </a:cubicBezTo>
                <a:cubicBezTo>
                  <a:pt x="520" y="569"/>
                  <a:pt x="457" y="595"/>
                  <a:pt x="404" y="607"/>
                </a:cubicBezTo>
                <a:cubicBezTo>
                  <a:pt x="347" y="620"/>
                  <a:pt x="266" y="623"/>
                  <a:pt x="210" y="603"/>
                </a:cubicBezTo>
                <a:cubicBezTo>
                  <a:pt x="172" y="590"/>
                  <a:pt x="172" y="577"/>
                  <a:pt x="167" y="544"/>
                </a:cubicBezTo>
                <a:moveTo>
                  <a:pt x="571" y="308"/>
                </a:moveTo>
                <a:cubicBezTo>
                  <a:pt x="623" y="301"/>
                  <a:pt x="685" y="284"/>
                  <a:pt x="730" y="319"/>
                </a:cubicBezTo>
                <a:cubicBezTo>
                  <a:pt x="766" y="347"/>
                  <a:pt x="783" y="393"/>
                  <a:pt x="823" y="418"/>
                </a:cubicBezTo>
                <a:cubicBezTo>
                  <a:pt x="856" y="439"/>
                  <a:pt x="904" y="439"/>
                  <a:pt x="941" y="435"/>
                </a:cubicBezTo>
                <a:cubicBezTo>
                  <a:pt x="982" y="430"/>
                  <a:pt x="1033" y="406"/>
                  <a:pt x="1044" y="362"/>
                </a:cubicBezTo>
                <a:cubicBezTo>
                  <a:pt x="1059" y="302"/>
                  <a:pt x="1009" y="269"/>
                  <a:pt x="963" y="243"/>
                </a:cubicBezTo>
                <a:cubicBezTo>
                  <a:pt x="870" y="191"/>
                  <a:pt x="762" y="194"/>
                  <a:pt x="675" y="254"/>
                </a:cubicBezTo>
                <a:cubicBezTo>
                  <a:pt x="597" y="306"/>
                  <a:pt x="550" y="377"/>
                  <a:pt x="543" y="469"/>
                </a:cubicBezTo>
                <a:cubicBezTo>
                  <a:pt x="535" y="570"/>
                  <a:pt x="639" y="616"/>
                  <a:pt x="720" y="648"/>
                </a:cubicBezTo>
                <a:cubicBezTo>
                  <a:pt x="874" y="709"/>
                  <a:pt x="1039" y="715"/>
                  <a:pt x="1202" y="715"/>
                </a:cubicBezTo>
                <a:cubicBezTo>
                  <a:pt x="1234" y="715"/>
                  <a:pt x="1265" y="717"/>
                  <a:pt x="1266" y="678"/>
                </a:cubicBezTo>
                <a:cubicBezTo>
                  <a:pt x="1267" y="650"/>
                  <a:pt x="1239" y="649"/>
                  <a:pt x="1217" y="64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199" name="Freeform 29"/>
          <p:cNvSpPr/>
          <p:nvPr/>
        </p:nvSpPr>
        <p:spPr>
          <a:xfrm>
            <a:off x="3314880" y="2473200"/>
            <a:ext cx="2240280" cy="277560"/>
          </a:xfrm>
          <a:custGeom>
            <a:avLst/>
            <a:gdLst/>
            <a:ahLst/>
            <a:rect l="0" t="0" r="r" b="b"/>
            <a:pathLst>
              <a:path w="6223" h="771">
                <a:moveTo>
                  <a:pt x="71" y="372"/>
                </a:moveTo>
                <a:cubicBezTo>
                  <a:pt x="68" y="363"/>
                  <a:pt x="61" y="346"/>
                  <a:pt x="58" y="339"/>
                </a:cubicBezTo>
                <a:cubicBezTo>
                  <a:pt x="61" y="398"/>
                  <a:pt x="75" y="455"/>
                  <a:pt x="81" y="513"/>
                </a:cubicBezTo>
                <a:cubicBezTo>
                  <a:pt x="87" y="574"/>
                  <a:pt x="88" y="636"/>
                  <a:pt x="88" y="697"/>
                </a:cubicBezTo>
                <a:cubicBezTo>
                  <a:pt x="88" y="702"/>
                  <a:pt x="85" y="735"/>
                  <a:pt x="90" y="739"/>
                </a:cubicBezTo>
                <a:cubicBezTo>
                  <a:pt x="92" y="739"/>
                  <a:pt x="93" y="738"/>
                  <a:pt x="95" y="738"/>
                </a:cubicBezTo>
                <a:moveTo>
                  <a:pt x="0" y="137"/>
                </a:moveTo>
                <a:cubicBezTo>
                  <a:pt x="2" y="115"/>
                  <a:pt x="6" y="94"/>
                  <a:pt x="36" y="106"/>
                </a:cubicBezTo>
                <a:cubicBezTo>
                  <a:pt x="52" y="112"/>
                  <a:pt x="49" y="136"/>
                  <a:pt x="51" y="149"/>
                </a:cubicBezTo>
                <a:moveTo>
                  <a:pt x="237" y="332"/>
                </a:moveTo>
                <a:cubicBezTo>
                  <a:pt x="260" y="346"/>
                  <a:pt x="272" y="352"/>
                  <a:pt x="291" y="371"/>
                </a:cubicBezTo>
                <a:cubicBezTo>
                  <a:pt x="343" y="423"/>
                  <a:pt x="370" y="487"/>
                  <a:pt x="392" y="555"/>
                </a:cubicBezTo>
                <a:cubicBezTo>
                  <a:pt x="407" y="600"/>
                  <a:pt x="414" y="643"/>
                  <a:pt x="415" y="689"/>
                </a:cubicBezTo>
                <a:cubicBezTo>
                  <a:pt x="415" y="692"/>
                  <a:pt x="415" y="695"/>
                  <a:pt x="415" y="698"/>
                </a:cubicBezTo>
                <a:cubicBezTo>
                  <a:pt x="415" y="638"/>
                  <a:pt x="421" y="582"/>
                  <a:pt x="443" y="524"/>
                </a:cubicBezTo>
                <a:cubicBezTo>
                  <a:pt x="460" y="481"/>
                  <a:pt x="480" y="423"/>
                  <a:pt x="520" y="395"/>
                </a:cubicBezTo>
                <a:cubicBezTo>
                  <a:pt x="555" y="370"/>
                  <a:pt x="601" y="379"/>
                  <a:pt x="628" y="408"/>
                </a:cubicBezTo>
                <a:cubicBezTo>
                  <a:pt x="673" y="454"/>
                  <a:pt x="688" y="520"/>
                  <a:pt x="704" y="581"/>
                </a:cubicBezTo>
                <a:cubicBezTo>
                  <a:pt x="719" y="636"/>
                  <a:pt x="725" y="658"/>
                  <a:pt x="773" y="687"/>
                </a:cubicBezTo>
                <a:moveTo>
                  <a:pt x="1196" y="484"/>
                </a:moveTo>
                <a:cubicBezTo>
                  <a:pt x="1179" y="430"/>
                  <a:pt x="1206" y="432"/>
                  <a:pt x="1146" y="412"/>
                </a:cubicBezTo>
                <a:cubicBezTo>
                  <a:pt x="1084" y="392"/>
                  <a:pt x="1005" y="453"/>
                  <a:pt x="965" y="491"/>
                </a:cubicBezTo>
                <a:cubicBezTo>
                  <a:pt x="933" y="521"/>
                  <a:pt x="859" y="611"/>
                  <a:pt x="907" y="660"/>
                </a:cubicBezTo>
                <a:cubicBezTo>
                  <a:pt x="974" y="729"/>
                  <a:pt x="1136" y="702"/>
                  <a:pt x="1207" y="662"/>
                </a:cubicBezTo>
                <a:cubicBezTo>
                  <a:pt x="1309" y="605"/>
                  <a:pt x="1356" y="517"/>
                  <a:pt x="1360" y="405"/>
                </a:cubicBezTo>
                <a:cubicBezTo>
                  <a:pt x="1363" y="302"/>
                  <a:pt x="1319" y="210"/>
                  <a:pt x="1280" y="117"/>
                </a:cubicBezTo>
                <a:cubicBezTo>
                  <a:pt x="1265" y="82"/>
                  <a:pt x="1243" y="41"/>
                  <a:pt x="1226" y="10"/>
                </a:cubicBezTo>
                <a:cubicBezTo>
                  <a:pt x="1225" y="82"/>
                  <a:pt x="1214" y="161"/>
                  <a:pt x="1227" y="233"/>
                </a:cubicBezTo>
                <a:cubicBezTo>
                  <a:pt x="1244" y="325"/>
                  <a:pt x="1314" y="494"/>
                  <a:pt x="1411" y="534"/>
                </a:cubicBezTo>
                <a:cubicBezTo>
                  <a:pt x="1438" y="545"/>
                  <a:pt x="1464" y="551"/>
                  <a:pt x="1487" y="530"/>
                </a:cubicBezTo>
                <a:cubicBezTo>
                  <a:pt x="1512" y="507"/>
                  <a:pt x="1530" y="456"/>
                  <a:pt x="1548" y="426"/>
                </a:cubicBezTo>
                <a:cubicBezTo>
                  <a:pt x="1579" y="437"/>
                  <a:pt x="1581" y="423"/>
                  <a:pt x="1613" y="451"/>
                </a:cubicBezTo>
                <a:cubicBezTo>
                  <a:pt x="1674" y="504"/>
                  <a:pt x="1738" y="565"/>
                  <a:pt x="1831" y="538"/>
                </a:cubicBezTo>
                <a:cubicBezTo>
                  <a:pt x="1880" y="524"/>
                  <a:pt x="1888" y="474"/>
                  <a:pt x="1874" y="429"/>
                </a:cubicBezTo>
                <a:cubicBezTo>
                  <a:pt x="1858" y="379"/>
                  <a:pt x="1768" y="335"/>
                  <a:pt x="1723" y="327"/>
                </a:cubicBezTo>
                <a:cubicBezTo>
                  <a:pt x="1657" y="315"/>
                  <a:pt x="1618" y="338"/>
                  <a:pt x="1601" y="405"/>
                </a:cubicBezTo>
                <a:cubicBezTo>
                  <a:pt x="1583" y="476"/>
                  <a:pt x="1595" y="539"/>
                  <a:pt x="1652" y="587"/>
                </a:cubicBezTo>
                <a:cubicBezTo>
                  <a:pt x="1718" y="642"/>
                  <a:pt x="1803" y="644"/>
                  <a:pt x="1884" y="645"/>
                </a:cubicBezTo>
                <a:cubicBezTo>
                  <a:pt x="2006" y="647"/>
                  <a:pt x="2130" y="596"/>
                  <a:pt x="2145" y="459"/>
                </a:cubicBezTo>
                <a:cubicBezTo>
                  <a:pt x="2150" y="409"/>
                  <a:pt x="2145" y="354"/>
                  <a:pt x="2142" y="304"/>
                </a:cubicBezTo>
                <a:cubicBezTo>
                  <a:pt x="2179" y="430"/>
                  <a:pt x="2200" y="556"/>
                  <a:pt x="2218" y="686"/>
                </a:cubicBezTo>
                <a:cubicBezTo>
                  <a:pt x="2223" y="723"/>
                  <a:pt x="2212" y="756"/>
                  <a:pt x="2210" y="767"/>
                </a:cubicBezTo>
                <a:cubicBezTo>
                  <a:pt x="2181" y="719"/>
                  <a:pt x="2161" y="688"/>
                  <a:pt x="2155" y="627"/>
                </a:cubicBezTo>
                <a:cubicBezTo>
                  <a:pt x="2149" y="566"/>
                  <a:pt x="2143" y="491"/>
                  <a:pt x="2169" y="435"/>
                </a:cubicBezTo>
                <a:cubicBezTo>
                  <a:pt x="2193" y="381"/>
                  <a:pt x="2238" y="338"/>
                  <a:pt x="2296" y="328"/>
                </a:cubicBezTo>
                <a:cubicBezTo>
                  <a:pt x="2305" y="328"/>
                  <a:pt x="2315" y="328"/>
                  <a:pt x="2324" y="328"/>
                </a:cubicBezTo>
                <a:cubicBezTo>
                  <a:pt x="2340" y="368"/>
                  <a:pt x="2363" y="403"/>
                  <a:pt x="2342" y="456"/>
                </a:cubicBezTo>
                <a:cubicBezTo>
                  <a:pt x="2316" y="521"/>
                  <a:pt x="2261" y="545"/>
                  <a:pt x="2205" y="570"/>
                </a:cubicBezTo>
                <a:moveTo>
                  <a:pt x="2636" y="324"/>
                </a:moveTo>
                <a:cubicBezTo>
                  <a:pt x="2636" y="342"/>
                  <a:pt x="2629" y="377"/>
                  <a:pt x="2632" y="401"/>
                </a:cubicBezTo>
                <a:cubicBezTo>
                  <a:pt x="2639" y="457"/>
                  <a:pt x="2630" y="465"/>
                  <a:pt x="2673" y="505"/>
                </a:cubicBezTo>
                <a:cubicBezTo>
                  <a:pt x="2711" y="541"/>
                  <a:pt x="2825" y="542"/>
                  <a:pt x="2860" y="504"/>
                </a:cubicBezTo>
                <a:cubicBezTo>
                  <a:pt x="2924" y="435"/>
                  <a:pt x="2852" y="360"/>
                  <a:pt x="2785" y="337"/>
                </a:cubicBezTo>
                <a:cubicBezTo>
                  <a:pt x="2710" y="312"/>
                  <a:pt x="2628" y="316"/>
                  <a:pt x="2561" y="355"/>
                </a:cubicBezTo>
                <a:cubicBezTo>
                  <a:pt x="2503" y="390"/>
                  <a:pt x="2420" y="505"/>
                  <a:pt x="2469" y="578"/>
                </a:cubicBezTo>
                <a:cubicBezTo>
                  <a:pt x="2520" y="653"/>
                  <a:pt x="2641" y="656"/>
                  <a:pt x="2720" y="659"/>
                </a:cubicBezTo>
                <a:cubicBezTo>
                  <a:pt x="2815" y="663"/>
                  <a:pt x="2945" y="663"/>
                  <a:pt x="3022" y="594"/>
                </a:cubicBezTo>
                <a:cubicBezTo>
                  <a:pt x="3087" y="534"/>
                  <a:pt x="3093" y="499"/>
                  <a:pt x="3094" y="414"/>
                </a:cubicBezTo>
                <a:cubicBezTo>
                  <a:pt x="3094" y="363"/>
                  <a:pt x="3079" y="313"/>
                  <a:pt x="3071" y="263"/>
                </a:cubicBezTo>
                <a:cubicBezTo>
                  <a:pt x="3085" y="313"/>
                  <a:pt x="3100" y="364"/>
                  <a:pt x="3114" y="416"/>
                </a:cubicBezTo>
                <a:cubicBezTo>
                  <a:pt x="3131" y="482"/>
                  <a:pt x="3139" y="550"/>
                  <a:pt x="3177" y="608"/>
                </a:cubicBezTo>
                <a:cubicBezTo>
                  <a:pt x="3188" y="614"/>
                  <a:pt x="3192" y="616"/>
                  <a:pt x="3201" y="614"/>
                </a:cubicBezTo>
                <a:cubicBezTo>
                  <a:pt x="3225" y="587"/>
                  <a:pt x="3252" y="556"/>
                  <a:pt x="3277" y="527"/>
                </a:cubicBezTo>
                <a:cubicBezTo>
                  <a:pt x="3311" y="487"/>
                  <a:pt x="3357" y="408"/>
                  <a:pt x="3413" y="398"/>
                </a:cubicBezTo>
                <a:cubicBezTo>
                  <a:pt x="3465" y="389"/>
                  <a:pt x="3480" y="409"/>
                  <a:pt x="3511" y="446"/>
                </a:cubicBezTo>
                <a:cubicBezTo>
                  <a:pt x="3562" y="507"/>
                  <a:pt x="3564" y="584"/>
                  <a:pt x="3654" y="605"/>
                </a:cubicBezTo>
                <a:cubicBezTo>
                  <a:pt x="3759" y="629"/>
                  <a:pt x="3883" y="582"/>
                  <a:pt x="3981" y="548"/>
                </a:cubicBezTo>
                <a:cubicBezTo>
                  <a:pt x="4071" y="517"/>
                  <a:pt x="4101" y="490"/>
                  <a:pt x="4157" y="432"/>
                </a:cubicBezTo>
                <a:cubicBezTo>
                  <a:pt x="4129" y="403"/>
                  <a:pt x="4148" y="375"/>
                  <a:pt x="4085" y="359"/>
                </a:cubicBezTo>
                <a:cubicBezTo>
                  <a:pt x="4016" y="342"/>
                  <a:pt x="3939" y="347"/>
                  <a:pt x="3874" y="372"/>
                </a:cubicBezTo>
                <a:cubicBezTo>
                  <a:pt x="3796" y="402"/>
                  <a:pt x="3705" y="480"/>
                  <a:pt x="3717" y="572"/>
                </a:cubicBezTo>
                <a:cubicBezTo>
                  <a:pt x="3726" y="647"/>
                  <a:pt x="3820" y="635"/>
                  <a:pt x="3878" y="637"/>
                </a:cubicBezTo>
                <a:cubicBezTo>
                  <a:pt x="3974" y="640"/>
                  <a:pt x="4068" y="599"/>
                  <a:pt x="4127" y="520"/>
                </a:cubicBezTo>
                <a:cubicBezTo>
                  <a:pt x="4185" y="443"/>
                  <a:pt x="4171" y="347"/>
                  <a:pt x="4142" y="263"/>
                </a:cubicBezTo>
                <a:cubicBezTo>
                  <a:pt x="4114" y="182"/>
                  <a:pt x="4075" y="101"/>
                  <a:pt x="4038" y="24"/>
                </a:cubicBezTo>
                <a:cubicBezTo>
                  <a:pt x="4031" y="7"/>
                  <a:pt x="4034" y="0"/>
                  <a:pt x="4023" y="0"/>
                </a:cubicBezTo>
                <a:cubicBezTo>
                  <a:pt x="4012" y="57"/>
                  <a:pt x="3997" y="112"/>
                  <a:pt x="3994" y="173"/>
                </a:cubicBezTo>
                <a:cubicBezTo>
                  <a:pt x="3989" y="275"/>
                  <a:pt x="4004" y="363"/>
                  <a:pt x="4057" y="452"/>
                </a:cubicBezTo>
                <a:cubicBezTo>
                  <a:pt x="4105" y="532"/>
                  <a:pt x="4168" y="588"/>
                  <a:pt x="4264" y="585"/>
                </a:cubicBezTo>
                <a:cubicBezTo>
                  <a:pt x="4327" y="583"/>
                  <a:pt x="4356" y="542"/>
                  <a:pt x="4393" y="495"/>
                </a:cubicBezTo>
                <a:cubicBezTo>
                  <a:pt x="4423" y="457"/>
                  <a:pt x="4455" y="404"/>
                  <a:pt x="4481" y="369"/>
                </a:cubicBezTo>
                <a:cubicBezTo>
                  <a:pt x="4490" y="400"/>
                  <a:pt x="4492" y="445"/>
                  <a:pt x="4506" y="473"/>
                </a:cubicBezTo>
                <a:cubicBezTo>
                  <a:pt x="4536" y="534"/>
                  <a:pt x="4575" y="565"/>
                  <a:pt x="4642" y="583"/>
                </a:cubicBezTo>
                <a:cubicBezTo>
                  <a:pt x="4717" y="602"/>
                  <a:pt x="4739" y="567"/>
                  <a:pt x="4793" y="541"/>
                </a:cubicBezTo>
                <a:cubicBezTo>
                  <a:pt x="4774" y="456"/>
                  <a:pt x="4794" y="446"/>
                  <a:pt x="4717" y="376"/>
                </a:cubicBezTo>
                <a:cubicBezTo>
                  <a:pt x="4660" y="324"/>
                  <a:pt x="4540" y="256"/>
                  <a:pt x="4463" y="311"/>
                </a:cubicBezTo>
                <a:cubicBezTo>
                  <a:pt x="4381" y="370"/>
                  <a:pt x="4327" y="562"/>
                  <a:pt x="4390" y="648"/>
                </a:cubicBezTo>
                <a:cubicBezTo>
                  <a:pt x="4481" y="770"/>
                  <a:pt x="4705" y="755"/>
                  <a:pt x="4821" y="690"/>
                </a:cubicBezTo>
                <a:cubicBezTo>
                  <a:pt x="4937" y="625"/>
                  <a:pt x="4956" y="527"/>
                  <a:pt x="5002" y="416"/>
                </a:cubicBezTo>
                <a:cubicBezTo>
                  <a:pt x="5017" y="378"/>
                  <a:pt x="5045" y="365"/>
                  <a:pt x="5058" y="344"/>
                </a:cubicBezTo>
                <a:cubicBezTo>
                  <a:pt x="5063" y="392"/>
                  <a:pt x="5069" y="441"/>
                  <a:pt x="5072" y="491"/>
                </a:cubicBezTo>
                <a:cubicBezTo>
                  <a:pt x="5075" y="547"/>
                  <a:pt x="5092" y="582"/>
                  <a:pt x="5104" y="630"/>
                </a:cubicBezTo>
                <a:cubicBezTo>
                  <a:pt x="5182" y="619"/>
                  <a:pt x="5202" y="611"/>
                  <a:pt x="5275" y="561"/>
                </a:cubicBezTo>
                <a:cubicBezTo>
                  <a:pt x="5324" y="528"/>
                  <a:pt x="5402" y="473"/>
                  <a:pt x="5467" y="500"/>
                </a:cubicBezTo>
                <a:cubicBezTo>
                  <a:pt x="5565" y="540"/>
                  <a:pt x="5596" y="632"/>
                  <a:pt x="5718" y="644"/>
                </a:cubicBezTo>
                <a:cubicBezTo>
                  <a:pt x="5779" y="650"/>
                  <a:pt x="5833" y="636"/>
                  <a:pt x="5861" y="575"/>
                </a:cubicBezTo>
                <a:cubicBezTo>
                  <a:pt x="5891" y="510"/>
                  <a:pt x="5864" y="436"/>
                  <a:pt x="5846" y="375"/>
                </a:cubicBezTo>
                <a:cubicBezTo>
                  <a:pt x="5821" y="295"/>
                  <a:pt x="5791" y="218"/>
                  <a:pt x="5776" y="138"/>
                </a:cubicBezTo>
                <a:cubicBezTo>
                  <a:pt x="5741" y="291"/>
                  <a:pt x="5687" y="490"/>
                  <a:pt x="5770" y="637"/>
                </a:cubicBezTo>
                <a:cubicBezTo>
                  <a:pt x="5777" y="649"/>
                  <a:pt x="5806" y="664"/>
                  <a:pt x="5810" y="670"/>
                </a:cubicBezTo>
                <a:moveTo>
                  <a:pt x="5548" y="446"/>
                </a:moveTo>
                <a:cubicBezTo>
                  <a:pt x="5601" y="437"/>
                  <a:pt x="5661" y="431"/>
                  <a:pt x="5718" y="426"/>
                </a:cubicBezTo>
                <a:cubicBezTo>
                  <a:pt x="5826" y="416"/>
                  <a:pt x="5935" y="404"/>
                  <a:pt x="6043" y="395"/>
                </a:cubicBezTo>
                <a:cubicBezTo>
                  <a:pt x="6133" y="387"/>
                  <a:pt x="6163" y="384"/>
                  <a:pt x="6222" y="36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00" name="Freeform 30"/>
          <p:cNvSpPr/>
          <p:nvPr/>
        </p:nvSpPr>
        <p:spPr>
          <a:xfrm>
            <a:off x="5848920" y="2563920"/>
            <a:ext cx="1209600" cy="278640"/>
          </a:xfrm>
          <a:custGeom>
            <a:avLst/>
            <a:gdLst/>
            <a:ahLst/>
            <a:rect l="0" t="0" r="r" b="b"/>
            <a:pathLst>
              <a:path w="3360" h="774">
                <a:moveTo>
                  <a:pt x="86" y="348"/>
                </a:moveTo>
                <a:cubicBezTo>
                  <a:pt x="143" y="348"/>
                  <a:pt x="181" y="361"/>
                  <a:pt x="234" y="377"/>
                </a:cubicBezTo>
                <a:cubicBezTo>
                  <a:pt x="290" y="393"/>
                  <a:pt x="388" y="418"/>
                  <a:pt x="443" y="390"/>
                </a:cubicBezTo>
                <a:cubicBezTo>
                  <a:pt x="483" y="371"/>
                  <a:pt x="491" y="319"/>
                  <a:pt x="484" y="279"/>
                </a:cubicBezTo>
                <a:cubicBezTo>
                  <a:pt x="472" y="211"/>
                  <a:pt x="407" y="191"/>
                  <a:pt x="347" y="186"/>
                </a:cubicBezTo>
                <a:cubicBezTo>
                  <a:pt x="245" y="178"/>
                  <a:pt x="171" y="217"/>
                  <a:pt x="100" y="288"/>
                </a:cubicBezTo>
                <a:cubicBezTo>
                  <a:pt x="54" y="334"/>
                  <a:pt x="0" y="420"/>
                  <a:pt x="21" y="490"/>
                </a:cubicBezTo>
                <a:cubicBezTo>
                  <a:pt x="43" y="566"/>
                  <a:pt x="165" y="569"/>
                  <a:pt x="225" y="572"/>
                </a:cubicBezTo>
                <a:cubicBezTo>
                  <a:pt x="343" y="578"/>
                  <a:pt x="453" y="565"/>
                  <a:pt x="562" y="515"/>
                </a:cubicBezTo>
                <a:cubicBezTo>
                  <a:pt x="643" y="477"/>
                  <a:pt x="686" y="431"/>
                  <a:pt x="693" y="342"/>
                </a:cubicBezTo>
                <a:cubicBezTo>
                  <a:pt x="698" y="279"/>
                  <a:pt x="695" y="212"/>
                  <a:pt x="681" y="150"/>
                </a:cubicBezTo>
                <a:cubicBezTo>
                  <a:pt x="677" y="136"/>
                  <a:pt x="676" y="135"/>
                  <a:pt x="674" y="128"/>
                </a:cubicBezTo>
                <a:cubicBezTo>
                  <a:pt x="664" y="181"/>
                  <a:pt x="656" y="236"/>
                  <a:pt x="654" y="291"/>
                </a:cubicBezTo>
                <a:cubicBezTo>
                  <a:pt x="651" y="369"/>
                  <a:pt x="646" y="446"/>
                  <a:pt x="690" y="515"/>
                </a:cubicBezTo>
                <a:cubicBezTo>
                  <a:pt x="712" y="549"/>
                  <a:pt x="751" y="574"/>
                  <a:pt x="793" y="566"/>
                </a:cubicBezTo>
                <a:cubicBezTo>
                  <a:pt x="837" y="558"/>
                  <a:pt x="856" y="501"/>
                  <a:pt x="864" y="463"/>
                </a:cubicBezTo>
                <a:cubicBezTo>
                  <a:pt x="875" y="409"/>
                  <a:pt x="872" y="346"/>
                  <a:pt x="869" y="291"/>
                </a:cubicBezTo>
                <a:cubicBezTo>
                  <a:pt x="868" y="275"/>
                  <a:pt x="848" y="178"/>
                  <a:pt x="864" y="163"/>
                </a:cubicBezTo>
                <a:cubicBezTo>
                  <a:pt x="893" y="136"/>
                  <a:pt x="930" y="196"/>
                  <a:pt x="942" y="209"/>
                </a:cubicBezTo>
                <a:cubicBezTo>
                  <a:pt x="951" y="219"/>
                  <a:pt x="960" y="228"/>
                  <a:pt x="969" y="238"/>
                </a:cubicBezTo>
                <a:moveTo>
                  <a:pt x="1249" y="299"/>
                </a:moveTo>
                <a:cubicBezTo>
                  <a:pt x="1251" y="295"/>
                  <a:pt x="1254" y="264"/>
                  <a:pt x="1256" y="279"/>
                </a:cubicBezTo>
                <a:cubicBezTo>
                  <a:pt x="1260" y="313"/>
                  <a:pt x="1238" y="364"/>
                  <a:pt x="1275" y="384"/>
                </a:cubicBezTo>
                <a:cubicBezTo>
                  <a:pt x="1299" y="396"/>
                  <a:pt x="1338" y="387"/>
                  <a:pt x="1360" y="377"/>
                </a:cubicBezTo>
                <a:cubicBezTo>
                  <a:pt x="1403" y="354"/>
                  <a:pt x="1423" y="320"/>
                  <a:pt x="1421" y="273"/>
                </a:cubicBezTo>
                <a:cubicBezTo>
                  <a:pt x="1418" y="217"/>
                  <a:pt x="1338" y="198"/>
                  <a:pt x="1294" y="193"/>
                </a:cubicBezTo>
                <a:cubicBezTo>
                  <a:pt x="1207" y="183"/>
                  <a:pt x="1143" y="202"/>
                  <a:pt x="1075" y="259"/>
                </a:cubicBezTo>
                <a:cubicBezTo>
                  <a:pt x="1011" y="312"/>
                  <a:pt x="978" y="373"/>
                  <a:pt x="978" y="454"/>
                </a:cubicBezTo>
                <a:cubicBezTo>
                  <a:pt x="978" y="539"/>
                  <a:pt x="1064" y="574"/>
                  <a:pt x="1134" y="601"/>
                </a:cubicBezTo>
                <a:cubicBezTo>
                  <a:pt x="1269" y="653"/>
                  <a:pt x="1486" y="678"/>
                  <a:pt x="1624" y="625"/>
                </a:cubicBezTo>
                <a:cubicBezTo>
                  <a:pt x="1696" y="597"/>
                  <a:pt x="1696" y="529"/>
                  <a:pt x="1692" y="463"/>
                </a:cubicBezTo>
                <a:cubicBezTo>
                  <a:pt x="1689" y="395"/>
                  <a:pt x="1668" y="334"/>
                  <a:pt x="1667" y="266"/>
                </a:cubicBezTo>
                <a:cubicBezTo>
                  <a:pt x="1666" y="224"/>
                  <a:pt x="1662" y="221"/>
                  <a:pt x="1690" y="202"/>
                </a:cubicBezTo>
                <a:cubicBezTo>
                  <a:pt x="1693" y="202"/>
                  <a:pt x="1697" y="202"/>
                  <a:pt x="1701" y="202"/>
                </a:cubicBezTo>
                <a:cubicBezTo>
                  <a:pt x="1720" y="253"/>
                  <a:pt x="1735" y="305"/>
                  <a:pt x="1750" y="359"/>
                </a:cubicBezTo>
                <a:cubicBezTo>
                  <a:pt x="1772" y="436"/>
                  <a:pt x="1805" y="510"/>
                  <a:pt x="1826" y="588"/>
                </a:cubicBezTo>
                <a:cubicBezTo>
                  <a:pt x="1826" y="589"/>
                  <a:pt x="1826" y="590"/>
                  <a:pt x="1826" y="591"/>
                </a:cubicBezTo>
                <a:cubicBezTo>
                  <a:pt x="1818" y="556"/>
                  <a:pt x="1806" y="520"/>
                  <a:pt x="1802" y="483"/>
                </a:cubicBezTo>
                <a:cubicBezTo>
                  <a:pt x="1795" y="425"/>
                  <a:pt x="1798" y="372"/>
                  <a:pt x="1825" y="320"/>
                </a:cubicBezTo>
                <a:cubicBezTo>
                  <a:pt x="1861" y="252"/>
                  <a:pt x="1916" y="200"/>
                  <a:pt x="1993" y="193"/>
                </a:cubicBezTo>
                <a:cubicBezTo>
                  <a:pt x="2052" y="188"/>
                  <a:pt x="2065" y="238"/>
                  <a:pt x="2069" y="288"/>
                </a:cubicBezTo>
                <a:cubicBezTo>
                  <a:pt x="2074" y="350"/>
                  <a:pt x="2066" y="412"/>
                  <a:pt x="2063" y="474"/>
                </a:cubicBezTo>
                <a:cubicBezTo>
                  <a:pt x="2060" y="523"/>
                  <a:pt x="2059" y="542"/>
                  <a:pt x="2110" y="552"/>
                </a:cubicBezTo>
                <a:cubicBezTo>
                  <a:pt x="2153" y="552"/>
                  <a:pt x="2169" y="551"/>
                  <a:pt x="2198" y="543"/>
                </a:cubicBezTo>
                <a:moveTo>
                  <a:pt x="2326" y="0"/>
                </a:moveTo>
                <a:cubicBezTo>
                  <a:pt x="2305" y="28"/>
                  <a:pt x="2292" y="56"/>
                  <a:pt x="2289" y="103"/>
                </a:cubicBezTo>
                <a:cubicBezTo>
                  <a:pt x="2283" y="191"/>
                  <a:pt x="2287" y="271"/>
                  <a:pt x="2334" y="348"/>
                </a:cubicBezTo>
                <a:cubicBezTo>
                  <a:pt x="2380" y="422"/>
                  <a:pt x="2452" y="495"/>
                  <a:pt x="2533" y="533"/>
                </a:cubicBezTo>
                <a:cubicBezTo>
                  <a:pt x="2540" y="535"/>
                  <a:pt x="2546" y="537"/>
                  <a:pt x="2553" y="539"/>
                </a:cubicBezTo>
                <a:moveTo>
                  <a:pt x="2232" y="365"/>
                </a:moveTo>
                <a:cubicBezTo>
                  <a:pt x="2307" y="352"/>
                  <a:pt x="2383" y="348"/>
                  <a:pt x="2458" y="341"/>
                </a:cubicBezTo>
                <a:cubicBezTo>
                  <a:pt x="2626" y="324"/>
                  <a:pt x="2830" y="325"/>
                  <a:pt x="2980" y="239"/>
                </a:cubicBezTo>
                <a:cubicBezTo>
                  <a:pt x="3024" y="214"/>
                  <a:pt x="3001" y="210"/>
                  <a:pt x="3008" y="177"/>
                </a:cubicBezTo>
                <a:cubicBezTo>
                  <a:pt x="2929" y="166"/>
                  <a:pt x="2859" y="161"/>
                  <a:pt x="2783" y="193"/>
                </a:cubicBezTo>
                <a:cubicBezTo>
                  <a:pt x="2710" y="223"/>
                  <a:pt x="2666" y="263"/>
                  <a:pt x="2662" y="341"/>
                </a:cubicBezTo>
                <a:cubicBezTo>
                  <a:pt x="2659" y="405"/>
                  <a:pt x="2736" y="438"/>
                  <a:pt x="2786" y="467"/>
                </a:cubicBezTo>
                <a:cubicBezTo>
                  <a:pt x="2841" y="500"/>
                  <a:pt x="2919" y="530"/>
                  <a:pt x="2959" y="584"/>
                </a:cubicBezTo>
                <a:cubicBezTo>
                  <a:pt x="2968" y="607"/>
                  <a:pt x="2971" y="613"/>
                  <a:pt x="2969" y="629"/>
                </a:cubicBezTo>
                <a:cubicBezTo>
                  <a:pt x="2919" y="659"/>
                  <a:pt x="2873" y="665"/>
                  <a:pt x="2813" y="667"/>
                </a:cubicBezTo>
                <a:cubicBezTo>
                  <a:pt x="2784" y="668"/>
                  <a:pt x="2730" y="677"/>
                  <a:pt x="2702" y="663"/>
                </a:cubicBezTo>
                <a:cubicBezTo>
                  <a:pt x="2702" y="659"/>
                  <a:pt x="2702" y="656"/>
                  <a:pt x="2702" y="652"/>
                </a:cubicBezTo>
                <a:moveTo>
                  <a:pt x="3331" y="684"/>
                </a:moveTo>
                <a:cubicBezTo>
                  <a:pt x="3333" y="684"/>
                  <a:pt x="3344" y="685"/>
                  <a:pt x="3346" y="697"/>
                </a:cubicBezTo>
                <a:cubicBezTo>
                  <a:pt x="3351" y="726"/>
                  <a:pt x="3337" y="739"/>
                  <a:pt x="3309" y="747"/>
                </a:cubicBezTo>
                <a:cubicBezTo>
                  <a:pt x="3281" y="755"/>
                  <a:pt x="3232" y="759"/>
                  <a:pt x="3203" y="752"/>
                </a:cubicBezTo>
                <a:cubicBezTo>
                  <a:pt x="3174" y="745"/>
                  <a:pt x="3188" y="706"/>
                  <a:pt x="3203" y="693"/>
                </a:cubicBezTo>
                <a:cubicBezTo>
                  <a:pt x="3230" y="676"/>
                  <a:pt x="3240" y="671"/>
                  <a:pt x="3261" y="665"/>
                </a:cubicBezTo>
                <a:moveTo>
                  <a:pt x="3359" y="734"/>
                </a:moveTo>
                <a:cubicBezTo>
                  <a:pt x="3358" y="727"/>
                  <a:pt x="3357" y="724"/>
                  <a:pt x="3352" y="721"/>
                </a:cubicBezTo>
                <a:cubicBezTo>
                  <a:pt x="3355" y="732"/>
                  <a:pt x="3358" y="742"/>
                  <a:pt x="3358" y="754"/>
                </a:cubicBezTo>
                <a:cubicBezTo>
                  <a:pt x="3359" y="773"/>
                  <a:pt x="3306" y="766"/>
                  <a:pt x="3295" y="766"/>
                </a:cubicBezTo>
                <a:cubicBezTo>
                  <a:pt x="3282" y="766"/>
                  <a:pt x="3252" y="770"/>
                  <a:pt x="3245" y="76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01" name="Freeform 31"/>
          <p:cNvSpPr/>
          <p:nvPr/>
        </p:nvSpPr>
        <p:spPr>
          <a:xfrm>
            <a:off x="496800" y="3011400"/>
            <a:ext cx="802080" cy="302040"/>
          </a:xfrm>
          <a:custGeom>
            <a:avLst/>
            <a:gdLst/>
            <a:ahLst/>
            <a:rect l="0" t="0" r="r" b="b"/>
            <a:pathLst>
              <a:path w="2228" h="839">
                <a:moveTo>
                  <a:pt x="604" y="0"/>
                </a:moveTo>
                <a:cubicBezTo>
                  <a:pt x="611" y="3"/>
                  <a:pt x="615" y="4"/>
                  <a:pt x="622" y="6"/>
                </a:cubicBezTo>
                <a:cubicBezTo>
                  <a:pt x="594" y="13"/>
                  <a:pt x="565" y="20"/>
                  <a:pt x="537" y="28"/>
                </a:cubicBezTo>
                <a:cubicBezTo>
                  <a:pt x="492" y="41"/>
                  <a:pt x="445" y="50"/>
                  <a:pt x="400" y="63"/>
                </a:cubicBezTo>
                <a:cubicBezTo>
                  <a:pt x="338" y="81"/>
                  <a:pt x="277" y="100"/>
                  <a:pt x="215" y="117"/>
                </a:cubicBezTo>
                <a:cubicBezTo>
                  <a:pt x="145" y="136"/>
                  <a:pt x="75" y="150"/>
                  <a:pt x="3" y="158"/>
                </a:cubicBezTo>
                <a:cubicBezTo>
                  <a:pt x="2" y="158"/>
                  <a:pt x="1" y="158"/>
                  <a:pt x="0" y="158"/>
                </a:cubicBezTo>
                <a:cubicBezTo>
                  <a:pt x="2" y="171"/>
                  <a:pt x="4" y="178"/>
                  <a:pt x="6" y="191"/>
                </a:cubicBezTo>
                <a:cubicBezTo>
                  <a:pt x="17" y="271"/>
                  <a:pt x="35" y="349"/>
                  <a:pt x="45" y="429"/>
                </a:cubicBezTo>
                <a:cubicBezTo>
                  <a:pt x="58" y="532"/>
                  <a:pt x="67" y="633"/>
                  <a:pt x="67" y="737"/>
                </a:cubicBezTo>
                <a:cubicBezTo>
                  <a:pt x="67" y="763"/>
                  <a:pt x="64" y="788"/>
                  <a:pt x="63" y="814"/>
                </a:cubicBezTo>
                <a:cubicBezTo>
                  <a:pt x="63" y="820"/>
                  <a:pt x="63" y="826"/>
                  <a:pt x="63" y="832"/>
                </a:cubicBezTo>
                <a:cubicBezTo>
                  <a:pt x="84" y="835"/>
                  <a:pt x="104" y="838"/>
                  <a:pt x="127" y="838"/>
                </a:cubicBezTo>
                <a:cubicBezTo>
                  <a:pt x="208" y="838"/>
                  <a:pt x="287" y="798"/>
                  <a:pt x="362" y="770"/>
                </a:cubicBezTo>
                <a:moveTo>
                  <a:pt x="855" y="306"/>
                </a:moveTo>
                <a:cubicBezTo>
                  <a:pt x="864" y="287"/>
                  <a:pt x="876" y="265"/>
                  <a:pt x="903" y="272"/>
                </a:cubicBezTo>
                <a:cubicBezTo>
                  <a:pt x="932" y="280"/>
                  <a:pt x="935" y="368"/>
                  <a:pt x="938" y="389"/>
                </a:cubicBezTo>
                <a:cubicBezTo>
                  <a:pt x="945" y="445"/>
                  <a:pt x="947" y="500"/>
                  <a:pt x="953" y="555"/>
                </a:cubicBezTo>
                <a:cubicBezTo>
                  <a:pt x="954" y="566"/>
                  <a:pt x="953" y="596"/>
                  <a:pt x="959" y="606"/>
                </a:cubicBezTo>
                <a:cubicBezTo>
                  <a:pt x="961" y="606"/>
                  <a:pt x="962" y="606"/>
                  <a:pt x="962" y="604"/>
                </a:cubicBezTo>
                <a:moveTo>
                  <a:pt x="962" y="210"/>
                </a:moveTo>
                <a:cubicBezTo>
                  <a:pt x="975" y="162"/>
                  <a:pt x="1001" y="149"/>
                  <a:pt x="1052" y="139"/>
                </a:cubicBezTo>
                <a:cubicBezTo>
                  <a:pt x="1083" y="133"/>
                  <a:pt x="1141" y="122"/>
                  <a:pt x="1150" y="163"/>
                </a:cubicBezTo>
                <a:cubicBezTo>
                  <a:pt x="1166" y="235"/>
                  <a:pt x="1131" y="279"/>
                  <a:pt x="1083" y="325"/>
                </a:cubicBezTo>
                <a:cubicBezTo>
                  <a:pt x="1044" y="362"/>
                  <a:pt x="1000" y="390"/>
                  <a:pt x="953" y="415"/>
                </a:cubicBezTo>
                <a:moveTo>
                  <a:pt x="1244" y="472"/>
                </a:moveTo>
                <a:cubicBezTo>
                  <a:pt x="1245" y="477"/>
                  <a:pt x="1245" y="478"/>
                  <a:pt x="1250" y="481"/>
                </a:cubicBezTo>
                <a:cubicBezTo>
                  <a:pt x="1250" y="470"/>
                  <a:pt x="1250" y="459"/>
                  <a:pt x="1250" y="448"/>
                </a:cubicBezTo>
                <a:moveTo>
                  <a:pt x="1912" y="248"/>
                </a:moveTo>
                <a:cubicBezTo>
                  <a:pt x="1903" y="226"/>
                  <a:pt x="1907" y="232"/>
                  <a:pt x="1872" y="232"/>
                </a:cubicBezTo>
                <a:cubicBezTo>
                  <a:pt x="1815" y="232"/>
                  <a:pt x="1768" y="249"/>
                  <a:pt x="1719" y="278"/>
                </a:cubicBezTo>
                <a:cubicBezTo>
                  <a:pt x="1697" y="291"/>
                  <a:pt x="1662" y="319"/>
                  <a:pt x="1677" y="351"/>
                </a:cubicBezTo>
                <a:cubicBezTo>
                  <a:pt x="1695" y="389"/>
                  <a:pt x="1778" y="398"/>
                  <a:pt x="1813" y="410"/>
                </a:cubicBezTo>
                <a:cubicBezTo>
                  <a:pt x="1847" y="422"/>
                  <a:pt x="1904" y="434"/>
                  <a:pt x="1914" y="475"/>
                </a:cubicBezTo>
                <a:cubicBezTo>
                  <a:pt x="1914" y="480"/>
                  <a:pt x="1914" y="486"/>
                  <a:pt x="1914" y="491"/>
                </a:cubicBezTo>
                <a:cubicBezTo>
                  <a:pt x="1866" y="517"/>
                  <a:pt x="1818" y="529"/>
                  <a:pt x="1763" y="534"/>
                </a:cubicBezTo>
                <a:cubicBezTo>
                  <a:pt x="1736" y="536"/>
                  <a:pt x="1667" y="550"/>
                  <a:pt x="1686" y="531"/>
                </a:cubicBezTo>
                <a:cubicBezTo>
                  <a:pt x="1721" y="514"/>
                  <a:pt x="1738" y="507"/>
                  <a:pt x="1766" y="501"/>
                </a:cubicBezTo>
                <a:moveTo>
                  <a:pt x="2209" y="497"/>
                </a:moveTo>
                <a:cubicBezTo>
                  <a:pt x="2208" y="497"/>
                  <a:pt x="2205" y="498"/>
                  <a:pt x="2202" y="498"/>
                </a:cubicBezTo>
                <a:cubicBezTo>
                  <a:pt x="2204" y="512"/>
                  <a:pt x="2217" y="515"/>
                  <a:pt x="2221" y="528"/>
                </a:cubicBezTo>
                <a:cubicBezTo>
                  <a:pt x="2227" y="547"/>
                  <a:pt x="2217" y="558"/>
                  <a:pt x="2200" y="563"/>
                </a:cubicBezTo>
                <a:cubicBezTo>
                  <a:pt x="2169" y="573"/>
                  <a:pt x="2175" y="564"/>
                  <a:pt x="2184" y="53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02" name="Freeform 32"/>
          <p:cNvSpPr/>
          <p:nvPr/>
        </p:nvSpPr>
        <p:spPr>
          <a:xfrm>
            <a:off x="1568520" y="2994480"/>
            <a:ext cx="1752840" cy="233280"/>
          </a:xfrm>
          <a:custGeom>
            <a:avLst/>
            <a:gdLst/>
            <a:ahLst/>
            <a:rect l="0" t="0" r="r" b="b"/>
            <a:pathLst>
              <a:path w="4869" h="648">
                <a:moveTo>
                  <a:pt x="3" y="196"/>
                </a:moveTo>
                <a:cubicBezTo>
                  <a:pt x="1" y="178"/>
                  <a:pt x="0" y="165"/>
                  <a:pt x="0" y="180"/>
                </a:cubicBezTo>
                <a:cubicBezTo>
                  <a:pt x="28" y="258"/>
                  <a:pt x="53" y="330"/>
                  <a:pt x="70" y="412"/>
                </a:cubicBezTo>
                <a:cubicBezTo>
                  <a:pt x="83" y="477"/>
                  <a:pt x="96" y="542"/>
                  <a:pt x="104" y="609"/>
                </a:cubicBezTo>
                <a:cubicBezTo>
                  <a:pt x="106" y="621"/>
                  <a:pt x="111" y="640"/>
                  <a:pt x="113" y="647"/>
                </a:cubicBezTo>
                <a:moveTo>
                  <a:pt x="73" y="194"/>
                </a:moveTo>
                <a:cubicBezTo>
                  <a:pt x="78" y="174"/>
                  <a:pt x="77" y="163"/>
                  <a:pt x="104" y="191"/>
                </a:cubicBezTo>
                <a:cubicBezTo>
                  <a:pt x="155" y="245"/>
                  <a:pt x="188" y="317"/>
                  <a:pt x="236" y="374"/>
                </a:cubicBezTo>
                <a:cubicBezTo>
                  <a:pt x="285" y="432"/>
                  <a:pt x="349" y="492"/>
                  <a:pt x="426" y="507"/>
                </a:cubicBezTo>
                <a:cubicBezTo>
                  <a:pt x="451" y="512"/>
                  <a:pt x="493" y="516"/>
                  <a:pt x="504" y="487"/>
                </a:cubicBezTo>
                <a:cubicBezTo>
                  <a:pt x="526" y="427"/>
                  <a:pt x="481" y="366"/>
                  <a:pt x="452" y="319"/>
                </a:cubicBezTo>
                <a:cubicBezTo>
                  <a:pt x="419" y="265"/>
                  <a:pt x="388" y="213"/>
                  <a:pt x="364" y="154"/>
                </a:cubicBezTo>
                <a:cubicBezTo>
                  <a:pt x="358" y="139"/>
                  <a:pt x="358" y="135"/>
                  <a:pt x="352" y="128"/>
                </a:cubicBezTo>
                <a:cubicBezTo>
                  <a:pt x="353" y="180"/>
                  <a:pt x="357" y="224"/>
                  <a:pt x="371" y="275"/>
                </a:cubicBezTo>
                <a:cubicBezTo>
                  <a:pt x="392" y="348"/>
                  <a:pt x="423" y="416"/>
                  <a:pt x="479" y="468"/>
                </a:cubicBezTo>
                <a:cubicBezTo>
                  <a:pt x="514" y="495"/>
                  <a:pt x="525" y="504"/>
                  <a:pt x="552" y="515"/>
                </a:cubicBezTo>
                <a:moveTo>
                  <a:pt x="796" y="376"/>
                </a:moveTo>
                <a:cubicBezTo>
                  <a:pt x="789" y="384"/>
                  <a:pt x="769" y="407"/>
                  <a:pt x="762" y="423"/>
                </a:cubicBezTo>
                <a:cubicBezTo>
                  <a:pt x="749" y="453"/>
                  <a:pt x="724" y="518"/>
                  <a:pt x="740" y="552"/>
                </a:cubicBezTo>
                <a:cubicBezTo>
                  <a:pt x="760" y="595"/>
                  <a:pt x="832" y="587"/>
                  <a:pt x="869" y="587"/>
                </a:cubicBezTo>
                <a:cubicBezTo>
                  <a:pt x="911" y="587"/>
                  <a:pt x="949" y="581"/>
                  <a:pt x="957" y="533"/>
                </a:cubicBezTo>
                <a:cubicBezTo>
                  <a:pt x="967" y="477"/>
                  <a:pt x="899" y="448"/>
                  <a:pt x="860" y="426"/>
                </a:cubicBezTo>
                <a:cubicBezTo>
                  <a:pt x="818" y="403"/>
                  <a:pt x="749" y="388"/>
                  <a:pt x="714" y="355"/>
                </a:cubicBezTo>
                <a:cubicBezTo>
                  <a:pt x="713" y="351"/>
                  <a:pt x="712" y="348"/>
                  <a:pt x="711" y="344"/>
                </a:cubicBezTo>
                <a:moveTo>
                  <a:pt x="1136" y="93"/>
                </a:moveTo>
                <a:cubicBezTo>
                  <a:pt x="1141" y="146"/>
                  <a:pt x="1150" y="197"/>
                  <a:pt x="1151" y="250"/>
                </a:cubicBezTo>
                <a:cubicBezTo>
                  <a:pt x="1153" y="323"/>
                  <a:pt x="1147" y="398"/>
                  <a:pt x="1164" y="470"/>
                </a:cubicBezTo>
                <a:cubicBezTo>
                  <a:pt x="1175" y="515"/>
                  <a:pt x="1202" y="562"/>
                  <a:pt x="1236" y="588"/>
                </a:cubicBezTo>
                <a:moveTo>
                  <a:pt x="987" y="411"/>
                </a:moveTo>
                <a:cubicBezTo>
                  <a:pt x="1065" y="400"/>
                  <a:pt x="1145" y="402"/>
                  <a:pt x="1224" y="402"/>
                </a:cubicBezTo>
                <a:cubicBezTo>
                  <a:pt x="1295" y="402"/>
                  <a:pt x="1507" y="363"/>
                  <a:pt x="1570" y="401"/>
                </a:cubicBezTo>
                <a:cubicBezTo>
                  <a:pt x="1577" y="405"/>
                  <a:pt x="1579" y="423"/>
                  <a:pt x="1588" y="429"/>
                </a:cubicBezTo>
                <a:cubicBezTo>
                  <a:pt x="1616" y="448"/>
                  <a:pt x="1636" y="450"/>
                  <a:pt x="1670" y="451"/>
                </a:cubicBezTo>
                <a:cubicBezTo>
                  <a:pt x="1706" y="452"/>
                  <a:pt x="1732" y="455"/>
                  <a:pt x="1755" y="422"/>
                </a:cubicBezTo>
                <a:cubicBezTo>
                  <a:pt x="1769" y="402"/>
                  <a:pt x="1775" y="350"/>
                  <a:pt x="1765" y="327"/>
                </a:cubicBezTo>
                <a:cubicBezTo>
                  <a:pt x="1748" y="288"/>
                  <a:pt x="1691" y="278"/>
                  <a:pt x="1654" y="286"/>
                </a:cubicBezTo>
                <a:cubicBezTo>
                  <a:pt x="1589" y="301"/>
                  <a:pt x="1541" y="365"/>
                  <a:pt x="1516" y="423"/>
                </a:cubicBezTo>
                <a:cubicBezTo>
                  <a:pt x="1491" y="481"/>
                  <a:pt x="1493" y="537"/>
                  <a:pt x="1549" y="572"/>
                </a:cubicBezTo>
                <a:cubicBezTo>
                  <a:pt x="1623" y="616"/>
                  <a:pt x="1718" y="609"/>
                  <a:pt x="1800" y="610"/>
                </a:cubicBezTo>
                <a:cubicBezTo>
                  <a:pt x="1889" y="610"/>
                  <a:pt x="1922" y="610"/>
                  <a:pt x="1983" y="606"/>
                </a:cubicBezTo>
                <a:moveTo>
                  <a:pt x="2455" y="25"/>
                </a:moveTo>
                <a:cubicBezTo>
                  <a:pt x="2464" y="24"/>
                  <a:pt x="2456" y="0"/>
                  <a:pt x="2474" y="34"/>
                </a:cubicBezTo>
                <a:cubicBezTo>
                  <a:pt x="2538" y="159"/>
                  <a:pt x="2566" y="305"/>
                  <a:pt x="2600" y="439"/>
                </a:cubicBezTo>
                <a:cubicBezTo>
                  <a:pt x="2610" y="476"/>
                  <a:pt x="2617" y="512"/>
                  <a:pt x="2619" y="551"/>
                </a:cubicBezTo>
                <a:moveTo>
                  <a:pt x="2289" y="361"/>
                </a:moveTo>
                <a:cubicBezTo>
                  <a:pt x="2396" y="350"/>
                  <a:pt x="2506" y="342"/>
                  <a:pt x="2613" y="330"/>
                </a:cubicBezTo>
                <a:cubicBezTo>
                  <a:pt x="2704" y="320"/>
                  <a:pt x="2810" y="316"/>
                  <a:pt x="2892" y="271"/>
                </a:cubicBezTo>
                <a:cubicBezTo>
                  <a:pt x="2923" y="254"/>
                  <a:pt x="2945" y="212"/>
                  <a:pt x="2932" y="176"/>
                </a:cubicBezTo>
                <a:cubicBezTo>
                  <a:pt x="2927" y="173"/>
                  <a:pt x="2921" y="171"/>
                  <a:pt x="2916" y="168"/>
                </a:cubicBezTo>
                <a:cubicBezTo>
                  <a:pt x="2865" y="182"/>
                  <a:pt x="2851" y="182"/>
                  <a:pt x="2832" y="244"/>
                </a:cubicBezTo>
                <a:cubicBezTo>
                  <a:pt x="2817" y="295"/>
                  <a:pt x="2812" y="373"/>
                  <a:pt x="2837" y="422"/>
                </a:cubicBezTo>
                <a:cubicBezTo>
                  <a:pt x="2868" y="481"/>
                  <a:pt x="2921" y="493"/>
                  <a:pt x="2981" y="494"/>
                </a:cubicBezTo>
                <a:cubicBezTo>
                  <a:pt x="3037" y="495"/>
                  <a:pt x="3079" y="467"/>
                  <a:pt x="3122" y="432"/>
                </a:cubicBezTo>
                <a:cubicBezTo>
                  <a:pt x="3160" y="401"/>
                  <a:pt x="3183" y="355"/>
                  <a:pt x="3220" y="325"/>
                </a:cubicBezTo>
                <a:cubicBezTo>
                  <a:pt x="3233" y="313"/>
                  <a:pt x="3235" y="309"/>
                  <a:pt x="3247" y="309"/>
                </a:cubicBezTo>
                <a:cubicBezTo>
                  <a:pt x="3258" y="325"/>
                  <a:pt x="3274" y="363"/>
                  <a:pt x="3290" y="384"/>
                </a:cubicBezTo>
                <a:cubicBezTo>
                  <a:pt x="3345" y="458"/>
                  <a:pt x="3449" y="469"/>
                  <a:pt x="3533" y="472"/>
                </a:cubicBezTo>
                <a:cubicBezTo>
                  <a:pt x="3602" y="472"/>
                  <a:pt x="3626" y="472"/>
                  <a:pt x="3672" y="472"/>
                </a:cubicBezTo>
                <a:moveTo>
                  <a:pt x="3820" y="439"/>
                </a:moveTo>
                <a:cubicBezTo>
                  <a:pt x="3841" y="416"/>
                  <a:pt x="3866" y="384"/>
                  <a:pt x="3850" y="348"/>
                </a:cubicBezTo>
                <a:cubicBezTo>
                  <a:pt x="3832" y="306"/>
                  <a:pt x="3756" y="293"/>
                  <a:pt x="3718" y="309"/>
                </a:cubicBezTo>
                <a:cubicBezTo>
                  <a:pt x="3690" y="321"/>
                  <a:pt x="3665" y="359"/>
                  <a:pt x="3669" y="389"/>
                </a:cubicBezTo>
                <a:cubicBezTo>
                  <a:pt x="3675" y="427"/>
                  <a:pt x="3715" y="427"/>
                  <a:pt x="3750" y="430"/>
                </a:cubicBezTo>
                <a:cubicBezTo>
                  <a:pt x="3790" y="434"/>
                  <a:pt x="3853" y="443"/>
                  <a:pt x="3891" y="425"/>
                </a:cubicBezTo>
                <a:cubicBezTo>
                  <a:pt x="3903" y="419"/>
                  <a:pt x="3909" y="398"/>
                  <a:pt x="3918" y="394"/>
                </a:cubicBezTo>
                <a:cubicBezTo>
                  <a:pt x="3940" y="385"/>
                  <a:pt x="3971" y="415"/>
                  <a:pt x="3990" y="421"/>
                </a:cubicBezTo>
                <a:cubicBezTo>
                  <a:pt x="4109" y="461"/>
                  <a:pt x="4276" y="456"/>
                  <a:pt x="4398" y="440"/>
                </a:cubicBezTo>
                <a:cubicBezTo>
                  <a:pt x="4456" y="432"/>
                  <a:pt x="4572" y="413"/>
                  <a:pt x="4598" y="347"/>
                </a:cubicBezTo>
                <a:cubicBezTo>
                  <a:pt x="4625" y="277"/>
                  <a:pt x="4567" y="220"/>
                  <a:pt x="4525" y="175"/>
                </a:cubicBezTo>
                <a:cubicBezTo>
                  <a:pt x="4480" y="127"/>
                  <a:pt x="4428" y="68"/>
                  <a:pt x="4371" y="37"/>
                </a:cubicBezTo>
                <a:cubicBezTo>
                  <a:pt x="4368" y="37"/>
                  <a:pt x="4365" y="37"/>
                  <a:pt x="4362" y="37"/>
                </a:cubicBezTo>
                <a:cubicBezTo>
                  <a:pt x="4357" y="97"/>
                  <a:pt x="4356" y="151"/>
                  <a:pt x="4374" y="209"/>
                </a:cubicBezTo>
                <a:cubicBezTo>
                  <a:pt x="4399" y="290"/>
                  <a:pt x="4441" y="369"/>
                  <a:pt x="4486" y="440"/>
                </a:cubicBezTo>
                <a:cubicBezTo>
                  <a:pt x="4512" y="482"/>
                  <a:pt x="4541" y="512"/>
                  <a:pt x="4576" y="544"/>
                </a:cubicBezTo>
                <a:moveTo>
                  <a:pt x="4185" y="325"/>
                </a:moveTo>
                <a:cubicBezTo>
                  <a:pt x="4234" y="311"/>
                  <a:pt x="4301" y="319"/>
                  <a:pt x="4353" y="319"/>
                </a:cubicBezTo>
                <a:cubicBezTo>
                  <a:pt x="4525" y="319"/>
                  <a:pt x="4696" y="319"/>
                  <a:pt x="4868" y="31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03" name="Freeform 33"/>
          <p:cNvSpPr/>
          <p:nvPr/>
        </p:nvSpPr>
        <p:spPr>
          <a:xfrm>
            <a:off x="3613320" y="3008160"/>
            <a:ext cx="636840" cy="244800"/>
          </a:xfrm>
          <a:custGeom>
            <a:avLst/>
            <a:gdLst/>
            <a:ahLst/>
            <a:rect l="0" t="0" r="r" b="b"/>
            <a:pathLst>
              <a:path w="1769" h="680">
                <a:moveTo>
                  <a:pt x="315" y="0"/>
                </a:moveTo>
                <a:cubicBezTo>
                  <a:pt x="275" y="38"/>
                  <a:pt x="293" y="128"/>
                  <a:pt x="293" y="187"/>
                </a:cubicBezTo>
                <a:cubicBezTo>
                  <a:pt x="293" y="272"/>
                  <a:pt x="300" y="358"/>
                  <a:pt x="306" y="443"/>
                </a:cubicBezTo>
                <a:cubicBezTo>
                  <a:pt x="309" y="484"/>
                  <a:pt x="309" y="495"/>
                  <a:pt x="314" y="520"/>
                </a:cubicBezTo>
                <a:moveTo>
                  <a:pt x="0" y="315"/>
                </a:moveTo>
                <a:cubicBezTo>
                  <a:pt x="173" y="315"/>
                  <a:pt x="451" y="377"/>
                  <a:pt x="605" y="286"/>
                </a:cubicBezTo>
                <a:cubicBezTo>
                  <a:pt x="655" y="257"/>
                  <a:pt x="656" y="176"/>
                  <a:pt x="648" y="126"/>
                </a:cubicBezTo>
                <a:cubicBezTo>
                  <a:pt x="645" y="109"/>
                  <a:pt x="647" y="104"/>
                  <a:pt x="636" y="100"/>
                </a:cubicBezTo>
                <a:cubicBezTo>
                  <a:pt x="598" y="130"/>
                  <a:pt x="580" y="153"/>
                  <a:pt x="565" y="210"/>
                </a:cubicBezTo>
                <a:cubicBezTo>
                  <a:pt x="551" y="264"/>
                  <a:pt x="540" y="346"/>
                  <a:pt x="579" y="390"/>
                </a:cubicBezTo>
                <a:cubicBezTo>
                  <a:pt x="633" y="452"/>
                  <a:pt x="773" y="463"/>
                  <a:pt x="846" y="437"/>
                </a:cubicBezTo>
                <a:cubicBezTo>
                  <a:pt x="897" y="420"/>
                  <a:pt x="912" y="384"/>
                  <a:pt x="933" y="341"/>
                </a:cubicBezTo>
                <a:cubicBezTo>
                  <a:pt x="941" y="322"/>
                  <a:pt x="944" y="302"/>
                  <a:pt x="950" y="285"/>
                </a:cubicBezTo>
                <a:cubicBezTo>
                  <a:pt x="960" y="296"/>
                  <a:pt x="975" y="301"/>
                  <a:pt x="989" y="322"/>
                </a:cubicBezTo>
                <a:cubicBezTo>
                  <a:pt x="1019" y="368"/>
                  <a:pt x="1034" y="396"/>
                  <a:pt x="1089" y="408"/>
                </a:cubicBezTo>
                <a:cubicBezTo>
                  <a:pt x="1132" y="417"/>
                  <a:pt x="1185" y="410"/>
                  <a:pt x="1225" y="399"/>
                </a:cubicBezTo>
                <a:cubicBezTo>
                  <a:pt x="1263" y="388"/>
                  <a:pt x="1297" y="363"/>
                  <a:pt x="1336" y="357"/>
                </a:cubicBezTo>
                <a:cubicBezTo>
                  <a:pt x="1377" y="351"/>
                  <a:pt x="1416" y="358"/>
                  <a:pt x="1455" y="366"/>
                </a:cubicBezTo>
                <a:cubicBezTo>
                  <a:pt x="1516" y="379"/>
                  <a:pt x="1601" y="418"/>
                  <a:pt x="1665" y="395"/>
                </a:cubicBezTo>
                <a:cubicBezTo>
                  <a:pt x="1702" y="382"/>
                  <a:pt x="1707" y="330"/>
                  <a:pt x="1700" y="297"/>
                </a:cubicBezTo>
                <a:cubicBezTo>
                  <a:pt x="1680" y="205"/>
                  <a:pt x="1593" y="232"/>
                  <a:pt x="1547" y="285"/>
                </a:cubicBezTo>
                <a:cubicBezTo>
                  <a:pt x="1482" y="361"/>
                  <a:pt x="1455" y="485"/>
                  <a:pt x="1524" y="562"/>
                </a:cubicBezTo>
                <a:cubicBezTo>
                  <a:pt x="1589" y="635"/>
                  <a:pt x="1677" y="662"/>
                  <a:pt x="1768" y="67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04" name="Freeform 34"/>
          <p:cNvSpPr/>
          <p:nvPr/>
        </p:nvSpPr>
        <p:spPr>
          <a:xfrm>
            <a:off x="4608360" y="2942640"/>
            <a:ext cx="802080" cy="273960"/>
          </a:xfrm>
          <a:custGeom>
            <a:avLst/>
            <a:gdLst/>
            <a:ahLst/>
            <a:rect l="0" t="0" r="r" b="b"/>
            <a:pathLst>
              <a:path w="2228" h="761">
                <a:moveTo>
                  <a:pt x="13" y="451"/>
                </a:moveTo>
                <a:cubicBezTo>
                  <a:pt x="13" y="478"/>
                  <a:pt x="13" y="516"/>
                  <a:pt x="13" y="546"/>
                </a:cubicBezTo>
                <a:cubicBezTo>
                  <a:pt x="13" y="581"/>
                  <a:pt x="0" y="644"/>
                  <a:pt x="23" y="674"/>
                </a:cubicBezTo>
                <a:cubicBezTo>
                  <a:pt x="43" y="701"/>
                  <a:pt x="83" y="696"/>
                  <a:pt x="112" y="695"/>
                </a:cubicBezTo>
                <a:cubicBezTo>
                  <a:pt x="150" y="693"/>
                  <a:pt x="169" y="664"/>
                  <a:pt x="192" y="636"/>
                </a:cubicBezTo>
                <a:cubicBezTo>
                  <a:pt x="207" y="618"/>
                  <a:pt x="223" y="589"/>
                  <a:pt x="250" y="591"/>
                </a:cubicBezTo>
                <a:cubicBezTo>
                  <a:pt x="287" y="594"/>
                  <a:pt x="304" y="626"/>
                  <a:pt x="332" y="649"/>
                </a:cubicBezTo>
                <a:cubicBezTo>
                  <a:pt x="372" y="682"/>
                  <a:pt x="435" y="709"/>
                  <a:pt x="488" y="694"/>
                </a:cubicBezTo>
                <a:cubicBezTo>
                  <a:pt x="537" y="680"/>
                  <a:pt x="539" y="625"/>
                  <a:pt x="540" y="584"/>
                </a:cubicBezTo>
                <a:cubicBezTo>
                  <a:pt x="542" y="517"/>
                  <a:pt x="508" y="469"/>
                  <a:pt x="466" y="419"/>
                </a:cubicBezTo>
                <a:cubicBezTo>
                  <a:pt x="439" y="386"/>
                  <a:pt x="413" y="363"/>
                  <a:pt x="379" y="345"/>
                </a:cubicBezTo>
                <a:cubicBezTo>
                  <a:pt x="378" y="345"/>
                  <a:pt x="378" y="345"/>
                  <a:pt x="377" y="345"/>
                </a:cubicBezTo>
                <a:cubicBezTo>
                  <a:pt x="406" y="383"/>
                  <a:pt x="428" y="394"/>
                  <a:pt x="479" y="410"/>
                </a:cubicBezTo>
                <a:cubicBezTo>
                  <a:pt x="560" y="435"/>
                  <a:pt x="643" y="444"/>
                  <a:pt x="727" y="450"/>
                </a:cubicBezTo>
                <a:cubicBezTo>
                  <a:pt x="764" y="453"/>
                  <a:pt x="801" y="453"/>
                  <a:pt x="837" y="457"/>
                </a:cubicBezTo>
                <a:cubicBezTo>
                  <a:pt x="830" y="492"/>
                  <a:pt x="818" y="503"/>
                  <a:pt x="793" y="533"/>
                </a:cubicBezTo>
                <a:cubicBezTo>
                  <a:pt x="763" y="569"/>
                  <a:pt x="721" y="611"/>
                  <a:pt x="729" y="663"/>
                </a:cubicBezTo>
                <a:cubicBezTo>
                  <a:pt x="736" y="711"/>
                  <a:pt x="809" y="710"/>
                  <a:pt x="844" y="711"/>
                </a:cubicBezTo>
                <a:cubicBezTo>
                  <a:pt x="894" y="713"/>
                  <a:pt x="939" y="709"/>
                  <a:pt x="971" y="665"/>
                </a:cubicBezTo>
                <a:cubicBezTo>
                  <a:pt x="993" y="635"/>
                  <a:pt x="990" y="579"/>
                  <a:pt x="971" y="549"/>
                </a:cubicBezTo>
                <a:cubicBezTo>
                  <a:pt x="956" y="527"/>
                  <a:pt x="902" y="473"/>
                  <a:pt x="871" y="473"/>
                </a:cubicBezTo>
                <a:cubicBezTo>
                  <a:pt x="848" y="473"/>
                  <a:pt x="897" y="475"/>
                  <a:pt x="865" y="492"/>
                </a:cubicBezTo>
                <a:moveTo>
                  <a:pt x="2030" y="548"/>
                </a:moveTo>
                <a:cubicBezTo>
                  <a:pt x="2030" y="511"/>
                  <a:pt x="2031" y="495"/>
                  <a:pt x="1987" y="491"/>
                </a:cubicBezTo>
                <a:cubicBezTo>
                  <a:pt x="1901" y="483"/>
                  <a:pt x="1840" y="506"/>
                  <a:pt x="1764" y="545"/>
                </a:cubicBezTo>
                <a:cubicBezTo>
                  <a:pt x="1712" y="572"/>
                  <a:pt x="1628" y="612"/>
                  <a:pt x="1608" y="674"/>
                </a:cubicBezTo>
                <a:cubicBezTo>
                  <a:pt x="1608" y="694"/>
                  <a:pt x="1607" y="700"/>
                  <a:pt x="1611" y="712"/>
                </a:cubicBezTo>
                <a:cubicBezTo>
                  <a:pt x="1667" y="724"/>
                  <a:pt x="1722" y="727"/>
                  <a:pt x="1778" y="708"/>
                </a:cubicBezTo>
                <a:cubicBezTo>
                  <a:pt x="1836" y="689"/>
                  <a:pt x="1902" y="652"/>
                  <a:pt x="1924" y="592"/>
                </a:cubicBezTo>
                <a:cubicBezTo>
                  <a:pt x="1939" y="550"/>
                  <a:pt x="1929" y="510"/>
                  <a:pt x="1911" y="474"/>
                </a:cubicBezTo>
                <a:moveTo>
                  <a:pt x="1204" y="567"/>
                </a:moveTo>
                <a:cubicBezTo>
                  <a:pt x="1216" y="588"/>
                  <a:pt x="1197" y="586"/>
                  <a:pt x="1235" y="588"/>
                </a:cubicBezTo>
                <a:cubicBezTo>
                  <a:pt x="1285" y="591"/>
                  <a:pt x="1321" y="583"/>
                  <a:pt x="1362" y="552"/>
                </a:cubicBezTo>
                <a:cubicBezTo>
                  <a:pt x="1422" y="507"/>
                  <a:pt x="1431" y="445"/>
                  <a:pt x="1431" y="373"/>
                </a:cubicBezTo>
                <a:cubicBezTo>
                  <a:pt x="1431" y="333"/>
                  <a:pt x="1425" y="301"/>
                  <a:pt x="1404" y="267"/>
                </a:cubicBezTo>
                <a:cubicBezTo>
                  <a:pt x="1393" y="250"/>
                  <a:pt x="1389" y="255"/>
                  <a:pt x="1375" y="249"/>
                </a:cubicBezTo>
                <a:cubicBezTo>
                  <a:pt x="1367" y="261"/>
                  <a:pt x="1358" y="282"/>
                  <a:pt x="1365" y="306"/>
                </a:cubicBezTo>
                <a:cubicBezTo>
                  <a:pt x="1381" y="361"/>
                  <a:pt x="1441" y="398"/>
                  <a:pt x="1486" y="426"/>
                </a:cubicBezTo>
                <a:cubicBezTo>
                  <a:pt x="1520" y="447"/>
                  <a:pt x="1591" y="469"/>
                  <a:pt x="1606" y="512"/>
                </a:cubicBezTo>
                <a:cubicBezTo>
                  <a:pt x="1623" y="561"/>
                  <a:pt x="1550" y="588"/>
                  <a:pt x="1520" y="604"/>
                </a:cubicBezTo>
                <a:cubicBezTo>
                  <a:pt x="1464" y="634"/>
                  <a:pt x="1412" y="653"/>
                  <a:pt x="1375" y="697"/>
                </a:cubicBezTo>
                <a:cubicBezTo>
                  <a:pt x="1424" y="712"/>
                  <a:pt x="1487" y="715"/>
                  <a:pt x="1550" y="715"/>
                </a:cubicBezTo>
                <a:cubicBezTo>
                  <a:pt x="1583" y="715"/>
                  <a:pt x="1617" y="715"/>
                  <a:pt x="1650" y="715"/>
                </a:cubicBezTo>
                <a:moveTo>
                  <a:pt x="2135" y="375"/>
                </a:moveTo>
                <a:cubicBezTo>
                  <a:pt x="2069" y="360"/>
                  <a:pt x="2027" y="365"/>
                  <a:pt x="1963" y="395"/>
                </a:cubicBezTo>
                <a:cubicBezTo>
                  <a:pt x="1885" y="429"/>
                  <a:pt x="1800" y="476"/>
                  <a:pt x="1740" y="538"/>
                </a:cubicBezTo>
                <a:cubicBezTo>
                  <a:pt x="1713" y="566"/>
                  <a:pt x="1710" y="584"/>
                  <a:pt x="1706" y="619"/>
                </a:cubicBezTo>
                <a:cubicBezTo>
                  <a:pt x="1746" y="654"/>
                  <a:pt x="1811" y="649"/>
                  <a:pt x="1865" y="644"/>
                </a:cubicBezTo>
                <a:cubicBezTo>
                  <a:pt x="1957" y="635"/>
                  <a:pt x="2062" y="599"/>
                  <a:pt x="2126" y="528"/>
                </a:cubicBezTo>
                <a:cubicBezTo>
                  <a:pt x="2180" y="468"/>
                  <a:pt x="2182" y="368"/>
                  <a:pt x="2172" y="292"/>
                </a:cubicBezTo>
                <a:cubicBezTo>
                  <a:pt x="2160" y="201"/>
                  <a:pt x="2124" y="122"/>
                  <a:pt x="2123" y="29"/>
                </a:cubicBezTo>
                <a:cubicBezTo>
                  <a:pt x="2123" y="0"/>
                  <a:pt x="2128" y="10"/>
                  <a:pt x="2130" y="2"/>
                </a:cubicBezTo>
                <a:cubicBezTo>
                  <a:pt x="2173" y="99"/>
                  <a:pt x="2175" y="203"/>
                  <a:pt x="2178" y="308"/>
                </a:cubicBezTo>
                <a:cubicBezTo>
                  <a:pt x="2181" y="419"/>
                  <a:pt x="2177" y="530"/>
                  <a:pt x="2185" y="639"/>
                </a:cubicBezTo>
                <a:cubicBezTo>
                  <a:pt x="2189" y="693"/>
                  <a:pt x="2198" y="718"/>
                  <a:pt x="2227" y="76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05" name="Freeform 35"/>
          <p:cNvSpPr/>
          <p:nvPr/>
        </p:nvSpPr>
        <p:spPr>
          <a:xfrm>
            <a:off x="5908680" y="2957400"/>
            <a:ext cx="1725840" cy="316440"/>
          </a:xfrm>
          <a:custGeom>
            <a:avLst/>
            <a:gdLst/>
            <a:ahLst/>
            <a:rect l="0" t="0" r="r" b="b"/>
            <a:pathLst>
              <a:path w="4794" h="879">
                <a:moveTo>
                  <a:pt x="262" y="613"/>
                </a:moveTo>
                <a:cubicBezTo>
                  <a:pt x="263" y="591"/>
                  <a:pt x="313" y="587"/>
                  <a:pt x="229" y="577"/>
                </a:cubicBezTo>
                <a:cubicBezTo>
                  <a:pt x="164" y="569"/>
                  <a:pt x="97" y="597"/>
                  <a:pt x="48" y="639"/>
                </a:cubicBezTo>
                <a:cubicBezTo>
                  <a:pt x="3" y="678"/>
                  <a:pt x="5" y="705"/>
                  <a:pt x="0" y="756"/>
                </a:cubicBezTo>
                <a:cubicBezTo>
                  <a:pt x="64" y="787"/>
                  <a:pt x="153" y="808"/>
                  <a:pt x="224" y="782"/>
                </a:cubicBezTo>
                <a:cubicBezTo>
                  <a:pt x="357" y="733"/>
                  <a:pt x="375" y="567"/>
                  <a:pt x="382" y="448"/>
                </a:cubicBezTo>
                <a:cubicBezTo>
                  <a:pt x="386" y="369"/>
                  <a:pt x="391" y="291"/>
                  <a:pt x="405" y="213"/>
                </a:cubicBezTo>
                <a:cubicBezTo>
                  <a:pt x="407" y="203"/>
                  <a:pt x="410" y="192"/>
                  <a:pt x="412" y="182"/>
                </a:cubicBezTo>
                <a:cubicBezTo>
                  <a:pt x="410" y="229"/>
                  <a:pt x="409" y="246"/>
                  <a:pt x="399" y="291"/>
                </a:cubicBezTo>
                <a:cubicBezTo>
                  <a:pt x="382" y="368"/>
                  <a:pt x="353" y="472"/>
                  <a:pt x="373" y="552"/>
                </a:cubicBezTo>
                <a:cubicBezTo>
                  <a:pt x="391" y="625"/>
                  <a:pt x="463" y="643"/>
                  <a:pt x="527" y="641"/>
                </a:cubicBezTo>
                <a:cubicBezTo>
                  <a:pt x="570" y="640"/>
                  <a:pt x="630" y="614"/>
                  <a:pt x="646" y="569"/>
                </a:cubicBezTo>
                <a:cubicBezTo>
                  <a:pt x="659" y="532"/>
                  <a:pt x="664" y="485"/>
                  <a:pt x="658" y="446"/>
                </a:cubicBezTo>
                <a:cubicBezTo>
                  <a:pt x="655" y="424"/>
                  <a:pt x="639" y="422"/>
                  <a:pt x="637" y="417"/>
                </a:cubicBezTo>
                <a:cubicBezTo>
                  <a:pt x="646" y="478"/>
                  <a:pt x="635" y="509"/>
                  <a:pt x="697" y="545"/>
                </a:cubicBezTo>
                <a:cubicBezTo>
                  <a:pt x="729" y="563"/>
                  <a:pt x="789" y="576"/>
                  <a:pt x="825" y="559"/>
                </a:cubicBezTo>
                <a:cubicBezTo>
                  <a:pt x="828" y="553"/>
                  <a:pt x="830" y="548"/>
                  <a:pt x="833" y="542"/>
                </a:cubicBezTo>
                <a:cubicBezTo>
                  <a:pt x="822" y="494"/>
                  <a:pt x="843" y="481"/>
                  <a:pt x="792" y="449"/>
                </a:cubicBezTo>
                <a:cubicBezTo>
                  <a:pt x="734" y="412"/>
                  <a:pt x="633" y="416"/>
                  <a:pt x="573" y="445"/>
                </a:cubicBezTo>
                <a:cubicBezTo>
                  <a:pt x="502" y="478"/>
                  <a:pt x="440" y="543"/>
                  <a:pt x="431" y="621"/>
                </a:cubicBezTo>
                <a:cubicBezTo>
                  <a:pt x="421" y="706"/>
                  <a:pt x="553" y="722"/>
                  <a:pt x="612" y="729"/>
                </a:cubicBezTo>
                <a:cubicBezTo>
                  <a:pt x="709" y="741"/>
                  <a:pt x="821" y="742"/>
                  <a:pt x="912" y="703"/>
                </a:cubicBezTo>
                <a:cubicBezTo>
                  <a:pt x="983" y="673"/>
                  <a:pt x="1028" y="622"/>
                  <a:pt x="1037" y="545"/>
                </a:cubicBezTo>
                <a:cubicBezTo>
                  <a:pt x="1045" y="478"/>
                  <a:pt x="1025" y="404"/>
                  <a:pt x="1038" y="337"/>
                </a:cubicBezTo>
                <a:cubicBezTo>
                  <a:pt x="1041" y="337"/>
                  <a:pt x="1043" y="337"/>
                  <a:pt x="1046" y="337"/>
                </a:cubicBezTo>
                <a:cubicBezTo>
                  <a:pt x="1082" y="429"/>
                  <a:pt x="1116" y="523"/>
                  <a:pt x="1155" y="614"/>
                </a:cubicBezTo>
                <a:cubicBezTo>
                  <a:pt x="1190" y="697"/>
                  <a:pt x="1227" y="779"/>
                  <a:pt x="1255" y="864"/>
                </a:cubicBezTo>
                <a:cubicBezTo>
                  <a:pt x="1257" y="873"/>
                  <a:pt x="1258" y="873"/>
                  <a:pt x="1258" y="878"/>
                </a:cubicBezTo>
                <a:cubicBezTo>
                  <a:pt x="1228" y="847"/>
                  <a:pt x="1198" y="813"/>
                  <a:pt x="1173" y="776"/>
                </a:cubicBezTo>
                <a:cubicBezTo>
                  <a:pt x="1126" y="708"/>
                  <a:pt x="1044" y="573"/>
                  <a:pt x="1086" y="484"/>
                </a:cubicBezTo>
                <a:cubicBezTo>
                  <a:pt x="1119" y="412"/>
                  <a:pt x="1213" y="419"/>
                  <a:pt x="1276" y="418"/>
                </a:cubicBezTo>
                <a:cubicBezTo>
                  <a:pt x="1371" y="416"/>
                  <a:pt x="1377" y="438"/>
                  <a:pt x="1424" y="498"/>
                </a:cubicBezTo>
                <a:cubicBezTo>
                  <a:pt x="1405" y="560"/>
                  <a:pt x="1364" y="584"/>
                  <a:pt x="1296" y="600"/>
                </a:cubicBezTo>
                <a:cubicBezTo>
                  <a:pt x="1270" y="606"/>
                  <a:pt x="1187" y="620"/>
                  <a:pt x="1161" y="602"/>
                </a:cubicBezTo>
                <a:cubicBezTo>
                  <a:pt x="1159" y="590"/>
                  <a:pt x="1158" y="585"/>
                  <a:pt x="1159" y="577"/>
                </a:cubicBezTo>
                <a:moveTo>
                  <a:pt x="1541" y="417"/>
                </a:moveTo>
                <a:cubicBezTo>
                  <a:pt x="1557" y="437"/>
                  <a:pt x="1546" y="353"/>
                  <a:pt x="1554" y="423"/>
                </a:cubicBezTo>
                <a:cubicBezTo>
                  <a:pt x="1559" y="474"/>
                  <a:pt x="1555" y="529"/>
                  <a:pt x="1583" y="574"/>
                </a:cubicBezTo>
                <a:cubicBezTo>
                  <a:pt x="1618" y="631"/>
                  <a:pt x="1687" y="647"/>
                  <a:pt x="1749" y="643"/>
                </a:cubicBezTo>
                <a:cubicBezTo>
                  <a:pt x="1808" y="639"/>
                  <a:pt x="1814" y="592"/>
                  <a:pt x="1816" y="543"/>
                </a:cubicBezTo>
                <a:cubicBezTo>
                  <a:pt x="1818" y="476"/>
                  <a:pt x="1777" y="421"/>
                  <a:pt x="1719" y="388"/>
                </a:cubicBezTo>
                <a:cubicBezTo>
                  <a:pt x="1642" y="344"/>
                  <a:pt x="1578" y="398"/>
                  <a:pt x="1541" y="466"/>
                </a:cubicBezTo>
                <a:cubicBezTo>
                  <a:pt x="1507" y="528"/>
                  <a:pt x="1488" y="620"/>
                  <a:pt x="1551" y="667"/>
                </a:cubicBezTo>
                <a:cubicBezTo>
                  <a:pt x="1603" y="706"/>
                  <a:pt x="1683" y="707"/>
                  <a:pt x="1745" y="700"/>
                </a:cubicBezTo>
                <a:cubicBezTo>
                  <a:pt x="1819" y="692"/>
                  <a:pt x="1895" y="650"/>
                  <a:pt x="1947" y="597"/>
                </a:cubicBezTo>
                <a:cubicBezTo>
                  <a:pt x="1997" y="546"/>
                  <a:pt x="1990" y="442"/>
                  <a:pt x="2038" y="400"/>
                </a:cubicBezTo>
                <a:cubicBezTo>
                  <a:pt x="2047" y="393"/>
                  <a:pt x="2050" y="391"/>
                  <a:pt x="2059" y="393"/>
                </a:cubicBezTo>
                <a:cubicBezTo>
                  <a:pt x="2077" y="429"/>
                  <a:pt x="2088" y="464"/>
                  <a:pt x="2098" y="507"/>
                </a:cubicBezTo>
                <a:cubicBezTo>
                  <a:pt x="2107" y="548"/>
                  <a:pt x="2110" y="599"/>
                  <a:pt x="2148" y="623"/>
                </a:cubicBezTo>
                <a:cubicBezTo>
                  <a:pt x="2152" y="623"/>
                  <a:pt x="2155" y="623"/>
                  <a:pt x="2159" y="623"/>
                </a:cubicBezTo>
                <a:cubicBezTo>
                  <a:pt x="2187" y="603"/>
                  <a:pt x="2211" y="578"/>
                  <a:pt x="2237" y="550"/>
                </a:cubicBezTo>
                <a:cubicBezTo>
                  <a:pt x="2268" y="516"/>
                  <a:pt x="2316" y="443"/>
                  <a:pt x="2366" y="435"/>
                </a:cubicBezTo>
                <a:cubicBezTo>
                  <a:pt x="2380" y="435"/>
                  <a:pt x="2385" y="435"/>
                  <a:pt x="2393" y="443"/>
                </a:cubicBezTo>
                <a:cubicBezTo>
                  <a:pt x="2404" y="477"/>
                  <a:pt x="2400" y="525"/>
                  <a:pt x="2418" y="555"/>
                </a:cubicBezTo>
                <a:cubicBezTo>
                  <a:pt x="2437" y="586"/>
                  <a:pt x="2516" y="573"/>
                  <a:pt x="2543" y="573"/>
                </a:cubicBezTo>
                <a:cubicBezTo>
                  <a:pt x="2558" y="573"/>
                  <a:pt x="2573" y="572"/>
                  <a:pt x="2588" y="572"/>
                </a:cubicBezTo>
                <a:moveTo>
                  <a:pt x="2928" y="421"/>
                </a:moveTo>
                <a:cubicBezTo>
                  <a:pt x="2926" y="412"/>
                  <a:pt x="2939" y="395"/>
                  <a:pt x="2921" y="376"/>
                </a:cubicBezTo>
                <a:cubicBezTo>
                  <a:pt x="2885" y="338"/>
                  <a:pt x="2778" y="333"/>
                  <a:pt x="2733" y="344"/>
                </a:cubicBezTo>
                <a:cubicBezTo>
                  <a:pt x="2633" y="368"/>
                  <a:pt x="2508" y="457"/>
                  <a:pt x="2487" y="563"/>
                </a:cubicBezTo>
                <a:cubicBezTo>
                  <a:pt x="2471" y="646"/>
                  <a:pt x="2569" y="664"/>
                  <a:pt x="2629" y="669"/>
                </a:cubicBezTo>
                <a:cubicBezTo>
                  <a:pt x="2730" y="677"/>
                  <a:pt x="2816" y="650"/>
                  <a:pt x="2889" y="579"/>
                </a:cubicBezTo>
                <a:cubicBezTo>
                  <a:pt x="2955" y="515"/>
                  <a:pt x="2959" y="428"/>
                  <a:pt x="2954" y="341"/>
                </a:cubicBezTo>
                <a:cubicBezTo>
                  <a:pt x="2949" y="252"/>
                  <a:pt x="2923" y="168"/>
                  <a:pt x="2921" y="79"/>
                </a:cubicBezTo>
                <a:cubicBezTo>
                  <a:pt x="2920" y="58"/>
                  <a:pt x="2924" y="17"/>
                  <a:pt x="2925" y="0"/>
                </a:cubicBezTo>
                <a:cubicBezTo>
                  <a:pt x="2925" y="134"/>
                  <a:pt x="2895" y="301"/>
                  <a:pt x="2948" y="426"/>
                </a:cubicBezTo>
                <a:cubicBezTo>
                  <a:pt x="2993" y="533"/>
                  <a:pt x="3086" y="580"/>
                  <a:pt x="3195" y="584"/>
                </a:cubicBezTo>
                <a:cubicBezTo>
                  <a:pt x="3251" y="586"/>
                  <a:pt x="3284" y="576"/>
                  <a:pt x="3324" y="536"/>
                </a:cubicBezTo>
                <a:cubicBezTo>
                  <a:pt x="3346" y="514"/>
                  <a:pt x="3360" y="486"/>
                  <a:pt x="3377" y="459"/>
                </a:cubicBezTo>
                <a:moveTo>
                  <a:pt x="3422" y="383"/>
                </a:moveTo>
                <a:cubicBezTo>
                  <a:pt x="3430" y="373"/>
                  <a:pt x="3438" y="364"/>
                  <a:pt x="3446" y="355"/>
                </a:cubicBezTo>
                <a:cubicBezTo>
                  <a:pt x="3384" y="365"/>
                  <a:pt x="3325" y="386"/>
                  <a:pt x="3269" y="414"/>
                </a:cubicBezTo>
                <a:cubicBezTo>
                  <a:pt x="3220" y="440"/>
                  <a:pt x="3210" y="455"/>
                  <a:pt x="3191" y="498"/>
                </a:cubicBezTo>
                <a:cubicBezTo>
                  <a:pt x="3236" y="512"/>
                  <a:pt x="3281" y="517"/>
                  <a:pt x="3335" y="517"/>
                </a:cubicBezTo>
                <a:cubicBezTo>
                  <a:pt x="3400" y="517"/>
                  <a:pt x="3478" y="519"/>
                  <a:pt x="3526" y="467"/>
                </a:cubicBezTo>
                <a:cubicBezTo>
                  <a:pt x="3548" y="443"/>
                  <a:pt x="3544" y="418"/>
                  <a:pt x="3542" y="391"/>
                </a:cubicBezTo>
                <a:cubicBezTo>
                  <a:pt x="3492" y="396"/>
                  <a:pt x="3460" y="418"/>
                  <a:pt x="3435" y="466"/>
                </a:cubicBezTo>
                <a:cubicBezTo>
                  <a:pt x="3414" y="505"/>
                  <a:pt x="3410" y="563"/>
                  <a:pt x="3446" y="592"/>
                </a:cubicBezTo>
                <a:cubicBezTo>
                  <a:pt x="3491" y="627"/>
                  <a:pt x="3568" y="621"/>
                  <a:pt x="3607" y="587"/>
                </a:cubicBezTo>
                <a:cubicBezTo>
                  <a:pt x="3680" y="525"/>
                  <a:pt x="3682" y="433"/>
                  <a:pt x="3682" y="345"/>
                </a:cubicBezTo>
                <a:cubicBezTo>
                  <a:pt x="3682" y="299"/>
                  <a:pt x="3662" y="196"/>
                  <a:pt x="3684" y="155"/>
                </a:cubicBezTo>
                <a:cubicBezTo>
                  <a:pt x="3695" y="135"/>
                  <a:pt x="3695" y="153"/>
                  <a:pt x="3706" y="144"/>
                </a:cubicBezTo>
                <a:cubicBezTo>
                  <a:pt x="3719" y="202"/>
                  <a:pt x="3717" y="265"/>
                  <a:pt x="3739" y="321"/>
                </a:cubicBezTo>
                <a:cubicBezTo>
                  <a:pt x="3761" y="379"/>
                  <a:pt x="3809" y="395"/>
                  <a:pt x="3866" y="396"/>
                </a:cubicBezTo>
                <a:cubicBezTo>
                  <a:pt x="3909" y="396"/>
                  <a:pt x="3926" y="365"/>
                  <a:pt x="3964" y="354"/>
                </a:cubicBezTo>
                <a:cubicBezTo>
                  <a:pt x="3974" y="354"/>
                  <a:pt x="3977" y="354"/>
                  <a:pt x="3983" y="354"/>
                </a:cubicBezTo>
                <a:cubicBezTo>
                  <a:pt x="3989" y="392"/>
                  <a:pt x="4000" y="424"/>
                  <a:pt x="3976" y="463"/>
                </a:cubicBezTo>
                <a:cubicBezTo>
                  <a:pt x="3942" y="515"/>
                  <a:pt x="3872" y="557"/>
                  <a:pt x="3812" y="570"/>
                </a:cubicBezTo>
                <a:cubicBezTo>
                  <a:pt x="3755" y="582"/>
                  <a:pt x="3700" y="576"/>
                  <a:pt x="3657" y="536"/>
                </a:cubicBezTo>
                <a:cubicBezTo>
                  <a:pt x="3620" y="502"/>
                  <a:pt x="3622" y="476"/>
                  <a:pt x="3618" y="430"/>
                </a:cubicBezTo>
                <a:moveTo>
                  <a:pt x="4110" y="50"/>
                </a:moveTo>
                <a:cubicBezTo>
                  <a:pt x="4141" y="61"/>
                  <a:pt x="4129" y="107"/>
                  <a:pt x="4129" y="138"/>
                </a:cubicBezTo>
                <a:cubicBezTo>
                  <a:pt x="4129" y="215"/>
                  <a:pt x="4106" y="288"/>
                  <a:pt x="4100" y="365"/>
                </a:cubicBezTo>
                <a:cubicBezTo>
                  <a:pt x="4097" y="410"/>
                  <a:pt x="4085" y="480"/>
                  <a:pt x="4109" y="521"/>
                </a:cubicBezTo>
                <a:cubicBezTo>
                  <a:pt x="4127" y="553"/>
                  <a:pt x="4163" y="546"/>
                  <a:pt x="4194" y="546"/>
                </a:cubicBezTo>
                <a:moveTo>
                  <a:pt x="4338" y="390"/>
                </a:moveTo>
                <a:cubicBezTo>
                  <a:pt x="4358" y="382"/>
                  <a:pt x="4379" y="365"/>
                  <a:pt x="4404" y="380"/>
                </a:cubicBezTo>
                <a:cubicBezTo>
                  <a:pt x="4436" y="400"/>
                  <a:pt x="4455" y="444"/>
                  <a:pt x="4480" y="471"/>
                </a:cubicBezTo>
                <a:cubicBezTo>
                  <a:pt x="4504" y="497"/>
                  <a:pt x="4534" y="525"/>
                  <a:pt x="4571" y="531"/>
                </a:cubicBezTo>
                <a:cubicBezTo>
                  <a:pt x="4604" y="537"/>
                  <a:pt x="4615" y="523"/>
                  <a:pt x="4634" y="498"/>
                </a:cubicBezTo>
                <a:cubicBezTo>
                  <a:pt x="4662" y="460"/>
                  <a:pt x="4680" y="414"/>
                  <a:pt x="4684" y="367"/>
                </a:cubicBezTo>
                <a:cubicBezTo>
                  <a:pt x="4687" y="333"/>
                  <a:pt x="4692" y="294"/>
                  <a:pt x="4649" y="288"/>
                </a:cubicBezTo>
                <a:cubicBezTo>
                  <a:pt x="4560" y="275"/>
                  <a:pt x="4475" y="322"/>
                  <a:pt x="4401" y="365"/>
                </a:cubicBezTo>
                <a:cubicBezTo>
                  <a:pt x="4312" y="417"/>
                  <a:pt x="4202" y="489"/>
                  <a:pt x="4185" y="599"/>
                </a:cubicBezTo>
                <a:cubicBezTo>
                  <a:pt x="4172" y="682"/>
                  <a:pt x="4258" y="718"/>
                  <a:pt x="4321" y="740"/>
                </a:cubicBezTo>
                <a:cubicBezTo>
                  <a:pt x="4420" y="774"/>
                  <a:pt x="4520" y="771"/>
                  <a:pt x="4623" y="770"/>
                </a:cubicBezTo>
                <a:cubicBezTo>
                  <a:pt x="4694" y="769"/>
                  <a:pt x="4731" y="760"/>
                  <a:pt x="4793" y="73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06" name="Freeform 36"/>
          <p:cNvSpPr/>
          <p:nvPr/>
        </p:nvSpPr>
        <p:spPr>
          <a:xfrm>
            <a:off x="7832160" y="2936880"/>
            <a:ext cx="477360" cy="213120"/>
          </a:xfrm>
          <a:custGeom>
            <a:avLst/>
            <a:gdLst/>
            <a:ahLst/>
            <a:rect l="0" t="0" r="r" b="b"/>
            <a:pathLst>
              <a:path w="1326" h="592">
                <a:moveTo>
                  <a:pt x="19" y="45"/>
                </a:moveTo>
                <a:cubicBezTo>
                  <a:pt x="28" y="30"/>
                  <a:pt x="41" y="12"/>
                  <a:pt x="49" y="0"/>
                </a:cubicBezTo>
                <a:cubicBezTo>
                  <a:pt x="49" y="59"/>
                  <a:pt x="39" y="111"/>
                  <a:pt x="31" y="169"/>
                </a:cubicBezTo>
                <a:cubicBezTo>
                  <a:pt x="17" y="262"/>
                  <a:pt x="0" y="377"/>
                  <a:pt x="37" y="466"/>
                </a:cubicBezTo>
                <a:cubicBezTo>
                  <a:pt x="52" y="503"/>
                  <a:pt x="77" y="524"/>
                  <a:pt x="116" y="526"/>
                </a:cubicBezTo>
                <a:cubicBezTo>
                  <a:pt x="159" y="528"/>
                  <a:pt x="170" y="492"/>
                  <a:pt x="179" y="455"/>
                </a:cubicBezTo>
                <a:cubicBezTo>
                  <a:pt x="193" y="400"/>
                  <a:pt x="178" y="334"/>
                  <a:pt x="210" y="283"/>
                </a:cubicBezTo>
                <a:cubicBezTo>
                  <a:pt x="228" y="254"/>
                  <a:pt x="277" y="250"/>
                  <a:pt x="304" y="269"/>
                </a:cubicBezTo>
                <a:cubicBezTo>
                  <a:pt x="348" y="302"/>
                  <a:pt x="368" y="362"/>
                  <a:pt x="385" y="410"/>
                </a:cubicBezTo>
                <a:cubicBezTo>
                  <a:pt x="389" y="422"/>
                  <a:pt x="396" y="474"/>
                  <a:pt x="409" y="481"/>
                </a:cubicBezTo>
                <a:cubicBezTo>
                  <a:pt x="423" y="488"/>
                  <a:pt x="462" y="476"/>
                  <a:pt x="471" y="474"/>
                </a:cubicBezTo>
                <a:moveTo>
                  <a:pt x="831" y="161"/>
                </a:moveTo>
                <a:cubicBezTo>
                  <a:pt x="741" y="161"/>
                  <a:pt x="670" y="175"/>
                  <a:pt x="587" y="211"/>
                </a:cubicBezTo>
                <a:cubicBezTo>
                  <a:pt x="515" y="240"/>
                  <a:pt x="441" y="274"/>
                  <a:pt x="432" y="359"/>
                </a:cubicBezTo>
                <a:cubicBezTo>
                  <a:pt x="425" y="420"/>
                  <a:pt x="524" y="432"/>
                  <a:pt x="569" y="437"/>
                </a:cubicBezTo>
                <a:cubicBezTo>
                  <a:pt x="637" y="445"/>
                  <a:pt x="735" y="454"/>
                  <a:pt x="798" y="423"/>
                </a:cubicBezTo>
                <a:cubicBezTo>
                  <a:pt x="846" y="399"/>
                  <a:pt x="855" y="349"/>
                  <a:pt x="850" y="301"/>
                </a:cubicBezTo>
                <a:cubicBezTo>
                  <a:pt x="847" y="267"/>
                  <a:pt x="833" y="265"/>
                  <a:pt x="813" y="250"/>
                </a:cubicBezTo>
                <a:cubicBezTo>
                  <a:pt x="811" y="250"/>
                  <a:pt x="809" y="250"/>
                  <a:pt x="807" y="250"/>
                </a:cubicBezTo>
                <a:cubicBezTo>
                  <a:pt x="810" y="287"/>
                  <a:pt x="805" y="308"/>
                  <a:pt x="844" y="329"/>
                </a:cubicBezTo>
                <a:cubicBezTo>
                  <a:pt x="901" y="360"/>
                  <a:pt x="965" y="360"/>
                  <a:pt x="1027" y="360"/>
                </a:cubicBezTo>
                <a:cubicBezTo>
                  <a:pt x="1076" y="360"/>
                  <a:pt x="1107" y="340"/>
                  <a:pt x="1127" y="293"/>
                </a:cubicBezTo>
                <a:cubicBezTo>
                  <a:pt x="1147" y="246"/>
                  <a:pt x="1144" y="178"/>
                  <a:pt x="1134" y="129"/>
                </a:cubicBezTo>
                <a:cubicBezTo>
                  <a:pt x="1130" y="110"/>
                  <a:pt x="1124" y="106"/>
                  <a:pt x="1118" y="90"/>
                </a:cubicBezTo>
                <a:cubicBezTo>
                  <a:pt x="1118" y="149"/>
                  <a:pt x="1129" y="189"/>
                  <a:pt x="1158" y="241"/>
                </a:cubicBezTo>
                <a:cubicBezTo>
                  <a:pt x="1203" y="324"/>
                  <a:pt x="1280" y="399"/>
                  <a:pt x="1306" y="491"/>
                </a:cubicBezTo>
                <a:cubicBezTo>
                  <a:pt x="1325" y="556"/>
                  <a:pt x="1291" y="565"/>
                  <a:pt x="1233" y="577"/>
                </a:cubicBezTo>
                <a:cubicBezTo>
                  <a:pt x="1181" y="588"/>
                  <a:pt x="1132" y="590"/>
                  <a:pt x="1079" y="59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07" name="Freeform 37"/>
          <p:cNvSpPr/>
          <p:nvPr/>
        </p:nvSpPr>
        <p:spPr>
          <a:xfrm>
            <a:off x="3076560" y="3318480"/>
            <a:ext cx="62280" cy="41040"/>
          </a:xfrm>
          <a:custGeom>
            <a:avLst/>
            <a:gdLst/>
            <a:ahLst/>
            <a:rect l="0" t="0" r="r" b="b"/>
            <a:pathLst>
              <a:path w="173" h="114">
                <a:moveTo>
                  <a:pt x="0" y="29"/>
                </a:moveTo>
                <a:cubicBezTo>
                  <a:pt x="32" y="0"/>
                  <a:pt x="89" y="47"/>
                  <a:pt x="121" y="72"/>
                </a:cubicBezTo>
                <a:cubicBezTo>
                  <a:pt x="138" y="86"/>
                  <a:pt x="155" y="99"/>
                  <a:pt x="172" y="11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08" name="Freeform 38"/>
          <p:cNvSpPr/>
          <p:nvPr/>
        </p:nvSpPr>
        <p:spPr>
          <a:xfrm>
            <a:off x="1754280" y="3471840"/>
            <a:ext cx="179640" cy="84960"/>
          </a:xfrm>
          <a:custGeom>
            <a:avLst/>
            <a:gdLst/>
            <a:ahLst/>
            <a:rect l="0" t="0" r="r" b="b"/>
            <a:pathLst>
              <a:path w="499" h="236">
                <a:moveTo>
                  <a:pt x="328" y="50"/>
                </a:moveTo>
                <a:cubicBezTo>
                  <a:pt x="341" y="33"/>
                  <a:pt x="334" y="36"/>
                  <a:pt x="333" y="14"/>
                </a:cubicBezTo>
                <a:cubicBezTo>
                  <a:pt x="309" y="1"/>
                  <a:pt x="295" y="0"/>
                  <a:pt x="267" y="0"/>
                </a:cubicBezTo>
                <a:cubicBezTo>
                  <a:pt x="199" y="0"/>
                  <a:pt x="146" y="34"/>
                  <a:pt x="96" y="74"/>
                </a:cubicBezTo>
                <a:cubicBezTo>
                  <a:pt x="56" y="107"/>
                  <a:pt x="9" y="148"/>
                  <a:pt x="0" y="200"/>
                </a:cubicBezTo>
                <a:cubicBezTo>
                  <a:pt x="0" y="206"/>
                  <a:pt x="0" y="212"/>
                  <a:pt x="0" y="218"/>
                </a:cubicBezTo>
                <a:cubicBezTo>
                  <a:pt x="57" y="235"/>
                  <a:pt x="121" y="231"/>
                  <a:pt x="181" y="218"/>
                </a:cubicBezTo>
                <a:cubicBezTo>
                  <a:pt x="251" y="203"/>
                  <a:pt x="337" y="180"/>
                  <a:pt x="389" y="130"/>
                </a:cubicBezTo>
                <a:cubicBezTo>
                  <a:pt x="406" y="114"/>
                  <a:pt x="417" y="74"/>
                  <a:pt x="408" y="50"/>
                </a:cubicBezTo>
                <a:cubicBezTo>
                  <a:pt x="401" y="33"/>
                  <a:pt x="405" y="50"/>
                  <a:pt x="401" y="43"/>
                </a:cubicBezTo>
                <a:cubicBezTo>
                  <a:pt x="401" y="78"/>
                  <a:pt x="396" y="110"/>
                  <a:pt x="413" y="141"/>
                </a:cubicBezTo>
                <a:cubicBezTo>
                  <a:pt x="434" y="180"/>
                  <a:pt x="461" y="186"/>
                  <a:pt x="498" y="20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09" name="Freeform 39"/>
          <p:cNvSpPr/>
          <p:nvPr/>
        </p:nvSpPr>
        <p:spPr>
          <a:xfrm>
            <a:off x="2178720" y="3436200"/>
            <a:ext cx="1552320" cy="269640"/>
          </a:xfrm>
          <a:custGeom>
            <a:avLst/>
            <a:gdLst/>
            <a:ahLst/>
            <a:rect l="0" t="0" r="r" b="b"/>
            <a:pathLst>
              <a:path w="4312" h="749">
                <a:moveTo>
                  <a:pt x="3" y="101"/>
                </a:moveTo>
                <a:cubicBezTo>
                  <a:pt x="3" y="72"/>
                  <a:pt x="0" y="60"/>
                  <a:pt x="37" y="47"/>
                </a:cubicBezTo>
                <a:cubicBezTo>
                  <a:pt x="77" y="33"/>
                  <a:pt x="129" y="34"/>
                  <a:pt x="159" y="64"/>
                </a:cubicBezTo>
                <a:cubicBezTo>
                  <a:pt x="202" y="108"/>
                  <a:pt x="223" y="191"/>
                  <a:pt x="225" y="250"/>
                </a:cubicBezTo>
                <a:cubicBezTo>
                  <a:pt x="226" y="277"/>
                  <a:pt x="221" y="257"/>
                  <a:pt x="219" y="267"/>
                </a:cubicBezTo>
                <a:cubicBezTo>
                  <a:pt x="196" y="247"/>
                  <a:pt x="182" y="239"/>
                  <a:pt x="176" y="200"/>
                </a:cubicBezTo>
                <a:cubicBezTo>
                  <a:pt x="171" y="167"/>
                  <a:pt x="163" y="118"/>
                  <a:pt x="189" y="92"/>
                </a:cubicBezTo>
                <a:cubicBezTo>
                  <a:pt x="223" y="59"/>
                  <a:pt x="319" y="56"/>
                  <a:pt x="361" y="67"/>
                </a:cubicBezTo>
                <a:cubicBezTo>
                  <a:pt x="432" y="86"/>
                  <a:pt x="482" y="145"/>
                  <a:pt x="510" y="210"/>
                </a:cubicBezTo>
                <a:cubicBezTo>
                  <a:pt x="519" y="230"/>
                  <a:pt x="535" y="283"/>
                  <a:pt x="520" y="306"/>
                </a:cubicBezTo>
                <a:cubicBezTo>
                  <a:pt x="513" y="317"/>
                  <a:pt x="482" y="311"/>
                  <a:pt x="471" y="312"/>
                </a:cubicBezTo>
                <a:cubicBezTo>
                  <a:pt x="462" y="285"/>
                  <a:pt x="455" y="248"/>
                  <a:pt x="462" y="220"/>
                </a:cubicBezTo>
                <a:cubicBezTo>
                  <a:pt x="471" y="181"/>
                  <a:pt x="509" y="139"/>
                  <a:pt x="542" y="116"/>
                </a:cubicBezTo>
                <a:cubicBezTo>
                  <a:pt x="578" y="90"/>
                  <a:pt x="643" y="75"/>
                  <a:pt x="687" y="88"/>
                </a:cubicBezTo>
                <a:cubicBezTo>
                  <a:pt x="730" y="100"/>
                  <a:pt x="747" y="155"/>
                  <a:pt x="756" y="193"/>
                </a:cubicBezTo>
                <a:cubicBezTo>
                  <a:pt x="764" y="227"/>
                  <a:pt x="758" y="244"/>
                  <a:pt x="787" y="264"/>
                </a:cubicBezTo>
                <a:moveTo>
                  <a:pt x="966" y="74"/>
                </a:moveTo>
                <a:cubicBezTo>
                  <a:pt x="986" y="56"/>
                  <a:pt x="1010" y="45"/>
                  <a:pt x="1039" y="54"/>
                </a:cubicBezTo>
                <a:cubicBezTo>
                  <a:pt x="1080" y="66"/>
                  <a:pt x="1110" y="111"/>
                  <a:pt x="1143" y="136"/>
                </a:cubicBezTo>
                <a:cubicBezTo>
                  <a:pt x="1182" y="166"/>
                  <a:pt x="1212" y="170"/>
                  <a:pt x="1260" y="171"/>
                </a:cubicBezTo>
                <a:cubicBezTo>
                  <a:pt x="1301" y="172"/>
                  <a:pt x="1321" y="157"/>
                  <a:pt x="1342" y="121"/>
                </a:cubicBezTo>
                <a:cubicBezTo>
                  <a:pt x="1352" y="104"/>
                  <a:pt x="1365" y="58"/>
                  <a:pt x="1355" y="38"/>
                </a:cubicBezTo>
                <a:cubicBezTo>
                  <a:pt x="1337" y="0"/>
                  <a:pt x="1273" y="0"/>
                  <a:pt x="1239" y="3"/>
                </a:cubicBezTo>
                <a:cubicBezTo>
                  <a:pt x="1167" y="9"/>
                  <a:pt x="1098" y="62"/>
                  <a:pt x="1057" y="120"/>
                </a:cubicBezTo>
                <a:cubicBezTo>
                  <a:pt x="1026" y="164"/>
                  <a:pt x="1009" y="232"/>
                  <a:pt x="1064" y="260"/>
                </a:cubicBezTo>
                <a:cubicBezTo>
                  <a:pt x="1165" y="310"/>
                  <a:pt x="1329" y="281"/>
                  <a:pt x="1437" y="281"/>
                </a:cubicBezTo>
                <a:moveTo>
                  <a:pt x="1986" y="64"/>
                </a:moveTo>
                <a:cubicBezTo>
                  <a:pt x="1979" y="32"/>
                  <a:pt x="1964" y="20"/>
                  <a:pt x="1926" y="27"/>
                </a:cubicBezTo>
                <a:cubicBezTo>
                  <a:pt x="1868" y="37"/>
                  <a:pt x="1819" y="95"/>
                  <a:pt x="1787" y="141"/>
                </a:cubicBezTo>
                <a:cubicBezTo>
                  <a:pt x="1771" y="164"/>
                  <a:pt x="1735" y="226"/>
                  <a:pt x="1753" y="257"/>
                </a:cubicBezTo>
                <a:cubicBezTo>
                  <a:pt x="1768" y="282"/>
                  <a:pt x="1843" y="268"/>
                  <a:pt x="1863" y="260"/>
                </a:cubicBezTo>
                <a:cubicBezTo>
                  <a:pt x="1923" y="235"/>
                  <a:pt x="1961" y="180"/>
                  <a:pt x="1966" y="117"/>
                </a:cubicBezTo>
                <a:cubicBezTo>
                  <a:pt x="1968" y="93"/>
                  <a:pt x="1966" y="68"/>
                  <a:pt x="1966" y="44"/>
                </a:cubicBezTo>
                <a:cubicBezTo>
                  <a:pt x="1957" y="70"/>
                  <a:pt x="1970" y="82"/>
                  <a:pt x="1981" y="107"/>
                </a:cubicBezTo>
                <a:cubicBezTo>
                  <a:pt x="2002" y="158"/>
                  <a:pt x="2032" y="216"/>
                  <a:pt x="2075" y="253"/>
                </a:cubicBezTo>
                <a:cubicBezTo>
                  <a:pt x="2107" y="273"/>
                  <a:pt x="2116" y="280"/>
                  <a:pt x="2141" y="283"/>
                </a:cubicBezTo>
                <a:moveTo>
                  <a:pt x="2172" y="100"/>
                </a:moveTo>
                <a:cubicBezTo>
                  <a:pt x="2167" y="79"/>
                  <a:pt x="2164" y="68"/>
                  <a:pt x="2164" y="47"/>
                </a:cubicBezTo>
                <a:cubicBezTo>
                  <a:pt x="2208" y="42"/>
                  <a:pt x="2229" y="49"/>
                  <a:pt x="2261" y="83"/>
                </a:cubicBezTo>
                <a:cubicBezTo>
                  <a:pt x="2313" y="138"/>
                  <a:pt x="2347" y="211"/>
                  <a:pt x="2349" y="286"/>
                </a:cubicBezTo>
                <a:cubicBezTo>
                  <a:pt x="2349" y="296"/>
                  <a:pt x="2349" y="297"/>
                  <a:pt x="2349" y="303"/>
                </a:cubicBezTo>
                <a:cubicBezTo>
                  <a:pt x="2321" y="297"/>
                  <a:pt x="2309" y="296"/>
                  <a:pt x="2297" y="261"/>
                </a:cubicBezTo>
                <a:cubicBezTo>
                  <a:pt x="2286" y="229"/>
                  <a:pt x="2285" y="165"/>
                  <a:pt x="2295" y="133"/>
                </a:cubicBezTo>
                <a:cubicBezTo>
                  <a:pt x="2309" y="89"/>
                  <a:pt x="2347" y="54"/>
                  <a:pt x="2392" y="47"/>
                </a:cubicBezTo>
                <a:cubicBezTo>
                  <a:pt x="2449" y="38"/>
                  <a:pt x="2483" y="68"/>
                  <a:pt x="2513" y="113"/>
                </a:cubicBezTo>
                <a:cubicBezTo>
                  <a:pt x="2539" y="151"/>
                  <a:pt x="2552" y="195"/>
                  <a:pt x="2556" y="240"/>
                </a:cubicBezTo>
                <a:cubicBezTo>
                  <a:pt x="2557" y="248"/>
                  <a:pt x="2557" y="262"/>
                  <a:pt x="2558" y="269"/>
                </a:cubicBezTo>
                <a:moveTo>
                  <a:pt x="2763" y="11"/>
                </a:moveTo>
                <a:cubicBezTo>
                  <a:pt x="2792" y="21"/>
                  <a:pt x="2813" y="65"/>
                  <a:pt x="2826" y="94"/>
                </a:cubicBezTo>
                <a:cubicBezTo>
                  <a:pt x="2849" y="145"/>
                  <a:pt x="2863" y="200"/>
                  <a:pt x="2887" y="250"/>
                </a:cubicBezTo>
                <a:cubicBezTo>
                  <a:pt x="2898" y="272"/>
                  <a:pt x="2904" y="281"/>
                  <a:pt x="2923" y="289"/>
                </a:cubicBezTo>
                <a:moveTo>
                  <a:pt x="3156" y="14"/>
                </a:moveTo>
                <a:cubicBezTo>
                  <a:pt x="3148" y="43"/>
                  <a:pt x="3148" y="55"/>
                  <a:pt x="3160" y="90"/>
                </a:cubicBezTo>
                <a:cubicBezTo>
                  <a:pt x="3174" y="131"/>
                  <a:pt x="3192" y="181"/>
                  <a:pt x="3221" y="214"/>
                </a:cubicBezTo>
                <a:cubicBezTo>
                  <a:pt x="3239" y="234"/>
                  <a:pt x="3270" y="240"/>
                  <a:pt x="3296" y="234"/>
                </a:cubicBezTo>
                <a:cubicBezTo>
                  <a:pt x="3326" y="227"/>
                  <a:pt x="3346" y="191"/>
                  <a:pt x="3366" y="171"/>
                </a:cubicBezTo>
                <a:cubicBezTo>
                  <a:pt x="3398" y="138"/>
                  <a:pt x="3426" y="112"/>
                  <a:pt x="3473" y="110"/>
                </a:cubicBezTo>
                <a:cubicBezTo>
                  <a:pt x="3510" y="108"/>
                  <a:pt x="3503" y="149"/>
                  <a:pt x="3511" y="176"/>
                </a:cubicBezTo>
                <a:cubicBezTo>
                  <a:pt x="3528" y="233"/>
                  <a:pt x="3577" y="235"/>
                  <a:pt x="3628" y="247"/>
                </a:cubicBezTo>
                <a:moveTo>
                  <a:pt x="3966" y="153"/>
                </a:moveTo>
                <a:cubicBezTo>
                  <a:pt x="3960" y="104"/>
                  <a:pt x="3940" y="82"/>
                  <a:pt x="3893" y="58"/>
                </a:cubicBezTo>
                <a:cubicBezTo>
                  <a:pt x="3858" y="40"/>
                  <a:pt x="3793" y="28"/>
                  <a:pt x="3758" y="55"/>
                </a:cubicBezTo>
                <a:cubicBezTo>
                  <a:pt x="3727" y="79"/>
                  <a:pt x="3713" y="154"/>
                  <a:pt x="3727" y="189"/>
                </a:cubicBezTo>
                <a:cubicBezTo>
                  <a:pt x="3746" y="238"/>
                  <a:pt x="3810" y="241"/>
                  <a:pt x="3853" y="242"/>
                </a:cubicBezTo>
                <a:cubicBezTo>
                  <a:pt x="3902" y="243"/>
                  <a:pt x="3929" y="221"/>
                  <a:pt x="3951" y="178"/>
                </a:cubicBezTo>
                <a:cubicBezTo>
                  <a:pt x="3964" y="152"/>
                  <a:pt x="3961" y="118"/>
                  <a:pt x="3979" y="94"/>
                </a:cubicBezTo>
                <a:cubicBezTo>
                  <a:pt x="3984" y="88"/>
                  <a:pt x="3986" y="86"/>
                  <a:pt x="3993" y="88"/>
                </a:cubicBezTo>
                <a:cubicBezTo>
                  <a:pt x="4030" y="125"/>
                  <a:pt x="4062" y="163"/>
                  <a:pt x="4081" y="223"/>
                </a:cubicBezTo>
                <a:cubicBezTo>
                  <a:pt x="4116" y="333"/>
                  <a:pt x="4113" y="445"/>
                  <a:pt x="4113" y="558"/>
                </a:cubicBezTo>
                <a:cubicBezTo>
                  <a:pt x="4113" y="616"/>
                  <a:pt x="4113" y="704"/>
                  <a:pt x="4057" y="743"/>
                </a:cubicBezTo>
                <a:cubicBezTo>
                  <a:pt x="4038" y="747"/>
                  <a:pt x="4033" y="748"/>
                  <a:pt x="4020" y="747"/>
                </a:cubicBezTo>
                <a:cubicBezTo>
                  <a:pt x="4007" y="705"/>
                  <a:pt x="3993" y="664"/>
                  <a:pt x="4002" y="613"/>
                </a:cubicBezTo>
                <a:cubicBezTo>
                  <a:pt x="4015" y="538"/>
                  <a:pt x="4065" y="457"/>
                  <a:pt x="4114" y="400"/>
                </a:cubicBezTo>
                <a:cubicBezTo>
                  <a:pt x="4171" y="335"/>
                  <a:pt x="4234" y="309"/>
                  <a:pt x="4311" y="27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10" name="Freeform 40"/>
          <p:cNvSpPr/>
          <p:nvPr/>
        </p:nvSpPr>
        <p:spPr>
          <a:xfrm>
            <a:off x="3968640" y="3443760"/>
            <a:ext cx="367200" cy="266400"/>
          </a:xfrm>
          <a:custGeom>
            <a:avLst/>
            <a:gdLst/>
            <a:ahLst/>
            <a:rect l="0" t="0" r="r" b="b"/>
            <a:pathLst>
              <a:path w="1020" h="740">
                <a:moveTo>
                  <a:pt x="203" y="86"/>
                </a:moveTo>
                <a:cubicBezTo>
                  <a:pt x="149" y="78"/>
                  <a:pt x="145" y="74"/>
                  <a:pt x="101" y="116"/>
                </a:cubicBezTo>
                <a:cubicBezTo>
                  <a:pt x="57" y="157"/>
                  <a:pt x="12" y="214"/>
                  <a:pt x="0" y="274"/>
                </a:cubicBezTo>
                <a:cubicBezTo>
                  <a:pt x="0" y="283"/>
                  <a:pt x="0" y="291"/>
                  <a:pt x="0" y="300"/>
                </a:cubicBezTo>
                <a:cubicBezTo>
                  <a:pt x="46" y="317"/>
                  <a:pt x="90" y="338"/>
                  <a:pt x="149" y="325"/>
                </a:cubicBezTo>
                <a:cubicBezTo>
                  <a:pt x="220" y="310"/>
                  <a:pt x="288" y="253"/>
                  <a:pt x="298" y="180"/>
                </a:cubicBezTo>
                <a:cubicBezTo>
                  <a:pt x="306" y="126"/>
                  <a:pt x="282" y="83"/>
                  <a:pt x="240" y="51"/>
                </a:cubicBezTo>
                <a:cubicBezTo>
                  <a:pt x="216" y="33"/>
                  <a:pt x="209" y="40"/>
                  <a:pt x="183" y="37"/>
                </a:cubicBezTo>
                <a:cubicBezTo>
                  <a:pt x="179" y="64"/>
                  <a:pt x="161" y="86"/>
                  <a:pt x="183" y="113"/>
                </a:cubicBezTo>
                <a:cubicBezTo>
                  <a:pt x="202" y="137"/>
                  <a:pt x="295" y="127"/>
                  <a:pt x="320" y="120"/>
                </a:cubicBezTo>
                <a:cubicBezTo>
                  <a:pt x="365" y="107"/>
                  <a:pt x="405" y="73"/>
                  <a:pt x="444" y="48"/>
                </a:cubicBezTo>
                <a:cubicBezTo>
                  <a:pt x="473" y="30"/>
                  <a:pt x="505" y="0"/>
                  <a:pt x="542" y="3"/>
                </a:cubicBezTo>
                <a:cubicBezTo>
                  <a:pt x="599" y="8"/>
                  <a:pt x="614" y="55"/>
                  <a:pt x="621" y="110"/>
                </a:cubicBezTo>
                <a:cubicBezTo>
                  <a:pt x="634" y="208"/>
                  <a:pt x="626" y="316"/>
                  <a:pt x="614" y="413"/>
                </a:cubicBezTo>
                <a:cubicBezTo>
                  <a:pt x="606" y="483"/>
                  <a:pt x="567" y="630"/>
                  <a:pt x="609" y="697"/>
                </a:cubicBezTo>
                <a:cubicBezTo>
                  <a:pt x="633" y="735"/>
                  <a:pt x="701" y="739"/>
                  <a:pt x="739" y="732"/>
                </a:cubicBezTo>
                <a:cubicBezTo>
                  <a:pt x="796" y="722"/>
                  <a:pt x="812" y="659"/>
                  <a:pt x="805" y="609"/>
                </a:cubicBezTo>
                <a:cubicBezTo>
                  <a:pt x="793" y="524"/>
                  <a:pt x="713" y="465"/>
                  <a:pt x="644" y="424"/>
                </a:cubicBezTo>
                <a:cubicBezTo>
                  <a:pt x="597" y="396"/>
                  <a:pt x="542" y="385"/>
                  <a:pt x="495" y="359"/>
                </a:cubicBezTo>
                <a:cubicBezTo>
                  <a:pt x="495" y="357"/>
                  <a:pt x="495" y="355"/>
                  <a:pt x="495" y="353"/>
                </a:cubicBezTo>
                <a:cubicBezTo>
                  <a:pt x="546" y="340"/>
                  <a:pt x="598" y="329"/>
                  <a:pt x="649" y="319"/>
                </a:cubicBezTo>
                <a:cubicBezTo>
                  <a:pt x="773" y="296"/>
                  <a:pt x="896" y="271"/>
                  <a:pt x="1019" y="24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11" name="Freeform 41"/>
          <p:cNvSpPr/>
          <p:nvPr/>
        </p:nvSpPr>
        <p:spPr>
          <a:xfrm>
            <a:off x="4509720" y="3267000"/>
            <a:ext cx="4032720" cy="451080"/>
          </a:xfrm>
          <a:custGeom>
            <a:avLst/>
            <a:gdLst/>
            <a:ahLst/>
            <a:rect l="0" t="0" r="r" b="b"/>
            <a:pathLst>
              <a:path w="11202" h="1253">
                <a:moveTo>
                  <a:pt x="14" y="873"/>
                </a:moveTo>
                <a:cubicBezTo>
                  <a:pt x="26" y="867"/>
                  <a:pt x="0" y="862"/>
                  <a:pt x="39" y="852"/>
                </a:cubicBezTo>
                <a:cubicBezTo>
                  <a:pt x="127" y="829"/>
                  <a:pt x="269" y="844"/>
                  <a:pt x="324" y="752"/>
                </a:cubicBezTo>
                <a:cubicBezTo>
                  <a:pt x="346" y="715"/>
                  <a:pt x="315" y="677"/>
                  <a:pt x="292" y="653"/>
                </a:cubicBezTo>
                <a:cubicBezTo>
                  <a:pt x="266" y="627"/>
                  <a:pt x="238" y="620"/>
                  <a:pt x="204" y="617"/>
                </a:cubicBezTo>
                <a:cubicBezTo>
                  <a:pt x="204" y="622"/>
                  <a:pt x="204" y="627"/>
                  <a:pt x="204" y="632"/>
                </a:cubicBezTo>
                <a:cubicBezTo>
                  <a:pt x="230" y="683"/>
                  <a:pt x="242" y="699"/>
                  <a:pt x="301" y="730"/>
                </a:cubicBezTo>
                <a:cubicBezTo>
                  <a:pt x="358" y="761"/>
                  <a:pt x="483" y="791"/>
                  <a:pt x="512" y="856"/>
                </a:cubicBezTo>
                <a:cubicBezTo>
                  <a:pt x="531" y="899"/>
                  <a:pt x="492" y="929"/>
                  <a:pt x="476" y="962"/>
                </a:cubicBezTo>
                <a:cubicBezTo>
                  <a:pt x="472" y="970"/>
                  <a:pt x="470" y="980"/>
                  <a:pt x="467" y="986"/>
                </a:cubicBezTo>
                <a:cubicBezTo>
                  <a:pt x="528" y="984"/>
                  <a:pt x="579" y="980"/>
                  <a:pt x="639" y="962"/>
                </a:cubicBezTo>
                <a:cubicBezTo>
                  <a:pt x="742" y="931"/>
                  <a:pt x="877" y="893"/>
                  <a:pt x="921" y="784"/>
                </a:cubicBezTo>
                <a:cubicBezTo>
                  <a:pt x="932" y="756"/>
                  <a:pt x="936" y="729"/>
                  <a:pt x="944" y="701"/>
                </a:cubicBezTo>
                <a:cubicBezTo>
                  <a:pt x="947" y="722"/>
                  <a:pt x="941" y="733"/>
                  <a:pt x="946" y="753"/>
                </a:cubicBezTo>
                <a:cubicBezTo>
                  <a:pt x="961" y="817"/>
                  <a:pt x="995" y="855"/>
                  <a:pt x="1065" y="865"/>
                </a:cubicBezTo>
                <a:cubicBezTo>
                  <a:pt x="1105" y="871"/>
                  <a:pt x="1174" y="879"/>
                  <a:pt x="1205" y="846"/>
                </a:cubicBezTo>
                <a:cubicBezTo>
                  <a:pt x="1230" y="820"/>
                  <a:pt x="1227" y="767"/>
                  <a:pt x="1207" y="739"/>
                </a:cubicBezTo>
                <a:cubicBezTo>
                  <a:pt x="1171" y="687"/>
                  <a:pt x="1097" y="673"/>
                  <a:pt x="1038" y="681"/>
                </a:cubicBezTo>
                <a:cubicBezTo>
                  <a:pt x="984" y="688"/>
                  <a:pt x="928" y="768"/>
                  <a:pt x="913" y="815"/>
                </a:cubicBezTo>
                <a:cubicBezTo>
                  <a:pt x="888" y="889"/>
                  <a:pt x="923" y="925"/>
                  <a:pt x="992" y="952"/>
                </a:cubicBezTo>
                <a:cubicBezTo>
                  <a:pt x="1118" y="999"/>
                  <a:pt x="1291" y="992"/>
                  <a:pt x="1420" y="962"/>
                </a:cubicBezTo>
                <a:cubicBezTo>
                  <a:pt x="1500" y="943"/>
                  <a:pt x="1606" y="902"/>
                  <a:pt x="1630" y="812"/>
                </a:cubicBezTo>
                <a:cubicBezTo>
                  <a:pt x="1650" y="735"/>
                  <a:pt x="1619" y="660"/>
                  <a:pt x="1589" y="593"/>
                </a:cubicBezTo>
                <a:cubicBezTo>
                  <a:pt x="1559" y="526"/>
                  <a:pt x="1526" y="459"/>
                  <a:pt x="1496" y="392"/>
                </a:cubicBezTo>
                <a:cubicBezTo>
                  <a:pt x="1496" y="517"/>
                  <a:pt x="1506" y="634"/>
                  <a:pt x="1534" y="756"/>
                </a:cubicBezTo>
                <a:cubicBezTo>
                  <a:pt x="1548" y="818"/>
                  <a:pt x="1567" y="895"/>
                  <a:pt x="1613" y="942"/>
                </a:cubicBezTo>
                <a:cubicBezTo>
                  <a:pt x="1662" y="991"/>
                  <a:pt x="1734" y="971"/>
                  <a:pt x="1787" y="938"/>
                </a:cubicBezTo>
                <a:cubicBezTo>
                  <a:pt x="1906" y="866"/>
                  <a:pt x="1950" y="761"/>
                  <a:pt x="1997" y="638"/>
                </a:cubicBezTo>
                <a:cubicBezTo>
                  <a:pt x="2004" y="619"/>
                  <a:pt x="2006" y="615"/>
                  <a:pt x="2011" y="604"/>
                </a:cubicBezTo>
                <a:cubicBezTo>
                  <a:pt x="2008" y="651"/>
                  <a:pt x="1999" y="696"/>
                  <a:pt x="1994" y="743"/>
                </a:cubicBezTo>
                <a:cubicBezTo>
                  <a:pt x="1990" y="779"/>
                  <a:pt x="1973" y="858"/>
                  <a:pt x="2005" y="883"/>
                </a:cubicBezTo>
                <a:cubicBezTo>
                  <a:pt x="2039" y="909"/>
                  <a:pt x="2081" y="870"/>
                  <a:pt x="2106" y="862"/>
                </a:cubicBezTo>
                <a:moveTo>
                  <a:pt x="1997" y="455"/>
                </a:moveTo>
                <a:cubicBezTo>
                  <a:pt x="1982" y="440"/>
                  <a:pt x="1979" y="439"/>
                  <a:pt x="1974" y="428"/>
                </a:cubicBezTo>
                <a:cubicBezTo>
                  <a:pt x="2003" y="447"/>
                  <a:pt x="2032" y="473"/>
                  <a:pt x="2063" y="491"/>
                </a:cubicBezTo>
                <a:cubicBezTo>
                  <a:pt x="2078" y="499"/>
                  <a:pt x="2093" y="506"/>
                  <a:pt x="2108" y="514"/>
                </a:cubicBezTo>
                <a:moveTo>
                  <a:pt x="2588" y="623"/>
                </a:moveTo>
                <a:cubicBezTo>
                  <a:pt x="2525" y="620"/>
                  <a:pt x="2479" y="618"/>
                  <a:pt x="2421" y="648"/>
                </a:cubicBezTo>
                <a:cubicBezTo>
                  <a:pt x="2377" y="671"/>
                  <a:pt x="2314" y="712"/>
                  <a:pt x="2297" y="762"/>
                </a:cubicBezTo>
                <a:cubicBezTo>
                  <a:pt x="2297" y="769"/>
                  <a:pt x="2296" y="776"/>
                  <a:pt x="2296" y="784"/>
                </a:cubicBezTo>
                <a:cubicBezTo>
                  <a:pt x="2327" y="809"/>
                  <a:pt x="2341" y="814"/>
                  <a:pt x="2397" y="815"/>
                </a:cubicBezTo>
                <a:cubicBezTo>
                  <a:pt x="2448" y="816"/>
                  <a:pt x="2501" y="811"/>
                  <a:pt x="2529" y="762"/>
                </a:cubicBezTo>
                <a:cubicBezTo>
                  <a:pt x="2533" y="756"/>
                  <a:pt x="2528" y="751"/>
                  <a:pt x="2530" y="746"/>
                </a:cubicBezTo>
                <a:cubicBezTo>
                  <a:pt x="2528" y="755"/>
                  <a:pt x="2510" y="777"/>
                  <a:pt x="2519" y="791"/>
                </a:cubicBezTo>
                <a:cubicBezTo>
                  <a:pt x="2543" y="824"/>
                  <a:pt x="2601" y="819"/>
                  <a:pt x="2639" y="814"/>
                </a:cubicBezTo>
                <a:cubicBezTo>
                  <a:pt x="2720" y="804"/>
                  <a:pt x="2794" y="746"/>
                  <a:pt x="2830" y="674"/>
                </a:cubicBezTo>
                <a:cubicBezTo>
                  <a:pt x="2857" y="622"/>
                  <a:pt x="2854" y="564"/>
                  <a:pt x="2854" y="507"/>
                </a:cubicBezTo>
                <a:cubicBezTo>
                  <a:pt x="2854" y="482"/>
                  <a:pt x="2854" y="457"/>
                  <a:pt x="2853" y="432"/>
                </a:cubicBezTo>
                <a:cubicBezTo>
                  <a:pt x="2814" y="448"/>
                  <a:pt x="2803" y="461"/>
                  <a:pt x="2778" y="504"/>
                </a:cubicBezTo>
                <a:cubicBezTo>
                  <a:pt x="2742" y="565"/>
                  <a:pt x="2730" y="624"/>
                  <a:pt x="2730" y="694"/>
                </a:cubicBezTo>
                <a:cubicBezTo>
                  <a:pt x="2730" y="699"/>
                  <a:pt x="2730" y="705"/>
                  <a:pt x="2730" y="710"/>
                </a:cubicBezTo>
                <a:cubicBezTo>
                  <a:pt x="2753" y="714"/>
                  <a:pt x="2777" y="720"/>
                  <a:pt x="2803" y="714"/>
                </a:cubicBezTo>
                <a:cubicBezTo>
                  <a:pt x="2864" y="699"/>
                  <a:pt x="2923" y="667"/>
                  <a:pt x="2989" y="679"/>
                </a:cubicBezTo>
                <a:cubicBezTo>
                  <a:pt x="3022" y="685"/>
                  <a:pt x="3031" y="724"/>
                  <a:pt x="3025" y="753"/>
                </a:cubicBezTo>
                <a:cubicBezTo>
                  <a:pt x="3015" y="802"/>
                  <a:pt x="2957" y="830"/>
                  <a:pt x="2914" y="843"/>
                </a:cubicBezTo>
                <a:cubicBezTo>
                  <a:pt x="2876" y="854"/>
                  <a:pt x="2806" y="860"/>
                  <a:pt x="2769" y="845"/>
                </a:cubicBezTo>
                <a:cubicBezTo>
                  <a:pt x="2731" y="830"/>
                  <a:pt x="2700" y="787"/>
                  <a:pt x="2688" y="748"/>
                </a:cubicBezTo>
                <a:cubicBezTo>
                  <a:pt x="2686" y="738"/>
                  <a:pt x="2684" y="727"/>
                  <a:pt x="2682" y="717"/>
                </a:cubicBezTo>
                <a:moveTo>
                  <a:pt x="3245" y="215"/>
                </a:moveTo>
                <a:cubicBezTo>
                  <a:pt x="3281" y="247"/>
                  <a:pt x="3282" y="306"/>
                  <a:pt x="3285" y="356"/>
                </a:cubicBezTo>
                <a:cubicBezTo>
                  <a:pt x="3290" y="444"/>
                  <a:pt x="3287" y="531"/>
                  <a:pt x="3306" y="618"/>
                </a:cubicBezTo>
                <a:cubicBezTo>
                  <a:pt x="3318" y="674"/>
                  <a:pt x="3334" y="740"/>
                  <a:pt x="3375" y="784"/>
                </a:cubicBezTo>
                <a:cubicBezTo>
                  <a:pt x="3397" y="801"/>
                  <a:pt x="3404" y="807"/>
                  <a:pt x="3424" y="806"/>
                </a:cubicBezTo>
                <a:moveTo>
                  <a:pt x="3646" y="577"/>
                </a:moveTo>
                <a:cubicBezTo>
                  <a:pt x="3648" y="596"/>
                  <a:pt x="3649" y="623"/>
                  <a:pt x="3649" y="645"/>
                </a:cubicBezTo>
                <a:cubicBezTo>
                  <a:pt x="3649" y="672"/>
                  <a:pt x="3650" y="696"/>
                  <a:pt x="3654" y="721"/>
                </a:cubicBezTo>
                <a:cubicBezTo>
                  <a:pt x="3682" y="724"/>
                  <a:pt x="3708" y="731"/>
                  <a:pt x="3736" y="716"/>
                </a:cubicBezTo>
                <a:cubicBezTo>
                  <a:pt x="3791" y="686"/>
                  <a:pt x="3823" y="631"/>
                  <a:pt x="3827" y="571"/>
                </a:cubicBezTo>
                <a:cubicBezTo>
                  <a:pt x="3831" y="516"/>
                  <a:pt x="3818" y="485"/>
                  <a:pt x="3761" y="480"/>
                </a:cubicBezTo>
                <a:cubicBezTo>
                  <a:pt x="3671" y="472"/>
                  <a:pt x="3579" y="551"/>
                  <a:pt x="3510" y="600"/>
                </a:cubicBezTo>
                <a:cubicBezTo>
                  <a:pt x="3437" y="652"/>
                  <a:pt x="3372" y="704"/>
                  <a:pt x="3361" y="797"/>
                </a:cubicBezTo>
                <a:cubicBezTo>
                  <a:pt x="3352" y="875"/>
                  <a:pt x="3441" y="899"/>
                  <a:pt x="3502" y="914"/>
                </a:cubicBezTo>
                <a:cubicBezTo>
                  <a:pt x="3657" y="954"/>
                  <a:pt x="3832" y="948"/>
                  <a:pt x="3988" y="926"/>
                </a:cubicBezTo>
                <a:moveTo>
                  <a:pt x="4373" y="901"/>
                </a:moveTo>
                <a:cubicBezTo>
                  <a:pt x="4373" y="897"/>
                  <a:pt x="4373" y="894"/>
                  <a:pt x="4373" y="890"/>
                </a:cubicBezTo>
                <a:cubicBezTo>
                  <a:pt x="4373" y="893"/>
                  <a:pt x="4374" y="889"/>
                  <a:pt x="4374" y="892"/>
                </a:cubicBezTo>
                <a:cubicBezTo>
                  <a:pt x="4374" y="912"/>
                  <a:pt x="4373" y="912"/>
                  <a:pt x="4359" y="934"/>
                </a:cubicBezTo>
                <a:cubicBezTo>
                  <a:pt x="4311" y="1008"/>
                  <a:pt x="4253" y="1075"/>
                  <a:pt x="4194" y="1139"/>
                </a:cubicBezTo>
                <a:cubicBezTo>
                  <a:pt x="4139" y="1196"/>
                  <a:pt x="4121" y="1215"/>
                  <a:pt x="4083" y="1252"/>
                </a:cubicBezTo>
                <a:moveTo>
                  <a:pt x="5058" y="588"/>
                </a:moveTo>
                <a:cubicBezTo>
                  <a:pt x="5060" y="583"/>
                  <a:pt x="5076" y="566"/>
                  <a:pt x="5057" y="571"/>
                </a:cubicBezTo>
                <a:cubicBezTo>
                  <a:pt x="4997" y="586"/>
                  <a:pt x="4941" y="652"/>
                  <a:pt x="4898" y="693"/>
                </a:cubicBezTo>
                <a:cubicBezTo>
                  <a:pt x="4858" y="731"/>
                  <a:pt x="4812" y="771"/>
                  <a:pt x="4804" y="829"/>
                </a:cubicBezTo>
                <a:cubicBezTo>
                  <a:pt x="4797" y="881"/>
                  <a:pt x="4911" y="878"/>
                  <a:pt x="4941" y="880"/>
                </a:cubicBezTo>
                <a:cubicBezTo>
                  <a:pt x="5016" y="882"/>
                  <a:pt x="5044" y="883"/>
                  <a:pt x="5096" y="882"/>
                </a:cubicBezTo>
                <a:moveTo>
                  <a:pt x="5478" y="723"/>
                </a:moveTo>
                <a:cubicBezTo>
                  <a:pt x="5463" y="678"/>
                  <a:pt x="5438" y="674"/>
                  <a:pt x="5387" y="679"/>
                </a:cubicBezTo>
                <a:cubicBezTo>
                  <a:pt x="5324" y="685"/>
                  <a:pt x="5257" y="727"/>
                  <a:pt x="5214" y="773"/>
                </a:cubicBezTo>
                <a:cubicBezTo>
                  <a:pt x="5188" y="801"/>
                  <a:pt x="5161" y="857"/>
                  <a:pt x="5207" y="879"/>
                </a:cubicBezTo>
                <a:cubicBezTo>
                  <a:pt x="5256" y="903"/>
                  <a:pt x="5357" y="902"/>
                  <a:pt x="5408" y="885"/>
                </a:cubicBezTo>
                <a:cubicBezTo>
                  <a:pt x="5495" y="856"/>
                  <a:pt x="5557" y="775"/>
                  <a:pt x="5571" y="687"/>
                </a:cubicBezTo>
                <a:cubicBezTo>
                  <a:pt x="5573" y="673"/>
                  <a:pt x="5572" y="662"/>
                  <a:pt x="5573" y="649"/>
                </a:cubicBezTo>
                <a:cubicBezTo>
                  <a:pt x="5563" y="692"/>
                  <a:pt x="5556" y="730"/>
                  <a:pt x="5555" y="775"/>
                </a:cubicBezTo>
                <a:cubicBezTo>
                  <a:pt x="5554" y="823"/>
                  <a:pt x="5576" y="851"/>
                  <a:pt x="5620" y="870"/>
                </a:cubicBezTo>
                <a:cubicBezTo>
                  <a:pt x="5650" y="883"/>
                  <a:pt x="5676" y="880"/>
                  <a:pt x="5698" y="859"/>
                </a:cubicBezTo>
                <a:cubicBezTo>
                  <a:pt x="5733" y="826"/>
                  <a:pt x="5741" y="768"/>
                  <a:pt x="5745" y="723"/>
                </a:cubicBezTo>
                <a:cubicBezTo>
                  <a:pt x="5748" y="691"/>
                  <a:pt x="5746" y="658"/>
                  <a:pt x="5757" y="627"/>
                </a:cubicBezTo>
                <a:cubicBezTo>
                  <a:pt x="5760" y="622"/>
                  <a:pt x="5760" y="620"/>
                  <a:pt x="5764" y="621"/>
                </a:cubicBezTo>
                <a:cubicBezTo>
                  <a:pt x="5775" y="663"/>
                  <a:pt x="5785" y="705"/>
                  <a:pt x="5795" y="748"/>
                </a:cubicBezTo>
                <a:cubicBezTo>
                  <a:pt x="5805" y="793"/>
                  <a:pt x="5818" y="838"/>
                  <a:pt x="5825" y="883"/>
                </a:cubicBezTo>
                <a:cubicBezTo>
                  <a:pt x="5827" y="893"/>
                  <a:pt x="5827" y="895"/>
                  <a:pt x="5827" y="901"/>
                </a:cubicBezTo>
                <a:cubicBezTo>
                  <a:pt x="5810" y="870"/>
                  <a:pt x="5803" y="852"/>
                  <a:pt x="5802" y="815"/>
                </a:cubicBezTo>
                <a:cubicBezTo>
                  <a:pt x="5800" y="762"/>
                  <a:pt x="5804" y="726"/>
                  <a:pt x="5837" y="684"/>
                </a:cubicBezTo>
                <a:cubicBezTo>
                  <a:pt x="5869" y="643"/>
                  <a:pt x="5922" y="595"/>
                  <a:pt x="5974" y="585"/>
                </a:cubicBezTo>
                <a:cubicBezTo>
                  <a:pt x="6040" y="572"/>
                  <a:pt x="6075" y="611"/>
                  <a:pt x="6103" y="667"/>
                </a:cubicBezTo>
                <a:cubicBezTo>
                  <a:pt x="6151" y="763"/>
                  <a:pt x="6138" y="875"/>
                  <a:pt x="6178" y="973"/>
                </a:cubicBezTo>
                <a:cubicBezTo>
                  <a:pt x="6182" y="980"/>
                  <a:pt x="6185" y="986"/>
                  <a:pt x="6189" y="993"/>
                </a:cubicBezTo>
                <a:moveTo>
                  <a:pt x="6804" y="614"/>
                </a:moveTo>
                <a:cubicBezTo>
                  <a:pt x="6804" y="600"/>
                  <a:pt x="6809" y="592"/>
                  <a:pt x="6796" y="590"/>
                </a:cubicBezTo>
                <a:cubicBezTo>
                  <a:pt x="6742" y="583"/>
                  <a:pt x="6701" y="612"/>
                  <a:pt x="6662" y="645"/>
                </a:cubicBezTo>
                <a:cubicBezTo>
                  <a:pt x="6617" y="683"/>
                  <a:pt x="6573" y="728"/>
                  <a:pt x="6564" y="790"/>
                </a:cubicBezTo>
                <a:cubicBezTo>
                  <a:pt x="6555" y="850"/>
                  <a:pt x="6599" y="871"/>
                  <a:pt x="6652" y="882"/>
                </a:cubicBezTo>
                <a:cubicBezTo>
                  <a:pt x="6722" y="897"/>
                  <a:pt x="6796" y="890"/>
                  <a:pt x="6867" y="890"/>
                </a:cubicBezTo>
                <a:moveTo>
                  <a:pt x="7211" y="683"/>
                </a:moveTo>
                <a:cubicBezTo>
                  <a:pt x="7211" y="682"/>
                  <a:pt x="7227" y="651"/>
                  <a:pt x="7218" y="650"/>
                </a:cubicBezTo>
                <a:cubicBezTo>
                  <a:pt x="7176" y="646"/>
                  <a:pt x="7101" y="713"/>
                  <a:pt x="7074" y="739"/>
                </a:cubicBezTo>
                <a:cubicBezTo>
                  <a:pt x="7050" y="762"/>
                  <a:pt x="7021" y="809"/>
                  <a:pt x="7066" y="828"/>
                </a:cubicBezTo>
                <a:cubicBezTo>
                  <a:pt x="7127" y="854"/>
                  <a:pt x="7214" y="846"/>
                  <a:pt x="7278" y="843"/>
                </a:cubicBezTo>
                <a:cubicBezTo>
                  <a:pt x="7331" y="841"/>
                  <a:pt x="7396" y="831"/>
                  <a:pt x="7409" y="768"/>
                </a:cubicBezTo>
                <a:cubicBezTo>
                  <a:pt x="7423" y="704"/>
                  <a:pt x="7375" y="664"/>
                  <a:pt x="7326" y="635"/>
                </a:cubicBezTo>
                <a:cubicBezTo>
                  <a:pt x="7281" y="609"/>
                  <a:pt x="7233" y="596"/>
                  <a:pt x="7182" y="594"/>
                </a:cubicBezTo>
                <a:cubicBezTo>
                  <a:pt x="7164" y="593"/>
                  <a:pt x="7175" y="593"/>
                  <a:pt x="7175" y="605"/>
                </a:cubicBezTo>
                <a:moveTo>
                  <a:pt x="7496" y="522"/>
                </a:moveTo>
                <a:cubicBezTo>
                  <a:pt x="7500" y="508"/>
                  <a:pt x="7501" y="504"/>
                  <a:pt x="7506" y="492"/>
                </a:cubicBezTo>
                <a:cubicBezTo>
                  <a:pt x="7506" y="552"/>
                  <a:pt x="7486" y="644"/>
                  <a:pt x="7511" y="700"/>
                </a:cubicBezTo>
                <a:cubicBezTo>
                  <a:pt x="7528" y="739"/>
                  <a:pt x="7567" y="753"/>
                  <a:pt x="7605" y="755"/>
                </a:cubicBezTo>
                <a:cubicBezTo>
                  <a:pt x="7648" y="757"/>
                  <a:pt x="7678" y="740"/>
                  <a:pt x="7705" y="706"/>
                </a:cubicBezTo>
                <a:cubicBezTo>
                  <a:pt x="7729" y="676"/>
                  <a:pt x="7739" y="639"/>
                  <a:pt x="7747" y="603"/>
                </a:cubicBezTo>
                <a:cubicBezTo>
                  <a:pt x="7749" y="595"/>
                  <a:pt x="7751" y="589"/>
                  <a:pt x="7753" y="581"/>
                </a:cubicBezTo>
                <a:cubicBezTo>
                  <a:pt x="7755" y="614"/>
                  <a:pt x="7757" y="644"/>
                  <a:pt x="7770" y="676"/>
                </a:cubicBezTo>
                <a:cubicBezTo>
                  <a:pt x="7787" y="716"/>
                  <a:pt x="7818" y="744"/>
                  <a:pt x="7860" y="756"/>
                </a:cubicBezTo>
                <a:cubicBezTo>
                  <a:pt x="7868" y="757"/>
                  <a:pt x="7876" y="758"/>
                  <a:pt x="7884" y="759"/>
                </a:cubicBezTo>
                <a:moveTo>
                  <a:pt x="7948" y="605"/>
                </a:moveTo>
                <a:cubicBezTo>
                  <a:pt x="7960" y="572"/>
                  <a:pt x="7967" y="564"/>
                  <a:pt x="7993" y="543"/>
                </a:cubicBezTo>
                <a:cubicBezTo>
                  <a:pt x="8010" y="567"/>
                  <a:pt x="8013" y="588"/>
                  <a:pt x="8013" y="630"/>
                </a:cubicBezTo>
                <a:cubicBezTo>
                  <a:pt x="8013" y="678"/>
                  <a:pt x="8008" y="721"/>
                  <a:pt x="8004" y="768"/>
                </a:cubicBezTo>
                <a:cubicBezTo>
                  <a:pt x="8003" y="777"/>
                  <a:pt x="8004" y="787"/>
                  <a:pt x="8003" y="796"/>
                </a:cubicBezTo>
                <a:cubicBezTo>
                  <a:pt x="8016" y="772"/>
                  <a:pt x="8030" y="749"/>
                  <a:pt x="8045" y="727"/>
                </a:cubicBezTo>
                <a:cubicBezTo>
                  <a:pt x="8065" y="698"/>
                  <a:pt x="8088" y="667"/>
                  <a:pt x="8120" y="650"/>
                </a:cubicBezTo>
                <a:cubicBezTo>
                  <a:pt x="8150" y="634"/>
                  <a:pt x="8175" y="641"/>
                  <a:pt x="8198" y="660"/>
                </a:cubicBezTo>
                <a:cubicBezTo>
                  <a:pt x="8232" y="687"/>
                  <a:pt x="8249" y="723"/>
                  <a:pt x="8292" y="741"/>
                </a:cubicBezTo>
                <a:cubicBezTo>
                  <a:pt x="8324" y="754"/>
                  <a:pt x="8384" y="762"/>
                  <a:pt x="8415" y="745"/>
                </a:cubicBezTo>
                <a:cubicBezTo>
                  <a:pt x="8483" y="708"/>
                  <a:pt x="8476" y="612"/>
                  <a:pt x="8476" y="548"/>
                </a:cubicBezTo>
                <a:cubicBezTo>
                  <a:pt x="8476" y="484"/>
                  <a:pt x="8472" y="423"/>
                  <a:pt x="8487" y="361"/>
                </a:cubicBezTo>
                <a:cubicBezTo>
                  <a:pt x="8494" y="337"/>
                  <a:pt x="8494" y="332"/>
                  <a:pt x="8503" y="319"/>
                </a:cubicBezTo>
                <a:cubicBezTo>
                  <a:pt x="8505" y="352"/>
                  <a:pt x="8505" y="399"/>
                  <a:pt x="8505" y="435"/>
                </a:cubicBezTo>
                <a:cubicBezTo>
                  <a:pt x="8505" y="527"/>
                  <a:pt x="8508" y="599"/>
                  <a:pt x="8554" y="680"/>
                </a:cubicBezTo>
                <a:cubicBezTo>
                  <a:pt x="8583" y="731"/>
                  <a:pt x="8623" y="765"/>
                  <a:pt x="8672" y="797"/>
                </a:cubicBezTo>
                <a:moveTo>
                  <a:pt x="8514" y="618"/>
                </a:moveTo>
                <a:cubicBezTo>
                  <a:pt x="8587" y="614"/>
                  <a:pt x="8660" y="613"/>
                  <a:pt x="8733" y="611"/>
                </a:cubicBezTo>
                <a:cubicBezTo>
                  <a:pt x="8858" y="608"/>
                  <a:pt x="8984" y="608"/>
                  <a:pt x="9109" y="604"/>
                </a:cubicBezTo>
                <a:moveTo>
                  <a:pt x="9552" y="502"/>
                </a:moveTo>
                <a:cubicBezTo>
                  <a:pt x="9513" y="490"/>
                  <a:pt x="9483" y="487"/>
                  <a:pt x="9440" y="487"/>
                </a:cubicBezTo>
                <a:cubicBezTo>
                  <a:pt x="9371" y="487"/>
                  <a:pt x="9308" y="499"/>
                  <a:pt x="9259" y="553"/>
                </a:cubicBezTo>
                <a:cubicBezTo>
                  <a:pt x="9229" y="585"/>
                  <a:pt x="9219" y="644"/>
                  <a:pt x="9256" y="674"/>
                </a:cubicBezTo>
                <a:cubicBezTo>
                  <a:pt x="9326" y="730"/>
                  <a:pt x="9450" y="732"/>
                  <a:pt x="9534" y="723"/>
                </a:cubicBezTo>
                <a:cubicBezTo>
                  <a:pt x="9598" y="716"/>
                  <a:pt x="9624" y="673"/>
                  <a:pt x="9616" y="610"/>
                </a:cubicBezTo>
                <a:cubicBezTo>
                  <a:pt x="9608" y="548"/>
                  <a:pt x="9561" y="502"/>
                  <a:pt x="9513" y="465"/>
                </a:cubicBezTo>
                <a:cubicBezTo>
                  <a:pt x="9495" y="452"/>
                  <a:pt x="9489" y="456"/>
                  <a:pt x="9473" y="448"/>
                </a:cubicBezTo>
                <a:cubicBezTo>
                  <a:pt x="9492" y="470"/>
                  <a:pt x="9503" y="483"/>
                  <a:pt x="9540" y="491"/>
                </a:cubicBezTo>
                <a:cubicBezTo>
                  <a:pt x="9562" y="496"/>
                  <a:pt x="9603" y="502"/>
                  <a:pt x="9625" y="492"/>
                </a:cubicBezTo>
                <a:cubicBezTo>
                  <a:pt x="9655" y="479"/>
                  <a:pt x="9673" y="453"/>
                  <a:pt x="9707" y="444"/>
                </a:cubicBezTo>
                <a:cubicBezTo>
                  <a:pt x="9742" y="434"/>
                  <a:pt x="9803" y="429"/>
                  <a:pt x="9837" y="444"/>
                </a:cubicBezTo>
                <a:cubicBezTo>
                  <a:pt x="9894" y="470"/>
                  <a:pt x="9926" y="535"/>
                  <a:pt x="9932" y="594"/>
                </a:cubicBezTo>
                <a:cubicBezTo>
                  <a:pt x="9934" y="617"/>
                  <a:pt x="9941" y="665"/>
                  <a:pt x="9919" y="679"/>
                </a:cubicBezTo>
                <a:cubicBezTo>
                  <a:pt x="9896" y="693"/>
                  <a:pt x="9867" y="682"/>
                  <a:pt x="9849" y="669"/>
                </a:cubicBezTo>
                <a:cubicBezTo>
                  <a:pt x="9825" y="651"/>
                  <a:pt x="9833" y="581"/>
                  <a:pt x="9835" y="556"/>
                </a:cubicBezTo>
                <a:cubicBezTo>
                  <a:pt x="9839" y="502"/>
                  <a:pt x="9871" y="454"/>
                  <a:pt x="9907" y="414"/>
                </a:cubicBezTo>
                <a:cubicBezTo>
                  <a:pt x="9952" y="364"/>
                  <a:pt x="10027" y="334"/>
                  <a:pt x="10095" y="352"/>
                </a:cubicBezTo>
                <a:cubicBezTo>
                  <a:pt x="10150" y="367"/>
                  <a:pt x="10188" y="434"/>
                  <a:pt x="10213" y="480"/>
                </a:cubicBezTo>
                <a:cubicBezTo>
                  <a:pt x="10228" y="508"/>
                  <a:pt x="10241" y="612"/>
                  <a:pt x="10266" y="628"/>
                </a:cubicBezTo>
                <a:cubicBezTo>
                  <a:pt x="10287" y="635"/>
                  <a:pt x="10294" y="638"/>
                  <a:pt x="10309" y="635"/>
                </a:cubicBezTo>
                <a:moveTo>
                  <a:pt x="10709" y="0"/>
                </a:moveTo>
                <a:cubicBezTo>
                  <a:pt x="10738" y="2"/>
                  <a:pt x="10767" y="1"/>
                  <a:pt x="10802" y="13"/>
                </a:cubicBezTo>
                <a:cubicBezTo>
                  <a:pt x="10903" y="48"/>
                  <a:pt x="10999" y="109"/>
                  <a:pt x="11069" y="193"/>
                </a:cubicBezTo>
                <a:cubicBezTo>
                  <a:pt x="11172" y="316"/>
                  <a:pt x="11201" y="495"/>
                  <a:pt x="11152" y="648"/>
                </a:cubicBezTo>
                <a:cubicBezTo>
                  <a:pt x="11092" y="835"/>
                  <a:pt x="10947" y="958"/>
                  <a:pt x="10802" y="107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12" name="Freeform 42"/>
          <p:cNvSpPr/>
          <p:nvPr/>
        </p:nvSpPr>
        <p:spPr>
          <a:xfrm>
            <a:off x="558720" y="3886200"/>
            <a:ext cx="416880" cy="249840"/>
          </a:xfrm>
          <a:custGeom>
            <a:avLst/>
            <a:gdLst/>
            <a:ahLst/>
            <a:rect l="0" t="0" r="r" b="b"/>
            <a:pathLst>
              <a:path w="1158" h="694">
                <a:moveTo>
                  <a:pt x="3" y="332"/>
                </a:moveTo>
                <a:cubicBezTo>
                  <a:pt x="3" y="325"/>
                  <a:pt x="3" y="317"/>
                  <a:pt x="3" y="310"/>
                </a:cubicBezTo>
                <a:cubicBezTo>
                  <a:pt x="3" y="300"/>
                  <a:pt x="3" y="386"/>
                  <a:pt x="3" y="398"/>
                </a:cubicBezTo>
                <a:cubicBezTo>
                  <a:pt x="3" y="465"/>
                  <a:pt x="14" y="524"/>
                  <a:pt x="25" y="589"/>
                </a:cubicBezTo>
                <a:cubicBezTo>
                  <a:pt x="28" y="608"/>
                  <a:pt x="31" y="688"/>
                  <a:pt x="31" y="686"/>
                </a:cubicBezTo>
                <a:cubicBezTo>
                  <a:pt x="31" y="677"/>
                  <a:pt x="31" y="669"/>
                  <a:pt x="31" y="660"/>
                </a:cubicBezTo>
                <a:moveTo>
                  <a:pt x="0" y="17"/>
                </a:moveTo>
                <a:cubicBezTo>
                  <a:pt x="0" y="11"/>
                  <a:pt x="0" y="6"/>
                  <a:pt x="0" y="0"/>
                </a:cubicBezTo>
                <a:cubicBezTo>
                  <a:pt x="15" y="29"/>
                  <a:pt x="16" y="65"/>
                  <a:pt x="19" y="103"/>
                </a:cubicBezTo>
                <a:cubicBezTo>
                  <a:pt x="24" y="164"/>
                  <a:pt x="33" y="224"/>
                  <a:pt x="44" y="284"/>
                </a:cubicBezTo>
                <a:moveTo>
                  <a:pt x="234" y="501"/>
                </a:moveTo>
                <a:cubicBezTo>
                  <a:pt x="243" y="501"/>
                  <a:pt x="251" y="501"/>
                  <a:pt x="260" y="501"/>
                </a:cubicBezTo>
                <a:moveTo>
                  <a:pt x="561" y="412"/>
                </a:moveTo>
                <a:cubicBezTo>
                  <a:pt x="575" y="419"/>
                  <a:pt x="587" y="426"/>
                  <a:pt x="602" y="430"/>
                </a:cubicBezTo>
                <a:cubicBezTo>
                  <a:pt x="624" y="435"/>
                  <a:pt x="667" y="437"/>
                  <a:pt x="684" y="422"/>
                </a:cubicBezTo>
                <a:cubicBezTo>
                  <a:pt x="701" y="407"/>
                  <a:pt x="703" y="371"/>
                  <a:pt x="698" y="350"/>
                </a:cubicBezTo>
                <a:cubicBezTo>
                  <a:pt x="688" y="302"/>
                  <a:pt x="633" y="290"/>
                  <a:pt x="593" y="287"/>
                </a:cubicBezTo>
                <a:cubicBezTo>
                  <a:pt x="517" y="281"/>
                  <a:pt x="464" y="318"/>
                  <a:pt x="420" y="381"/>
                </a:cubicBezTo>
                <a:cubicBezTo>
                  <a:pt x="387" y="427"/>
                  <a:pt x="353" y="522"/>
                  <a:pt x="375" y="580"/>
                </a:cubicBezTo>
                <a:cubicBezTo>
                  <a:pt x="402" y="654"/>
                  <a:pt x="513" y="673"/>
                  <a:pt x="577" y="681"/>
                </a:cubicBezTo>
                <a:cubicBezTo>
                  <a:pt x="673" y="693"/>
                  <a:pt x="773" y="686"/>
                  <a:pt x="868" y="686"/>
                </a:cubicBezTo>
                <a:moveTo>
                  <a:pt x="1139" y="555"/>
                </a:moveTo>
                <a:cubicBezTo>
                  <a:pt x="1137" y="558"/>
                  <a:pt x="1127" y="536"/>
                  <a:pt x="1139" y="565"/>
                </a:cubicBezTo>
                <a:cubicBezTo>
                  <a:pt x="1141" y="570"/>
                  <a:pt x="1157" y="603"/>
                  <a:pt x="1148" y="609"/>
                </a:cubicBezTo>
                <a:cubicBezTo>
                  <a:pt x="1135" y="617"/>
                  <a:pt x="1084" y="621"/>
                  <a:pt x="1070" y="614"/>
                </a:cubicBezTo>
                <a:cubicBezTo>
                  <a:pt x="1043" y="603"/>
                  <a:pt x="1060" y="553"/>
                  <a:pt x="1063" y="53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13" name="Freeform 43"/>
          <p:cNvSpPr/>
          <p:nvPr/>
        </p:nvSpPr>
        <p:spPr>
          <a:xfrm>
            <a:off x="1362240" y="3909240"/>
            <a:ext cx="239040" cy="185040"/>
          </a:xfrm>
          <a:custGeom>
            <a:avLst/>
            <a:gdLst/>
            <a:ahLst/>
            <a:rect l="0" t="0" r="r" b="b"/>
            <a:pathLst>
              <a:path w="664" h="514">
                <a:moveTo>
                  <a:pt x="176" y="71"/>
                </a:moveTo>
                <a:cubicBezTo>
                  <a:pt x="158" y="84"/>
                  <a:pt x="144" y="99"/>
                  <a:pt x="122" y="102"/>
                </a:cubicBezTo>
                <a:cubicBezTo>
                  <a:pt x="113" y="103"/>
                  <a:pt x="103" y="102"/>
                  <a:pt x="94" y="102"/>
                </a:cubicBezTo>
                <a:cubicBezTo>
                  <a:pt x="96" y="100"/>
                  <a:pt x="85" y="101"/>
                  <a:pt x="88" y="99"/>
                </a:cubicBezTo>
                <a:cubicBezTo>
                  <a:pt x="102" y="91"/>
                  <a:pt x="107" y="85"/>
                  <a:pt x="130" y="77"/>
                </a:cubicBezTo>
                <a:cubicBezTo>
                  <a:pt x="231" y="41"/>
                  <a:pt x="397" y="0"/>
                  <a:pt x="503" y="41"/>
                </a:cubicBezTo>
                <a:cubicBezTo>
                  <a:pt x="529" y="51"/>
                  <a:pt x="563" y="97"/>
                  <a:pt x="544" y="127"/>
                </a:cubicBezTo>
                <a:cubicBezTo>
                  <a:pt x="505" y="186"/>
                  <a:pt x="395" y="197"/>
                  <a:pt x="333" y="205"/>
                </a:cubicBezTo>
                <a:cubicBezTo>
                  <a:pt x="300" y="210"/>
                  <a:pt x="267" y="211"/>
                  <a:pt x="234" y="212"/>
                </a:cubicBezTo>
                <a:cubicBezTo>
                  <a:pt x="285" y="199"/>
                  <a:pt x="333" y="187"/>
                  <a:pt x="386" y="183"/>
                </a:cubicBezTo>
                <a:cubicBezTo>
                  <a:pt x="459" y="177"/>
                  <a:pt x="545" y="168"/>
                  <a:pt x="607" y="214"/>
                </a:cubicBezTo>
                <a:cubicBezTo>
                  <a:pt x="639" y="238"/>
                  <a:pt x="663" y="297"/>
                  <a:pt x="649" y="337"/>
                </a:cubicBezTo>
                <a:cubicBezTo>
                  <a:pt x="627" y="400"/>
                  <a:pt x="522" y="432"/>
                  <a:pt x="467" y="451"/>
                </a:cubicBezTo>
                <a:cubicBezTo>
                  <a:pt x="374" y="481"/>
                  <a:pt x="274" y="497"/>
                  <a:pt x="176" y="507"/>
                </a:cubicBezTo>
                <a:cubicBezTo>
                  <a:pt x="119" y="513"/>
                  <a:pt x="54" y="510"/>
                  <a:pt x="0" y="513"/>
                </a:cubicBezTo>
                <a:cubicBezTo>
                  <a:pt x="2" y="513"/>
                  <a:pt x="4" y="513"/>
                  <a:pt x="6" y="51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14" name="Freeform 44"/>
          <p:cNvSpPr/>
          <p:nvPr/>
        </p:nvSpPr>
        <p:spPr>
          <a:xfrm>
            <a:off x="1805040" y="3838680"/>
            <a:ext cx="1448280" cy="247320"/>
          </a:xfrm>
          <a:custGeom>
            <a:avLst/>
            <a:gdLst/>
            <a:ahLst/>
            <a:rect l="0" t="0" r="r" b="b"/>
            <a:pathLst>
              <a:path w="4023" h="687">
                <a:moveTo>
                  <a:pt x="710" y="279"/>
                </a:moveTo>
                <a:cubicBezTo>
                  <a:pt x="617" y="246"/>
                  <a:pt x="522" y="238"/>
                  <a:pt x="422" y="251"/>
                </a:cubicBezTo>
                <a:cubicBezTo>
                  <a:pt x="304" y="266"/>
                  <a:pt x="180" y="303"/>
                  <a:pt x="70" y="349"/>
                </a:cubicBezTo>
                <a:cubicBezTo>
                  <a:pt x="18" y="369"/>
                  <a:pt x="25" y="378"/>
                  <a:pt x="0" y="405"/>
                </a:cubicBezTo>
                <a:cubicBezTo>
                  <a:pt x="49" y="452"/>
                  <a:pt x="132" y="448"/>
                  <a:pt x="200" y="456"/>
                </a:cubicBezTo>
                <a:cubicBezTo>
                  <a:pt x="291" y="466"/>
                  <a:pt x="450" y="456"/>
                  <a:pt x="521" y="527"/>
                </a:cubicBezTo>
                <a:cubicBezTo>
                  <a:pt x="524" y="534"/>
                  <a:pt x="528" y="542"/>
                  <a:pt x="531" y="549"/>
                </a:cubicBezTo>
                <a:cubicBezTo>
                  <a:pt x="503" y="611"/>
                  <a:pt x="439" y="625"/>
                  <a:pt x="371" y="643"/>
                </a:cubicBezTo>
                <a:cubicBezTo>
                  <a:pt x="277" y="668"/>
                  <a:pt x="182" y="681"/>
                  <a:pt x="85" y="684"/>
                </a:cubicBezTo>
                <a:cubicBezTo>
                  <a:pt x="11" y="686"/>
                  <a:pt x="27" y="672"/>
                  <a:pt x="73" y="628"/>
                </a:cubicBezTo>
                <a:moveTo>
                  <a:pt x="858" y="42"/>
                </a:moveTo>
                <a:cubicBezTo>
                  <a:pt x="811" y="56"/>
                  <a:pt x="795" y="73"/>
                  <a:pt x="786" y="125"/>
                </a:cubicBezTo>
                <a:cubicBezTo>
                  <a:pt x="774" y="196"/>
                  <a:pt x="781" y="263"/>
                  <a:pt x="812" y="327"/>
                </a:cubicBezTo>
                <a:cubicBezTo>
                  <a:pt x="846" y="399"/>
                  <a:pt x="895" y="460"/>
                  <a:pt x="928" y="530"/>
                </a:cubicBezTo>
                <a:cubicBezTo>
                  <a:pt x="946" y="568"/>
                  <a:pt x="960" y="608"/>
                  <a:pt x="973" y="648"/>
                </a:cubicBezTo>
                <a:cubicBezTo>
                  <a:pt x="977" y="657"/>
                  <a:pt x="979" y="658"/>
                  <a:pt x="978" y="663"/>
                </a:cubicBezTo>
                <a:moveTo>
                  <a:pt x="647" y="515"/>
                </a:moveTo>
                <a:cubicBezTo>
                  <a:pt x="728" y="495"/>
                  <a:pt x="809" y="481"/>
                  <a:pt x="892" y="471"/>
                </a:cubicBezTo>
                <a:cubicBezTo>
                  <a:pt x="981" y="460"/>
                  <a:pt x="1070" y="455"/>
                  <a:pt x="1159" y="453"/>
                </a:cubicBezTo>
                <a:cubicBezTo>
                  <a:pt x="1184" y="452"/>
                  <a:pt x="1209" y="453"/>
                  <a:pt x="1234" y="453"/>
                </a:cubicBezTo>
                <a:cubicBezTo>
                  <a:pt x="1234" y="498"/>
                  <a:pt x="1219" y="574"/>
                  <a:pt x="1244" y="613"/>
                </a:cubicBezTo>
                <a:cubicBezTo>
                  <a:pt x="1266" y="647"/>
                  <a:pt x="1325" y="644"/>
                  <a:pt x="1359" y="641"/>
                </a:cubicBezTo>
                <a:cubicBezTo>
                  <a:pt x="1424" y="635"/>
                  <a:pt x="1482" y="599"/>
                  <a:pt x="1533" y="561"/>
                </a:cubicBezTo>
                <a:cubicBezTo>
                  <a:pt x="1584" y="523"/>
                  <a:pt x="1611" y="473"/>
                  <a:pt x="1650" y="425"/>
                </a:cubicBezTo>
                <a:cubicBezTo>
                  <a:pt x="1655" y="417"/>
                  <a:pt x="1654" y="414"/>
                  <a:pt x="1659" y="415"/>
                </a:cubicBezTo>
                <a:cubicBezTo>
                  <a:pt x="1662" y="447"/>
                  <a:pt x="1657" y="477"/>
                  <a:pt x="1686" y="501"/>
                </a:cubicBezTo>
                <a:cubicBezTo>
                  <a:pt x="1739" y="545"/>
                  <a:pt x="1827" y="534"/>
                  <a:pt x="1890" y="535"/>
                </a:cubicBezTo>
                <a:moveTo>
                  <a:pt x="2229" y="480"/>
                </a:moveTo>
                <a:cubicBezTo>
                  <a:pt x="2250" y="439"/>
                  <a:pt x="2246" y="456"/>
                  <a:pt x="2246" y="411"/>
                </a:cubicBezTo>
                <a:cubicBezTo>
                  <a:pt x="2173" y="392"/>
                  <a:pt x="2119" y="381"/>
                  <a:pt x="2047" y="421"/>
                </a:cubicBezTo>
                <a:cubicBezTo>
                  <a:pt x="1988" y="453"/>
                  <a:pt x="1979" y="484"/>
                  <a:pt x="1957" y="535"/>
                </a:cubicBezTo>
                <a:cubicBezTo>
                  <a:pt x="1992" y="563"/>
                  <a:pt x="2013" y="576"/>
                  <a:pt x="2080" y="571"/>
                </a:cubicBezTo>
                <a:cubicBezTo>
                  <a:pt x="2160" y="565"/>
                  <a:pt x="2243" y="521"/>
                  <a:pt x="2294" y="459"/>
                </a:cubicBezTo>
                <a:cubicBezTo>
                  <a:pt x="2339" y="404"/>
                  <a:pt x="2344" y="313"/>
                  <a:pt x="2316" y="249"/>
                </a:cubicBezTo>
                <a:cubicBezTo>
                  <a:pt x="2290" y="192"/>
                  <a:pt x="2243" y="121"/>
                  <a:pt x="2200" y="74"/>
                </a:cubicBezTo>
                <a:cubicBezTo>
                  <a:pt x="2189" y="63"/>
                  <a:pt x="2189" y="60"/>
                  <a:pt x="2180" y="57"/>
                </a:cubicBezTo>
                <a:cubicBezTo>
                  <a:pt x="2177" y="109"/>
                  <a:pt x="2177" y="165"/>
                  <a:pt x="2177" y="218"/>
                </a:cubicBezTo>
                <a:cubicBezTo>
                  <a:pt x="2177" y="305"/>
                  <a:pt x="2188" y="378"/>
                  <a:pt x="2252" y="442"/>
                </a:cubicBezTo>
                <a:cubicBezTo>
                  <a:pt x="2286" y="476"/>
                  <a:pt x="2372" y="513"/>
                  <a:pt x="2422" y="490"/>
                </a:cubicBezTo>
                <a:cubicBezTo>
                  <a:pt x="2482" y="463"/>
                  <a:pt x="2466" y="393"/>
                  <a:pt x="2477" y="341"/>
                </a:cubicBezTo>
                <a:cubicBezTo>
                  <a:pt x="2479" y="339"/>
                  <a:pt x="2480" y="336"/>
                  <a:pt x="2482" y="334"/>
                </a:cubicBezTo>
                <a:cubicBezTo>
                  <a:pt x="2504" y="348"/>
                  <a:pt x="2517" y="355"/>
                  <a:pt x="2541" y="374"/>
                </a:cubicBezTo>
                <a:cubicBezTo>
                  <a:pt x="2588" y="411"/>
                  <a:pt x="2635" y="428"/>
                  <a:pt x="2695" y="423"/>
                </a:cubicBezTo>
                <a:cubicBezTo>
                  <a:pt x="2717" y="423"/>
                  <a:pt x="2723" y="424"/>
                  <a:pt x="2734" y="413"/>
                </a:cubicBezTo>
                <a:cubicBezTo>
                  <a:pt x="2731" y="374"/>
                  <a:pt x="2746" y="369"/>
                  <a:pt x="2713" y="335"/>
                </a:cubicBezTo>
                <a:cubicBezTo>
                  <a:pt x="2680" y="304"/>
                  <a:pt x="2587" y="295"/>
                  <a:pt x="2546" y="307"/>
                </a:cubicBezTo>
                <a:cubicBezTo>
                  <a:pt x="2496" y="322"/>
                  <a:pt x="2434" y="409"/>
                  <a:pt x="2461" y="464"/>
                </a:cubicBezTo>
                <a:cubicBezTo>
                  <a:pt x="2489" y="522"/>
                  <a:pt x="2561" y="517"/>
                  <a:pt x="2615" y="518"/>
                </a:cubicBezTo>
                <a:cubicBezTo>
                  <a:pt x="2690" y="520"/>
                  <a:pt x="2760" y="524"/>
                  <a:pt x="2826" y="481"/>
                </a:cubicBezTo>
                <a:cubicBezTo>
                  <a:pt x="2868" y="453"/>
                  <a:pt x="2866" y="419"/>
                  <a:pt x="2868" y="374"/>
                </a:cubicBezTo>
                <a:cubicBezTo>
                  <a:pt x="2869" y="352"/>
                  <a:pt x="2860" y="338"/>
                  <a:pt x="2858" y="318"/>
                </a:cubicBezTo>
                <a:cubicBezTo>
                  <a:pt x="2858" y="325"/>
                  <a:pt x="2854" y="373"/>
                  <a:pt x="2856" y="381"/>
                </a:cubicBezTo>
                <a:cubicBezTo>
                  <a:pt x="2865" y="429"/>
                  <a:pt x="2891" y="476"/>
                  <a:pt x="2935" y="500"/>
                </a:cubicBezTo>
                <a:cubicBezTo>
                  <a:pt x="2981" y="525"/>
                  <a:pt x="3040" y="521"/>
                  <a:pt x="3078" y="491"/>
                </a:cubicBezTo>
                <a:cubicBezTo>
                  <a:pt x="3120" y="458"/>
                  <a:pt x="3141" y="398"/>
                  <a:pt x="3174" y="357"/>
                </a:cubicBezTo>
                <a:cubicBezTo>
                  <a:pt x="3194" y="330"/>
                  <a:pt x="3200" y="335"/>
                  <a:pt x="3222" y="320"/>
                </a:cubicBezTo>
                <a:cubicBezTo>
                  <a:pt x="3237" y="334"/>
                  <a:pt x="3260" y="363"/>
                  <a:pt x="3278" y="380"/>
                </a:cubicBezTo>
                <a:cubicBezTo>
                  <a:pt x="3325" y="423"/>
                  <a:pt x="3383" y="442"/>
                  <a:pt x="3447" y="429"/>
                </a:cubicBezTo>
                <a:cubicBezTo>
                  <a:pt x="3539" y="411"/>
                  <a:pt x="3583" y="308"/>
                  <a:pt x="3569" y="222"/>
                </a:cubicBezTo>
                <a:cubicBezTo>
                  <a:pt x="3558" y="154"/>
                  <a:pt x="3508" y="89"/>
                  <a:pt x="3466" y="37"/>
                </a:cubicBezTo>
                <a:cubicBezTo>
                  <a:pt x="3442" y="7"/>
                  <a:pt x="3436" y="13"/>
                  <a:pt x="3409" y="0"/>
                </a:cubicBezTo>
                <a:cubicBezTo>
                  <a:pt x="3389" y="59"/>
                  <a:pt x="3382" y="102"/>
                  <a:pt x="3381" y="168"/>
                </a:cubicBezTo>
                <a:cubicBezTo>
                  <a:pt x="3380" y="271"/>
                  <a:pt x="3421" y="346"/>
                  <a:pt x="3492" y="419"/>
                </a:cubicBezTo>
                <a:cubicBezTo>
                  <a:pt x="3516" y="444"/>
                  <a:pt x="3545" y="467"/>
                  <a:pt x="3570" y="490"/>
                </a:cubicBezTo>
                <a:moveTo>
                  <a:pt x="3277" y="311"/>
                </a:moveTo>
                <a:cubicBezTo>
                  <a:pt x="3305" y="264"/>
                  <a:pt x="3378" y="249"/>
                  <a:pt x="3435" y="235"/>
                </a:cubicBezTo>
                <a:cubicBezTo>
                  <a:pt x="3590" y="196"/>
                  <a:pt x="3748" y="174"/>
                  <a:pt x="3903" y="135"/>
                </a:cubicBezTo>
                <a:cubicBezTo>
                  <a:pt x="3927" y="129"/>
                  <a:pt x="3955" y="121"/>
                  <a:pt x="3979" y="114"/>
                </a:cubicBezTo>
                <a:cubicBezTo>
                  <a:pt x="3911" y="120"/>
                  <a:pt x="3858" y="141"/>
                  <a:pt x="3800" y="178"/>
                </a:cubicBezTo>
                <a:cubicBezTo>
                  <a:pt x="3769" y="198"/>
                  <a:pt x="3716" y="245"/>
                  <a:pt x="3738" y="291"/>
                </a:cubicBezTo>
                <a:cubicBezTo>
                  <a:pt x="3766" y="351"/>
                  <a:pt x="3864" y="384"/>
                  <a:pt x="3915" y="416"/>
                </a:cubicBezTo>
                <a:cubicBezTo>
                  <a:pt x="3962" y="445"/>
                  <a:pt x="3989" y="468"/>
                  <a:pt x="4022" y="510"/>
                </a:cubicBezTo>
                <a:cubicBezTo>
                  <a:pt x="4015" y="568"/>
                  <a:pt x="3976" y="570"/>
                  <a:pt x="3920" y="580"/>
                </a:cubicBezTo>
                <a:cubicBezTo>
                  <a:pt x="3877" y="588"/>
                  <a:pt x="3834" y="586"/>
                  <a:pt x="3790" y="58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15" name="Freeform 45"/>
          <p:cNvSpPr/>
          <p:nvPr/>
        </p:nvSpPr>
        <p:spPr>
          <a:xfrm>
            <a:off x="3671640" y="3809880"/>
            <a:ext cx="1587960" cy="342360"/>
          </a:xfrm>
          <a:custGeom>
            <a:avLst/>
            <a:gdLst/>
            <a:ahLst/>
            <a:rect l="0" t="0" r="r" b="b"/>
            <a:pathLst>
              <a:path w="4411" h="951">
                <a:moveTo>
                  <a:pt x="412" y="478"/>
                </a:moveTo>
                <a:cubicBezTo>
                  <a:pt x="429" y="460"/>
                  <a:pt x="438" y="456"/>
                  <a:pt x="434" y="427"/>
                </a:cubicBezTo>
                <a:cubicBezTo>
                  <a:pt x="431" y="405"/>
                  <a:pt x="412" y="397"/>
                  <a:pt x="389" y="393"/>
                </a:cubicBezTo>
                <a:cubicBezTo>
                  <a:pt x="304" y="379"/>
                  <a:pt x="231" y="412"/>
                  <a:pt x="161" y="457"/>
                </a:cubicBezTo>
                <a:cubicBezTo>
                  <a:pt x="109" y="489"/>
                  <a:pt x="34" y="537"/>
                  <a:pt x="17" y="601"/>
                </a:cubicBezTo>
                <a:cubicBezTo>
                  <a:pt x="0" y="665"/>
                  <a:pt x="66" y="665"/>
                  <a:pt x="111" y="667"/>
                </a:cubicBezTo>
                <a:cubicBezTo>
                  <a:pt x="215" y="672"/>
                  <a:pt x="312" y="662"/>
                  <a:pt x="411" y="627"/>
                </a:cubicBezTo>
                <a:cubicBezTo>
                  <a:pt x="483" y="602"/>
                  <a:pt x="552" y="561"/>
                  <a:pt x="583" y="488"/>
                </a:cubicBezTo>
                <a:cubicBezTo>
                  <a:pt x="596" y="457"/>
                  <a:pt x="593" y="422"/>
                  <a:pt x="594" y="389"/>
                </a:cubicBezTo>
                <a:cubicBezTo>
                  <a:pt x="595" y="439"/>
                  <a:pt x="598" y="486"/>
                  <a:pt x="603" y="536"/>
                </a:cubicBezTo>
                <a:cubicBezTo>
                  <a:pt x="611" y="607"/>
                  <a:pt x="614" y="690"/>
                  <a:pt x="651" y="754"/>
                </a:cubicBezTo>
                <a:cubicBezTo>
                  <a:pt x="671" y="788"/>
                  <a:pt x="689" y="792"/>
                  <a:pt x="723" y="800"/>
                </a:cubicBezTo>
                <a:moveTo>
                  <a:pt x="836" y="547"/>
                </a:moveTo>
                <a:cubicBezTo>
                  <a:pt x="841" y="522"/>
                  <a:pt x="841" y="515"/>
                  <a:pt x="853" y="502"/>
                </a:cubicBezTo>
                <a:cubicBezTo>
                  <a:pt x="906" y="498"/>
                  <a:pt x="914" y="531"/>
                  <a:pt x="932" y="581"/>
                </a:cubicBezTo>
                <a:cubicBezTo>
                  <a:pt x="959" y="655"/>
                  <a:pt x="969" y="736"/>
                  <a:pt x="978" y="814"/>
                </a:cubicBezTo>
                <a:cubicBezTo>
                  <a:pt x="981" y="838"/>
                  <a:pt x="999" y="916"/>
                  <a:pt x="985" y="940"/>
                </a:cubicBezTo>
                <a:cubicBezTo>
                  <a:pt x="985" y="948"/>
                  <a:pt x="983" y="950"/>
                  <a:pt x="972" y="946"/>
                </a:cubicBezTo>
                <a:cubicBezTo>
                  <a:pt x="934" y="914"/>
                  <a:pt x="918" y="874"/>
                  <a:pt x="907" y="825"/>
                </a:cubicBezTo>
                <a:cubicBezTo>
                  <a:pt x="886" y="733"/>
                  <a:pt x="880" y="619"/>
                  <a:pt x="920" y="532"/>
                </a:cubicBezTo>
                <a:cubicBezTo>
                  <a:pt x="950" y="468"/>
                  <a:pt x="1000" y="419"/>
                  <a:pt x="1071" y="413"/>
                </a:cubicBezTo>
                <a:cubicBezTo>
                  <a:pt x="1080" y="414"/>
                  <a:pt x="1089" y="414"/>
                  <a:pt x="1098" y="415"/>
                </a:cubicBezTo>
                <a:cubicBezTo>
                  <a:pt x="1114" y="472"/>
                  <a:pt x="1121" y="516"/>
                  <a:pt x="1087" y="569"/>
                </a:cubicBezTo>
                <a:cubicBezTo>
                  <a:pt x="1057" y="615"/>
                  <a:pt x="1004" y="649"/>
                  <a:pt x="950" y="660"/>
                </a:cubicBezTo>
                <a:cubicBezTo>
                  <a:pt x="913" y="668"/>
                  <a:pt x="909" y="668"/>
                  <a:pt x="899" y="646"/>
                </a:cubicBezTo>
                <a:moveTo>
                  <a:pt x="1365" y="462"/>
                </a:moveTo>
                <a:cubicBezTo>
                  <a:pt x="1404" y="501"/>
                  <a:pt x="1408" y="547"/>
                  <a:pt x="1411" y="603"/>
                </a:cubicBezTo>
                <a:cubicBezTo>
                  <a:pt x="1414" y="672"/>
                  <a:pt x="1415" y="742"/>
                  <a:pt x="1401" y="809"/>
                </a:cubicBezTo>
                <a:cubicBezTo>
                  <a:pt x="1393" y="845"/>
                  <a:pt x="1384" y="865"/>
                  <a:pt x="1364" y="893"/>
                </a:cubicBezTo>
                <a:cubicBezTo>
                  <a:pt x="1328" y="890"/>
                  <a:pt x="1321" y="863"/>
                  <a:pt x="1313" y="828"/>
                </a:cubicBezTo>
                <a:cubicBezTo>
                  <a:pt x="1299" y="767"/>
                  <a:pt x="1296" y="675"/>
                  <a:pt x="1312" y="615"/>
                </a:cubicBezTo>
                <a:cubicBezTo>
                  <a:pt x="1332" y="542"/>
                  <a:pt x="1383" y="471"/>
                  <a:pt x="1453" y="442"/>
                </a:cubicBezTo>
                <a:cubicBezTo>
                  <a:pt x="1500" y="422"/>
                  <a:pt x="1573" y="421"/>
                  <a:pt x="1607" y="464"/>
                </a:cubicBezTo>
                <a:cubicBezTo>
                  <a:pt x="1643" y="508"/>
                  <a:pt x="1636" y="581"/>
                  <a:pt x="1599" y="620"/>
                </a:cubicBezTo>
                <a:cubicBezTo>
                  <a:pt x="1546" y="675"/>
                  <a:pt x="1463" y="685"/>
                  <a:pt x="1392" y="689"/>
                </a:cubicBezTo>
                <a:cubicBezTo>
                  <a:pt x="1390" y="689"/>
                  <a:pt x="1277" y="700"/>
                  <a:pt x="1323" y="659"/>
                </a:cubicBezTo>
                <a:cubicBezTo>
                  <a:pt x="1336" y="651"/>
                  <a:pt x="1348" y="643"/>
                  <a:pt x="1361" y="635"/>
                </a:cubicBezTo>
                <a:moveTo>
                  <a:pt x="1914" y="436"/>
                </a:moveTo>
                <a:cubicBezTo>
                  <a:pt x="1925" y="468"/>
                  <a:pt x="1923" y="497"/>
                  <a:pt x="1923" y="531"/>
                </a:cubicBezTo>
                <a:cubicBezTo>
                  <a:pt x="1923" y="559"/>
                  <a:pt x="1920" y="587"/>
                  <a:pt x="1929" y="613"/>
                </a:cubicBezTo>
                <a:cubicBezTo>
                  <a:pt x="1967" y="619"/>
                  <a:pt x="1990" y="621"/>
                  <a:pt x="2023" y="599"/>
                </a:cubicBezTo>
                <a:cubicBezTo>
                  <a:pt x="2059" y="574"/>
                  <a:pt x="2078" y="540"/>
                  <a:pt x="2081" y="498"/>
                </a:cubicBezTo>
                <a:cubicBezTo>
                  <a:pt x="2083" y="470"/>
                  <a:pt x="2084" y="468"/>
                  <a:pt x="2066" y="451"/>
                </a:cubicBezTo>
                <a:cubicBezTo>
                  <a:pt x="2012" y="451"/>
                  <a:pt x="1985" y="467"/>
                  <a:pt x="1942" y="501"/>
                </a:cubicBezTo>
                <a:cubicBezTo>
                  <a:pt x="1895" y="539"/>
                  <a:pt x="1852" y="577"/>
                  <a:pt x="1845" y="639"/>
                </a:cubicBezTo>
                <a:cubicBezTo>
                  <a:pt x="1838" y="701"/>
                  <a:pt x="1939" y="702"/>
                  <a:pt x="1980" y="704"/>
                </a:cubicBezTo>
                <a:cubicBezTo>
                  <a:pt x="2058" y="708"/>
                  <a:pt x="2135" y="702"/>
                  <a:pt x="2212" y="697"/>
                </a:cubicBezTo>
                <a:moveTo>
                  <a:pt x="2545" y="451"/>
                </a:moveTo>
                <a:cubicBezTo>
                  <a:pt x="2521" y="436"/>
                  <a:pt x="2517" y="422"/>
                  <a:pt x="2484" y="429"/>
                </a:cubicBezTo>
                <a:cubicBezTo>
                  <a:pt x="2433" y="440"/>
                  <a:pt x="2380" y="513"/>
                  <a:pt x="2353" y="553"/>
                </a:cubicBezTo>
                <a:cubicBezTo>
                  <a:pt x="2325" y="594"/>
                  <a:pt x="2309" y="631"/>
                  <a:pt x="2308" y="680"/>
                </a:cubicBezTo>
                <a:cubicBezTo>
                  <a:pt x="2310" y="685"/>
                  <a:pt x="2311" y="691"/>
                  <a:pt x="2313" y="696"/>
                </a:cubicBezTo>
                <a:cubicBezTo>
                  <a:pt x="2359" y="702"/>
                  <a:pt x="2400" y="712"/>
                  <a:pt x="2447" y="693"/>
                </a:cubicBezTo>
                <a:cubicBezTo>
                  <a:pt x="2510" y="667"/>
                  <a:pt x="2571" y="615"/>
                  <a:pt x="2580" y="545"/>
                </a:cubicBezTo>
                <a:cubicBezTo>
                  <a:pt x="2583" y="523"/>
                  <a:pt x="2578" y="489"/>
                  <a:pt x="2577" y="473"/>
                </a:cubicBezTo>
                <a:cubicBezTo>
                  <a:pt x="2571" y="507"/>
                  <a:pt x="2554" y="568"/>
                  <a:pt x="2571" y="603"/>
                </a:cubicBezTo>
                <a:cubicBezTo>
                  <a:pt x="2592" y="645"/>
                  <a:pt x="2674" y="658"/>
                  <a:pt x="2715" y="647"/>
                </a:cubicBezTo>
                <a:cubicBezTo>
                  <a:pt x="2774" y="631"/>
                  <a:pt x="2814" y="555"/>
                  <a:pt x="2828" y="501"/>
                </a:cubicBezTo>
                <a:cubicBezTo>
                  <a:pt x="2841" y="452"/>
                  <a:pt x="2834" y="397"/>
                  <a:pt x="2834" y="346"/>
                </a:cubicBezTo>
                <a:cubicBezTo>
                  <a:pt x="2834" y="337"/>
                  <a:pt x="2834" y="335"/>
                  <a:pt x="2834" y="330"/>
                </a:cubicBezTo>
                <a:cubicBezTo>
                  <a:pt x="2860" y="367"/>
                  <a:pt x="2886" y="399"/>
                  <a:pt x="2915" y="433"/>
                </a:cubicBezTo>
                <a:cubicBezTo>
                  <a:pt x="2948" y="473"/>
                  <a:pt x="2973" y="513"/>
                  <a:pt x="2986" y="564"/>
                </a:cubicBezTo>
                <a:cubicBezTo>
                  <a:pt x="2994" y="595"/>
                  <a:pt x="2996" y="629"/>
                  <a:pt x="3002" y="660"/>
                </a:cubicBezTo>
                <a:cubicBezTo>
                  <a:pt x="3024" y="652"/>
                  <a:pt x="3032" y="653"/>
                  <a:pt x="3054" y="635"/>
                </a:cubicBezTo>
                <a:cubicBezTo>
                  <a:pt x="3119" y="584"/>
                  <a:pt x="3152" y="519"/>
                  <a:pt x="3198" y="455"/>
                </a:cubicBezTo>
                <a:cubicBezTo>
                  <a:pt x="3209" y="440"/>
                  <a:pt x="3221" y="435"/>
                  <a:pt x="3230" y="426"/>
                </a:cubicBezTo>
                <a:cubicBezTo>
                  <a:pt x="3240" y="448"/>
                  <a:pt x="3249" y="475"/>
                  <a:pt x="3264" y="495"/>
                </a:cubicBezTo>
                <a:cubicBezTo>
                  <a:pt x="3289" y="528"/>
                  <a:pt x="3311" y="540"/>
                  <a:pt x="3353" y="543"/>
                </a:cubicBezTo>
                <a:cubicBezTo>
                  <a:pt x="3397" y="546"/>
                  <a:pt x="3472" y="549"/>
                  <a:pt x="3496" y="501"/>
                </a:cubicBezTo>
                <a:cubicBezTo>
                  <a:pt x="3510" y="474"/>
                  <a:pt x="3521" y="433"/>
                  <a:pt x="3496" y="406"/>
                </a:cubicBezTo>
                <a:cubicBezTo>
                  <a:pt x="3460" y="367"/>
                  <a:pt x="3382" y="362"/>
                  <a:pt x="3334" y="372"/>
                </a:cubicBezTo>
                <a:cubicBezTo>
                  <a:pt x="3275" y="384"/>
                  <a:pt x="3208" y="433"/>
                  <a:pt x="3181" y="488"/>
                </a:cubicBezTo>
                <a:cubicBezTo>
                  <a:pt x="3159" y="535"/>
                  <a:pt x="3169" y="583"/>
                  <a:pt x="3215" y="607"/>
                </a:cubicBezTo>
                <a:cubicBezTo>
                  <a:pt x="3331" y="667"/>
                  <a:pt x="3493" y="655"/>
                  <a:pt x="3619" y="659"/>
                </a:cubicBezTo>
                <a:moveTo>
                  <a:pt x="4233" y="505"/>
                </a:moveTo>
                <a:cubicBezTo>
                  <a:pt x="4224" y="439"/>
                  <a:pt x="4199" y="408"/>
                  <a:pt x="4126" y="392"/>
                </a:cubicBezTo>
                <a:cubicBezTo>
                  <a:pt x="4051" y="375"/>
                  <a:pt x="3973" y="384"/>
                  <a:pt x="3910" y="429"/>
                </a:cubicBezTo>
                <a:cubicBezTo>
                  <a:pt x="3853" y="470"/>
                  <a:pt x="3824" y="525"/>
                  <a:pt x="3825" y="594"/>
                </a:cubicBezTo>
                <a:cubicBezTo>
                  <a:pt x="3826" y="668"/>
                  <a:pt x="3917" y="674"/>
                  <a:pt x="3974" y="677"/>
                </a:cubicBezTo>
                <a:cubicBezTo>
                  <a:pt x="4068" y="682"/>
                  <a:pt x="4148" y="649"/>
                  <a:pt x="4211" y="577"/>
                </a:cubicBezTo>
                <a:cubicBezTo>
                  <a:pt x="4274" y="505"/>
                  <a:pt x="4285" y="412"/>
                  <a:pt x="4278" y="320"/>
                </a:cubicBezTo>
                <a:cubicBezTo>
                  <a:pt x="4270" y="224"/>
                  <a:pt x="4228" y="131"/>
                  <a:pt x="4181" y="47"/>
                </a:cubicBezTo>
                <a:cubicBezTo>
                  <a:pt x="4168" y="23"/>
                  <a:pt x="4156" y="14"/>
                  <a:pt x="4142" y="0"/>
                </a:cubicBezTo>
                <a:cubicBezTo>
                  <a:pt x="4125" y="69"/>
                  <a:pt x="4123" y="137"/>
                  <a:pt x="4122" y="208"/>
                </a:cubicBezTo>
                <a:cubicBezTo>
                  <a:pt x="4121" y="303"/>
                  <a:pt x="4147" y="383"/>
                  <a:pt x="4190" y="467"/>
                </a:cubicBezTo>
                <a:cubicBezTo>
                  <a:pt x="4218" y="521"/>
                  <a:pt x="4253" y="569"/>
                  <a:pt x="4311" y="594"/>
                </a:cubicBezTo>
                <a:cubicBezTo>
                  <a:pt x="4358" y="609"/>
                  <a:pt x="4375" y="614"/>
                  <a:pt x="4410" y="60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16" name="Freeform 46"/>
          <p:cNvSpPr/>
          <p:nvPr/>
        </p:nvSpPr>
        <p:spPr>
          <a:xfrm>
            <a:off x="5545080" y="3848760"/>
            <a:ext cx="340200" cy="201240"/>
          </a:xfrm>
          <a:custGeom>
            <a:avLst/>
            <a:gdLst/>
            <a:ahLst/>
            <a:rect l="0" t="0" r="r" b="b"/>
            <a:pathLst>
              <a:path w="945" h="559">
                <a:moveTo>
                  <a:pt x="22" y="144"/>
                </a:moveTo>
                <a:cubicBezTo>
                  <a:pt x="26" y="169"/>
                  <a:pt x="36" y="190"/>
                  <a:pt x="44" y="216"/>
                </a:cubicBezTo>
                <a:cubicBezTo>
                  <a:pt x="69" y="302"/>
                  <a:pt x="87" y="388"/>
                  <a:pt x="123" y="470"/>
                </a:cubicBezTo>
                <a:cubicBezTo>
                  <a:pt x="123" y="470"/>
                  <a:pt x="137" y="516"/>
                  <a:pt x="148" y="509"/>
                </a:cubicBezTo>
                <a:cubicBezTo>
                  <a:pt x="150" y="505"/>
                  <a:pt x="152" y="499"/>
                  <a:pt x="154" y="495"/>
                </a:cubicBezTo>
                <a:moveTo>
                  <a:pt x="0" y="13"/>
                </a:moveTo>
                <a:cubicBezTo>
                  <a:pt x="18" y="0"/>
                  <a:pt x="52" y="48"/>
                  <a:pt x="69" y="64"/>
                </a:cubicBezTo>
                <a:cubicBezTo>
                  <a:pt x="79" y="74"/>
                  <a:pt x="90" y="84"/>
                  <a:pt x="100" y="93"/>
                </a:cubicBezTo>
                <a:moveTo>
                  <a:pt x="417" y="160"/>
                </a:moveTo>
                <a:cubicBezTo>
                  <a:pt x="417" y="207"/>
                  <a:pt x="428" y="246"/>
                  <a:pt x="438" y="292"/>
                </a:cubicBezTo>
                <a:cubicBezTo>
                  <a:pt x="450" y="342"/>
                  <a:pt x="459" y="398"/>
                  <a:pt x="491" y="440"/>
                </a:cubicBezTo>
                <a:cubicBezTo>
                  <a:pt x="504" y="457"/>
                  <a:pt x="521" y="468"/>
                  <a:pt x="542" y="457"/>
                </a:cubicBezTo>
                <a:cubicBezTo>
                  <a:pt x="601" y="427"/>
                  <a:pt x="639" y="338"/>
                  <a:pt x="704" y="302"/>
                </a:cubicBezTo>
                <a:cubicBezTo>
                  <a:pt x="740" y="281"/>
                  <a:pt x="793" y="263"/>
                  <a:pt x="828" y="295"/>
                </a:cubicBezTo>
                <a:cubicBezTo>
                  <a:pt x="888" y="347"/>
                  <a:pt x="900" y="447"/>
                  <a:pt x="922" y="519"/>
                </a:cubicBezTo>
                <a:cubicBezTo>
                  <a:pt x="927" y="536"/>
                  <a:pt x="936" y="546"/>
                  <a:pt x="944" y="55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17" name="Freeform 47"/>
          <p:cNvSpPr/>
          <p:nvPr/>
        </p:nvSpPr>
        <p:spPr>
          <a:xfrm>
            <a:off x="6238440" y="3881880"/>
            <a:ext cx="405720" cy="133200"/>
          </a:xfrm>
          <a:custGeom>
            <a:avLst/>
            <a:gdLst/>
            <a:ahLst/>
            <a:rect l="0" t="0" r="r" b="b"/>
            <a:pathLst>
              <a:path w="1127" h="370">
                <a:moveTo>
                  <a:pt x="354" y="97"/>
                </a:moveTo>
                <a:cubicBezTo>
                  <a:pt x="359" y="71"/>
                  <a:pt x="359" y="60"/>
                  <a:pt x="326" y="56"/>
                </a:cubicBezTo>
                <a:cubicBezTo>
                  <a:pt x="264" y="49"/>
                  <a:pt x="205" y="57"/>
                  <a:pt x="149" y="82"/>
                </a:cubicBezTo>
                <a:cubicBezTo>
                  <a:pt x="100" y="105"/>
                  <a:pt x="39" y="146"/>
                  <a:pt x="19" y="198"/>
                </a:cubicBezTo>
                <a:cubicBezTo>
                  <a:pt x="0" y="249"/>
                  <a:pt x="37" y="264"/>
                  <a:pt x="82" y="272"/>
                </a:cubicBezTo>
                <a:cubicBezTo>
                  <a:pt x="139" y="282"/>
                  <a:pt x="218" y="286"/>
                  <a:pt x="273" y="264"/>
                </a:cubicBezTo>
                <a:cubicBezTo>
                  <a:pt x="324" y="244"/>
                  <a:pt x="351" y="204"/>
                  <a:pt x="363" y="155"/>
                </a:cubicBezTo>
                <a:cubicBezTo>
                  <a:pt x="370" y="128"/>
                  <a:pt x="371" y="98"/>
                  <a:pt x="374" y="72"/>
                </a:cubicBezTo>
                <a:cubicBezTo>
                  <a:pt x="375" y="88"/>
                  <a:pt x="374" y="119"/>
                  <a:pt x="377" y="137"/>
                </a:cubicBezTo>
                <a:cubicBezTo>
                  <a:pt x="384" y="182"/>
                  <a:pt x="402" y="220"/>
                  <a:pt x="435" y="251"/>
                </a:cubicBezTo>
                <a:cubicBezTo>
                  <a:pt x="452" y="264"/>
                  <a:pt x="456" y="268"/>
                  <a:pt x="469" y="272"/>
                </a:cubicBezTo>
                <a:moveTo>
                  <a:pt x="595" y="60"/>
                </a:moveTo>
                <a:cubicBezTo>
                  <a:pt x="624" y="30"/>
                  <a:pt x="659" y="0"/>
                  <a:pt x="707" y="16"/>
                </a:cubicBezTo>
                <a:cubicBezTo>
                  <a:pt x="760" y="33"/>
                  <a:pt x="803" y="92"/>
                  <a:pt x="823" y="141"/>
                </a:cubicBezTo>
                <a:cubicBezTo>
                  <a:pt x="834" y="168"/>
                  <a:pt x="835" y="195"/>
                  <a:pt x="836" y="223"/>
                </a:cubicBezTo>
                <a:cubicBezTo>
                  <a:pt x="814" y="221"/>
                  <a:pt x="807" y="224"/>
                  <a:pt x="796" y="199"/>
                </a:cubicBezTo>
                <a:cubicBezTo>
                  <a:pt x="787" y="179"/>
                  <a:pt x="781" y="118"/>
                  <a:pt x="790" y="96"/>
                </a:cubicBezTo>
                <a:cubicBezTo>
                  <a:pt x="807" y="56"/>
                  <a:pt x="862" y="32"/>
                  <a:pt x="903" y="27"/>
                </a:cubicBezTo>
                <a:cubicBezTo>
                  <a:pt x="972" y="18"/>
                  <a:pt x="1021" y="47"/>
                  <a:pt x="1067" y="96"/>
                </a:cubicBezTo>
                <a:cubicBezTo>
                  <a:pt x="1113" y="146"/>
                  <a:pt x="1124" y="195"/>
                  <a:pt x="1125" y="261"/>
                </a:cubicBezTo>
                <a:cubicBezTo>
                  <a:pt x="1126" y="295"/>
                  <a:pt x="1123" y="328"/>
                  <a:pt x="1122" y="362"/>
                </a:cubicBezTo>
                <a:cubicBezTo>
                  <a:pt x="1122" y="364"/>
                  <a:pt x="1122" y="367"/>
                  <a:pt x="1122" y="36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18" name="Freeform 48"/>
          <p:cNvSpPr/>
          <p:nvPr/>
        </p:nvSpPr>
        <p:spPr>
          <a:xfrm>
            <a:off x="6874920" y="3938040"/>
            <a:ext cx="766080" cy="193320"/>
          </a:xfrm>
          <a:custGeom>
            <a:avLst/>
            <a:gdLst/>
            <a:ahLst/>
            <a:rect l="0" t="0" r="r" b="b"/>
            <a:pathLst>
              <a:path w="2128" h="537">
                <a:moveTo>
                  <a:pt x="176" y="51"/>
                </a:moveTo>
                <a:cubicBezTo>
                  <a:pt x="177" y="57"/>
                  <a:pt x="183" y="84"/>
                  <a:pt x="185" y="95"/>
                </a:cubicBezTo>
                <a:cubicBezTo>
                  <a:pt x="195" y="143"/>
                  <a:pt x="227" y="179"/>
                  <a:pt x="278" y="183"/>
                </a:cubicBezTo>
                <a:cubicBezTo>
                  <a:pt x="313" y="186"/>
                  <a:pt x="345" y="186"/>
                  <a:pt x="369" y="157"/>
                </a:cubicBezTo>
                <a:cubicBezTo>
                  <a:pt x="390" y="132"/>
                  <a:pt x="388" y="84"/>
                  <a:pt x="367" y="60"/>
                </a:cubicBezTo>
                <a:cubicBezTo>
                  <a:pt x="320" y="6"/>
                  <a:pt x="241" y="0"/>
                  <a:pt x="176" y="3"/>
                </a:cubicBezTo>
                <a:cubicBezTo>
                  <a:pt x="104" y="6"/>
                  <a:pt x="36" y="40"/>
                  <a:pt x="19" y="116"/>
                </a:cubicBezTo>
                <a:cubicBezTo>
                  <a:pt x="0" y="200"/>
                  <a:pt x="61" y="248"/>
                  <a:pt x="128" y="284"/>
                </a:cubicBezTo>
                <a:cubicBezTo>
                  <a:pt x="282" y="367"/>
                  <a:pt x="509" y="388"/>
                  <a:pt x="681" y="360"/>
                </a:cubicBezTo>
                <a:cubicBezTo>
                  <a:pt x="787" y="343"/>
                  <a:pt x="852" y="279"/>
                  <a:pt x="870" y="176"/>
                </a:cubicBezTo>
                <a:cubicBezTo>
                  <a:pt x="877" y="135"/>
                  <a:pt x="876" y="92"/>
                  <a:pt x="876" y="50"/>
                </a:cubicBezTo>
                <a:cubicBezTo>
                  <a:pt x="832" y="84"/>
                  <a:pt x="792" y="122"/>
                  <a:pt x="757" y="172"/>
                </a:cubicBezTo>
                <a:cubicBezTo>
                  <a:pt x="715" y="232"/>
                  <a:pt x="685" y="297"/>
                  <a:pt x="652" y="362"/>
                </a:cubicBezTo>
                <a:cubicBezTo>
                  <a:pt x="644" y="378"/>
                  <a:pt x="633" y="415"/>
                  <a:pt x="606" y="406"/>
                </a:cubicBezTo>
                <a:cubicBezTo>
                  <a:pt x="588" y="404"/>
                  <a:pt x="581" y="400"/>
                  <a:pt x="577" y="381"/>
                </a:cubicBezTo>
                <a:moveTo>
                  <a:pt x="536" y="110"/>
                </a:moveTo>
                <a:cubicBezTo>
                  <a:pt x="593" y="104"/>
                  <a:pt x="610" y="126"/>
                  <a:pt x="651" y="166"/>
                </a:cubicBezTo>
                <a:cubicBezTo>
                  <a:pt x="707" y="222"/>
                  <a:pt x="761" y="278"/>
                  <a:pt x="823" y="327"/>
                </a:cubicBezTo>
                <a:cubicBezTo>
                  <a:pt x="884" y="375"/>
                  <a:pt x="941" y="404"/>
                  <a:pt x="1017" y="413"/>
                </a:cubicBezTo>
                <a:moveTo>
                  <a:pt x="1262" y="197"/>
                </a:moveTo>
                <a:cubicBezTo>
                  <a:pt x="1263" y="165"/>
                  <a:pt x="1265" y="143"/>
                  <a:pt x="1258" y="114"/>
                </a:cubicBezTo>
                <a:cubicBezTo>
                  <a:pt x="1180" y="114"/>
                  <a:pt x="1127" y="129"/>
                  <a:pt x="1062" y="176"/>
                </a:cubicBezTo>
                <a:cubicBezTo>
                  <a:pt x="1004" y="217"/>
                  <a:pt x="950" y="275"/>
                  <a:pt x="962" y="352"/>
                </a:cubicBezTo>
                <a:cubicBezTo>
                  <a:pt x="973" y="416"/>
                  <a:pt x="1068" y="429"/>
                  <a:pt x="1120" y="434"/>
                </a:cubicBezTo>
                <a:cubicBezTo>
                  <a:pt x="1185" y="440"/>
                  <a:pt x="1265" y="448"/>
                  <a:pt x="1318" y="403"/>
                </a:cubicBezTo>
                <a:cubicBezTo>
                  <a:pt x="1352" y="374"/>
                  <a:pt x="1358" y="325"/>
                  <a:pt x="1360" y="283"/>
                </a:cubicBezTo>
                <a:cubicBezTo>
                  <a:pt x="1360" y="277"/>
                  <a:pt x="1360" y="272"/>
                  <a:pt x="1360" y="266"/>
                </a:cubicBezTo>
                <a:cubicBezTo>
                  <a:pt x="1357" y="294"/>
                  <a:pt x="1355" y="302"/>
                  <a:pt x="1350" y="330"/>
                </a:cubicBezTo>
                <a:cubicBezTo>
                  <a:pt x="1343" y="372"/>
                  <a:pt x="1330" y="440"/>
                  <a:pt x="1349" y="481"/>
                </a:cubicBezTo>
                <a:cubicBezTo>
                  <a:pt x="1366" y="518"/>
                  <a:pt x="1395" y="517"/>
                  <a:pt x="1428" y="522"/>
                </a:cubicBezTo>
                <a:moveTo>
                  <a:pt x="1541" y="246"/>
                </a:moveTo>
                <a:cubicBezTo>
                  <a:pt x="1541" y="221"/>
                  <a:pt x="1545" y="205"/>
                  <a:pt x="1549" y="183"/>
                </a:cubicBezTo>
                <a:cubicBezTo>
                  <a:pt x="1553" y="192"/>
                  <a:pt x="1564" y="225"/>
                  <a:pt x="1567" y="246"/>
                </a:cubicBezTo>
                <a:cubicBezTo>
                  <a:pt x="1577" y="327"/>
                  <a:pt x="1585" y="406"/>
                  <a:pt x="1585" y="488"/>
                </a:cubicBezTo>
                <a:cubicBezTo>
                  <a:pt x="1585" y="459"/>
                  <a:pt x="1585" y="451"/>
                  <a:pt x="1589" y="422"/>
                </a:cubicBezTo>
                <a:cubicBezTo>
                  <a:pt x="1595" y="378"/>
                  <a:pt x="1612" y="343"/>
                  <a:pt x="1639" y="307"/>
                </a:cubicBezTo>
                <a:cubicBezTo>
                  <a:pt x="1668" y="269"/>
                  <a:pt x="1695" y="247"/>
                  <a:pt x="1742" y="244"/>
                </a:cubicBezTo>
                <a:cubicBezTo>
                  <a:pt x="1788" y="241"/>
                  <a:pt x="1802" y="301"/>
                  <a:pt x="1812" y="337"/>
                </a:cubicBezTo>
                <a:cubicBezTo>
                  <a:pt x="1820" y="366"/>
                  <a:pt x="1824" y="394"/>
                  <a:pt x="1826" y="423"/>
                </a:cubicBezTo>
                <a:cubicBezTo>
                  <a:pt x="1826" y="429"/>
                  <a:pt x="1825" y="458"/>
                  <a:pt x="1824" y="429"/>
                </a:cubicBezTo>
                <a:cubicBezTo>
                  <a:pt x="1822" y="386"/>
                  <a:pt x="1861" y="362"/>
                  <a:pt x="1891" y="337"/>
                </a:cubicBezTo>
                <a:cubicBezTo>
                  <a:pt x="1929" y="305"/>
                  <a:pt x="1972" y="266"/>
                  <a:pt x="2020" y="252"/>
                </a:cubicBezTo>
                <a:cubicBezTo>
                  <a:pt x="2066" y="239"/>
                  <a:pt x="2099" y="249"/>
                  <a:pt x="2111" y="298"/>
                </a:cubicBezTo>
                <a:cubicBezTo>
                  <a:pt x="2127" y="362"/>
                  <a:pt x="2114" y="431"/>
                  <a:pt x="2085" y="489"/>
                </a:cubicBezTo>
                <a:cubicBezTo>
                  <a:pt x="2075" y="505"/>
                  <a:pt x="2066" y="520"/>
                  <a:pt x="2056" y="53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19" name="Freeform 49"/>
          <p:cNvSpPr/>
          <p:nvPr/>
        </p:nvSpPr>
        <p:spPr>
          <a:xfrm>
            <a:off x="1248480" y="4394160"/>
            <a:ext cx="1220400" cy="356040"/>
          </a:xfrm>
          <a:custGeom>
            <a:avLst/>
            <a:gdLst/>
            <a:ahLst/>
            <a:rect l="0" t="0" r="r" b="b"/>
            <a:pathLst>
              <a:path w="3390" h="989">
                <a:moveTo>
                  <a:pt x="18" y="324"/>
                </a:moveTo>
                <a:cubicBezTo>
                  <a:pt x="10" y="311"/>
                  <a:pt x="6" y="304"/>
                  <a:pt x="7" y="287"/>
                </a:cubicBezTo>
                <a:cubicBezTo>
                  <a:pt x="8" y="272"/>
                  <a:pt x="10" y="276"/>
                  <a:pt x="19" y="267"/>
                </a:cubicBezTo>
                <a:cubicBezTo>
                  <a:pt x="48" y="277"/>
                  <a:pt x="57" y="290"/>
                  <a:pt x="70" y="327"/>
                </a:cubicBezTo>
                <a:cubicBezTo>
                  <a:pt x="96" y="403"/>
                  <a:pt x="88" y="487"/>
                  <a:pt x="88" y="566"/>
                </a:cubicBezTo>
                <a:cubicBezTo>
                  <a:pt x="88" y="637"/>
                  <a:pt x="77" y="697"/>
                  <a:pt x="49" y="763"/>
                </a:cubicBezTo>
                <a:cubicBezTo>
                  <a:pt x="40" y="784"/>
                  <a:pt x="0" y="829"/>
                  <a:pt x="22" y="824"/>
                </a:cubicBezTo>
                <a:cubicBezTo>
                  <a:pt x="28" y="819"/>
                  <a:pt x="34" y="814"/>
                  <a:pt x="40" y="808"/>
                </a:cubicBezTo>
                <a:moveTo>
                  <a:pt x="88" y="358"/>
                </a:moveTo>
                <a:cubicBezTo>
                  <a:pt x="86" y="314"/>
                  <a:pt x="73" y="256"/>
                  <a:pt x="97" y="216"/>
                </a:cubicBezTo>
                <a:cubicBezTo>
                  <a:pt x="116" y="186"/>
                  <a:pt x="170" y="174"/>
                  <a:pt x="200" y="196"/>
                </a:cubicBezTo>
                <a:cubicBezTo>
                  <a:pt x="250" y="234"/>
                  <a:pt x="255" y="300"/>
                  <a:pt x="256" y="356"/>
                </a:cubicBezTo>
                <a:cubicBezTo>
                  <a:pt x="258" y="422"/>
                  <a:pt x="227" y="460"/>
                  <a:pt x="173" y="496"/>
                </a:cubicBezTo>
                <a:cubicBezTo>
                  <a:pt x="156" y="508"/>
                  <a:pt x="86" y="546"/>
                  <a:pt x="70" y="520"/>
                </a:cubicBezTo>
                <a:cubicBezTo>
                  <a:pt x="70" y="496"/>
                  <a:pt x="71" y="486"/>
                  <a:pt x="77" y="469"/>
                </a:cubicBezTo>
                <a:moveTo>
                  <a:pt x="592" y="321"/>
                </a:moveTo>
                <a:cubicBezTo>
                  <a:pt x="542" y="336"/>
                  <a:pt x="510" y="355"/>
                  <a:pt x="477" y="400"/>
                </a:cubicBezTo>
                <a:cubicBezTo>
                  <a:pt x="448" y="440"/>
                  <a:pt x="425" y="495"/>
                  <a:pt x="419" y="544"/>
                </a:cubicBezTo>
                <a:cubicBezTo>
                  <a:pt x="415" y="576"/>
                  <a:pt x="412" y="598"/>
                  <a:pt x="444" y="607"/>
                </a:cubicBezTo>
                <a:cubicBezTo>
                  <a:pt x="485" y="619"/>
                  <a:pt x="528" y="594"/>
                  <a:pt x="556" y="566"/>
                </a:cubicBezTo>
                <a:cubicBezTo>
                  <a:pt x="590" y="532"/>
                  <a:pt x="617" y="485"/>
                  <a:pt x="623" y="437"/>
                </a:cubicBezTo>
                <a:cubicBezTo>
                  <a:pt x="623" y="412"/>
                  <a:pt x="623" y="405"/>
                  <a:pt x="623" y="389"/>
                </a:cubicBezTo>
                <a:cubicBezTo>
                  <a:pt x="625" y="411"/>
                  <a:pt x="620" y="392"/>
                  <a:pt x="623" y="414"/>
                </a:cubicBezTo>
                <a:cubicBezTo>
                  <a:pt x="629" y="462"/>
                  <a:pt x="665" y="483"/>
                  <a:pt x="711" y="488"/>
                </a:cubicBezTo>
                <a:cubicBezTo>
                  <a:pt x="775" y="496"/>
                  <a:pt x="836" y="485"/>
                  <a:pt x="893" y="455"/>
                </a:cubicBezTo>
                <a:cubicBezTo>
                  <a:pt x="946" y="427"/>
                  <a:pt x="989" y="392"/>
                  <a:pt x="999" y="332"/>
                </a:cubicBezTo>
                <a:cubicBezTo>
                  <a:pt x="1003" y="310"/>
                  <a:pt x="999" y="285"/>
                  <a:pt x="999" y="263"/>
                </a:cubicBezTo>
                <a:cubicBezTo>
                  <a:pt x="1037" y="271"/>
                  <a:pt x="1052" y="283"/>
                  <a:pt x="1083" y="314"/>
                </a:cubicBezTo>
                <a:cubicBezTo>
                  <a:pt x="1143" y="374"/>
                  <a:pt x="1220" y="452"/>
                  <a:pt x="1241" y="537"/>
                </a:cubicBezTo>
                <a:cubicBezTo>
                  <a:pt x="1245" y="551"/>
                  <a:pt x="1244" y="561"/>
                  <a:pt x="1246" y="575"/>
                </a:cubicBezTo>
                <a:cubicBezTo>
                  <a:pt x="1231" y="560"/>
                  <a:pt x="1220" y="564"/>
                  <a:pt x="1207" y="534"/>
                </a:cubicBezTo>
                <a:cubicBezTo>
                  <a:pt x="1197" y="511"/>
                  <a:pt x="1193" y="447"/>
                  <a:pt x="1201" y="423"/>
                </a:cubicBezTo>
                <a:cubicBezTo>
                  <a:pt x="1216" y="379"/>
                  <a:pt x="1265" y="346"/>
                  <a:pt x="1304" y="325"/>
                </a:cubicBezTo>
                <a:cubicBezTo>
                  <a:pt x="1325" y="314"/>
                  <a:pt x="1349" y="308"/>
                  <a:pt x="1372" y="300"/>
                </a:cubicBezTo>
                <a:cubicBezTo>
                  <a:pt x="1359" y="305"/>
                  <a:pt x="1351" y="295"/>
                  <a:pt x="1344" y="307"/>
                </a:cubicBezTo>
                <a:cubicBezTo>
                  <a:pt x="1332" y="328"/>
                  <a:pt x="1339" y="336"/>
                  <a:pt x="1356" y="349"/>
                </a:cubicBezTo>
                <a:cubicBezTo>
                  <a:pt x="1440" y="413"/>
                  <a:pt x="1576" y="385"/>
                  <a:pt x="1663" y="458"/>
                </a:cubicBezTo>
                <a:cubicBezTo>
                  <a:pt x="1690" y="480"/>
                  <a:pt x="1692" y="516"/>
                  <a:pt x="1676" y="546"/>
                </a:cubicBezTo>
                <a:cubicBezTo>
                  <a:pt x="1658" y="580"/>
                  <a:pt x="1571" y="587"/>
                  <a:pt x="1538" y="589"/>
                </a:cubicBezTo>
                <a:cubicBezTo>
                  <a:pt x="1518" y="589"/>
                  <a:pt x="1514" y="589"/>
                  <a:pt x="1502" y="589"/>
                </a:cubicBezTo>
                <a:cubicBezTo>
                  <a:pt x="1503" y="530"/>
                  <a:pt x="1519" y="507"/>
                  <a:pt x="1568" y="468"/>
                </a:cubicBezTo>
                <a:cubicBezTo>
                  <a:pt x="1626" y="422"/>
                  <a:pt x="1751" y="340"/>
                  <a:pt x="1830" y="379"/>
                </a:cubicBezTo>
                <a:cubicBezTo>
                  <a:pt x="1867" y="397"/>
                  <a:pt x="1852" y="515"/>
                  <a:pt x="1850" y="547"/>
                </a:cubicBezTo>
                <a:cubicBezTo>
                  <a:pt x="1848" y="583"/>
                  <a:pt x="1844" y="584"/>
                  <a:pt x="1820" y="595"/>
                </a:cubicBezTo>
                <a:cubicBezTo>
                  <a:pt x="1817" y="593"/>
                  <a:pt x="1814" y="591"/>
                  <a:pt x="1811" y="589"/>
                </a:cubicBezTo>
                <a:moveTo>
                  <a:pt x="1811" y="20"/>
                </a:moveTo>
                <a:cubicBezTo>
                  <a:pt x="1815" y="5"/>
                  <a:pt x="1814" y="0"/>
                  <a:pt x="1825" y="0"/>
                </a:cubicBezTo>
                <a:cubicBezTo>
                  <a:pt x="1858" y="12"/>
                  <a:pt x="1875" y="56"/>
                  <a:pt x="1893" y="89"/>
                </a:cubicBezTo>
                <a:cubicBezTo>
                  <a:pt x="1912" y="127"/>
                  <a:pt x="1918" y="139"/>
                  <a:pt x="1935" y="162"/>
                </a:cubicBezTo>
                <a:moveTo>
                  <a:pt x="2183" y="283"/>
                </a:moveTo>
                <a:cubicBezTo>
                  <a:pt x="2199" y="300"/>
                  <a:pt x="2217" y="316"/>
                  <a:pt x="2232" y="335"/>
                </a:cubicBezTo>
                <a:cubicBezTo>
                  <a:pt x="2268" y="382"/>
                  <a:pt x="2365" y="502"/>
                  <a:pt x="2437" y="440"/>
                </a:cubicBezTo>
                <a:cubicBezTo>
                  <a:pt x="2471" y="411"/>
                  <a:pt x="2477" y="354"/>
                  <a:pt x="2487" y="314"/>
                </a:cubicBezTo>
                <a:cubicBezTo>
                  <a:pt x="2510" y="326"/>
                  <a:pt x="2538" y="343"/>
                  <a:pt x="2563" y="353"/>
                </a:cubicBezTo>
                <a:cubicBezTo>
                  <a:pt x="2715" y="414"/>
                  <a:pt x="2931" y="419"/>
                  <a:pt x="3088" y="381"/>
                </a:cubicBezTo>
                <a:cubicBezTo>
                  <a:pt x="3130" y="371"/>
                  <a:pt x="3223" y="348"/>
                  <a:pt x="3228" y="292"/>
                </a:cubicBezTo>
                <a:cubicBezTo>
                  <a:pt x="3233" y="234"/>
                  <a:pt x="3167" y="208"/>
                  <a:pt x="3119" y="198"/>
                </a:cubicBezTo>
                <a:cubicBezTo>
                  <a:pt x="3055" y="184"/>
                  <a:pt x="2977" y="183"/>
                  <a:pt x="2928" y="232"/>
                </a:cubicBezTo>
                <a:cubicBezTo>
                  <a:pt x="2893" y="267"/>
                  <a:pt x="2878" y="348"/>
                  <a:pt x="2906" y="392"/>
                </a:cubicBezTo>
                <a:cubicBezTo>
                  <a:pt x="2932" y="432"/>
                  <a:pt x="3044" y="489"/>
                  <a:pt x="3088" y="449"/>
                </a:cubicBezTo>
                <a:cubicBezTo>
                  <a:pt x="3121" y="419"/>
                  <a:pt x="3114" y="292"/>
                  <a:pt x="3171" y="296"/>
                </a:cubicBezTo>
                <a:cubicBezTo>
                  <a:pt x="3236" y="300"/>
                  <a:pt x="3263" y="392"/>
                  <a:pt x="3281" y="445"/>
                </a:cubicBezTo>
                <a:cubicBezTo>
                  <a:pt x="3334" y="600"/>
                  <a:pt x="3375" y="787"/>
                  <a:pt x="3383" y="951"/>
                </a:cubicBezTo>
                <a:cubicBezTo>
                  <a:pt x="3383" y="972"/>
                  <a:pt x="3384" y="976"/>
                  <a:pt x="3382" y="988"/>
                </a:cubicBezTo>
                <a:cubicBezTo>
                  <a:pt x="3343" y="972"/>
                  <a:pt x="3335" y="970"/>
                  <a:pt x="3319" y="919"/>
                </a:cubicBezTo>
                <a:cubicBezTo>
                  <a:pt x="3295" y="840"/>
                  <a:pt x="3292" y="753"/>
                  <a:pt x="3297" y="671"/>
                </a:cubicBezTo>
                <a:cubicBezTo>
                  <a:pt x="3302" y="585"/>
                  <a:pt x="3332" y="539"/>
                  <a:pt x="3389" y="47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20" name="Freeform 50"/>
          <p:cNvSpPr/>
          <p:nvPr/>
        </p:nvSpPr>
        <p:spPr>
          <a:xfrm>
            <a:off x="2736720" y="4495680"/>
            <a:ext cx="2170440" cy="277200"/>
          </a:xfrm>
          <a:custGeom>
            <a:avLst/>
            <a:gdLst/>
            <a:ahLst/>
            <a:rect l="0" t="0" r="r" b="b"/>
            <a:pathLst>
              <a:path w="6029" h="770">
                <a:moveTo>
                  <a:pt x="300" y="102"/>
                </a:moveTo>
                <a:cubicBezTo>
                  <a:pt x="241" y="104"/>
                  <a:pt x="203" y="103"/>
                  <a:pt x="149" y="135"/>
                </a:cubicBezTo>
                <a:cubicBezTo>
                  <a:pt x="97" y="166"/>
                  <a:pt x="20" y="216"/>
                  <a:pt x="0" y="278"/>
                </a:cubicBezTo>
                <a:cubicBezTo>
                  <a:pt x="0" y="286"/>
                  <a:pt x="0" y="294"/>
                  <a:pt x="0" y="302"/>
                </a:cubicBezTo>
                <a:cubicBezTo>
                  <a:pt x="44" y="321"/>
                  <a:pt x="83" y="335"/>
                  <a:pt x="142" y="330"/>
                </a:cubicBezTo>
                <a:cubicBezTo>
                  <a:pt x="219" y="323"/>
                  <a:pt x="285" y="285"/>
                  <a:pt x="294" y="203"/>
                </a:cubicBezTo>
                <a:cubicBezTo>
                  <a:pt x="301" y="137"/>
                  <a:pt x="262" y="92"/>
                  <a:pt x="212" y="53"/>
                </a:cubicBezTo>
                <a:cubicBezTo>
                  <a:pt x="174" y="24"/>
                  <a:pt x="142" y="18"/>
                  <a:pt x="98" y="10"/>
                </a:cubicBezTo>
                <a:cubicBezTo>
                  <a:pt x="122" y="57"/>
                  <a:pt x="141" y="64"/>
                  <a:pt x="205" y="76"/>
                </a:cubicBezTo>
                <a:cubicBezTo>
                  <a:pt x="315" y="97"/>
                  <a:pt x="428" y="93"/>
                  <a:pt x="540" y="93"/>
                </a:cubicBezTo>
                <a:cubicBezTo>
                  <a:pt x="642" y="93"/>
                  <a:pt x="735" y="59"/>
                  <a:pt x="834" y="53"/>
                </a:cubicBezTo>
                <a:cubicBezTo>
                  <a:pt x="850" y="53"/>
                  <a:pt x="854" y="52"/>
                  <a:pt x="862" y="58"/>
                </a:cubicBezTo>
                <a:cubicBezTo>
                  <a:pt x="861" y="167"/>
                  <a:pt x="835" y="254"/>
                  <a:pt x="809" y="360"/>
                </a:cubicBezTo>
                <a:cubicBezTo>
                  <a:pt x="785" y="458"/>
                  <a:pt x="750" y="601"/>
                  <a:pt x="812" y="691"/>
                </a:cubicBezTo>
                <a:cubicBezTo>
                  <a:pt x="852" y="749"/>
                  <a:pt x="926" y="762"/>
                  <a:pt x="991" y="766"/>
                </a:cubicBezTo>
                <a:cubicBezTo>
                  <a:pt x="1040" y="769"/>
                  <a:pt x="1102" y="768"/>
                  <a:pt x="1116" y="709"/>
                </a:cubicBezTo>
                <a:cubicBezTo>
                  <a:pt x="1137" y="624"/>
                  <a:pt x="1084" y="572"/>
                  <a:pt x="1022" y="522"/>
                </a:cubicBezTo>
                <a:cubicBezTo>
                  <a:pt x="940" y="456"/>
                  <a:pt x="837" y="417"/>
                  <a:pt x="737" y="388"/>
                </a:cubicBezTo>
                <a:cubicBezTo>
                  <a:pt x="710" y="382"/>
                  <a:pt x="704" y="386"/>
                  <a:pt x="694" y="373"/>
                </a:cubicBezTo>
                <a:cubicBezTo>
                  <a:pt x="765" y="361"/>
                  <a:pt x="838" y="353"/>
                  <a:pt x="911" y="347"/>
                </a:cubicBezTo>
                <a:cubicBezTo>
                  <a:pt x="1034" y="338"/>
                  <a:pt x="1154" y="325"/>
                  <a:pt x="1277" y="309"/>
                </a:cubicBezTo>
                <a:moveTo>
                  <a:pt x="2070" y="270"/>
                </a:moveTo>
                <a:cubicBezTo>
                  <a:pt x="2076" y="236"/>
                  <a:pt x="2082" y="219"/>
                  <a:pt x="2069" y="189"/>
                </a:cubicBezTo>
                <a:cubicBezTo>
                  <a:pt x="2010" y="185"/>
                  <a:pt x="1969" y="187"/>
                  <a:pt x="1918" y="224"/>
                </a:cubicBezTo>
                <a:cubicBezTo>
                  <a:pt x="1883" y="249"/>
                  <a:pt x="1835" y="312"/>
                  <a:pt x="1857" y="360"/>
                </a:cubicBezTo>
                <a:cubicBezTo>
                  <a:pt x="1887" y="428"/>
                  <a:pt x="2019" y="441"/>
                  <a:pt x="2078" y="460"/>
                </a:cubicBezTo>
                <a:cubicBezTo>
                  <a:pt x="2144" y="481"/>
                  <a:pt x="2262" y="506"/>
                  <a:pt x="2309" y="565"/>
                </a:cubicBezTo>
                <a:cubicBezTo>
                  <a:pt x="2309" y="571"/>
                  <a:pt x="2310" y="577"/>
                  <a:pt x="2310" y="583"/>
                </a:cubicBezTo>
                <a:cubicBezTo>
                  <a:pt x="2264" y="612"/>
                  <a:pt x="2175" y="605"/>
                  <a:pt x="2118" y="601"/>
                </a:cubicBezTo>
                <a:cubicBezTo>
                  <a:pt x="2035" y="595"/>
                  <a:pt x="1918" y="575"/>
                  <a:pt x="1858" y="509"/>
                </a:cubicBezTo>
                <a:cubicBezTo>
                  <a:pt x="1852" y="497"/>
                  <a:pt x="1847" y="485"/>
                  <a:pt x="1841" y="473"/>
                </a:cubicBezTo>
                <a:moveTo>
                  <a:pt x="2433" y="51"/>
                </a:moveTo>
                <a:cubicBezTo>
                  <a:pt x="2397" y="82"/>
                  <a:pt x="2404" y="118"/>
                  <a:pt x="2403" y="166"/>
                </a:cubicBezTo>
                <a:cubicBezTo>
                  <a:pt x="2402" y="250"/>
                  <a:pt x="2398" y="331"/>
                  <a:pt x="2423" y="412"/>
                </a:cubicBezTo>
                <a:cubicBezTo>
                  <a:pt x="2439" y="466"/>
                  <a:pt x="2467" y="523"/>
                  <a:pt x="2509" y="562"/>
                </a:cubicBezTo>
                <a:cubicBezTo>
                  <a:pt x="2524" y="572"/>
                  <a:pt x="2527" y="576"/>
                  <a:pt x="2539" y="576"/>
                </a:cubicBezTo>
                <a:moveTo>
                  <a:pt x="2233" y="354"/>
                </a:moveTo>
                <a:cubicBezTo>
                  <a:pt x="2322" y="354"/>
                  <a:pt x="2408" y="361"/>
                  <a:pt x="2497" y="370"/>
                </a:cubicBezTo>
                <a:cubicBezTo>
                  <a:pt x="2627" y="383"/>
                  <a:pt x="2757" y="397"/>
                  <a:pt x="2888" y="401"/>
                </a:cubicBezTo>
                <a:cubicBezTo>
                  <a:pt x="2896" y="401"/>
                  <a:pt x="2902" y="402"/>
                  <a:pt x="2910" y="402"/>
                </a:cubicBezTo>
                <a:cubicBezTo>
                  <a:pt x="2892" y="423"/>
                  <a:pt x="2869" y="444"/>
                  <a:pt x="2855" y="469"/>
                </a:cubicBezTo>
                <a:cubicBezTo>
                  <a:pt x="2847" y="484"/>
                  <a:pt x="2834" y="537"/>
                  <a:pt x="2846" y="553"/>
                </a:cubicBezTo>
                <a:cubicBezTo>
                  <a:pt x="2858" y="569"/>
                  <a:pt x="2891" y="563"/>
                  <a:pt x="2906" y="556"/>
                </a:cubicBezTo>
                <a:cubicBezTo>
                  <a:pt x="2953" y="533"/>
                  <a:pt x="2979" y="457"/>
                  <a:pt x="3013" y="420"/>
                </a:cubicBezTo>
                <a:cubicBezTo>
                  <a:pt x="3030" y="403"/>
                  <a:pt x="3059" y="393"/>
                  <a:pt x="3078" y="412"/>
                </a:cubicBezTo>
                <a:cubicBezTo>
                  <a:pt x="3106" y="439"/>
                  <a:pt x="3113" y="490"/>
                  <a:pt x="3137" y="521"/>
                </a:cubicBezTo>
                <a:cubicBezTo>
                  <a:pt x="3172" y="565"/>
                  <a:pt x="3215" y="575"/>
                  <a:pt x="3267" y="588"/>
                </a:cubicBezTo>
                <a:moveTo>
                  <a:pt x="3614" y="515"/>
                </a:moveTo>
                <a:cubicBezTo>
                  <a:pt x="3616" y="476"/>
                  <a:pt x="3632" y="448"/>
                  <a:pt x="3610" y="410"/>
                </a:cubicBezTo>
                <a:cubicBezTo>
                  <a:pt x="3575" y="351"/>
                  <a:pt x="3425" y="380"/>
                  <a:pt x="3380" y="402"/>
                </a:cubicBezTo>
                <a:cubicBezTo>
                  <a:pt x="3325" y="429"/>
                  <a:pt x="3321" y="454"/>
                  <a:pt x="3306" y="502"/>
                </a:cubicBezTo>
                <a:cubicBezTo>
                  <a:pt x="3362" y="521"/>
                  <a:pt x="3408" y="539"/>
                  <a:pt x="3474" y="528"/>
                </a:cubicBezTo>
                <a:cubicBezTo>
                  <a:pt x="3568" y="513"/>
                  <a:pt x="3669" y="451"/>
                  <a:pt x="3697" y="356"/>
                </a:cubicBezTo>
                <a:cubicBezTo>
                  <a:pt x="3718" y="286"/>
                  <a:pt x="3709" y="192"/>
                  <a:pt x="3697" y="121"/>
                </a:cubicBezTo>
                <a:cubicBezTo>
                  <a:pt x="3688" y="72"/>
                  <a:pt x="3675" y="49"/>
                  <a:pt x="3650" y="23"/>
                </a:cubicBezTo>
                <a:cubicBezTo>
                  <a:pt x="3614" y="70"/>
                  <a:pt x="3589" y="108"/>
                  <a:pt x="3583" y="178"/>
                </a:cubicBezTo>
                <a:cubicBezTo>
                  <a:pt x="3575" y="269"/>
                  <a:pt x="3580" y="341"/>
                  <a:pt x="3647" y="409"/>
                </a:cubicBezTo>
                <a:cubicBezTo>
                  <a:pt x="3687" y="450"/>
                  <a:pt x="3799" y="505"/>
                  <a:pt x="3859" y="476"/>
                </a:cubicBezTo>
                <a:cubicBezTo>
                  <a:pt x="3924" y="445"/>
                  <a:pt x="3923" y="366"/>
                  <a:pt x="3964" y="315"/>
                </a:cubicBezTo>
                <a:cubicBezTo>
                  <a:pt x="3975" y="302"/>
                  <a:pt x="3977" y="298"/>
                  <a:pt x="3989" y="298"/>
                </a:cubicBezTo>
                <a:cubicBezTo>
                  <a:pt x="4009" y="311"/>
                  <a:pt x="4028" y="325"/>
                  <a:pt x="4050" y="341"/>
                </a:cubicBezTo>
                <a:cubicBezTo>
                  <a:pt x="4083" y="365"/>
                  <a:pt x="4105" y="374"/>
                  <a:pt x="4146" y="373"/>
                </a:cubicBezTo>
                <a:cubicBezTo>
                  <a:pt x="4165" y="373"/>
                  <a:pt x="4171" y="374"/>
                  <a:pt x="4180" y="364"/>
                </a:cubicBezTo>
                <a:cubicBezTo>
                  <a:pt x="4181" y="328"/>
                  <a:pt x="4193" y="316"/>
                  <a:pt x="4171" y="281"/>
                </a:cubicBezTo>
                <a:cubicBezTo>
                  <a:pt x="4148" y="244"/>
                  <a:pt x="4085" y="234"/>
                  <a:pt x="4047" y="240"/>
                </a:cubicBezTo>
                <a:cubicBezTo>
                  <a:pt x="3996" y="248"/>
                  <a:pt x="3934" y="328"/>
                  <a:pt x="3917" y="373"/>
                </a:cubicBezTo>
                <a:cubicBezTo>
                  <a:pt x="3892" y="439"/>
                  <a:pt x="3933" y="464"/>
                  <a:pt x="3992" y="480"/>
                </a:cubicBezTo>
                <a:cubicBezTo>
                  <a:pt x="4069" y="500"/>
                  <a:pt x="4177" y="501"/>
                  <a:pt x="4254" y="480"/>
                </a:cubicBezTo>
                <a:cubicBezTo>
                  <a:pt x="4326" y="460"/>
                  <a:pt x="4392" y="407"/>
                  <a:pt x="4406" y="331"/>
                </a:cubicBezTo>
                <a:cubicBezTo>
                  <a:pt x="4412" y="296"/>
                  <a:pt x="4412" y="262"/>
                  <a:pt x="4413" y="227"/>
                </a:cubicBezTo>
                <a:cubicBezTo>
                  <a:pt x="4413" y="281"/>
                  <a:pt x="4398" y="359"/>
                  <a:pt x="4433" y="405"/>
                </a:cubicBezTo>
                <a:cubicBezTo>
                  <a:pt x="4472" y="456"/>
                  <a:pt x="4561" y="442"/>
                  <a:pt x="4615" y="433"/>
                </a:cubicBezTo>
                <a:cubicBezTo>
                  <a:pt x="4657" y="426"/>
                  <a:pt x="4692" y="417"/>
                  <a:pt x="4735" y="418"/>
                </a:cubicBezTo>
                <a:cubicBezTo>
                  <a:pt x="4811" y="420"/>
                  <a:pt x="4874" y="474"/>
                  <a:pt x="4952" y="466"/>
                </a:cubicBezTo>
                <a:cubicBezTo>
                  <a:pt x="4998" y="461"/>
                  <a:pt x="5020" y="435"/>
                  <a:pt x="5029" y="387"/>
                </a:cubicBezTo>
                <a:cubicBezTo>
                  <a:pt x="5041" y="323"/>
                  <a:pt x="5033" y="256"/>
                  <a:pt x="5014" y="195"/>
                </a:cubicBezTo>
                <a:cubicBezTo>
                  <a:pt x="4994" y="131"/>
                  <a:pt x="4971" y="62"/>
                  <a:pt x="4952" y="0"/>
                </a:cubicBezTo>
                <a:cubicBezTo>
                  <a:pt x="4938" y="49"/>
                  <a:pt x="4928" y="101"/>
                  <a:pt x="4926" y="157"/>
                </a:cubicBezTo>
                <a:cubicBezTo>
                  <a:pt x="4923" y="253"/>
                  <a:pt x="4931" y="325"/>
                  <a:pt x="4963" y="415"/>
                </a:cubicBezTo>
                <a:cubicBezTo>
                  <a:pt x="4973" y="444"/>
                  <a:pt x="4985" y="471"/>
                  <a:pt x="4997" y="499"/>
                </a:cubicBezTo>
                <a:moveTo>
                  <a:pt x="4823" y="317"/>
                </a:moveTo>
                <a:cubicBezTo>
                  <a:pt x="4862" y="298"/>
                  <a:pt x="4921" y="304"/>
                  <a:pt x="4966" y="303"/>
                </a:cubicBezTo>
                <a:cubicBezTo>
                  <a:pt x="5044" y="302"/>
                  <a:pt x="5121" y="303"/>
                  <a:pt x="5199" y="303"/>
                </a:cubicBezTo>
                <a:moveTo>
                  <a:pt x="5566" y="168"/>
                </a:moveTo>
                <a:cubicBezTo>
                  <a:pt x="5559" y="168"/>
                  <a:pt x="5539" y="169"/>
                  <a:pt x="5546" y="169"/>
                </a:cubicBezTo>
                <a:cubicBezTo>
                  <a:pt x="5571" y="171"/>
                  <a:pt x="5591" y="170"/>
                  <a:pt x="5614" y="159"/>
                </a:cubicBezTo>
                <a:cubicBezTo>
                  <a:pt x="5652" y="140"/>
                  <a:pt x="5690" y="113"/>
                  <a:pt x="5719" y="82"/>
                </a:cubicBezTo>
                <a:cubicBezTo>
                  <a:pt x="5741" y="58"/>
                  <a:pt x="5750" y="35"/>
                  <a:pt x="5761" y="6"/>
                </a:cubicBezTo>
                <a:cubicBezTo>
                  <a:pt x="5758" y="10"/>
                  <a:pt x="5720" y="78"/>
                  <a:pt x="5712" y="102"/>
                </a:cubicBezTo>
                <a:cubicBezTo>
                  <a:pt x="5679" y="198"/>
                  <a:pt x="5676" y="302"/>
                  <a:pt x="5675" y="403"/>
                </a:cubicBezTo>
                <a:cubicBezTo>
                  <a:pt x="5675" y="438"/>
                  <a:pt x="5689" y="511"/>
                  <a:pt x="5669" y="542"/>
                </a:cubicBezTo>
                <a:cubicBezTo>
                  <a:pt x="5659" y="558"/>
                  <a:pt x="5579" y="552"/>
                  <a:pt x="5564" y="549"/>
                </a:cubicBezTo>
                <a:cubicBezTo>
                  <a:pt x="5538" y="544"/>
                  <a:pt x="5510" y="530"/>
                  <a:pt x="5488" y="519"/>
                </a:cubicBezTo>
                <a:cubicBezTo>
                  <a:pt x="5668" y="519"/>
                  <a:pt x="5848" y="521"/>
                  <a:pt x="6028" y="51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21" name="Freeform 51"/>
          <p:cNvSpPr/>
          <p:nvPr/>
        </p:nvSpPr>
        <p:spPr>
          <a:xfrm>
            <a:off x="5354640" y="4457520"/>
            <a:ext cx="255600" cy="228600"/>
          </a:xfrm>
          <a:custGeom>
            <a:avLst/>
            <a:gdLst/>
            <a:ahLst/>
            <a:rect l="0" t="0" r="r" b="b"/>
            <a:pathLst>
              <a:path w="710" h="635">
                <a:moveTo>
                  <a:pt x="0" y="290"/>
                </a:moveTo>
                <a:cubicBezTo>
                  <a:pt x="18" y="290"/>
                  <a:pt x="21" y="291"/>
                  <a:pt x="32" y="310"/>
                </a:cubicBezTo>
                <a:cubicBezTo>
                  <a:pt x="53" y="346"/>
                  <a:pt x="58" y="394"/>
                  <a:pt x="64" y="435"/>
                </a:cubicBezTo>
                <a:cubicBezTo>
                  <a:pt x="70" y="473"/>
                  <a:pt x="70" y="512"/>
                  <a:pt x="70" y="552"/>
                </a:cubicBezTo>
                <a:cubicBezTo>
                  <a:pt x="70" y="560"/>
                  <a:pt x="75" y="588"/>
                  <a:pt x="65" y="593"/>
                </a:cubicBezTo>
                <a:cubicBezTo>
                  <a:pt x="60" y="595"/>
                  <a:pt x="42" y="593"/>
                  <a:pt x="37" y="593"/>
                </a:cubicBezTo>
                <a:moveTo>
                  <a:pt x="83" y="41"/>
                </a:moveTo>
                <a:cubicBezTo>
                  <a:pt x="91" y="27"/>
                  <a:pt x="97" y="20"/>
                  <a:pt x="110" y="11"/>
                </a:cubicBezTo>
                <a:cubicBezTo>
                  <a:pt x="114" y="8"/>
                  <a:pt x="114" y="8"/>
                  <a:pt x="114" y="4"/>
                </a:cubicBezTo>
                <a:cubicBezTo>
                  <a:pt x="114" y="0"/>
                  <a:pt x="114" y="2"/>
                  <a:pt x="110" y="1"/>
                </a:cubicBezTo>
                <a:moveTo>
                  <a:pt x="599" y="257"/>
                </a:moveTo>
                <a:cubicBezTo>
                  <a:pt x="583" y="249"/>
                  <a:pt x="618" y="250"/>
                  <a:pt x="565" y="249"/>
                </a:cubicBezTo>
                <a:cubicBezTo>
                  <a:pt x="510" y="248"/>
                  <a:pt x="458" y="244"/>
                  <a:pt x="412" y="283"/>
                </a:cubicBezTo>
                <a:cubicBezTo>
                  <a:pt x="388" y="303"/>
                  <a:pt x="379" y="354"/>
                  <a:pt x="402" y="379"/>
                </a:cubicBezTo>
                <a:cubicBezTo>
                  <a:pt x="460" y="443"/>
                  <a:pt x="564" y="462"/>
                  <a:pt x="635" y="508"/>
                </a:cubicBezTo>
                <a:cubicBezTo>
                  <a:pt x="657" y="523"/>
                  <a:pt x="709" y="570"/>
                  <a:pt x="669" y="598"/>
                </a:cubicBezTo>
                <a:cubicBezTo>
                  <a:pt x="629" y="626"/>
                  <a:pt x="562" y="623"/>
                  <a:pt x="516" y="624"/>
                </a:cubicBezTo>
                <a:cubicBezTo>
                  <a:pt x="501" y="624"/>
                  <a:pt x="441" y="634"/>
                  <a:pt x="430" y="614"/>
                </a:cubicBezTo>
                <a:cubicBezTo>
                  <a:pt x="430" y="610"/>
                  <a:pt x="430" y="605"/>
                  <a:pt x="430" y="60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22" name="Freeform 52"/>
          <p:cNvSpPr/>
          <p:nvPr/>
        </p:nvSpPr>
        <p:spPr>
          <a:xfrm>
            <a:off x="6060240" y="4425840"/>
            <a:ext cx="1809360" cy="305640"/>
          </a:xfrm>
          <a:custGeom>
            <a:avLst/>
            <a:gdLst/>
            <a:ahLst/>
            <a:rect l="0" t="0" r="r" b="b"/>
            <a:pathLst>
              <a:path w="5026" h="849">
                <a:moveTo>
                  <a:pt x="244" y="293"/>
                </a:moveTo>
                <a:cubicBezTo>
                  <a:pt x="244" y="289"/>
                  <a:pt x="244" y="283"/>
                  <a:pt x="241" y="279"/>
                </a:cubicBezTo>
                <a:cubicBezTo>
                  <a:pt x="239" y="276"/>
                  <a:pt x="237" y="276"/>
                  <a:pt x="234" y="276"/>
                </a:cubicBezTo>
                <a:cubicBezTo>
                  <a:pt x="233" y="276"/>
                  <a:pt x="232" y="276"/>
                  <a:pt x="231" y="276"/>
                </a:cubicBezTo>
                <a:moveTo>
                  <a:pt x="244" y="293"/>
                </a:moveTo>
                <a:cubicBezTo>
                  <a:pt x="0" y="112"/>
                  <a:pt x="227" y="293"/>
                  <a:pt x="213" y="264"/>
                </a:cubicBezTo>
                <a:cubicBezTo>
                  <a:pt x="235" y="282"/>
                  <a:pt x="240" y="300"/>
                  <a:pt x="245" y="328"/>
                </a:cubicBezTo>
                <a:cubicBezTo>
                  <a:pt x="253" y="374"/>
                  <a:pt x="251" y="420"/>
                  <a:pt x="251" y="466"/>
                </a:cubicBezTo>
                <a:cubicBezTo>
                  <a:pt x="251" y="508"/>
                  <a:pt x="244" y="548"/>
                  <a:pt x="225" y="584"/>
                </a:cubicBezTo>
                <a:cubicBezTo>
                  <a:pt x="217" y="598"/>
                  <a:pt x="208" y="611"/>
                  <a:pt x="200" y="626"/>
                </a:cubicBezTo>
                <a:moveTo>
                  <a:pt x="267" y="106"/>
                </a:moveTo>
                <a:cubicBezTo>
                  <a:pt x="265" y="84"/>
                  <a:pt x="263" y="64"/>
                  <a:pt x="263" y="43"/>
                </a:cubicBezTo>
                <a:cubicBezTo>
                  <a:pt x="263" y="42"/>
                  <a:pt x="263" y="41"/>
                  <a:pt x="263" y="40"/>
                </a:cubicBezTo>
                <a:cubicBezTo>
                  <a:pt x="280" y="67"/>
                  <a:pt x="303" y="92"/>
                  <a:pt x="323" y="116"/>
                </a:cubicBezTo>
                <a:moveTo>
                  <a:pt x="509" y="289"/>
                </a:moveTo>
                <a:cubicBezTo>
                  <a:pt x="530" y="330"/>
                  <a:pt x="552" y="360"/>
                  <a:pt x="562" y="408"/>
                </a:cubicBezTo>
                <a:cubicBezTo>
                  <a:pt x="572" y="459"/>
                  <a:pt x="561" y="512"/>
                  <a:pt x="603" y="547"/>
                </a:cubicBezTo>
                <a:cubicBezTo>
                  <a:pt x="616" y="547"/>
                  <a:pt x="620" y="547"/>
                  <a:pt x="628" y="547"/>
                </a:cubicBezTo>
                <a:cubicBezTo>
                  <a:pt x="647" y="519"/>
                  <a:pt x="663" y="495"/>
                  <a:pt x="676" y="460"/>
                </a:cubicBezTo>
                <a:cubicBezTo>
                  <a:pt x="688" y="430"/>
                  <a:pt x="699" y="399"/>
                  <a:pt x="712" y="370"/>
                </a:cubicBezTo>
                <a:cubicBezTo>
                  <a:pt x="733" y="389"/>
                  <a:pt x="744" y="392"/>
                  <a:pt x="770" y="429"/>
                </a:cubicBezTo>
                <a:cubicBezTo>
                  <a:pt x="821" y="502"/>
                  <a:pt x="868" y="548"/>
                  <a:pt x="954" y="575"/>
                </a:cubicBezTo>
                <a:cubicBezTo>
                  <a:pt x="1023" y="597"/>
                  <a:pt x="1133" y="608"/>
                  <a:pt x="1201" y="573"/>
                </a:cubicBezTo>
                <a:cubicBezTo>
                  <a:pt x="1270" y="537"/>
                  <a:pt x="1315" y="438"/>
                  <a:pt x="1295" y="360"/>
                </a:cubicBezTo>
                <a:cubicBezTo>
                  <a:pt x="1275" y="279"/>
                  <a:pt x="1205" y="272"/>
                  <a:pt x="1133" y="274"/>
                </a:cubicBezTo>
                <a:cubicBezTo>
                  <a:pt x="1043" y="277"/>
                  <a:pt x="952" y="318"/>
                  <a:pt x="882" y="377"/>
                </a:cubicBezTo>
                <a:cubicBezTo>
                  <a:pt x="837" y="414"/>
                  <a:pt x="850" y="429"/>
                  <a:pt x="834" y="474"/>
                </a:cubicBezTo>
                <a:cubicBezTo>
                  <a:pt x="892" y="511"/>
                  <a:pt x="919" y="523"/>
                  <a:pt x="997" y="524"/>
                </a:cubicBezTo>
                <a:cubicBezTo>
                  <a:pt x="1080" y="526"/>
                  <a:pt x="1155" y="507"/>
                  <a:pt x="1214" y="439"/>
                </a:cubicBezTo>
                <a:cubicBezTo>
                  <a:pt x="1309" y="330"/>
                  <a:pt x="1297" y="168"/>
                  <a:pt x="1300" y="33"/>
                </a:cubicBezTo>
                <a:cubicBezTo>
                  <a:pt x="1300" y="13"/>
                  <a:pt x="1300" y="11"/>
                  <a:pt x="1300" y="0"/>
                </a:cubicBezTo>
                <a:cubicBezTo>
                  <a:pt x="1290" y="54"/>
                  <a:pt x="1277" y="111"/>
                  <a:pt x="1272" y="166"/>
                </a:cubicBezTo>
                <a:cubicBezTo>
                  <a:pt x="1261" y="290"/>
                  <a:pt x="1262" y="412"/>
                  <a:pt x="1336" y="517"/>
                </a:cubicBezTo>
                <a:cubicBezTo>
                  <a:pt x="1360" y="552"/>
                  <a:pt x="1399" y="580"/>
                  <a:pt x="1443" y="573"/>
                </a:cubicBezTo>
                <a:cubicBezTo>
                  <a:pt x="1488" y="566"/>
                  <a:pt x="1500" y="525"/>
                  <a:pt x="1509" y="484"/>
                </a:cubicBezTo>
                <a:cubicBezTo>
                  <a:pt x="1520" y="437"/>
                  <a:pt x="1515" y="380"/>
                  <a:pt x="1519" y="331"/>
                </a:cubicBezTo>
                <a:cubicBezTo>
                  <a:pt x="1540" y="344"/>
                  <a:pt x="1560" y="360"/>
                  <a:pt x="1582" y="379"/>
                </a:cubicBezTo>
                <a:cubicBezTo>
                  <a:pt x="1672" y="453"/>
                  <a:pt x="1773" y="465"/>
                  <a:pt x="1874" y="454"/>
                </a:cubicBezTo>
                <a:cubicBezTo>
                  <a:pt x="1859" y="401"/>
                  <a:pt x="1854" y="383"/>
                  <a:pt x="1799" y="354"/>
                </a:cubicBezTo>
                <a:cubicBezTo>
                  <a:pt x="1744" y="324"/>
                  <a:pt x="1676" y="310"/>
                  <a:pt x="1625" y="354"/>
                </a:cubicBezTo>
                <a:cubicBezTo>
                  <a:pt x="1584" y="388"/>
                  <a:pt x="1549" y="473"/>
                  <a:pt x="1567" y="528"/>
                </a:cubicBezTo>
                <a:cubicBezTo>
                  <a:pt x="1589" y="591"/>
                  <a:pt x="1682" y="619"/>
                  <a:pt x="1739" y="629"/>
                </a:cubicBezTo>
                <a:cubicBezTo>
                  <a:pt x="1792" y="639"/>
                  <a:pt x="1863" y="647"/>
                  <a:pt x="1906" y="610"/>
                </a:cubicBezTo>
                <a:cubicBezTo>
                  <a:pt x="1966" y="559"/>
                  <a:pt x="1926" y="467"/>
                  <a:pt x="1970" y="410"/>
                </a:cubicBezTo>
                <a:cubicBezTo>
                  <a:pt x="1975" y="410"/>
                  <a:pt x="1981" y="410"/>
                  <a:pt x="1985" y="410"/>
                </a:cubicBezTo>
                <a:cubicBezTo>
                  <a:pt x="2021" y="461"/>
                  <a:pt x="2044" y="502"/>
                  <a:pt x="2056" y="571"/>
                </a:cubicBezTo>
                <a:cubicBezTo>
                  <a:pt x="2073" y="662"/>
                  <a:pt x="2071" y="755"/>
                  <a:pt x="2071" y="847"/>
                </a:cubicBezTo>
                <a:cubicBezTo>
                  <a:pt x="2022" y="827"/>
                  <a:pt x="2003" y="848"/>
                  <a:pt x="1976" y="772"/>
                </a:cubicBezTo>
                <a:cubicBezTo>
                  <a:pt x="1958" y="724"/>
                  <a:pt x="1959" y="641"/>
                  <a:pt x="1983" y="595"/>
                </a:cubicBezTo>
                <a:cubicBezTo>
                  <a:pt x="2046" y="480"/>
                  <a:pt x="2170" y="445"/>
                  <a:pt x="2285" y="447"/>
                </a:cubicBezTo>
                <a:cubicBezTo>
                  <a:pt x="2270" y="515"/>
                  <a:pt x="2268" y="533"/>
                  <a:pt x="2198" y="570"/>
                </a:cubicBezTo>
                <a:cubicBezTo>
                  <a:pt x="2125" y="608"/>
                  <a:pt x="2053" y="617"/>
                  <a:pt x="1974" y="623"/>
                </a:cubicBezTo>
                <a:moveTo>
                  <a:pt x="2366" y="408"/>
                </a:moveTo>
                <a:cubicBezTo>
                  <a:pt x="2402" y="416"/>
                  <a:pt x="2402" y="405"/>
                  <a:pt x="2403" y="454"/>
                </a:cubicBezTo>
                <a:cubicBezTo>
                  <a:pt x="2403" y="489"/>
                  <a:pt x="2396" y="530"/>
                  <a:pt x="2418" y="560"/>
                </a:cubicBezTo>
                <a:cubicBezTo>
                  <a:pt x="2437" y="586"/>
                  <a:pt x="2479" y="587"/>
                  <a:pt x="2508" y="582"/>
                </a:cubicBezTo>
                <a:cubicBezTo>
                  <a:pt x="2550" y="575"/>
                  <a:pt x="2567" y="539"/>
                  <a:pt x="2571" y="499"/>
                </a:cubicBezTo>
                <a:cubicBezTo>
                  <a:pt x="2576" y="444"/>
                  <a:pt x="2533" y="413"/>
                  <a:pt x="2484" y="404"/>
                </a:cubicBezTo>
                <a:cubicBezTo>
                  <a:pt x="2422" y="393"/>
                  <a:pt x="2374" y="428"/>
                  <a:pt x="2337" y="476"/>
                </a:cubicBezTo>
                <a:cubicBezTo>
                  <a:pt x="2307" y="518"/>
                  <a:pt x="2300" y="579"/>
                  <a:pt x="2342" y="613"/>
                </a:cubicBezTo>
                <a:cubicBezTo>
                  <a:pt x="2403" y="664"/>
                  <a:pt x="2486" y="664"/>
                  <a:pt x="2559" y="665"/>
                </a:cubicBezTo>
                <a:cubicBezTo>
                  <a:pt x="2634" y="666"/>
                  <a:pt x="2706" y="643"/>
                  <a:pt x="2724" y="558"/>
                </a:cubicBezTo>
                <a:cubicBezTo>
                  <a:pt x="2730" y="531"/>
                  <a:pt x="2726" y="500"/>
                  <a:pt x="2726" y="471"/>
                </a:cubicBezTo>
                <a:cubicBezTo>
                  <a:pt x="2726" y="424"/>
                  <a:pt x="2726" y="495"/>
                  <a:pt x="2726" y="496"/>
                </a:cubicBezTo>
                <a:cubicBezTo>
                  <a:pt x="2731" y="529"/>
                  <a:pt x="2735" y="614"/>
                  <a:pt x="2774" y="627"/>
                </a:cubicBezTo>
                <a:cubicBezTo>
                  <a:pt x="2805" y="638"/>
                  <a:pt x="2836" y="620"/>
                  <a:pt x="2861" y="605"/>
                </a:cubicBezTo>
                <a:cubicBezTo>
                  <a:pt x="2898" y="582"/>
                  <a:pt x="2932" y="552"/>
                  <a:pt x="2967" y="526"/>
                </a:cubicBezTo>
                <a:cubicBezTo>
                  <a:pt x="2990" y="510"/>
                  <a:pt x="3000" y="513"/>
                  <a:pt x="3025" y="509"/>
                </a:cubicBezTo>
                <a:cubicBezTo>
                  <a:pt x="3035" y="537"/>
                  <a:pt x="3036" y="569"/>
                  <a:pt x="3049" y="595"/>
                </a:cubicBezTo>
                <a:cubicBezTo>
                  <a:pt x="3070" y="637"/>
                  <a:pt x="3105" y="637"/>
                  <a:pt x="3145" y="643"/>
                </a:cubicBezTo>
                <a:moveTo>
                  <a:pt x="3394" y="582"/>
                </a:moveTo>
                <a:cubicBezTo>
                  <a:pt x="3426" y="547"/>
                  <a:pt x="3446" y="519"/>
                  <a:pt x="3451" y="469"/>
                </a:cubicBezTo>
                <a:cubicBezTo>
                  <a:pt x="3455" y="419"/>
                  <a:pt x="3447" y="396"/>
                  <a:pt x="3397" y="386"/>
                </a:cubicBezTo>
                <a:cubicBezTo>
                  <a:pt x="3325" y="371"/>
                  <a:pt x="3252" y="409"/>
                  <a:pt x="3199" y="456"/>
                </a:cubicBezTo>
                <a:cubicBezTo>
                  <a:pt x="3162" y="489"/>
                  <a:pt x="3121" y="553"/>
                  <a:pt x="3148" y="606"/>
                </a:cubicBezTo>
                <a:cubicBezTo>
                  <a:pt x="3174" y="660"/>
                  <a:pt x="3325" y="651"/>
                  <a:pt x="3368" y="646"/>
                </a:cubicBezTo>
                <a:cubicBezTo>
                  <a:pt x="3452" y="634"/>
                  <a:pt x="3542" y="592"/>
                  <a:pt x="3573" y="505"/>
                </a:cubicBezTo>
                <a:cubicBezTo>
                  <a:pt x="3601" y="421"/>
                  <a:pt x="3583" y="312"/>
                  <a:pt x="3555" y="234"/>
                </a:cubicBezTo>
                <a:cubicBezTo>
                  <a:pt x="3534" y="175"/>
                  <a:pt x="3514" y="152"/>
                  <a:pt x="3473" y="120"/>
                </a:cubicBezTo>
                <a:cubicBezTo>
                  <a:pt x="3426" y="154"/>
                  <a:pt x="3385" y="183"/>
                  <a:pt x="3362" y="254"/>
                </a:cubicBezTo>
                <a:cubicBezTo>
                  <a:pt x="3335" y="334"/>
                  <a:pt x="3337" y="437"/>
                  <a:pt x="3375" y="512"/>
                </a:cubicBezTo>
                <a:cubicBezTo>
                  <a:pt x="3404" y="571"/>
                  <a:pt x="3468" y="617"/>
                  <a:pt x="3536" y="605"/>
                </a:cubicBezTo>
                <a:cubicBezTo>
                  <a:pt x="3578" y="598"/>
                  <a:pt x="3607" y="572"/>
                  <a:pt x="3631" y="536"/>
                </a:cubicBezTo>
                <a:cubicBezTo>
                  <a:pt x="3650" y="508"/>
                  <a:pt x="3661" y="473"/>
                  <a:pt x="3675" y="443"/>
                </a:cubicBezTo>
                <a:cubicBezTo>
                  <a:pt x="3689" y="451"/>
                  <a:pt x="3706" y="465"/>
                  <a:pt x="3723" y="474"/>
                </a:cubicBezTo>
                <a:cubicBezTo>
                  <a:pt x="3787" y="510"/>
                  <a:pt x="3840" y="514"/>
                  <a:pt x="3902" y="499"/>
                </a:cubicBezTo>
                <a:cubicBezTo>
                  <a:pt x="3894" y="453"/>
                  <a:pt x="3911" y="440"/>
                  <a:pt x="3866" y="405"/>
                </a:cubicBezTo>
                <a:cubicBezTo>
                  <a:pt x="3825" y="375"/>
                  <a:pt x="3756" y="372"/>
                  <a:pt x="3717" y="403"/>
                </a:cubicBezTo>
                <a:cubicBezTo>
                  <a:pt x="3674" y="437"/>
                  <a:pt x="3655" y="498"/>
                  <a:pt x="3661" y="550"/>
                </a:cubicBezTo>
                <a:cubicBezTo>
                  <a:pt x="3667" y="610"/>
                  <a:pt x="3733" y="634"/>
                  <a:pt x="3785" y="643"/>
                </a:cubicBezTo>
                <a:cubicBezTo>
                  <a:pt x="3841" y="652"/>
                  <a:pt x="3916" y="656"/>
                  <a:pt x="3961" y="613"/>
                </a:cubicBezTo>
                <a:cubicBezTo>
                  <a:pt x="3999" y="578"/>
                  <a:pt x="4011" y="517"/>
                  <a:pt x="4022" y="469"/>
                </a:cubicBezTo>
                <a:cubicBezTo>
                  <a:pt x="4029" y="442"/>
                  <a:pt x="4034" y="413"/>
                  <a:pt x="4040" y="386"/>
                </a:cubicBezTo>
                <a:cubicBezTo>
                  <a:pt x="4038" y="406"/>
                  <a:pt x="4033" y="457"/>
                  <a:pt x="4025" y="488"/>
                </a:cubicBezTo>
                <a:cubicBezTo>
                  <a:pt x="4013" y="534"/>
                  <a:pt x="4014" y="567"/>
                  <a:pt x="4019" y="607"/>
                </a:cubicBezTo>
                <a:cubicBezTo>
                  <a:pt x="4059" y="606"/>
                  <a:pt x="4082" y="610"/>
                  <a:pt x="4120" y="596"/>
                </a:cubicBezTo>
                <a:cubicBezTo>
                  <a:pt x="4169" y="578"/>
                  <a:pt x="4207" y="542"/>
                  <a:pt x="4263" y="554"/>
                </a:cubicBezTo>
                <a:cubicBezTo>
                  <a:pt x="4307" y="564"/>
                  <a:pt x="4346" y="590"/>
                  <a:pt x="4392" y="598"/>
                </a:cubicBezTo>
                <a:cubicBezTo>
                  <a:pt x="4444" y="607"/>
                  <a:pt x="4508" y="610"/>
                  <a:pt x="4557" y="587"/>
                </a:cubicBezTo>
                <a:cubicBezTo>
                  <a:pt x="4675" y="530"/>
                  <a:pt x="4694" y="414"/>
                  <a:pt x="4696" y="294"/>
                </a:cubicBezTo>
                <a:cubicBezTo>
                  <a:pt x="4697" y="226"/>
                  <a:pt x="4707" y="170"/>
                  <a:pt x="4721" y="104"/>
                </a:cubicBezTo>
                <a:cubicBezTo>
                  <a:pt x="4722" y="100"/>
                  <a:pt x="4722" y="97"/>
                  <a:pt x="4723" y="93"/>
                </a:cubicBezTo>
                <a:cubicBezTo>
                  <a:pt x="4707" y="133"/>
                  <a:pt x="4682" y="170"/>
                  <a:pt x="4663" y="210"/>
                </a:cubicBezTo>
                <a:cubicBezTo>
                  <a:pt x="4623" y="297"/>
                  <a:pt x="4614" y="400"/>
                  <a:pt x="4660" y="486"/>
                </a:cubicBezTo>
                <a:cubicBezTo>
                  <a:pt x="4681" y="525"/>
                  <a:pt x="4706" y="535"/>
                  <a:pt x="4735" y="557"/>
                </a:cubicBezTo>
                <a:moveTo>
                  <a:pt x="4460" y="359"/>
                </a:moveTo>
                <a:cubicBezTo>
                  <a:pt x="4484" y="334"/>
                  <a:pt x="4571" y="340"/>
                  <a:pt x="4613" y="336"/>
                </a:cubicBezTo>
                <a:cubicBezTo>
                  <a:pt x="4714" y="326"/>
                  <a:pt x="4815" y="321"/>
                  <a:pt x="4918" y="321"/>
                </a:cubicBezTo>
                <a:cubicBezTo>
                  <a:pt x="4971" y="321"/>
                  <a:pt x="4990" y="321"/>
                  <a:pt x="5025" y="32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23" name="Freeform 53"/>
          <p:cNvSpPr/>
          <p:nvPr/>
        </p:nvSpPr>
        <p:spPr>
          <a:xfrm>
            <a:off x="2345760" y="4827960"/>
            <a:ext cx="4187160" cy="368280"/>
          </a:xfrm>
          <a:custGeom>
            <a:avLst/>
            <a:gdLst/>
            <a:ahLst/>
            <a:rect l="0" t="0" r="r" b="b"/>
            <a:pathLst>
              <a:path w="11631" h="1023">
                <a:moveTo>
                  <a:pt x="141" y="218"/>
                </a:moveTo>
                <a:cubicBezTo>
                  <a:pt x="168" y="209"/>
                  <a:pt x="155" y="220"/>
                  <a:pt x="172" y="198"/>
                </a:cubicBezTo>
                <a:cubicBezTo>
                  <a:pt x="173" y="196"/>
                  <a:pt x="173" y="193"/>
                  <a:pt x="174" y="191"/>
                </a:cubicBezTo>
                <a:cubicBezTo>
                  <a:pt x="158" y="190"/>
                  <a:pt x="202" y="168"/>
                  <a:pt x="157" y="181"/>
                </a:cubicBezTo>
                <a:cubicBezTo>
                  <a:pt x="110" y="195"/>
                  <a:pt x="85" y="233"/>
                  <a:pt x="59" y="277"/>
                </a:cubicBezTo>
                <a:cubicBezTo>
                  <a:pt x="25" y="334"/>
                  <a:pt x="5" y="389"/>
                  <a:pt x="2" y="455"/>
                </a:cubicBezTo>
                <a:cubicBezTo>
                  <a:pt x="0" y="507"/>
                  <a:pt x="43" y="503"/>
                  <a:pt x="85" y="504"/>
                </a:cubicBezTo>
                <a:cubicBezTo>
                  <a:pt x="145" y="506"/>
                  <a:pt x="192" y="470"/>
                  <a:pt x="232" y="427"/>
                </a:cubicBezTo>
                <a:cubicBezTo>
                  <a:pt x="265" y="392"/>
                  <a:pt x="285" y="339"/>
                  <a:pt x="272" y="290"/>
                </a:cubicBezTo>
                <a:cubicBezTo>
                  <a:pt x="260" y="247"/>
                  <a:pt x="211" y="202"/>
                  <a:pt x="169" y="190"/>
                </a:cubicBezTo>
                <a:cubicBezTo>
                  <a:pt x="143" y="183"/>
                  <a:pt x="154" y="202"/>
                  <a:pt x="141" y="211"/>
                </a:cubicBezTo>
                <a:cubicBezTo>
                  <a:pt x="148" y="269"/>
                  <a:pt x="185" y="266"/>
                  <a:pt x="241" y="269"/>
                </a:cubicBezTo>
                <a:cubicBezTo>
                  <a:pt x="335" y="274"/>
                  <a:pt x="423" y="268"/>
                  <a:pt x="512" y="234"/>
                </a:cubicBezTo>
                <a:cubicBezTo>
                  <a:pt x="563" y="215"/>
                  <a:pt x="612" y="187"/>
                  <a:pt x="621" y="129"/>
                </a:cubicBezTo>
                <a:cubicBezTo>
                  <a:pt x="627" y="87"/>
                  <a:pt x="618" y="58"/>
                  <a:pt x="587" y="28"/>
                </a:cubicBezTo>
                <a:cubicBezTo>
                  <a:pt x="559" y="1"/>
                  <a:pt x="525" y="0"/>
                  <a:pt x="502" y="35"/>
                </a:cubicBezTo>
                <a:cubicBezTo>
                  <a:pt x="447" y="120"/>
                  <a:pt x="449" y="256"/>
                  <a:pt x="454" y="352"/>
                </a:cubicBezTo>
                <a:cubicBezTo>
                  <a:pt x="460" y="465"/>
                  <a:pt x="506" y="558"/>
                  <a:pt x="565" y="652"/>
                </a:cubicBezTo>
                <a:cubicBezTo>
                  <a:pt x="591" y="694"/>
                  <a:pt x="626" y="735"/>
                  <a:pt x="633" y="786"/>
                </a:cubicBezTo>
                <a:cubicBezTo>
                  <a:pt x="633" y="796"/>
                  <a:pt x="634" y="799"/>
                  <a:pt x="626" y="798"/>
                </a:cubicBezTo>
                <a:moveTo>
                  <a:pt x="375" y="557"/>
                </a:moveTo>
                <a:cubicBezTo>
                  <a:pt x="503" y="528"/>
                  <a:pt x="630" y="511"/>
                  <a:pt x="760" y="498"/>
                </a:cubicBezTo>
                <a:cubicBezTo>
                  <a:pt x="961" y="478"/>
                  <a:pt x="1163" y="461"/>
                  <a:pt x="1364" y="437"/>
                </a:cubicBezTo>
                <a:moveTo>
                  <a:pt x="1786" y="324"/>
                </a:moveTo>
                <a:cubicBezTo>
                  <a:pt x="1793" y="361"/>
                  <a:pt x="1810" y="389"/>
                  <a:pt x="1825" y="426"/>
                </a:cubicBezTo>
                <a:cubicBezTo>
                  <a:pt x="1859" y="509"/>
                  <a:pt x="1878" y="597"/>
                  <a:pt x="1884" y="686"/>
                </a:cubicBezTo>
                <a:cubicBezTo>
                  <a:pt x="1886" y="714"/>
                  <a:pt x="1898" y="800"/>
                  <a:pt x="1877" y="825"/>
                </a:cubicBezTo>
                <a:cubicBezTo>
                  <a:pt x="1853" y="854"/>
                  <a:pt x="1813" y="827"/>
                  <a:pt x="1795" y="813"/>
                </a:cubicBezTo>
                <a:moveTo>
                  <a:pt x="1812" y="361"/>
                </a:moveTo>
                <a:cubicBezTo>
                  <a:pt x="1893" y="302"/>
                  <a:pt x="1949" y="277"/>
                  <a:pt x="2052" y="277"/>
                </a:cubicBezTo>
                <a:cubicBezTo>
                  <a:pt x="2142" y="277"/>
                  <a:pt x="2159" y="326"/>
                  <a:pt x="2163" y="406"/>
                </a:cubicBezTo>
                <a:cubicBezTo>
                  <a:pt x="2167" y="487"/>
                  <a:pt x="2126" y="535"/>
                  <a:pt x="2055" y="571"/>
                </a:cubicBezTo>
                <a:cubicBezTo>
                  <a:pt x="2008" y="595"/>
                  <a:pt x="1932" y="609"/>
                  <a:pt x="1880" y="597"/>
                </a:cubicBezTo>
                <a:cubicBezTo>
                  <a:pt x="1849" y="590"/>
                  <a:pt x="1862" y="557"/>
                  <a:pt x="1864" y="535"/>
                </a:cubicBezTo>
                <a:moveTo>
                  <a:pt x="2551" y="366"/>
                </a:moveTo>
                <a:cubicBezTo>
                  <a:pt x="2538" y="377"/>
                  <a:pt x="2523" y="388"/>
                  <a:pt x="2501" y="400"/>
                </a:cubicBezTo>
                <a:cubicBezTo>
                  <a:pt x="2435" y="436"/>
                  <a:pt x="2299" y="489"/>
                  <a:pt x="2283" y="573"/>
                </a:cubicBezTo>
                <a:cubicBezTo>
                  <a:pt x="2283" y="592"/>
                  <a:pt x="2283" y="598"/>
                  <a:pt x="2283" y="610"/>
                </a:cubicBezTo>
                <a:cubicBezTo>
                  <a:pt x="2331" y="619"/>
                  <a:pt x="2381" y="631"/>
                  <a:pt x="2432" y="623"/>
                </a:cubicBezTo>
                <a:cubicBezTo>
                  <a:pt x="2496" y="613"/>
                  <a:pt x="2547" y="572"/>
                  <a:pt x="2553" y="508"/>
                </a:cubicBezTo>
                <a:cubicBezTo>
                  <a:pt x="2557" y="466"/>
                  <a:pt x="2553" y="443"/>
                  <a:pt x="2530" y="409"/>
                </a:cubicBezTo>
                <a:cubicBezTo>
                  <a:pt x="2525" y="404"/>
                  <a:pt x="2525" y="402"/>
                  <a:pt x="2521" y="403"/>
                </a:cubicBezTo>
                <a:cubicBezTo>
                  <a:pt x="2521" y="450"/>
                  <a:pt x="2517" y="485"/>
                  <a:pt x="2547" y="523"/>
                </a:cubicBezTo>
                <a:cubicBezTo>
                  <a:pt x="2584" y="570"/>
                  <a:pt x="2673" y="596"/>
                  <a:pt x="2723" y="556"/>
                </a:cubicBezTo>
                <a:cubicBezTo>
                  <a:pt x="2783" y="509"/>
                  <a:pt x="2765" y="419"/>
                  <a:pt x="2817" y="373"/>
                </a:cubicBezTo>
                <a:cubicBezTo>
                  <a:pt x="2843" y="350"/>
                  <a:pt x="2875" y="346"/>
                  <a:pt x="2909" y="362"/>
                </a:cubicBezTo>
                <a:cubicBezTo>
                  <a:pt x="2973" y="392"/>
                  <a:pt x="3033" y="455"/>
                  <a:pt x="3073" y="512"/>
                </a:cubicBezTo>
                <a:cubicBezTo>
                  <a:pt x="3099" y="549"/>
                  <a:pt x="3114" y="587"/>
                  <a:pt x="3112" y="633"/>
                </a:cubicBezTo>
                <a:cubicBezTo>
                  <a:pt x="3112" y="644"/>
                  <a:pt x="3114" y="647"/>
                  <a:pt x="3106" y="650"/>
                </a:cubicBezTo>
                <a:cubicBezTo>
                  <a:pt x="3069" y="642"/>
                  <a:pt x="3060" y="652"/>
                  <a:pt x="3033" y="618"/>
                </a:cubicBezTo>
                <a:cubicBezTo>
                  <a:pt x="3001" y="577"/>
                  <a:pt x="2995" y="475"/>
                  <a:pt x="3020" y="430"/>
                </a:cubicBezTo>
                <a:cubicBezTo>
                  <a:pt x="3045" y="385"/>
                  <a:pt x="3097" y="363"/>
                  <a:pt x="3145" y="356"/>
                </a:cubicBezTo>
                <a:cubicBezTo>
                  <a:pt x="3182" y="351"/>
                  <a:pt x="3287" y="337"/>
                  <a:pt x="3315" y="369"/>
                </a:cubicBezTo>
                <a:cubicBezTo>
                  <a:pt x="3342" y="400"/>
                  <a:pt x="3338" y="431"/>
                  <a:pt x="3339" y="469"/>
                </a:cubicBezTo>
                <a:cubicBezTo>
                  <a:pt x="3340" y="489"/>
                  <a:pt x="3338" y="511"/>
                  <a:pt x="3340" y="530"/>
                </a:cubicBezTo>
                <a:cubicBezTo>
                  <a:pt x="3341" y="530"/>
                  <a:pt x="3341" y="530"/>
                  <a:pt x="3342" y="530"/>
                </a:cubicBezTo>
                <a:cubicBezTo>
                  <a:pt x="3362" y="522"/>
                  <a:pt x="3375" y="518"/>
                  <a:pt x="3395" y="504"/>
                </a:cubicBezTo>
                <a:cubicBezTo>
                  <a:pt x="3439" y="470"/>
                  <a:pt x="3474" y="435"/>
                  <a:pt x="3527" y="415"/>
                </a:cubicBezTo>
                <a:cubicBezTo>
                  <a:pt x="3548" y="407"/>
                  <a:pt x="3561" y="406"/>
                  <a:pt x="3582" y="402"/>
                </a:cubicBezTo>
                <a:cubicBezTo>
                  <a:pt x="3591" y="451"/>
                  <a:pt x="3619" y="522"/>
                  <a:pt x="3603" y="571"/>
                </a:cubicBezTo>
                <a:cubicBezTo>
                  <a:pt x="3595" y="594"/>
                  <a:pt x="3563" y="609"/>
                  <a:pt x="3540" y="601"/>
                </a:cubicBezTo>
                <a:cubicBezTo>
                  <a:pt x="3529" y="599"/>
                  <a:pt x="3525" y="596"/>
                  <a:pt x="3525" y="583"/>
                </a:cubicBezTo>
                <a:moveTo>
                  <a:pt x="3718" y="309"/>
                </a:moveTo>
                <a:cubicBezTo>
                  <a:pt x="3726" y="346"/>
                  <a:pt x="3755" y="375"/>
                  <a:pt x="3776" y="409"/>
                </a:cubicBezTo>
                <a:cubicBezTo>
                  <a:pt x="3802" y="453"/>
                  <a:pt x="3825" y="505"/>
                  <a:pt x="3834" y="554"/>
                </a:cubicBezTo>
                <a:cubicBezTo>
                  <a:pt x="3835" y="562"/>
                  <a:pt x="3842" y="606"/>
                  <a:pt x="3834" y="614"/>
                </a:cubicBezTo>
                <a:cubicBezTo>
                  <a:pt x="3821" y="614"/>
                  <a:pt x="3815" y="613"/>
                  <a:pt x="3806" y="607"/>
                </a:cubicBezTo>
                <a:moveTo>
                  <a:pt x="3437" y="101"/>
                </a:moveTo>
                <a:cubicBezTo>
                  <a:pt x="3461" y="72"/>
                  <a:pt x="3509" y="99"/>
                  <a:pt x="3543" y="116"/>
                </a:cubicBezTo>
                <a:cubicBezTo>
                  <a:pt x="3593" y="143"/>
                  <a:pt x="3610" y="152"/>
                  <a:pt x="3644" y="170"/>
                </a:cubicBezTo>
                <a:moveTo>
                  <a:pt x="3959" y="311"/>
                </a:moveTo>
                <a:cubicBezTo>
                  <a:pt x="3965" y="349"/>
                  <a:pt x="3974" y="381"/>
                  <a:pt x="3986" y="419"/>
                </a:cubicBezTo>
                <a:cubicBezTo>
                  <a:pt x="4003" y="474"/>
                  <a:pt x="4009" y="532"/>
                  <a:pt x="4058" y="566"/>
                </a:cubicBezTo>
                <a:cubicBezTo>
                  <a:pt x="4062" y="566"/>
                  <a:pt x="4066" y="566"/>
                  <a:pt x="4070" y="566"/>
                </a:cubicBezTo>
                <a:cubicBezTo>
                  <a:pt x="4094" y="545"/>
                  <a:pt x="4112" y="533"/>
                  <a:pt x="4131" y="499"/>
                </a:cubicBezTo>
                <a:cubicBezTo>
                  <a:pt x="4150" y="464"/>
                  <a:pt x="4163" y="427"/>
                  <a:pt x="4180" y="392"/>
                </a:cubicBezTo>
                <a:cubicBezTo>
                  <a:pt x="4182" y="389"/>
                  <a:pt x="4185" y="385"/>
                  <a:pt x="4187" y="382"/>
                </a:cubicBezTo>
                <a:cubicBezTo>
                  <a:pt x="4212" y="395"/>
                  <a:pt x="4215" y="394"/>
                  <a:pt x="4241" y="419"/>
                </a:cubicBezTo>
                <a:cubicBezTo>
                  <a:pt x="4310" y="487"/>
                  <a:pt x="4381" y="512"/>
                  <a:pt x="4477" y="526"/>
                </a:cubicBezTo>
                <a:cubicBezTo>
                  <a:pt x="4561" y="539"/>
                  <a:pt x="4671" y="551"/>
                  <a:pt x="4753" y="523"/>
                </a:cubicBezTo>
                <a:cubicBezTo>
                  <a:pt x="4816" y="502"/>
                  <a:pt x="4851" y="460"/>
                  <a:pt x="4856" y="396"/>
                </a:cubicBezTo>
                <a:cubicBezTo>
                  <a:pt x="4860" y="349"/>
                  <a:pt x="4820" y="290"/>
                  <a:pt x="4771" y="277"/>
                </a:cubicBezTo>
                <a:cubicBezTo>
                  <a:pt x="4713" y="262"/>
                  <a:pt x="4689" y="285"/>
                  <a:pt x="4667" y="338"/>
                </a:cubicBezTo>
                <a:cubicBezTo>
                  <a:pt x="4641" y="402"/>
                  <a:pt x="4636" y="490"/>
                  <a:pt x="4672" y="550"/>
                </a:cubicBezTo>
                <a:cubicBezTo>
                  <a:pt x="4700" y="596"/>
                  <a:pt x="4774" y="656"/>
                  <a:pt x="4833" y="649"/>
                </a:cubicBezTo>
                <a:cubicBezTo>
                  <a:pt x="4867" y="645"/>
                  <a:pt x="4858" y="641"/>
                  <a:pt x="4875" y="612"/>
                </a:cubicBezTo>
                <a:cubicBezTo>
                  <a:pt x="4895" y="578"/>
                  <a:pt x="4901" y="562"/>
                  <a:pt x="4930" y="537"/>
                </a:cubicBezTo>
                <a:cubicBezTo>
                  <a:pt x="4960" y="568"/>
                  <a:pt x="4967" y="591"/>
                  <a:pt x="4973" y="649"/>
                </a:cubicBezTo>
                <a:cubicBezTo>
                  <a:pt x="4983" y="742"/>
                  <a:pt x="4990" y="852"/>
                  <a:pt x="4973" y="944"/>
                </a:cubicBezTo>
                <a:cubicBezTo>
                  <a:pt x="4966" y="981"/>
                  <a:pt x="4952" y="999"/>
                  <a:pt x="4933" y="1022"/>
                </a:cubicBezTo>
                <a:cubicBezTo>
                  <a:pt x="4931" y="1022"/>
                  <a:pt x="4928" y="1022"/>
                  <a:pt x="4926" y="1022"/>
                </a:cubicBezTo>
                <a:cubicBezTo>
                  <a:pt x="4920" y="992"/>
                  <a:pt x="4909" y="962"/>
                  <a:pt x="4915" y="927"/>
                </a:cubicBezTo>
                <a:cubicBezTo>
                  <a:pt x="4929" y="849"/>
                  <a:pt x="5030" y="792"/>
                  <a:pt x="5092" y="758"/>
                </a:cubicBezTo>
                <a:cubicBezTo>
                  <a:pt x="5121" y="743"/>
                  <a:pt x="5151" y="729"/>
                  <a:pt x="5180" y="714"/>
                </a:cubicBezTo>
                <a:moveTo>
                  <a:pt x="6198" y="591"/>
                </a:moveTo>
                <a:cubicBezTo>
                  <a:pt x="6167" y="579"/>
                  <a:pt x="6162" y="576"/>
                  <a:pt x="6129" y="576"/>
                </a:cubicBezTo>
                <a:cubicBezTo>
                  <a:pt x="6025" y="575"/>
                  <a:pt x="5923" y="611"/>
                  <a:pt x="5846" y="683"/>
                </a:cubicBezTo>
                <a:cubicBezTo>
                  <a:pt x="5824" y="710"/>
                  <a:pt x="5815" y="716"/>
                  <a:pt x="5818" y="739"/>
                </a:cubicBezTo>
                <a:cubicBezTo>
                  <a:pt x="5856" y="766"/>
                  <a:pt x="5876" y="773"/>
                  <a:pt x="5943" y="773"/>
                </a:cubicBezTo>
                <a:cubicBezTo>
                  <a:pt x="6007" y="773"/>
                  <a:pt x="6077" y="751"/>
                  <a:pt x="6122" y="701"/>
                </a:cubicBezTo>
                <a:cubicBezTo>
                  <a:pt x="6154" y="666"/>
                  <a:pt x="6154" y="601"/>
                  <a:pt x="6127" y="564"/>
                </a:cubicBezTo>
                <a:cubicBezTo>
                  <a:pt x="6104" y="532"/>
                  <a:pt x="6053" y="514"/>
                  <a:pt x="6014" y="522"/>
                </a:cubicBezTo>
                <a:cubicBezTo>
                  <a:pt x="6007" y="526"/>
                  <a:pt x="5999" y="529"/>
                  <a:pt x="5992" y="533"/>
                </a:cubicBezTo>
                <a:cubicBezTo>
                  <a:pt x="5993" y="581"/>
                  <a:pt x="5954" y="590"/>
                  <a:pt x="6020" y="615"/>
                </a:cubicBezTo>
                <a:cubicBezTo>
                  <a:pt x="6074" y="636"/>
                  <a:pt x="6169" y="633"/>
                  <a:pt x="6224" y="619"/>
                </a:cubicBezTo>
                <a:cubicBezTo>
                  <a:pt x="6346" y="588"/>
                  <a:pt x="6416" y="491"/>
                  <a:pt x="6516" y="426"/>
                </a:cubicBezTo>
                <a:cubicBezTo>
                  <a:pt x="6546" y="411"/>
                  <a:pt x="6554" y="405"/>
                  <a:pt x="6577" y="410"/>
                </a:cubicBezTo>
                <a:cubicBezTo>
                  <a:pt x="6598" y="455"/>
                  <a:pt x="6618" y="500"/>
                  <a:pt x="6599" y="569"/>
                </a:cubicBezTo>
                <a:cubicBezTo>
                  <a:pt x="6576" y="655"/>
                  <a:pt x="6518" y="730"/>
                  <a:pt x="6500" y="818"/>
                </a:cubicBezTo>
                <a:cubicBezTo>
                  <a:pt x="6489" y="873"/>
                  <a:pt x="6486" y="938"/>
                  <a:pt x="6536" y="973"/>
                </a:cubicBezTo>
                <a:cubicBezTo>
                  <a:pt x="6588" y="1010"/>
                  <a:pt x="6660" y="1005"/>
                  <a:pt x="6708" y="975"/>
                </a:cubicBezTo>
                <a:cubicBezTo>
                  <a:pt x="6719" y="903"/>
                  <a:pt x="6702" y="865"/>
                  <a:pt x="6648" y="811"/>
                </a:cubicBezTo>
                <a:cubicBezTo>
                  <a:pt x="6579" y="742"/>
                  <a:pt x="6495" y="698"/>
                  <a:pt x="6406" y="662"/>
                </a:cubicBezTo>
                <a:cubicBezTo>
                  <a:pt x="6405" y="662"/>
                  <a:pt x="6404" y="662"/>
                  <a:pt x="6403" y="662"/>
                </a:cubicBezTo>
                <a:cubicBezTo>
                  <a:pt x="6604" y="662"/>
                  <a:pt x="6804" y="662"/>
                  <a:pt x="7005" y="662"/>
                </a:cubicBezTo>
                <a:moveTo>
                  <a:pt x="7828" y="430"/>
                </a:moveTo>
                <a:cubicBezTo>
                  <a:pt x="7821" y="365"/>
                  <a:pt x="7777" y="378"/>
                  <a:pt x="7715" y="380"/>
                </a:cubicBezTo>
                <a:cubicBezTo>
                  <a:pt x="7619" y="383"/>
                  <a:pt x="7521" y="415"/>
                  <a:pt x="7445" y="476"/>
                </a:cubicBezTo>
                <a:cubicBezTo>
                  <a:pt x="7390" y="519"/>
                  <a:pt x="7392" y="571"/>
                  <a:pt x="7449" y="604"/>
                </a:cubicBezTo>
                <a:cubicBezTo>
                  <a:pt x="7525" y="648"/>
                  <a:pt x="7619" y="659"/>
                  <a:pt x="7701" y="686"/>
                </a:cubicBezTo>
                <a:cubicBezTo>
                  <a:pt x="7745" y="700"/>
                  <a:pt x="7754" y="714"/>
                  <a:pt x="7780" y="734"/>
                </a:cubicBezTo>
                <a:cubicBezTo>
                  <a:pt x="7726" y="743"/>
                  <a:pt x="7658" y="753"/>
                  <a:pt x="7597" y="745"/>
                </a:cubicBezTo>
                <a:cubicBezTo>
                  <a:pt x="7513" y="734"/>
                  <a:pt x="7377" y="709"/>
                  <a:pt x="7313" y="648"/>
                </a:cubicBezTo>
                <a:cubicBezTo>
                  <a:pt x="7297" y="613"/>
                  <a:pt x="7291" y="601"/>
                  <a:pt x="7299" y="574"/>
                </a:cubicBezTo>
                <a:moveTo>
                  <a:pt x="8001" y="225"/>
                </a:moveTo>
                <a:cubicBezTo>
                  <a:pt x="7997" y="282"/>
                  <a:pt x="7983" y="318"/>
                  <a:pt x="7965" y="373"/>
                </a:cubicBezTo>
                <a:cubicBezTo>
                  <a:pt x="7937" y="459"/>
                  <a:pt x="7924" y="538"/>
                  <a:pt x="7923" y="628"/>
                </a:cubicBezTo>
                <a:cubicBezTo>
                  <a:pt x="7922" y="671"/>
                  <a:pt x="7926" y="726"/>
                  <a:pt x="7968" y="752"/>
                </a:cubicBezTo>
                <a:cubicBezTo>
                  <a:pt x="7974" y="753"/>
                  <a:pt x="7980" y="755"/>
                  <a:pt x="7986" y="756"/>
                </a:cubicBezTo>
                <a:moveTo>
                  <a:pt x="7847" y="596"/>
                </a:moveTo>
                <a:cubicBezTo>
                  <a:pt x="7864" y="593"/>
                  <a:pt x="7908" y="583"/>
                  <a:pt x="7934" y="581"/>
                </a:cubicBezTo>
                <a:cubicBezTo>
                  <a:pt x="8040" y="575"/>
                  <a:pt x="8149" y="592"/>
                  <a:pt x="8253" y="574"/>
                </a:cubicBezTo>
                <a:cubicBezTo>
                  <a:pt x="8267" y="572"/>
                  <a:pt x="8278" y="564"/>
                  <a:pt x="8290" y="561"/>
                </a:cubicBezTo>
                <a:cubicBezTo>
                  <a:pt x="8290" y="609"/>
                  <a:pt x="8279" y="665"/>
                  <a:pt x="8308" y="704"/>
                </a:cubicBezTo>
                <a:cubicBezTo>
                  <a:pt x="8323" y="724"/>
                  <a:pt x="8376" y="731"/>
                  <a:pt x="8398" y="724"/>
                </a:cubicBezTo>
                <a:cubicBezTo>
                  <a:pt x="8479" y="696"/>
                  <a:pt x="8486" y="617"/>
                  <a:pt x="8499" y="547"/>
                </a:cubicBezTo>
                <a:cubicBezTo>
                  <a:pt x="8528" y="581"/>
                  <a:pt x="8516" y="599"/>
                  <a:pt x="8569" y="630"/>
                </a:cubicBezTo>
                <a:cubicBezTo>
                  <a:pt x="8630" y="666"/>
                  <a:pt x="8900" y="736"/>
                  <a:pt x="8963" y="680"/>
                </a:cubicBezTo>
                <a:cubicBezTo>
                  <a:pt x="9021" y="629"/>
                  <a:pt x="8960" y="563"/>
                  <a:pt x="8911" y="536"/>
                </a:cubicBezTo>
                <a:cubicBezTo>
                  <a:pt x="8853" y="505"/>
                  <a:pt x="8753" y="511"/>
                  <a:pt x="8695" y="537"/>
                </a:cubicBezTo>
                <a:cubicBezTo>
                  <a:pt x="8660" y="553"/>
                  <a:pt x="8594" y="609"/>
                  <a:pt x="8620" y="658"/>
                </a:cubicBezTo>
                <a:cubicBezTo>
                  <a:pt x="8651" y="716"/>
                  <a:pt x="8742" y="714"/>
                  <a:pt x="8795" y="714"/>
                </a:cubicBezTo>
                <a:cubicBezTo>
                  <a:pt x="8902" y="714"/>
                  <a:pt x="8954" y="641"/>
                  <a:pt x="8965" y="540"/>
                </a:cubicBezTo>
                <a:cubicBezTo>
                  <a:pt x="8977" y="436"/>
                  <a:pt x="8967" y="367"/>
                  <a:pt x="8962" y="261"/>
                </a:cubicBezTo>
                <a:cubicBezTo>
                  <a:pt x="8960" y="352"/>
                  <a:pt x="8938" y="460"/>
                  <a:pt x="8982" y="543"/>
                </a:cubicBezTo>
                <a:cubicBezTo>
                  <a:pt x="9029" y="634"/>
                  <a:pt x="9158" y="686"/>
                  <a:pt x="9257" y="660"/>
                </a:cubicBezTo>
                <a:cubicBezTo>
                  <a:pt x="9322" y="643"/>
                  <a:pt x="9365" y="597"/>
                  <a:pt x="9394" y="539"/>
                </a:cubicBezTo>
                <a:cubicBezTo>
                  <a:pt x="9405" y="518"/>
                  <a:pt x="9402" y="496"/>
                  <a:pt x="9409" y="474"/>
                </a:cubicBezTo>
                <a:cubicBezTo>
                  <a:pt x="9443" y="536"/>
                  <a:pt x="9434" y="557"/>
                  <a:pt x="9520" y="571"/>
                </a:cubicBezTo>
                <a:cubicBezTo>
                  <a:pt x="9578" y="580"/>
                  <a:pt x="9569" y="552"/>
                  <a:pt x="9601" y="537"/>
                </a:cubicBezTo>
                <a:cubicBezTo>
                  <a:pt x="9582" y="492"/>
                  <a:pt x="9599" y="473"/>
                  <a:pt x="9534" y="454"/>
                </a:cubicBezTo>
                <a:cubicBezTo>
                  <a:pt x="9468" y="434"/>
                  <a:pt x="9417" y="457"/>
                  <a:pt x="9364" y="495"/>
                </a:cubicBezTo>
                <a:cubicBezTo>
                  <a:pt x="9336" y="515"/>
                  <a:pt x="9277" y="585"/>
                  <a:pt x="9302" y="626"/>
                </a:cubicBezTo>
                <a:cubicBezTo>
                  <a:pt x="9338" y="685"/>
                  <a:pt x="9444" y="673"/>
                  <a:pt x="9500" y="673"/>
                </a:cubicBezTo>
                <a:cubicBezTo>
                  <a:pt x="9612" y="673"/>
                  <a:pt x="9717" y="634"/>
                  <a:pt x="9812" y="574"/>
                </a:cubicBezTo>
                <a:cubicBezTo>
                  <a:pt x="9859" y="544"/>
                  <a:pt x="9890" y="508"/>
                  <a:pt x="9927" y="469"/>
                </a:cubicBezTo>
                <a:cubicBezTo>
                  <a:pt x="9935" y="459"/>
                  <a:pt x="9936" y="456"/>
                  <a:pt x="9942" y="452"/>
                </a:cubicBezTo>
                <a:cubicBezTo>
                  <a:pt x="9938" y="482"/>
                  <a:pt x="9930" y="513"/>
                  <a:pt x="9927" y="542"/>
                </a:cubicBezTo>
                <a:cubicBezTo>
                  <a:pt x="9926" y="556"/>
                  <a:pt x="9928" y="570"/>
                  <a:pt x="9927" y="584"/>
                </a:cubicBezTo>
                <a:cubicBezTo>
                  <a:pt x="9959" y="580"/>
                  <a:pt x="9981" y="583"/>
                  <a:pt x="10013" y="573"/>
                </a:cubicBezTo>
                <a:cubicBezTo>
                  <a:pt x="10044" y="563"/>
                  <a:pt x="10065" y="546"/>
                  <a:pt x="10100" y="553"/>
                </a:cubicBezTo>
                <a:cubicBezTo>
                  <a:pt x="10132" y="560"/>
                  <a:pt x="10149" y="582"/>
                  <a:pt x="10186" y="584"/>
                </a:cubicBezTo>
                <a:cubicBezTo>
                  <a:pt x="10230" y="586"/>
                  <a:pt x="10258" y="565"/>
                  <a:pt x="10282" y="529"/>
                </a:cubicBezTo>
                <a:cubicBezTo>
                  <a:pt x="10344" y="438"/>
                  <a:pt x="10336" y="316"/>
                  <a:pt x="10312" y="215"/>
                </a:cubicBezTo>
                <a:cubicBezTo>
                  <a:pt x="10308" y="203"/>
                  <a:pt x="10308" y="201"/>
                  <a:pt x="10304" y="195"/>
                </a:cubicBezTo>
                <a:cubicBezTo>
                  <a:pt x="10296" y="220"/>
                  <a:pt x="10279" y="249"/>
                  <a:pt x="10274" y="280"/>
                </a:cubicBezTo>
                <a:cubicBezTo>
                  <a:pt x="10258" y="375"/>
                  <a:pt x="10272" y="478"/>
                  <a:pt x="10337" y="551"/>
                </a:cubicBezTo>
                <a:cubicBezTo>
                  <a:pt x="10368" y="586"/>
                  <a:pt x="10394" y="596"/>
                  <a:pt x="10428" y="622"/>
                </a:cubicBezTo>
                <a:moveTo>
                  <a:pt x="10113" y="459"/>
                </a:moveTo>
                <a:cubicBezTo>
                  <a:pt x="10252" y="459"/>
                  <a:pt x="10392" y="461"/>
                  <a:pt x="10531" y="454"/>
                </a:cubicBezTo>
                <a:moveTo>
                  <a:pt x="10777" y="375"/>
                </a:moveTo>
                <a:cubicBezTo>
                  <a:pt x="10777" y="372"/>
                  <a:pt x="10775" y="349"/>
                  <a:pt x="10775" y="349"/>
                </a:cubicBezTo>
                <a:cubicBezTo>
                  <a:pt x="10789" y="342"/>
                  <a:pt x="10822" y="344"/>
                  <a:pt x="10842" y="344"/>
                </a:cubicBezTo>
                <a:cubicBezTo>
                  <a:pt x="10914" y="344"/>
                  <a:pt x="10977" y="359"/>
                  <a:pt x="11045" y="382"/>
                </a:cubicBezTo>
                <a:cubicBezTo>
                  <a:pt x="11087" y="396"/>
                  <a:pt x="11153" y="414"/>
                  <a:pt x="11177" y="458"/>
                </a:cubicBezTo>
                <a:cubicBezTo>
                  <a:pt x="11204" y="509"/>
                  <a:pt x="11141" y="540"/>
                  <a:pt x="11106" y="559"/>
                </a:cubicBezTo>
                <a:cubicBezTo>
                  <a:pt x="11036" y="597"/>
                  <a:pt x="10959" y="621"/>
                  <a:pt x="10887" y="655"/>
                </a:cubicBezTo>
                <a:cubicBezTo>
                  <a:pt x="10865" y="665"/>
                  <a:pt x="10851" y="673"/>
                  <a:pt x="10838" y="689"/>
                </a:cubicBezTo>
                <a:cubicBezTo>
                  <a:pt x="10876" y="696"/>
                  <a:pt x="10914" y="700"/>
                  <a:pt x="10954" y="701"/>
                </a:cubicBezTo>
                <a:cubicBezTo>
                  <a:pt x="11024" y="702"/>
                  <a:pt x="11093" y="706"/>
                  <a:pt x="11160" y="689"/>
                </a:cubicBezTo>
                <a:moveTo>
                  <a:pt x="11567" y="741"/>
                </a:moveTo>
                <a:cubicBezTo>
                  <a:pt x="11557" y="741"/>
                  <a:pt x="11598" y="741"/>
                  <a:pt x="11600" y="741"/>
                </a:cubicBezTo>
                <a:cubicBezTo>
                  <a:pt x="11615" y="744"/>
                  <a:pt x="11629" y="753"/>
                  <a:pt x="11630" y="768"/>
                </a:cubicBezTo>
                <a:cubicBezTo>
                  <a:pt x="11630" y="771"/>
                  <a:pt x="11630" y="773"/>
                  <a:pt x="11630" y="776"/>
                </a:cubicBezTo>
                <a:cubicBezTo>
                  <a:pt x="11594" y="782"/>
                  <a:pt x="11554" y="787"/>
                  <a:pt x="11518" y="782"/>
                </a:cubicBezTo>
                <a:cubicBezTo>
                  <a:pt x="11498" y="777"/>
                  <a:pt x="11492" y="777"/>
                  <a:pt x="11488" y="762"/>
                </a:cubicBezTo>
                <a:cubicBezTo>
                  <a:pt x="11499" y="723"/>
                  <a:pt x="11510" y="728"/>
                  <a:pt x="11551" y="70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24" name="Freeform 54"/>
          <p:cNvSpPr/>
          <p:nvPr/>
        </p:nvSpPr>
        <p:spPr>
          <a:xfrm>
            <a:off x="868320" y="5477040"/>
            <a:ext cx="2880" cy="5040"/>
          </a:xfrm>
          <a:custGeom>
            <a:avLst/>
            <a:gdLst/>
            <a:ahLst/>
            <a:rect l="0" t="0" r="r" b="b"/>
            <a:pathLst>
              <a:path w="8" h="14">
                <a:moveTo>
                  <a:pt x="0" y="13"/>
                </a:moveTo>
                <a:cubicBezTo>
                  <a:pt x="7" y="12"/>
                  <a:pt x="4" y="13"/>
                  <a:pt x="4" y="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25" name="Freeform 55"/>
          <p:cNvSpPr/>
          <p:nvPr/>
        </p:nvSpPr>
        <p:spPr>
          <a:xfrm>
            <a:off x="460440" y="5321160"/>
            <a:ext cx="324360" cy="244800"/>
          </a:xfrm>
          <a:custGeom>
            <a:avLst/>
            <a:gdLst/>
            <a:ahLst/>
            <a:rect l="0" t="0" r="r" b="b"/>
            <a:pathLst>
              <a:path w="901" h="680">
                <a:moveTo>
                  <a:pt x="3" y="333"/>
                </a:moveTo>
                <a:cubicBezTo>
                  <a:pt x="3" y="311"/>
                  <a:pt x="5" y="288"/>
                  <a:pt x="2" y="266"/>
                </a:cubicBezTo>
                <a:cubicBezTo>
                  <a:pt x="1" y="263"/>
                  <a:pt x="1" y="261"/>
                  <a:pt x="0" y="258"/>
                </a:cubicBezTo>
                <a:cubicBezTo>
                  <a:pt x="0" y="259"/>
                  <a:pt x="3" y="344"/>
                  <a:pt x="5" y="359"/>
                </a:cubicBezTo>
                <a:cubicBezTo>
                  <a:pt x="13" y="434"/>
                  <a:pt x="18" y="512"/>
                  <a:pt x="33" y="585"/>
                </a:cubicBezTo>
                <a:cubicBezTo>
                  <a:pt x="38" y="611"/>
                  <a:pt x="47" y="667"/>
                  <a:pt x="75" y="679"/>
                </a:cubicBezTo>
                <a:cubicBezTo>
                  <a:pt x="78" y="679"/>
                  <a:pt x="82" y="679"/>
                  <a:pt x="85" y="679"/>
                </a:cubicBezTo>
                <a:moveTo>
                  <a:pt x="126" y="0"/>
                </a:moveTo>
                <a:cubicBezTo>
                  <a:pt x="129" y="12"/>
                  <a:pt x="143" y="59"/>
                  <a:pt x="151" y="81"/>
                </a:cubicBezTo>
                <a:cubicBezTo>
                  <a:pt x="164" y="120"/>
                  <a:pt x="168" y="133"/>
                  <a:pt x="175" y="159"/>
                </a:cubicBezTo>
                <a:moveTo>
                  <a:pt x="340" y="460"/>
                </a:moveTo>
                <a:cubicBezTo>
                  <a:pt x="340" y="467"/>
                  <a:pt x="342" y="474"/>
                  <a:pt x="350" y="477"/>
                </a:cubicBezTo>
                <a:cubicBezTo>
                  <a:pt x="371" y="485"/>
                  <a:pt x="406" y="479"/>
                  <a:pt x="428" y="479"/>
                </a:cubicBezTo>
                <a:moveTo>
                  <a:pt x="755" y="298"/>
                </a:moveTo>
                <a:cubicBezTo>
                  <a:pt x="757" y="303"/>
                  <a:pt x="763" y="323"/>
                  <a:pt x="770" y="329"/>
                </a:cubicBezTo>
                <a:cubicBezTo>
                  <a:pt x="777" y="332"/>
                  <a:pt x="779" y="333"/>
                  <a:pt x="785" y="332"/>
                </a:cubicBezTo>
                <a:cubicBezTo>
                  <a:pt x="816" y="327"/>
                  <a:pt x="839" y="308"/>
                  <a:pt x="861" y="284"/>
                </a:cubicBezTo>
                <a:cubicBezTo>
                  <a:pt x="885" y="258"/>
                  <a:pt x="897" y="234"/>
                  <a:pt x="898" y="200"/>
                </a:cubicBezTo>
                <a:cubicBezTo>
                  <a:pt x="900" y="153"/>
                  <a:pt x="836" y="149"/>
                  <a:pt x="801" y="147"/>
                </a:cubicBezTo>
                <a:cubicBezTo>
                  <a:pt x="714" y="142"/>
                  <a:pt x="656" y="180"/>
                  <a:pt x="605" y="249"/>
                </a:cubicBezTo>
                <a:cubicBezTo>
                  <a:pt x="565" y="305"/>
                  <a:pt x="534" y="393"/>
                  <a:pt x="553" y="463"/>
                </a:cubicBezTo>
                <a:cubicBezTo>
                  <a:pt x="569" y="522"/>
                  <a:pt x="648" y="539"/>
                  <a:pt x="700" y="543"/>
                </a:cubicBezTo>
                <a:cubicBezTo>
                  <a:pt x="768" y="549"/>
                  <a:pt x="834" y="542"/>
                  <a:pt x="900" y="52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26" name="Freeform 56"/>
          <p:cNvSpPr/>
          <p:nvPr/>
        </p:nvSpPr>
        <p:spPr>
          <a:xfrm>
            <a:off x="1176480" y="5298480"/>
            <a:ext cx="2807640" cy="305640"/>
          </a:xfrm>
          <a:custGeom>
            <a:avLst/>
            <a:gdLst/>
            <a:ahLst/>
            <a:rect l="0" t="0" r="r" b="b"/>
            <a:pathLst>
              <a:path w="7799" h="849">
                <a:moveTo>
                  <a:pt x="237" y="166"/>
                </a:moveTo>
                <a:cubicBezTo>
                  <a:pt x="244" y="146"/>
                  <a:pt x="247" y="137"/>
                  <a:pt x="249" y="116"/>
                </a:cubicBezTo>
                <a:cubicBezTo>
                  <a:pt x="251" y="100"/>
                  <a:pt x="255" y="88"/>
                  <a:pt x="258" y="73"/>
                </a:cubicBezTo>
                <a:cubicBezTo>
                  <a:pt x="258" y="76"/>
                  <a:pt x="261" y="100"/>
                  <a:pt x="260" y="105"/>
                </a:cubicBezTo>
                <a:cubicBezTo>
                  <a:pt x="253" y="164"/>
                  <a:pt x="235" y="222"/>
                  <a:pt x="222" y="280"/>
                </a:cubicBezTo>
                <a:cubicBezTo>
                  <a:pt x="203" y="366"/>
                  <a:pt x="182" y="449"/>
                  <a:pt x="140" y="527"/>
                </a:cubicBezTo>
                <a:cubicBezTo>
                  <a:pt x="126" y="553"/>
                  <a:pt x="110" y="578"/>
                  <a:pt x="95" y="603"/>
                </a:cubicBezTo>
                <a:cubicBezTo>
                  <a:pt x="93" y="608"/>
                  <a:pt x="92" y="608"/>
                  <a:pt x="91" y="611"/>
                </a:cubicBezTo>
                <a:cubicBezTo>
                  <a:pt x="80" y="604"/>
                  <a:pt x="73" y="601"/>
                  <a:pt x="61" y="590"/>
                </a:cubicBezTo>
                <a:cubicBezTo>
                  <a:pt x="45" y="575"/>
                  <a:pt x="16" y="562"/>
                  <a:pt x="3" y="546"/>
                </a:cubicBezTo>
                <a:cubicBezTo>
                  <a:pt x="0" y="543"/>
                  <a:pt x="2" y="537"/>
                  <a:pt x="0" y="534"/>
                </a:cubicBezTo>
                <a:cubicBezTo>
                  <a:pt x="0" y="534"/>
                  <a:pt x="1" y="528"/>
                  <a:pt x="6" y="528"/>
                </a:cubicBezTo>
                <a:cubicBezTo>
                  <a:pt x="49" y="526"/>
                  <a:pt x="87" y="538"/>
                  <a:pt x="130" y="543"/>
                </a:cubicBezTo>
                <a:cubicBezTo>
                  <a:pt x="191" y="550"/>
                  <a:pt x="268" y="557"/>
                  <a:pt x="328" y="543"/>
                </a:cubicBezTo>
                <a:cubicBezTo>
                  <a:pt x="425" y="520"/>
                  <a:pt x="507" y="438"/>
                  <a:pt x="558" y="355"/>
                </a:cubicBezTo>
                <a:cubicBezTo>
                  <a:pt x="601" y="287"/>
                  <a:pt x="628" y="210"/>
                  <a:pt x="616" y="129"/>
                </a:cubicBezTo>
                <a:cubicBezTo>
                  <a:pt x="611" y="92"/>
                  <a:pt x="583" y="53"/>
                  <a:pt x="556" y="29"/>
                </a:cubicBezTo>
                <a:cubicBezTo>
                  <a:pt x="535" y="10"/>
                  <a:pt x="521" y="0"/>
                  <a:pt x="492" y="2"/>
                </a:cubicBezTo>
                <a:cubicBezTo>
                  <a:pt x="444" y="5"/>
                  <a:pt x="423" y="117"/>
                  <a:pt x="416" y="149"/>
                </a:cubicBezTo>
                <a:cubicBezTo>
                  <a:pt x="405" y="203"/>
                  <a:pt x="388" y="312"/>
                  <a:pt x="413" y="365"/>
                </a:cubicBezTo>
                <a:cubicBezTo>
                  <a:pt x="437" y="415"/>
                  <a:pt x="504" y="414"/>
                  <a:pt x="549" y="415"/>
                </a:cubicBezTo>
                <a:cubicBezTo>
                  <a:pt x="619" y="416"/>
                  <a:pt x="679" y="407"/>
                  <a:pt x="743" y="379"/>
                </a:cubicBezTo>
                <a:cubicBezTo>
                  <a:pt x="776" y="362"/>
                  <a:pt x="786" y="356"/>
                  <a:pt x="806" y="343"/>
                </a:cubicBezTo>
                <a:moveTo>
                  <a:pt x="861" y="275"/>
                </a:moveTo>
                <a:cubicBezTo>
                  <a:pt x="865" y="266"/>
                  <a:pt x="866" y="264"/>
                  <a:pt x="868" y="258"/>
                </a:cubicBezTo>
                <a:cubicBezTo>
                  <a:pt x="862" y="256"/>
                  <a:pt x="864" y="257"/>
                  <a:pt x="858" y="255"/>
                </a:cubicBezTo>
                <a:cubicBezTo>
                  <a:pt x="847" y="251"/>
                  <a:pt x="847" y="258"/>
                  <a:pt x="852" y="231"/>
                </a:cubicBezTo>
                <a:cubicBezTo>
                  <a:pt x="857" y="206"/>
                  <a:pt x="861" y="185"/>
                  <a:pt x="861" y="159"/>
                </a:cubicBezTo>
                <a:cubicBezTo>
                  <a:pt x="861" y="144"/>
                  <a:pt x="865" y="123"/>
                  <a:pt x="847" y="116"/>
                </a:cubicBezTo>
                <a:cubicBezTo>
                  <a:pt x="824" y="108"/>
                  <a:pt x="800" y="118"/>
                  <a:pt x="784" y="134"/>
                </a:cubicBezTo>
                <a:cubicBezTo>
                  <a:pt x="759" y="159"/>
                  <a:pt x="738" y="224"/>
                  <a:pt x="756" y="259"/>
                </a:cubicBezTo>
                <a:cubicBezTo>
                  <a:pt x="778" y="301"/>
                  <a:pt x="842" y="319"/>
                  <a:pt x="880" y="337"/>
                </a:cubicBezTo>
                <a:cubicBezTo>
                  <a:pt x="918" y="355"/>
                  <a:pt x="964" y="378"/>
                  <a:pt x="974" y="425"/>
                </a:cubicBezTo>
                <a:cubicBezTo>
                  <a:pt x="984" y="470"/>
                  <a:pt x="964" y="494"/>
                  <a:pt x="931" y="521"/>
                </a:cubicBezTo>
                <a:cubicBezTo>
                  <a:pt x="912" y="537"/>
                  <a:pt x="891" y="549"/>
                  <a:pt x="871" y="563"/>
                </a:cubicBezTo>
                <a:cubicBezTo>
                  <a:pt x="911" y="560"/>
                  <a:pt x="944" y="550"/>
                  <a:pt x="983" y="539"/>
                </a:cubicBezTo>
                <a:moveTo>
                  <a:pt x="1490" y="313"/>
                </a:moveTo>
                <a:cubicBezTo>
                  <a:pt x="1490" y="274"/>
                  <a:pt x="1478" y="272"/>
                  <a:pt x="1435" y="277"/>
                </a:cubicBezTo>
                <a:cubicBezTo>
                  <a:pt x="1369" y="285"/>
                  <a:pt x="1315" y="333"/>
                  <a:pt x="1274" y="382"/>
                </a:cubicBezTo>
                <a:cubicBezTo>
                  <a:pt x="1243" y="419"/>
                  <a:pt x="1231" y="451"/>
                  <a:pt x="1229" y="498"/>
                </a:cubicBezTo>
                <a:cubicBezTo>
                  <a:pt x="1271" y="514"/>
                  <a:pt x="1324" y="519"/>
                  <a:pt x="1369" y="507"/>
                </a:cubicBezTo>
                <a:cubicBezTo>
                  <a:pt x="1428" y="492"/>
                  <a:pt x="1490" y="453"/>
                  <a:pt x="1529" y="405"/>
                </a:cubicBezTo>
                <a:cubicBezTo>
                  <a:pt x="1561" y="367"/>
                  <a:pt x="1562" y="330"/>
                  <a:pt x="1562" y="283"/>
                </a:cubicBezTo>
                <a:cubicBezTo>
                  <a:pt x="1562" y="267"/>
                  <a:pt x="1562" y="264"/>
                  <a:pt x="1562" y="254"/>
                </a:cubicBezTo>
                <a:cubicBezTo>
                  <a:pt x="1561" y="267"/>
                  <a:pt x="1560" y="311"/>
                  <a:pt x="1560" y="326"/>
                </a:cubicBezTo>
                <a:cubicBezTo>
                  <a:pt x="1560" y="377"/>
                  <a:pt x="1559" y="429"/>
                  <a:pt x="1599" y="467"/>
                </a:cubicBezTo>
                <a:cubicBezTo>
                  <a:pt x="1625" y="492"/>
                  <a:pt x="1654" y="487"/>
                  <a:pt x="1686" y="488"/>
                </a:cubicBezTo>
                <a:moveTo>
                  <a:pt x="1800" y="296"/>
                </a:moveTo>
                <a:cubicBezTo>
                  <a:pt x="1796" y="277"/>
                  <a:pt x="1795" y="272"/>
                  <a:pt x="1793" y="255"/>
                </a:cubicBezTo>
                <a:cubicBezTo>
                  <a:pt x="1821" y="276"/>
                  <a:pt x="1838" y="297"/>
                  <a:pt x="1857" y="329"/>
                </a:cubicBezTo>
                <a:cubicBezTo>
                  <a:pt x="1877" y="362"/>
                  <a:pt x="1900" y="433"/>
                  <a:pt x="1940" y="449"/>
                </a:cubicBezTo>
                <a:cubicBezTo>
                  <a:pt x="1955" y="455"/>
                  <a:pt x="1967" y="456"/>
                  <a:pt x="1980" y="445"/>
                </a:cubicBezTo>
                <a:cubicBezTo>
                  <a:pt x="2005" y="425"/>
                  <a:pt x="2013" y="376"/>
                  <a:pt x="2036" y="351"/>
                </a:cubicBezTo>
                <a:cubicBezTo>
                  <a:pt x="2053" y="332"/>
                  <a:pt x="2082" y="325"/>
                  <a:pt x="2107" y="331"/>
                </a:cubicBezTo>
                <a:cubicBezTo>
                  <a:pt x="2151" y="342"/>
                  <a:pt x="2181" y="365"/>
                  <a:pt x="2229" y="368"/>
                </a:cubicBezTo>
                <a:cubicBezTo>
                  <a:pt x="2289" y="371"/>
                  <a:pt x="2335" y="367"/>
                  <a:pt x="2381" y="323"/>
                </a:cubicBezTo>
                <a:cubicBezTo>
                  <a:pt x="2408" y="297"/>
                  <a:pt x="2438" y="236"/>
                  <a:pt x="2420" y="197"/>
                </a:cubicBezTo>
                <a:cubicBezTo>
                  <a:pt x="2393" y="139"/>
                  <a:pt x="2307" y="119"/>
                  <a:pt x="2251" y="116"/>
                </a:cubicBezTo>
                <a:cubicBezTo>
                  <a:pt x="2232" y="115"/>
                  <a:pt x="2169" y="115"/>
                  <a:pt x="2189" y="156"/>
                </a:cubicBezTo>
                <a:cubicBezTo>
                  <a:pt x="2194" y="161"/>
                  <a:pt x="2199" y="165"/>
                  <a:pt x="2204" y="170"/>
                </a:cubicBezTo>
                <a:moveTo>
                  <a:pt x="2565" y="158"/>
                </a:moveTo>
                <a:cubicBezTo>
                  <a:pt x="2565" y="189"/>
                  <a:pt x="2557" y="212"/>
                  <a:pt x="2546" y="244"/>
                </a:cubicBezTo>
                <a:cubicBezTo>
                  <a:pt x="2530" y="290"/>
                  <a:pt x="2513" y="333"/>
                  <a:pt x="2510" y="382"/>
                </a:cubicBezTo>
                <a:cubicBezTo>
                  <a:pt x="2509" y="396"/>
                  <a:pt x="2505" y="410"/>
                  <a:pt x="2523" y="407"/>
                </a:cubicBezTo>
                <a:cubicBezTo>
                  <a:pt x="2524" y="406"/>
                  <a:pt x="2526" y="406"/>
                  <a:pt x="2527" y="405"/>
                </a:cubicBezTo>
                <a:moveTo>
                  <a:pt x="2381" y="48"/>
                </a:moveTo>
                <a:cubicBezTo>
                  <a:pt x="2380" y="31"/>
                  <a:pt x="2380" y="28"/>
                  <a:pt x="2380" y="18"/>
                </a:cubicBezTo>
                <a:cubicBezTo>
                  <a:pt x="2426" y="13"/>
                  <a:pt x="2442" y="21"/>
                  <a:pt x="2481" y="45"/>
                </a:cubicBezTo>
                <a:cubicBezTo>
                  <a:pt x="2492" y="52"/>
                  <a:pt x="2504" y="59"/>
                  <a:pt x="2515" y="66"/>
                </a:cubicBezTo>
                <a:moveTo>
                  <a:pt x="2802" y="191"/>
                </a:moveTo>
                <a:cubicBezTo>
                  <a:pt x="2796" y="211"/>
                  <a:pt x="2789" y="232"/>
                  <a:pt x="2787" y="254"/>
                </a:cubicBezTo>
                <a:cubicBezTo>
                  <a:pt x="2785" y="283"/>
                  <a:pt x="2778" y="322"/>
                  <a:pt x="2805" y="339"/>
                </a:cubicBezTo>
                <a:cubicBezTo>
                  <a:pt x="2828" y="354"/>
                  <a:pt x="2887" y="359"/>
                  <a:pt x="2912" y="351"/>
                </a:cubicBezTo>
                <a:cubicBezTo>
                  <a:pt x="2954" y="338"/>
                  <a:pt x="2987" y="290"/>
                  <a:pt x="3004" y="252"/>
                </a:cubicBezTo>
                <a:cubicBezTo>
                  <a:pt x="3011" y="236"/>
                  <a:pt x="3019" y="200"/>
                  <a:pt x="3012" y="182"/>
                </a:cubicBezTo>
                <a:cubicBezTo>
                  <a:pt x="3011" y="182"/>
                  <a:pt x="3010" y="182"/>
                  <a:pt x="3009" y="182"/>
                </a:cubicBezTo>
                <a:cubicBezTo>
                  <a:pt x="2991" y="197"/>
                  <a:pt x="2982" y="238"/>
                  <a:pt x="2988" y="265"/>
                </a:cubicBezTo>
                <a:cubicBezTo>
                  <a:pt x="2999" y="315"/>
                  <a:pt x="3068" y="313"/>
                  <a:pt x="3106" y="323"/>
                </a:cubicBezTo>
                <a:moveTo>
                  <a:pt x="3500" y="268"/>
                </a:moveTo>
                <a:cubicBezTo>
                  <a:pt x="3519" y="245"/>
                  <a:pt x="3557" y="200"/>
                  <a:pt x="3536" y="164"/>
                </a:cubicBezTo>
                <a:cubicBezTo>
                  <a:pt x="3516" y="131"/>
                  <a:pt x="3442" y="122"/>
                  <a:pt x="3409" y="131"/>
                </a:cubicBezTo>
                <a:cubicBezTo>
                  <a:pt x="3355" y="146"/>
                  <a:pt x="3332" y="212"/>
                  <a:pt x="3325" y="261"/>
                </a:cubicBezTo>
                <a:cubicBezTo>
                  <a:pt x="3318" y="309"/>
                  <a:pt x="3319" y="353"/>
                  <a:pt x="3368" y="375"/>
                </a:cubicBezTo>
                <a:cubicBezTo>
                  <a:pt x="3397" y="388"/>
                  <a:pt x="3455" y="390"/>
                  <a:pt x="3485" y="379"/>
                </a:cubicBezTo>
                <a:cubicBezTo>
                  <a:pt x="3523" y="365"/>
                  <a:pt x="3548" y="326"/>
                  <a:pt x="3580" y="304"/>
                </a:cubicBezTo>
                <a:cubicBezTo>
                  <a:pt x="3601" y="289"/>
                  <a:pt x="3659" y="261"/>
                  <a:pt x="3685" y="283"/>
                </a:cubicBezTo>
                <a:cubicBezTo>
                  <a:pt x="3729" y="320"/>
                  <a:pt x="3722" y="429"/>
                  <a:pt x="3715" y="477"/>
                </a:cubicBezTo>
                <a:cubicBezTo>
                  <a:pt x="3700" y="587"/>
                  <a:pt x="3630" y="682"/>
                  <a:pt x="3539" y="742"/>
                </a:cubicBezTo>
                <a:cubicBezTo>
                  <a:pt x="3508" y="763"/>
                  <a:pt x="3485" y="766"/>
                  <a:pt x="3451" y="768"/>
                </a:cubicBezTo>
                <a:cubicBezTo>
                  <a:pt x="3451" y="715"/>
                  <a:pt x="3458" y="687"/>
                  <a:pt x="3491" y="643"/>
                </a:cubicBezTo>
                <a:cubicBezTo>
                  <a:pt x="3545" y="571"/>
                  <a:pt x="3618" y="508"/>
                  <a:pt x="3692" y="457"/>
                </a:cubicBezTo>
                <a:cubicBezTo>
                  <a:pt x="3761" y="412"/>
                  <a:pt x="3784" y="398"/>
                  <a:pt x="3832" y="373"/>
                </a:cubicBezTo>
                <a:moveTo>
                  <a:pt x="4459" y="392"/>
                </a:moveTo>
                <a:cubicBezTo>
                  <a:pt x="4449" y="388"/>
                  <a:pt x="4466" y="373"/>
                  <a:pt x="4440" y="375"/>
                </a:cubicBezTo>
                <a:cubicBezTo>
                  <a:pt x="4402" y="378"/>
                  <a:pt x="4376" y="409"/>
                  <a:pt x="4361" y="446"/>
                </a:cubicBezTo>
                <a:cubicBezTo>
                  <a:pt x="4351" y="470"/>
                  <a:pt x="4355" y="495"/>
                  <a:pt x="4354" y="520"/>
                </a:cubicBezTo>
                <a:cubicBezTo>
                  <a:pt x="4402" y="539"/>
                  <a:pt x="4467" y="548"/>
                  <a:pt x="4517" y="529"/>
                </a:cubicBezTo>
                <a:cubicBezTo>
                  <a:pt x="4552" y="516"/>
                  <a:pt x="4568" y="476"/>
                  <a:pt x="4559" y="441"/>
                </a:cubicBezTo>
                <a:cubicBezTo>
                  <a:pt x="4547" y="390"/>
                  <a:pt x="4476" y="363"/>
                  <a:pt x="4438" y="340"/>
                </a:cubicBezTo>
                <a:cubicBezTo>
                  <a:pt x="4419" y="329"/>
                  <a:pt x="4400" y="318"/>
                  <a:pt x="4382" y="307"/>
                </a:cubicBezTo>
                <a:cubicBezTo>
                  <a:pt x="4495" y="307"/>
                  <a:pt x="4598" y="305"/>
                  <a:pt x="4699" y="245"/>
                </a:cubicBezTo>
                <a:cubicBezTo>
                  <a:pt x="4730" y="227"/>
                  <a:pt x="4745" y="202"/>
                  <a:pt x="4770" y="179"/>
                </a:cubicBezTo>
                <a:cubicBezTo>
                  <a:pt x="4776" y="171"/>
                  <a:pt x="4778" y="168"/>
                  <a:pt x="4785" y="170"/>
                </a:cubicBezTo>
                <a:cubicBezTo>
                  <a:pt x="4813" y="205"/>
                  <a:pt x="4832" y="245"/>
                  <a:pt x="4843" y="300"/>
                </a:cubicBezTo>
                <a:cubicBezTo>
                  <a:pt x="4861" y="391"/>
                  <a:pt x="4863" y="488"/>
                  <a:pt x="4873" y="580"/>
                </a:cubicBezTo>
                <a:cubicBezTo>
                  <a:pt x="4881" y="651"/>
                  <a:pt x="4870" y="750"/>
                  <a:pt x="4896" y="818"/>
                </a:cubicBezTo>
                <a:cubicBezTo>
                  <a:pt x="4903" y="832"/>
                  <a:pt x="4905" y="836"/>
                  <a:pt x="4914" y="840"/>
                </a:cubicBezTo>
                <a:cubicBezTo>
                  <a:pt x="4943" y="829"/>
                  <a:pt x="4942" y="848"/>
                  <a:pt x="4959" y="810"/>
                </a:cubicBezTo>
                <a:cubicBezTo>
                  <a:pt x="4980" y="762"/>
                  <a:pt x="4975" y="704"/>
                  <a:pt x="4974" y="653"/>
                </a:cubicBezTo>
                <a:cubicBezTo>
                  <a:pt x="4973" y="591"/>
                  <a:pt x="4946" y="541"/>
                  <a:pt x="4901" y="498"/>
                </a:cubicBezTo>
                <a:cubicBezTo>
                  <a:pt x="4891" y="489"/>
                  <a:pt x="4876" y="479"/>
                  <a:pt x="4865" y="470"/>
                </a:cubicBezTo>
                <a:cubicBezTo>
                  <a:pt x="4904" y="455"/>
                  <a:pt x="4961" y="443"/>
                  <a:pt x="5007" y="435"/>
                </a:cubicBezTo>
                <a:cubicBezTo>
                  <a:pt x="5108" y="416"/>
                  <a:pt x="5208" y="400"/>
                  <a:pt x="5309" y="380"/>
                </a:cubicBezTo>
                <a:moveTo>
                  <a:pt x="6214" y="198"/>
                </a:moveTo>
                <a:cubicBezTo>
                  <a:pt x="6224" y="229"/>
                  <a:pt x="6233" y="260"/>
                  <a:pt x="6238" y="293"/>
                </a:cubicBezTo>
                <a:cubicBezTo>
                  <a:pt x="6251" y="381"/>
                  <a:pt x="6249" y="474"/>
                  <a:pt x="6253" y="563"/>
                </a:cubicBezTo>
                <a:cubicBezTo>
                  <a:pt x="6256" y="627"/>
                  <a:pt x="6264" y="691"/>
                  <a:pt x="6268" y="755"/>
                </a:cubicBezTo>
                <a:cubicBezTo>
                  <a:pt x="6268" y="762"/>
                  <a:pt x="6268" y="768"/>
                  <a:pt x="6268" y="775"/>
                </a:cubicBezTo>
                <a:moveTo>
                  <a:pt x="5893" y="557"/>
                </a:moveTo>
                <a:cubicBezTo>
                  <a:pt x="6025" y="534"/>
                  <a:pt x="6159" y="524"/>
                  <a:pt x="6292" y="503"/>
                </a:cubicBezTo>
                <a:cubicBezTo>
                  <a:pt x="6396" y="487"/>
                  <a:pt x="6500" y="470"/>
                  <a:pt x="6599" y="435"/>
                </a:cubicBezTo>
                <a:cubicBezTo>
                  <a:pt x="6612" y="430"/>
                  <a:pt x="6633" y="420"/>
                  <a:pt x="6648" y="415"/>
                </a:cubicBezTo>
                <a:cubicBezTo>
                  <a:pt x="6625" y="456"/>
                  <a:pt x="6598" y="494"/>
                  <a:pt x="6581" y="536"/>
                </a:cubicBezTo>
                <a:cubicBezTo>
                  <a:pt x="6573" y="555"/>
                  <a:pt x="6556" y="616"/>
                  <a:pt x="6581" y="632"/>
                </a:cubicBezTo>
                <a:cubicBezTo>
                  <a:pt x="6624" y="660"/>
                  <a:pt x="6720" y="642"/>
                  <a:pt x="6763" y="628"/>
                </a:cubicBezTo>
                <a:cubicBezTo>
                  <a:pt x="6818" y="611"/>
                  <a:pt x="6866" y="579"/>
                  <a:pt x="6919" y="557"/>
                </a:cubicBezTo>
                <a:cubicBezTo>
                  <a:pt x="6945" y="546"/>
                  <a:pt x="6964" y="545"/>
                  <a:pt x="6988" y="539"/>
                </a:cubicBezTo>
                <a:cubicBezTo>
                  <a:pt x="7005" y="574"/>
                  <a:pt x="7015" y="621"/>
                  <a:pt x="7052" y="642"/>
                </a:cubicBezTo>
                <a:cubicBezTo>
                  <a:pt x="7085" y="661"/>
                  <a:pt x="7166" y="677"/>
                  <a:pt x="7186" y="634"/>
                </a:cubicBezTo>
                <a:cubicBezTo>
                  <a:pt x="7208" y="587"/>
                  <a:pt x="7165" y="528"/>
                  <a:pt x="7140" y="493"/>
                </a:cubicBezTo>
                <a:cubicBezTo>
                  <a:pt x="7106" y="446"/>
                  <a:pt x="7068" y="402"/>
                  <a:pt x="7040" y="354"/>
                </a:cubicBezTo>
                <a:cubicBezTo>
                  <a:pt x="7101" y="352"/>
                  <a:pt x="7163" y="350"/>
                  <a:pt x="7224" y="352"/>
                </a:cubicBezTo>
                <a:cubicBezTo>
                  <a:pt x="7344" y="356"/>
                  <a:pt x="7464" y="366"/>
                  <a:pt x="7583" y="375"/>
                </a:cubicBezTo>
                <a:cubicBezTo>
                  <a:pt x="7626" y="378"/>
                  <a:pt x="7660" y="385"/>
                  <a:pt x="7700" y="393"/>
                </a:cubicBezTo>
                <a:cubicBezTo>
                  <a:pt x="7673" y="436"/>
                  <a:pt x="7642" y="458"/>
                  <a:pt x="7598" y="490"/>
                </a:cubicBezTo>
                <a:cubicBezTo>
                  <a:pt x="7529" y="540"/>
                  <a:pt x="7459" y="588"/>
                  <a:pt x="7422" y="666"/>
                </a:cubicBezTo>
                <a:cubicBezTo>
                  <a:pt x="7422" y="672"/>
                  <a:pt x="7422" y="677"/>
                  <a:pt x="7422" y="683"/>
                </a:cubicBezTo>
                <a:cubicBezTo>
                  <a:pt x="7478" y="692"/>
                  <a:pt x="7535" y="702"/>
                  <a:pt x="7595" y="692"/>
                </a:cubicBezTo>
                <a:cubicBezTo>
                  <a:pt x="7655" y="682"/>
                  <a:pt x="7745" y="652"/>
                  <a:pt x="7773" y="592"/>
                </a:cubicBezTo>
                <a:cubicBezTo>
                  <a:pt x="7798" y="539"/>
                  <a:pt x="7775" y="484"/>
                  <a:pt x="7727" y="457"/>
                </a:cubicBezTo>
                <a:cubicBezTo>
                  <a:pt x="7671" y="425"/>
                  <a:pt x="7601" y="434"/>
                  <a:pt x="7539" y="43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27" name="Freeform 57"/>
          <p:cNvSpPr/>
          <p:nvPr/>
        </p:nvSpPr>
        <p:spPr>
          <a:xfrm>
            <a:off x="4213800" y="5351400"/>
            <a:ext cx="934920" cy="238680"/>
          </a:xfrm>
          <a:custGeom>
            <a:avLst/>
            <a:gdLst/>
            <a:ahLst/>
            <a:rect l="0" t="0" r="r" b="b"/>
            <a:pathLst>
              <a:path w="2597" h="663">
                <a:moveTo>
                  <a:pt x="512" y="371"/>
                </a:moveTo>
                <a:cubicBezTo>
                  <a:pt x="477" y="339"/>
                  <a:pt x="456" y="322"/>
                  <a:pt x="398" y="318"/>
                </a:cubicBezTo>
                <a:cubicBezTo>
                  <a:pt x="308" y="312"/>
                  <a:pt x="227" y="319"/>
                  <a:pt x="146" y="361"/>
                </a:cubicBezTo>
                <a:cubicBezTo>
                  <a:pt x="88" y="391"/>
                  <a:pt x="25" y="436"/>
                  <a:pt x="13" y="505"/>
                </a:cubicBezTo>
                <a:cubicBezTo>
                  <a:pt x="0" y="579"/>
                  <a:pt x="107" y="590"/>
                  <a:pt x="157" y="596"/>
                </a:cubicBezTo>
                <a:cubicBezTo>
                  <a:pt x="242" y="601"/>
                  <a:pt x="272" y="603"/>
                  <a:pt x="330" y="603"/>
                </a:cubicBezTo>
                <a:moveTo>
                  <a:pt x="809" y="462"/>
                </a:moveTo>
                <a:cubicBezTo>
                  <a:pt x="814" y="441"/>
                  <a:pt x="814" y="437"/>
                  <a:pt x="814" y="418"/>
                </a:cubicBezTo>
                <a:cubicBezTo>
                  <a:pt x="759" y="423"/>
                  <a:pt x="731" y="427"/>
                  <a:pt x="684" y="461"/>
                </a:cubicBezTo>
                <a:cubicBezTo>
                  <a:pt x="658" y="480"/>
                  <a:pt x="620" y="513"/>
                  <a:pt x="631" y="552"/>
                </a:cubicBezTo>
                <a:cubicBezTo>
                  <a:pt x="642" y="592"/>
                  <a:pt x="762" y="579"/>
                  <a:pt x="787" y="579"/>
                </a:cubicBezTo>
                <a:cubicBezTo>
                  <a:pt x="847" y="579"/>
                  <a:pt x="953" y="574"/>
                  <a:pt x="978" y="504"/>
                </a:cubicBezTo>
                <a:cubicBezTo>
                  <a:pt x="990" y="469"/>
                  <a:pt x="976" y="432"/>
                  <a:pt x="940" y="423"/>
                </a:cubicBezTo>
                <a:cubicBezTo>
                  <a:pt x="904" y="414"/>
                  <a:pt x="872" y="426"/>
                  <a:pt x="857" y="461"/>
                </a:cubicBezTo>
                <a:cubicBezTo>
                  <a:pt x="844" y="495"/>
                  <a:pt x="848" y="530"/>
                  <a:pt x="874" y="551"/>
                </a:cubicBezTo>
                <a:cubicBezTo>
                  <a:pt x="898" y="570"/>
                  <a:pt x="971" y="570"/>
                  <a:pt x="999" y="561"/>
                </a:cubicBezTo>
                <a:cubicBezTo>
                  <a:pt x="1038" y="548"/>
                  <a:pt x="1070" y="502"/>
                  <a:pt x="1090" y="467"/>
                </a:cubicBezTo>
                <a:cubicBezTo>
                  <a:pt x="1110" y="433"/>
                  <a:pt x="1122" y="387"/>
                  <a:pt x="1160" y="368"/>
                </a:cubicBezTo>
                <a:cubicBezTo>
                  <a:pt x="1186" y="355"/>
                  <a:pt x="1235" y="353"/>
                  <a:pt x="1258" y="373"/>
                </a:cubicBezTo>
                <a:cubicBezTo>
                  <a:pt x="1295" y="405"/>
                  <a:pt x="1290" y="460"/>
                  <a:pt x="1290" y="504"/>
                </a:cubicBezTo>
                <a:cubicBezTo>
                  <a:pt x="1290" y="540"/>
                  <a:pt x="1287" y="571"/>
                  <a:pt x="1281" y="606"/>
                </a:cubicBezTo>
                <a:cubicBezTo>
                  <a:pt x="1279" y="614"/>
                  <a:pt x="1279" y="615"/>
                  <a:pt x="1279" y="620"/>
                </a:cubicBezTo>
                <a:cubicBezTo>
                  <a:pt x="1324" y="601"/>
                  <a:pt x="1369" y="580"/>
                  <a:pt x="1414" y="561"/>
                </a:cubicBezTo>
                <a:cubicBezTo>
                  <a:pt x="1503" y="524"/>
                  <a:pt x="1588" y="469"/>
                  <a:pt x="1679" y="438"/>
                </a:cubicBezTo>
                <a:cubicBezTo>
                  <a:pt x="1690" y="435"/>
                  <a:pt x="1692" y="434"/>
                  <a:pt x="1698" y="433"/>
                </a:cubicBezTo>
                <a:cubicBezTo>
                  <a:pt x="1681" y="449"/>
                  <a:pt x="1658" y="460"/>
                  <a:pt x="1649" y="483"/>
                </a:cubicBezTo>
                <a:cubicBezTo>
                  <a:pt x="1639" y="509"/>
                  <a:pt x="1651" y="519"/>
                  <a:pt x="1668" y="530"/>
                </a:cubicBezTo>
                <a:cubicBezTo>
                  <a:pt x="1701" y="551"/>
                  <a:pt x="1766" y="544"/>
                  <a:pt x="1803" y="545"/>
                </a:cubicBezTo>
                <a:moveTo>
                  <a:pt x="1904" y="479"/>
                </a:moveTo>
                <a:cubicBezTo>
                  <a:pt x="1897" y="461"/>
                  <a:pt x="1891" y="441"/>
                  <a:pt x="1882" y="423"/>
                </a:cubicBezTo>
                <a:cubicBezTo>
                  <a:pt x="1876" y="412"/>
                  <a:pt x="1873" y="406"/>
                  <a:pt x="1861" y="403"/>
                </a:cubicBezTo>
                <a:cubicBezTo>
                  <a:pt x="1828" y="396"/>
                  <a:pt x="1782" y="403"/>
                  <a:pt x="1751" y="413"/>
                </a:cubicBezTo>
                <a:cubicBezTo>
                  <a:pt x="1683" y="435"/>
                  <a:pt x="1610" y="478"/>
                  <a:pt x="1576" y="544"/>
                </a:cubicBezTo>
                <a:cubicBezTo>
                  <a:pt x="1552" y="589"/>
                  <a:pt x="1573" y="615"/>
                  <a:pt x="1619" y="626"/>
                </a:cubicBezTo>
                <a:cubicBezTo>
                  <a:pt x="1689" y="643"/>
                  <a:pt x="1789" y="642"/>
                  <a:pt x="1858" y="623"/>
                </a:cubicBezTo>
                <a:cubicBezTo>
                  <a:pt x="1947" y="599"/>
                  <a:pt x="2023" y="543"/>
                  <a:pt x="2058" y="455"/>
                </a:cubicBezTo>
                <a:cubicBezTo>
                  <a:pt x="2091" y="373"/>
                  <a:pt x="2086" y="258"/>
                  <a:pt x="2077" y="172"/>
                </a:cubicBezTo>
                <a:cubicBezTo>
                  <a:pt x="2071" y="110"/>
                  <a:pt x="2051" y="56"/>
                  <a:pt x="2031" y="0"/>
                </a:cubicBezTo>
                <a:cubicBezTo>
                  <a:pt x="2001" y="34"/>
                  <a:pt x="1979" y="75"/>
                  <a:pt x="1962" y="128"/>
                </a:cubicBezTo>
                <a:cubicBezTo>
                  <a:pt x="1937" y="209"/>
                  <a:pt x="1923" y="302"/>
                  <a:pt x="1934" y="386"/>
                </a:cubicBezTo>
                <a:cubicBezTo>
                  <a:pt x="1942" y="443"/>
                  <a:pt x="1975" y="518"/>
                  <a:pt x="2028" y="545"/>
                </a:cubicBezTo>
                <a:cubicBezTo>
                  <a:pt x="2055" y="555"/>
                  <a:pt x="2065" y="558"/>
                  <a:pt x="2085" y="554"/>
                </a:cubicBezTo>
                <a:moveTo>
                  <a:pt x="2358" y="427"/>
                </a:moveTo>
                <a:cubicBezTo>
                  <a:pt x="2384" y="381"/>
                  <a:pt x="2408" y="342"/>
                  <a:pt x="2401" y="287"/>
                </a:cubicBezTo>
                <a:cubicBezTo>
                  <a:pt x="2398" y="261"/>
                  <a:pt x="2341" y="258"/>
                  <a:pt x="2322" y="266"/>
                </a:cubicBezTo>
                <a:cubicBezTo>
                  <a:pt x="2278" y="284"/>
                  <a:pt x="2258" y="338"/>
                  <a:pt x="2265" y="382"/>
                </a:cubicBezTo>
                <a:cubicBezTo>
                  <a:pt x="2276" y="455"/>
                  <a:pt x="2365" y="496"/>
                  <a:pt x="2422" y="527"/>
                </a:cubicBezTo>
                <a:cubicBezTo>
                  <a:pt x="2468" y="552"/>
                  <a:pt x="2567" y="577"/>
                  <a:pt x="2596" y="624"/>
                </a:cubicBezTo>
                <a:cubicBezTo>
                  <a:pt x="2596" y="629"/>
                  <a:pt x="2596" y="633"/>
                  <a:pt x="2596" y="638"/>
                </a:cubicBezTo>
                <a:cubicBezTo>
                  <a:pt x="2550" y="659"/>
                  <a:pt x="2500" y="656"/>
                  <a:pt x="2449" y="656"/>
                </a:cubicBezTo>
                <a:cubicBezTo>
                  <a:pt x="2414" y="656"/>
                  <a:pt x="2374" y="662"/>
                  <a:pt x="2343" y="64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28" name="Freeform 58"/>
          <p:cNvSpPr/>
          <p:nvPr/>
        </p:nvSpPr>
        <p:spPr>
          <a:xfrm>
            <a:off x="5540040" y="5315040"/>
            <a:ext cx="2951640" cy="334440"/>
          </a:xfrm>
          <a:custGeom>
            <a:avLst/>
            <a:gdLst/>
            <a:ahLst/>
            <a:rect l="0" t="0" r="r" b="b"/>
            <a:pathLst>
              <a:path w="8199" h="929">
                <a:moveTo>
                  <a:pt x="352" y="456"/>
                </a:moveTo>
                <a:cubicBezTo>
                  <a:pt x="350" y="429"/>
                  <a:pt x="366" y="420"/>
                  <a:pt x="339" y="406"/>
                </a:cubicBezTo>
                <a:cubicBezTo>
                  <a:pt x="310" y="391"/>
                  <a:pt x="239" y="401"/>
                  <a:pt x="210" y="409"/>
                </a:cubicBezTo>
                <a:cubicBezTo>
                  <a:pt x="131" y="430"/>
                  <a:pt x="30" y="496"/>
                  <a:pt x="12" y="582"/>
                </a:cubicBezTo>
                <a:cubicBezTo>
                  <a:pt x="0" y="638"/>
                  <a:pt x="35" y="652"/>
                  <a:pt x="84" y="660"/>
                </a:cubicBezTo>
                <a:cubicBezTo>
                  <a:pt x="152" y="671"/>
                  <a:pt x="247" y="676"/>
                  <a:pt x="312" y="652"/>
                </a:cubicBezTo>
                <a:cubicBezTo>
                  <a:pt x="372" y="630"/>
                  <a:pt x="390" y="579"/>
                  <a:pt x="386" y="520"/>
                </a:cubicBezTo>
                <a:cubicBezTo>
                  <a:pt x="382" y="457"/>
                  <a:pt x="329" y="410"/>
                  <a:pt x="275" y="382"/>
                </a:cubicBezTo>
                <a:cubicBezTo>
                  <a:pt x="238" y="363"/>
                  <a:pt x="206" y="370"/>
                  <a:pt x="168" y="372"/>
                </a:cubicBezTo>
                <a:cubicBezTo>
                  <a:pt x="164" y="417"/>
                  <a:pt x="154" y="425"/>
                  <a:pt x="207" y="450"/>
                </a:cubicBezTo>
                <a:cubicBezTo>
                  <a:pt x="267" y="478"/>
                  <a:pt x="337" y="485"/>
                  <a:pt x="403" y="487"/>
                </a:cubicBezTo>
                <a:cubicBezTo>
                  <a:pt x="452" y="489"/>
                  <a:pt x="478" y="487"/>
                  <a:pt x="519" y="461"/>
                </a:cubicBezTo>
                <a:cubicBezTo>
                  <a:pt x="551" y="440"/>
                  <a:pt x="576" y="415"/>
                  <a:pt x="616" y="409"/>
                </a:cubicBezTo>
                <a:cubicBezTo>
                  <a:pt x="677" y="399"/>
                  <a:pt x="723" y="408"/>
                  <a:pt x="767" y="453"/>
                </a:cubicBezTo>
                <a:cubicBezTo>
                  <a:pt x="808" y="495"/>
                  <a:pt x="814" y="543"/>
                  <a:pt x="815" y="599"/>
                </a:cubicBezTo>
                <a:cubicBezTo>
                  <a:pt x="816" y="638"/>
                  <a:pt x="807" y="656"/>
                  <a:pt x="766" y="659"/>
                </a:cubicBezTo>
                <a:cubicBezTo>
                  <a:pt x="711" y="664"/>
                  <a:pt x="666" y="648"/>
                  <a:pt x="629" y="606"/>
                </a:cubicBezTo>
                <a:cubicBezTo>
                  <a:pt x="600" y="573"/>
                  <a:pt x="593" y="515"/>
                  <a:pt x="626" y="482"/>
                </a:cubicBezTo>
                <a:cubicBezTo>
                  <a:pt x="674" y="433"/>
                  <a:pt x="762" y="403"/>
                  <a:pt x="827" y="391"/>
                </a:cubicBezTo>
                <a:cubicBezTo>
                  <a:pt x="886" y="380"/>
                  <a:pt x="963" y="371"/>
                  <a:pt x="1009" y="417"/>
                </a:cubicBezTo>
                <a:cubicBezTo>
                  <a:pt x="1038" y="446"/>
                  <a:pt x="1045" y="511"/>
                  <a:pt x="1025" y="547"/>
                </a:cubicBezTo>
                <a:cubicBezTo>
                  <a:pt x="1008" y="578"/>
                  <a:pt x="972" y="600"/>
                  <a:pt x="942" y="615"/>
                </a:cubicBezTo>
                <a:moveTo>
                  <a:pt x="1284" y="385"/>
                </a:moveTo>
                <a:cubicBezTo>
                  <a:pt x="1306" y="406"/>
                  <a:pt x="1312" y="419"/>
                  <a:pt x="1323" y="456"/>
                </a:cubicBezTo>
                <a:cubicBezTo>
                  <a:pt x="1335" y="495"/>
                  <a:pt x="1350" y="535"/>
                  <a:pt x="1389" y="555"/>
                </a:cubicBezTo>
                <a:cubicBezTo>
                  <a:pt x="1419" y="570"/>
                  <a:pt x="1483" y="570"/>
                  <a:pt x="1513" y="557"/>
                </a:cubicBezTo>
                <a:cubicBezTo>
                  <a:pt x="1562" y="537"/>
                  <a:pt x="1578" y="498"/>
                  <a:pt x="1580" y="450"/>
                </a:cubicBezTo>
                <a:cubicBezTo>
                  <a:pt x="1582" y="400"/>
                  <a:pt x="1554" y="365"/>
                  <a:pt x="1505" y="351"/>
                </a:cubicBezTo>
                <a:cubicBezTo>
                  <a:pt x="1441" y="333"/>
                  <a:pt x="1396" y="363"/>
                  <a:pt x="1353" y="409"/>
                </a:cubicBezTo>
                <a:cubicBezTo>
                  <a:pt x="1321" y="444"/>
                  <a:pt x="1270" y="521"/>
                  <a:pt x="1295" y="574"/>
                </a:cubicBezTo>
                <a:cubicBezTo>
                  <a:pt x="1328" y="645"/>
                  <a:pt x="1461" y="668"/>
                  <a:pt x="1525" y="682"/>
                </a:cubicBezTo>
                <a:cubicBezTo>
                  <a:pt x="1642" y="708"/>
                  <a:pt x="1759" y="718"/>
                  <a:pt x="1878" y="728"/>
                </a:cubicBezTo>
                <a:moveTo>
                  <a:pt x="2568" y="496"/>
                </a:moveTo>
                <a:cubicBezTo>
                  <a:pt x="2513" y="418"/>
                  <a:pt x="2470" y="410"/>
                  <a:pt x="2374" y="409"/>
                </a:cubicBezTo>
                <a:cubicBezTo>
                  <a:pt x="2274" y="408"/>
                  <a:pt x="2116" y="437"/>
                  <a:pt x="2088" y="555"/>
                </a:cubicBezTo>
                <a:cubicBezTo>
                  <a:pt x="2072" y="622"/>
                  <a:pt x="2145" y="642"/>
                  <a:pt x="2195" y="653"/>
                </a:cubicBezTo>
                <a:cubicBezTo>
                  <a:pt x="2266" y="669"/>
                  <a:pt x="2371" y="677"/>
                  <a:pt x="2441" y="652"/>
                </a:cubicBezTo>
                <a:cubicBezTo>
                  <a:pt x="2501" y="631"/>
                  <a:pt x="2511" y="581"/>
                  <a:pt x="2513" y="525"/>
                </a:cubicBezTo>
                <a:cubicBezTo>
                  <a:pt x="2514" y="491"/>
                  <a:pt x="2512" y="456"/>
                  <a:pt x="2510" y="423"/>
                </a:cubicBezTo>
                <a:cubicBezTo>
                  <a:pt x="2512" y="492"/>
                  <a:pt x="2518" y="537"/>
                  <a:pt x="2569" y="589"/>
                </a:cubicBezTo>
                <a:cubicBezTo>
                  <a:pt x="2618" y="639"/>
                  <a:pt x="2683" y="665"/>
                  <a:pt x="2751" y="671"/>
                </a:cubicBezTo>
                <a:cubicBezTo>
                  <a:pt x="2807" y="676"/>
                  <a:pt x="2824" y="656"/>
                  <a:pt x="2834" y="602"/>
                </a:cubicBezTo>
                <a:cubicBezTo>
                  <a:pt x="2847" y="531"/>
                  <a:pt x="2838" y="452"/>
                  <a:pt x="2838" y="380"/>
                </a:cubicBezTo>
                <a:cubicBezTo>
                  <a:pt x="2838" y="351"/>
                  <a:pt x="2842" y="313"/>
                  <a:pt x="2845" y="289"/>
                </a:cubicBezTo>
                <a:cubicBezTo>
                  <a:pt x="2856" y="323"/>
                  <a:pt x="2866" y="375"/>
                  <a:pt x="2872" y="416"/>
                </a:cubicBezTo>
                <a:cubicBezTo>
                  <a:pt x="2892" y="552"/>
                  <a:pt x="2900" y="684"/>
                  <a:pt x="2905" y="821"/>
                </a:cubicBezTo>
                <a:cubicBezTo>
                  <a:pt x="2906" y="850"/>
                  <a:pt x="2903" y="891"/>
                  <a:pt x="2927" y="912"/>
                </a:cubicBezTo>
                <a:cubicBezTo>
                  <a:pt x="2945" y="928"/>
                  <a:pt x="2992" y="925"/>
                  <a:pt x="3004" y="906"/>
                </a:cubicBezTo>
                <a:cubicBezTo>
                  <a:pt x="3028" y="867"/>
                  <a:pt x="3012" y="800"/>
                  <a:pt x="2996" y="762"/>
                </a:cubicBezTo>
                <a:cubicBezTo>
                  <a:pt x="2968" y="698"/>
                  <a:pt x="2903" y="634"/>
                  <a:pt x="2890" y="566"/>
                </a:cubicBezTo>
                <a:cubicBezTo>
                  <a:pt x="2890" y="552"/>
                  <a:pt x="2890" y="547"/>
                  <a:pt x="2896" y="539"/>
                </a:cubicBezTo>
                <a:cubicBezTo>
                  <a:pt x="2948" y="527"/>
                  <a:pt x="2996" y="520"/>
                  <a:pt x="3050" y="516"/>
                </a:cubicBezTo>
                <a:cubicBezTo>
                  <a:pt x="3150" y="509"/>
                  <a:pt x="3423" y="511"/>
                  <a:pt x="3480" y="398"/>
                </a:cubicBezTo>
                <a:cubicBezTo>
                  <a:pt x="3497" y="365"/>
                  <a:pt x="3483" y="358"/>
                  <a:pt x="3487" y="325"/>
                </a:cubicBezTo>
                <a:moveTo>
                  <a:pt x="3438" y="266"/>
                </a:moveTo>
                <a:cubicBezTo>
                  <a:pt x="3429" y="253"/>
                  <a:pt x="3420" y="239"/>
                  <a:pt x="3407" y="230"/>
                </a:cubicBezTo>
                <a:cubicBezTo>
                  <a:pt x="3404" y="228"/>
                  <a:pt x="3401" y="229"/>
                  <a:pt x="3399" y="228"/>
                </a:cubicBezTo>
                <a:cubicBezTo>
                  <a:pt x="3388" y="264"/>
                  <a:pt x="3389" y="300"/>
                  <a:pt x="3387" y="338"/>
                </a:cubicBezTo>
                <a:cubicBezTo>
                  <a:pt x="3382" y="434"/>
                  <a:pt x="3371" y="530"/>
                  <a:pt x="3365" y="626"/>
                </a:cubicBezTo>
                <a:cubicBezTo>
                  <a:pt x="3362" y="666"/>
                  <a:pt x="3362" y="705"/>
                  <a:pt x="3360" y="745"/>
                </a:cubicBezTo>
                <a:cubicBezTo>
                  <a:pt x="3359" y="762"/>
                  <a:pt x="3359" y="752"/>
                  <a:pt x="3350" y="757"/>
                </a:cubicBezTo>
                <a:moveTo>
                  <a:pt x="3235" y="577"/>
                </a:moveTo>
                <a:cubicBezTo>
                  <a:pt x="3250" y="569"/>
                  <a:pt x="3271" y="552"/>
                  <a:pt x="3300" y="546"/>
                </a:cubicBezTo>
                <a:cubicBezTo>
                  <a:pt x="3367" y="531"/>
                  <a:pt x="3609" y="475"/>
                  <a:pt x="3666" y="519"/>
                </a:cubicBezTo>
                <a:cubicBezTo>
                  <a:pt x="3682" y="531"/>
                  <a:pt x="3675" y="565"/>
                  <a:pt x="3686" y="581"/>
                </a:cubicBezTo>
                <a:cubicBezTo>
                  <a:pt x="3702" y="604"/>
                  <a:pt x="3726" y="599"/>
                  <a:pt x="3751" y="599"/>
                </a:cubicBezTo>
                <a:cubicBezTo>
                  <a:pt x="3791" y="598"/>
                  <a:pt x="3802" y="590"/>
                  <a:pt x="3829" y="562"/>
                </a:cubicBezTo>
                <a:cubicBezTo>
                  <a:pt x="3848" y="542"/>
                  <a:pt x="3854" y="492"/>
                  <a:pt x="3847" y="467"/>
                </a:cubicBezTo>
                <a:cubicBezTo>
                  <a:pt x="3836" y="430"/>
                  <a:pt x="3792" y="424"/>
                  <a:pt x="3754" y="434"/>
                </a:cubicBezTo>
                <a:cubicBezTo>
                  <a:pt x="3690" y="451"/>
                  <a:pt x="3615" y="506"/>
                  <a:pt x="3574" y="557"/>
                </a:cubicBezTo>
                <a:cubicBezTo>
                  <a:pt x="3547" y="590"/>
                  <a:pt x="3528" y="648"/>
                  <a:pt x="3568" y="677"/>
                </a:cubicBezTo>
                <a:cubicBezTo>
                  <a:pt x="3618" y="714"/>
                  <a:pt x="3696" y="705"/>
                  <a:pt x="3754" y="705"/>
                </a:cubicBezTo>
                <a:cubicBezTo>
                  <a:pt x="3868" y="706"/>
                  <a:pt x="4007" y="681"/>
                  <a:pt x="4077" y="580"/>
                </a:cubicBezTo>
                <a:cubicBezTo>
                  <a:pt x="4111" y="532"/>
                  <a:pt x="4117" y="463"/>
                  <a:pt x="4121" y="407"/>
                </a:cubicBezTo>
                <a:cubicBezTo>
                  <a:pt x="4124" y="362"/>
                  <a:pt x="4122" y="316"/>
                  <a:pt x="4119" y="272"/>
                </a:cubicBezTo>
                <a:cubicBezTo>
                  <a:pt x="4201" y="331"/>
                  <a:pt x="4327" y="399"/>
                  <a:pt x="4346" y="507"/>
                </a:cubicBezTo>
                <a:cubicBezTo>
                  <a:pt x="4358" y="574"/>
                  <a:pt x="4305" y="603"/>
                  <a:pt x="4258" y="636"/>
                </a:cubicBezTo>
                <a:cubicBezTo>
                  <a:pt x="4235" y="652"/>
                  <a:pt x="4222" y="667"/>
                  <a:pt x="4203" y="685"/>
                </a:cubicBezTo>
                <a:cubicBezTo>
                  <a:pt x="4224" y="713"/>
                  <a:pt x="4202" y="714"/>
                  <a:pt x="4255" y="731"/>
                </a:cubicBezTo>
                <a:cubicBezTo>
                  <a:pt x="4321" y="752"/>
                  <a:pt x="4385" y="754"/>
                  <a:pt x="4453" y="759"/>
                </a:cubicBezTo>
                <a:moveTo>
                  <a:pt x="5040" y="309"/>
                </a:moveTo>
                <a:cubicBezTo>
                  <a:pt x="5051" y="305"/>
                  <a:pt x="5062" y="300"/>
                  <a:pt x="5072" y="296"/>
                </a:cubicBezTo>
                <a:cubicBezTo>
                  <a:pt x="5037" y="295"/>
                  <a:pt x="5012" y="296"/>
                  <a:pt x="4976" y="310"/>
                </a:cubicBezTo>
                <a:cubicBezTo>
                  <a:pt x="4926" y="330"/>
                  <a:pt x="4852" y="366"/>
                  <a:pt x="4828" y="419"/>
                </a:cubicBezTo>
                <a:cubicBezTo>
                  <a:pt x="4803" y="473"/>
                  <a:pt x="4850" y="496"/>
                  <a:pt x="4894" y="509"/>
                </a:cubicBezTo>
                <a:cubicBezTo>
                  <a:pt x="4955" y="527"/>
                  <a:pt x="5046" y="539"/>
                  <a:pt x="5109" y="526"/>
                </a:cubicBezTo>
                <a:cubicBezTo>
                  <a:pt x="5163" y="515"/>
                  <a:pt x="5202" y="475"/>
                  <a:pt x="5231" y="431"/>
                </a:cubicBezTo>
                <a:cubicBezTo>
                  <a:pt x="5243" y="413"/>
                  <a:pt x="5251" y="395"/>
                  <a:pt x="5258" y="375"/>
                </a:cubicBezTo>
                <a:cubicBezTo>
                  <a:pt x="5254" y="411"/>
                  <a:pt x="5240" y="444"/>
                  <a:pt x="5238" y="481"/>
                </a:cubicBezTo>
                <a:cubicBezTo>
                  <a:pt x="5236" y="510"/>
                  <a:pt x="5231" y="550"/>
                  <a:pt x="5265" y="563"/>
                </a:cubicBezTo>
                <a:cubicBezTo>
                  <a:pt x="5278" y="563"/>
                  <a:pt x="5281" y="563"/>
                  <a:pt x="5289" y="563"/>
                </a:cubicBezTo>
                <a:moveTo>
                  <a:pt x="6029" y="384"/>
                </a:moveTo>
                <a:cubicBezTo>
                  <a:pt x="6029" y="368"/>
                  <a:pt x="6029" y="365"/>
                  <a:pt x="6029" y="355"/>
                </a:cubicBezTo>
                <a:cubicBezTo>
                  <a:pt x="5975" y="362"/>
                  <a:pt x="5928" y="388"/>
                  <a:pt x="5887" y="426"/>
                </a:cubicBezTo>
                <a:cubicBezTo>
                  <a:pt x="5857" y="454"/>
                  <a:pt x="5816" y="518"/>
                  <a:pt x="5838" y="563"/>
                </a:cubicBezTo>
                <a:cubicBezTo>
                  <a:pt x="5860" y="608"/>
                  <a:pt x="5930" y="608"/>
                  <a:pt x="5971" y="609"/>
                </a:cubicBezTo>
                <a:cubicBezTo>
                  <a:pt x="6031" y="610"/>
                  <a:pt x="6046" y="586"/>
                  <a:pt x="6049" y="529"/>
                </a:cubicBezTo>
                <a:cubicBezTo>
                  <a:pt x="6053" y="469"/>
                  <a:pt x="6025" y="429"/>
                  <a:pt x="5988" y="384"/>
                </a:cubicBezTo>
                <a:cubicBezTo>
                  <a:pt x="5974" y="368"/>
                  <a:pt x="5956" y="354"/>
                  <a:pt x="5944" y="337"/>
                </a:cubicBezTo>
                <a:cubicBezTo>
                  <a:pt x="5944" y="336"/>
                  <a:pt x="5944" y="335"/>
                  <a:pt x="5944" y="334"/>
                </a:cubicBezTo>
                <a:moveTo>
                  <a:pt x="6346" y="0"/>
                </a:moveTo>
                <a:cubicBezTo>
                  <a:pt x="6342" y="21"/>
                  <a:pt x="6341" y="73"/>
                  <a:pt x="6340" y="101"/>
                </a:cubicBezTo>
                <a:cubicBezTo>
                  <a:pt x="6338" y="195"/>
                  <a:pt x="6329" y="294"/>
                  <a:pt x="6340" y="387"/>
                </a:cubicBezTo>
                <a:cubicBezTo>
                  <a:pt x="6348" y="454"/>
                  <a:pt x="6375" y="517"/>
                  <a:pt x="6389" y="582"/>
                </a:cubicBezTo>
                <a:cubicBezTo>
                  <a:pt x="6392" y="596"/>
                  <a:pt x="6391" y="607"/>
                  <a:pt x="6392" y="621"/>
                </a:cubicBezTo>
                <a:moveTo>
                  <a:pt x="6192" y="443"/>
                </a:moveTo>
                <a:cubicBezTo>
                  <a:pt x="6200" y="443"/>
                  <a:pt x="6255" y="439"/>
                  <a:pt x="6267" y="439"/>
                </a:cubicBezTo>
                <a:cubicBezTo>
                  <a:pt x="6374" y="438"/>
                  <a:pt x="6480" y="455"/>
                  <a:pt x="6588" y="449"/>
                </a:cubicBezTo>
                <a:cubicBezTo>
                  <a:pt x="6659" y="445"/>
                  <a:pt x="6714" y="422"/>
                  <a:pt x="6728" y="345"/>
                </a:cubicBezTo>
                <a:cubicBezTo>
                  <a:pt x="6738" y="291"/>
                  <a:pt x="6737" y="212"/>
                  <a:pt x="6714" y="162"/>
                </a:cubicBezTo>
                <a:cubicBezTo>
                  <a:pt x="6703" y="138"/>
                  <a:pt x="6690" y="145"/>
                  <a:pt x="6682" y="134"/>
                </a:cubicBezTo>
                <a:cubicBezTo>
                  <a:pt x="6655" y="181"/>
                  <a:pt x="6630" y="224"/>
                  <a:pt x="6617" y="279"/>
                </a:cubicBezTo>
                <a:cubicBezTo>
                  <a:pt x="6600" y="351"/>
                  <a:pt x="6586" y="464"/>
                  <a:pt x="6626" y="530"/>
                </a:cubicBezTo>
                <a:cubicBezTo>
                  <a:pt x="6648" y="566"/>
                  <a:pt x="6709" y="602"/>
                  <a:pt x="6753" y="584"/>
                </a:cubicBezTo>
                <a:cubicBezTo>
                  <a:pt x="6816" y="558"/>
                  <a:pt x="6855" y="457"/>
                  <a:pt x="6906" y="417"/>
                </a:cubicBezTo>
                <a:cubicBezTo>
                  <a:pt x="6917" y="426"/>
                  <a:pt x="6935" y="446"/>
                  <a:pt x="6948" y="457"/>
                </a:cubicBezTo>
                <a:cubicBezTo>
                  <a:pt x="6998" y="498"/>
                  <a:pt x="7067" y="502"/>
                  <a:pt x="7130" y="495"/>
                </a:cubicBezTo>
                <a:cubicBezTo>
                  <a:pt x="7171" y="490"/>
                  <a:pt x="7195" y="474"/>
                  <a:pt x="7230" y="457"/>
                </a:cubicBezTo>
                <a:cubicBezTo>
                  <a:pt x="7245" y="450"/>
                  <a:pt x="7262" y="444"/>
                  <a:pt x="7276" y="437"/>
                </a:cubicBezTo>
                <a:cubicBezTo>
                  <a:pt x="7279" y="444"/>
                  <a:pt x="7286" y="471"/>
                  <a:pt x="7292" y="481"/>
                </a:cubicBezTo>
                <a:cubicBezTo>
                  <a:pt x="7314" y="519"/>
                  <a:pt x="7343" y="525"/>
                  <a:pt x="7384" y="537"/>
                </a:cubicBezTo>
                <a:cubicBezTo>
                  <a:pt x="7434" y="551"/>
                  <a:pt x="7528" y="554"/>
                  <a:pt x="7574" y="529"/>
                </a:cubicBezTo>
                <a:cubicBezTo>
                  <a:pt x="7611" y="510"/>
                  <a:pt x="7623" y="478"/>
                  <a:pt x="7622" y="439"/>
                </a:cubicBezTo>
                <a:cubicBezTo>
                  <a:pt x="7621" y="382"/>
                  <a:pt x="7589" y="367"/>
                  <a:pt x="7535" y="357"/>
                </a:cubicBezTo>
                <a:cubicBezTo>
                  <a:pt x="7461" y="344"/>
                  <a:pt x="7382" y="366"/>
                  <a:pt x="7317" y="403"/>
                </a:cubicBezTo>
                <a:cubicBezTo>
                  <a:pt x="7276" y="427"/>
                  <a:pt x="7219" y="487"/>
                  <a:pt x="7241" y="542"/>
                </a:cubicBezTo>
                <a:cubicBezTo>
                  <a:pt x="7268" y="609"/>
                  <a:pt x="7347" y="630"/>
                  <a:pt x="7412" y="642"/>
                </a:cubicBezTo>
                <a:cubicBezTo>
                  <a:pt x="7485" y="655"/>
                  <a:pt x="7587" y="662"/>
                  <a:pt x="7659" y="641"/>
                </a:cubicBezTo>
                <a:cubicBezTo>
                  <a:pt x="7728" y="621"/>
                  <a:pt x="7766" y="568"/>
                  <a:pt x="7785" y="503"/>
                </a:cubicBezTo>
                <a:cubicBezTo>
                  <a:pt x="7821" y="382"/>
                  <a:pt x="7821" y="257"/>
                  <a:pt x="7863" y="135"/>
                </a:cubicBezTo>
                <a:cubicBezTo>
                  <a:pt x="7857" y="157"/>
                  <a:pt x="7857" y="129"/>
                  <a:pt x="7856" y="152"/>
                </a:cubicBezTo>
                <a:cubicBezTo>
                  <a:pt x="7854" y="221"/>
                  <a:pt x="7872" y="258"/>
                  <a:pt x="7921" y="307"/>
                </a:cubicBezTo>
                <a:cubicBezTo>
                  <a:pt x="7984" y="370"/>
                  <a:pt x="8063" y="412"/>
                  <a:pt x="8130" y="470"/>
                </a:cubicBezTo>
                <a:cubicBezTo>
                  <a:pt x="8148" y="486"/>
                  <a:pt x="8198" y="531"/>
                  <a:pt x="8176" y="563"/>
                </a:cubicBezTo>
                <a:cubicBezTo>
                  <a:pt x="8143" y="610"/>
                  <a:pt x="8031" y="608"/>
                  <a:pt x="8015" y="667"/>
                </a:cubicBezTo>
                <a:cubicBezTo>
                  <a:pt x="8007" y="696"/>
                  <a:pt x="8041" y="696"/>
                  <a:pt x="8061" y="704"/>
                </a:cubicBezTo>
                <a:cubicBezTo>
                  <a:pt x="8072" y="705"/>
                  <a:pt x="8083" y="707"/>
                  <a:pt x="8094" y="70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29" name="Freeform 59"/>
          <p:cNvSpPr/>
          <p:nvPr/>
        </p:nvSpPr>
        <p:spPr>
          <a:xfrm>
            <a:off x="4347000" y="5739120"/>
            <a:ext cx="127080" cy="119160"/>
          </a:xfrm>
          <a:custGeom>
            <a:avLst/>
            <a:gdLst/>
            <a:ahLst/>
            <a:rect l="0" t="0" r="r" b="b"/>
            <a:pathLst>
              <a:path w="353" h="331">
                <a:moveTo>
                  <a:pt x="352" y="27"/>
                </a:moveTo>
                <a:cubicBezTo>
                  <a:pt x="283" y="13"/>
                  <a:pt x="226" y="0"/>
                  <a:pt x="160" y="33"/>
                </a:cubicBezTo>
                <a:cubicBezTo>
                  <a:pt x="104" y="61"/>
                  <a:pt x="41" y="118"/>
                  <a:pt x="17" y="178"/>
                </a:cubicBezTo>
                <a:cubicBezTo>
                  <a:pt x="0" y="221"/>
                  <a:pt x="4" y="269"/>
                  <a:pt x="44" y="293"/>
                </a:cubicBezTo>
                <a:cubicBezTo>
                  <a:pt x="89" y="320"/>
                  <a:pt x="143" y="322"/>
                  <a:pt x="193" y="33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30" name="Freeform 60"/>
          <p:cNvSpPr/>
          <p:nvPr/>
        </p:nvSpPr>
        <p:spPr>
          <a:xfrm>
            <a:off x="900000" y="5727600"/>
            <a:ext cx="1265760" cy="285840"/>
          </a:xfrm>
          <a:custGeom>
            <a:avLst/>
            <a:gdLst/>
            <a:ahLst/>
            <a:rect l="0" t="0" r="r" b="b"/>
            <a:pathLst>
              <a:path w="3516" h="794">
                <a:moveTo>
                  <a:pt x="28" y="90"/>
                </a:moveTo>
                <a:cubicBezTo>
                  <a:pt x="47" y="46"/>
                  <a:pt x="53" y="16"/>
                  <a:pt x="107" y="0"/>
                </a:cubicBezTo>
                <a:cubicBezTo>
                  <a:pt x="121" y="0"/>
                  <a:pt x="123" y="0"/>
                  <a:pt x="131" y="0"/>
                </a:cubicBezTo>
                <a:cubicBezTo>
                  <a:pt x="144" y="66"/>
                  <a:pt x="152" y="129"/>
                  <a:pt x="153" y="198"/>
                </a:cubicBezTo>
                <a:cubicBezTo>
                  <a:pt x="156" y="321"/>
                  <a:pt x="151" y="443"/>
                  <a:pt x="142" y="565"/>
                </a:cubicBezTo>
                <a:cubicBezTo>
                  <a:pt x="137" y="626"/>
                  <a:pt x="114" y="722"/>
                  <a:pt x="167" y="767"/>
                </a:cubicBezTo>
                <a:cubicBezTo>
                  <a:pt x="195" y="791"/>
                  <a:pt x="273" y="793"/>
                  <a:pt x="307" y="783"/>
                </a:cubicBezTo>
                <a:cubicBezTo>
                  <a:pt x="355" y="769"/>
                  <a:pt x="381" y="735"/>
                  <a:pt x="395" y="691"/>
                </a:cubicBezTo>
                <a:cubicBezTo>
                  <a:pt x="413" y="632"/>
                  <a:pt x="327" y="584"/>
                  <a:pt x="289" y="560"/>
                </a:cubicBezTo>
                <a:cubicBezTo>
                  <a:pt x="215" y="513"/>
                  <a:pt x="134" y="483"/>
                  <a:pt x="52" y="452"/>
                </a:cubicBezTo>
                <a:cubicBezTo>
                  <a:pt x="39" y="447"/>
                  <a:pt x="9" y="430"/>
                  <a:pt x="0" y="426"/>
                </a:cubicBezTo>
                <a:cubicBezTo>
                  <a:pt x="40" y="402"/>
                  <a:pt x="94" y="384"/>
                  <a:pt x="146" y="369"/>
                </a:cubicBezTo>
                <a:cubicBezTo>
                  <a:pt x="258" y="338"/>
                  <a:pt x="370" y="309"/>
                  <a:pt x="480" y="271"/>
                </a:cubicBezTo>
                <a:cubicBezTo>
                  <a:pt x="538" y="251"/>
                  <a:pt x="641" y="228"/>
                  <a:pt x="680" y="174"/>
                </a:cubicBezTo>
                <a:cubicBezTo>
                  <a:pt x="680" y="157"/>
                  <a:pt x="680" y="152"/>
                  <a:pt x="677" y="141"/>
                </a:cubicBezTo>
                <a:cubicBezTo>
                  <a:pt x="635" y="124"/>
                  <a:pt x="605" y="112"/>
                  <a:pt x="559" y="109"/>
                </a:cubicBezTo>
                <a:cubicBezTo>
                  <a:pt x="529" y="107"/>
                  <a:pt x="523" y="117"/>
                  <a:pt x="501" y="123"/>
                </a:cubicBezTo>
                <a:cubicBezTo>
                  <a:pt x="506" y="161"/>
                  <a:pt x="484" y="163"/>
                  <a:pt x="523" y="192"/>
                </a:cubicBezTo>
                <a:cubicBezTo>
                  <a:pt x="600" y="250"/>
                  <a:pt x="778" y="260"/>
                  <a:pt x="826" y="350"/>
                </a:cubicBezTo>
                <a:cubicBezTo>
                  <a:pt x="847" y="390"/>
                  <a:pt x="848" y="421"/>
                  <a:pt x="820" y="459"/>
                </a:cubicBezTo>
                <a:cubicBezTo>
                  <a:pt x="788" y="502"/>
                  <a:pt x="732" y="525"/>
                  <a:pt x="702" y="571"/>
                </a:cubicBezTo>
                <a:cubicBezTo>
                  <a:pt x="702" y="577"/>
                  <a:pt x="702" y="578"/>
                  <a:pt x="702" y="581"/>
                </a:cubicBezTo>
                <a:cubicBezTo>
                  <a:pt x="751" y="579"/>
                  <a:pt x="790" y="574"/>
                  <a:pt x="837" y="557"/>
                </a:cubicBezTo>
                <a:cubicBezTo>
                  <a:pt x="908" y="532"/>
                  <a:pt x="1062" y="486"/>
                  <a:pt x="1096" y="411"/>
                </a:cubicBezTo>
                <a:cubicBezTo>
                  <a:pt x="1112" y="375"/>
                  <a:pt x="1110" y="359"/>
                  <a:pt x="1107" y="319"/>
                </a:cubicBezTo>
                <a:cubicBezTo>
                  <a:pt x="1103" y="372"/>
                  <a:pt x="1082" y="454"/>
                  <a:pt x="1126" y="493"/>
                </a:cubicBezTo>
                <a:cubicBezTo>
                  <a:pt x="1148" y="513"/>
                  <a:pt x="1192" y="521"/>
                  <a:pt x="1220" y="513"/>
                </a:cubicBezTo>
                <a:cubicBezTo>
                  <a:pt x="1252" y="504"/>
                  <a:pt x="1265" y="477"/>
                  <a:pt x="1260" y="445"/>
                </a:cubicBezTo>
                <a:cubicBezTo>
                  <a:pt x="1252" y="393"/>
                  <a:pt x="1218" y="361"/>
                  <a:pt x="1181" y="322"/>
                </a:cubicBezTo>
                <a:cubicBezTo>
                  <a:pt x="1154" y="295"/>
                  <a:pt x="1127" y="282"/>
                  <a:pt x="1096" y="262"/>
                </a:cubicBezTo>
                <a:cubicBezTo>
                  <a:pt x="1100" y="264"/>
                  <a:pt x="1104" y="265"/>
                  <a:pt x="1108" y="267"/>
                </a:cubicBezTo>
                <a:moveTo>
                  <a:pt x="1450" y="233"/>
                </a:moveTo>
                <a:cubicBezTo>
                  <a:pt x="1458" y="232"/>
                  <a:pt x="1489" y="228"/>
                  <a:pt x="1499" y="231"/>
                </a:cubicBezTo>
                <a:cubicBezTo>
                  <a:pt x="1552" y="249"/>
                  <a:pt x="1600" y="296"/>
                  <a:pt x="1627" y="343"/>
                </a:cubicBezTo>
                <a:cubicBezTo>
                  <a:pt x="1640" y="367"/>
                  <a:pt x="1659" y="419"/>
                  <a:pt x="1648" y="448"/>
                </a:cubicBezTo>
                <a:cubicBezTo>
                  <a:pt x="1640" y="469"/>
                  <a:pt x="1621" y="460"/>
                  <a:pt x="1602" y="462"/>
                </a:cubicBezTo>
                <a:cubicBezTo>
                  <a:pt x="1599" y="462"/>
                  <a:pt x="1596" y="462"/>
                  <a:pt x="1593" y="462"/>
                </a:cubicBezTo>
                <a:cubicBezTo>
                  <a:pt x="1589" y="438"/>
                  <a:pt x="1582" y="415"/>
                  <a:pt x="1597" y="390"/>
                </a:cubicBezTo>
                <a:cubicBezTo>
                  <a:pt x="1642" y="318"/>
                  <a:pt x="1728" y="263"/>
                  <a:pt x="1813" y="255"/>
                </a:cubicBezTo>
                <a:cubicBezTo>
                  <a:pt x="1875" y="249"/>
                  <a:pt x="1956" y="243"/>
                  <a:pt x="1998" y="297"/>
                </a:cubicBezTo>
                <a:cubicBezTo>
                  <a:pt x="2017" y="322"/>
                  <a:pt x="2012" y="356"/>
                  <a:pt x="1989" y="370"/>
                </a:cubicBezTo>
                <a:cubicBezTo>
                  <a:pt x="1965" y="385"/>
                  <a:pt x="1935" y="373"/>
                  <a:pt x="1912" y="370"/>
                </a:cubicBezTo>
                <a:cubicBezTo>
                  <a:pt x="1912" y="324"/>
                  <a:pt x="1910" y="312"/>
                  <a:pt x="1946" y="277"/>
                </a:cubicBezTo>
                <a:cubicBezTo>
                  <a:pt x="1989" y="234"/>
                  <a:pt x="2044" y="195"/>
                  <a:pt x="2104" y="181"/>
                </a:cubicBezTo>
                <a:cubicBezTo>
                  <a:pt x="2191" y="161"/>
                  <a:pt x="2303" y="176"/>
                  <a:pt x="2362" y="250"/>
                </a:cubicBezTo>
                <a:cubicBezTo>
                  <a:pt x="2391" y="286"/>
                  <a:pt x="2391" y="359"/>
                  <a:pt x="2369" y="398"/>
                </a:cubicBezTo>
                <a:cubicBezTo>
                  <a:pt x="2361" y="411"/>
                  <a:pt x="2344" y="428"/>
                  <a:pt x="2334" y="441"/>
                </a:cubicBezTo>
                <a:moveTo>
                  <a:pt x="3323" y="194"/>
                </a:moveTo>
                <a:cubicBezTo>
                  <a:pt x="3303" y="191"/>
                  <a:pt x="3262" y="188"/>
                  <a:pt x="3238" y="194"/>
                </a:cubicBezTo>
                <a:cubicBezTo>
                  <a:pt x="3160" y="212"/>
                  <a:pt x="3071" y="255"/>
                  <a:pt x="3011" y="307"/>
                </a:cubicBezTo>
                <a:cubicBezTo>
                  <a:pt x="2982" y="333"/>
                  <a:pt x="2977" y="352"/>
                  <a:pt x="2972" y="387"/>
                </a:cubicBezTo>
                <a:cubicBezTo>
                  <a:pt x="3014" y="409"/>
                  <a:pt x="3060" y="408"/>
                  <a:pt x="3108" y="405"/>
                </a:cubicBezTo>
                <a:cubicBezTo>
                  <a:pt x="3182" y="400"/>
                  <a:pt x="3251" y="364"/>
                  <a:pt x="3269" y="290"/>
                </a:cubicBezTo>
                <a:cubicBezTo>
                  <a:pt x="3272" y="280"/>
                  <a:pt x="3273" y="264"/>
                  <a:pt x="3275" y="254"/>
                </a:cubicBezTo>
                <a:cubicBezTo>
                  <a:pt x="3297" y="271"/>
                  <a:pt x="3316" y="293"/>
                  <a:pt x="3335" y="316"/>
                </a:cubicBezTo>
                <a:cubicBezTo>
                  <a:pt x="3363" y="352"/>
                  <a:pt x="3392" y="390"/>
                  <a:pt x="3436" y="408"/>
                </a:cubicBezTo>
                <a:cubicBezTo>
                  <a:pt x="3474" y="418"/>
                  <a:pt x="3488" y="422"/>
                  <a:pt x="3515" y="41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31" name="Freeform 61"/>
          <p:cNvSpPr/>
          <p:nvPr/>
        </p:nvSpPr>
        <p:spPr>
          <a:xfrm>
            <a:off x="2486160" y="5738760"/>
            <a:ext cx="1349640" cy="334800"/>
          </a:xfrm>
          <a:custGeom>
            <a:avLst/>
            <a:gdLst/>
            <a:ahLst/>
            <a:rect l="0" t="0" r="r" b="b"/>
            <a:pathLst>
              <a:path w="3749" h="930">
                <a:moveTo>
                  <a:pt x="0" y="130"/>
                </a:moveTo>
                <a:cubicBezTo>
                  <a:pt x="3" y="182"/>
                  <a:pt x="9" y="231"/>
                  <a:pt x="21" y="282"/>
                </a:cubicBezTo>
                <a:cubicBezTo>
                  <a:pt x="51" y="407"/>
                  <a:pt x="87" y="538"/>
                  <a:pt x="139" y="656"/>
                </a:cubicBezTo>
                <a:cubicBezTo>
                  <a:pt x="148" y="677"/>
                  <a:pt x="159" y="689"/>
                  <a:pt x="172" y="707"/>
                </a:cubicBezTo>
                <a:moveTo>
                  <a:pt x="0" y="213"/>
                </a:moveTo>
                <a:cubicBezTo>
                  <a:pt x="33" y="144"/>
                  <a:pt x="67" y="145"/>
                  <a:pt x="146" y="143"/>
                </a:cubicBezTo>
                <a:cubicBezTo>
                  <a:pt x="223" y="141"/>
                  <a:pt x="311" y="161"/>
                  <a:pt x="348" y="240"/>
                </a:cubicBezTo>
                <a:cubicBezTo>
                  <a:pt x="379" y="305"/>
                  <a:pt x="338" y="346"/>
                  <a:pt x="280" y="366"/>
                </a:cubicBezTo>
                <a:cubicBezTo>
                  <a:pt x="237" y="381"/>
                  <a:pt x="154" y="396"/>
                  <a:pt x="109" y="382"/>
                </a:cubicBezTo>
                <a:cubicBezTo>
                  <a:pt x="105" y="378"/>
                  <a:pt x="101" y="374"/>
                  <a:pt x="97" y="370"/>
                </a:cubicBezTo>
                <a:moveTo>
                  <a:pt x="895" y="236"/>
                </a:moveTo>
                <a:cubicBezTo>
                  <a:pt x="832" y="255"/>
                  <a:pt x="770" y="276"/>
                  <a:pt x="710" y="302"/>
                </a:cubicBezTo>
                <a:cubicBezTo>
                  <a:pt x="664" y="322"/>
                  <a:pt x="589" y="350"/>
                  <a:pt x="570" y="403"/>
                </a:cubicBezTo>
                <a:cubicBezTo>
                  <a:pt x="555" y="446"/>
                  <a:pt x="597" y="450"/>
                  <a:pt x="627" y="453"/>
                </a:cubicBezTo>
                <a:cubicBezTo>
                  <a:pt x="680" y="459"/>
                  <a:pt x="744" y="461"/>
                  <a:pt x="795" y="445"/>
                </a:cubicBezTo>
                <a:cubicBezTo>
                  <a:pt x="825" y="435"/>
                  <a:pt x="851" y="411"/>
                  <a:pt x="861" y="382"/>
                </a:cubicBezTo>
                <a:cubicBezTo>
                  <a:pt x="863" y="375"/>
                  <a:pt x="864" y="374"/>
                  <a:pt x="864" y="370"/>
                </a:cubicBezTo>
                <a:cubicBezTo>
                  <a:pt x="864" y="400"/>
                  <a:pt x="850" y="473"/>
                  <a:pt x="874" y="495"/>
                </a:cubicBezTo>
                <a:cubicBezTo>
                  <a:pt x="905" y="511"/>
                  <a:pt x="917" y="516"/>
                  <a:pt x="942" y="517"/>
                </a:cubicBezTo>
                <a:moveTo>
                  <a:pt x="1437" y="282"/>
                </a:moveTo>
                <a:cubicBezTo>
                  <a:pt x="1358" y="289"/>
                  <a:pt x="1296" y="307"/>
                  <a:pt x="1229" y="354"/>
                </a:cubicBezTo>
                <a:cubicBezTo>
                  <a:pt x="1202" y="373"/>
                  <a:pt x="1166" y="423"/>
                  <a:pt x="1205" y="452"/>
                </a:cubicBezTo>
                <a:cubicBezTo>
                  <a:pt x="1255" y="488"/>
                  <a:pt x="1333" y="484"/>
                  <a:pt x="1391" y="485"/>
                </a:cubicBezTo>
                <a:cubicBezTo>
                  <a:pt x="1408" y="485"/>
                  <a:pt x="1426" y="485"/>
                  <a:pt x="1443" y="485"/>
                </a:cubicBezTo>
                <a:moveTo>
                  <a:pt x="1585" y="0"/>
                </a:moveTo>
                <a:cubicBezTo>
                  <a:pt x="1590" y="21"/>
                  <a:pt x="1593" y="29"/>
                  <a:pt x="1597" y="51"/>
                </a:cubicBezTo>
                <a:cubicBezTo>
                  <a:pt x="1614" y="135"/>
                  <a:pt x="1627" y="220"/>
                  <a:pt x="1642" y="305"/>
                </a:cubicBezTo>
                <a:cubicBezTo>
                  <a:pt x="1653" y="371"/>
                  <a:pt x="1663" y="430"/>
                  <a:pt x="1712" y="475"/>
                </a:cubicBezTo>
                <a:moveTo>
                  <a:pt x="2166" y="281"/>
                </a:moveTo>
                <a:cubicBezTo>
                  <a:pt x="2006" y="352"/>
                  <a:pt x="1840" y="377"/>
                  <a:pt x="1673" y="424"/>
                </a:cubicBezTo>
                <a:cubicBezTo>
                  <a:pt x="1647" y="433"/>
                  <a:pt x="1640" y="430"/>
                  <a:pt x="1633" y="446"/>
                </a:cubicBezTo>
                <a:cubicBezTo>
                  <a:pt x="1673" y="477"/>
                  <a:pt x="1739" y="482"/>
                  <a:pt x="1791" y="490"/>
                </a:cubicBezTo>
                <a:cubicBezTo>
                  <a:pt x="1914" y="511"/>
                  <a:pt x="2033" y="514"/>
                  <a:pt x="2156" y="514"/>
                </a:cubicBezTo>
                <a:cubicBezTo>
                  <a:pt x="2180" y="514"/>
                  <a:pt x="2205" y="514"/>
                  <a:pt x="2229" y="514"/>
                </a:cubicBezTo>
                <a:moveTo>
                  <a:pt x="3050" y="390"/>
                </a:moveTo>
                <a:cubicBezTo>
                  <a:pt x="3048" y="371"/>
                  <a:pt x="3060" y="338"/>
                  <a:pt x="3038" y="328"/>
                </a:cubicBezTo>
                <a:cubicBezTo>
                  <a:pt x="2995" y="307"/>
                  <a:pt x="2939" y="329"/>
                  <a:pt x="2903" y="351"/>
                </a:cubicBezTo>
                <a:cubicBezTo>
                  <a:pt x="2847" y="385"/>
                  <a:pt x="2786" y="442"/>
                  <a:pt x="2797" y="514"/>
                </a:cubicBezTo>
                <a:cubicBezTo>
                  <a:pt x="2805" y="570"/>
                  <a:pt x="2888" y="573"/>
                  <a:pt x="2931" y="576"/>
                </a:cubicBezTo>
                <a:cubicBezTo>
                  <a:pt x="2991" y="580"/>
                  <a:pt x="3070" y="587"/>
                  <a:pt x="3119" y="544"/>
                </a:cubicBezTo>
                <a:cubicBezTo>
                  <a:pt x="3151" y="516"/>
                  <a:pt x="3141" y="461"/>
                  <a:pt x="3116" y="435"/>
                </a:cubicBezTo>
                <a:cubicBezTo>
                  <a:pt x="3064" y="376"/>
                  <a:pt x="2997" y="364"/>
                  <a:pt x="2925" y="362"/>
                </a:cubicBezTo>
                <a:cubicBezTo>
                  <a:pt x="2940" y="392"/>
                  <a:pt x="2903" y="387"/>
                  <a:pt x="2967" y="404"/>
                </a:cubicBezTo>
                <a:cubicBezTo>
                  <a:pt x="3027" y="421"/>
                  <a:pt x="3109" y="420"/>
                  <a:pt x="3170" y="410"/>
                </a:cubicBezTo>
                <a:cubicBezTo>
                  <a:pt x="3227" y="401"/>
                  <a:pt x="3311" y="378"/>
                  <a:pt x="3345" y="327"/>
                </a:cubicBezTo>
                <a:cubicBezTo>
                  <a:pt x="3369" y="290"/>
                  <a:pt x="3358" y="227"/>
                  <a:pt x="3358" y="186"/>
                </a:cubicBezTo>
                <a:cubicBezTo>
                  <a:pt x="3358" y="167"/>
                  <a:pt x="3358" y="149"/>
                  <a:pt x="3359" y="129"/>
                </a:cubicBezTo>
                <a:cubicBezTo>
                  <a:pt x="3379" y="170"/>
                  <a:pt x="3392" y="225"/>
                  <a:pt x="3401" y="279"/>
                </a:cubicBezTo>
                <a:cubicBezTo>
                  <a:pt x="3428" y="443"/>
                  <a:pt x="3425" y="607"/>
                  <a:pt x="3446" y="770"/>
                </a:cubicBezTo>
                <a:cubicBezTo>
                  <a:pt x="3451" y="812"/>
                  <a:pt x="3457" y="879"/>
                  <a:pt x="3495" y="905"/>
                </a:cubicBezTo>
                <a:cubicBezTo>
                  <a:pt x="3530" y="929"/>
                  <a:pt x="3549" y="921"/>
                  <a:pt x="3586" y="917"/>
                </a:cubicBezTo>
                <a:cubicBezTo>
                  <a:pt x="3589" y="863"/>
                  <a:pt x="3594" y="837"/>
                  <a:pt x="3565" y="788"/>
                </a:cubicBezTo>
                <a:cubicBezTo>
                  <a:pt x="3526" y="722"/>
                  <a:pt x="3441" y="656"/>
                  <a:pt x="3422" y="580"/>
                </a:cubicBezTo>
                <a:cubicBezTo>
                  <a:pt x="3419" y="568"/>
                  <a:pt x="3424" y="556"/>
                  <a:pt x="3423" y="544"/>
                </a:cubicBezTo>
                <a:cubicBezTo>
                  <a:pt x="3473" y="529"/>
                  <a:pt x="3519" y="527"/>
                  <a:pt x="3572" y="523"/>
                </a:cubicBezTo>
                <a:cubicBezTo>
                  <a:pt x="3634" y="519"/>
                  <a:pt x="3690" y="504"/>
                  <a:pt x="3748" y="48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32" name="Freeform 62"/>
          <p:cNvSpPr/>
          <p:nvPr/>
        </p:nvSpPr>
        <p:spPr>
          <a:xfrm>
            <a:off x="4508640" y="5673600"/>
            <a:ext cx="646200" cy="276840"/>
          </a:xfrm>
          <a:custGeom>
            <a:avLst/>
            <a:gdLst/>
            <a:ahLst/>
            <a:rect l="0" t="0" r="r" b="b"/>
            <a:pathLst>
              <a:path w="1795" h="769">
                <a:moveTo>
                  <a:pt x="425" y="185"/>
                </a:moveTo>
                <a:cubicBezTo>
                  <a:pt x="305" y="191"/>
                  <a:pt x="184" y="239"/>
                  <a:pt x="82" y="303"/>
                </a:cubicBezTo>
                <a:cubicBezTo>
                  <a:pt x="25" y="339"/>
                  <a:pt x="16" y="357"/>
                  <a:pt x="0" y="415"/>
                </a:cubicBezTo>
                <a:cubicBezTo>
                  <a:pt x="55" y="436"/>
                  <a:pt x="96" y="445"/>
                  <a:pt x="162" y="444"/>
                </a:cubicBezTo>
                <a:cubicBezTo>
                  <a:pt x="238" y="442"/>
                  <a:pt x="321" y="425"/>
                  <a:pt x="364" y="353"/>
                </a:cubicBezTo>
                <a:cubicBezTo>
                  <a:pt x="375" y="335"/>
                  <a:pt x="363" y="347"/>
                  <a:pt x="361" y="326"/>
                </a:cubicBezTo>
                <a:cubicBezTo>
                  <a:pt x="350" y="365"/>
                  <a:pt x="320" y="415"/>
                  <a:pt x="348" y="456"/>
                </a:cubicBezTo>
                <a:cubicBezTo>
                  <a:pt x="359" y="472"/>
                  <a:pt x="397" y="487"/>
                  <a:pt x="417" y="479"/>
                </a:cubicBezTo>
                <a:cubicBezTo>
                  <a:pt x="444" y="468"/>
                  <a:pt x="457" y="426"/>
                  <a:pt x="475" y="405"/>
                </a:cubicBezTo>
                <a:cubicBezTo>
                  <a:pt x="516" y="354"/>
                  <a:pt x="572" y="299"/>
                  <a:pt x="643" y="323"/>
                </a:cubicBezTo>
                <a:cubicBezTo>
                  <a:pt x="682" y="336"/>
                  <a:pt x="706" y="433"/>
                  <a:pt x="712" y="466"/>
                </a:cubicBezTo>
                <a:cubicBezTo>
                  <a:pt x="720" y="508"/>
                  <a:pt x="716" y="553"/>
                  <a:pt x="716" y="595"/>
                </a:cubicBezTo>
                <a:cubicBezTo>
                  <a:pt x="742" y="600"/>
                  <a:pt x="766" y="607"/>
                  <a:pt x="798" y="605"/>
                </a:cubicBezTo>
                <a:cubicBezTo>
                  <a:pt x="886" y="600"/>
                  <a:pt x="984" y="581"/>
                  <a:pt x="1068" y="556"/>
                </a:cubicBezTo>
                <a:cubicBezTo>
                  <a:pt x="1115" y="542"/>
                  <a:pt x="1169" y="519"/>
                  <a:pt x="1190" y="471"/>
                </a:cubicBezTo>
                <a:cubicBezTo>
                  <a:pt x="1200" y="449"/>
                  <a:pt x="1197" y="441"/>
                  <a:pt x="1201" y="418"/>
                </a:cubicBezTo>
                <a:cubicBezTo>
                  <a:pt x="1158" y="402"/>
                  <a:pt x="1125" y="390"/>
                  <a:pt x="1074" y="394"/>
                </a:cubicBezTo>
                <a:cubicBezTo>
                  <a:pt x="1010" y="399"/>
                  <a:pt x="954" y="440"/>
                  <a:pt x="911" y="486"/>
                </a:cubicBezTo>
                <a:cubicBezTo>
                  <a:pt x="880" y="519"/>
                  <a:pt x="854" y="569"/>
                  <a:pt x="867" y="616"/>
                </a:cubicBezTo>
                <a:cubicBezTo>
                  <a:pt x="880" y="664"/>
                  <a:pt x="982" y="660"/>
                  <a:pt x="1015" y="658"/>
                </a:cubicBezTo>
                <a:cubicBezTo>
                  <a:pt x="1142" y="651"/>
                  <a:pt x="1191" y="561"/>
                  <a:pt x="1194" y="446"/>
                </a:cubicBezTo>
                <a:cubicBezTo>
                  <a:pt x="1196" y="358"/>
                  <a:pt x="1181" y="278"/>
                  <a:pt x="1176" y="193"/>
                </a:cubicBezTo>
                <a:cubicBezTo>
                  <a:pt x="1172" y="129"/>
                  <a:pt x="1174" y="64"/>
                  <a:pt x="1174" y="0"/>
                </a:cubicBezTo>
                <a:cubicBezTo>
                  <a:pt x="1169" y="49"/>
                  <a:pt x="1157" y="96"/>
                  <a:pt x="1153" y="145"/>
                </a:cubicBezTo>
                <a:cubicBezTo>
                  <a:pt x="1145" y="230"/>
                  <a:pt x="1138" y="326"/>
                  <a:pt x="1170" y="408"/>
                </a:cubicBezTo>
                <a:cubicBezTo>
                  <a:pt x="1189" y="457"/>
                  <a:pt x="1230" y="502"/>
                  <a:pt x="1283" y="514"/>
                </a:cubicBezTo>
                <a:cubicBezTo>
                  <a:pt x="1293" y="515"/>
                  <a:pt x="1304" y="515"/>
                  <a:pt x="1314" y="516"/>
                </a:cubicBezTo>
                <a:moveTo>
                  <a:pt x="1546" y="432"/>
                </a:moveTo>
                <a:cubicBezTo>
                  <a:pt x="1572" y="376"/>
                  <a:pt x="1594" y="318"/>
                  <a:pt x="1604" y="258"/>
                </a:cubicBezTo>
                <a:cubicBezTo>
                  <a:pt x="1604" y="255"/>
                  <a:pt x="1604" y="223"/>
                  <a:pt x="1604" y="260"/>
                </a:cubicBezTo>
                <a:cubicBezTo>
                  <a:pt x="1568" y="338"/>
                  <a:pt x="1537" y="445"/>
                  <a:pt x="1573" y="530"/>
                </a:cubicBezTo>
                <a:cubicBezTo>
                  <a:pt x="1597" y="586"/>
                  <a:pt x="1656" y="620"/>
                  <a:pt x="1706" y="649"/>
                </a:cubicBezTo>
                <a:cubicBezTo>
                  <a:pt x="1720" y="657"/>
                  <a:pt x="1794" y="689"/>
                  <a:pt x="1773" y="721"/>
                </a:cubicBezTo>
                <a:cubicBezTo>
                  <a:pt x="1746" y="761"/>
                  <a:pt x="1659" y="762"/>
                  <a:pt x="1618" y="765"/>
                </a:cubicBezTo>
                <a:cubicBezTo>
                  <a:pt x="1586" y="768"/>
                  <a:pt x="1553" y="767"/>
                  <a:pt x="1521" y="76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33" name="Freeform 63"/>
          <p:cNvSpPr/>
          <p:nvPr/>
        </p:nvSpPr>
        <p:spPr>
          <a:xfrm>
            <a:off x="2462040" y="6067080"/>
            <a:ext cx="4443840" cy="245520"/>
          </a:xfrm>
          <a:custGeom>
            <a:avLst/>
            <a:gdLst/>
            <a:ahLst/>
            <a:rect l="0" t="0" r="r" b="b"/>
            <a:pathLst>
              <a:path w="12344" h="682">
                <a:moveTo>
                  <a:pt x="417" y="208"/>
                </a:moveTo>
                <a:cubicBezTo>
                  <a:pt x="385" y="208"/>
                  <a:pt x="359" y="210"/>
                  <a:pt x="331" y="194"/>
                </a:cubicBezTo>
                <a:cubicBezTo>
                  <a:pt x="322" y="189"/>
                  <a:pt x="314" y="180"/>
                  <a:pt x="305" y="177"/>
                </a:cubicBezTo>
                <a:cubicBezTo>
                  <a:pt x="294" y="173"/>
                  <a:pt x="274" y="178"/>
                  <a:pt x="263" y="180"/>
                </a:cubicBezTo>
                <a:cubicBezTo>
                  <a:pt x="242" y="185"/>
                  <a:pt x="223" y="189"/>
                  <a:pt x="202" y="192"/>
                </a:cubicBezTo>
                <a:cubicBezTo>
                  <a:pt x="173" y="196"/>
                  <a:pt x="145" y="197"/>
                  <a:pt x="116" y="197"/>
                </a:cubicBezTo>
                <a:cubicBezTo>
                  <a:pt x="100" y="197"/>
                  <a:pt x="83" y="197"/>
                  <a:pt x="68" y="195"/>
                </a:cubicBezTo>
                <a:cubicBezTo>
                  <a:pt x="67" y="195"/>
                  <a:pt x="66" y="194"/>
                  <a:pt x="65" y="194"/>
                </a:cubicBezTo>
                <a:cubicBezTo>
                  <a:pt x="65" y="232"/>
                  <a:pt x="65" y="263"/>
                  <a:pt x="56" y="300"/>
                </a:cubicBezTo>
                <a:cubicBezTo>
                  <a:pt x="41" y="362"/>
                  <a:pt x="23" y="423"/>
                  <a:pt x="16" y="487"/>
                </a:cubicBezTo>
                <a:cubicBezTo>
                  <a:pt x="12" y="522"/>
                  <a:pt x="0" y="594"/>
                  <a:pt x="20" y="626"/>
                </a:cubicBezTo>
                <a:cubicBezTo>
                  <a:pt x="48" y="671"/>
                  <a:pt x="120" y="675"/>
                  <a:pt x="165" y="677"/>
                </a:cubicBezTo>
                <a:cubicBezTo>
                  <a:pt x="241" y="681"/>
                  <a:pt x="321" y="681"/>
                  <a:pt x="396" y="673"/>
                </a:cubicBezTo>
                <a:cubicBezTo>
                  <a:pt x="435" y="667"/>
                  <a:pt x="446" y="665"/>
                  <a:pt x="471" y="659"/>
                </a:cubicBezTo>
                <a:moveTo>
                  <a:pt x="1126" y="228"/>
                </a:moveTo>
                <a:cubicBezTo>
                  <a:pt x="1123" y="216"/>
                  <a:pt x="1122" y="208"/>
                  <a:pt x="1121" y="195"/>
                </a:cubicBezTo>
                <a:cubicBezTo>
                  <a:pt x="1121" y="191"/>
                  <a:pt x="1121" y="186"/>
                  <a:pt x="1121" y="182"/>
                </a:cubicBezTo>
                <a:cubicBezTo>
                  <a:pt x="1133" y="195"/>
                  <a:pt x="1138" y="200"/>
                  <a:pt x="1151" y="221"/>
                </a:cubicBezTo>
                <a:cubicBezTo>
                  <a:pt x="1187" y="279"/>
                  <a:pt x="1215" y="340"/>
                  <a:pt x="1245" y="401"/>
                </a:cubicBezTo>
                <a:cubicBezTo>
                  <a:pt x="1268" y="449"/>
                  <a:pt x="1288" y="499"/>
                  <a:pt x="1309" y="548"/>
                </a:cubicBezTo>
                <a:cubicBezTo>
                  <a:pt x="1312" y="555"/>
                  <a:pt x="1316" y="557"/>
                  <a:pt x="1318" y="561"/>
                </a:cubicBezTo>
                <a:cubicBezTo>
                  <a:pt x="1325" y="546"/>
                  <a:pt x="1333" y="528"/>
                  <a:pt x="1339" y="511"/>
                </a:cubicBezTo>
                <a:cubicBezTo>
                  <a:pt x="1356" y="463"/>
                  <a:pt x="1364" y="389"/>
                  <a:pt x="1404" y="354"/>
                </a:cubicBezTo>
                <a:cubicBezTo>
                  <a:pt x="1433" y="329"/>
                  <a:pt x="1475" y="347"/>
                  <a:pt x="1501" y="364"/>
                </a:cubicBezTo>
                <a:cubicBezTo>
                  <a:pt x="1568" y="409"/>
                  <a:pt x="1622" y="462"/>
                  <a:pt x="1695" y="497"/>
                </a:cubicBezTo>
                <a:cubicBezTo>
                  <a:pt x="1712" y="505"/>
                  <a:pt x="1708" y="500"/>
                  <a:pt x="1721" y="504"/>
                </a:cubicBezTo>
                <a:cubicBezTo>
                  <a:pt x="1719" y="462"/>
                  <a:pt x="1716" y="442"/>
                  <a:pt x="1694" y="405"/>
                </a:cubicBezTo>
                <a:cubicBezTo>
                  <a:pt x="1665" y="354"/>
                  <a:pt x="1629" y="306"/>
                  <a:pt x="1594" y="259"/>
                </a:cubicBezTo>
                <a:cubicBezTo>
                  <a:pt x="1577" y="236"/>
                  <a:pt x="1560" y="213"/>
                  <a:pt x="1546" y="188"/>
                </a:cubicBezTo>
                <a:cubicBezTo>
                  <a:pt x="1534" y="167"/>
                  <a:pt x="1594" y="187"/>
                  <a:pt x="1618" y="187"/>
                </a:cubicBezTo>
                <a:moveTo>
                  <a:pt x="1828" y="214"/>
                </a:moveTo>
                <a:cubicBezTo>
                  <a:pt x="1843" y="220"/>
                  <a:pt x="1848" y="224"/>
                  <a:pt x="1849" y="242"/>
                </a:cubicBezTo>
                <a:cubicBezTo>
                  <a:pt x="1854" y="306"/>
                  <a:pt x="1836" y="376"/>
                  <a:pt x="1855" y="438"/>
                </a:cubicBezTo>
                <a:cubicBezTo>
                  <a:pt x="1864" y="467"/>
                  <a:pt x="1884" y="492"/>
                  <a:pt x="1915" y="496"/>
                </a:cubicBezTo>
                <a:cubicBezTo>
                  <a:pt x="1930" y="496"/>
                  <a:pt x="1935" y="496"/>
                  <a:pt x="1945" y="496"/>
                </a:cubicBezTo>
                <a:moveTo>
                  <a:pt x="1864" y="141"/>
                </a:moveTo>
                <a:cubicBezTo>
                  <a:pt x="1864" y="132"/>
                  <a:pt x="1864" y="130"/>
                  <a:pt x="1864" y="125"/>
                </a:cubicBezTo>
                <a:cubicBezTo>
                  <a:pt x="1890" y="125"/>
                  <a:pt x="1910" y="129"/>
                  <a:pt x="1935" y="135"/>
                </a:cubicBezTo>
                <a:cubicBezTo>
                  <a:pt x="1944" y="137"/>
                  <a:pt x="1952" y="139"/>
                  <a:pt x="1961" y="141"/>
                </a:cubicBezTo>
                <a:moveTo>
                  <a:pt x="2151" y="141"/>
                </a:moveTo>
                <a:cubicBezTo>
                  <a:pt x="2183" y="166"/>
                  <a:pt x="2208" y="193"/>
                  <a:pt x="2231" y="227"/>
                </a:cubicBezTo>
                <a:cubicBezTo>
                  <a:pt x="2268" y="280"/>
                  <a:pt x="2284" y="338"/>
                  <a:pt x="2306" y="397"/>
                </a:cubicBezTo>
                <a:cubicBezTo>
                  <a:pt x="2318" y="429"/>
                  <a:pt x="2332" y="462"/>
                  <a:pt x="2343" y="496"/>
                </a:cubicBezTo>
                <a:moveTo>
                  <a:pt x="1943" y="423"/>
                </a:moveTo>
                <a:cubicBezTo>
                  <a:pt x="2008" y="414"/>
                  <a:pt x="2071" y="402"/>
                  <a:pt x="2136" y="390"/>
                </a:cubicBezTo>
                <a:cubicBezTo>
                  <a:pt x="2246" y="369"/>
                  <a:pt x="2356" y="347"/>
                  <a:pt x="2465" y="323"/>
                </a:cubicBezTo>
                <a:cubicBezTo>
                  <a:pt x="2517" y="311"/>
                  <a:pt x="2570" y="303"/>
                  <a:pt x="2600" y="256"/>
                </a:cubicBezTo>
                <a:cubicBezTo>
                  <a:pt x="2610" y="240"/>
                  <a:pt x="2602" y="189"/>
                  <a:pt x="2592" y="174"/>
                </a:cubicBezTo>
                <a:cubicBezTo>
                  <a:pt x="2587" y="167"/>
                  <a:pt x="2575" y="169"/>
                  <a:pt x="2573" y="166"/>
                </a:cubicBezTo>
                <a:cubicBezTo>
                  <a:pt x="2571" y="210"/>
                  <a:pt x="2569" y="255"/>
                  <a:pt x="2570" y="299"/>
                </a:cubicBezTo>
                <a:cubicBezTo>
                  <a:pt x="2571" y="341"/>
                  <a:pt x="2574" y="402"/>
                  <a:pt x="2609" y="432"/>
                </a:cubicBezTo>
                <a:cubicBezTo>
                  <a:pt x="2622" y="444"/>
                  <a:pt x="2646" y="453"/>
                  <a:pt x="2664" y="446"/>
                </a:cubicBezTo>
                <a:cubicBezTo>
                  <a:pt x="2704" y="431"/>
                  <a:pt x="2736" y="398"/>
                  <a:pt x="2774" y="378"/>
                </a:cubicBezTo>
                <a:cubicBezTo>
                  <a:pt x="2833" y="348"/>
                  <a:pt x="2895" y="343"/>
                  <a:pt x="2947" y="387"/>
                </a:cubicBezTo>
                <a:cubicBezTo>
                  <a:pt x="2984" y="419"/>
                  <a:pt x="3012" y="462"/>
                  <a:pt x="3047" y="497"/>
                </a:cubicBezTo>
                <a:moveTo>
                  <a:pt x="3261" y="407"/>
                </a:moveTo>
                <a:cubicBezTo>
                  <a:pt x="3266" y="408"/>
                  <a:pt x="3261" y="413"/>
                  <a:pt x="3266" y="413"/>
                </a:cubicBezTo>
                <a:cubicBezTo>
                  <a:pt x="3305" y="416"/>
                  <a:pt x="3353" y="418"/>
                  <a:pt x="3390" y="404"/>
                </a:cubicBezTo>
                <a:cubicBezTo>
                  <a:pt x="3457" y="378"/>
                  <a:pt x="3472" y="330"/>
                  <a:pt x="3504" y="276"/>
                </a:cubicBezTo>
                <a:cubicBezTo>
                  <a:pt x="3516" y="256"/>
                  <a:pt x="3530" y="231"/>
                  <a:pt x="3560" y="241"/>
                </a:cubicBezTo>
                <a:cubicBezTo>
                  <a:pt x="3603" y="255"/>
                  <a:pt x="3624" y="305"/>
                  <a:pt x="3645" y="342"/>
                </a:cubicBezTo>
                <a:cubicBezTo>
                  <a:pt x="3663" y="373"/>
                  <a:pt x="3682" y="439"/>
                  <a:pt x="3716" y="459"/>
                </a:cubicBezTo>
                <a:cubicBezTo>
                  <a:pt x="3732" y="468"/>
                  <a:pt x="3747" y="459"/>
                  <a:pt x="3761" y="453"/>
                </a:cubicBezTo>
                <a:cubicBezTo>
                  <a:pt x="3812" y="430"/>
                  <a:pt x="3856" y="391"/>
                  <a:pt x="3909" y="368"/>
                </a:cubicBezTo>
                <a:cubicBezTo>
                  <a:pt x="3970" y="343"/>
                  <a:pt x="4035" y="346"/>
                  <a:pt x="4098" y="354"/>
                </a:cubicBezTo>
                <a:cubicBezTo>
                  <a:pt x="4124" y="357"/>
                  <a:pt x="4173" y="374"/>
                  <a:pt x="4196" y="354"/>
                </a:cubicBezTo>
                <a:cubicBezTo>
                  <a:pt x="4217" y="337"/>
                  <a:pt x="4208" y="297"/>
                  <a:pt x="4191" y="282"/>
                </a:cubicBezTo>
                <a:cubicBezTo>
                  <a:pt x="4145" y="241"/>
                  <a:pt x="4064" y="240"/>
                  <a:pt x="4018" y="279"/>
                </a:cubicBezTo>
                <a:cubicBezTo>
                  <a:pt x="3992" y="302"/>
                  <a:pt x="3952" y="360"/>
                  <a:pt x="3972" y="398"/>
                </a:cubicBezTo>
                <a:cubicBezTo>
                  <a:pt x="4002" y="455"/>
                  <a:pt x="4132" y="442"/>
                  <a:pt x="4183" y="442"/>
                </a:cubicBezTo>
                <a:cubicBezTo>
                  <a:pt x="4238" y="442"/>
                  <a:pt x="4309" y="435"/>
                  <a:pt x="4352" y="394"/>
                </a:cubicBezTo>
                <a:cubicBezTo>
                  <a:pt x="4384" y="363"/>
                  <a:pt x="4379" y="319"/>
                  <a:pt x="4386" y="279"/>
                </a:cubicBezTo>
                <a:cubicBezTo>
                  <a:pt x="4388" y="267"/>
                  <a:pt x="4387" y="265"/>
                  <a:pt x="4391" y="259"/>
                </a:cubicBezTo>
                <a:cubicBezTo>
                  <a:pt x="4404" y="284"/>
                  <a:pt x="4425" y="327"/>
                  <a:pt x="4438" y="357"/>
                </a:cubicBezTo>
                <a:cubicBezTo>
                  <a:pt x="4476" y="449"/>
                  <a:pt x="4515" y="532"/>
                  <a:pt x="4522" y="632"/>
                </a:cubicBezTo>
                <a:cubicBezTo>
                  <a:pt x="4482" y="625"/>
                  <a:pt x="4466" y="625"/>
                  <a:pt x="4440" y="587"/>
                </a:cubicBezTo>
                <a:cubicBezTo>
                  <a:pt x="4398" y="525"/>
                  <a:pt x="4395" y="411"/>
                  <a:pt x="4425" y="344"/>
                </a:cubicBezTo>
                <a:cubicBezTo>
                  <a:pt x="4447" y="295"/>
                  <a:pt x="4495" y="242"/>
                  <a:pt x="4549" y="227"/>
                </a:cubicBezTo>
                <a:cubicBezTo>
                  <a:pt x="4579" y="219"/>
                  <a:pt x="4655" y="212"/>
                  <a:pt x="4670" y="250"/>
                </a:cubicBezTo>
                <a:cubicBezTo>
                  <a:pt x="4684" y="284"/>
                  <a:pt x="4681" y="318"/>
                  <a:pt x="4656" y="344"/>
                </a:cubicBezTo>
                <a:cubicBezTo>
                  <a:pt x="4645" y="356"/>
                  <a:pt x="4587" y="383"/>
                  <a:pt x="4571" y="367"/>
                </a:cubicBezTo>
                <a:cubicBezTo>
                  <a:pt x="4567" y="350"/>
                  <a:pt x="4566" y="343"/>
                  <a:pt x="4568" y="330"/>
                </a:cubicBezTo>
                <a:moveTo>
                  <a:pt x="4871" y="62"/>
                </a:moveTo>
                <a:cubicBezTo>
                  <a:pt x="4840" y="102"/>
                  <a:pt x="4825" y="139"/>
                  <a:pt x="4819" y="191"/>
                </a:cubicBezTo>
                <a:cubicBezTo>
                  <a:pt x="4812" y="248"/>
                  <a:pt x="4808" y="314"/>
                  <a:pt x="4829" y="367"/>
                </a:cubicBezTo>
                <a:cubicBezTo>
                  <a:pt x="4840" y="397"/>
                  <a:pt x="4865" y="437"/>
                  <a:pt x="4896" y="450"/>
                </a:cubicBezTo>
                <a:cubicBezTo>
                  <a:pt x="4912" y="453"/>
                  <a:pt x="4918" y="454"/>
                  <a:pt x="4929" y="453"/>
                </a:cubicBezTo>
                <a:moveTo>
                  <a:pt x="5193" y="324"/>
                </a:moveTo>
                <a:cubicBezTo>
                  <a:pt x="5202" y="313"/>
                  <a:pt x="5211" y="303"/>
                  <a:pt x="5220" y="292"/>
                </a:cubicBezTo>
                <a:cubicBezTo>
                  <a:pt x="5158" y="313"/>
                  <a:pt x="5103" y="343"/>
                  <a:pt x="5047" y="377"/>
                </a:cubicBezTo>
                <a:cubicBezTo>
                  <a:pt x="5013" y="398"/>
                  <a:pt x="4973" y="417"/>
                  <a:pt x="4954" y="452"/>
                </a:cubicBezTo>
                <a:cubicBezTo>
                  <a:pt x="4974" y="455"/>
                  <a:pt x="5019" y="458"/>
                  <a:pt x="5045" y="456"/>
                </a:cubicBezTo>
                <a:cubicBezTo>
                  <a:pt x="5102" y="452"/>
                  <a:pt x="5169" y="436"/>
                  <a:pt x="5215" y="401"/>
                </a:cubicBezTo>
                <a:cubicBezTo>
                  <a:pt x="5240" y="381"/>
                  <a:pt x="5252" y="356"/>
                  <a:pt x="5258" y="327"/>
                </a:cubicBezTo>
                <a:lnTo>
                  <a:pt x="5258" y="326"/>
                </a:lnTo>
                <a:cubicBezTo>
                  <a:pt x="5238" y="359"/>
                  <a:pt x="5230" y="386"/>
                  <a:pt x="5230" y="425"/>
                </a:cubicBezTo>
                <a:cubicBezTo>
                  <a:pt x="5274" y="436"/>
                  <a:pt x="5317" y="433"/>
                  <a:pt x="5363" y="433"/>
                </a:cubicBezTo>
                <a:cubicBezTo>
                  <a:pt x="5380" y="433"/>
                  <a:pt x="5398" y="433"/>
                  <a:pt x="5415" y="433"/>
                </a:cubicBezTo>
                <a:moveTo>
                  <a:pt x="5755" y="310"/>
                </a:moveTo>
                <a:cubicBezTo>
                  <a:pt x="5768" y="290"/>
                  <a:pt x="5772" y="285"/>
                  <a:pt x="5772" y="269"/>
                </a:cubicBezTo>
                <a:cubicBezTo>
                  <a:pt x="5760" y="237"/>
                  <a:pt x="5702" y="243"/>
                  <a:pt x="5667" y="247"/>
                </a:cubicBezTo>
                <a:cubicBezTo>
                  <a:pt x="5587" y="255"/>
                  <a:pt x="5508" y="298"/>
                  <a:pt x="5451" y="354"/>
                </a:cubicBezTo>
                <a:cubicBezTo>
                  <a:pt x="5428" y="377"/>
                  <a:pt x="5390" y="436"/>
                  <a:pt x="5433" y="460"/>
                </a:cubicBezTo>
                <a:cubicBezTo>
                  <a:pt x="5476" y="484"/>
                  <a:pt x="5532" y="477"/>
                  <a:pt x="5578" y="478"/>
                </a:cubicBezTo>
                <a:moveTo>
                  <a:pt x="5915" y="324"/>
                </a:moveTo>
                <a:cubicBezTo>
                  <a:pt x="5921" y="334"/>
                  <a:pt x="5904" y="311"/>
                  <a:pt x="5911" y="321"/>
                </a:cubicBezTo>
                <a:cubicBezTo>
                  <a:pt x="5934" y="355"/>
                  <a:pt x="5923" y="368"/>
                  <a:pt x="5978" y="380"/>
                </a:cubicBezTo>
                <a:cubicBezTo>
                  <a:pt x="6033" y="392"/>
                  <a:pt x="6122" y="394"/>
                  <a:pt x="6176" y="378"/>
                </a:cubicBezTo>
                <a:cubicBezTo>
                  <a:pt x="6204" y="370"/>
                  <a:pt x="6291" y="350"/>
                  <a:pt x="6281" y="302"/>
                </a:cubicBezTo>
                <a:cubicBezTo>
                  <a:pt x="6268" y="242"/>
                  <a:pt x="6243" y="255"/>
                  <a:pt x="6186" y="242"/>
                </a:cubicBezTo>
                <a:cubicBezTo>
                  <a:pt x="6118" y="226"/>
                  <a:pt x="6024" y="270"/>
                  <a:pt x="5984" y="327"/>
                </a:cubicBezTo>
                <a:cubicBezTo>
                  <a:pt x="5935" y="395"/>
                  <a:pt x="5924" y="436"/>
                  <a:pt x="5991" y="487"/>
                </a:cubicBezTo>
                <a:cubicBezTo>
                  <a:pt x="6077" y="552"/>
                  <a:pt x="6343" y="520"/>
                  <a:pt x="6438" y="499"/>
                </a:cubicBezTo>
                <a:cubicBezTo>
                  <a:pt x="6516" y="482"/>
                  <a:pt x="6537" y="458"/>
                  <a:pt x="6554" y="390"/>
                </a:cubicBezTo>
                <a:cubicBezTo>
                  <a:pt x="6563" y="351"/>
                  <a:pt x="6554" y="298"/>
                  <a:pt x="6542" y="260"/>
                </a:cubicBezTo>
                <a:cubicBezTo>
                  <a:pt x="6540" y="254"/>
                  <a:pt x="6531" y="253"/>
                  <a:pt x="6529" y="246"/>
                </a:cubicBezTo>
                <a:cubicBezTo>
                  <a:pt x="6520" y="299"/>
                  <a:pt x="6509" y="347"/>
                  <a:pt x="6511" y="404"/>
                </a:cubicBezTo>
                <a:cubicBezTo>
                  <a:pt x="6513" y="443"/>
                  <a:pt x="6527" y="489"/>
                  <a:pt x="6578" y="476"/>
                </a:cubicBezTo>
                <a:cubicBezTo>
                  <a:pt x="6609" y="468"/>
                  <a:pt x="6640" y="422"/>
                  <a:pt x="6667" y="404"/>
                </a:cubicBezTo>
                <a:cubicBezTo>
                  <a:pt x="6694" y="386"/>
                  <a:pt x="6729" y="366"/>
                  <a:pt x="6763" y="378"/>
                </a:cubicBezTo>
                <a:cubicBezTo>
                  <a:pt x="6804" y="393"/>
                  <a:pt x="6788" y="466"/>
                  <a:pt x="6791" y="497"/>
                </a:cubicBezTo>
                <a:cubicBezTo>
                  <a:pt x="6792" y="503"/>
                  <a:pt x="6795" y="519"/>
                  <a:pt x="6796" y="525"/>
                </a:cubicBezTo>
                <a:cubicBezTo>
                  <a:pt x="6813" y="514"/>
                  <a:pt x="6830" y="512"/>
                  <a:pt x="6851" y="494"/>
                </a:cubicBezTo>
                <a:cubicBezTo>
                  <a:pt x="6905" y="448"/>
                  <a:pt x="6960" y="353"/>
                  <a:pt x="7034" y="342"/>
                </a:cubicBezTo>
                <a:cubicBezTo>
                  <a:pt x="7087" y="333"/>
                  <a:pt x="7110" y="375"/>
                  <a:pt x="7146" y="404"/>
                </a:cubicBezTo>
                <a:cubicBezTo>
                  <a:pt x="7192" y="441"/>
                  <a:pt x="7260" y="506"/>
                  <a:pt x="7329" y="480"/>
                </a:cubicBezTo>
                <a:cubicBezTo>
                  <a:pt x="7376" y="463"/>
                  <a:pt x="7377" y="433"/>
                  <a:pt x="7395" y="388"/>
                </a:cubicBezTo>
                <a:cubicBezTo>
                  <a:pt x="7409" y="352"/>
                  <a:pt x="7417" y="317"/>
                  <a:pt x="7436" y="289"/>
                </a:cubicBezTo>
                <a:cubicBezTo>
                  <a:pt x="7438" y="289"/>
                  <a:pt x="7441" y="289"/>
                  <a:pt x="7443" y="289"/>
                </a:cubicBezTo>
                <a:cubicBezTo>
                  <a:pt x="7455" y="330"/>
                  <a:pt x="7455" y="371"/>
                  <a:pt x="7497" y="395"/>
                </a:cubicBezTo>
                <a:cubicBezTo>
                  <a:pt x="7534" y="416"/>
                  <a:pt x="7611" y="416"/>
                  <a:pt x="7647" y="394"/>
                </a:cubicBezTo>
                <a:cubicBezTo>
                  <a:pt x="7727" y="344"/>
                  <a:pt x="7668" y="253"/>
                  <a:pt x="7598" y="236"/>
                </a:cubicBezTo>
                <a:cubicBezTo>
                  <a:pt x="7535" y="221"/>
                  <a:pt x="7452" y="236"/>
                  <a:pt x="7404" y="280"/>
                </a:cubicBezTo>
                <a:cubicBezTo>
                  <a:pt x="7371" y="311"/>
                  <a:pt x="7325" y="359"/>
                  <a:pt x="7345" y="411"/>
                </a:cubicBezTo>
                <a:cubicBezTo>
                  <a:pt x="7366" y="466"/>
                  <a:pt x="7444" y="478"/>
                  <a:pt x="7495" y="487"/>
                </a:cubicBezTo>
                <a:cubicBezTo>
                  <a:pt x="7586" y="503"/>
                  <a:pt x="7743" y="521"/>
                  <a:pt x="7831" y="486"/>
                </a:cubicBezTo>
                <a:cubicBezTo>
                  <a:pt x="7885" y="465"/>
                  <a:pt x="7906" y="452"/>
                  <a:pt x="7908" y="395"/>
                </a:cubicBezTo>
                <a:cubicBezTo>
                  <a:pt x="7909" y="368"/>
                  <a:pt x="7895" y="358"/>
                  <a:pt x="7892" y="342"/>
                </a:cubicBezTo>
                <a:cubicBezTo>
                  <a:pt x="7880" y="360"/>
                  <a:pt x="7859" y="343"/>
                  <a:pt x="7849" y="390"/>
                </a:cubicBezTo>
                <a:cubicBezTo>
                  <a:pt x="7837" y="448"/>
                  <a:pt x="7852" y="482"/>
                  <a:pt x="7910" y="500"/>
                </a:cubicBezTo>
                <a:cubicBezTo>
                  <a:pt x="7953" y="513"/>
                  <a:pt x="8020" y="508"/>
                  <a:pt x="8062" y="496"/>
                </a:cubicBezTo>
                <a:cubicBezTo>
                  <a:pt x="8140" y="474"/>
                  <a:pt x="8187" y="421"/>
                  <a:pt x="8248" y="374"/>
                </a:cubicBezTo>
                <a:cubicBezTo>
                  <a:pt x="8278" y="351"/>
                  <a:pt x="8362" y="273"/>
                  <a:pt x="8410" y="305"/>
                </a:cubicBezTo>
                <a:cubicBezTo>
                  <a:pt x="8440" y="325"/>
                  <a:pt x="8412" y="381"/>
                  <a:pt x="8454" y="398"/>
                </a:cubicBezTo>
                <a:cubicBezTo>
                  <a:pt x="8495" y="414"/>
                  <a:pt x="8527" y="402"/>
                  <a:pt x="8560" y="378"/>
                </a:cubicBezTo>
                <a:cubicBezTo>
                  <a:pt x="8601" y="348"/>
                  <a:pt x="8628" y="299"/>
                  <a:pt x="8645" y="254"/>
                </a:cubicBezTo>
                <a:cubicBezTo>
                  <a:pt x="8665" y="199"/>
                  <a:pt x="8665" y="140"/>
                  <a:pt x="8635" y="91"/>
                </a:cubicBezTo>
                <a:cubicBezTo>
                  <a:pt x="8619" y="66"/>
                  <a:pt x="8592" y="57"/>
                  <a:pt x="8573" y="36"/>
                </a:cubicBezTo>
                <a:cubicBezTo>
                  <a:pt x="8564" y="49"/>
                  <a:pt x="8554" y="30"/>
                  <a:pt x="8539" y="61"/>
                </a:cubicBezTo>
                <a:cubicBezTo>
                  <a:pt x="8505" y="133"/>
                  <a:pt x="8502" y="220"/>
                  <a:pt x="8526" y="293"/>
                </a:cubicBezTo>
                <a:cubicBezTo>
                  <a:pt x="8533" y="314"/>
                  <a:pt x="8550" y="332"/>
                  <a:pt x="8559" y="351"/>
                </a:cubicBezTo>
                <a:moveTo>
                  <a:pt x="8385" y="250"/>
                </a:moveTo>
                <a:cubicBezTo>
                  <a:pt x="8478" y="247"/>
                  <a:pt x="8569" y="225"/>
                  <a:pt x="8660" y="205"/>
                </a:cubicBezTo>
                <a:cubicBezTo>
                  <a:pt x="8721" y="191"/>
                  <a:pt x="8741" y="187"/>
                  <a:pt x="8779" y="170"/>
                </a:cubicBezTo>
                <a:moveTo>
                  <a:pt x="9523" y="262"/>
                </a:moveTo>
                <a:cubicBezTo>
                  <a:pt x="9529" y="237"/>
                  <a:pt x="9542" y="204"/>
                  <a:pt x="9511" y="191"/>
                </a:cubicBezTo>
                <a:cubicBezTo>
                  <a:pt x="9477" y="177"/>
                  <a:pt x="9417" y="180"/>
                  <a:pt x="9386" y="197"/>
                </a:cubicBezTo>
                <a:cubicBezTo>
                  <a:pt x="9372" y="204"/>
                  <a:pt x="9333" y="232"/>
                  <a:pt x="9344" y="254"/>
                </a:cubicBezTo>
                <a:cubicBezTo>
                  <a:pt x="9362" y="289"/>
                  <a:pt x="9414" y="290"/>
                  <a:pt x="9453" y="293"/>
                </a:cubicBezTo>
                <a:cubicBezTo>
                  <a:pt x="9500" y="297"/>
                  <a:pt x="9564" y="304"/>
                  <a:pt x="9610" y="290"/>
                </a:cubicBezTo>
                <a:cubicBezTo>
                  <a:pt x="9636" y="282"/>
                  <a:pt x="9638" y="263"/>
                  <a:pt x="9642" y="242"/>
                </a:cubicBezTo>
                <a:cubicBezTo>
                  <a:pt x="9642" y="240"/>
                  <a:pt x="9642" y="238"/>
                  <a:pt x="9642" y="236"/>
                </a:cubicBezTo>
                <a:cubicBezTo>
                  <a:pt x="9643" y="280"/>
                  <a:pt x="9646" y="325"/>
                  <a:pt x="9652" y="368"/>
                </a:cubicBezTo>
                <a:cubicBezTo>
                  <a:pt x="9659" y="420"/>
                  <a:pt x="9676" y="469"/>
                  <a:pt x="9681" y="521"/>
                </a:cubicBezTo>
                <a:cubicBezTo>
                  <a:pt x="9684" y="555"/>
                  <a:pt x="9682" y="539"/>
                  <a:pt x="9666" y="551"/>
                </a:cubicBezTo>
                <a:cubicBezTo>
                  <a:pt x="9643" y="533"/>
                  <a:pt x="9639" y="531"/>
                  <a:pt x="9638" y="493"/>
                </a:cubicBezTo>
                <a:cubicBezTo>
                  <a:pt x="9637" y="440"/>
                  <a:pt x="9658" y="408"/>
                  <a:pt x="9690" y="367"/>
                </a:cubicBezTo>
                <a:cubicBezTo>
                  <a:pt x="9724" y="324"/>
                  <a:pt x="9766" y="290"/>
                  <a:pt x="9820" y="275"/>
                </a:cubicBezTo>
                <a:cubicBezTo>
                  <a:pt x="9869" y="261"/>
                  <a:pt x="9923" y="264"/>
                  <a:pt x="9966" y="293"/>
                </a:cubicBezTo>
                <a:cubicBezTo>
                  <a:pt x="10009" y="322"/>
                  <a:pt x="10031" y="359"/>
                  <a:pt x="10036" y="409"/>
                </a:cubicBezTo>
                <a:cubicBezTo>
                  <a:pt x="10038" y="428"/>
                  <a:pt x="10034" y="444"/>
                  <a:pt x="10032" y="463"/>
                </a:cubicBezTo>
                <a:cubicBezTo>
                  <a:pt x="9997" y="467"/>
                  <a:pt x="9980" y="466"/>
                  <a:pt x="9948" y="452"/>
                </a:cubicBezTo>
                <a:moveTo>
                  <a:pt x="9868" y="13"/>
                </a:moveTo>
                <a:cubicBezTo>
                  <a:pt x="9895" y="13"/>
                  <a:pt x="9903" y="24"/>
                  <a:pt x="9924" y="41"/>
                </a:cubicBezTo>
                <a:cubicBezTo>
                  <a:pt x="9949" y="61"/>
                  <a:pt x="9971" y="85"/>
                  <a:pt x="9996" y="106"/>
                </a:cubicBezTo>
                <a:moveTo>
                  <a:pt x="10179" y="141"/>
                </a:moveTo>
                <a:cubicBezTo>
                  <a:pt x="10181" y="196"/>
                  <a:pt x="10185" y="238"/>
                  <a:pt x="10209" y="289"/>
                </a:cubicBezTo>
                <a:cubicBezTo>
                  <a:pt x="10222" y="317"/>
                  <a:pt x="10255" y="388"/>
                  <a:pt x="10298" y="374"/>
                </a:cubicBezTo>
                <a:cubicBezTo>
                  <a:pt x="10324" y="366"/>
                  <a:pt x="10346" y="328"/>
                  <a:pt x="10359" y="306"/>
                </a:cubicBezTo>
                <a:cubicBezTo>
                  <a:pt x="10375" y="278"/>
                  <a:pt x="10390" y="244"/>
                  <a:pt x="10411" y="220"/>
                </a:cubicBezTo>
                <a:cubicBezTo>
                  <a:pt x="10422" y="208"/>
                  <a:pt x="10437" y="198"/>
                  <a:pt x="10454" y="204"/>
                </a:cubicBezTo>
                <a:cubicBezTo>
                  <a:pt x="10488" y="216"/>
                  <a:pt x="10513" y="257"/>
                  <a:pt x="10539" y="279"/>
                </a:cubicBezTo>
                <a:cubicBezTo>
                  <a:pt x="10580" y="316"/>
                  <a:pt x="10634" y="352"/>
                  <a:pt x="10693" y="342"/>
                </a:cubicBezTo>
                <a:cubicBezTo>
                  <a:pt x="10723" y="336"/>
                  <a:pt x="10734" y="320"/>
                  <a:pt x="10742" y="289"/>
                </a:cubicBezTo>
                <a:cubicBezTo>
                  <a:pt x="10748" y="264"/>
                  <a:pt x="10750" y="224"/>
                  <a:pt x="10730" y="205"/>
                </a:cubicBezTo>
                <a:cubicBezTo>
                  <a:pt x="10694" y="172"/>
                  <a:pt x="10621" y="189"/>
                  <a:pt x="10586" y="211"/>
                </a:cubicBezTo>
                <a:cubicBezTo>
                  <a:pt x="10519" y="253"/>
                  <a:pt x="10469" y="337"/>
                  <a:pt x="10489" y="418"/>
                </a:cubicBezTo>
                <a:cubicBezTo>
                  <a:pt x="10501" y="464"/>
                  <a:pt x="10562" y="478"/>
                  <a:pt x="10603" y="483"/>
                </a:cubicBezTo>
                <a:cubicBezTo>
                  <a:pt x="10670" y="492"/>
                  <a:pt x="10758" y="496"/>
                  <a:pt x="10824" y="480"/>
                </a:cubicBezTo>
                <a:cubicBezTo>
                  <a:pt x="10885" y="465"/>
                  <a:pt x="10921" y="422"/>
                  <a:pt x="10940" y="365"/>
                </a:cubicBezTo>
                <a:cubicBezTo>
                  <a:pt x="10961" y="305"/>
                  <a:pt x="10958" y="239"/>
                  <a:pt x="10973" y="177"/>
                </a:cubicBezTo>
                <a:cubicBezTo>
                  <a:pt x="10974" y="175"/>
                  <a:pt x="10975" y="173"/>
                  <a:pt x="10976" y="171"/>
                </a:cubicBezTo>
                <a:cubicBezTo>
                  <a:pt x="10983" y="184"/>
                  <a:pt x="10995" y="206"/>
                  <a:pt x="11002" y="227"/>
                </a:cubicBezTo>
                <a:cubicBezTo>
                  <a:pt x="11024" y="295"/>
                  <a:pt x="11037" y="365"/>
                  <a:pt x="11072" y="428"/>
                </a:cubicBezTo>
                <a:cubicBezTo>
                  <a:pt x="11083" y="449"/>
                  <a:pt x="11097" y="459"/>
                  <a:pt x="11111" y="472"/>
                </a:cubicBezTo>
                <a:lnTo>
                  <a:pt x="11112" y="472"/>
                </a:lnTo>
                <a:cubicBezTo>
                  <a:pt x="11117" y="437"/>
                  <a:pt x="11119" y="402"/>
                  <a:pt x="11126" y="367"/>
                </a:cubicBezTo>
                <a:cubicBezTo>
                  <a:pt x="11136" y="318"/>
                  <a:pt x="11153" y="272"/>
                  <a:pt x="11187" y="235"/>
                </a:cubicBezTo>
                <a:cubicBezTo>
                  <a:pt x="11214" y="205"/>
                  <a:pt x="11265" y="182"/>
                  <a:pt x="11307" y="197"/>
                </a:cubicBezTo>
                <a:cubicBezTo>
                  <a:pt x="11393" y="229"/>
                  <a:pt x="11447" y="343"/>
                  <a:pt x="11472" y="423"/>
                </a:cubicBezTo>
                <a:cubicBezTo>
                  <a:pt x="11487" y="468"/>
                  <a:pt x="11491" y="514"/>
                  <a:pt x="11494" y="562"/>
                </a:cubicBezTo>
                <a:cubicBezTo>
                  <a:pt x="11494" y="568"/>
                  <a:pt x="11494" y="569"/>
                  <a:pt x="11494" y="572"/>
                </a:cubicBezTo>
                <a:moveTo>
                  <a:pt x="11908" y="11"/>
                </a:moveTo>
                <a:cubicBezTo>
                  <a:pt x="11917" y="10"/>
                  <a:pt x="11918" y="7"/>
                  <a:pt x="11927" y="7"/>
                </a:cubicBezTo>
                <a:cubicBezTo>
                  <a:pt x="12018" y="5"/>
                  <a:pt x="12117" y="0"/>
                  <a:pt x="12206" y="21"/>
                </a:cubicBezTo>
                <a:cubicBezTo>
                  <a:pt x="12230" y="27"/>
                  <a:pt x="12249" y="38"/>
                  <a:pt x="12255" y="64"/>
                </a:cubicBezTo>
                <a:cubicBezTo>
                  <a:pt x="12277" y="162"/>
                  <a:pt x="12240" y="271"/>
                  <a:pt x="12262" y="370"/>
                </a:cubicBezTo>
                <a:cubicBezTo>
                  <a:pt x="12276" y="434"/>
                  <a:pt x="12308" y="491"/>
                  <a:pt x="12332" y="552"/>
                </a:cubicBezTo>
                <a:cubicBezTo>
                  <a:pt x="12340" y="572"/>
                  <a:pt x="12340" y="586"/>
                  <a:pt x="12343" y="605"/>
                </a:cubicBezTo>
                <a:cubicBezTo>
                  <a:pt x="12310" y="611"/>
                  <a:pt x="12272" y="615"/>
                  <a:pt x="12236" y="612"/>
                </a:cubicBezTo>
                <a:cubicBezTo>
                  <a:pt x="12152" y="606"/>
                  <a:pt x="12071" y="589"/>
                  <a:pt x="11986" y="58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Freeform 1"/>
          <p:cNvSpPr/>
          <p:nvPr/>
        </p:nvSpPr>
        <p:spPr>
          <a:xfrm>
            <a:off x="307800" y="322200"/>
            <a:ext cx="2311920" cy="405000"/>
          </a:xfrm>
          <a:custGeom>
            <a:avLst/>
            <a:gdLst/>
            <a:ahLst/>
            <a:rect l="0" t="0" r="r" b="b"/>
            <a:pathLst>
              <a:path w="6422" h="1125">
                <a:moveTo>
                  <a:pt x="472" y="182"/>
                </a:moveTo>
                <a:cubicBezTo>
                  <a:pt x="484" y="182"/>
                  <a:pt x="507" y="187"/>
                  <a:pt x="517" y="179"/>
                </a:cubicBezTo>
                <a:cubicBezTo>
                  <a:pt x="521" y="176"/>
                  <a:pt x="526" y="159"/>
                  <a:pt x="530" y="154"/>
                </a:cubicBezTo>
                <a:cubicBezTo>
                  <a:pt x="527" y="153"/>
                  <a:pt x="516" y="146"/>
                  <a:pt x="502" y="145"/>
                </a:cubicBezTo>
                <a:cubicBezTo>
                  <a:pt x="406" y="139"/>
                  <a:pt x="327" y="158"/>
                  <a:pt x="241" y="200"/>
                </a:cubicBezTo>
                <a:cubicBezTo>
                  <a:pt x="163" y="238"/>
                  <a:pt x="71" y="289"/>
                  <a:pt x="32" y="371"/>
                </a:cubicBezTo>
                <a:cubicBezTo>
                  <a:pt x="0" y="439"/>
                  <a:pt x="25" y="508"/>
                  <a:pt x="81" y="553"/>
                </a:cubicBezTo>
                <a:cubicBezTo>
                  <a:pt x="156" y="613"/>
                  <a:pt x="260" y="638"/>
                  <a:pt x="353" y="650"/>
                </a:cubicBezTo>
                <a:cubicBezTo>
                  <a:pt x="435" y="658"/>
                  <a:pt x="463" y="660"/>
                  <a:pt x="518" y="658"/>
                </a:cubicBezTo>
                <a:moveTo>
                  <a:pt x="842" y="381"/>
                </a:moveTo>
                <a:cubicBezTo>
                  <a:pt x="798" y="376"/>
                  <a:pt x="781" y="371"/>
                  <a:pt x="740" y="399"/>
                </a:cubicBezTo>
                <a:cubicBezTo>
                  <a:pt x="691" y="433"/>
                  <a:pt x="650" y="492"/>
                  <a:pt x="639" y="551"/>
                </a:cubicBezTo>
                <a:cubicBezTo>
                  <a:pt x="628" y="612"/>
                  <a:pt x="648" y="631"/>
                  <a:pt x="709" y="637"/>
                </a:cubicBezTo>
                <a:cubicBezTo>
                  <a:pt x="785" y="644"/>
                  <a:pt x="859" y="633"/>
                  <a:pt x="921" y="585"/>
                </a:cubicBezTo>
                <a:cubicBezTo>
                  <a:pt x="966" y="550"/>
                  <a:pt x="989" y="479"/>
                  <a:pt x="961" y="424"/>
                </a:cubicBezTo>
                <a:cubicBezTo>
                  <a:pt x="943" y="391"/>
                  <a:pt x="847" y="303"/>
                  <a:pt x="800" y="322"/>
                </a:cubicBezTo>
                <a:cubicBezTo>
                  <a:pt x="794" y="325"/>
                  <a:pt x="801" y="337"/>
                  <a:pt x="800" y="337"/>
                </a:cubicBezTo>
                <a:cubicBezTo>
                  <a:pt x="865" y="356"/>
                  <a:pt x="936" y="356"/>
                  <a:pt x="1002" y="345"/>
                </a:cubicBezTo>
                <a:cubicBezTo>
                  <a:pt x="1051" y="337"/>
                  <a:pt x="1108" y="331"/>
                  <a:pt x="1158" y="338"/>
                </a:cubicBezTo>
                <a:cubicBezTo>
                  <a:pt x="1230" y="347"/>
                  <a:pt x="1267" y="397"/>
                  <a:pt x="1282" y="464"/>
                </a:cubicBezTo>
                <a:cubicBezTo>
                  <a:pt x="1286" y="483"/>
                  <a:pt x="1293" y="530"/>
                  <a:pt x="1279" y="545"/>
                </a:cubicBezTo>
                <a:cubicBezTo>
                  <a:pt x="1273" y="546"/>
                  <a:pt x="1267" y="546"/>
                  <a:pt x="1261" y="547"/>
                </a:cubicBezTo>
                <a:cubicBezTo>
                  <a:pt x="1225" y="540"/>
                  <a:pt x="1206" y="544"/>
                  <a:pt x="1188" y="503"/>
                </a:cubicBezTo>
                <a:cubicBezTo>
                  <a:pt x="1172" y="467"/>
                  <a:pt x="1178" y="424"/>
                  <a:pt x="1203" y="397"/>
                </a:cubicBezTo>
                <a:cubicBezTo>
                  <a:pt x="1247" y="351"/>
                  <a:pt x="1327" y="335"/>
                  <a:pt x="1388" y="348"/>
                </a:cubicBezTo>
                <a:cubicBezTo>
                  <a:pt x="1468" y="365"/>
                  <a:pt x="1486" y="433"/>
                  <a:pt x="1488" y="504"/>
                </a:cubicBezTo>
                <a:cubicBezTo>
                  <a:pt x="1489" y="546"/>
                  <a:pt x="1480" y="555"/>
                  <a:pt x="1446" y="569"/>
                </a:cubicBezTo>
                <a:cubicBezTo>
                  <a:pt x="1443" y="569"/>
                  <a:pt x="1440" y="569"/>
                  <a:pt x="1437" y="569"/>
                </a:cubicBezTo>
                <a:cubicBezTo>
                  <a:pt x="1433" y="535"/>
                  <a:pt x="1424" y="501"/>
                  <a:pt x="1440" y="464"/>
                </a:cubicBezTo>
                <a:cubicBezTo>
                  <a:pt x="1463" y="411"/>
                  <a:pt x="1523" y="365"/>
                  <a:pt x="1577" y="348"/>
                </a:cubicBezTo>
                <a:cubicBezTo>
                  <a:pt x="1627" y="333"/>
                  <a:pt x="1701" y="325"/>
                  <a:pt x="1743" y="361"/>
                </a:cubicBezTo>
                <a:cubicBezTo>
                  <a:pt x="1779" y="391"/>
                  <a:pt x="1777" y="461"/>
                  <a:pt x="1771" y="504"/>
                </a:cubicBezTo>
                <a:cubicBezTo>
                  <a:pt x="1769" y="520"/>
                  <a:pt x="1744" y="558"/>
                  <a:pt x="1747" y="573"/>
                </a:cubicBezTo>
                <a:cubicBezTo>
                  <a:pt x="1753" y="572"/>
                  <a:pt x="1758" y="572"/>
                  <a:pt x="1764" y="571"/>
                </a:cubicBezTo>
                <a:moveTo>
                  <a:pt x="1907" y="359"/>
                </a:moveTo>
                <a:cubicBezTo>
                  <a:pt x="1907" y="357"/>
                  <a:pt x="1911" y="320"/>
                  <a:pt x="1925" y="338"/>
                </a:cubicBezTo>
                <a:cubicBezTo>
                  <a:pt x="1959" y="381"/>
                  <a:pt x="1964" y="485"/>
                  <a:pt x="1970" y="535"/>
                </a:cubicBezTo>
                <a:cubicBezTo>
                  <a:pt x="1979" y="608"/>
                  <a:pt x="1981" y="683"/>
                  <a:pt x="1993" y="755"/>
                </a:cubicBezTo>
                <a:cubicBezTo>
                  <a:pt x="1995" y="770"/>
                  <a:pt x="2000" y="786"/>
                  <a:pt x="2004" y="799"/>
                </a:cubicBezTo>
                <a:cubicBezTo>
                  <a:pt x="2004" y="726"/>
                  <a:pt x="1998" y="654"/>
                  <a:pt x="1993" y="580"/>
                </a:cubicBezTo>
                <a:cubicBezTo>
                  <a:pt x="1986" y="489"/>
                  <a:pt x="1964" y="356"/>
                  <a:pt x="1996" y="268"/>
                </a:cubicBezTo>
                <a:cubicBezTo>
                  <a:pt x="2009" y="232"/>
                  <a:pt x="2051" y="186"/>
                  <a:pt x="2095" y="202"/>
                </a:cubicBezTo>
                <a:cubicBezTo>
                  <a:pt x="2145" y="220"/>
                  <a:pt x="2134" y="308"/>
                  <a:pt x="2135" y="348"/>
                </a:cubicBezTo>
                <a:cubicBezTo>
                  <a:pt x="2136" y="396"/>
                  <a:pt x="2134" y="449"/>
                  <a:pt x="2090" y="480"/>
                </a:cubicBezTo>
                <a:cubicBezTo>
                  <a:pt x="2063" y="499"/>
                  <a:pt x="2050" y="489"/>
                  <a:pt x="2047" y="464"/>
                </a:cubicBezTo>
                <a:cubicBezTo>
                  <a:pt x="2047" y="454"/>
                  <a:pt x="2047" y="443"/>
                  <a:pt x="2047" y="433"/>
                </a:cubicBezTo>
                <a:moveTo>
                  <a:pt x="2229" y="106"/>
                </a:moveTo>
                <a:cubicBezTo>
                  <a:pt x="2236" y="112"/>
                  <a:pt x="2243" y="109"/>
                  <a:pt x="2254" y="139"/>
                </a:cubicBezTo>
                <a:cubicBezTo>
                  <a:pt x="2281" y="209"/>
                  <a:pt x="2290" y="285"/>
                  <a:pt x="2304" y="358"/>
                </a:cubicBezTo>
                <a:cubicBezTo>
                  <a:pt x="2314" y="411"/>
                  <a:pt x="2323" y="464"/>
                  <a:pt x="2335" y="518"/>
                </a:cubicBezTo>
                <a:moveTo>
                  <a:pt x="2441" y="361"/>
                </a:moveTo>
                <a:cubicBezTo>
                  <a:pt x="2446" y="342"/>
                  <a:pt x="2446" y="338"/>
                  <a:pt x="2453" y="328"/>
                </a:cubicBezTo>
                <a:cubicBezTo>
                  <a:pt x="2480" y="331"/>
                  <a:pt x="2485" y="332"/>
                  <a:pt x="2499" y="362"/>
                </a:cubicBezTo>
                <a:cubicBezTo>
                  <a:pt x="2517" y="400"/>
                  <a:pt x="2532" y="444"/>
                  <a:pt x="2569" y="471"/>
                </a:cubicBezTo>
                <a:cubicBezTo>
                  <a:pt x="2590" y="485"/>
                  <a:pt x="2633" y="495"/>
                  <a:pt x="2654" y="475"/>
                </a:cubicBezTo>
                <a:cubicBezTo>
                  <a:pt x="2680" y="449"/>
                  <a:pt x="2691" y="395"/>
                  <a:pt x="2681" y="361"/>
                </a:cubicBezTo>
                <a:cubicBezTo>
                  <a:pt x="2668" y="315"/>
                  <a:pt x="2624" y="292"/>
                  <a:pt x="2581" y="288"/>
                </a:cubicBezTo>
                <a:cubicBezTo>
                  <a:pt x="2530" y="283"/>
                  <a:pt x="2498" y="343"/>
                  <a:pt x="2484" y="385"/>
                </a:cubicBezTo>
                <a:cubicBezTo>
                  <a:pt x="2464" y="442"/>
                  <a:pt x="2467" y="507"/>
                  <a:pt x="2517" y="545"/>
                </a:cubicBezTo>
                <a:cubicBezTo>
                  <a:pt x="2587" y="598"/>
                  <a:pt x="2685" y="599"/>
                  <a:pt x="2768" y="606"/>
                </a:cubicBezTo>
                <a:moveTo>
                  <a:pt x="2687" y="239"/>
                </a:moveTo>
                <a:cubicBezTo>
                  <a:pt x="2709" y="224"/>
                  <a:pt x="2732" y="218"/>
                  <a:pt x="2773" y="221"/>
                </a:cubicBezTo>
                <a:cubicBezTo>
                  <a:pt x="2851" y="228"/>
                  <a:pt x="2918" y="272"/>
                  <a:pt x="2978" y="320"/>
                </a:cubicBezTo>
                <a:cubicBezTo>
                  <a:pt x="3029" y="361"/>
                  <a:pt x="3059" y="397"/>
                  <a:pt x="3063" y="461"/>
                </a:cubicBezTo>
                <a:cubicBezTo>
                  <a:pt x="3066" y="507"/>
                  <a:pt x="3040" y="506"/>
                  <a:pt x="3002" y="505"/>
                </a:cubicBezTo>
                <a:cubicBezTo>
                  <a:pt x="2953" y="504"/>
                  <a:pt x="2924" y="466"/>
                  <a:pt x="2909" y="420"/>
                </a:cubicBezTo>
                <a:cubicBezTo>
                  <a:pt x="2896" y="380"/>
                  <a:pt x="2895" y="327"/>
                  <a:pt x="2927" y="297"/>
                </a:cubicBezTo>
                <a:cubicBezTo>
                  <a:pt x="2962" y="264"/>
                  <a:pt x="3037" y="254"/>
                  <a:pt x="3082" y="269"/>
                </a:cubicBezTo>
                <a:cubicBezTo>
                  <a:pt x="3161" y="296"/>
                  <a:pt x="3208" y="386"/>
                  <a:pt x="3220" y="463"/>
                </a:cubicBezTo>
                <a:cubicBezTo>
                  <a:pt x="3224" y="499"/>
                  <a:pt x="3227" y="534"/>
                  <a:pt x="3203" y="555"/>
                </a:cubicBezTo>
                <a:cubicBezTo>
                  <a:pt x="3199" y="555"/>
                  <a:pt x="3194" y="555"/>
                  <a:pt x="3190" y="555"/>
                </a:cubicBezTo>
                <a:cubicBezTo>
                  <a:pt x="3179" y="520"/>
                  <a:pt x="3175" y="494"/>
                  <a:pt x="3175" y="453"/>
                </a:cubicBezTo>
                <a:cubicBezTo>
                  <a:pt x="3175" y="401"/>
                  <a:pt x="3197" y="366"/>
                  <a:pt x="3235" y="332"/>
                </a:cubicBezTo>
                <a:cubicBezTo>
                  <a:pt x="3282" y="291"/>
                  <a:pt x="3369" y="266"/>
                  <a:pt x="3430" y="288"/>
                </a:cubicBezTo>
                <a:cubicBezTo>
                  <a:pt x="3481" y="307"/>
                  <a:pt x="3498" y="363"/>
                  <a:pt x="3502" y="411"/>
                </a:cubicBezTo>
                <a:cubicBezTo>
                  <a:pt x="3504" y="442"/>
                  <a:pt x="3504" y="470"/>
                  <a:pt x="3512" y="496"/>
                </a:cubicBezTo>
                <a:moveTo>
                  <a:pt x="3630" y="289"/>
                </a:moveTo>
                <a:cubicBezTo>
                  <a:pt x="3630" y="275"/>
                  <a:pt x="3630" y="262"/>
                  <a:pt x="3630" y="248"/>
                </a:cubicBezTo>
                <a:cubicBezTo>
                  <a:pt x="3652" y="262"/>
                  <a:pt x="3655" y="278"/>
                  <a:pt x="3669" y="304"/>
                </a:cubicBezTo>
                <a:cubicBezTo>
                  <a:pt x="3693" y="351"/>
                  <a:pt x="3714" y="401"/>
                  <a:pt x="3760" y="431"/>
                </a:cubicBezTo>
                <a:cubicBezTo>
                  <a:pt x="3794" y="453"/>
                  <a:pt x="3864" y="467"/>
                  <a:pt x="3900" y="441"/>
                </a:cubicBezTo>
                <a:cubicBezTo>
                  <a:pt x="3939" y="414"/>
                  <a:pt x="3945" y="360"/>
                  <a:pt x="3942" y="317"/>
                </a:cubicBezTo>
                <a:cubicBezTo>
                  <a:pt x="3938" y="262"/>
                  <a:pt x="3893" y="221"/>
                  <a:pt x="3843" y="202"/>
                </a:cubicBezTo>
                <a:cubicBezTo>
                  <a:pt x="3784" y="179"/>
                  <a:pt x="3738" y="201"/>
                  <a:pt x="3700" y="248"/>
                </a:cubicBezTo>
                <a:cubicBezTo>
                  <a:pt x="3658" y="301"/>
                  <a:pt x="3638" y="387"/>
                  <a:pt x="3654" y="454"/>
                </a:cubicBezTo>
                <a:cubicBezTo>
                  <a:pt x="3675" y="541"/>
                  <a:pt x="3748" y="568"/>
                  <a:pt x="3820" y="596"/>
                </a:cubicBezTo>
                <a:moveTo>
                  <a:pt x="4082" y="384"/>
                </a:moveTo>
                <a:cubicBezTo>
                  <a:pt x="4082" y="348"/>
                  <a:pt x="4083" y="312"/>
                  <a:pt x="4085" y="276"/>
                </a:cubicBezTo>
                <a:cubicBezTo>
                  <a:pt x="4099" y="290"/>
                  <a:pt x="4110" y="288"/>
                  <a:pt x="4124" y="328"/>
                </a:cubicBezTo>
                <a:cubicBezTo>
                  <a:pt x="4149" y="396"/>
                  <a:pt x="4163" y="467"/>
                  <a:pt x="4187" y="535"/>
                </a:cubicBezTo>
                <a:cubicBezTo>
                  <a:pt x="4199" y="569"/>
                  <a:pt x="4212" y="583"/>
                  <a:pt x="4231" y="611"/>
                </a:cubicBezTo>
                <a:cubicBezTo>
                  <a:pt x="4262" y="604"/>
                  <a:pt x="4262" y="598"/>
                  <a:pt x="4281" y="565"/>
                </a:cubicBezTo>
                <a:cubicBezTo>
                  <a:pt x="4305" y="524"/>
                  <a:pt x="4325" y="478"/>
                  <a:pt x="4353" y="438"/>
                </a:cubicBezTo>
                <a:cubicBezTo>
                  <a:pt x="4370" y="414"/>
                  <a:pt x="4406" y="386"/>
                  <a:pt x="4438" y="400"/>
                </a:cubicBezTo>
                <a:cubicBezTo>
                  <a:pt x="4475" y="416"/>
                  <a:pt x="4498" y="455"/>
                  <a:pt x="4540" y="463"/>
                </a:cubicBezTo>
                <a:cubicBezTo>
                  <a:pt x="4591" y="474"/>
                  <a:pt x="4641" y="463"/>
                  <a:pt x="4673" y="420"/>
                </a:cubicBezTo>
                <a:cubicBezTo>
                  <a:pt x="4717" y="362"/>
                  <a:pt x="4703" y="270"/>
                  <a:pt x="4679" y="209"/>
                </a:cubicBezTo>
                <a:cubicBezTo>
                  <a:pt x="4656" y="149"/>
                  <a:pt x="4622" y="92"/>
                  <a:pt x="4595" y="34"/>
                </a:cubicBezTo>
                <a:cubicBezTo>
                  <a:pt x="4594" y="31"/>
                  <a:pt x="4578" y="5"/>
                  <a:pt x="4576" y="0"/>
                </a:cubicBezTo>
                <a:cubicBezTo>
                  <a:pt x="4572" y="62"/>
                  <a:pt x="4570" y="124"/>
                  <a:pt x="4570" y="186"/>
                </a:cubicBezTo>
                <a:cubicBezTo>
                  <a:pt x="4570" y="285"/>
                  <a:pt x="4596" y="370"/>
                  <a:pt x="4625" y="463"/>
                </a:cubicBezTo>
                <a:cubicBezTo>
                  <a:pt x="4641" y="516"/>
                  <a:pt x="4656" y="567"/>
                  <a:pt x="4667" y="619"/>
                </a:cubicBezTo>
                <a:moveTo>
                  <a:pt x="4327" y="295"/>
                </a:moveTo>
                <a:cubicBezTo>
                  <a:pt x="4332" y="244"/>
                  <a:pt x="4382" y="260"/>
                  <a:pt x="4425" y="259"/>
                </a:cubicBezTo>
                <a:cubicBezTo>
                  <a:pt x="4514" y="258"/>
                  <a:pt x="4603" y="260"/>
                  <a:pt x="4692" y="263"/>
                </a:cubicBezTo>
                <a:moveTo>
                  <a:pt x="5119" y="224"/>
                </a:moveTo>
                <a:cubicBezTo>
                  <a:pt x="5077" y="222"/>
                  <a:pt x="5045" y="211"/>
                  <a:pt x="5002" y="227"/>
                </a:cubicBezTo>
                <a:cubicBezTo>
                  <a:pt x="4943" y="250"/>
                  <a:pt x="4891" y="303"/>
                  <a:pt x="4888" y="367"/>
                </a:cubicBezTo>
                <a:cubicBezTo>
                  <a:pt x="4885" y="424"/>
                  <a:pt x="4931" y="442"/>
                  <a:pt x="4980" y="454"/>
                </a:cubicBezTo>
                <a:cubicBezTo>
                  <a:pt x="5013" y="462"/>
                  <a:pt x="5092" y="477"/>
                  <a:pt x="5122" y="450"/>
                </a:cubicBezTo>
                <a:cubicBezTo>
                  <a:pt x="5145" y="430"/>
                  <a:pt x="5142" y="388"/>
                  <a:pt x="5141" y="361"/>
                </a:cubicBezTo>
                <a:cubicBezTo>
                  <a:pt x="5141" y="351"/>
                  <a:pt x="5137" y="357"/>
                  <a:pt x="5136" y="347"/>
                </a:cubicBezTo>
                <a:cubicBezTo>
                  <a:pt x="5141" y="380"/>
                  <a:pt x="5132" y="407"/>
                  <a:pt x="5162" y="433"/>
                </a:cubicBezTo>
                <a:cubicBezTo>
                  <a:pt x="5198" y="464"/>
                  <a:pt x="5238" y="455"/>
                  <a:pt x="5265" y="425"/>
                </a:cubicBezTo>
                <a:cubicBezTo>
                  <a:pt x="5297" y="388"/>
                  <a:pt x="5312" y="330"/>
                  <a:pt x="5320" y="283"/>
                </a:cubicBezTo>
                <a:cubicBezTo>
                  <a:pt x="5325" y="258"/>
                  <a:pt x="5322" y="232"/>
                  <a:pt x="5326" y="207"/>
                </a:cubicBezTo>
                <a:cubicBezTo>
                  <a:pt x="5327" y="206"/>
                  <a:pt x="5328" y="205"/>
                  <a:pt x="5329" y="204"/>
                </a:cubicBezTo>
                <a:cubicBezTo>
                  <a:pt x="5340" y="215"/>
                  <a:pt x="5360" y="224"/>
                  <a:pt x="5374" y="245"/>
                </a:cubicBezTo>
                <a:cubicBezTo>
                  <a:pt x="5418" y="312"/>
                  <a:pt x="5425" y="382"/>
                  <a:pt x="5456" y="453"/>
                </a:cubicBezTo>
                <a:cubicBezTo>
                  <a:pt x="5462" y="468"/>
                  <a:pt x="5473" y="477"/>
                  <a:pt x="5478" y="487"/>
                </a:cubicBezTo>
                <a:cubicBezTo>
                  <a:pt x="5495" y="473"/>
                  <a:pt x="5515" y="460"/>
                  <a:pt x="5533" y="440"/>
                </a:cubicBezTo>
                <a:cubicBezTo>
                  <a:pt x="5565" y="405"/>
                  <a:pt x="5601" y="368"/>
                  <a:pt x="5626" y="328"/>
                </a:cubicBezTo>
                <a:cubicBezTo>
                  <a:pt x="5642" y="303"/>
                  <a:pt x="5652" y="273"/>
                  <a:pt x="5669" y="249"/>
                </a:cubicBezTo>
                <a:cubicBezTo>
                  <a:pt x="5672" y="249"/>
                  <a:pt x="5673" y="249"/>
                  <a:pt x="5675" y="249"/>
                </a:cubicBezTo>
                <a:cubicBezTo>
                  <a:pt x="5697" y="312"/>
                  <a:pt x="5705" y="339"/>
                  <a:pt x="5769" y="369"/>
                </a:cubicBezTo>
                <a:cubicBezTo>
                  <a:pt x="5814" y="390"/>
                  <a:pt x="5886" y="382"/>
                  <a:pt x="5927" y="358"/>
                </a:cubicBezTo>
                <a:cubicBezTo>
                  <a:pt x="5965" y="335"/>
                  <a:pt x="6020" y="288"/>
                  <a:pt x="6041" y="248"/>
                </a:cubicBezTo>
                <a:cubicBezTo>
                  <a:pt x="6058" y="215"/>
                  <a:pt x="6052" y="194"/>
                  <a:pt x="6058" y="163"/>
                </a:cubicBezTo>
                <a:cubicBezTo>
                  <a:pt x="6026" y="202"/>
                  <a:pt x="6008" y="237"/>
                  <a:pt x="6003" y="302"/>
                </a:cubicBezTo>
                <a:cubicBezTo>
                  <a:pt x="5993" y="444"/>
                  <a:pt x="6013" y="569"/>
                  <a:pt x="6060" y="704"/>
                </a:cubicBezTo>
                <a:cubicBezTo>
                  <a:pt x="6109" y="843"/>
                  <a:pt x="6180" y="964"/>
                  <a:pt x="6206" y="1110"/>
                </a:cubicBezTo>
                <a:cubicBezTo>
                  <a:pt x="6137" y="1117"/>
                  <a:pt x="6099" y="1124"/>
                  <a:pt x="6030" y="1091"/>
                </a:cubicBezTo>
                <a:cubicBezTo>
                  <a:pt x="5980" y="1067"/>
                  <a:pt x="5915" y="1024"/>
                  <a:pt x="5903" y="964"/>
                </a:cubicBezTo>
                <a:cubicBezTo>
                  <a:pt x="5890" y="897"/>
                  <a:pt x="5949" y="865"/>
                  <a:pt x="5999" y="839"/>
                </a:cubicBezTo>
                <a:cubicBezTo>
                  <a:pt x="6133" y="765"/>
                  <a:pt x="6293" y="751"/>
                  <a:pt x="6421" y="67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35" name="Freeform 2"/>
          <p:cNvSpPr/>
          <p:nvPr/>
        </p:nvSpPr>
        <p:spPr>
          <a:xfrm>
            <a:off x="2810520" y="334800"/>
            <a:ext cx="993600" cy="227520"/>
          </a:xfrm>
          <a:custGeom>
            <a:avLst/>
            <a:gdLst/>
            <a:ahLst/>
            <a:rect l="0" t="0" r="r" b="b"/>
            <a:pathLst>
              <a:path w="2760" h="632">
                <a:moveTo>
                  <a:pt x="126" y="386"/>
                </a:moveTo>
                <a:cubicBezTo>
                  <a:pt x="126" y="380"/>
                  <a:pt x="126" y="375"/>
                  <a:pt x="126" y="369"/>
                </a:cubicBezTo>
                <a:cubicBezTo>
                  <a:pt x="121" y="379"/>
                  <a:pt x="114" y="329"/>
                  <a:pt x="116" y="340"/>
                </a:cubicBezTo>
                <a:cubicBezTo>
                  <a:pt x="120" y="365"/>
                  <a:pt x="114" y="391"/>
                  <a:pt x="141" y="407"/>
                </a:cubicBezTo>
                <a:cubicBezTo>
                  <a:pt x="168" y="423"/>
                  <a:pt x="206" y="436"/>
                  <a:pt x="238" y="426"/>
                </a:cubicBezTo>
                <a:cubicBezTo>
                  <a:pt x="284" y="412"/>
                  <a:pt x="345" y="335"/>
                  <a:pt x="318" y="282"/>
                </a:cubicBezTo>
                <a:cubicBezTo>
                  <a:pt x="276" y="202"/>
                  <a:pt x="169" y="210"/>
                  <a:pt x="104" y="241"/>
                </a:cubicBezTo>
                <a:cubicBezTo>
                  <a:pt x="15" y="284"/>
                  <a:pt x="0" y="465"/>
                  <a:pt x="67" y="527"/>
                </a:cubicBezTo>
                <a:cubicBezTo>
                  <a:pt x="145" y="598"/>
                  <a:pt x="323" y="591"/>
                  <a:pt x="417" y="569"/>
                </a:cubicBezTo>
                <a:cubicBezTo>
                  <a:pt x="514" y="547"/>
                  <a:pt x="589" y="473"/>
                  <a:pt x="597" y="372"/>
                </a:cubicBezTo>
                <a:cubicBezTo>
                  <a:pt x="600" y="335"/>
                  <a:pt x="596" y="295"/>
                  <a:pt x="597" y="258"/>
                </a:cubicBezTo>
                <a:cubicBezTo>
                  <a:pt x="602" y="286"/>
                  <a:pt x="592" y="269"/>
                  <a:pt x="599" y="297"/>
                </a:cubicBezTo>
                <a:cubicBezTo>
                  <a:pt x="626" y="399"/>
                  <a:pt x="664" y="556"/>
                  <a:pt x="742" y="631"/>
                </a:cubicBezTo>
                <a:cubicBezTo>
                  <a:pt x="746" y="631"/>
                  <a:pt x="750" y="631"/>
                  <a:pt x="754" y="631"/>
                </a:cubicBezTo>
                <a:cubicBezTo>
                  <a:pt x="775" y="602"/>
                  <a:pt x="806" y="570"/>
                  <a:pt x="823" y="523"/>
                </a:cubicBezTo>
                <a:cubicBezTo>
                  <a:pt x="859" y="424"/>
                  <a:pt x="856" y="264"/>
                  <a:pt x="947" y="197"/>
                </a:cubicBezTo>
                <a:cubicBezTo>
                  <a:pt x="966" y="191"/>
                  <a:pt x="972" y="189"/>
                  <a:pt x="985" y="191"/>
                </a:cubicBezTo>
                <a:cubicBezTo>
                  <a:pt x="1004" y="210"/>
                  <a:pt x="1027" y="236"/>
                  <a:pt x="1049" y="257"/>
                </a:cubicBezTo>
                <a:cubicBezTo>
                  <a:pt x="1119" y="327"/>
                  <a:pt x="1206" y="388"/>
                  <a:pt x="1306" y="397"/>
                </a:cubicBezTo>
                <a:cubicBezTo>
                  <a:pt x="1342" y="400"/>
                  <a:pt x="1375" y="395"/>
                  <a:pt x="1396" y="362"/>
                </a:cubicBezTo>
                <a:cubicBezTo>
                  <a:pt x="1417" y="330"/>
                  <a:pt x="1412" y="283"/>
                  <a:pt x="1385" y="257"/>
                </a:cubicBezTo>
                <a:cubicBezTo>
                  <a:pt x="1342" y="216"/>
                  <a:pt x="1261" y="207"/>
                  <a:pt x="1205" y="220"/>
                </a:cubicBezTo>
                <a:cubicBezTo>
                  <a:pt x="1109" y="242"/>
                  <a:pt x="961" y="381"/>
                  <a:pt x="1015" y="496"/>
                </a:cubicBezTo>
                <a:cubicBezTo>
                  <a:pt x="1067" y="606"/>
                  <a:pt x="1249" y="602"/>
                  <a:pt x="1346" y="600"/>
                </a:cubicBezTo>
                <a:cubicBezTo>
                  <a:pt x="1439" y="598"/>
                  <a:pt x="1538" y="567"/>
                  <a:pt x="1591" y="483"/>
                </a:cubicBezTo>
                <a:cubicBezTo>
                  <a:pt x="1644" y="396"/>
                  <a:pt x="1579" y="287"/>
                  <a:pt x="1615" y="205"/>
                </a:cubicBezTo>
                <a:cubicBezTo>
                  <a:pt x="1627" y="190"/>
                  <a:pt x="1630" y="185"/>
                  <a:pt x="1645" y="189"/>
                </a:cubicBezTo>
                <a:cubicBezTo>
                  <a:pt x="1691" y="228"/>
                  <a:pt x="1719" y="256"/>
                  <a:pt x="1743" y="327"/>
                </a:cubicBezTo>
                <a:cubicBezTo>
                  <a:pt x="1772" y="413"/>
                  <a:pt x="1779" y="505"/>
                  <a:pt x="1801" y="592"/>
                </a:cubicBezTo>
                <a:cubicBezTo>
                  <a:pt x="1801" y="586"/>
                  <a:pt x="1801" y="580"/>
                  <a:pt x="1801" y="574"/>
                </a:cubicBezTo>
                <a:cubicBezTo>
                  <a:pt x="1788" y="499"/>
                  <a:pt x="1759" y="404"/>
                  <a:pt x="1786" y="327"/>
                </a:cubicBezTo>
                <a:cubicBezTo>
                  <a:pt x="1803" y="277"/>
                  <a:pt x="1840" y="248"/>
                  <a:pt x="1892" y="252"/>
                </a:cubicBezTo>
                <a:cubicBezTo>
                  <a:pt x="1965" y="258"/>
                  <a:pt x="1971" y="306"/>
                  <a:pt x="2006" y="363"/>
                </a:cubicBezTo>
                <a:cubicBezTo>
                  <a:pt x="2042" y="420"/>
                  <a:pt x="2051" y="503"/>
                  <a:pt x="2130" y="517"/>
                </a:cubicBezTo>
                <a:cubicBezTo>
                  <a:pt x="2198" y="529"/>
                  <a:pt x="2248" y="472"/>
                  <a:pt x="2289" y="427"/>
                </a:cubicBezTo>
                <a:cubicBezTo>
                  <a:pt x="2365" y="343"/>
                  <a:pt x="2387" y="250"/>
                  <a:pt x="2378" y="138"/>
                </a:cubicBezTo>
                <a:cubicBezTo>
                  <a:pt x="2374" y="88"/>
                  <a:pt x="2351" y="35"/>
                  <a:pt x="2338" y="0"/>
                </a:cubicBezTo>
                <a:cubicBezTo>
                  <a:pt x="2309" y="59"/>
                  <a:pt x="2292" y="101"/>
                  <a:pt x="2289" y="171"/>
                </a:cubicBezTo>
                <a:cubicBezTo>
                  <a:pt x="2283" y="289"/>
                  <a:pt x="2354" y="374"/>
                  <a:pt x="2428" y="459"/>
                </a:cubicBezTo>
                <a:cubicBezTo>
                  <a:pt x="2475" y="513"/>
                  <a:pt x="2520" y="548"/>
                  <a:pt x="2575" y="586"/>
                </a:cubicBezTo>
                <a:moveTo>
                  <a:pt x="2221" y="317"/>
                </a:moveTo>
                <a:cubicBezTo>
                  <a:pt x="2286" y="312"/>
                  <a:pt x="2351" y="313"/>
                  <a:pt x="2416" y="313"/>
                </a:cubicBezTo>
                <a:cubicBezTo>
                  <a:pt x="2526" y="313"/>
                  <a:pt x="2637" y="308"/>
                  <a:pt x="2747" y="314"/>
                </a:cubicBezTo>
                <a:cubicBezTo>
                  <a:pt x="2748" y="331"/>
                  <a:pt x="2750" y="342"/>
                  <a:pt x="2756" y="358"/>
                </a:cubicBezTo>
                <a:cubicBezTo>
                  <a:pt x="2757" y="361"/>
                  <a:pt x="2758" y="363"/>
                  <a:pt x="2759" y="36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36" name="Freeform 3"/>
          <p:cNvSpPr/>
          <p:nvPr/>
        </p:nvSpPr>
        <p:spPr>
          <a:xfrm>
            <a:off x="856440" y="843120"/>
            <a:ext cx="520200" cy="278640"/>
          </a:xfrm>
          <a:custGeom>
            <a:avLst/>
            <a:gdLst/>
            <a:ahLst/>
            <a:rect l="0" t="0" r="r" b="b"/>
            <a:pathLst>
              <a:path w="1445" h="774">
                <a:moveTo>
                  <a:pt x="14" y="0"/>
                </a:moveTo>
                <a:cubicBezTo>
                  <a:pt x="25" y="30"/>
                  <a:pt x="31" y="41"/>
                  <a:pt x="32" y="77"/>
                </a:cubicBezTo>
                <a:cubicBezTo>
                  <a:pt x="38" y="220"/>
                  <a:pt x="28" y="363"/>
                  <a:pt x="20" y="507"/>
                </a:cubicBezTo>
                <a:cubicBezTo>
                  <a:pt x="17" y="574"/>
                  <a:pt x="0" y="670"/>
                  <a:pt x="23" y="735"/>
                </a:cubicBezTo>
                <a:cubicBezTo>
                  <a:pt x="34" y="766"/>
                  <a:pt x="51" y="762"/>
                  <a:pt x="77" y="766"/>
                </a:cubicBezTo>
                <a:cubicBezTo>
                  <a:pt x="118" y="773"/>
                  <a:pt x="165" y="732"/>
                  <a:pt x="199" y="715"/>
                </a:cubicBezTo>
                <a:cubicBezTo>
                  <a:pt x="249" y="690"/>
                  <a:pt x="302" y="668"/>
                  <a:pt x="357" y="656"/>
                </a:cubicBezTo>
                <a:cubicBezTo>
                  <a:pt x="400" y="646"/>
                  <a:pt x="444" y="647"/>
                  <a:pt x="489" y="647"/>
                </a:cubicBezTo>
                <a:moveTo>
                  <a:pt x="684" y="594"/>
                </a:moveTo>
                <a:cubicBezTo>
                  <a:pt x="718" y="571"/>
                  <a:pt x="747" y="551"/>
                  <a:pt x="763" y="512"/>
                </a:cubicBezTo>
                <a:cubicBezTo>
                  <a:pt x="763" y="508"/>
                  <a:pt x="763" y="507"/>
                  <a:pt x="763" y="505"/>
                </a:cubicBezTo>
                <a:cubicBezTo>
                  <a:pt x="769" y="541"/>
                  <a:pt x="762" y="561"/>
                  <a:pt x="805" y="575"/>
                </a:cubicBezTo>
                <a:cubicBezTo>
                  <a:pt x="831" y="584"/>
                  <a:pt x="918" y="601"/>
                  <a:pt x="942" y="580"/>
                </a:cubicBezTo>
                <a:cubicBezTo>
                  <a:pt x="951" y="566"/>
                  <a:pt x="954" y="561"/>
                  <a:pt x="951" y="548"/>
                </a:cubicBezTo>
                <a:cubicBezTo>
                  <a:pt x="941" y="500"/>
                  <a:pt x="911" y="476"/>
                  <a:pt x="863" y="457"/>
                </a:cubicBezTo>
                <a:cubicBezTo>
                  <a:pt x="811" y="436"/>
                  <a:pt x="733" y="424"/>
                  <a:pt x="681" y="452"/>
                </a:cubicBezTo>
                <a:cubicBezTo>
                  <a:pt x="622" y="485"/>
                  <a:pt x="550" y="601"/>
                  <a:pt x="593" y="671"/>
                </a:cubicBezTo>
                <a:cubicBezTo>
                  <a:pt x="637" y="742"/>
                  <a:pt x="766" y="731"/>
                  <a:pt x="833" y="732"/>
                </a:cubicBezTo>
                <a:cubicBezTo>
                  <a:pt x="975" y="734"/>
                  <a:pt x="1117" y="695"/>
                  <a:pt x="1232" y="608"/>
                </a:cubicBezTo>
                <a:cubicBezTo>
                  <a:pt x="1302" y="556"/>
                  <a:pt x="1323" y="494"/>
                  <a:pt x="1326" y="410"/>
                </a:cubicBezTo>
                <a:cubicBezTo>
                  <a:pt x="1329" y="341"/>
                  <a:pt x="1305" y="284"/>
                  <a:pt x="1273" y="226"/>
                </a:cubicBezTo>
                <a:cubicBezTo>
                  <a:pt x="1273" y="290"/>
                  <a:pt x="1280" y="349"/>
                  <a:pt x="1298" y="411"/>
                </a:cubicBezTo>
                <a:cubicBezTo>
                  <a:pt x="1320" y="486"/>
                  <a:pt x="1350" y="560"/>
                  <a:pt x="1384" y="630"/>
                </a:cubicBezTo>
                <a:cubicBezTo>
                  <a:pt x="1400" y="664"/>
                  <a:pt x="1419" y="693"/>
                  <a:pt x="1441" y="723"/>
                </a:cubicBezTo>
                <a:cubicBezTo>
                  <a:pt x="1442" y="724"/>
                  <a:pt x="1443" y="725"/>
                  <a:pt x="1444" y="72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37" name="Freeform 4"/>
          <p:cNvSpPr/>
          <p:nvPr/>
        </p:nvSpPr>
        <p:spPr>
          <a:xfrm>
            <a:off x="1892160" y="907200"/>
            <a:ext cx="233640" cy="169920"/>
          </a:xfrm>
          <a:custGeom>
            <a:avLst/>
            <a:gdLst/>
            <a:ahLst/>
            <a:rect l="0" t="0" r="r" b="b"/>
            <a:pathLst>
              <a:path w="649" h="472">
                <a:moveTo>
                  <a:pt x="77" y="81"/>
                </a:moveTo>
                <a:cubicBezTo>
                  <a:pt x="85" y="80"/>
                  <a:pt x="89" y="44"/>
                  <a:pt x="97" y="94"/>
                </a:cubicBezTo>
                <a:cubicBezTo>
                  <a:pt x="106" y="154"/>
                  <a:pt x="100" y="230"/>
                  <a:pt x="88" y="289"/>
                </a:cubicBezTo>
                <a:cubicBezTo>
                  <a:pt x="78" y="342"/>
                  <a:pt x="63" y="399"/>
                  <a:pt x="38" y="447"/>
                </a:cubicBezTo>
                <a:cubicBezTo>
                  <a:pt x="26" y="471"/>
                  <a:pt x="27" y="460"/>
                  <a:pt x="10" y="470"/>
                </a:cubicBezTo>
                <a:cubicBezTo>
                  <a:pt x="2" y="440"/>
                  <a:pt x="0" y="399"/>
                  <a:pt x="0" y="361"/>
                </a:cubicBezTo>
                <a:cubicBezTo>
                  <a:pt x="0" y="294"/>
                  <a:pt x="11" y="232"/>
                  <a:pt x="33" y="168"/>
                </a:cubicBezTo>
                <a:cubicBezTo>
                  <a:pt x="50" y="119"/>
                  <a:pt x="78" y="47"/>
                  <a:pt x="131" y="24"/>
                </a:cubicBezTo>
                <a:cubicBezTo>
                  <a:pt x="187" y="0"/>
                  <a:pt x="237" y="33"/>
                  <a:pt x="276" y="70"/>
                </a:cubicBezTo>
                <a:cubicBezTo>
                  <a:pt x="331" y="122"/>
                  <a:pt x="372" y="188"/>
                  <a:pt x="418" y="247"/>
                </a:cubicBezTo>
                <a:cubicBezTo>
                  <a:pt x="452" y="290"/>
                  <a:pt x="486" y="331"/>
                  <a:pt x="526" y="367"/>
                </a:cubicBezTo>
                <a:moveTo>
                  <a:pt x="43" y="279"/>
                </a:moveTo>
                <a:cubicBezTo>
                  <a:pt x="244" y="279"/>
                  <a:pt x="447" y="275"/>
                  <a:pt x="648" y="28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38" name="Freeform 5"/>
          <p:cNvSpPr/>
          <p:nvPr/>
        </p:nvSpPr>
        <p:spPr>
          <a:xfrm>
            <a:off x="2531880" y="819000"/>
            <a:ext cx="365760" cy="224280"/>
          </a:xfrm>
          <a:custGeom>
            <a:avLst/>
            <a:gdLst/>
            <a:ahLst/>
            <a:rect l="0" t="0" r="r" b="b"/>
            <a:pathLst>
              <a:path w="1016" h="623">
                <a:moveTo>
                  <a:pt x="60" y="114"/>
                </a:moveTo>
                <a:cubicBezTo>
                  <a:pt x="59" y="93"/>
                  <a:pt x="60" y="88"/>
                  <a:pt x="54" y="75"/>
                </a:cubicBezTo>
                <a:cubicBezTo>
                  <a:pt x="42" y="99"/>
                  <a:pt x="67" y="0"/>
                  <a:pt x="40" y="96"/>
                </a:cubicBezTo>
                <a:cubicBezTo>
                  <a:pt x="19" y="172"/>
                  <a:pt x="9" y="246"/>
                  <a:pt x="7" y="324"/>
                </a:cubicBezTo>
                <a:cubicBezTo>
                  <a:pt x="6" y="372"/>
                  <a:pt x="0" y="428"/>
                  <a:pt x="14" y="474"/>
                </a:cubicBezTo>
                <a:cubicBezTo>
                  <a:pt x="16" y="478"/>
                  <a:pt x="18" y="482"/>
                  <a:pt x="20" y="487"/>
                </a:cubicBezTo>
                <a:cubicBezTo>
                  <a:pt x="46" y="489"/>
                  <a:pt x="45" y="488"/>
                  <a:pt x="68" y="465"/>
                </a:cubicBezTo>
                <a:cubicBezTo>
                  <a:pt x="104" y="429"/>
                  <a:pt x="139" y="390"/>
                  <a:pt x="182" y="362"/>
                </a:cubicBezTo>
                <a:cubicBezTo>
                  <a:pt x="213" y="342"/>
                  <a:pt x="285" y="318"/>
                  <a:pt x="323" y="335"/>
                </a:cubicBezTo>
                <a:cubicBezTo>
                  <a:pt x="358" y="352"/>
                  <a:pt x="363" y="426"/>
                  <a:pt x="348" y="456"/>
                </a:cubicBezTo>
                <a:cubicBezTo>
                  <a:pt x="325" y="504"/>
                  <a:pt x="256" y="524"/>
                  <a:pt x="207" y="529"/>
                </a:cubicBezTo>
                <a:cubicBezTo>
                  <a:pt x="176" y="532"/>
                  <a:pt x="109" y="541"/>
                  <a:pt x="96" y="502"/>
                </a:cubicBezTo>
                <a:cubicBezTo>
                  <a:pt x="96" y="494"/>
                  <a:pt x="96" y="488"/>
                  <a:pt x="96" y="479"/>
                </a:cubicBezTo>
                <a:moveTo>
                  <a:pt x="492" y="296"/>
                </a:moveTo>
                <a:cubicBezTo>
                  <a:pt x="527" y="299"/>
                  <a:pt x="532" y="310"/>
                  <a:pt x="552" y="339"/>
                </a:cubicBezTo>
                <a:cubicBezTo>
                  <a:pt x="572" y="367"/>
                  <a:pt x="592" y="380"/>
                  <a:pt x="628" y="383"/>
                </a:cubicBezTo>
                <a:cubicBezTo>
                  <a:pt x="685" y="387"/>
                  <a:pt x="733" y="380"/>
                  <a:pt x="783" y="356"/>
                </a:cubicBezTo>
                <a:cubicBezTo>
                  <a:pt x="821" y="338"/>
                  <a:pt x="845" y="317"/>
                  <a:pt x="848" y="276"/>
                </a:cubicBezTo>
                <a:cubicBezTo>
                  <a:pt x="848" y="270"/>
                  <a:pt x="848" y="265"/>
                  <a:pt x="848" y="259"/>
                </a:cubicBezTo>
                <a:cubicBezTo>
                  <a:pt x="796" y="236"/>
                  <a:pt x="747" y="230"/>
                  <a:pt x="692" y="256"/>
                </a:cubicBezTo>
                <a:cubicBezTo>
                  <a:pt x="627" y="287"/>
                  <a:pt x="575" y="350"/>
                  <a:pt x="563" y="418"/>
                </a:cubicBezTo>
                <a:cubicBezTo>
                  <a:pt x="549" y="498"/>
                  <a:pt x="619" y="531"/>
                  <a:pt x="683" y="559"/>
                </a:cubicBezTo>
                <a:cubicBezTo>
                  <a:pt x="789" y="606"/>
                  <a:pt x="901" y="612"/>
                  <a:pt x="1015" y="62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39" name="Freeform 6"/>
          <p:cNvSpPr/>
          <p:nvPr/>
        </p:nvSpPr>
        <p:spPr>
          <a:xfrm>
            <a:off x="3096720" y="847800"/>
            <a:ext cx="2050560" cy="360360"/>
          </a:xfrm>
          <a:custGeom>
            <a:avLst/>
            <a:gdLst/>
            <a:ahLst/>
            <a:rect l="0" t="0" r="r" b="b"/>
            <a:pathLst>
              <a:path w="5696" h="1001">
                <a:moveTo>
                  <a:pt x="424" y="271"/>
                </a:moveTo>
                <a:cubicBezTo>
                  <a:pt x="437" y="263"/>
                  <a:pt x="445" y="256"/>
                  <a:pt x="418" y="250"/>
                </a:cubicBezTo>
                <a:cubicBezTo>
                  <a:pt x="345" y="234"/>
                  <a:pt x="255" y="239"/>
                  <a:pt x="186" y="264"/>
                </a:cubicBezTo>
                <a:cubicBezTo>
                  <a:pt x="125" y="286"/>
                  <a:pt x="45" y="332"/>
                  <a:pt x="21" y="397"/>
                </a:cubicBezTo>
                <a:cubicBezTo>
                  <a:pt x="0" y="453"/>
                  <a:pt x="35" y="479"/>
                  <a:pt x="88" y="486"/>
                </a:cubicBezTo>
                <a:cubicBezTo>
                  <a:pt x="164" y="497"/>
                  <a:pt x="244" y="487"/>
                  <a:pt x="313" y="453"/>
                </a:cubicBezTo>
                <a:cubicBezTo>
                  <a:pt x="360" y="429"/>
                  <a:pt x="392" y="394"/>
                  <a:pt x="407" y="344"/>
                </a:cubicBezTo>
                <a:cubicBezTo>
                  <a:pt x="410" y="332"/>
                  <a:pt x="409" y="326"/>
                  <a:pt x="410" y="315"/>
                </a:cubicBezTo>
                <a:cubicBezTo>
                  <a:pt x="410" y="368"/>
                  <a:pt x="412" y="417"/>
                  <a:pt x="434" y="466"/>
                </a:cubicBezTo>
                <a:cubicBezTo>
                  <a:pt x="448" y="492"/>
                  <a:pt x="452" y="500"/>
                  <a:pt x="468" y="513"/>
                </a:cubicBezTo>
                <a:moveTo>
                  <a:pt x="600" y="336"/>
                </a:moveTo>
                <a:cubicBezTo>
                  <a:pt x="607" y="297"/>
                  <a:pt x="611" y="246"/>
                  <a:pt x="656" y="232"/>
                </a:cubicBezTo>
                <a:cubicBezTo>
                  <a:pt x="710" y="215"/>
                  <a:pt x="739" y="251"/>
                  <a:pt x="758" y="297"/>
                </a:cubicBezTo>
                <a:cubicBezTo>
                  <a:pt x="780" y="350"/>
                  <a:pt x="777" y="407"/>
                  <a:pt x="777" y="463"/>
                </a:cubicBezTo>
                <a:cubicBezTo>
                  <a:pt x="777" y="481"/>
                  <a:pt x="779" y="487"/>
                  <a:pt x="768" y="494"/>
                </a:cubicBezTo>
                <a:cubicBezTo>
                  <a:pt x="730" y="494"/>
                  <a:pt x="713" y="490"/>
                  <a:pt x="705" y="446"/>
                </a:cubicBezTo>
                <a:cubicBezTo>
                  <a:pt x="695" y="391"/>
                  <a:pt x="705" y="346"/>
                  <a:pt x="740" y="304"/>
                </a:cubicBezTo>
                <a:cubicBezTo>
                  <a:pt x="813" y="217"/>
                  <a:pt x="958" y="162"/>
                  <a:pt x="1071" y="186"/>
                </a:cubicBezTo>
                <a:cubicBezTo>
                  <a:pt x="1159" y="204"/>
                  <a:pt x="1237" y="271"/>
                  <a:pt x="1263" y="356"/>
                </a:cubicBezTo>
                <a:cubicBezTo>
                  <a:pt x="1284" y="425"/>
                  <a:pt x="1270" y="490"/>
                  <a:pt x="1241" y="554"/>
                </a:cubicBezTo>
                <a:cubicBezTo>
                  <a:pt x="1229" y="577"/>
                  <a:pt x="1226" y="582"/>
                  <a:pt x="1220" y="596"/>
                </a:cubicBezTo>
                <a:moveTo>
                  <a:pt x="1766" y="285"/>
                </a:moveTo>
                <a:cubicBezTo>
                  <a:pt x="1804" y="279"/>
                  <a:pt x="1819" y="290"/>
                  <a:pt x="1846" y="318"/>
                </a:cubicBezTo>
                <a:cubicBezTo>
                  <a:pt x="1881" y="355"/>
                  <a:pt x="1899" y="403"/>
                  <a:pt x="1931" y="442"/>
                </a:cubicBezTo>
                <a:cubicBezTo>
                  <a:pt x="1964" y="482"/>
                  <a:pt x="2001" y="490"/>
                  <a:pt x="2051" y="492"/>
                </a:cubicBezTo>
                <a:cubicBezTo>
                  <a:pt x="2101" y="494"/>
                  <a:pt x="2150" y="489"/>
                  <a:pt x="2180" y="442"/>
                </a:cubicBezTo>
                <a:cubicBezTo>
                  <a:pt x="2206" y="401"/>
                  <a:pt x="2195" y="342"/>
                  <a:pt x="2166" y="309"/>
                </a:cubicBezTo>
                <a:cubicBezTo>
                  <a:pt x="2108" y="243"/>
                  <a:pt x="1992" y="218"/>
                  <a:pt x="1910" y="249"/>
                </a:cubicBezTo>
                <a:cubicBezTo>
                  <a:pt x="1836" y="277"/>
                  <a:pt x="1772" y="359"/>
                  <a:pt x="1758" y="436"/>
                </a:cubicBezTo>
                <a:cubicBezTo>
                  <a:pt x="1743" y="522"/>
                  <a:pt x="1808" y="560"/>
                  <a:pt x="1878" y="582"/>
                </a:cubicBezTo>
                <a:cubicBezTo>
                  <a:pt x="1975" y="613"/>
                  <a:pt x="2078" y="605"/>
                  <a:pt x="2178" y="603"/>
                </a:cubicBezTo>
                <a:moveTo>
                  <a:pt x="2379" y="361"/>
                </a:moveTo>
                <a:cubicBezTo>
                  <a:pt x="2386" y="326"/>
                  <a:pt x="2392" y="313"/>
                  <a:pt x="2403" y="292"/>
                </a:cubicBezTo>
                <a:cubicBezTo>
                  <a:pt x="2420" y="333"/>
                  <a:pt x="2435" y="382"/>
                  <a:pt x="2444" y="432"/>
                </a:cubicBezTo>
                <a:cubicBezTo>
                  <a:pt x="2454" y="488"/>
                  <a:pt x="2457" y="578"/>
                  <a:pt x="2517" y="608"/>
                </a:cubicBezTo>
                <a:cubicBezTo>
                  <a:pt x="2568" y="633"/>
                  <a:pt x="2610" y="589"/>
                  <a:pt x="2635" y="550"/>
                </a:cubicBezTo>
                <a:cubicBezTo>
                  <a:pt x="2680" y="478"/>
                  <a:pt x="2673" y="343"/>
                  <a:pt x="2745" y="295"/>
                </a:cubicBezTo>
                <a:cubicBezTo>
                  <a:pt x="2769" y="279"/>
                  <a:pt x="2805" y="281"/>
                  <a:pt x="2833" y="284"/>
                </a:cubicBezTo>
                <a:cubicBezTo>
                  <a:pt x="2852" y="286"/>
                  <a:pt x="2881" y="295"/>
                  <a:pt x="2896" y="307"/>
                </a:cubicBezTo>
                <a:cubicBezTo>
                  <a:pt x="2959" y="358"/>
                  <a:pt x="2935" y="449"/>
                  <a:pt x="3028" y="479"/>
                </a:cubicBezTo>
                <a:cubicBezTo>
                  <a:pt x="3073" y="494"/>
                  <a:pt x="3143" y="488"/>
                  <a:pt x="3183" y="462"/>
                </a:cubicBezTo>
                <a:cubicBezTo>
                  <a:pt x="3222" y="437"/>
                  <a:pt x="3235" y="380"/>
                  <a:pt x="3211" y="340"/>
                </a:cubicBezTo>
                <a:cubicBezTo>
                  <a:pt x="3166" y="265"/>
                  <a:pt x="3028" y="237"/>
                  <a:pt x="2950" y="254"/>
                </a:cubicBezTo>
                <a:cubicBezTo>
                  <a:pt x="2870" y="271"/>
                  <a:pt x="2802" y="334"/>
                  <a:pt x="2788" y="414"/>
                </a:cubicBezTo>
                <a:cubicBezTo>
                  <a:pt x="2774" y="498"/>
                  <a:pt x="2859" y="537"/>
                  <a:pt x="2926" y="557"/>
                </a:cubicBezTo>
                <a:cubicBezTo>
                  <a:pt x="3004" y="580"/>
                  <a:pt x="3115" y="584"/>
                  <a:pt x="3192" y="557"/>
                </a:cubicBezTo>
                <a:cubicBezTo>
                  <a:pt x="3275" y="527"/>
                  <a:pt x="3294" y="461"/>
                  <a:pt x="3302" y="383"/>
                </a:cubicBezTo>
                <a:cubicBezTo>
                  <a:pt x="3306" y="345"/>
                  <a:pt x="3310" y="314"/>
                  <a:pt x="3328" y="281"/>
                </a:cubicBezTo>
                <a:cubicBezTo>
                  <a:pt x="3331" y="280"/>
                  <a:pt x="3334" y="278"/>
                  <a:pt x="3337" y="277"/>
                </a:cubicBezTo>
                <a:cubicBezTo>
                  <a:pt x="3349" y="299"/>
                  <a:pt x="3367" y="325"/>
                  <a:pt x="3377" y="360"/>
                </a:cubicBezTo>
                <a:cubicBezTo>
                  <a:pt x="3387" y="397"/>
                  <a:pt x="3389" y="449"/>
                  <a:pt x="3419" y="477"/>
                </a:cubicBezTo>
                <a:cubicBezTo>
                  <a:pt x="3451" y="508"/>
                  <a:pt x="3495" y="485"/>
                  <a:pt x="3527" y="472"/>
                </a:cubicBezTo>
                <a:cubicBezTo>
                  <a:pt x="3569" y="455"/>
                  <a:pt x="3606" y="420"/>
                  <a:pt x="3653" y="415"/>
                </a:cubicBezTo>
                <a:cubicBezTo>
                  <a:pt x="3694" y="411"/>
                  <a:pt x="3720" y="411"/>
                  <a:pt x="3751" y="431"/>
                </a:cubicBezTo>
                <a:cubicBezTo>
                  <a:pt x="3794" y="459"/>
                  <a:pt x="3814" y="518"/>
                  <a:pt x="3878" y="499"/>
                </a:cubicBezTo>
                <a:cubicBezTo>
                  <a:pt x="3931" y="485"/>
                  <a:pt x="3975" y="439"/>
                  <a:pt x="3999" y="390"/>
                </a:cubicBezTo>
                <a:cubicBezTo>
                  <a:pt x="4035" y="317"/>
                  <a:pt x="4020" y="224"/>
                  <a:pt x="4011" y="146"/>
                </a:cubicBezTo>
                <a:cubicBezTo>
                  <a:pt x="4007" y="110"/>
                  <a:pt x="4005" y="77"/>
                  <a:pt x="4003" y="41"/>
                </a:cubicBezTo>
                <a:cubicBezTo>
                  <a:pt x="3994" y="66"/>
                  <a:pt x="3977" y="108"/>
                  <a:pt x="3971" y="139"/>
                </a:cubicBezTo>
                <a:cubicBezTo>
                  <a:pt x="3950" y="246"/>
                  <a:pt x="3953" y="357"/>
                  <a:pt x="3971" y="464"/>
                </a:cubicBezTo>
                <a:cubicBezTo>
                  <a:pt x="3975" y="490"/>
                  <a:pt x="3981" y="516"/>
                  <a:pt x="3987" y="541"/>
                </a:cubicBezTo>
                <a:moveTo>
                  <a:pt x="3759" y="332"/>
                </a:moveTo>
                <a:cubicBezTo>
                  <a:pt x="3814" y="330"/>
                  <a:pt x="3869" y="329"/>
                  <a:pt x="3924" y="331"/>
                </a:cubicBezTo>
                <a:cubicBezTo>
                  <a:pt x="4032" y="336"/>
                  <a:pt x="4140" y="354"/>
                  <a:pt x="4247" y="367"/>
                </a:cubicBezTo>
                <a:moveTo>
                  <a:pt x="4853" y="363"/>
                </a:moveTo>
                <a:cubicBezTo>
                  <a:pt x="4914" y="351"/>
                  <a:pt x="4862" y="358"/>
                  <a:pt x="4820" y="384"/>
                </a:cubicBezTo>
                <a:cubicBezTo>
                  <a:pt x="4763" y="420"/>
                  <a:pt x="4691" y="462"/>
                  <a:pt x="4674" y="534"/>
                </a:cubicBezTo>
                <a:cubicBezTo>
                  <a:pt x="4674" y="543"/>
                  <a:pt x="4674" y="552"/>
                  <a:pt x="4674" y="561"/>
                </a:cubicBezTo>
                <a:cubicBezTo>
                  <a:pt x="4729" y="589"/>
                  <a:pt x="4756" y="599"/>
                  <a:pt x="4826" y="598"/>
                </a:cubicBezTo>
                <a:cubicBezTo>
                  <a:pt x="4897" y="597"/>
                  <a:pt x="4981" y="581"/>
                  <a:pt x="5030" y="523"/>
                </a:cubicBezTo>
                <a:cubicBezTo>
                  <a:pt x="5069" y="475"/>
                  <a:pt x="5050" y="403"/>
                  <a:pt x="5019" y="361"/>
                </a:cubicBezTo>
                <a:cubicBezTo>
                  <a:pt x="4986" y="315"/>
                  <a:pt x="4949" y="301"/>
                  <a:pt x="4897" y="297"/>
                </a:cubicBezTo>
                <a:cubicBezTo>
                  <a:pt x="4928" y="327"/>
                  <a:pt x="4958" y="339"/>
                  <a:pt x="5009" y="347"/>
                </a:cubicBezTo>
                <a:cubicBezTo>
                  <a:pt x="5111" y="362"/>
                  <a:pt x="5232" y="365"/>
                  <a:pt x="5333" y="340"/>
                </a:cubicBezTo>
                <a:cubicBezTo>
                  <a:pt x="5403" y="322"/>
                  <a:pt x="5452" y="291"/>
                  <a:pt x="5458" y="218"/>
                </a:cubicBezTo>
                <a:cubicBezTo>
                  <a:pt x="5464" y="152"/>
                  <a:pt x="5427" y="99"/>
                  <a:pt x="5383" y="53"/>
                </a:cubicBezTo>
                <a:cubicBezTo>
                  <a:pt x="5332" y="0"/>
                  <a:pt x="5286" y="8"/>
                  <a:pt x="5242" y="64"/>
                </a:cubicBezTo>
                <a:cubicBezTo>
                  <a:pt x="5146" y="188"/>
                  <a:pt x="5124" y="374"/>
                  <a:pt x="5172" y="523"/>
                </a:cubicBezTo>
                <a:cubicBezTo>
                  <a:pt x="5225" y="685"/>
                  <a:pt x="5393" y="790"/>
                  <a:pt x="5440" y="948"/>
                </a:cubicBezTo>
                <a:cubicBezTo>
                  <a:pt x="5456" y="1000"/>
                  <a:pt x="5418" y="984"/>
                  <a:pt x="5389" y="996"/>
                </a:cubicBezTo>
                <a:moveTo>
                  <a:pt x="5023" y="792"/>
                </a:moveTo>
                <a:cubicBezTo>
                  <a:pt x="5090" y="758"/>
                  <a:pt x="5156" y="754"/>
                  <a:pt x="5231" y="747"/>
                </a:cubicBezTo>
                <a:cubicBezTo>
                  <a:pt x="5356" y="736"/>
                  <a:pt x="5483" y="733"/>
                  <a:pt x="5607" y="713"/>
                </a:cubicBezTo>
                <a:cubicBezTo>
                  <a:pt x="5636" y="707"/>
                  <a:pt x="5666" y="701"/>
                  <a:pt x="5695" y="69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40" name="Freeform 7"/>
          <p:cNvSpPr/>
          <p:nvPr/>
        </p:nvSpPr>
        <p:spPr>
          <a:xfrm>
            <a:off x="5396040" y="971280"/>
            <a:ext cx="214560" cy="102240"/>
          </a:xfrm>
          <a:custGeom>
            <a:avLst/>
            <a:gdLst/>
            <a:ahLst/>
            <a:rect l="0" t="0" r="r" b="b"/>
            <a:pathLst>
              <a:path w="596" h="284">
                <a:moveTo>
                  <a:pt x="512" y="59"/>
                </a:moveTo>
                <a:cubicBezTo>
                  <a:pt x="488" y="0"/>
                  <a:pt x="433" y="7"/>
                  <a:pt x="372" y="5"/>
                </a:cubicBezTo>
                <a:cubicBezTo>
                  <a:pt x="271" y="2"/>
                  <a:pt x="186" y="28"/>
                  <a:pt x="97" y="72"/>
                </a:cubicBezTo>
                <a:cubicBezTo>
                  <a:pt x="43" y="99"/>
                  <a:pt x="9" y="122"/>
                  <a:pt x="0" y="180"/>
                </a:cubicBezTo>
                <a:cubicBezTo>
                  <a:pt x="35" y="225"/>
                  <a:pt x="95" y="215"/>
                  <a:pt x="152" y="215"/>
                </a:cubicBezTo>
                <a:cubicBezTo>
                  <a:pt x="235" y="215"/>
                  <a:pt x="315" y="198"/>
                  <a:pt x="375" y="136"/>
                </a:cubicBezTo>
                <a:cubicBezTo>
                  <a:pt x="408" y="102"/>
                  <a:pt x="409" y="59"/>
                  <a:pt x="413" y="15"/>
                </a:cubicBezTo>
                <a:cubicBezTo>
                  <a:pt x="413" y="62"/>
                  <a:pt x="406" y="115"/>
                  <a:pt x="418" y="160"/>
                </a:cubicBezTo>
                <a:cubicBezTo>
                  <a:pt x="434" y="220"/>
                  <a:pt x="481" y="256"/>
                  <a:pt x="539" y="273"/>
                </a:cubicBezTo>
                <a:cubicBezTo>
                  <a:pt x="558" y="276"/>
                  <a:pt x="576" y="280"/>
                  <a:pt x="595" y="28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41" name="Freeform 8"/>
          <p:cNvSpPr/>
          <p:nvPr/>
        </p:nvSpPr>
        <p:spPr>
          <a:xfrm>
            <a:off x="5813280" y="885240"/>
            <a:ext cx="824760" cy="277560"/>
          </a:xfrm>
          <a:custGeom>
            <a:avLst/>
            <a:gdLst/>
            <a:ahLst/>
            <a:rect l="0" t="0" r="r" b="b"/>
            <a:pathLst>
              <a:path w="2291" h="771">
                <a:moveTo>
                  <a:pt x="361" y="242"/>
                </a:moveTo>
                <a:cubicBezTo>
                  <a:pt x="361" y="216"/>
                  <a:pt x="380" y="216"/>
                  <a:pt x="350" y="207"/>
                </a:cubicBezTo>
                <a:cubicBezTo>
                  <a:pt x="291" y="189"/>
                  <a:pt x="208" y="204"/>
                  <a:pt x="154" y="228"/>
                </a:cubicBezTo>
                <a:cubicBezTo>
                  <a:pt x="97" y="253"/>
                  <a:pt x="12" y="307"/>
                  <a:pt x="0" y="374"/>
                </a:cubicBezTo>
                <a:cubicBezTo>
                  <a:pt x="0" y="381"/>
                  <a:pt x="0" y="389"/>
                  <a:pt x="0" y="396"/>
                </a:cubicBezTo>
                <a:cubicBezTo>
                  <a:pt x="40" y="413"/>
                  <a:pt x="65" y="422"/>
                  <a:pt x="115" y="419"/>
                </a:cubicBezTo>
                <a:cubicBezTo>
                  <a:pt x="164" y="416"/>
                  <a:pt x="195" y="389"/>
                  <a:pt x="226" y="353"/>
                </a:cubicBezTo>
                <a:cubicBezTo>
                  <a:pt x="248" y="327"/>
                  <a:pt x="272" y="287"/>
                  <a:pt x="307" y="277"/>
                </a:cubicBezTo>
                <a:cubicBezTo>
                  <a:pt x="364" y="261"/>
                  <a:pt x="385" y="325"/>
                  <a:pt x="403" y="366"/>
                </a:cubicBezTo>
                <a:cubicBezTo>
                  <a:pt x="442" y="452"/>
                  <a:pt x="466" y="548"/>
                  <a:pt x="473" y="643"/>
                </a:cubicBezTo>
                <a:cubicBezTo>
                  <a:pt x="476" y="679"/>
                  <a:pt x="473" y="718"/>
                  <a:pt x="473" y="754"/>
                </a:cubicBezTo>
                <a:cubicBezTo>
                  <a:pt x="426" y="770"/>
                  <a:pt x="409" y="755"/>
                  <a:pt x="380" y="713"/>
                </a:cubicBezTo>
                <a:cubicBezTo>
                  <a:pt x="341" y="654"/>
                  <a:pt x="328" y="594"/>
                  <a:pt x="326" y="525"/>
                </a:cubicBezTo>
                <a:cubicBezTo>
                  <a:pt x="324" y="455"/>
                  <a:pt x="372" y="412"/>
                  <a:pt x="429" y="380"/>
                </a:cubicBezTo>
                <a:cubicBezTo>
                  <a:pt x="507" y="337"/>
                  <a:pt x="614" y="332"/>
                  <a:pt x="689" y="381"/>
                </a:cubicBezTo>
                <a:cubicBezTo>
                  <a:pt x="730" y="408"/>
                  <a:pt x="836" y="530"/>
                  <a:pt x="795" y="591"/>
                </a:cubicBezTo>
                <a:cubicBezTo>
                  <a:pt x="785" y="607"/>
                  <a:pt x="766" y="595"/>
                  <a:pt x="752" y="597"/>
                </a:cubicBezTo>
                <a:moveTo>
                  <a:pt x="503" y="9"/>
                </a:moveTo>
                <a:cubicBezTo>
                  <a:pt x="560" y="0"/>
                  <a:pt x="590" y="9"/>
                  <a:pt x="640" y="41"/>
                </a:cubicBezTo>
                <a:cubicBezTo>
                  <a:pt x="679" y="70"/>
                  <a:pt x="693" y="80"/>
                  <a:pt x="718" y="100"/>
                </a:cubicBezTo>
                <a:moveTo>
                  <a:pt x="925" y="197"/>
                </a:moveTo>
                <a:cubicBezTo>
                  <a:pt x="936" y="232"/>
                  <a:pt x="941" y="262"/>
                  <a:pt x="946" y="300"/>
                </a:cubicBezTo>
                <a:cubicBezTo>
                  <a:pt x="957" y="381"/>
                  <a:pt x="962" y="462"/>
                  <a:pt x="991" y="540"/>
                </a:cubicBezTo>
                <a:cubicBezTo>
                  <a:pt x="994" y="548"/>
                  <a:pt x="994" y="550"/>
                  <a:pt x="998" y="553"/>
                </a:cubicBezTo>
                <a:cubicBezTo>
                  <a:pt x="1004" y="521"/>
                  <a:pt x="1010" y="488"/>
                  <a:pt x="1016" y="456"/>
                </a:cubicBezTo>
                <a:cubicBezTo>
                  <a:pt x="1026" y="401"/>
                  <a:pt x="1033" y="343"/>
                  <a:pt x="1074" y="301"/>
                </a:cubicBezTo>
                <a:cubicBezTo>
                  <a:pt x="1119" y="253"/>
                  <a:pt x="1187" y="257"/>
                  <a:pt x="1247" y="260"/>
                </a:cubicBezTo>
                <a:cubicBezTo>
                  <a:pt x="1299" y="263"/>
                  <a:pt x="1380" y="281"/>
                  <a:pt x="1422" y="315"/>
                </a:cubicBezTo>
                <a:cubicBezTo>
                  <a:pt x="1436" y="327"/>
                  <a:pt x="1437" y="335"/>
                  <a:pt x="1447" y="350"/>
                </a:cubicBezTo>
                <a:cubicBezTo>
                  <a:pt x="1463" y="375"/>
                  <a:pt x="1467" y="392"/>
                  <a:pt x="1499" y="404"/>
                </a:cubicBezTo>
                <a:cubicBezTo>
                  <a:pt x="1519" y="411"/>
                  <a:pt x="1570" y="420"/>
                  <a:pt x="1590" y="408"/>
                </a:cubicBezTo>
                <a:cubicBezTo>
                  <a:pt x="1620" y="389"/>
                  <a:pt x="1621" y="343"/>
                  <a:pt x="1617" y="312"/>
                </a:cubicBezTo>
                <a:cubicBezTo>
                  <a:pt x="1611" y="264"/>
                  <a:pt x="1568" y="232"/>
                  <a:pt x="1523" y="225"/>
                </a:cubicBezTo>
                <a:cubicBezTo>
                  <a:pt x="1451" y="214"/>
                  <a:pt x="1401" y="254"/>
                  <a:pt x="1361" y="311"/>
                </a:cubicBezTo>
                <a:cubicBezTo>
                  <a:pt x="1329" y="355"/>
                  <a:pt x="1297" y="445"/>
                  <a:pt x="1322" y="501"/>
                </a:cubicBezTo>
                <a:cubicBezTo>
                  <a:pt x="1354" y="570"/>
                  <a:pt x="1464" y="596"/>
                  <a:pt x="1529" y="605"/>
                </a:cubicBezTo>
                <a:cubicBezTo>
                  <a:pt x="1600" y="613"/>
                  <a:pt x="1701" y="623"/>
                  <a:pt x="1759" y="572"/>
                </a:cubicBezTo>
                <a:cubicBezTo>
                  <a:pt x="1806" y="531"/>
                  <a:pt x="1797" y="452"/>
                  <a:pt x="1808" y="396"/>
                </a:cubicBezTo>
                <a:cubicBezTo>
                  <a:pt x="1815" y="358"/>
                  <a:pt x="1826" y="328"/>
                  <a:pt x="1859" y="308"/>
                </a:cubicBezTo>
                <a:cubicBezTo>
                  <a:pt x="1864" y="308"/>
                  <a:pt x="1870" y="308"/>
                  <a:pt x="1875" y="308"/>
                </a:cubicBezTo>
                <a:cubicBezTo>
                  <a:pt x="1900" y="349"/>
                  <a:pt x="1912" y="375"/>
                  <a:pt x="1915" y="429"/>
                </a:cubicBezTo>
                <a:cubicBezTo>
                  <a:pt x="1917" y="470"/>
                  <a:pt x="1922" y="521"/>
                  <a:pt x="1906" y="559"/>
                </a:cubicBezTo>
                <a:cubicBezTo>
                  <a:pt x="1900" y="570"/>
                  <a:pt x="1899" y="574"/>
                  <a:pt x="1890" y="576"/>
                </a:cubicBezTo>
                <a:cubicBezTo>
                  <a:pt x="1882" y="564"/>
                  <a:pt x="1870" y="568"/>
                  <a:pt x="1865" y="536"/>
                </a:cubicBezTo>
                <a:cubicBezTo>
                  <a:pt x="1857" y="486"/>
                  <a:pt x="1878" y="457"/>
                  <a:pt x="1907" y="421"/>
                </a:cubicBezTo>
                <a:cubicBezTo>
                  <a:pt x="1955" y="364"/>
                  <a:pt x="2028" y="290"/>
                  <a:pt x="2105" y="277"/>
                </a:cubicBezTo>
                <a:cubicBezTo>
                  <a:pt x="2163" y="266"/>
                  <a:pt x="2189" y="294"/>
                  <a:pt x="2222" y="340"/>
                </a:cubicBezTo>
                <a:cubicBezTo>
                  <a:pt x="2264" y="399"/>
                  <a:pt x="2290" y="478"/>
                  <a:pt x="2276" y="553"/>
                </a:cubicBezTo>
                <a:cubicBezTo>
                  <a:pt x="2271" y="578"/>
                  <a:pt x="2255" y="601"/>
                  <a:pt x="2244" y="62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42" name="Freeform 9"/>
          <p:cNvSpPr/>
          <p:nvPr/>
        </p:nvSpPr>
        <p:spPr>
          <a:xfrm>
            <a:off x="6922440" y="801000"/>
            <a:ext cx="2140920" cy="369360"/>
          </a:xfrm>
          <a:custGeom>
            <a:avLst/>
            <a:gdLst/>
            <a:ahLst/>
            <a:rect l="0" t="0" r="r" b="b"/>
            <a:pathLst>
              <a:path w="5947" h="1026">
                <a:moveTo>
                  <a:pt x="438" y="491"/>
                </a:moveTo>
                <a:cubicBezTo>
                  <a:pt x="436" y="480"/>
                  <a:pt x="441" y="476"/>
                  <a:pt x="431" y="469"/>
                </a:cubicBezTo>
                <a:cubicBezTo>
                  <a:pt x="385" y="437"/>
                  <a:pt x="273" y="450"/>
                  <a:pt x="225" y="459"/>
                </a:cubicBezTo>
                <a:cubicBezTo>
                  <a:pt x="184" y="467"/>
                  <a:pt x="105" y="490"/>
                  <a:pt x="84" y="532"/>
                </a:cubicBezTo>
                <a:cubicBezTo>
                  <a:pt x="60" y="580"/>
                  <a:pt x="127" y="601"/>
                  <a:pt x="158" y="614"/>
                </a:cubicBezTo>
                <a:cubicBezTo>
                  <a:pt x="248" y="651"/>
                  <a:pt x="447" y="667"/>
                  <a:pt x="500" y="759"/>
                </a:cubicBezTo>
                <a:cubicBezTo>
                  <a:pt x="501" y="778"/>
                  <a:pt x="501" y="784"/>
                  <a:pt x="501" y="797"/>
                </a:cubicBezTo>
                <a:cubicBezTo>
                  <a:pt x="431" y="825"/>
                  <a:pt x="369" y="822"/>
                  <a:pt x="294" y="822"/>
                </a:cubicBezTo>
                <a:cubicBezTo>
                  <a:pt x="207" y="822"/>
                  <a:pt x="119" y="816"/>
                  <a:pt x="37" y="785"/>
                </a:cubicBezTo>
                <a:cubicBezTo>
                  <a:pt x="0" y="772"/>
                  <a:pt x="8" y="768"/>
                  <a:pt x="24" y="744"/>
                </a:cubicBezTo>
                <a:moveTo>
                  <a:pt x="1010" y="535"/>
                </a:moveTo>
                <a:cubicBezTo>
                  <a:pt x="918" y="529"/>
                  <a:pt x="826" y="523"/>
                  <a:pt x="735" y="540"/>
                </a:cubicBezTo>
                <a:cubicBezTo>
                  <a:pt x="693" y="548"/>
                  <a:pt x="572" y="570"/>
                  <a:pt x="561" y="627"/>
                </a:cubicBezTo>
                <a:cubicBezTo>
                  <a:pt x="551" y="678"/>
                  <a:pt x="598" y="688"/>
                  <a:pt x="638" y="696"/>
                </a:cubicBezTo>
                <a:cubicBezTo>
                  <a:pt x="704" y="710"/>
                  <a:pt x="800" y="720"/>
                  <a:pt x="865" y="699"/>
                </a:cubicBezTo>
                <a:cubicBezTo>
                  <a:pt x="890" y="691"/>
                  <a:pt x="912" y="672"/>
                  <a:pt x="935" y="659"/>
                </a:cubicBezTo>
                <a:cubicBezTo>
                  <a:pt x="936" y="659"/>
                  <a:pt x="936" y="659"/>
                  <a:pt x="937" y="659"/>
                </a:cubicBezTo>
                <a:cubicBezTo>
                  <a:pt x="942" y="696"/>
                  <a:pt x="940" y="749"/>
                  <a:pt x="977" y="771"/>
                </a:cubicBezTo>
                <a:cubicBezTo>
                  <a:pt x="996" y="781"/>
                  <a:pt x="1013" y="776"/>
                  <a:pt x="1028" y="766"/>
                </a:cubicBezTo>
                <a:cubicBezTo>
                  <a:pt x="1051" y="748"/>
                  <a:pt x="1065" y="704"/>
                  <a:pt x="1083" y="680"/>
                </a:cubicBezTo>
                <a:cubicBezTo>
                  <a:pt x="1107" y="648"/>
                  <a:pt x="1135" y="609"/>
                  <a:pt x="1178" y="606"/>
                </a:cubicBezTo>
                <a:cubicBezTo>
                  <a:pt x="1222" y="603"/>
                  <a:pt x="1234" y="632"/>
                  <a:pt x="1241" y="672"/>
                </a:cubicBezTo>
                <a:cubicBezTo>
                  <a:pt x="1246" y="698"/>
                  <a:pt x="1253" y="751"/>
                  <a:pt x="1240" y="775"/>
                </a:cubicBezTo>
                <a:cubicBezTo>
                  <a:pt x="1231" y="792"/>
                  <a:pt x="1217" y="783"/>
                  <a:pt x="1205" y="788"/>
                </a:cubicBezTo>
                <a:cubicBezTo>
                  <a:pt x="1213" y="749"/>
                  <a:pt x="1208" y="739"/>
                  <a:pt x="1247" y="712"/>
                </a:cubicBezTo>
                <a:cubicBezTo>
                  <a:pt x="1291" y="681"/>
                  <a:pt x="1349" y="665"/>
                  <a:pt x="1403" y="662"/>
                </a:cubicBezTo>
                <a:cubicBezTo>
                  <a:pt x="1436" y="660"/>
                  <a:pt x="1482" y="652"/>
                  <a:pt x="1499" y="686"/>
                </a:cubicBezTo>
                <a:cubicBezTo>
                  <a:pt x="1508" y="704"/>
                  <a:pt x="1504" y="735"/>
                  <a:pt x="1490" y="745"/>
                </a:cubicBezTo>
                <a:cubicBezTo>
                  <a:pt x="1481" y="751"/>
                  <a:pt x="1472" y="745"/>
                  <a:pt x="1463" y="748"/>
                </a:cubicBezTo>
                <a:cubicBezTo>
                  <a:pt x="1469" y="723"/>
                  <a:pt x="1457" y="725"/>
                  <a:pt x="1484" y="703"/>
                </a:cubicBezTo>
                <a:cubicBezTo>
                  <a:pt x="1522" y="671"/>
                  <a:pt x="1595" y="638"/>
                  <a:pt x="1646" y="642"/>
                </a:cubicBezTo>
                <a:cubicBezTo>
                  <a:pt x="1686" y="645"/>
                  <a:pt x="1692" y="657"/>
                  <a:pt x="1695" y="699"/>
                </a:cubicBezTo>
                <a:cubicBezTo>
                  <a:pt x="1700" y="762"/>
                  <a:pt x="1689" y="817"/>
                  <a:pt x="1714" y="860"/>
                </a:cubicBezTo>
                <a:moveTo>
                  <a:pt x="1944" y="626"/>
                </a:moveTo>
                <a:cubicBezTo>
                  <a:pt x="1947" y="621"/>
                  <a:pt x="1951" y="616"/>
                  <a:pt x="1954" y="611"/>
                </a:cubicBezTo>
                <a:cubicBezTo>
                  <a:pt x="1987" y="602"/>
                  <a:pt x="1992" y="616"/>
                  <a:pt x="2005" y="649"/>
                </a:cubicBezTo>
                <a:cubicBezTo>
                  <a:pt x="2031" y="714"/>
                  <a:pt x="2043" y="787"/>
                  <a:pt x="2053" y="856"/>
                </a:cubicBezTo>
                <a:cubicBezTo>
                  <a:pt x="2061" y="909"/>
                  <a:pt x="2066" y="961"/>
                  <a:pt x="2066" y="1014"/>
                </a:cubicBezTo>
                <a:cubicBezTo>
                  <a:pt x="2066" y="1018"/>
                  <a:pt x="2066" y="1021"/>
                  <a:pt x="2066" y="1025"/>
                </a:cubicBezTo>
                <a:cubicBezTo>
                  <a:pt x="2029" y="1014"/>
                  <a:pt x="2022" y="1003"/>
                  <a:pt x="2003" y="963"/>
                </a:cubicBezTo>
                <a:cubicBezTo>
                  <a:pt x="1977" y="909"/>
                  <a:pt x="1972" y="857"/>
                  <a:pt x="1971" y="798"/>
                </a:cubicBezTo>
                <a:cubicBezTo>
                  <a:pt x="1970" y="741"/>
                  <a:pt x="1984" y="707"/>
                  <a:pt x="2025" y="666"/>
                </a:cubicBezTo>
                <a:cubicBezTo>
                  <a:pt x="2053" y="638"/>
                  <a:pt x="2125" y="593"/>
                  <a:pt x="2168" y="616"/>
                </a:cubicBezTo>
                <a:cubicBezTo>
                  <a:pt x="2198" y="632"/>
                  <a:pt x="2187" y="698"/>
                  <a:pt x="2174" y="720"/>
                </a:cubicBezTo>
                <a:cubicBezTo>
                  <a:pt x="2151" y="759"/>
                  <a:pt x="2114" y="779"/>
                  <a:pt x="2071" y="782"/>
                </a:cubicBezTo>
                <a:cubicBezTo>
                  <a:pt x="2031" y="785"/>
                  <a:pt x="2023" y="775"/>
                  <a:pt x="1993" y="752"/>
                </a:cubicBezTo>
                <a:moveTo>
                  <a:pt x="2403" y="339"/>
                </a:moveTo>
                <a:cubicBezTo>
                  <a:pt x="2416" y="383"/>
                  <a:pt x="2420" y="426"/>
                  <a:pt x="2421" y="472"/>
                </a:cubicBezTo>
                <a:cubicBezTo>
                  <a:pt x="2423" y="558"/>
                  <a:pt x="2394" y="691"/>
                  <a:pt x="2427" y="772"/>
                </a:cubicBezTo>
                <a:cubicBezTo>
                  <a:pt x="2433" y="778"/>
                  <a:pt x="2438" y="785"/>
                  <a:pt x="2444" y="792"/>
                </a:cubicBezTo>
                <a:moveTo>
                  <a:pt x="2599" y="614"/>
                </a:moveTo>
                <a:cubicBezTo>
                  <a:pt x="2602" y="600"/>
                  <a:pt x="2602" y="596"/>
                  <a:pt x="2612" y="594"/>
                </a:cubicBezTo>
                <a:cubicBezTo>
                  <a:pt x="2637" y="603"/>
                  <a:pt x="2635" y="605"/>
                  <a:pt x="2646" y="634"/>
                </a:cubicBezTo>
                <a:cubicBezTo>
                  <a:pt x="2669" y="695"/>
                  <a:pt x="2710" y="714"/>
                  <a:pt x="2772" y="716"/>
                </a:cubicBezTo>
                <a:cubicBezTo>
                  <a:pt x="2811" y="717"/>
                  <a:pt x="2828" y="707"/>
                  <a:pt x="2833" y="666"/>
                </a:cubicBezTo>
                <a:cubicBezTo>
                  <a:pt x="2839" y="617"/>
                  <a:pt x="2819" y="581"/>
                  <a:pt x="2773" y="560"/>
                </a:cubicBezTo>
                <a:cubicBezTo>
                  <a:pt x="2716" y="534"/>
                  <a:pt x="2660" y="555"/>
                  <a:pt x="2615" y="591"/>
                </a:cubicBezTo>
                <a:cubicBezTo>
                  <a:pt x="2562" y="633"/>
                  <a:pt x="2522" y="680"/>
                  <a:pt x="2514" y="748"/>
                </a:cubicBezTo>
                <a:cubicBezTo>
                  <a:pt x="2507" y="802"/>
                  <a:pt x="2544" y="827"/>
                  <a:pt x="2594" y="837"/>
                </a:cubicBezTo>
                <a:cubicBezTo>
                  <a:pt x="2646" y="841"/>
                  <a:pt x="2665" y="843"/>
                  <a:pt x="2700" y="841"/>
                </a:cubicBezTo>
                <a:moveTo>
                  <a:pt x="3413" y="507"/>
                </a:moveTo>
                <a:cubicBezTo>
                  <a:pt x="3416" y="488"/>
                  <a:pt x="3417" y="477"/>
                  <a:pt x="3414" y="458"/>
                </a:cubicBezTo>
                <a:cubicBezTo>
                  <a:pt x="3380" y="450"/>
                  <a:pt x="3336" y="441"/>
                  <a:pt x="3304" y="463"/>
                </a:cubicBezTo>
                <a:cubicBezTo>
                  <a:pt x="3269" y="488"/>
                  <a:pt x="3257" y="541"/>
                  <a:pt x="3264" y="581"/>
                </a:cubicBezTo>
                <a:cubicBezTo>
                  <a:pt x="3276" y="645"/>
                  <a:pt x="3340" y="696"/>
                  <a:pt x="3389" y="733"/>
                </a:cubicBezTo>
                <a:cubicBezTo>
                  <a:pt x="3423" y="759"/>
                  <a:pt x="3487" y="786"/>
                  <a:pt x="3504" y="829"/>
                </a:cubicBezTo>
                <a:cubicBezTo>
                  <a:pt x="3504" y="834"/>
                  <a:pt x="3504" y="838"/>
                  <a:pt x="3504" y="843"/>
                </a:cubicBezTo>
                <a:cubicBezTo>
                  <a:pt x="3462" y="856"/>
                  <a:pt x="3407" y="862"/>
                  <a:pt x="3362" y="854"/>
                </a:cubicBezTo>
                <a:cubicBezTo>
                  <a:pt x="3323" y="847"/>
                  <a:pt x="3296" y="826"/>
                  <a:pt x="3265" y="804"/>
                </a:cubicBezTo>
                <a:moveTo>
                  <a:pt x="3705" y="578"/>
                </a:moveTo>
                <a:cubicBezTo>
                  <a:pt x="3734" y="586"/>
                  <a:pt x="3725" y="622"/>
                  <a:pt x="3725" y="649"/>
                </a:cubicBezTo>
                <a:cubicBezTo>
                  <a:pt x="3726" y="726"/>
                  <a:pt x="3707" y="825"/>
                  <a:pt x="3726" y="900"/>
                </a:cubicBezTo>
                <a:cubicBezTo>
                  <a:pt x="3733" y="927"/>
                  <a:pt x="3747" y="938"/>
                  <a:pt x="3771" y="940"/>
                </a:cubicBezTo>
                <a:moveTo>
                  <a:pt x="3714" y="570"/>
                </a:moveTo>
                <a:cubicBezTo>
                  <a:pt x="3728" y="526"/>
                  <a:pt x="3752" y="529"/>
                  <a:pt x="3799" y="528"/>
                </a:cubicBezTo>
                <a:cubicBezTo>
                  <a:pt x="3852" y="527"/>
                  <a:pt x="3899" y="555"/>
                  <a:pt x="3917" y="608"/>
                </a:cubicBezTo>
                <a:cubicBezTo>
                  <a:pt x="3935" y="660"/>
                  <a:pt x="3915" y="698"/>
                  <a:pt x="3869" y="723"/>
                </a:cubicBezTo>
                <a:cubicBezTo>
                  <a:pt x="3828" y="745"/>
                  <a:pt x="3781" y="751"/>
                  <a:pt x="3735" y="752"/>
                </a:cubicBezTo>
                <a:cubicBezTo>
                  <a:pt x="3724" y="752"/>
                  <a:pt x="3723" y="752"/>
                  <a:pt x="3717" y="752"/>
                </a:cubicBezTo>
                <a:moveTo>
                  <a:pt x="4316" y="567"/>
                </a:moveTo>
                <a:cubicBezTo>
                  <a:pt x="4305" y="536"/>
                  <a:pt x="4239" y="542"/>
                  <a:pt x="4205" y="548"/>
                </a:cubicBezTo>
                <a:cubicBezTo>
                  <a:pt x="4145" y="559"/>
                  <a:pt x="4066" y="593"/>
                  <a:pt x="4029" y="644"/>
                </a:cubicBezTo>
                <a:cubicBezTo>
                  <a:pt x="4006" y="676"/>
                  <a:pt x="4020" y="708"/>
                  <a:pt x="4053" y="720"/>
                </a:cubicBezTo>
                <a:cubicBezTo>
                  <a:pt x="4100" y="738"/>
                  <a:pt x="4181" y="741"/>
                  <a:pt x="4225" y="716"/>
                </a:cubicBezTo>
                <a:cubicBezTo>
                  <a:pt x="4249" y="703"/>
                  <a:pt x="4272" y="678"/>
                  <a:pt x="4284" y="653"/>
                </a:cubicBezTo>
                <a:cubicBezTo>
                  <a:pt x="4284" y="651"/>
                  <a:pt x="4285" y="650"/>
                  <a:pt x="4285" y="648"/>
                </a:cubicBezTo>
                <a:cubicBezTo>
                  <a:pt x="4284" y="673"/>
                  <a:pt x="4282" y="697"/>
                  <a:pt x="4281" y="722"/>
                </a:cubicBezTo>
                <a:cubicBezTo>
                  <a:pt x="4280" y="771"/>
                  <a:pt x="4293" y="768"/>
                  <a:pt x="4339" y="777"/>
                </a:cubicBezTo>
                <a:moveTo>
                  <a:pt x="4639" y="549"/>
                </a:moveTo>
                <a:cubicBezTo>
                  <a:pt x="4641" y="539"/>
                  <a:pt x="4642" y="537"/>
                  <a:pt x="4642" y="531"/>
                </a:cubicBezTo>
                <a:cubicBezTo>
                  <a:pt x="4612" y="539"/>
                  <a:pt x="4585" y="556"/>
                  <a:pt x="4562" y="578"/>
                </a:cubicBezTo>
                <a:cubicBezTo>
                  <a:pt x="4537" y="601"/>
                  <a:pt x="4530" y="625"/>
                  <a:pt x="4529" y="658"/>
                </a:cubicBezTo>
                <a:cubicBezTo>
                  <a:pt x="4528" y="696"/>
                  <a:pt x="4561" y="704"/>
                  <a:pt x="4594" y="707"/>
                </a:cubicBezTo>
                <a:cubicBezTo>
                  <a:pt x="4637" y="711"/>
                  <a:pt x="4684" y="711"/>
                  <a:pt x="4723" y="693"/>
                </a:cubicBezTo>
                <a:cubicBezTo>
                  <a:pt x="4774" y="670"/>
                  <a:pt x="4823" y="629"/>
                  <a:pt x="4857" y="584"/>
                </a:cubicBezTo>
                <a:cubicBezTo>
                  <a:pt x="4869" y="568"/>
                  <a:pt x="4880" y="549"/>
                  <a:pt x="4891" y="532"/>
                </a:cubicBezTo>
                <a:cubicBezTo>
                  <a:pt x="4881" y="560"/>
                  <a:pt x="4867" y="583"/>
                  <a:pt x="4864" y="613"/>
                </a:cubicBezTo>
                <a:cubicBezTo>
                  <a:pt x="4861" y="647"/>
                  <a:pt x="4865" y="663"/>
                  <a:pt x="4897" y="680"/>
                </a:cubicBezTo>
                <a:cubicBezTo>
                  <a:pt x="4932" y="698"/>
                  <a:pt x="4969" y="699"/>
                  <a:pt x="5007" y="699"/>
                </a:cubicBezTo>
                <a:cubicBezTo>
                  <a:pt x="5022" y="699"/>
                  <a:pt x="5025" y="700"/>
                  <a:pt x="5032" y="693"/>
                </a:cubicBezTo>
                <a:moveTo>
                  <a:pt x="4872" y="326"/>
                </a:moveTo>
                <a:cubicBezTo>
                  <a:pt x="4806" y="326"/>
                  <a:pt x="4758" y="346"/>
                  <a:pt x="4699" y="379"/>
                </a:cubicBezTo>
                <a:cubicBezTo>
                  <a:pt x="4576" y="449"/>
                  <a:pt x="4449" y="547"/>
                  <a:pt x="4357" y="655"/>
                </a:cubicBezTo>
                <a:cubicBezTo>
                  <a:pt x="4325" y="692"/>
                  <a:pt x="4277" y="771"/>
                  <a:pt x="4312" y="822"/>
                </a:cubicBezTo>
                <a:cubicBezTo>
                  <a:pt x="4356" y="888"/>
                  <a:pt x="4464" y="891"/>
                  <a:pt x="4532" y="902"/>
                </a:cubicBezTo>
                <a:moveTo>
                  <a:pt x="4854" y="686"/>
                </a:moveTo>
                <a:cubicBezTo>
                  <a:pt x="4897" y="688"/>
                  <a:pt x="4940" y="690"/>
                  <a:pt x="4984" y="690"/>
                </a:cubicBezTo>
                <a:cubicBezTo>
                  <a:pt x="5028" y="690"/>
                  <a:pt x="5080" y="700"/>
                  <a:pt x="5118" y="672"/>
                </a:cubicBezTo>
                <a:cubicBezTo>
                  <a:pt x="5139" y="656"/>
                  <a:pt x="5149" y="608"/>
                  <a:pt x="5139" y="584"/>
                </a:cubicBezTo>
                <a:cubicBezTo>
                  <a:pt x="5116" y="529"/>
                  <a:pt x="5042" y="515"/>
                  <a:pt x="4990" y="522"/>
                </a:cubicBezTo>
                <a:cubicBezTo>
                  <a:pt x="4933" y="530"/>
                  <a:pt x="4878" y="565"/>
                  <a:pt x="4836" y="603"/>
                </a:cubicBezTo>
                <a:cubicBezTo>
                  <a:pt x="4804" y="632"/>
                  <a:pt x="4785" y="662"/>
                  <a:pt x="4787" y="706"/>
                </a:cubicBezTo>
                <a:cubicBezTo>
                  <a:pt x="4789" y="750"/>
                  <a:pt x="4841" y="768"/>
                  <a:pt x="4877" y="777"/>
                </a:cubicBezTo>
                <a:cubicBezTo>
                  <a:pt x="4925" y="791"/>
                  <a:pt x="4974" y="790"/>
                  <a:pt x="5024" y="790"/>
                </a:cubicBezTo>
                <a:cubicBezTo>
                  <a:pt x="5064" y="790"/>
                  <a:pt x="5088" y="784"/>
                  <a:pt x="5124" y="769"/>
                </a:cubicBezTo>
                <a:moveTo>
                  <a:pt x="5858" y="14"/>
                </a:moveTo>
                <a:cubicBezTo>
                  <a:pt x="5796" y="14"/>
                  <a:pt x="5722" y="0"/>
                  <a:pt x="5666" y="30"/>
                </a:cubicBezTo>
                <a:cubicBezTo>
                  <a:pt x="5626" y="51"/>
                  <a:pt x="5602" y="92"/>
                  <a:pt x="5592" y="134"/>
                </a:cubicBezTo>
                <a:cubicBezTo>
                  <a:pt x="5580" y="184"/>
                  <a:pt x="5576" y="263"/>
                  <a:pt x="5589" y="312"/>
                </a:cubicBezTo>
                <a:cubicBezTo>
                  <a:pt x="5616" y="420"/>
                  <a:pt x="5725" y="504"/>
                  <a:pt x="5807" y="569"/>
                </a:cubicBezTo>
                <a:cubicBezTo>
                  <a:pt x="5845" y="599"/>
                  <a:pt x="5918" y="634"/>
                  <a:pt x="5932" y="686"/>
                </a:cubicBezTo>
                <a:cubicBezTo>
                  <a:pt x="5946" y="736"/>
                  <a:pt x="5841" y="764"/>
                  <a:pt x="5812" y="775"/>
                </a:cubicBezTo>
                <a:cubicBezTo>
                  <a:pt x="5722" y="811"/>
                  <a:pt x="5588" y="815"/>
                  <a:pt x="5509" y="873"/>
                </a:cubicBezTo>
                <a:cubicBezTo>
                  <a:pt x="5506" y="877"/>
                  <a:pt x="5503" y="880"/>
                  <a:pt x="5500" y="88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43" name="Freeform 10"/>
          <p:cNvSpPr/>
          <p:nvPr/>
        </p:nvSpPr>
        <p:spPr>
          <a:xfrm>
            <a:off x="114480" y="1309680"/>
            <a:ext cx="8428320" cy="334440"/>
          </a:xfrm>
          <a:custGeom>
            <a:avLst/>
            <a:gdLst/>
            <a:ahLst/>
            <a:rect l="0" t="0" r="r" b="b"/>
            <a:pathLst>
              <a:path w="23412" h="929">
                <a:moveTo>
                  <a:pt x="348" y="223"/>
                </a:moveTo>
                <a:cubicBezTo>
                  <a:pt x="348" y="198"/>
                  <a:pt x="344" y="196"/>
                  <a:pt x="341" y="175"/>
                </a:cubicBezTo>
                <a:cubicBezTo>
                  <a:pt x="341" y="170"/>
                  <a:pt x="341" y="168"/>
                  <a:pt x="341" y="165"/>
                </a:cubicBezTo>
                <a:cubicBezTo>
                  <a:pt x="355" y="163"/>
                  <a:pt x="370" y="162"/>
                  <a:pt x="384" y="162"/>
                </a:cubicBezTo>
                <a:cubicBezTo>
                  <a:pt x="436" y="162"/>
                  <a:pt x="488" y="162"/>
                  <a:pt x="540" y="162"/>
                </a:cubicBezTo>
                <a:moveTo>
                  <a:pt x="464" y="123"/>
                </a:moveTo>
                <a:cubicBezTo>
                  <a:pt x="458" y="138"/>
                  <a:pt x="461" y="101"/>
                  <a:pt x="460" y="152"/>
                </a:cubicBezTo>
                <a:cubicBezTo>
                  <a:pt x="458" y="269"/>
                  <a:pt x="464" y="389"/>
                  <a:pt x="458" y="507"/>
                </a:cubicBezTo>
                <a:cubicBezTo>
                  <a:pt x="455" y="563"/>
                  <a:pt x="448" y="616"/>
                  <a:pt x="448" y="673"/>
                </a:cubicBezTo>
                <a:cubicBezTo>
                  <a:pt x="448" y="687"/>
                  <a:pt x="448" y="690"/>
                  <a:pt x="448" y="698"/>
                </a:cubicBezTo>
                <a:moveTo>
                  <a:pt x="549" y="345"/>
                </a:moveTo>
                <a:cubicBezTo>
                  <a:pt x="549" y="373"/>
                  <a:pt x="550" y="382"/>
                  <a:pt x="549" y="410"/>
                </a:cubicBezTo>
                <a:cubicBezTo>
                  <a:pt x="549" y="469"/>
                  <a:pt x="544" y="532"/>
                  <a:pt x="552" y="588"/>
                </a:cubicBezTo>
                <a:cubicBezTo>
                  <a:pt x="556" y="620"/>
                  <a:pt x="567" y="652"/>
                  <a:pt x="579" y="662"/>
                </a:cubicBezTo>
                <a:cubicBezTo>
                  <a:pt x="590" y="671"/>
                  <a:pt x="597" y="654"/>
                  <a:pt x="604" y="635"/>
                </a:cubicBezTo>
                <a:cubicBezTo>
                  <a:pt x="617" y="599"/>
                  <a:pt x="625" y="550"/>
                  <a:pt x="638" y="515"/>
                </a:cubicBezTo>
                <a:cubicBezTo>
                  <a:pt x="644" y="498"/>
                  <a:pt x="653" y="489"/>
                  <a:pt x="663" y="497"/>
                </a:cubicBezTo>
                <a:cubicBezTo>
                  <a:pt x="674" y="507"/>
                  <a:pt x="675" y="560"/>
                  <a:pt x="685" y="577"/>
                </a:cubicBezTo>
                <a:cubicBezTo>
                  <a:pt x="696" y="594"/>
                  <a:pt x="713" y="606"/>
                  <a:pt x="723" y="580"/>
                </a:cubicBezTo>
                <a:cubicBezTo>
                  <a:pt x="731" y="561"/>
                  <a:pt x="735" y="536"/>
                  <a:pt x="739" y="512"/>
                </a:cubicBezTo>
                <a:cubicBezTo>
                  <a:pt x="742" y="496"/>
                  <a:pt x="743" y="479"/>
                  <a:pt x="750" y="471"/>
                </a:cubicBezTo>
                <a:cubicBezTo>
                  <a:pt x="758" y="459"/>
                  <a:pt x="772" y="483"/>
                  <a:pt x="779" y="490"/>
                </a:cubicBezTo>
                <a:cubicBezTo>
                  <a:pt x="803" y="515"/>
                  <a:pt x="836" y="525"/>
                  <a:pt x="861" y="498"/>
                </a:cubicBezTo>
                <a:cubicBezTo>
                  <a:pt x="871" y="487"/>
                  <a:pt x="885" y="464"/>
                  <a:pt x="881" y="430"/>
                </a:cubicBezTo>
                <a:cubicBezTo>
                  <a:pt x="877" y="386"/>
                  <a:pt x="859" y="380"/>
                  <a:pt x="843" y="377"/>
                </a:cubicBezTo>
                <a:cubicBezTo>
                  <a:pt x="814" y="371"/>
                  <a:pt x="793" y="393"/>
                  <a:pt x="776" y="454"/>
                </a:cubicBezTo>
                <a:cubicBezTo>
                  <a:pt x="760" y="511"/>
                  <a:pt x="752" y="626"/>
                  <a:pt x="775" y="676"/>
                </a:cubicBezTo>
                <a:cubicBezTo>
                  <a:pt x="803" y="736"/>
                  <a:pt x="852" y="719"/>
                  <a:pt x="885" y="719"/>
                </a:cubicBezTo>
                <a:cubicBezTo>
                  <a:pt x="899" y="719"/>
                  <a:pt x="913" y="718"/>
                  <a:pt x="928" y="718"/>
                </a:cubicBezTo>
                <a:moveTo>
                  <a:pt x="1253" y="315"/>
                </a:moveTo>
                <a:cubicBezTo>
                  <a:pt x="1253" y="333"/>
                  <a:pt x="1251" y="360"/>
                  <a:pt x="1254" y="381"/>
                </a:cubicBezTo>
                <a:cubicBezTo>
                  <a:pt x="1263" y="449"/>
                  <a:pt x="1282" y="469"/>
                  <a:pt x="1307" y="470"/>
                </a:cubicBezTo>
                <a:cubicBezTo>
                  <a:pt x="1323" y="471"/>
                  <a:pt x="1339" y="455"/>
                  <a:pt x="1348" y="414"/>
                </a:cubicBezTo>
                <a:cubicBezTo>
                  <a:pt x="1356" y="374"/>
                  <a:pt x="1348" y="336"/>
                  <a:pt x="1335" y="316"/>
                </a:cubicBezTo>
                <a:cubicBezTo>
                  <a:pt x="1316" y="288"/>
                  <a:pt x="1281" y="281"/>
                  <a:pt x="1261" y="302"/>
                </a:cubicBezTo>
                <a:cubicBezTo>
                  <a:pt x="1234" y="330"/>
                  <a:pt x="1208" y="429"/>
                  <a:pt x="1217" y="508"/>
                </a:cubicBezTo>
                <a:cubicBezTo>
                  <a:pt x="1225" y="584"/>
                  <a:pt x="1270" y="590"/>
                  <a:pt x="1293" y="593"/>
                </a:cubicBezTo>
                <a:cubicBezTo>
                  <a:pt x="1336" y="599"/>
                  <a:pt x="1385" y="604"/>
                  <a:pt x="1422" y="535"/>
                </a:cubicBezTo>
                <a:cubicBezTo>
                  <a:pt x="1441" y="501"/>
                  <a:pt x="1441" y="450"/>
                  <a:pt x="1441" y="397"/>
                </a:cubicBezTo>
                <a:cubicBezTo>
                  <a:pt x="1441" y="383"/>
                  <a:pt x="1441" y="380"/>
                  <a:pt x="1441" y="372"/>
                </a:cubicBezTo>
                <a:cubicBezTo>
                  <a:pt x="1445" y="392"/>
                  <a:pt x="1453" y="420"/>
                  <a:pt x="1457" y="447"/>
                </a:cubicBezTo>
                <a:cubicBezTo>
                  <a:pt x="1465" y="495"/>
                  <a:pt x="1471" y="548"/>
                  <a:pt x="1482" y="591"/>
                </a:cubicBezTo>
                <a:cubicBezTo>
                  <a:pt x="1488" y="613"/>
                  <a:pt x="1490" y="606"/>
                  <a:pt x="1497" y="614"/>
                </a:cubicBezTo>
                <a:cubicBezTo>
                  <a:pt x="1504" y="587"/>
                  <a:pt x="1508" y="557"/>
                  <a:pt x="1512" y="518"/>
                </a:cubicBezTo>
                <a:cubicBezTo>
                  <a:pt x="1518" y="455"/>
                  <a:pt x="1526" y="394"/>
                  <a:pt x="1536" y="336"/>
                </a:cubicBezTo>
                <a:cubicBezTo>
                  <a:pt x="1543" y="299"/>
                  <a:pt x="1548" y="286"/>
                  <a:pt x="1563" y="280"/>
                </a:cubicBezTo>
                <a:moveTo>
                  <a:pt x="0" y="324"/>
                </a:moveTo>
                <a:cubicBezTo>
                  <a:pt x="23411" y="928"/>
                  <a:pt x="1122" y="322"/>
                  <a:pt x="1613" y="372"/>
                </a:cubicBezTo>
                <a:cubicBezTo>
                  <a:pt x="1639" y="375"/>
                  <a:pt x="1719" y="601"/>
                  <a:pt x="1747" y="407"/>
                </a:cubicBezTo>
                <a:cubicBezTo>
                  <a:pt x="1754" y="360"/>
                  <a:pt x="1754" y="333"/>
                  <a:pt x="1741" y="298"/>
                </a:cubicBezTo>
                <a:cubicBezTo>
                  <a:pt x="1694" y="176"/>
                  <a:pt x="1603" y="337"/>
                  <a:pt x="1586" y="461"/>
                </a:cubicBezTo>
                <a:cubicBezTo>
                  <a:pt x="1575" y="549"/>
                  <a:pt x="1601" y="587"/>
                  <a:pt x="1627" y="608"/>
                </a:cubicBezTo>
                <a:cubicBezTo>
                  <a:pt x="1668" y="640"/>
                  <a:pt x="1722" y="629"/>
                  <a:pt x="1760" y="584"/>
                </a:cubicBezTo>
                <a:cubicBezTo>
                  <a:pt x="1792" y="545"/>
                  <a:pt x="1791" y="497"/>
                  <a:pt x="1796" y="417"/>
                </a:cubicBezTo>
                <a:cubicBezTo>
                  <a:pt x="1798" y="379"/>
                  <a:pt x="1795" y="338"/>
                  <a:pt x="1796" y="300"/>
                </a:cubicBezTo>
                <a:cubicBezTo>
                  <a:pt x="1799" y="323"/>
                  <a:pt x="1807" y="355"/>
                  <a:pt x="1811" y="384"/>
                </a:cubicBezTo>
                <a:cubicBezTo>
                  <a:pt x="1818" y="439"/>
                  <a:pt x="1821" y="563"/>
                  <a:pt x="1849" y="571"/>
                </a:cubicBezTo>
                <a:cubicBezTo>
                  <a:pt x="1872" y="578"/>
                  <a:pt x="1880" y="528"/>
                  <a:pt x="1896" y="498"/>
                </a:cubicBezTo>
                <a:cubicBezTo>
                  <a:pt x="1931" y="433"/>
                  <a:pt x="1931" y="425"/>
                  <a:pt x="1969" y="444"/>
                </a:cubicBezTo>
                <a:cubicBezTo>
                  <a:pt x="1987" y="453"/>
                  <a:pt x="1997" y="500"/>
                  <a:pt x="2021" y="482"/>
                </a:cubicBezTo>
                <a:cubicBezTo>
                  <a:pt x="2060" y="452"/>
                  <a:pt x="2083" y="364"/>
                  <a:pt x="2086" y="260"/>
                </a:cubicBezTo>
                <a:cubicBezTo>
                  <a:pt x="2088" y="182"/>
                  <a:pt x="2075" y="133"/>
                  <a:pt x="2067" y="62"/>
                </a:cubicBezTo>
                <a:cubicBezTo>
                  <a:pt x="2064" y="91"/>
                  <a:pt x="2057" y="136"/>
                  <a:pt x="2055" y="172"/>
                </a:cubicBezTo>
                <a:cubicBezTo>
                  <a:pt x="2051" y="257"/>
                  <a:pt x="2047" y="359"/>
                  <a:pt x="2058" y="442"/>
                </a:cubicBezTo>
                <a:cubicBezTo>
                  <a:pt x="2063" y="480"/>
                  <a:pt x="2075" y="506"/>
                  <a:pt x="2081" y="537"/>
                </a:cubicBezTo>
                <a:moveTo>
                  <a:pt x="1928" y="305"/>
                </a:moveTo>
                <a:cubicBezTo>
                  <a:pt x="1974" y="279"/>
                  <a:pt x="2020" y="270"/>
                  <a:pt x="2067" y="268"/>
                </a:cubicBezTo>
                <a:cubicBezTo>
                  <a:pt x="2125" y="265"/>
                  <a:pt x="2184" y="268"/>
                  <a:pt x="2242" y="268"/>
                </a:cubicBezTo>
                <a:moveTo>
                  <a:pt x="2500" y="388"/>
                </a:moveTo>
                <a:cubicBezTo>
                  <a:pt x="2501" y="399"/>
                  <a:pt x="2501" y="432"/>
                  <a:pt x="2501" y="447"/>
                </a:cubicBezTo>
                <a:cubicBezTo>
                  <a:pt x="2501" y="531"/>
                  <a:pt x="2488" y="605"/>
                  <a:pt x="2478" y="682"/>
                </a:cubicBezTo>
                <a:cubicBezTo>
                  <a:pt x="2467" y="758"/>
                  <a:pt x="2458" y="831"/>
                  <a:pt x="2457" y="913"/>
                </a:cubicBezTo>
                <a:cubicBezTo>
                  <a:pt x="2457" y="917"/>
                  <a:pt x="2457" y="922"/>
                  <a:pt x="2457" y="926"/>
                </a:cubicBezTo>
                <a:cubicBezTo>
                  <a:pt x="2458" y="865"/>
                  <a:pt x="2464" y="810"/>
                  <a:pt x="2472" y="752"/>
                </a:cubicBezTo>
                <a:cubicBezTo>
                  <a:pt x="2483" y="675"/>
                  <a:pt x="2492" y="597"/>
                  <a:pt x="2501" y="517"/>
                </a:cubicBezTo>
                <a:cubicBezTo>
                  <a:pt x="2506" y="460"/>
                  <a:pt x="2509" y="387"/>
                  <a:pt x="2521" y="336"/>
                </a:cubicBezTo>
                <a:cubicBezTo>
                  <a:pt x="2523" y="326"/>
                  <a:pt x="2523" y="322"/>
                  <a:pt x="2526" y="324"/>
                </a:cubicBezTo>
                <a:cubicBezTo>
                  <a:pt x="2532" y="362"/>
                  <a:pt x="2537" y="407"/>
                  <a:pt x="2540" y="452"/>
                </a:cubicBezTo>
                <a:cubicBezTo>
                  <a:pt x="2545" y="518"/>
                  <a:pt x="2549" y="582"/>
                  <a:pt x="2555" y="646"/>
                </a:cubicBezTo>
                <a:cubicBezTo>
                  <a:pt x="2560" y="685"/>
                  <a:pt x="2566" y="739"/>
                  <a:pt x="2582" y="757"/>
                </a:cubicBezTo>
                <a:cubicBezTo>
                  <a:pt x="2583" y="757"/>
                  <a:pt x="2584" y="758"/>
                  <a:pt x="2586" y="758"/>
                </a:cubicBezTo>
                <a:moveTo>
                  <a:pt x="2452" y="670"/>
                </a:moveTo>
                <a:cubicBezTo>
                  <a:pt x="2470" y="670"/>
                  <a:pt x="2486" y="665"/>
                  <a:pt x="2504" y="663"/>
                </a:cubicBezTo>
                <a:cubicBezTo>
                  <a:pt x="2528" y="660"/>
                  <a:pt x="2552" y="659"/>
                  <a:pt x="2576" y="649"/>
                </a:cubicBezTo>
                <a:cubicBezTo>
                  <a:pt x="2593" y="641"/>
                  <a:pt x="2598" y="638"/>
                  <a:pt x="2608" y="624"/>
                </a:cubicBezTo>
                <a:moveTo>
                  <a:pt x="2629" y="24"/>
                </a:moveTo>
                <a:cubicBezTo>
                  <a:pt x="2608" y="17"/>
                  <a:pt x="2594" y="16"/>
                  <a:pt x="2575" y="46"/>
                </a:cubicBezTo>
                <a:cubicBezTo>
                  <a:pt x="2558" y="74"/>
                  <a:pt x="2543" y="106"/>
                  <a:pt x="2541" y="161"/>
                </a:cubicBezTo>
                <a:cubicBezTo>
                  <a:pt x="2539" y="212"/>
                  <a:pt x="2570" y="221"/>
                  <a:pt x="2584" y="226"/>
                </a:cubicBezTo>
                <a:cubicBezTo>
                  <a:pt x="2621" y="239"/>
                  <a:pt x="2659" y="232"/>
                  <a:pt x="2697" y="232"/>
                </a:cubicBezTo>
                <a:cubicBezTo>
                  <a:pt x="2704" y="232"/>
                  <a:pt x="2702" y="230"/>
                  <a:pt x="2705" y="226"/>
                </a:cubicBezTo>
                <a:moveTo>
                  <a:pt x="3997" y="16"/>
                </a:moveTo>
                <a:cubicBezTo>
                  <a:pt x="3997" y="11"/>
                  <a:pt x="3996" y="5"/>
                  <a:pt x="3996" y="0"/>
                </a:cubicBezTo>
                <a:cubicBezTo>
                  <a:pt x="4017" y="14"/>
                  <a:pt x="4032" y="58"/>
                  <a:pt x="4048" y="9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44" name="Freeform 11"/>
          <p:cNvSpPr/>
          <p:nvPr/>
        </p:nvSpPr>
        <p:spPr>
          <a:xfrm>
            <a:off x="3094200" y="1243080"/>
            <a:ext cx="5559840" cy="439920"/>
          </a:xfrm>
          <a:custGeom>
            <a:avLst/>
            <a:gdLst/>
            <a:ahLst/>
            <a:rect l="0" t="0" r="r" b="b"/>
            <a:pathLst>
              <a:path w="15444" h="1222">
                <a:moveTo>
                  <a:pt x="0" y="558"/>
                </a:moveTo>
                <a:cubicBezTo>
                  <a:pt x="16" y="576"/>
                  <a:pt x="18" y="585"/>
                  <a:pt x="23" y="612"/>
                </a:cubicBezTo>
                <a:cubicBezTo>
                  <a:pt x="36" y="676"/>
                  <a:pt x="42" y="739"/>
                  <a:pt x="44" y="804"/>
                </a:cubicBezTo>
                <a:cubicBezTo>
                  <a:pt x="45" y="825"/>
                  <a:pt x="53" y="871"/>
                  <a:pt x="38" y="889"/>
                </a:cubicBezTo>
                <a:cubicBezTo>
                  <a:pt x="32" y="897"/>
                  <a:pt x="18" y="896"/>
                  <a:pt x="10" y="896"/>
                </a:cubicBezTo>
                <a:moveTo>
                  <a:pt x="20" y="353"/>
                </a:moveTo>
                <a:cubicBezTo>
                  <a:pt x="26" y="341"/>
                  <a:pt x="36" y="305"/>
                  <a:pt x="59" y="316"/>
                </a:cubicBezTo>
                <a:cubicBezTo>
                  <a:pt x="90" y="331"/>
                  <a:pt x="110" y="388"/>
                  <a:pt x="128" y="416"/>
                </a:cubicBezTo>
                <a:moveTo>
                  <a:pt x="465" y="448"/>
                </a:moveTo>
                <a:cubicBezTo>
                  <a:pt x="455" y="429"/>
                  <a:pt x="451" y="424"/>
                  <a:pt x="419" y="442"/>
                </a:cubicBezTo>
                <a:cubicBezTo>
                  <a:pt x="369" y="470"/>
                  <a:pt x="334" y="510"/>
                  <a:pt x="335" y="569"/>
                </a:cubicBezTo>
                <a:cubicBezTo>
                  <a:pt x="337" y="646"/>
                  <a:pt x="438" y="683"/>
                  <a:pt x="492" y="716"/>
                </a:cubicBezTo>
                <a:cubicBezTo>
                  <a:pt x="535" y="742"/>
                  <a:pt x="593" y="763"/>
                  <a:pt x="596" y="819"/>
                </a:cubicBezTo>
                <a:cubicBezTo>
                  <a:pt x="598" y="864"/>
                  <a:pt x="517" y="864"/>
                  <a:pt x="487" y="866"/>
                </a:cubicBezTo>
                <a:cubicBezTo>
                  <a:pt x="461" y="867"/>
                  <a:pt x="454" y="867"/>
                  <a:pt x="438" y="867"/>
                </a:cubicBezTo>
                <a:moveTo>
                  <a:pt x="1594" y="474"/>
                </a:moveTo>
                <a:cubicBezTo>
                  <a:pt x="1557" y="457"/>
                  <a:pt x="1523" y="460"/>
                  <a:pt x="1481" y="460"/>
                </a:cubicBezTo>
                <a:cubicBezTo>
                  <a:pt x="1431" y="460"/>
                  <a:pt x="1377" y="465"/>
                  <a:pt x="1338" y="502"/>
                </a:cubicBezTo>
                <a:cubicBezTo>
                  <a:pt x="1317" y="522"/>
                  <a:pt x="1313" y="563"/>
                  <a:pt x="1336" y="583"/>
                </a:cubicBezTo>
                <a:cubicBezTo>
                  <a:pt x="1413" y="653"/>
                  <a:pt x="1537" y="654"/>
                  <a:pt x="1622" y="709"/>
                </a:cubicBezTo>
                <a:cubicBezTo>
                  <a:pt x="1586" y="729"/>
                  <a:pt x="1538" y="737"/>
                  <a:pt x="1485" y="740"/>
                </a:cubicBezTo>
                <a:cubicBezTo>
                  <a:pt x="1430" y="743"/>
                  <a:pt x="1122" y="761"/>
                  <a:pt x="1203" y="732"/>
                </a:cubicBezTo>
                <a:moveTo>
                  <a:pt x="2082" y="473"/>
                </a:moveTo>
                <a:cubicBezTo>
                  <a:pt x="2038" y="444"/>
                  <a:pt x="1967" y="450"/>
                  <a:pt x="1913" y="462"/>
                </a:cubicBezTo>
                <a:cubicBezTo>
                  <a:pt x="1845" y="477"/>
                  <a:pt x="1735" y="509"/>
                  <a:pt x="1691" y="569"/>
                </a:cubicBezTo>
                <a:cubicBezTo>
                  <a:pt x="1684" y="594"/>
                  <a:pt x="1681" y="601"/>
                  <a:pt x="1683" y="620"/>
                </a:cubicBezTo>
                <a:cubicBezTo>
                  <a:pt x="1763" y="650"/>
                  <a:pt x="1836" y="652"/>
                  <a:pt x="1922" y="650"/>
                </a:cubicBezTo>
                <a:cubicBezTo>
                  <a:pt x="2003" y="648"/>
                  <a:pt x="2094" y="634"/>
                  <a:pt x="2156" y="574"/>
                </a:cubicBezTo>
                <a:cubicBezTo>
                  <a:pt x="2180" y="552"/>
                  <a:pt x="2194" y="504"/>
                  <a:pt x="2179" y="473"/>
                </a:cubicBezTo>
                <a:cubicBezTo>
                  <a:pt x="2173" y="471"/>
                  <a:pt x="2168" y="469"/>
                  <a:pt x="2162" y="467"/>
                </a:cubicBezTo>
                <a:cubicBezTo>
                  <a:pt x="2128" y="489"/>
                  <a:pt x="2114" y="495"/>
                  <a:pt x="2108" y="546"/>
                </a:cubicBezTo>
                <a:cubicBezTo>
                  <a:pt x="2101" y="606"/>
                  <a:pt x="2118" y="638"/>
                  <a:pt x="2177" y="657"/>
                </a:cubicBezTo>
                <a:cubicBezTo>
                  <a:pt x="2235" y="676"/>
                  <a:pt x="2310" y="671"/>
                  <a:pt x="2364" y="647"/>
                </a:cubicBezTo>
                <a:cubicBezTo>
                  <a:pt x="2433" y="617"/>
                  <a:pt x="2488" y="563"/>
                  <a:pt x="2505" y="489"/>
                </a:cubicBezTo>
                <a:cubicBezTo>
                  <a:pt x="2512" y="461"/>
                  <a:pt x="2510" y="433"/>
                  <a:pt x="2510" y="405"/>
                </a:cubicBezTo>
                <a:cubicBezTo>
                  <a:pt x="2510" y="476"/>
                  <a:pt x="2504" y="546"/>
                  <a:pt x="2529" y="616"/>
                </a:cubicBezTo>
                <a:cubicBezTo>
                  <a:pt x="2539" y="645"/>
                  <a:pt x="2555" y="675"/>
                  <a:pt x="2580" y="691"/>
                </a:cubicBezTo>
                <a:cubicBezTo>
                  <a:pt x="2583" y="691"/>
                  <a:pt x="2587" y="691"/>
                  <a:pt x="2590" y="691"/>
                </a:cubicBezTo>
                <a:moveTo>
                  <a:pt x="3035" y="464"/>
                </a:moveTo>
                <a:cubicBezTo>
                  <a:pt x="3034" y="449"/>
                  <a:pt x="3043" y="437"/>
                  <a:pt x="3027" y="432"/>
                </a:cubicBezTo>
                <a:cubicBezTo>
                  <a:pt x="2971" y="414"/>
                  <a:pt x="2909" y="457"/>
                  <a:pt x="2869" y="489"/>
                </a:cubicBezTo>
                <a:cubicBezTo>
                  <a:pt x="2817" y="532"/>
                  <a:pt x="2798" y="569"/>
                  <a:pt x="2793" y="635"/>
                </a:cubicBezTo>
                <a:cubicBezTo>
                  <a:pt x="2822" y="684"/>
                  <a:pt x="2873" y="681"/>
                  <a:pt x="2932" y="678"/>
                </a:cubicBezTo>
                <a:cubicBezTo>
                  <a:pt x="3008" y="674"/>
                  <a:pt x="3072" y="635"/>
                  <a:pt x="3099" y="559"/>
                </a:cubicBezTo>
                <a:cubicBezTo>
                  <a:pt x="3129" y="477"/>
                  <a:pt x="3101" y="392"/>
                  <a:pt x="3071" y="316"/>
                </a:cubicBezTo>
                <a:cubicBezTo>
                  <a:pt x="3029" y="211"/>
                  <a:pt x="2994" y="107"/>
                  <a:pt x="2959" y="0"/>
                </a:cubicBezTo>
                <a:cubicBezTo>
                  <a:pt x="2958" y="0"/>
                  <a:pt x="2958" y="0"/>
                  <a:pt x="2957" y="0"/>
                </a:cubicBezTo>
                <a:cubicBezTo>
                  <a:pt x="2955" y="81"/>
                  <a:pt x="2948" y="168"/>
                  <a:pt x="2959" y="248"/>
                </a:cubicBezTo>
                <a:cubicBezTo>
                  <a:pt x="2973" y="353"/>
                  <a:pt x="3012" y="458"/>
                  <a:pt x="3044" y="559"/>
                </a:cubicBezTo>
                <a:cubicBezTo>
                  <a:pt x="3060" y="613"/>
                  <a:pt x="3075" y="645"/>
                  <a:pt x="3106" y="688"/>
                </a:cubicBezTo>
                <a:moveTo>
                  <a:pt x="4265" y="199"/>
                </a:moveTo>
                <a:cubicBezTo>
                  <a:pt x="4280" y="220"/>
                  <a:pt x="4286" y="225"/>
                  <a:pt x="4297" y="248"/>
                </a:cubicBezTo>
                <a:cubicBezTo>
                  <a:pt x="4334" y="326"/>
                  <a:pt x="4359" y="408"/>
                  <a:pt x="4376" y="492"/>
                </a:cubicBezTo>
                <a:cubicBezTo>
                  <a:pt x="4391" y="569"/>
                  <a:pt x="4396" y="650"/>
                  <a:pt x="4397" y="728"/>
                </a:cubicBezTo>
                <a:cubicBezTo>
                  <a:pt x="4397" y="757"/>
                  <a:pt x="4398" y="785"/>
                  <a:pt x="4400" y="814"/>
                </a:cubicBezTo>
                <a:moveTo>
                  <a:pt x="4092" y="553"/>
                </a:moveTo>
                <a:cubicBezTo>
                  <a:pt x="4171" y="540"/>
                  <a:pt x="4251" y="545"/>
                  <a:pt x="4331" y="544"/>
                </a:cubicBezTo>
                <a:cubicBezTo>
                  <a:pt x="4489" y="541"/>
                  <a:pt x="4644" y="516"/>
                  <a:pt x="4801" y="511"/>
                </a:cubicBezTo>
                <a:cubicBezTo>
                  <a:pt x="4846" y="510"/>
                  <a:pt x="4855" y="515"/>
                  <a:pt x="4858" y="562"/>
                </a:cubicBezTo>
                <a:cubicBezTo>
                  <a:pt x="4861" y="608"/>
                  <a:pt x="4837" y="704"/>
                  <a:pt x="4861" y="744"/>
                </a:cubicBezTo>
                <a:cubicBezTo>
                  <a:pt x="4887" y="788"/>
                  <a:pt x="4965" y="785"/>
                  <a:pt x="5007" y="782"/>
                </a:cubicBezTo>
                <a:cubicBezTo>
                  <a:pt x="5065" y="777"/>
                  <a:pt x="5107" y="751"/>
                  <a:pt x="5115" y="691"/>
                </a:cubicBezTo>
                <a:cubicBezTo>
                  <a:pt x="5124" y="624"/>
                  <a:pt x="5078" y="569"/>
                  <a:pt x="5029" y="531"/>
                </a:cubicBezTo>
                <a:cubicBezTo>
                  <a:pt x="4981" y="493"/>
                  <a:pt x="4928" y="480"/>
                  <a:pt x="4868" y="484"/>
                </a:cubicBezTo>
                <a:cubicBezTo>
                  <a:pt x="4821" y="487"/>
                  <a:pt x="4818" y="497"/>
                  <a:pt x="4798" y="534"/>
                </a:cubicBezTo>
                <a:moveTo>
                  <a:pt x="6022" y="99"/>
                </a:moveTo>
                <a:cubicBezTo>
                  <a:pt x="6005" y="157"/>
                  <a:pt x="5989" y="218"/>
                  <a:pt x="5981" y="278"/>
                </a:cubicBezTo>
                <a:cubicBezTo>
                  <a:pt x="5972" y="345"/>
                  <a:pt x="5960" y="443"/>
                  <a:pt x="5976" y="509"/>
                </a:cubicBezTo>
                <a:cubicBezTo>
                  <a:pt x="5986" y="553"/>
                  <a:pt x="6019" y="587"/>
                  <a:pt x="6063" y="593"/>
                </a:cubicBezTo>
                <a:cubicBezTo>
                  <a:pt x="6109" y="599"/>
                  <a:pt x="6149" y="585"/>
                  <a:pt x="6190" y="566"/>
                </a:cubicBezTo>
                <a:cubicBezTo>
                  <a:pt x="6235" y="545"/>
                  <a:pt x="6284" y="513"/>
                  <a:pt x="6334" y="505"/>
                </a:cubicBezTo>
                <a:cubicBezTo>
                  <a:pt x="6374" y="499"/>
                  <a:pt x="6412" y="502"/>
                  <a:pt x="6421" y="548"/>
                </a:cubicBezTo>
                <a:cubicBezTo>
                  <a:pt x="6433" y="607"/>
                  <a:pt x="6412" y="651"/>
                  <a:pt x="6364" y="686"/>
                </a:cubicBezTo>
                <a:cubicBezTo>
                  <a:pt x="6309" y="725"/>
                  <a:pt x="6239" y="728"/>
                  <a:pt x="6174" y="723"/>
                </a:cubicBezTo>
                <a:cubicBezTo>
                  <a:pt x="6130" y="720"/>
                  <a:pt x="6049" y="702"/>
                  <a:pt x="6061" y="641"/>
                </a:cubicBezTo>
                <a:cubicBezTo>
                  <a:pt x="6080" y="604"/>
                  <a:pt x="6093" y="591"/>
                  <a:pt x="6127" y="586"/>
                </a:cubicBezTo>
                <a:moveTo>
                  <a:pt x="6491" y="409"/>
                </a:moveTo>
                <a:cubicBezTo>
                  <a:pt x="6506" y="403"/>
                  <a:pt x="6584" y="363"/>
                  <a:pt x="6603" y="384"/>
                </a:cubicBezTo>
                <a:cubicBezTo>
                  <a:pt x="6625" y="408"/>
                  <a:pt x="6620" y="447"/>
                  <a:pt x="6634" y="476"/>
                </a:cubicBezTo>
                <a:cubicBezTo>
                  <a:pt x="6664" y="540"/>
                  <a:pt x="6728" y="548"/>
                  <a:pt x="6791" y="549"/>
                </a:cubicBezTo>
                <a:cubicBezTo>
                  <a:pt x="6843" y="550"/>
                  <a:pt x="6891" y="541"/>
                  <a:pt x="6919" y="492"/>
                </a:cubicBezTo>
                <a:cubicBezTo>
                  <a:pt x="6945" y="446"/>
                  <a:pt x="6922" y="403"/>
                  <a:pt x="6880" y="380"/>
                </a:cubicBezTo>
                <a:cubicBezTo>
                  <a:pt x="6817" y="346"/>
                  <a:pt x="6715" y="343"/>
                  <a:pt x="6651" y="374"/>
                </a:cubicBezTo>
                <a:cubicBezTo>
                  <a:pt x="6593" y="402"/>
                  <a:pt x="6524" y="480"/>
                  <a:pt x="6546" y="551"/>
                </a:cubicBezTo>
                <a:cubicBezTo>
                  <a:pt x="6571" y="634"/>
                  <a:pt x="6705" y="668"/>
                  <a:pt x="6774" y="688"/>
                </a:cubicBezTo>
                <a:cubicBezTo>
                  <a:pt x="6894" y="723"/>
                  <a:pt x="7025" y="741"/>
                  <a:pt x="7150" y="747"/>
                </a:cubicBezTo>
                <a:cubicBezTo>
                  <a:pt x="7179" y="747"/>
                  <a:pt x="7207" y="747"/>
                  <a:pt x="7236" y="747"/>
                </a:cubicBezTo>
                <a:moveTo>
                  <a:pt x="8028" y="469"/>
                </a:moveTo>
                <a:cubicBezTo>
                  <a:pt x="8034" y="454"/>
                  <a:pt x="8041" y="440"/>
                  <a:pt x="8048" y="425"/>
                </a:cubicBezTo>
                <a:cubicBezTo>
                  <a:pt x="8048" y="424"/>
                  <a:pt x="8048" y="423"/>
                  <a:pt x="8048" y="422"/>
                </a:cubicBezTo>
                <a:cubicBezTo>
                  <a:pt x="7989" y="446"/>
                  <a:pt x="7935" y="475"/>
                  <a:pt x="7880" y="512"/>
                </a:cubicBezTo>
                <a:cubicBezTo>
                  <a:pt x="7825" y="549"/>
                  <a:pt x="7742" y="595"/>
                  <a:pt x="7722" y="666"/>
                </a:cubicBezTo>
                <a:cubicBezTo>
                  <a:pt x="7705" y="723"/>
                  <a:pt x="7771" y="712"/>
                  <a:pt x="7805" y="712"/>
                </a:cubicBezTo>
                <a:cubicBezTo>
                  <a:pt x="7878" y="713"/>
                  <a:pt x="7942" y="687"/>
                  <a:pt x="7990" y="629"/>
                </a:cubicBezTo>
                <a:cubicBezTo>
                  <a:pt x="8028" y="581"/>
                  <a:pt x="8033" y="519"/>
                  <a:pt x="8040" y="463"/>
                </a:cubicBezTo>
                <a:cubicBezTo>
                  <a:pt x="8045" y="493"/>
                  <a:pt x="8051" y="535"/>
                  <a:pt x="8062" y="567"/>
                </a:cubicBezTo>
                <a:cubicBezTo>
                  <a:pt x="8105" y="694"/>
                  <a:pt x="8209" y="763"/>
                  <a:pt x="8332" y="801"/>
                </a:cubicBezTo>
                <a:cubicBezTo>
                  <a:pt x="8396" y="816"/>
                  <a:pt x="8417" y="821"/>
                  <a:pt x="8461" y="825"/>
                </a:cubicBezTo>
                <a:moveTo>
                  <a:pt x="9533" y="426"/>
                </a:moveTo>
                <a:cubicBezTo>
                  <a:pt x="9499" y="417"/>
                  <a:pt x="9468" y="420"/>
                  <a:pt x="9419" y="441"/>
                </a:cubicBezTo>
                <a:cubicBezTo>
                  <a:pt x="9339" y="476"/>
                  <a:pt x="9259" y="525"/>
                  <a:pt x="9198" y="587"/>
                </a:cubicBezTo>
                <a:cubicBezTo>
                  <a:pt x="9170" y="618"/>
                  <a:pt x="9132" y="684"/>
                  <a:pt x="9178" y="718"/>
                </a:cubicBezTo>
                <a:cubicBezTo>
                  <a:pt x="9245" y="766"/>
                  <a:pt x="9362" y="754"/>
                  <a:pt x="9438" y="757"/>
                </a:cubicBezTo>
                <a:moveTo>
                  <a:pt x="9905" y="539"/>
                </a:moveTo>
                <a:cubicBezTo>
                  <a:pt x="9900" y="496"/>
                  <a:pt x="9863" y="499"/>
                  <a:pt x="9821" y="511"/>
                </a:cubicBezTo>
                <a:cubicBezTo>
                  <a:pt x="9757" y="529"/>
                  <a:pt x="9671" y="573"/>
                  <a:pt x="9632" y="632"/>
                </a:cubicBezTo>
                <a:cubicBezTo>
                  <a:pt x="9599" y="680"/>
                  <a:pt x="9624" y="722"/>
                  <a:pt x="9672" y="740"/>
                </a:cubicBezTo>
                <a:cubicBezTo>
                  <a:pt x="9732" y="762"/>
                  <a:pt x="9831" y="766"/>
                  <a:pt x="9894" y="753"/>
                </a:cubicBezTo>
                <a:cubicBezTo>
                  <a:pt x="9959" y="739"/>
                  <a:pt x="9986" y="702"/>
                  <a:pt x="9988" y="641"/>
                </a:cubicBezTo>
                <a:cubicBezTo>
                  <a:pt x="9990" y="576"/>
                  <a:pt x="9939" y="528"/>
                  <a:pt x="9887" y="497"/>
                </a:cubicBezTo>
                <a:cubicBezTo>
                  <a:pt x="9866" y="484"/>
                  <a:pt x="9800" y="462"/>
                  <a:pt x="9775" y="481"/>
                </a:cubicBezTo>
                <a:cubicBezTo>
                  <a:pt x="9773" y="486"/>
                  <a:pt x="9772" y="490"/>
                  <a:pt x="9770" y="495"/>
                </a:cubicBezTo>
                <a:moveTo>
                  <a:pt x="9921" y="537"/>
                </a:moveTo>
                <a:cubicBezTo>
                  <a:pt x="9948" y="513"/>
                  <a:pt x="9969" y="494"/>
                  <a:pt x="10006" y="487"/>
                </a:cubicBezTo>
                <a:cubicBezTo>
                  <a:pt x="10055" y="478"/>
                  <a:pt x="10094" y="482"/>
                  <a:pt x="10131" y="517"/>
                </a:cubicBezTo>
                <a:cubicBezTo>
                  <a:pt x="10186" y="568"/>
                  <a:pt x="10209" y="645"/>
                  <a:pt x="10213" y="718"/>
                </a:cubicBezTo>
                <a:cubicBezTo>
                  <a:pt x="10214" y="739"/>
                  <a:pt x="10210" y="748"/>
                  <a:pt x="10206" y="764"/>
                </a:cubicBezTo>
                <a:cubicBezTo>
                  <a:pt x="10171" y="763"/>
                  <a:pt x="10153" y="770"/>
                  <a:pt x="10130" y="737"/>
                </a:cubicBezTo>
                <a:cubicBezTo>
                  <a:pt x="10113" y="712"/>
                  <a:pt x="10104" y="662"/>
                  <a:pt x="10125" y="636"/>
                </a:cubicBezTo>
                <a:cubicBezTo>
                  <a:pt x="10167" y="580"/>
                  <a:pt x="10261" y="554"/>
                  <a:pt x="10325" y="549"/>
                </a:cubicBezTo>
                <a:cubicBezTo>
                  <a:pt x="10381" y="544"/>
                  <a:pt x="10433" y="542"/>
                  <a:pt x="10467" y="593"/>
                </a:cubicBezTo>
                <a:cubicBezTo>
                  <a:pt x="10489" y="627"/>
                  <a:pt x="10501" y="706"/>
                  <a:pt x="10476" y="739"/>
                </a:cubicBezTo>
                <a:cubicBezTo>
                  <a:pt x="10462" y="758"/>
                  <a:pt x="10442" y="752"/>
                  <a:pt x="10423" y="755"/>
                </a:cubicBezTo>
                <a:cubicBezTo>
                  <a:pt x="10419" y="723"/>
                  <a:pt x="10415" y="711"/>
                  <a:pt x="10436" y="682"/>
                </a:cubicBezTo>
                <a:cubicBezTo>
                  <a:pt x="10461" y="647"/>
                  <a:pt x="10497" y="626"/>
                  <a:pt x="10533" y="603"/>
                </a:cubicBezTo>
                <a:cubicBezTo>
                  <a:pt x="10561" y="587"/>
                  <a:pt x="10629" y="549"/>
                  <a:pt x="10661" y="580"/>
                </a:cubicBezTo>
                <a:cubicBezTo>
                  <a:pt x="10698" y="618"/>
                  <a:pt x="10695" y="696"/>
                  <a:pt x="10702" y="743"/>
                </a:cubicBezTo>
                <a:cubicBezTo>
                  <a:pt x="10708" y="779"/>
                  <a:pt x="10708" y="794"/>
                  <a:pt x="10740" y="805"/>
                </a:cubicBezTo>
                <a:cubicBezTo>
                  <a:pt x="10766" y="814"/>
                  <a:pt x="10782" y="791"/>
                  <a:pt x="10798" y="777"/>
                </a:cubicBezTo>
                <a:moveTo>
                  <a:pt x="10859" y="601"/>
                </a:moveTo>
                <a:cubicBezTo>
                  <a:pt x="10871" y="578"/>
                  <a:pt x="10880" y="559"/>
                  <a:pt x="10903" y="545"/>
                </a:cubicBezTo>
                <a:cubicBezTo>
                  <a:pt x="10905" y="545"/>
                  <a:pt x="10908" y="545"/>
                  <a:pt x="10910" y="545"/>
                </a:cubicBezTo>
                <a:cubicBezTo>
                  <a:pt x="10914" y="589"/>
                  <a:pt x="10916" y="637"/>
                  <a:pt x="10916" y="682"/>
                </a:cubicBezTo>
                <a:cubicBezTo>
                  <a:pt x="10916" y="783"/>
                  <a:pt x="10897" y="904"/>
                  <a:pt x="10928" y="1001"/>
                </a:cubicBezTo>
                <a:cubicBezTo>
                  <a:pt x="10932" y="1015"/>
                  <a:pt x="10941" y="1029"/>
                  <a:pt x="10947" y="1042"/>
                </a:cubicBezTo>
                <a:cubicBezTo>
                  <a:pt x="10940" y="990"/>
                  <a:pt x="10918" y="943"/>
                  <a:pt x="10901" y="893"/>
                </a:cubicBezTo>
                <a:cubicBezTo>
                  <a:pt x="10878" y="825"/>
                  <a:pt x="10865" y="758"/>
                  <a:pt x="10868" y="686"/>
                </a:cubicBezTo>
                <a:cubicBezTo>
                  <a:pt x="10871" y="620"/>
                  <a:pt x="10910" y="570"/>
                  <a:pt x="10972" y="545"/>
                </a:cubicBezTo>
                <a:cubicBezTo>
                  <a:pt x="11021" y="525"/>
                  <a:pt x="11101" y="521"/>
                  <a:pt x="11149" y="545"/>
                </a:cubicBezTo>
                <a:cubicBezTo>
                  <a:pt x="11184" y="562"/>
                  <a:pt x="11225" y="625"/>
                  <a:pt x="11199" y="666"/>
                </a:cubicBezTo>
                <a:cubicBezTo>
                  <a:pt x="11166" y="720"/>
                  <a:pt x="11081" y="732"/>
                  <a:pt x="11025" y="736"/>
                </a:cubicBezTo>
                <a:cubicBezTo>
                  <a:pt x="10953" y="741"/>
                  <a:pt x="10910" y="729"/>
                  <a:pt x="10850" y="692"/>
                </a:cubicBezTo>
                <a:moveTo>
                  <a:pt x="11169" y="256"/>
                </a:moveTo>
                <a:cubicBezTo>
                  <a:pt x="11185" y="310"/>
                  <a:pt x="11192" y="363"/>
                  <a:pt x="11198" y="419"/>
                </a:cubicBezTo>
                <a:cubicBezTo>
                  <a:pt x="11207" y="505"/>
                  <a:pt x="11213" y="591"/>
                  <a:pt x="11223" y="679"/>
                </a:cubicBezTo>
                <a:cubicBezTo>
                  <a:pt x="11229" y="731"/>
                  <a:pt x="11232" y="785"/>
                  <a:pt x="11251" y="834"/>
                </a:cubicBezTo>
                <a:moveTo>
                  <a:pt x="11462" y="597"/>
                </a:moveTo>
                <a:cubicBezTo>
                  <a:pt x="11466" y="592"/>
                  <a:pt x="11470" y="574"/>
                  <a:pt x="11481" y="578"/>
                </a:cubicBezTo>
                <a:cubicBezTo>
                  <a:pt x="11505" y="587"/>
                  <a:pt x="11539" y="658"/>
                  <a:pt x="11562" y="676"/>
                </a:cubicBezTo>
                <a:cubicBezTo>
                  <a:pt x="11620" y="721"/>
                  <a:pt x="11685" y="738"/>
                  <a:pt x="11757" y="741"/>
                </a:cubicBezTo>
                <a:cubicBezTo>
                  <a:pt x="11805" y="743"/>
                  <a:pt x="11863" y="747"/>
                  <a:pt x="11877" y="689"/>
                </a:cubicBezTo>
                <a:cubicBezTo>
                  <a:pt x="11891" y="629"/>
                  <a:pt x="11845" y="589"/>
                  <a:pt x="11793" y="571"/>
                </a:cubicBezTo>
                <a:cubicBezTo>
                  <a:pt x="11706" y="541"/>
                  <a:pt x="11611" y="562"/>
                  <a:pt x="11532" y="601"/>
                </a:cubicBezTo>
                <a:cubicBezTo>
                  <a:pt x="11464" y="637"/>
                  <a:pt x="11392" y="684"/>
                  <a:pt x="11380" y="763"/>
                </a:cubicBezTo>
                <a:cubicBezTo>
                  <a:pt x="11368" y="841"/>
                  <a:pt x="11469" y="872"/>
                  <a:pt x="11527" y="890"/>
                </a:cubicBezTo>
                <a:cubicBezTo>
                  <a:pt x="11608" y="915"/>
                  <a:pt x="11688" y="919"/>
                  <a:pt x="11772" y="925"/>
                </a:cubicBezTo>
                <a:moveTo>
                  <a:pt x="11726" y="421"/>
                </a:moveTo>
                <a:cubicBezTo>
                  <a:pt x="11827" y="425"/>
                  <a:pt x="11944" y="443"/>
                  <a:pt x="12012" y="528"/>
                </a:cubicBezTo>
                <a:cubicBezTo>
                  <a:pt x="12043" y="566"/>
                  <a:pt x="12052" y="645"/>
                  <a:pt x="12040" y="692"/>
                </a:cubicBezTo>
                <a:cubicBezTo>
                  <a:pt x="12032" y="724"/>
                  <a:pt x="12004" y="766"/>
                  <a:pt x="11978" y="787"/>
                </a:cubicBezTo>
                <a:cubicBezTo>
                  <a:pt x="11971" y="789"/>
                  <a:pt x="11970" y="790"/>
                  <a:pt x="11965" y="790"/>
                </a:cubicBezTo>
                <a:cubicBezTo>
                  <a:pt x="11960" y="764"/>
                  <a:pt x="11957" y="739"/>
                  <a:pt x="11957" y="711"/>
                </a:cubicBezTo>
                <a:cubicBezTo>
                  <a:pt x="11957" y="664"/>
                  <a:pt x="11985" y="626"/>
                  <a:pt x="12018" y="591"/>
                </a:cubicBezTo>
                <a:cubicBezTo>
                  <a:pt x="12056" y="553"/>
                  <a:pt x="12106" y="534"/>
                  <a:pt x="12160" y="541"/>
                </a:cubicBezTo>
                <a:cubicBezTo>
                  <a:pt x="12211" y="548"/>
                  <a:pt x="12240" y="601"/>
                  <a:pt x="12254" y="648"/>
                </a:cubicBezTo>
                <a:cubicBezTo>
                  <a:pt x="12264" y="680"/>
                  <a:pt x="12258" y="715"/>
                  <a:pt x="12255" y="743"/>
                </a:cubicBezTo>
                <a:cubicBezTo>
                  <a:pt x="12222" y="734"/>
                  <a:pt x="12198" y="732"/>
                  <a:pt x="12182" y="694"/>
                </a:cubicBezTo>
                <a:cubicBezTo>
                  <a:pt x="12168" y="660"/>
                  <a:pt x="12170" y="617"/>
                  <a:pt x="12196" y="590"/>
                </a:cubicBezTo>
                <a:cubicBezTo>
                  <a:pt x="12236" y="551"/>
                  <a:pt x="12306" y="534"/>
                  <a:pt x="12360" y="529"/>
                </a:cubicBezTo>
                <a:cubicBezTo>
                  <a:pt x="12423" y="523"/>
                  <a:pt x="12489" y="522"/>
                  <a:pt x="12534" y="574"/>
                </a:cubicBezTo>
                <a:cubicBezTo>
                  <a:pt x="12563" y="608"/>
                  <a:pt x="12576" y="678"/>
                  <a:pt x="12564" y="721"/>
                </a:cubicBezTo>
                <a:cubicBezTo>
                  <a:pt x="12557" y="746"/>
                  <a:pt x="12535" y="772"/>
                  <a:pt x="12522" y="794"/>
                </a:cubicBezTo>
                <a:moveTo>
                  <a:pt x="12680" y="603"/>
                </a:moveTo>
                <a:cubicBezTo>
                  <a:pt x="12690" y="587"/>
                  <a:pt x="12698" y="579"/>
                  <a:pt x="12709" y="566"/>
                </a:cubicBezTo>
                <a:cubicBezTo>
                  <a:pt x="12711" y="572"/>
                  <a:pt x="12715" y="592"/>
                  <a:pt x="12716" y="607"/>
                </a:cubicBezTo>
                <a:cubicBezTo>
                  <a:pt x="12719" y="649"/>
                  <a:pt x="12722" y="690"/>
                  <a:pt x="12754" y="719"/>
                </a:cubicBezTo>
                <a:cubicBezTo>
                  <a:pt x="12792" y="753"/>
                  <a:pt x="12846" y="750"/>
                  <a:pt x="12894" y="751"/>
                </a:cubicBezTo>
                <a:cubicBezTo>
                  <a:pt x="12938" y="752"/>
                  <a:pt x="12966" y="732"/>
                  <a:pt x="12973" y="686"/>
                </a:cubicBezTo>
                <a:cubicBezTo>
                  <a:pt x="12983" y="626"/>
                  <a:pt x="12932" y="584"/>
                  <a:pt x="12888" y="553"/>
                </a:cubicBezTo>
                <a:cubicBezTo>
                  <a:pt x="12849" y="526"/>
                  <a:pt x="12777" y="493"/>
                  <a:pt x="12728" y="518"/>
                </a:cubicBezTo>
                <a:cubicBezTo>
                  <a:pt x="12667" y="548"/>
                  <a:pt x="12635" y="658"/>
                  <a:pt x="12660" y="719"/>
                </a:cubicBezTo>
                <a:cubicBezTo>
                  <a:pt x="12692" y="798"/>
                  <a:pt x="12796" y="837"/>
                  <a:pt x="12870" y="861"/>
                </a:cubicBezTo>
                <a:cubicBezTo>
                  <a:pt x="12943" y="880"/>
                  <a:pt x="12966" y="887"/>
                  <a:pt x="13016" y="891"/>
                </a:cubicBezTo>
                <a:moveTo>
                  <a:pt x="13119" y="594"/>
                </a:moveTo>
                <a:cubicBezTo>
                  <a:pt x="13117" y="566"/>
                  <a:pt x="13102" y="503"/>
                  <a:pt x="13118" y="477"/>
                </a:cubicBezTo>
                <a:cubicBezTo>
                  <a:pt x="13124" y="471"/>
                  <a:pt x="13124" y="469"/>
                  <a:pt x="13129" y="470"/>
                </a:cubicBezTo>
                <a:cubicBezTo>
                  <a:pt x="13150" y="499"/>
                  <a:pt x="13176" y="541"/>
                  <a:pt x="13192" y="581"/>
                </a:cubicBezTo>
                <a:cubicBezTo>
                  <a:pt x="13216" y="644"/>
                  <a:pt x="13231" y="705"/>
                  <a:pt x="13234" y="771"/>
                </a:cubicBezTo>
                <a:cubicBezTo>
                  <a:pt x="13235" y="784"/>
                  <a:pt x="13239" y="823"/>
                  <a:pt x="13231" y="834"/>
                </a:cubicBezTo>
                <a:cubicBezTo>
                  <a:pt x="13229" y="834"/>
                  <a:pt x="13227" y="834"/>
                  <a:pt x="13225" y="834"/>
                </a:cubicBezTo>
                <a:cubicBezTo>
                  <a:pt x="13216" y="803"/>
                  <a:pt x="13209" y="775"/>
                  <a:pt x="13213" y="740"/>
                </a:cubicBezTo>
                <a:cubicBezTo>
                  <a:pt x="13219" y="678"/>
                  <a:pt x="13263" y="612"/>
                  <a:pt x="13311" y="571"/>
                </a:cubicBezTo>
                <a:cubicBezTo>
                  <a:pt x="13340" y="547"/>
                  <a:pt x="13404" y="517"/>
                  <a:pt x="13443" y="535"/>
                </a:cubicBezTo>
                <a:cubicBezTo>
                  <a:pt x="13491" y="557"/>
                  <a:pt x="13493" y="640"/>
                  <a:pt x="13495" y="682"/>
                </a:cubicBezTo>
                <a:cubicBezTo>
                  <a:pt x="13498" y="744"/>
                  <a:pt x="13492" y="787"/>
                  <a:pt x="13462" y="841"/>
                </a:cubicBezTo>
                <a:cubicBezTo>
                  <a:pt x="13451" y="861"/>
                  <a:pt x="13439" y="880"/>
                  <a:pt x="13430" y="901"/>
                </a:cubicBezTo>
                <a:cubicBezTo>
                  <a:pt x="13430" y="902"/>
                  <a:pt x="13430" y="902"/>
                  <a:pt x="13430" y="903"/>
                </a:cubicBezTo>
                <a:moveTo>
                  <a:pt x="13808" y="214"/>
                </a:moveTo>
                <a:cubicBezTo>
                  <a:pt x="13808" y="234"/>
                  <a:pt x="13808" y="236"/>
                  <a:pt x="13808" y="256"/>
                </a:cubicBezTo>
                <a:cubicBezTo>
                  <a:pt x="13808" y="409"/>
                  <a:pt x="13787" y="575"/>
                  <a:pt x="13811" y="728"/>
                </a:cubicBezTo>
                <a:cubicBezTo>
                  <a:pt x="13820" y="784"/>
                  <a:pt x="13843" y="843"/>
                  <a:pt x="13863" y="896"/>
                </a:cubicBezTo>
                <a:cubicBezTo>
                  <a:pt x="13877" y="932"/>
                  <a:pt x="13891" y="963"/>
                  <a:pt x="13930" y="973"/>
                </a:cubicBezTo>
                <a:cubicBezTo>
                  <a:pt x="13964" y="981"/>
                  <a:pt x="14002" y="966"/>
                  <a:pt x="14032" y="952"/>
                </a:cubicBezTo>
                <a:cubicBezTo>
                  <a:pt x="14044" y="946"/>
                  <a:pt x="14055" y="939"/>
                  <a:pt x="14067" y="933"/>
                </a:cubicBezTo>
                <a:moveTo>
                  <a:pt x="13695" y="623"/>
                </a:moveTo>
                <a:cubicBezTo>
                  <a:pt x="13740" y="615"/>
                  <a:pt x="13790" y="609"/>
                  <a:pt x="13838" y="607"/>
                </a:cubicBezTo>
                <a:cubicBezTo>
                  <a:pt x="13907" y="604"/>
                  <a:pt x="13976" y="604"/>
                  <a:pt x="14045" y="604"/>
                </a:cubicBezTo>
                <a:cubicBezTo>
                  <a:pt x="14093" y="604"/>
                  <a:pt x="14140" y="604"/>
                  <a:pt x="14188" y="604"/>
                </a:cubicBezTo>
                <a:moveTo>
                  <a:pt x="14443" y="528"/>
                </a:moveTo>
                <a:cubicBezTo>
                  <a:pt x="14448" y="528"/>
                  <a:pt x="14450" y="528"/>
                  <a:pt x="14453" y="528"/>
                </a:cubicBezTo>
                <a:cubicBezTo>
                  <a:pt x="14452" y="523"/>
                  <a:pt x="14459" y="508"/>
                  <a:pt x="14451" y="504"/>
                </a:cubicBezTo>
                <a:cubicBezTo>
                  <a:pt x="14427" y="492"/>
                  <a:pt x="14375" y="491"/>
                  <a:pt x="14351" y="499"/>
                </a:cubicBezTo>
                <a:cubicBezTo>
                  <a:pt x="14291" y="518"/>
                  <a:pt x="14216" y="573"/>
                  <a:pt x="14193" y="636"/>
                </a:cubicBezTo>
                <a:cubicBezTo>
                  <a:pt x="14180" y="669"/>
                  <a:pt x="14182" y="708"/>
                  <a:pt x="14212" y="728"/>
                </a:cubicBezTo>
                <a:cubicBezTo>
                  <a:pt x="14246" y="751"/>
                  <a:pt x="14288" y="748"/>
                  <a:pt x="14326" y="747"/>
                </a:cubicBezTo>
                <a:cubicBezTo>
                  <a:pt x="14364" y="746"/>
                  <a:pt x="14386" y="723"/>
                  <a:pt x="14406" y="692"/>
                </a:cubicBezTo>
                <a:cubicBezTo>
                  <a:pt x="14420" y="671"/>
                  <a:pt x="14429" y="645"/>
                  <a:pt x="14439" y="622"/>
                </a:cubicBezTo>
                <a:cubicBezTo>
                  <a:pt x="14439" y="621"/>
                  <a:pt x="14440" y="619"/>
                  <a:pt x="14440" y="618"/>
                </a:cubicBezTo>
                <a:cubicBezTo>
                  <a:pt x="14433" y="655"/>
                  <a:pt x="14424" y="691"/>
                  <a:pt x="14423" y="729"/>
                </a:cubicBezTo>
                <a:cubicBezTo>
                  <a:pt x="14422" y="765"/>
                  <a:pt x="14448" y="766"/>
                  <a:pt x="14478" y="767"/>
                </a:cubicBezTo>
                <a:cubicBezTo>
                  <a:pt x="14521" y="769"/>
                  <a:pt x="14544" y="761"/>
                  <a:pt x="14560" y="718"/>
                </a:cubicBezTo>
                <a:cubicBezTo>
                  <a:pt x="14578" y="671"/>
                  <a:pt x="14569" y="609"/>
                  <a:pt x="14569" y="560"/>
                </a:cubicBezTo>
                <a:cubicBezTo>
                  <a:pt x="14569" y="528"/>
                  <a:pt x="14569" y="496"/>
                  <a:pt x="14570" y="464"/>
                </a:cubicBezTo>
                <a:cubicBezTo>
                  <a:pt x="14600" y="469"/>
                  <a:pt x="14610" y="477"/>
                  <a:pt x="14635" y="499"/>
                </a:cubicBezTo>
                <a:cubicBezTo>
                  <a:pt x="14681" y="540"/>
                  <a:pt x="14734" y="581"/>
                  <a:pt x="14772" y="632"/>
                </a:cubicBezTo>
                <a:cubicBezTo>
                  <a:pt x="14793" y="659"/>
                  <a:pt x="14808" y="705"/>
                  <a:pt x="14798" y="740"/>
                </a:cubicBezTo>
                <a:cubicBezTo>
                  <a:pt x="14794" y="755"/>
                  <a:pt x="14783" y="773"/>
                  <a:pt x="14778" y="788"/>
                </a:cubicBezTo>
                <a:cubicBezTo>
                  <a:pt x="14825" y="781"/>
                  <a:pt x="14858" y="770"/>
                  <a:pt x="14903" y="751"/>
                </a:cubicBezTo>
                <a:moveTo>
                  <a:pt x="15068" y="551"/>
                </a:moveTo>
                <a:cubicBezTo>
                  <a:pt x="15073" y="535"/>
                  <a:pt x="15086" y="518"/>
                  <a:pt x="15061" y="551"/>
                </a:cubicBezTo>
                <a:cubicBezTo>
                  <a:pt x="15042" y="576"/>
                  <a:pt x="15043" y="595"/>
                  <a:pt x="15041" y="626"/>
                </a:cubicBezTo>
                <a:cubicBezTo>
                  <a:pt x="15081" y="639"/>
                  <a:pt x="15109" y="645"/>
                  <a:pt x="15155" y="643"/>
                </a:cubicBezTo>
                <a:cubicBezTo>
                  <a:pt x="15218" y="641"/>
                  <a:pt x="15266" y="619"/>
                  <a:pt x="15304" y="566"/>
                </a:cubicBezTo>
                <a:cubicBezTo>
                  <a:pt x="15333" y="528"/>
                  <a:pt x="15345" y="477"/>
                  <a:pt x="15358" y="432"/>
                </a:cubicBezTo>
                <a:cubicBezTo>
                  <a:pt x="15363" y="415"/>
                  <a:pt x="15364" y="412"/>
                  <a:pt x="15365" y="402"/>
                </a:cubicBezTo>
                <a:cubicBezTo>
                  <a:pt x="15343" y="468"/>
                  <a:pt x="15300" y="527"/>
                  <a:pt x="15271" y="591"/>
                </a:cubicBezTo>
                <a:cubicBezTo>
                  <a:pt x="15228" y="688"/>
                  <a:pt x="15201" y="787"/>
                  <a:pt x="15183" y="889"/>
                </a:cubicBezTo>
                <a:cubicBezTo>
                  <a:pt x="15169" y="970"/>
                  <a:pt x="15194" y="1156"/>
                  <a:pt x="15140" y="1221"/>
                </a:cubicBezTo>
                <a:cubicBezTo>
                  <a:pt x="15131" y="1221"/>
                  <a:pt x="15127" y="1221"/>
                  <a:pt x="15121" y="1221"/>
                </a:cubicBezTo>
                <a:cubicBezTo>
                  <a:pt x="15099" y="1187"/>
                  <a:pt x="15090" y="1144"/>
                  <a:pt x="15098" y="1103"/>
                </a:cubicBezTo>
                <a:cubicBezTo>
                  <a:pt x="15109" y="1050"/>
                  <a:pt x="15155" y="1006"/>
                  <a:pt x="15198" y="977"/>
                </a:cubicBezTo>
                <a:cubicBezTo>
                  <a:pt x="15271" y="928"/>
                  <a:pt x="15360" y="919"/>
                  <a:pt x="15443" y="90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45" name="Freeform 12"/>
          <p:cNvSpPr/>
          <p:nvPr/>
        </p:nvSpPr>
        <p:spPr>
          <a:xfrm>
            <a:off x="1899720" y="1790280"/>
            <a:ext cx="2558160" cy="72000"/>
          </a:xfrm>
          <a:custGeom>
            <a:avLst/>
            <a:gdLst/>
            <a:ahLst/>
            <a:rect l="0" t="0" r="r" b="b"/>
            <a:pathLst>
              <a:path w="7106" h="200">
                <a:moveTo>
                  <a:pt x="7" y="164"/>
                </a:moveTo>
                <a:cubicBezTo>
                  <a:pt x="2" y="151"/>
                  <a:pt x="0" y="149"/>
                  <a:pt x="1" y="141"/>
                </a:cubicBezTo>
                <a:cubicBezTo>
                  <a:pt x="31" y="156"/>
                  <a:pt x="52" y="175"/>
                  <a:pt x="78" y="199"/>
                </a:cubicBezTo>
                <a:moveTo>
                  <a:pt x="6941" y="30"/>
                </a:moveTo>
                <a:cubicBezTo>
                  <a:pt x="6959" y="0"/>
                  <a:pt x="7025" y="69"/>
                  <a:pt x="7053" y="91"/>
                </a:cubicBezTo>
                <a:cubicBezTo>
                  <a:pt x="7070" y="104"/>
                  <a:pt x="7088" y="119"/>
                  <a:pt x="7105" y="13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46" name="Freeform 13"/>
          <p:cNvSpPr/>
          <p:nvPr/>
        </p:nvSpPr>
        <p:spPr>
          <a:xfrm>
            <a:off x="622080" y="1854360"/>
            <a:ext cx="967320" cy="193320"/>
          </a:xfrm>
          <a:custGeom>
            <a:avLst/>
            <a:gdLst/>
            <a:ahLst/>
            <a:rect l="0" t="0" r="r" b="b"/>
            <a:pathLst>
              <a:path w="2687" h="537">
                <a:moveTo>
                  <a:pt x="205" y="168"/>
                </a:moveTo>
                <a:cubicBezTo>
                  <a:pt x="180" y="154"/>
                  <a:pt x="158" y="140"/>
                  <a:pt x="134" y="123"/>
                </a:cubicBezTo>
                <a:cubicBezTo>
                  <a:pt x="151" y="145"/>
                  <a:pt x="167" y="169"/>
                  <a:pt x="189" y="190"/>
                </a:cubicBezTo>
                <a:cubicBezTo>
                  <a:pt x="219" y="219"/>
                  <a:pt x="233" y="220"/>
                  <a:pt x="269" y="227"/>
                </a:cubicBezTo>
                <a:cubicBezTo>
                  <a:pt x="273" y="227"/>
                  <a:pt x="277" y="226"/>
                  <a:pt x="281" y="226"/>
                </a:cubicBezTo>
                <a:cubicBezTo>
                  <a:pt x="290" y="194"/>
                  <a:pt x="331" y="153"/>
                  <a:pt x="290" y="123"/>
                </a:cubicBezTo>
                <a:cubicBezTo>
                  <a:pt x="249" y="93"/>
                  <a:pt x="178" y="125"/>
                  <a:pt x="145" y="148"/>
                </a:cubicBezTo>
                <a:cubicBezTo>
                  <a:pt x="82" y="191"/>
                  <a:pt x="28" y="280"/>
                  <a:pt x="14" y="355"/>
                </a:cubicBezTo>
                <a:cubicBezTo>
                  <a:pt x="0" y="430"/>
                  <a:pt x="14" y="483"/>
                  <a:pt x="93" y="508"/>
                </a:cubicBezTo>
                <a:cubicBezTo>
                  <a:pt x="181" y="536"/>
                  <a:pt x="303" y="528"/>
                  <a:pt x="388" y="497"/>
                </a:cubicBezTo>
                <a:cubicBezTo>
                  <a:pt x="478" y="465"/>
                  <a:pt x="593" y="391"/>
                  <a:pt x="619" y="292"/>
                </a:cubicBezTo>
                <a:cubicBezTo>
                  <a:pt x="634" y="238"/>
                  <a:pt x="621" y="168"/>
                  <a:pt x="619" y="112"/>
                </a:cubicBezTo>
                <a:cubicBezTo>
                  <a:pt x="622" y="151"/>
                  <a:pt x="623" y="170"/>
                  <a:pt x="632" y="208"/>
                </a:cubicBezTo>
                <a:cubicBezTo>
                  <a:pt x="654" y="302"/>
                  <a:pt x="681" y="412"/>
                  <a:pt x="750" y="485"/>
                </a:cubicBezTo>
                <a:cubicBezTo>
                  <a:pt x="753" y="485"/>
                  <a:pt x="756" y="485"/>
                  <a:pt x="759" y="485"/>
                </a:cubicBezTo>
                <a:cubicBezTo>
                  <a:pt x="768" y="468"/>
                  <a:pt x="785" y="441"/>
                  <a:pt x="793" y="412"/>
                </a:cubicBezTo>
                <a:cubicBezTo>
                  <a:pt x="805" y="369"/>
                  <a:pt x="816" y="255"/>
                  <a:pt x="869" y="238"/>
                </a:cubicBezTo>
                <a:cubicBezTo>
                  <a:pt x="902" y="228"/>
                  <a:pt x="919" y="242"/>
                  <a:pt x="942" y="263"/>
                </a:cubicBezTo>
                <a:cubicBezTo>
                  <a:pt x="1001" y="318"/>
                  <a:pt x="1016" y="381"/>
                  <a:pt x="1107" y="395"/>
                </a:cubicBezTo>
                <a:cubicBezTo>
                  <a:pt x="1174" y="405"/>
                  <a:pt x="1245" y="389"/>
                  <a:pt x="1299" y="350"/>
                </a:cubicBezTo>
                <a:cubicBezTo>
                  <a:pt x="1334" y="324"/>
                  <a:pt x="1365" y="277"/>
                  <a:pt x="1350" y="233"/>
                </a:cubicBezTo>
                <a:cubicBezTo>
                  <a:pt x="1332" y="171"/>
                  <a:pt x="1254" y="160"/>
                  <a:pt x="1198" y="172"/>
                </a:cubicBezTo>
                <a:cubicBezTo>
                  <a:pt x="1139" y="185"/>
                  <a:pt x="1076" y="264"/>
                  <a:pt x="1044" y="310"/>
                </a:cubicBezTo>
                <a:cubicBezTo>
                  <a:pt x="1014" y="352"/>
                  <a:pt x="997" y="397"/>
                  <a:pt x="1026" y="443"/>
                </a:cubicBezTo>
                <a:cubicBezTo>
                  <a:pt x="1062" y="499"/>
                  <a:pt x="1267" y="468"/>
                  <a:pt x="1317" y="459"/>
                </a:cubicBezTo>
                <a:cubicBezTo>
                  <a:pt x="1372" y="448"/>
                  <a:pt x="1490" y="417"/>
                  <a:pt x="1517" y="357"/>
                </a:cubicBezTo>
                <a:cubicBezTo>
                  <a:pt x="1535" y="315"/>
                  <a:pt x="1532" y="269"/>
                  <a:pt x="1523" y="226"/>
                </a:cubicBezTo>
                <a:cubicBezTo>
                  <a:pt x="1515" y="202"/>
                  <a:pt x="1514" y="196"/>
                  <a:pt x="1505" y="183"/>
                </a:cubicBezTo>
                <a:cubicBezTo>
                  <a:pt x="1513" y="212"/>
                  <a:pt x="1517" y="227"/>
                  <a:pt x="1528" y="255"/>
                </a:cubicBezTo>
                <a:cubicBezTo>
                  <a:pt x="1550" y="308"/>
                  <a:pt x="1579" y="365"/>
                  <a:pt x="1613" y="413"/>
                </a:cubicBezTo>
                <a:cubicBezTo>
                  <a:pt x="1632" y="441"/>
                  <a:pt x="1645" y="447"/>
                  <a:pt x="1669" y="461"/>
                </a:cubicBezTo>
                <a:cubicBezTo>
                  <a:pt x="1674" y="461"/>
                  <a:pt x="1678" y="461"/>
                  <a:pt x="1683" y="461"/>
                </a:cubicBezTo>
                <a:cubicBezTo>
                  <a:pt x="1709" y="430"/>
                  <a:pt x="1735" y="398"/>
                  <a:pt x="1760" y="367"/>
                </a:cubicBezTo>
                <a:cubicBezTo>
                  <a:pt x="1797" y="320"/>
                  <a:pt x="1816" y="312"/>
                  <a:pt x="1863" y="291"/>
                </a:cubicBezTo>
                <a:cubicBezTo>
                  <a:pt x="1886" y="329"/>
                  <a:pt x="1906" y="390"/>
                  <a:pt x="1954" y="406"/>
                </a:cubicBezTo>
                <a:cubicBezTo>
                  <a:pt x="2005" y="423"/>
                  <a:pt x="2076" y="417"/>
                  <a:pt x="2124" y="395"/>
                </a:cubicBezTo>
                <a:cubicBezTo>
                  <a:pt x="2196" y="362"/>
                  <a:pt x="2255" y="301"/>
                  <a:pt x="2253" y="221"/>
                </a:cubicBezTo>
                <a:cubicBezTo>
                  <a:pt x="2252" y="158"/>
                  <a:pt x="2222" y="120"/>
                  <a:pt x="2188" y="69"/>
                </a:cubicBezTo>
                <a:cubicBezTo>
                  <a:pt x="2173" y="47"/>
                  <a:pt x="2151" y="19"/>
                  <a:pt x="2136" y="0"/>
                </a:cubicBezTo>
                <a:cubicBezTo>
                  <a:pt x="2130" y="47"/>
                  <a:pt x="2123" y="90"/>
                  <a:pt x="2123" y="139"/>
                </a:cubicBezTo>
                <a:cubicBezTo>
                  <a:pt x="2123" y="217"/>
                  <a:pt x="2130" y="270"/>
                  <a:pt x="2171" y="339"/>
                </a:cubicBezTo>
                <a:cubicBezTo>
                  <a:pt x="2198" y="384"/>
                  <a:pt x="2234" y="414"/>
                  <a:pt x="2268" y="451"/>
                </a:cubicBezTo>
                <a:moveTo>
                  <a:pt x="2021" y="330"/>
                </a:moveTo>
                <a:cubicBezTo>
                  <a:pt x="2071" y="296"/>
                  <a:pt x="2145" y="298"/>
                  <a:pt x="2206" y="294"/>
                </a:cubicBezTo>
                <a:cubicBezTo>
                  <a:pt x="2365" y="284"/>
                  <a:pt x="2526" y="285"/>
                  <a:pt x="2686" y="28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47" name="Freeform 14"/>
          <p:cNvSpPr/>
          <p:nvPr/>
        </p:nvSpPr>
        <p:spPr>
          <a:xfrm>
            <a:off x="1919160" y="1867320"/>
            <a:ext cx="576720" cy="276120"/>
          </a:xfrm>
          <a:custGeom>
            <a:avLst/>
            <a:gdLst/>
            <a:ahLst/>
            <a:rect l="0" t="0" r="r" b="b"/>
            <a:pathLst>
              <a:path w="1602" h="767">
                <a:moveTo>
                  <a:pt x="0" y="113"/>
                </a:moveTo>
                <a:cubicBezTo>
                  <a:pt x="14" y="137"/>
                  <a:pt x="26" y="162"/>
                  <a:pt x="36" y="188"/>
                </a:cubicBezTo>
                <a:cubicBezTo>
                  <a:pt x="53" y="233"/>
                  <a:pt x="63" y="282"/>
                  <a:pt x="84" y="326"/>
                </a:cubicBezTo>
                <a:cubicBezTo>
                  <a:pt x="100" y="359"/>
                  <a:pt x="114" y="374"/>
                  <a:pt x="148" y="379"/>
                </a:cubicBezTo>
                <a:moveTo>
                  <a:pt x="476" y="27"/>
                </a:moveTo>
                <a:cubicBezTo>
                  <a:pt x="483" y="21"/>
                  <a:pt x="470" y="12"/>
                  <a:pt x="482" y="6"/>
                </a:cubicBezTo>
                <a:cubicBezTo>
                  <a:pt x="485" y="4"/>
                  <a:pt x="491" y="3"/>
                  <a:pt x="493" y="3"/>
                </a:cubicBezTo>
                <a:cubicBezTo>
                  <a:pt x="520" y="0"/>
                  <a:pt x="533" y="13"/>
                  <a:pt x="548" y="35"/>
                </a:cubicBezTo>
                <a:cubicBezTo>
                  <a:pt x="590" y="94"/>
                  <a:pt x="597" y="174"/>
                  <a:pt x="607" y="243"/>
                </a:cubicBezTo>
                <a:cubicBezTo>
                  <a:pt x="619" y="324"/>
                  <a:pt x="624" y="409"/>
                  <a:pt x="648" y="488"/>
                </a:cubicBezTo>
                <a:cubicBezTo>
                  <a:pt x="661" y="531"/>
                  <a:pt x="683" y="597"/>
                  <a:pt x="715" y="631"/>
                </a:cubicBezTo>
                <a:cubicBezTo>
                  <a:pt x="734" y="651"/>
                  <a:pt x="740" y="649"/>
                  <a:pt x="764" y="652"/>
                </a:cubicBezTo>
                <a:cubicBezTo>
                  <a:pt x="767" y="650"/>
                  <a:pt x="770" y="647"/>
                  <a:pt x="773" y="645"/>
                </a:cubicBezTo>
                <a:cubicBezTo>
                  <a:pt x="789" y="582"/>
                  <a:pt x="801" y="518"/>
                  <a:pt x="779" y="453"/>
                </a:cubicBezTo>
                <a:cubicBezTo>
                  <a:pt x="765" y="410"/>
                  <a:pt x="711" y="342"/>
                  <a:pt x="730" y="293"/>
                </a:cubicBezTo>
                <a:cubicBezTo>
                  <a:pt x="741" y="264"/>
                  <a:pt x="783" y="257"/>
                  <a:pt x="810" y="248"/>
                </a:cubicBezTo>
                <a:cubicBezTo>
                  <a:pt x="866" y="228"/>
                  <a:pt x="926" y="216"/>
                  <a:pt x="983" y="202"/>
                </a:cubicBezTo>
                <a:cubicBezTo>
                  <a:pt x="1042" y="187"/>
                  <a:pt x="1118" y="172"/>
                  <a:pt x="1163" y="126"/>
                </a:cubicBezTo>
                <a:cubicBezTo>
                  <a:pt x="1174" y="115"/>
                  <a:pt x="1169" y="108"/>
                  <a:pt x="1175" y="99"/>
                </a:cubicBezTo>
                <a:cubicBezTo>
                  <a:pt x="1175" y="98"/>
                  <a:pt x="1175" y="97"/>
                  <a:pt x="1175" y="96"/>
                </a:cubicBezTo>
                <a:cubicBezTo>
                  <a:pt x="1178" y="139"/>
                  <a:pt x="1186" y="167"/>
                  <a:pt x="1198" y="209"/>
                </a:cubicBezTo>
                <a:cubicBezTo>
                  <a:pt x="1217" y="275"/>
                  <a:pt x="1221" y="337"/>
                  <a:pt x="1221" y="406"/>
                </a:cubicBezTo>
                <a:cubicBezTo>
                  <a:pt x="1221" y="470"/>
                  <a:pt x="1218" y="534"/>
                  <a:pt x="1217" y="598"/>
                </a:cubicBezTo>
                <a:cubicBezTo>
                  <a:pt x="1216" y="646"/>
                  <a:pt x="1218" y="675"/>
                  <a:pt x="1241" y="717"/>
                </a:cubicBezTo>
                <a:cubicBezTo>
                  <a:pt x="1247" y="728"/>
                  <a:pt x="1271" y="766"/>
                  <a:pt x="1286" y="766"/>
                </a:cubicBezTo>
                <a:cubicBezTo>
                  <a:pt x="1305" y="766"/>
                  <a:pt x="1308" y="761"/>
                  <a:pt x="1323" y="748"/>
                </a:cubicBezTo>
                <a:cubicBezTo>
                  <a:pt x="1374" y="703"/>
                  <a:pt x="1420" y="640"/>
                  <a:pt x="1460" y="585"/>
                </a:cubicBezTo>
                <a:cubicBezTo>
                  <a:pt x="1474" y="566"/>
                  <a:pt x="1505" y="526"/>
                  <a:pt x="1491" y="499"/>
                </a:cubicBezTo>
                <a:cubicBezTo>
                  <a:pt x="1467" y="450"/>
                  <a:pt x="1384" y="433"/>
                  <a:pt x="1338" y="416"/>
                </a:cubicBezTo>
                <a:cubicBezTo>
                  <a:pt x="1237" y="378"/>
                  <a:pt x="1132" y="350"/>
                  <a:pt x="1030" y="316"/>
                </a:cubicBezTo>
                <a:cubicBezTo>
                  <a:pt x="1044" y="311"/>
                  <a:pt x="1092" y="294"/>
                  <a:pt x="1117" y="291"/>
                </a:cubicBezTo>
                <a:cubicBezTo>
                  <a:pt x="1278" y="271"/>
                  <a:pt x="1440" y="260"/>
                  <a:pt x="1601" y="23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48" name="Freeform 15"/>
          <p:cNvSpPr/>
          <p:nvPr/>
        </p:nvSpPr>
        <p:spPr>
          <a:xfrm>
            <a:off x="2854440" y="1875960"/>
            <a:ext cx="427320" cy="305640"/>
          </a:xfrm>
          <a:custGeom>
            <a:avLst/>
            <a:gdLst/>
            <a:ahLst/>
            <a:rect l="0" t="0" r="r" b="b"/>
            <a:pathLst>
              <a:path w="1187" h="849">
                <a:moveTo>
                  <a:pt x="98" y="323"/>
                </a:moveTo>
                <a:cubicBezTo>
                  <a:pt x="109" y="295"/>
                  <a:pt x="119" y="273"/>
                  <a:pt x="135" y="249"/>
                </a:cubicBezTo>
                <a:cubicBezTo>
                  <a:pt x="131" y="328"/>
                  <a:pt x="110" y="395"/>
                  <a:pt x="86" y="473"/>
                </a:cubicBezTo>
                <a:cubicBezTo>
                  <a:pt x="58" y="561"/>
                  <a:pt x="34" y="651"/>
                  <a:pt x="13" y="742"/>
                </a:cubicBezTo>
                <a:cubicBezTo>
                  <a:pt x="5" y="777"/>
                  <a:pt x="1" y="809"/>
                  <a:pt x="0" y="846"/>
                </a:cubicBezTo>
                <a:cubicBezTo>
                  <a:pt x="0" y="847"/>
                  <a:pt x="0" y="847"/>
                  <a:pt x="0" y="848"/>
                </a:cubicBezTo>
                <a:cubicBezTo>
                  <a:pt x="17" y="805"/>
                  <a:pt x="32" y="765"/>
                  <a:pt x="40" y="719"/>
                </a:cubicBezTo>
                <a:cubicBezTo>
                  <a:pt x="56" y="628"/>
                  <a:pt x="58" y="539"/>
                  <a:pt x="85" y="451"/>
                </a:cubicBezTo>
                <a:cubicBezTo>
                  <a:pt x="103" y="390"/>
                  <a:pt x="125" y="326"/>
                  <a:pt x="164" y="277"/>
                </a:cubicBezTo>
                <a:cubicBezTo>
                  <a:pt x="187" y="247"/>
                  <a:pt x="243" y="227"/>
                  <a:pt x="280" y="243"/>
                </a:cubicBezTo>
                <a:cubicBezTo>
                  <a:pt x="350" y="273"/>
                  <a:pt x="388" y="367"/>
                  <a:pt x="417" y="430"/>
                </a:cubicBezTo>
                <a:cubicBezTo>
                  <a:pt x="449" y="501"/>
                  <a:pt x="473" y="574"/>
                  <a:pt x="498" y="647"/>
                </a:cubicBezTo>
                <a:cubicBezTo>
                  <a:pt x="509" y="679"/>
                  <a:pt x="521" y="729"/>
                  <a:pt x="557" y="743"/>
                </a:cubicBezTo>
                <a:cubicBezTo>
                  <a:pt x="572" y="748"/>
                  <a:pt x="584" y="746"/>
                  <a:pt x="601" y="749"/>
                </a:cubicBezTo>
                <a:moveTo>
                  <a:pt x="144" y="551"/>
                </a:moveTo>
                <a:cubicBezTo>
                  <a:pt x="165" y="542"/>
                  <a:pt x="199" y="537"/>
                  <a:pt x="228" y="534"/>
                </a:cubicBezTo>
                <a:cubicBezTo>
                  <a:pt x="317" y="523"/>
                  <a:pt x="407" y="522"/>
                  <a:pt x="495" y="508"/>
                </a:cubicBezTo>
                <a:cubicBezTo>
                  <a:pt x="545" y="498"/>
                  <a:pt x="562" y="494"/>
                  <a:pt x="595" y="480"/>
                </a:cubicBezTo>
                <a:moveTo>
                  <a:pt x="819" y="44"/>
                </a:moveTo>
                <a:cubicBezTo>
                  <a:pt x="790" y="24"/>
                  <a:pt x="752" y="0"/>
                  <a:pt x="713" y="15"/>
                </a:cubicBezTo>
                <a:cubicBezTo>
                  <a:pt x="662" y="35"/>
                  <a:pt x="610" y="98"/>
                  <a:pt x="595" y="149"/>
                </a:cubicBezTo>
                <a:cubicBezTo>
                  <a:pt x="574" y="217"/>
                  <a:pt x="601" y="260"/>
                  <a:pt x="661" y="293"/>
                </a:cubicBezTo>
                <a:cubicBezTo>
                  <a:pt x="738" y="334"/>
                  <a:pt x="827" y="339"/>
                  <a:pt x="913" y="341"/>
                </a:cubicBezTo>
                <a:cubicBezTo>
                  <a:pt x="991" y="343"/>
                  <a:pt x="1059" y="344"/>
                  <a:pt x="1132" y="315"/>
                </a:cubicBezTo>
                <a:cubicBezTo>
                  <a:pt x="1154" y="306"/>
                  <a:pt x="1173" y="292"/>
                  <a:pt x="1186" y="27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49" name="Freeform 16"/>
          <p:cNvSpPr/>
          <p:nvPr/>
        </p:nvSpPr>
        <p:spPr>
          <a:xfrm>
            <a:off x="3620160" y="1735200"/>
            <a:ext cx="1355760" cy="316440"/>
          </a:xfrm>
          <a:custGeom>
            <a:avLst/>
            <a:gdLst/>
            <a:ahLst/>
            <a:rect l="0" t="0" r="r" b="b"/>
            <a:pathLst>
              <a:path w="3766" h="879">
                <a:moveTo>
                  <a:pt x="324" y="464"/>
                </a:moveTo>
                <a:cubicBezTo>
                  <a:pt x="240" y="473"/>
                  <a:pt x="217" y="511"/>
                  <a:pt x="158" y="567"/>
                </a:cubicBezTo>
                <a:cubicBezTo>
                  <a:pt x="102" y="621"/>
                  <a:pt x="31" y="678"/>
                  <a:pt x="15" y="758"/>
                </a:cubicBezTo>
                <a:cubicBezTo>
                  <a:pt x="0" y="831"/>
                  <a:pt x="31" y="855"/>
                  <a:pt x="100" y="866"/>
                </a:cubicBezTo>
                <a:cubicBezTo>
                  <a:pt x="179" y="878"/>
                  <a:pt x="263" y="871"/>
                  <a:pt x="342" y="871"/>
                </a:cubicBezTo>
                <a:moveTo>
                  <a:pt x="775" y="727"/>
                </a:moveTo>
                <a:cubicBezTo>
                  <a:pt x="812" y="682"/>
                  <a:pt x="865" y="628"/>
                  <a:pt x="845" y="560"/>
                </a:cubicBezTo>
                <a:cubicBezTo>
                  <a:pt x="829" y="505"/>
                  <a:pt x="715" y="517"/>
                  <a:pt x="676" y="527"/>
                </a:cubicBezTo>
                <a:cubicBezTo>
                  <a:pt x="612" y="544"/>
                  <a:pt x="516" y="593"/>
                  <a:pt x="488" y="660"/>
                </a:cubicBezTo>
                <a:cubicBezTo>
                  <a:pt x="485" y="690"/>
                  <a:pt x="484" y="699"/>
                  <a:pt x="487" y="719"/>
                </a:cubicBezTo>
                <a:cubicBezTo>
                  <a:pt x="564" y="755"/>
                  <a:pt x="628" y="759"/>
                  <a:pt x="712" y="760"/>
                </a:cubicBezTo>
                <a:cubicBezTo>
                  <a:pt x="786" y="761"/>
                  <a:pt x="829" y="755"/>
                  <a:pt x="870" y="695"/>
                </a:cubicBezTo>
                <a:cubicBezTo>
                  <a:pt x="866" y="628"/>
                  <a:pt x="843" y="605"/>
                  <a:pt x="785" y="568"/>
                </a:cubicBezTo>
                <a:cubicBezTo>
                  <a:pt x="740" y="539"/>
                  <a:pt x="691" y="522"/>
                  <a:pt x="643" y="501"/>
                </a:cubicBezTo>
                <a:cubicBezTo>
                  <a:pt x="642" y="500"/>
                  <a:pt x="640" y="499"/>
                  <a:pt x="639" y="498"/>
                </a:cubicBezTo>
                <a:cubicBezTo>
                  <a:pt x="792" y="498"/>
                  <a:pt x="943" y="479"/>
                  <a:pt x="1097" y="474"/>
                </a:cubicBezTo>
                <a:cubicBezTo>
                  <a:pt x="1168" y="472"/>
                  <a:pt x="1229" y="472"/>
                  <a:pt x="1292" y="509"/>
                </a:cubicBezTo>
                <a:cubicBezTo>
                  <a:pt x="1367" y="553"/>
                  <a:pt x="1412" y="642"/>
                  <a:pt x="1392" y="730"/>
                </a:cubicBezTo>
                <a:cubicBezTo>
                  <a:pt x="1377" y="796"/>
                  <a:pt x="1312" y="818"/>
                  <a:pt x="1253" y="813"/>
                </a:cubicBezTo>
                <a:cubicBezTo>
                  <a:pt x="1204" y="808"/>
                  <a:pt x="1176" y="766"/>
                  <a:pt x="1163" y="721"/>
                </a:cubicBezTo>
                <a:cubicBezTo>
                  <a:pt x="1152" y="683"/>
                  <a:pt x="1150" y="634"/>
                  <a:pt x="1177" y="603"/>
                </a:cubicBezTo>
                <a:cubicBezTo>
                  <a:pt x="1230" y="543"/>
                  <a:pt x="1332" y="538"/>
                  <a:pt x="1405" y="544"/>
                </a:cubicBezTo>
                <a:cubicBezTo>
                  <a:pt x="1486" y="551"/>
                  <a:pt x="1566" y="591"/>
                  <a:pt x="1617" y="657"/>
                </a:cubicBezTo>
                <a:cubicBezTo>
                  <a:pt x="1647" y="695"/>
                  <a:pt x="1648" y="736"/>
                  <a:pt x="1653" y="781"/>
                </a:cubicBezTo>
                <a:cubicBezTo>
                  <a:pt x="1654" y="790"/>
                  <a:pt x="1653" y="778"/>
                  <a:pt x="1653" y="786"/>
                </a:cubicBezTo>
                <a:moveTo>
                  <a:pt x="2105" y="477"/>
                </a:moveTo>
                <a:cubicBezTo>
                  <a:pt x="2110" y="456"/>
                  <a:pt x="2111" y="444"/>
                  <a:pt x="2113" y="423"/>
                </a:cubicBezTo>
                <a:cubicBezTo>
                  <a:pt x="2059" y="418"/>
                  <a:pt x="2012" y="419"/>
                  <a:pt x="1962" y="444"/>
                </a:cubicBezTo>
                <a:cubicBezTo>
                  <a:pt x="1923" y="464"/>
                  <a:pt x="1883" y="502"/>
                  <a:pt x="1896" y="551"/>
                </a:cubicBezTo>
                <a:cubicBezTo>
                  <a:pt x="1913" y="611"/>
                  <a:pt x="2010" y="633"/>
                  <a:pt x="2059" y="653"/>
                </a:cubicBezTo>
                <a:cubicBezTo>
                  <a:pt x="2122" y="678"/>
                  <a:pt x="2176" y="694"/>
                  <a:pt x="2219" y="747"/>
                </a:cubicBezTo>
                <a:cubicBezTo>
                  <a:pt x="2206" y="797"/>
                  <a:pt x="2158" y="795"/>
                  <a:pt x="2110" y="797"/>
                </a:cubicBezTo>
                <a:cubicBezTo>
                  <a:pt x="2056" y="800"/>
                  <a:pt x="1979" y="808"/>
                  <a:pt x="1934" y="768"/>
                </a:cubicBezTo>
                <a:cubicBezTo>
                  <a:pt x="1929" y="760"/>
                  <a:pt x="1925" y="752"/>
                  <a:pt x="1920" y="744"/>
                </a:cubicBezTo>
                <a:moveTo>
                  <a:pt x="2310" y="448"/>
                </a:moveTo>
                <a:cubicBezTo>
                  <a:pt x="2328" y="440"/>
                  <a:pt x="2325" y="442"/>
                  <a:pt x="2340" y="441"/>
                </a:cubicBezTo>
                <a:cubicBezTo>
                  <a:pt x="2340" y="526"/>
                  <a:pt x="2310" y="673"/>
                  <a:pt x="2350" y="747"/>
                </a:cubicBezTo>
                <a:cubicBezTo>
                  <a:pt x="2361" y="759"/>
                  <a:pt x="2363" y="763"/>
                  <a:pt x="2375" y="760"/>
                </a:cubicBezTo>
                <a:moveTo>
                  <a:pt x="2809" y="388"/>
                </a:moveTo>
                <a:cubicBezTo>
                  <a:pt x="2798" y="376"/>
                  <a:pt x="2774" y="366"/>
                  <a:pt x="2756" y="375"/>
                </a:cubicBezTo>
                <a:cubicBezTo>
                  <a:pt x="2709" y="398"/>
                  <a:pt x="2685" y="475"/>
                  <a:pt x="2699" y="523"/>
                </a:cubicBezTo>
                <a:cubicBezTo>
                  <a:pt x="2716" y="584"/>
                  <a:pt x="2793" y="623"/>
                  <a:pt x="2839" y="661"/>
                </a:cubicBezTo>
                <a:cubicBezTo>
                  <a:pt x="2876" y="693"/>
                  <a:pt x="2901" y="716"/>
                  <a:pt x="2906" y="764"/>
                </a:cubicBezTo>
                <a:cubicBezTo>
                  <a:pt x="2850" y="781"/>
                  <a:pt x="2789" y="785"/>
                  <a:pt x="2730" y="779"/>
                </a:cubicBezTo>
                <a:cubicBezTo>
                  <a:pt x="2689" y="771"/>
                  <a:pt x="2676" y="770"/>
                  <a:pt x="2654" y="753"/>
                </a:cubicBezTo>
                <a:moveTo>
                  <a:pt x="3074" y="32"/>
                </a:moveTo>
                <a:cubicBezTo>
                  <a:pt x="3066" y="0"/>
                  <a:pt x="3113" y="118"/>
                  <a:pt x="3115" y="122"/>
                </a:cubicBezTo>
                <a:cubicBezTo>
                  <a:pt x="3164" y="242"/>
                  <a:pt x="3215" y="367"/>
                  <a:pt x="3237" y="496"/>
                </a:cubicBezTo>
                <a:cubicBezTo>
                  <a:pt x="3243" y="532"/>
                  <a:pt x="3246" y="567"/>
                  <a:pt x="3236" y="601"/>
                </a:cubicBezTo>
                <a:moveTo>
                  <a:pt x="2959" y="425"/>
                </a:moveTo>
                <a:cubicBezTo>
                  <a:pt x="3052" y="416"/>
                  <a:pt x="3145" y="419"/>
                  <a:pt x="3239" y="419"/>
                </a:cubicBezTo>
                <a:cubicBezTo>
                  <a:pt x="3393" y="419"/>
                  <a:pt x="3547" y="428"/>
                  <a:pt x="3701" y="425"/>
                </a:cubicBezTo>
                <a:cubicBezTo>
                  <a:pt x="3765" y="424"/>
                  <a:pt x="3730" y="421"/>
                  <a:pt x="3755" y="395"/>
                </a:cubicBezTo>
                <a:cubicBezTo>
                  <a:pt x="3724" y="378"/>
                  <a:pt x="3707" y="369"/>
                  <a:pt x="3663" y="370"/>
                </a:cubicBezTo>
                <a:cubicBezTo>
                  <a:pt x="3617" y="371"/>
                  <a:pt x="3606" y="408"/>
                  <a:pt x="3603" y="451"/>
                </a:cubicBezTo>
                <a:cubicBezTo>
                  <a:pt x="3598" y="515"/>
                  <a:pt x="3621" y="545"/>
                  <a:pt x="3652" y="599"/>
                </a:cubicBezTo>
                <a:cubicBezTo>
                  <a:pt x="3663" y="618"/>
                  <a:pt x="3705" y="690"/>
                  <a:pt x="3682" y="716"/>
                </a:cubicBezTo>
                <a:cubicBezTo>
                  <a:pt x="3656" y="746"/>
                  <a:pt x="3596" y="743"/>
                  <a:pt x="3561" y="74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50" name="Freeform 17"/>
          <p:cNvSpPr/>
          <p:nvPr/>
        </p:nvSpPr>
        <p:spPr>
          <a:xfrm>
            <a:off x="5209560" y="1817640"/>
            <a:ext cx="389880" cy="230760"/>
          </a:xfrm>
          <a:custGeom>
            <a:avLst/>
            <a:gdLst/>
            <a:ahLst/>
            <a:rect l="0" t="0" r="r" b="b"/>
            <a:pathLst>
              <a:path w="1083" h="641">
                <a:moveTo>
                  <a:pt x="268" y="46"/>
                </a:moveTo>
                <a:cubicBezTo>
                  <a:pt x="263" y="45"/>
                  <a:pt x="259" y="44"/>
                  <a:pt x="254" y="43"/>
                </a:cubicBezTo>
                <a:cubicBezTo>
                  <a:pt x="251" y="42"/>
                  <a:pt x="249" y="41"/>
                  <a:pt x="245" y="40"/>
                </a:cubicBezTo>
                <a:cubicBezTo>
                  <a:pt x="234" y="37"/>
                  <a:pt x="216" y="34"/>
                  <a:pt x="205" y="37"/>
                </a:cubicBezTo>
                <a:cubicBezTo>
                  <a:pt x="152" y="54"/>
                  <a:pt x="102" y="103"/>
                  <a:pt x="67" y="144"/>
                </a:cubicBezTo>
                <a:cubicBezTo>
                  <a:pt x="42" y="172"/>
                  <a:pt x="0" y="237"/>
                  <a:pt x="21" y="278"/>
                </a:cubicBezTo>
                <a:cubicBezTo>
                  <a:pt x="49" y="335"/>
                  <a:pt x="168" y="318"/>
                  <a:pt x="215" y="318"/>
                </a:cubicBezTo>
                <a:cubicBezTo>
                  <a:pt x="281" y="318"/>
                  <a:pt x="374" y="310"/>
                  <a:pt x="410" y="243"/>
                </a:cubicBezTo>
                <a:cubicBezTo>
                  <a:pt x="439" y="189"/>
                  <a:pt x="400" y="132"/>
                  <a:pt x="362" y="98"/>
                </a:cubicBezTo>
                <a:cubicBezTo>
                  <a:pt x="308" y="49"/>
                  <a:pt x="200" y="0"/>
                  <a:pt x="123" y="25"/>
                </a:cubicBezTo>
                <a:cubicBezTo>
                  <a:pt x="119" y="30"/>
                  <a:pt x="113" y="35"/>
                  <a:pt x="108" y="40"/>
                </a:cubicBezTo>
                <a:cubicBezTo>
                  <a:pt x="113" y="104"/>
                  <a:pt x="165" y="102"/>
                  <a:pt x="225" y="111"/>
                </a:cubicBezTo>
                <a:cubicBezTo>
                  <a:pt x="251" y="113"/>
                  <a:pt x="276" y="116"/>
                  <a:pt x="303" y="118"/>
                </a:cubicBezTo>
                <a:moveTo>
                  <a:pt x="574" y="110"/>
                </a:moveTo>
                <a:cubicBezTo>
                  <a:pt x="617" y="90"/>
                  <a:pt x="645" y="79"/>
                  <a:pt x="665" y="37"/>
                </a:cubicBezTo>
                <a:cubicBezTo>
                  <a:pt x="665" y="36"/>
                  <a:pt x="665" y="34"/>
                  <a:pt x="665" y="33"/>
                </a:cubicBezTo>
                <a:cubicBezTo>
                  <a:pt x="665" y="161"/>
                  <a:pt x="644" y="302"/>
                  <a:pt x="668" y="429"/>
                </a:cubicBezTo>
                <a:cubicBezTo>
                  <a:pt x="681" y="499"/>
                  <a:pt x="720" y="584"/>
                  <a:pt x="783" y="623"/>
                </a:cubicBezTo>
                <a:cubicBezTo>
                  <a:pt x="812" y="640"/>
                  <a:pt x="838" y="634"/>
                  <a:pt x="868" y="631"/>
                </a:cubicBezTo>
                <a:cubicBezTo>
                  <a:pt x="868" y="568"/>
                  <a:pt x="848" y="546"/>
                  <a:pt x="795" y="504"/>
                </a:cubicBezTo>
                <a:cubicBezTo>
                  <a:pt x="728" y="450"/>
                  <a:pt x="585" y="394"/>
                  <a:pt x="549" y="310"/>
                </a:cubicBezTo>
                <a:cubicBezTo>
                  <a:pt x="549" y="303"/>
                  <a:pt x="549" y="297"/>
                  <a:pt x="549" y="290"/>
                </a:cubicBezTo>
                <a:cubicBezTo>
                  <a:pt x="610" y="247"/>
                  <a:pt x="688" y="242"/>
                  <a:pt x="762" y="233"/>
                </a:cubicBezTo>
                <a:cubicBezTo>
                  <a:pt x="869" y="220"/>
                  <a:pt x="975" y="212"/>
                  <a:pt x="1082" y="20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51" name="Freeform 18"/>
          <p:cNvSpPr/>
          <p:nvPr/>
        </p:nvSpPr>
        <p:spPr>
          <a:xfrm>
            <a:off x="5907240" y="1779480"/>
            <a:ext cx="565560" cy="204120"/>
          </a:xfrm>
          <a:custGeom>
            <a:avLst/>
            <a:gdLst/>
            <a:ahLst/>
            <a:rect l="0" t="0" r="r" b="b"/>
            <a:pathLst>
              <a:path w="1571" h="567">
                <a:moveTo>
                  <a:pt x="454" y="265"/>
                </a:moveTo>
                <a:cubicBezTo>
                  <a:pt x="355" y="250"/>
                  <a:pt x="257" y="242"/>
                  <a:pt x="161" y="275"/>
                </a:cubicBezTo>
                <a:cubicBezTo>
                  <a:pt x="98" y="297"/>
                  <a:pt x="36" y="330"/>
                  <a:pt x="0" y="386"/>
                </a:cubicBezTo>
                <a:cubicBezTo>
                  <a:pt x="0" y="394"/>
                  <a:pt x="0" y="402"/>
                  <a:pt x="0" y="410"/>
                </a:cubicBezTo>
                <a:cubicBezTo>
                  <a:pt x="55" y="438"/>
                  <a:pt x="92" y="449"/>
                  <a:pt x="163" y="451"/>
                </a:cubicBezTo>
                <a:cubicBezTo>
                  <a:pt x="242" y="453"/>
                  <a:pt x="315" y="454"/>
                  <a:pt x="387" y="417"/>
                </a:cubicBezTo>
                <a:cubicBezTo>
                  <a:pt x="429" y="395"/>
                  <a:pt x="423" y="376"/>
                  <a:pt x="434" y="339"/>
                </a:cubicBezTo>
                <a:cubicBezTo>
                  <a:pt x="434" y="337"/>
                  <a:pt x="434" y="334"/>
                  <a:pt x="434" y="332"/>
                </a:cubicBezTo>
                <a:cubicBezTo>
                  <a:pt x="446" y="372"/>
                  <a:pt x="427" y="379"/>
                  <a:pt x="475" y="404"/>
                </a:cubicBezTo>
                <a:cubicBezTo>
                  <a:pt x="529" y="432"/>
                  <a:pt x="609" y="434"/>
                  <a:pt x="668" y="427"/>
                </a:cubicBezTo>
                <a:cubicBezTo>
                  <a:pt x="720" y="421"/>
                  <a:pt x="761" y="389"/>
                  <a:pt x="773" y="337"/>
                </a:cubicBezTo>
                <a:cubicBezTo>
                  <a:pt x="788" y="281"/>
                  <a:pt x="776" y="217"/>
                  <a:pt x="761" y="164"/>
                </a:cubicBezTo>
                <a:cubicBezTo>
                  <a:pt x="746" y="109"/>
                  <a:pt x="731" y="54"/>
                  <a:pt x="712" y="0"/>
                </a:cubicBezTo>
                <a:cubicBezTo>
                  <a:pt x="685" y="35"/>
                  <a:pt x="668" y="75"/>
                  <a:pt x="660" y="128"/>
                </a:cubicBezTo>
                <a:cubicBezTo>
                  <a:pt x="647" y="211"/>
                  <a:pt x="642" y="300"/>
                  <a:pt x="690" y="372"/>
                </a:cubicBezTo>
                <a:cubicBezTo>
                  <a:pt x="753" y="467"/>
                  <a:pt x="860" y="475"/>
                  <a:pt x="963" y="476"/>
                </a:cubicBezTo>
                <a:cubicBezTo>
                  <a:pt x="1049" y="477"/>
                  <a:pt x="1137" y="459"/>
                  <a:pt x="1193" y="386"/>
                </a:cubicBezTo>
                <a:cubicBezTo>
                  <a:pt x="1240" y="326"/>
                  <a:pt x="1220" y="233"/>
                  <a:pt x="1197" y="169"/>
                </a:cubicBezTo>
                <a:cubicBezTo>
                  <a:pt x="1176" y="110"/>
                  <a:pt x="1140" y="55"/>
                  <a:pt x="1108" y="9"/>
                </a:cubicBezTo>
                <a:cubicBezTo>
                  <a:pt x="1084" y="53"/>
                  <a:pt x="1072" y="92"/>
                  <a:pt x="1070" y="152"/>
                </a:cubicBezTo>
                <a:cubicBezTo>
                  <a:pt x="1066" y="255"/>
                  <a:pt x="1098" y="327"/>
                  <a:pt x="1173" y="399"/>
                </a:cubicBezTo>
                <a:cubicBezTo>
                  <a:pt x="1245" y="468"/>
                  <a:pt x="1341" y="517"/>
                  <a:pt x="1436" y="546"/>
                </a:cubicBezTo>
                <a:cubicBezTo>
                  <a:pt x="1502" y="561"/>
                  <a:pt x="1524" y="566"/>
                  <a:pt x="1570" y="56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52" name="Freeform 19"/>
          <p:cNvSpPr/>
          <p:nvPr/>
        </p:nvSpPr>
        <p:spPr>
          <a:xfrm>
            <a:off x="6694560" y="1778040"/>
            <a:ext cx="2029320" cy="260640"/>
          </a:xfrm>
          <a:custGeom>
            <a:avLst/>
            <a:gdLst/>
            <a:ahLst/>
            <a:rect l="0" t="0" r="r" b="b"/>
            <a:pathLst>
              <a:path w="5637" h="724">
                <a:moveTo>
                  <a:pt x="241" y="124"/>
                </a:moveTo>
                <a:cubicBezTo>
                  <a:pt x="235" y="104"/>
                  <a:pt x="233" y="90"/>
                  <a:pt x="233" y="69"/>
                </a:cubicBezTo>
                <a:cubicBezTo>
                  <a:pt x="233" y="155"/>
                  <a:pt x="233" y="235"/>
                  <a:pt x="246" y="320"/>
                </a:cubicBezTo>
                <a:cubicBezTo>
                  <a:pt x="257" y="395"/>
                  <a:pt x="261" y="479"/>
                  <a:pt x="289" y="548"/>
                </a:cubicBezTo>
                <a:cubicBezTo>
                  <a:pt x="310" y="601"/>
                  <a:pt x="343" y="622"/>
                  <a:pt x="394" y="635"/>
                </a:cubicBezTo>
                <a:moveTo>
                  <a:pt x="0" y="320"/>
                </a:moveTo>
                <a:cubicBezTo>
                  <a:pt x="80" y="328"/>
                  <a:pt x="160" y="335"/>
                  <a:pt x="240" y="337"/>
                </a:cubicBezTo>
                <a:cubicBezTo>
                  <a:pt x="358" y="339"/>
                  <a:pt x="494" y="354"/>
                  <a:pt x="610" y="327"/>
                </a:cubicBezTo>
                <a:cubicBezTo>
                  <a:pt x="720" y="302"/>
                  <a:pt x="785" y="219"/>
                  <a:pt x="810" y="115"/>
                </a:cubicBezTo>
                <a:cubicBezTo>
                  <a:pt x="822" y="64"/>
                  <a:pt x="816" y="25"/>
                  <a:pt x="804" y="0"/>
                </a:cubicBezTo>
                <a:cubicBezTo>
                  <a:pt x="739" y="22"/>
                  <a:pt x="696" y="77"/>
                  <a:pt x="661" y="140"/>
                </a:cubicBezTo>
                <a:cubicBezTo>
                  <a:pt x="630" y="194"/>
                  <a:pt x="601" y="288"/>
                  <a:pt x="621" y="353"/>
                </a:cubicBezTo>
                <a:cubicBezTo>
                  <a:pt x="649" y="445"/>
                  <a:pt x="759" y="458"/>
                  <a:pt x="838" y="454"/>
                </a:cubicBezTo>
                <a:cubicBezTo>
                  <a:pt x="892" y="451"/>
                  <a:pt x="916" y="424"/>
                  <a:pt x="931" y="374"/>
                </a:cubicBezTo>
                <a:cubicBezTo>
                  <a:pt x="940" y="342"/>
                  <a:pt x="936" y="288"/>
                  <a:pt x="959" y="263"/>
                </a:cubicBezTo>
                <a:cubicBezTo>
                  <a:pt x="979" y="241"/>
                  <a:pt x="1001" y="259"/>
                  <a:pt x="1013" y="275"/>
                </a:cubicBezTo>
                <a:cubicBezTo>
                  <a:pt x="1033" y="302"/>
                  <a:pt x="1029" y="352"/>
                  <a:pt x="1053" y="375"/>
                </a:cubicBezTo>
                <a:cubicBezTo>
                  <a:pt x="1062" y="383"/>
                  <a:pt x="1069" y="379"/>
                  <a:pt x="1079" y="381"/>
                </a:cubicBezTo>
                <a:cubicBezTo>
                  <a:pt x="1109" y="388"/>
                  <a:pt x="1167" y="381"/>
                  <a:pt x="1190" y="381"/>
                </a:cubicBezTo>
                <a:moveTo>
                  <a:pt x="1493" y="450"/>
                </a:moveTo>
                <a:cubicBezTo>
                  <a:pt x="1497" y="457"/>
                  <a:pt x="1489" y="461"/>
                  <a:pt x="1501" y="471"/>
                </a:cubicBezTo>
                <a:cubicBezTo>
                  <a:pt x="1553" y="511"/>
                  <a:pt x="1682" y="497"/>
                  <a:pt x="1735" y="474"/>
                </a:cubicBezTo>
                <a:cubicBezTo>
                  <a:pt x="1779" y="455"/>
                  <a:pt x="1802" y="424"/>
                  <a:pt x="1805" y="377"/>
                </a:cubicBezTo>
                <a:cubicBezTo>
                  <a:pt x="1810" y="308"/>
                  <a:pt x="1747" y="285"/>
                  <a:pt x="1690" y="270"/>
                </a:cubicBezTo>
                <a:cubicBezTo>
                  <a:pt x="1605" y="247"/>
                  <a:pt x="1494" y="240"/>
                  <a:pt x="1419" y="292"/>
                </a:cubicBezTo>
                <a:cubicBezTo>
                  <a:pt x="1377" y="321"/>
                  <a:pt x="1320" y="411"/>
                  <a:pt x="1345" y="467"/>
                </a:cubicBezTo>
                <a:cubicBezTo>
                  <a:pt x="1381" y="548"/>
                  <a:pt x="1530" y="567"/>
                  <a:pt x="1602" y="578"/>
                </a:cubicBezTo>
                <a:cubicBezTo>
                  <a:pt x="1758" y="602"/>
                  <a:pt x="1918" y="595"/>
                  <a:pt x="2075" y="595"/>
                </a:cubicBezTo>
                <a:moveTo>
                  <a:pt x="2729" y="180"/>
                </a:moveTo>
                <a:cubicBezTo>
                  <a:pt x="2729" y="164"/>
                  <a:pt x="2734" y="136"/>
                  <a:pt x="2725" y="122"/>
                </a:cubicBezTo>
                <a:cubicBezTo>
                  <a:pt x="2706" y="93"/>
                  <a:pt x="2653" y="99"/>
                  <a:pt x="2625" y="99"/>
                </a:cubicBezTo>
                <a:cubicBezTo>
                  <a:pt x="2578" y="98"/>
                  <a:pt x="2534" y="98"/>
                  <a:pt x="2525" y="153"/>
                </a:cubicBezTo>
                <a:cubicBezTo>
                  <a:pt x="2514" y="225"/>
                  <a:pt x="2606" y="259"/>
                  <a:pt x="2657" y="284"/>
                </a:cubicBezTo>
                <a:cubicBezTo>
                  <a:pt x="2737" y="324"/>
                  <a:pt x="2832" y="349"/>
                  <a:pt x="2905" y="404"/>
                </a:cubicBezTo>
                <a:cubicBezTo>
                  <a:pt x="2912" y="411"/>
                  <a:pt x="2919" y="419"/>
                  <a:pt x="2926" y="426"/>
                </a:cubicBezTo>
                <a:cubicBezTo>
                  <a:pt x="2908" y="477"/>
                  <a:pt x="2839" y="472"/>
                  <a:pt x="2785" y="474"/>
                </a:cubicBezTo>
                <a:cubicBezTo>
                  <a:pt x="2698" y="477"/>
                  <a:pt x="2608" y="479"/>
                  <a:pt x="2524" y="451"/>
                </a:cubicBezTo>
                <a:cubicBezTo>
                  <a:pt x="2497" y="438"/>
                  <a:pt x="2487" y="439"/>
                  <a:pt x="2491" y="417"/>
                </a:cubicBezTo>
                <a:moveTo>
                  <a:pt x="3169" y="224"/>
                </a:moveTo>
                <a:cubicBezTo>
                  <a:pt x="3148" y="188"/>
                  <a:pt x="3141" y="193"/>
                  <a:pt x="3085" y="192"/>
                </a:cubicBezTo>
                <a:cubicBezTo>
                  <a:pt x="3007" y="190"/>
                  <a:pt x="2931" y="201"/>
                  <a:pt x="2867" y="251"/>
                </a:cubicBezTo>
                <a:cubicBezTo>
                  <a:pt x="2814" y="291"/>
                  <a:pt x="2851" y="321"/>
                  <a:pt x="2893" y="337"/>
                </a:cubicBezTo>
                <a:cubicBezTo>
                  <a:pt x="2978" y="370"/>
                  <a:pt x="3120" y="370"/>
                  <a:pt x="3205" y="341"/>
                </a:cubicBezTo>
                <a:cubicBezTo>
                  <a:pt x="3266" y="321"/>
                  <a:pt x="3285" y="288"/>
                  <a:pt x="3288" y="228"/>
                </a:cubicBezTo>
                <a:cubicBezTo>
                  <a:pt x="3289" y="206"/>
                  <a:pt x="3288" y="184"/>
                  <a:pt x="3288" y="163"/>
                </a:cubicBezTo>
                <a:cubicBezTo>
                  <a:pt x="3280" y="176"/>
                  <a:pt x="3267" y="187"/>
                  <a:pt x="3264" y="214"/>
                </a:cubicBezTo>
                <a:cubicBezTo>
                  <a:pt x="3260" y="249"/>
                  <a:pt x="3254" y="308"/>
                  <a:pt x="3273" y="340"/>
                </a:cubicBezTo>
                <a:cubicBezTo>
                  <a:pt x="3292" y="372"/>
                  <a:pt x="3333" y="383"/>
                  <a:pt x="3360" y="364"/>
                </a:cubicBezTo>
                <a:cubicBezTo>
                  <a:pt x="3437" y="308"/>
                  <a:pt x="3449" y="249"/>
                  <a:pt x="3562" y="247"/>
                </a:cubicBezTo>
                <a:cubicBezTo>
                  <a:pt x="3610" y="246"/>
                  <a:pt x="3621" y="273"/>
                  <a:pt x="3627" y="316"/>
                </a:cubicBezTo>
                <a:cubicBezTo>
                  <a:pt x="3632" y="351"/>
                  <a:pt x="3624" y="374"/>
                  <a:pt x="3591" y="389"/>
                </a:cubicBezTo>
                <a:cubicBezTo>
                  <a:pt x="3575" y="396"/>
                  <a:pt x="3555" y="390"/>
                  <a:pt x="3539" y="392"/>
                </a:cubicBezTo>
                <a:cubicBezTo>
                  <a:pt x="3541" y="367"/>
                  <a:pt x="3524" y="364"/>
                  <a:pt x="3556" y="340"/>
                </a:cubicBezTo>
                <a:cubicBezTo>
                  <a:pt x="3601" y="309"/>
                  <a:pt x="3766" y="255"/>
                  <a:pt x="3819" y="285"/>
                </a:cubicBezTo>
                <a:cubicBezTo>
                  <a:pt x="3850" y="302"/>
                  <a:pt x="3868" y="332"/>
                  <a:pt x="3858" y="371"/>
                </a:cubicBezTo>
                <a:cubicBezTo>
                  <a:pt x="3849" y="407"/>
                  <a:pt x="3842" y="412"/>
                  <a:pt x="3809" y="429"/>
                </a:cubicBezTo>
                <a:cubicBezTo>
                  <a:pt x="3805" y="429"/>
                  <a:pt x="3800" y="429"/>
                  <a:pt x="3796" y="429"/>
                </a:cubicBezTo>
                <a:cubicBezTo>
                  <a:pt x="3796" y="413"/>
                  <a:pt x="3774" y="415"/>
                  <a:pt x="3810" y="386"/>
                </a:cubicBezTo>
                <a:cubicBezTo>
                  <a:pt x="3858" y="347"/>
                  <a:pt x="3925" y="306"/>
                  <a:pt x="3980" y="278"/>
                </a:cubicBezTo>
                <a:cubicBezTo>
                  <a:pt x="3989" y="274"/>
                  <a:pt x="3991" y="272"/>
                  <a:pt x="3998" y="273"/>
                </a:cubicBezTo>
                <a:cubicBezTo>
                  <a:pt x="4002" y="290"/>
                  <a:pt x="4011" y="331"/>
                  <a:pt x="4011" y="359"/>
                </a:cubicBezTo>
                <a:cubicBezTo>
                  <a:pt x="4012" y="420"/>
                  <a:pt x="4011" y="500"/>
                  <a:pt x="4062" y="543"/>
                </a:cubicBezTo>
                <a:cubicBezTo>
                  <a:pt x="4088" y="564"/>
                  <a:pt x="4119" y="559"/>
                  <a:pt x="4150" y="560"/>
                </a:cubicBezTo>
                <a:moveTo>
                  <a:pt x="4304" y="409"/>
                </a:moveTo>
                <a:cubicBezTo>
                  <a:pt x="4312" y="372"/>
                  <a:pt x="4320" y="337"/>
                  <a:pt x="4338" y="303"/>
                </a:cubicBezTo>
                <a:cubicBezTo>
                  <a:pt x="4350" y="281"/>
                  <a:pt x="4345" y="300"/>
                  <a:pt x="4355" y="291"/>
                </a:cubicBezTo>
                <a:cubicBezTo>
                  <a:pt x="4371" y="401"/>
                  <a:pt x="4367" y="509"/>
                  <a:pt x="4374" y="617"/>
                </a:cubicBezTo>
                <a:cubicBezTo>
                  <a:pt x="4376" y="653"/>
                  <a:pt x="4385" y="688"/>
                  <a:pt x="4393" y="723"/>
                </a:cubicBezTo>
                <a:cubicBezTo>
                  <a:pt x="4383" y="688"/>
                  <a:pt x="4369" y="655"/>
                  <a:pt x="4358" y="620"/>
                </a:cubicBezTo>
                <a:cubicBezTo>
                  <a:pt x="4340" y="562"/>
                  <a:pt x="4335" y="506"/>
                  <a:pt x="4338" y="446"/>
                </a:cubicBezTo>
                <a:cubicBezTo>
                  <a:pt x="4341" y="378"/>
                  <a:pt x="4379" y="330"/>
                  <a:pt x="4433" y="291"/>
                </a:cubicBezTo>
                <a:cubicBezTo>
                  <a:pt x="4474" y="262"/>
                  <a:pt x="4534" y="242"/>
                  <a:pt x="4585" y="255"/>
                </a:cubicBezTo>
                <a:cubicBezTo>
                  <a:pt x="4636" y="268"/>
                  <a:pt x="4665" y="315"/>
                  <a:pt x="4657" y="367"/>
                </a:cubicBezTo>
                <a:cubicBezTo>
                  <a:pt x="4649" y="419"/>
                  <a:pt x="4591" y="453"/>
                  <a:pt x="4544" y="463"/>
                </a:cubicBezTo>
                <a:cubicBezTo>
                  <a:pt x="4497" y="473"/>
                  <a:pt x="4470" y="467"/>
                  <a:pt x="4442" y="433"/>
                </a:cubicBezTo>
                <a:moveTo>
                  <a:pt x="4866" y="66"/>
                </a:moveTo>
                <a:cubicBezTo>
                  <a:pt x="4859" y="117"/>
                  <a:pt x="4831" y="163"/>
                  <a:pt x="4820" y="213"/>
                </a:cubicBezTo>
                <a:cubicBezTo>
                  <a:pt x="4809" y="261"/>
                  <a:pt x="4802" y="338"/>
                  <a:pt x="4826" y="385"/>
                </a:cubicBezTo>
                <a:cubicBezTo>
                  <a:pt x="4849" y="429"/>
                  <a:pt x="4888" y="440"/>
                  <a:pt x="4929" y="458"/>
                </a:cubicBezTo>
                <a:moveTo>
                  <a:pt x="5137" y="308"/>
                </a:moveTo>
                <a:cubicBezTo>
                  <a:pt x="5148" y="288"/>
                  <a:pt x="5151" y="285"/>
                  <a:pt x="5164" y="270"/>
                </a:cubicBezTo>
                <a:cubicBezTo>
                  <a:pt x="5175" y="283"/>
                  <a:pt x="5188" y="292"/>
                  <a:pt x="5196" y="316"/>
                </a:cubicBezTo>
                <a:cubicBezTo>
                  <a:pt x="5207" y="348"/>
                  <a:pt x="5210" y="383"/>
                  <a:pt x="5244" y="396"/>
                </a:cubicBezTo>
                <a:cubicBezTo>
                  <a:pt x="5286" y="412"/>
                  <a:pt x="5344" y="381"/>
                  <a:pt x="5373" y="354"/>
                </a:cubicBezTo>
                <a:cubicBezTo>
                  <a:pt x="5396" y="334"/>
                  <a:pt x="5424" y="286"/>
                  <a:pt x="5407" y="254"/>
                </a:cubicBezTo>
                <a:cubicBezTo>
                  <a:pt x="5385" y="212"/>
                  <a:pt x="5295" y="208"/>
                  <a:pt x="5257" y="220"/>
                </a:cubicBezTo>
                <a:cubicBezTo>
                  <a:pt x="5183" y="243"/>
                  <a:pt x="5097" y="323"/>
                  <a:pt x="5063" y="392"/>
                </a:cubicBezTo>
                <a:cubicBezTo>
                  <a:pt x="5028" y="462"/>
                  <a:pt x="5046" y="527"/>
                  <a:pt x="5109" y="567"/>
                </a:cubicBezTo>
                <a:cubicBezTo>
                  <a:pt x="5201" y="626"/>
                  <a:pt x="5316" y="624"/>
                  <a:pt x="5420" y="625"/>
                </a:cubicBezTo>
                <a:cubicBezTo>
                  <a:pt x="5488" y="625"/>
                  <a:pt x="5551" y="632"/>
                  <a:pt x="5613" y="601"/>
                </a:cubicBezTo>
                <a:cubicBezTo>
                  <a:pt x="5629" y="591"/>
                  <a:pt x="5634" y="589"/>
                  <a:pt x="5636" y="57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53" name="Freeform 20"/>
          <p:cNvSpPr/>
          <p:nvPr/>
        </p:nvSpPr>
        <p:spPr>
          <a:xfrm>
            <a:off x="3843360" y="2377440"/>
            <a:ext cx="43200" cy="13680"/>
          </a:xfrm>
          <a:custGeom>
            <a:avLst/>
            <a:gdLst/>
            <a:ahLst/>
            <a:rect l="0" t="0" r="r" b="b"/>
            <a:pathLst>
              <a:path w="120" h="38">
                <a:moveTo>
                  <a:pt x="0" y="37"/>
                </a:moveTo>
                <a:cubicBezTo>
                  <a:pt x="10" y="0"/>
                  <a:pt x="42" y="0"/>
                  <a:pt x="83" y="15"/>
                </a:cubicBezTo>
                <a:cubicBezTo>
                  <a:pt x="96" y="21"/>
                  <a:pt x="107" y="28"/>
                  <a:pt x="119" y="3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54" name="Freeform 21"/>
          <p:cNvSpPr/>
          <p:nvPr/>
        </p:nvSpPr>
        <p:spPr>
          <a:xfrm>
            <a:off x="668160" y="2370240"/>
            <a:ext cx="1005120" cy="328680"/>
          </a:xfrm>
          <a:custGeom>
            <a:avLst/>
            <a:gdLst/>
            <a:ahLst/>
            <a:rect l="0" t="0" r="r" b="b"/>
            <a:pathLst>
              <a:path w="2792" h="913">
                <a:moveTo>
                  <a:pt x="16" y="161"/>
                </a:moveTo>
                <a:cubicBezTo>
                  <a:pt x="6" y="141"/>
                  <a:pt x="2" y="122"/>
                  <a:pt x="0" y="99"/>
                </a:cubicBezTo>
                <a:cubicBezTo>
                  <a:pt x="0" y="96"/>
                  <a:pt x="0" y="93"/>
                  <a:pt x="0" y="90"/>
                </a:cubicBezTo>
                <a:cubicBezTo>
                  <a:pt x="0" y="104"/>
                  <a:pt x="8" y="165"/>
                  <a:pt x="11" y="187"/>
                </a:cubicBezTo>
                <a:cubicBezTo>
                  <a:pt x="24" y="275"/>
                  <a:pt x="23" y="363"/>
                  <a:pt x="23" y="452"/>
                </a:cubicBezTo>
                <a:cubicBezTo>
                  <a:pt x="23" y="510"/>
                  <a:pt x="17" y="567"/>
                  <a:pt x="16" y="625"/>
                </a:cubicBezTo>
                <a:cubicBezTo>
                  <a:pt x="15" y="653"/>
                  <a:pt x="13" y="637"/>
                  <a:pt x="25" y="647"/>
                </a:cubicBezTo>
                <a:moveTo>
                  <a:pt x="58" y="293"/>
                </a:moveTo>
                <a:cubicBezTo>
                  <a:pt x="58" y="229"/>
                  <a:pt x="52" y="184"/>
                  <a:pt x="102" y="137"/>
                </a:cubicBezTo>
                <a:cubicBezTo>
                  <a:pt x="125" y="114"/>
                  <a:pt x="199" y="70"/>
                  <a:pt x="235" y="93"/>
                </a:cubicBezTo>
                <a:cubicBezTo>
                  <a:pt x="285" y="125"/>
                  <a:pt x="278" y="231"/>
                  <a:pt x="274" y="280"/>
                </a:cubicBezTo>
                <a:cubicBezTo>
                  <a:pt x="268" y="345"/>
                  <a:pt x="233" y="401"/>
                  <a:pt x="177" y="435"/>
                </a:cubicBezTo>
                <a:cubicBezTo>
                  <a:pt x="163" y="443"/>
                  <a:pt x="104" y="463"/>
                  <a:pt x="95" y="438"/>
                </a:cubicBezTo>
                <a:cubicBezTo>
                  <a:pt x="95" y="416"/>
                  <a:pt x="95" y="408"/>
                  <a:pt x="99" y="393"/>
                </a:cubicBezTo>
                <a:moveTo>
                  <a:pt x="544" y="233"/>
                </a:moveTo>
                <a:cubicBezTo>
                  <a:pt x="548" y="255"/>
                  <a:pt x="550" y="266"/>
                  <a:pt x="550" y="288"/>
                </a:cubicBezTo>
                <a:cubicBezTo>
                  <a:pt x="550" y="345"/>
                  <a:pt x="535" y="422"/>
                  <a:pt x="566" y="473"/>
                </a:cubicBezTo>
                <a:cubicBezTo>
                  <a:pt x="605" y="538"/>
                  <a:pt x="691" y="538"/>
                  <a:pt x="755" y="537"/>
                </a:cubicBezTo>
                <a:cubicBezTo>
                  <a:pt x="822" y="536"/>
                  <a:pt x="904" y="517"/>
                  <a:pt x="931" y="445"/>
                </a:cubicBezTo>
                <a:cubicBezTo>
                  <a:pt x="958" y="372"/>
                  <a:pt x="915" y="318"/>
                  <a:pt x="859" y="277"/>
                </a:cubicBezTo>
                <a:cubicBezTo>
                  <a:pt x="793" y="228"/>
                  <a:pt x="706" y="190"/>
                  <a:pt x="626" y="174"/>
                </a:cubicBezTo>
                <a:cubicBezTo>
                  <a:pt x="590" y="167"/>
                  <a:pt x="552" y="164"/>
                  <a:pt x="566" y="214"/>
                </a:cubicBezTo>
                <a:cubicBezTo>
                  <a:pt x="571" y="223"/>
                  <a:pt x="575" y="231"/>
                  <a:pt x="580" y="240"/>
                </a:cubicBezTo>
                <a:moveTo>
                  <a:pt x="1138" y="157"/>
                </a:moveTo>
                <a:cubicBezTo>
                  <a:pt x="1138" y="148"/>
                  <a:pt x="1138" y="146"/>
                  <a:pt x="1138" y="140"/>
                </a:cubicBezTo>
                <a:cubicBezTo>
                  <a:pt x="1143" y="186"/>
                  <a:pt x="1149" y="232"/>
                  <a:pt x="1152" y="280"/>
                </a:cubicBezTo>
                <a:cubicBezTo>
                  <a:pt x="1156" y="354"/>
                  <a:pt x="1158" y="426"/>
                  <a:pt x="1174" y="499"/>
                </a:cubicBezTo>
                <a:cubicBezTo>
                  <a:pt x="1180" y="526"/>
                  <a:pt x="1187" y="549"/>
                  <a:pt x="1208" y="562"/>
                </a:cubicBezTo>
                <a:cubicBezTo>
                  <a:pt x="1210" y="562"/>
                  <a:pt x="1212" y="562"/>
                  <a:pt x="1214" y="562"/>
                </a:cubicBezTo>
                <a:moveTo>
                  <a:pt x="987" y="138"/>
                </a:moveTo>
                <a:cubicBezTo>
                  <a:pt x="978" y="98"/>
                  <a:pt x="960" y="65"/>
                  <a:pt x="1011" y="62"/>
                </a:cubicBezTo>
                <a:cubicBezTo>
                  <a:pt x="1054" y="59"/>
                  <a:pt x="1082" y="81"/>
                  <a:pt x="1119" y="100"/>
                </a:cubicBezTo>
                <a:moveTo>
                  <a:pt x="1531" y="155"/>
                </a:moveTo>
                <a:cubicBezTo>
                  <a:pt x="1527" y="171"/>
                  <a:pt x="1525" y="213"/>
                  <a:pt x="1525" y="239"/>
                </a:cubicBezTo>
                <a:cubicBezTo>
                  <a:pt x="1525" y="288"/>
                  <a:pt x="1521" y="346"/>
                  <a:pt x="1548" y="390"/>
                </a:cubicBezTo>
                <a:cubicBezTo>
                  <a:pt x="1562" y="412"/>
                  <a:pt x="1602" y="429"/>
                  <a:pt x="1628" y="418"/>
                </a:cubicBezTo>
                <a:cubicBezTo>
                  <a:pt x="1679" y="395"/>
                  <a:pt x="1698" y="318"/>
                  <a:pt x="1737" y="281"/>
                </a:cubicBezTo>
                <a:cubicBezTo>
                  <a:pt x="1766" y="253"/>
                  <a:pt x="1794" y="264"/>
                  <a:pt x="1815" y="290"/>
                </a:cubicBezTo>
                <a:cubicBezTo>
                  <a:pt x="1845" y="327"/>
                  <a:pt x="1874" y="374"/>
                  <a:pt x="1916" y="399"/>
                </a:cubicBezTo>
                <a:cubicBezTo>
                  <a:pt x="1959" y="425"/>
                  <a:pt x="2022" y="428"/>
                  <a:pt x="2064" y="401"/>
                </a:cubicBezTo>
                <a:cubicBezTo>
                  <a:pt x="2114" y="368"/>
                  <a:pt x="2153" y="297"/>
                  <a:pt x="2166" y="239"/>
                </a:cubicBezTo>
                <a:cubicBezTo>
                  <a:pt x="2178" y="183"/>
                  <a:pt x="2168" y="130"/>
                  <a:pt x="2136" y="83"/>
                </a:cubicBezTo>
                <a:cubicBezTo>
                  <a:pt x="2114" y="50"/>
                  <a:pt x="2084" y="26"/>
                  <a:pt x="2055" y="0"/>
                </a:cubicBezTo>
                <a:cubicBezTo>
                  <a:pt x="2036" y="27"/>
                  <a:pt x="2031" y="56"/>
                  <a:pt x="2030" y="99"/>
                </a:cubicBezTo>
                <a:cubicBezTo>
                  <a:pt x="2027" y="179"/>
                  <a:pt x="2043" y="231"/>
                  <a:pt x="2079" y="303"/>
                </a:cubicBezTo>
                <a:cubicBezTo>
                  <a:pt x="2103" y="353"/>
                  <a:pt x="2129" y="404"/>
                  <a:pt x="2161" y="449"/>
                </a:cubicBezTo>
                <a:cubicBezTo>
                  <a:pt x="2172" y="462"/>
                  <a:pt x="2173" y="464"/>
                  <a:pt x="2181" y="470"/>
                </a:cubicBezTo>
                <a:moveTo>
                  <a:pt x="1928" y="298"/>
                </a:moveTo>
                <a:cubicBezTo>
                  <a:pt x="1968" y="284"/>
                  <a:pt x="2022" y="272"/>
                  <a:pt x="2073" y="268"/>
                </a:cubicBezTo>
                <a:cubicBezTo>
                  <a:pt x="2172" y="260"/>
                  <a:pt x="2274" y="260"/>
                  <a:pt x="2374" y="257"/>
                </a:cubicBezTo>
                <a:cubicBezTo>
                  <a:pt x="2474" y="254"/>
                  <a:pt x="2581" y="259"/>
                  <a:pt x="2679" y="235"/>
                </a:cubicBezTo>
                <a:cubicBezTo>
                  <a:pt x="2714" y="227"/>
                  <a:pt x="2704" y="219"/>
                  <a:pt x="2719" y="201"/>
                </a:cubicBezTo>
                <a:cubicBezTo>
                  <a:pt x="2685" y="195"/>
                  <a:pt x="2644" y="184"/>
                  <a:pt x="2607" y="194"/>
                </a:cubicBezTo>
                <a:cubicBezTo>
                  <a:pt x="2567" y="205"/>
                  <a:pt x="2550" y="235"/>
                  <a:pt x="2552" y="274"/>
                </a:cubicBezTo>
                <a:cubicBezTo>
                  <a:pt x="2555" y="328"/>
                  <a:pt x="2632" y="361"/>
                  <a:pt x="2670" y="390"/>
                </a:cubicBezTo>
                <a:cubicBezTo>
                  <a:pt x="2714" y="423"/>
                  <a:pt x="2776" y="463"/>
                  <a:pt x="2791" y="519"/>
                </a:cubicBezTo>
                <a:cubicBezTo>
                  <a:pt x="2791" y="525"/>
                  <a:pt x="2791" y="532"/>
                  <a:pt x="2791" y="538"/>
                </a:cubicBezTo>
                <a:cubicBezTo>
                  <a:pt x="2741" y="565"/>
                  <a:pt x="2692" y="565"/>
                  <a:pt x="2634" y="564"/>
                </a:cubicBezTo>
                <a:cubicBezTo>
                  <a:pt x="2621" y="563"/>
                  <a:pt x="2608" y="563"/>
                  <a:pt x="2595" y="562"/>
                </a:cubicBezTo>
                <a:moveTo>
                  <a:pt x="541" y="870"/>
                </a:moveTo>
                <a:cubicBezTo>
                  <a:pt x="507" y="872"/>
                  <a:pt x="473" y="873"/>
                  <a:pt x="439" y="874"/>
                </a:cubicBezTo>
                <a:cubicBezTo>
                  <a:pt x="494" y="887"/>
                  <a:pt x="549" y="896"/>
                  <a:pt x="607" y="900"/>
                </a:cubicBezTo>
                <a:cubicBezTo>
                  <a:pt x="801" y="912"/>
                  <a:pt x="1004" y="910"/>
                  <a:pt x="1199" y="900"/>
                </a:cubicBezTo>
                <a:cubicBezTo>
                  <a:pt x="1592" y="879"/>
                  <a:pt x="1982" y="823"/>
                  <a:pt x="2374" y="809"/>
                </a:cubicBezTo>
                <a:cubicBezTo>
                  <a:pt x="2445" y="806"/>
                  <a:pt x="2516" y="810"/>
                  <a:pt x="2586" y="811"/>
                </a:cubicBezTo>
                <a:cubicBezTo>
                  <a:pt x="2617" y="811"/>
                  <a:pt x="2630" y="811"/>
                  <a:pt x="2652" y="81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55" name="Freeform 22"/>
          <p:cNvSpPr/>
          <p:nvPr/>
        </p:nvSpPr>
        <p:spPr>
          <a:xfrm>
            <a:off x="1952640" y="2335320"/>
            <a:ext cx="286200" cy="312840"/>
          </a:xfrm>
          <a:custGeom>
            <a:avLst/>
            <a:gdLst/>
            <a:ahLst/>
            <a:rect l="0" t="0" r="r" b="b"/>
            <a:pathLst>
              <a:path w="795" h="869">
                <a:moveTo>
                  <a:pt x="263" y="209"/>
                </a:moveTo>
                <a:cubicBezTo>
                  <a:pt x="221" y="213"/>
                  <a:pt x="194" y="227"/>
                  <a:pt x="153" y="252"/>
                </a:cubicBezTo>
                <a:cubicBezTo>
                  <a:pt x="102" y="283"/>
                  <a:pt x="21" y="325"/>
                  <a:pt x="0" y="386"/>
                </a:cubicBezTo>
                <a:cubicBezTo>
                  <a:pt x="0" y="394"/>
                  <a:pt x="0" y="402"/>
                  <a:pt x="0" y="410"/>
                </a:cubicBezTo>
                <a:cubicBezTo>
                  <a:pt x="33" y="432"/>
                  <a:pt x="52" y="445"/>
                  <a:pt x="110" y="442"/>
                </a:cubicBezTo>
                <a:cubicBezTo>
                  <a:pt x="178" y="439"/>
                  <a:pt x="226" y="392"/>
                  <a:pt x="209" y="320"/>
                </a:cubicBezTo>
                <a:cubicBezTo>
                  <a:pt x="199" y="273"/>
                  <a:pt x="160" y="246"/>
                  <a:pt x="125" y="218"/>
                </a:cubicBezTo>
                <a:cubicBezTo>
                  <a:pt x="162" y="224"/>
                  <a:pt x="196" y="228"/>
                  <a:pt x="232" y="228"/>
                </a:cubicBezTo>
                <a:cubicBezTo>
                  <a:pt x="295" y="229"/>
                  <a:pt x="354" y="232"/>
                  <a:pt x="413" y="203"/>
                </a:cubicBezTo>
                <a:cubicBezTo>
                  <a:pt x="473" y="174"/>
                  <a:pt x="482" y="132"/>
                  <a:pt x="483" y="71"/>
                </a:cubicBezTo>
                <a:cubicBezTo>
                  <a:pt x="483" y="47"/>
                  <a:pt x="483" y="24"/>
                  <a:pt x="483" y="0"/>
                </a:cubicBezTo>
                <a:cubicBezTo>
                  <a:pt x="482" y="38"/>
                  <a:pt x="481" y="61"/>
                  <a:pt x="481" y="100"/>
                </a:cubicBezTo>
                <a:cubicBezTo>
                  <a:pt x="481" y="299"/>
                  <a:pt x="483" y="497"/>
                  <a:pt x="483" y="697"/>
                </a:cubicBezTo>
                <a:cubicBezTo>
                  <a:pt x="483" y="748"/>
                  <a:pt x="484" y="795"/>
                  <a:pt x="525" y="831"/>
                </a:cubicBezTo>
                <a:cubicBezTo>
                  <a:pt x="563" y="864"/>
                  <a:pt x="622" y="868"/>
                  <a:pt x="670" y="862"/>
                </a:cubicBezTo>
                <a:cubicBezTo>
                  <a:pt x="751" y="853"/>
                  <a:pt x="787" y="791"/>
                  <a:pt x="783" y="715"/>
                </a:cubicBezTo>
                <a:cubicBezTo>
                  <a:pt x="778" y="622"/>
                  <a:pt x="697" y="556"/>
                  <a:pt x="627" y="507"/>
                </a:cubicBezTo>
                <a:cubicBezTo>
                  <a:pt x="569" y="465"/>
                  <a:pt x="505" y="441"/>
                  <a:pt x="440" y="415"/>
                </a:cubicBezTo>
                <a:cubicBezTo>
                  <a:pt x="451" y="412"/>
                  <a:pt x="509" y="401"/>
                  <a:pt x="528" y="400"/>
                </a:cubicBezTo>
                <a:cubicBezTo>
                  <a:pt x="616" y="396"/>
                  <a:pt x="705" y="399"/>
                  <a:pt x="794" y="39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56" name="Freeform 23"/>
          <p:cNvSpPr/>
          <p:nvPr/>
        </p:nvSpPr>
        <p:spPr>
          <a:xfrm>
            <a:off x="2515320" y="2399040"/>
            <a:ext cx="198000" cy="189720"/>
          </a:xfrm>
          <a:custGeom>
            <a:avLst/>
            <a:gdLst/>
            <a:ahLst/>
            <a:rect l="0" t="0" r="r" b="b"/>
            <a:pathLst>
              <a:path w="550" h="527">
                <a:moveTo>
                  <a:pt x="422" y="135"/>
                </a:moveTo>
                <a:cubicBezTo>
                  <a:pt x="422" y="105"/>
                  <a:pt x="431" y="59"/>
                  <a:pt x="408" y="34"/>
                </a:cubicBezTo>
                <a:cubicBezTo>
                  <a:pt x="376" y="0"/>
                  <a:pt x="285" y="7"/>
                  <a:pt x="246" y="13"/>
                </a:cubicBezTo>
                <a:cubicBezTo>
                  <a:pt x="173" y="24"/>
                  <a:pt x="87" y="60"/>
                  <a:pt x="37" y="114"/>
                </a:cubicBezTo>
                <a:cubicBezTo>
                  <a:pt x="2" y="152"/>
                  <a:pt x="0" y="207"/>
                  <a:pt x="44" y="236"/>
                </a:cubicBezTo>
                <a:cubicBezTo>
                  <a:pt x="161" y="310"/>
                  <a:pt x="333" y="305"/>
                  <a:pt x="465" y="337"/>
                </a:cubicBezTo>
                <a:cubicBezTo>
                  <a:pt x="516" y="350"/>
                  <a:pt x="545" y="357"/>
                  <a:pt x="549" y="409"/>
                </a:cubicBezTo>
                <a:cubicBezTo>
                  <a:pt x="454" y="460"/>
                  <a:pt x="357" y="486"/>
                  <a:pt x="249" y="500"/>
                </a:cubicBezTo>
                <a:cubicBezTo>
                  <a:pt x="241" y="501"/>
                  <a:pt x="44" y="511"/>
                  <a:pt x="43" y="515"/>
                </a:cubicBezTo>
                <a:cubicBezTo>
                  <a:pt x="41" y="526"/>
                  <a:pt x="61" y="523"/>
                  <a:pt x="72" y="524"/>
                </a:cubicBezTo>
                <a:cubicBezTo>
                  <a:pt x="79" y="524"/>
                  <a:pt x="87" y="524"/>
                  <a:pt x="94" y="52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57" name="Freeform 24"/>
          <p:cNvSpPr/>
          <p:nvPr/>
        </p:nvSpPr>
        <p:spPr>
          <a:xfrm>
            <a:off x="3346920" y="2313000"/>
            <a:ext cx="927000" cy="245520"/>
          </a:xfrm>
          <a:custGeom>
            <a:avLst/>
            <a:gdLst/>
            <a:ahLst/>
            <a:rect l="0" t="0" r="r" b="b"/>
            <a:pathLst>
              <a:path w="2575" h="682">
                <a:moveTo>
                  <a:pt x="7" y="436"/>
                </a:moveTo>
                <a:cubicBezTo>
                  <a:pt x="2" y="415"/>
                  <a:pt x="0" y="413"/>
                  <a:pt x="13" y="443"/>
                </a:cubicBezTo>
                <a:cubicBezTo>
                  <a:pt x="32" y="489"/>
                  <a:pt x="39" y="534"/>
                  <a:pt x="45" y="582"/>
                </a:cubicBezTo>
                <a:cubicBezTo>
                  <a:pt x="49" y="610"/>
                  <a:pt x="49" y="655"/>
                  <a:pt x="79" y="670"/>
                </a:cubicBezTo>
                <a:cubicBezTo>
                  <a:pt x="102" y="681"/>
                  <a:pt x="132" y="673"/>
                  <a:pt x="149" y="658"/>
                </a:cubicBezTo>
                <a:cubicBezTo>
                  <a:pt x="178" y="633"/>
                  <a:pt x="196" y="597"/>
                  <a:pt x="219" y="567"/>
                </a:cubicBezTo>
                <a:cubicBezTo>
                  <a:pt x="239" y="541"/>
                  <a:pt x="253" y="523"/>
                  <a:pt x="286" y="521"/>
                </a:cubicBezTo>
                <a:cubicBezTo>
                  <a:pt x="321" y="519"/>
                  <a:pt x="349" y="554"/>
                  <a:pt x="379" y="569"/>
                </a:cubicBezTo>
                <a:cubicBezTo>
                  <a:pt x="417" y="587"/>
                  <a:pt x="471" y="600"/>
                  <a:pt x="513" y="590"/>
                </a:cubicBezTo>
                <a:cubicBezTo>
                  <a:pt x="556" y="580"/>
                  <a:pt x="564" y="534"/>
                  <a:pt x="559" y="496"/>
                </a:cubicBezTo>
                <a:cubicBezTo>
                  <a:pt x="551" y="435"/>
                  <a:pt x="487" y="400"/>
                  <a:pt x="441" y="370"/>
                </a:cubicBezTo>
                <a:cubicBezTo>
                  <a:pt x="387" y="335"/>
                  <a:pt x="339" y="315"/>
                  <a:pt x="277" y="312"/>
                </a:cubicBezTo>
                <a:cubicBezTo>
                  <a:pt x="244" y="311"/>
                  <a:pt x="251" y="326"/>
                  <a:pt x="267" y="344"/>
                </a:cubicBezTo>
                <a:moveTo>
                  <a:pt x="666" y="208"/>
                </a:moveTo>
                <a:cubicBezTo>
                  <a:pt x="672" y="185"/>
                  <a:pt x="669" y="140"/>
                  <a:pt x="707" y="146"/>
                </a:cubicBezTo>
                <a:cubicBezTo>
                  <a:pt x="760" y="155"/>
                  <a:pt x="749" y="245"/>
                  <a:pt x="752" y="287"/>
                </a:cubicBezTo>
                <a:cubicBezTo>
                  <a:pt x="761" y="407"/>
                  <a:pt x="773" y="534"/>
                  <a:pt x="883" y="605"/>
                </a:cubicBezTo>
                <a:cubicBezTo>
                  <a:pt x="915" y="626"/>
                  <a:pt x="984" y="646"/>
                  <a:pt x="1021" y="624"/>
                </a:cubicBezTo>
                <a:cubicBezTo>
                  <a:pt x="1060" y="599"/>
                  <a:pt x="1062" y="531"/>
                  <a:pt x="1074" y="492"/>
                </a:cubicBezTo>
                <a:cubicBezTo>
                  <a:pt x="1080" y="473"/>
                  <a:pt x="1088" y="466"/>
                  <a:pt x="1095" y="454"/>
                </a:cubicBezTo>
                <a:cubicBezTo>
                  <a:pt x="1114" y="471"/>
                  <a:pt x="1130" y="500"/>
                  <a:pt x="1149" y="523"/>
                </a:cubicBezTo>
                <a:cubicBezTo>
                  <a:pt x="1188" y="569"/>
                  <a:pt x="1236" y="583"/>
                  <a:pt x="1296" y="587"/>
                </a:cubicBezTo>
                <a:cubicBezTo>
                  <a:pt x="1351" y="591"/>
                  <a:pt x="1391" y="582"/>
                  <a:pt x="1425" y="536"/>
                </a:cubicBezTo>
                <a:cubicBezTo>
                  <a:pt x="1450" y="502"/>
                  <a:pt x="1456" y="457"/>
                  <a:pt x="1465" y="417"/>
                </a:cubicBezTo>
                <a:cubicBezTo>
                  <a:pt x="1469" y="400"/>
                  <a:pt x="1474" y="383"/>
                  <a:pt x="1478" y="367"/>
                </a:cubicBezTo>
                <a:cubicBezTo>
                  <a:pt x="1513" y="380"/>
                  <a:pt x="1522" y="392"/>
                  <a:pt x="1544" y="430"/>
                </a:cubicBezTo>
                <a:cubicBezTo>
                  <a:pt x="1575" y="485"/>
                  <a:pt x="1596" y="544"/>
                  <a:pt x="1621" y="600"/>
                </a:cubicBezTo>
                <a:cubicBezTo>
                  <a:pt x="1631" y="625"/>
                  <a:pt x="1634" y="630"/>
                  <a:pt x="1642" y="644"/>
                </a:cubicBezTo>
                <a:moveTo>
                  <a:pt x="1937" y="316"/>
                </a:moveTo>
                <a:cubicBezTo>
                  <a:pt x="1896" y="321"/>
                  <a:pt x="1873" y="349"/>
                  <a:pt x="1848" y="381"/>
                </a:cubicBezTo>
                <a:cubicBezTo>
                  <a:pt x="1818" y="420"/>
                  <a:pt x="1787" y="482"/>
                  <a:pt x="1802" y="534"/>
                </a:cubicBezTo>
                <a:cubicBezTo>
                  <a:pt x="1819" y="595"/>
                  <a:pt x="1904" y="603"/>
                  <a:pt x="1956" y="606"/>
                </a:cubicBezTo>
                <a:cubicBezTo>
                  <a:pt x="1974" y="606"/>
                  <a:pt x="1993" y="606"/>
                  <a:pt x="2011" y="606"/>
                </a:cubicBezTo>
                <a:moveTo>
                  <a:pt x="2089" y="21"/>
                </a:moveTo>
                <a:cubicBezTo>
                  <a:pt x="2087" y="14"/>
                  <a:pt x="2085" y="7"/>
                  <a:pt x="2083" y="0"/>
                </a:cubicBezTo>
                <a:cubicBezTo>
                  <a:pt x="2085" y="3"/>
                  <a:pt x="2129" y="87"/>
                  <a:pt x="2137" y="104"/>
                </a:cubicBezTo>
                <a:cubicBezTo>
                  <a:pt x="2184" y="204"/>
                  <a:pt x="2214" y="306"/>
                  <a:pt x="2247" y="410"/>
                </a:cubicBezTo>
                <a:cubicBezTo>
                  <a:pt x="2255" y="435"/>
                  <a:pt x="2265" y="457"/>
                  <a:pt x="2278" y="479"/>
                </a:cubicBezTo>
                <a:cubicBezTo>
                  <a:pt x="2283" y="469"/>
                  <a:pt x="2296" y="446"/>
                  <a:pt x="2302" y="433"/>
                </a:cubicBezTo>
                <a:cubicBezTo>
                  <a:pt x="2319" y="396"/>
                  <a:pt x="2330" y="356"/>
                  <a:pt x="2350" y="319"/>
                </a:cubicBezTo>
                <a:cubicBezTo>
                  <a:pt x="2371" y="281"/>
                  <a:pt x="2392" y="267"/>
                  <a:pt x="2434" y="265"/>
                </a:cubicBezTo>
                <a:cubicBezTo>
                  <a:pt x="2490" y="262"/>
                  <a:pt x="2502" y="324"/>
                  <a:pt x="2511" y="370"/>
                </a:cubicBezTo>
                <a:cubicBezTo>
                  <a:pt x="2525" y="442"/>
                  <a:pt x="2528" y="495"/>
                  <a:pt x="2574" y="55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58" name="Freeform 25"/>
          <p:cNvSpPr/>
          <p:nvPr/>
        </p:nvSpPr>
        <p:spPr>
          <a:xfrm>
            <a:off x="4546440" y="2349000"/>
            <a:ext cx="419400" cy="148680"/>
          </a:xfrm>
          <a:custGeom>
            <a:avLst/>
            <a:gdLst/>
            <a:ahLst/>
            <a:rect l="0" t="0" r="r" b="b"/>
            <a:pathLst>
              <a:path w="1165" h="413">
                <a:moveTo>
                  <a:pt x="310" y="153"/>
                </a:moveTo>
                <a:cubicBezTo>
                  <a:pt x="303" y="150"/>
                  <a:pt x="289" y="130"/>
                  <a:pt x="247" y="137"/>
                </a:cubicBezTo>
                <a:cubicBezTo>
                  <a:pt x="178" y="149"/>
                  <a:pt x="100" y="187"/>
                  <a:pt x="43" y="227"/>
                </a:cubicBezTo>
                <a:cubicBezTo>
                  <a:pt x="0" y="257"/>
                  <a:pt x="1" y="270"/>
                  <a:pt x="0" y="313"/>
                </a:cubicBezTo>
                <a:cubicBezTo>
                  <a:pt x="51" y="329"/>
                  <a:pt x="122" y="344"/>
                  <a:pt x="173" y="320"/>
                </a:cubicBezTo>
                <a:cubicBezTo>
                  <a:pt x="216" y="300"/>
                  <a:pt x="212" y="256"/>
                  <a:pt x="216" y="217"/>
                </a:cubicBezTo>
                <a:cubicBezTo>
                  <a:pt x="223" y="233"/>
                  <a:pt x="233" y="258"/>
                  <a:pt x="243" y="274"/>
                </a:cubicBezTo>
                <a:cubicBezTo>
                  <a:pt x="274" y="323"/>
                  <a:pt x="306" y="331"/>
                  <a:pt x="359" y="339"/>
                </a:cubicBezTo>
                <a:cubicBezTo>
                  <a:pt x="365" y="312"/>
                  <a:pt x="369" y="283"/>
                  <a:pt x="376" y="256"/>
                </a:cubicBezTo>
                <a:cubicBezTo>
                  <a:pt x="392" y="199"/>
                  <a:pt x="425" y="150"/>
                  <a:pt x="484" y="131"/>
                </a:cubicBezTo>
                <a:cubicBezTo>
                  <a:pt x="514" y="121"/>
                  <a:pt x="560" y="117"/>
                  <a:pt x="581" y="143"/>
                </a:cubicBezTo>
                <a:cubicBezTo>
                  <a:pt x="608" y="176"/>
                  <a:pt x="601" y="218"/>
                  <a:pt x="606" y="256"/>
                </a:cubicBezTo>
                <a:cubicBezTo>
                  <a:pt x="609" y="280"/>
                  <a:pt x="615" y="284"/>
                  <a:pt x="623" y="302"/>
                </a:cubicBezTo>
                <a:cubicBezTo>
                  <a:pt x="653" y="299"/>
                  <a:pt x="654" y="307"/>
                  <a:pt x="680" y="286"/>
                </a:cubicBezTo>
                <a:cubicBezTo>
                  <a:pt x="708" y="264"/>
                  <a:pt x="721" y="218"/>
                  <a:pt x="736" y="188"/>
                </a:cubicBezTo>
                <a:cubicBezTo>
                  <a:pt x="754" y="153"/>
                  <a:pt x="775" y="111"/>
                  <a:pt x="816" y="99"/>
                </a:cubicBezTo>
                <a:cubicBezTo>
                  <a:pt x="846" y="90"/>
                  <a:pt x="860" y="108"/>
                  <a:pt x="880" y="124"/>
                </a:cubicBezTo>
                <a:cubicBezTo>
                  <a:pt x="912" y="150"/>
                  <a:pt x="930" y="171"/>
                  <a:pt x="974" y="175"/>
                </a:cubicBezTo>
                <a:cubicBezTo>
                  <a:pt x="1012" y="179"/>
                  <a:pt x="1058" y="180"/>
                  <a:pt x="1090" y="157"/>
                </a:cubicBezTo>
                <a:cubicBezTo>
                  <a:pt x="1118" y="137"/>
                  <a:pt x="1142" y="79"/>
                  <a:pt x="1127" y="45"/>
                </a:cubicBezTo>
                <a:cubicBezTo>
                  <a:pt x="1111" y="8"/>
                  <a:pt x="1044" y="0"/>
                  <a:pt x="1010" y="9"/>
                </a:cubicBezTo>
                <a:cubicBezTo>
                  <a:pt x="928" y="31"/>
                  <a:pt x="854" y="119"/>
                  <a:pt x="841" y="201"/>
                </a:cubicBezTo>
                <a:cubicBezTo>
                  <a:pt x="830" y="268"/>
                  <a:pt x="847" y="312"/>
                  <a:pt x="905" y="349"/>
                </a:cubicBezTo>
                <a:cubicBezTo>
                  <a:pt x="982" y="399"/>
                  <a:pt x="1076" y="405"/>
                  <a:pt x="1164" y="41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59" name="Freeform 26"/>
          <p:cNvSpPr/>
          <p:nvPr/>
        </p:nvSpPr>
        <p:spPr>
          <a:xfrm>
            <a:off x="5314680" y="2314080"/>
            <a:ext cx="701640" cy="195120"/>
          </a:xfrm>
          <a:custGeom>
            <a:avLst/>
            <a:gdLst/>
            <a:ahLst/>
            <a:rect l="0" t="0" r="r" b="b"/>
            <a:pathLst>
              <a:path w="1949" h="542">
                <a:moveTo>
                  <a:pt x="18" y="134"/>
                </a:moveTo>
                <a:cubicBezTo>
                  <a:pt x="14" y="134"/>
                  <a:pt x="6" y="132"/>
                  <a:pt x="5" y="132"/>
                </a:cubicBezTo>
                <a:cubicBezTo>
                  <a:pt x="8" y="117"/>
                  <a:pt x="0" y="113"/>
                  <a:pt x="18" y="103"/>
                </a:cubicBezTo>
                <a:cubicBezTo>
                  <a:pt x="42" y="89"/>
                  <a:pt x="84" y="96"/>
                  <a:pt x="110" y="96"/>
                </a:cubicBezTo>
                <a:cubicBezTo>
                  <a:pt x="162" y="96"/>
                  <a:pt x="203" y="124"/>
                  <a:pt x="234" y="165"/>
                </a:cubicBezTo>
                <a:cubicBezTo>
                  <a:pt x="279" y="227"/>
                  <a:pt x="314" y="341"/>
                  <a:pt x="294" y="417"/>
                </a:cubicBezTo>
                <a:cubicBezTo>
                  <a:pt x="287" y="445"/>
                  <a:pt x="262" y="461"/>
                  <a:pt x="234" y="456"/>
                </a:cubicBezTo>
                <a:cubicBezTo>
                  <a:pt x="195" y="449"/>
                  <a:pt x="185" y="390"/>
                  <a:pt x="179" y="359"/>
                </a:cubicBezTo>
                <a:cubicBezTo>
                  <a:pt x="170" y="311"/>
                  <a:pt x="165" y="251"/>
                  <a:pt x="187" y="206"/>
                </a:cubicBezTo>
                <a:cubicBezTo>
                  <a:pt x="213" y="152"/>
                  <a:pt x="273" y="106"/>
                  <a:pt x="329" y="86"/>
                </a:cubicBezTo>
                <a:cubicBezTo>
                  <a:pt x="394" y="61"/>
                  <a:pt x="494" y="51"/>
                  <a:pt x="560" y="79"/>
                </a:cubicBezTo>
                <a:cubicBezTo>
                  <a:pt x="623" y="107"/>
                  <a:pt x="634" y="163"/>
                  <a:pt x="632" y="224"/>
                </a:cubicBezTo>
                <a:cubicBezTo>
                  <a:pt x="630" y="285"/>
                  <a:pt x="593" y="328"/>
                  <a:pt x="562" y="379"/>
                </a:cubicBezTo>
                <a:cubicBezTo>
                  <a:pt x="558" y="386"/>
                  <a:pt x="528" y="426"/>
                  <a:pt x="548" y="433"/>
                </a:cubicBezTo>
                <a:cubicBezTo>
                  <a:pt x="558" y="433"/>
                  <a:pt x="568" y="433"/>
                  <a:pt x="578" y="433"/>
                </a:cubicBezTo>
                <a:moveTo>
                  <a:pt x="1007" y="155"/>
                </a:moveTo>
                <a:cubicBezTo>
                  <a:pt x="1007" y="141"/>
                  <a:pt x="1007" y="126"/>
                  <a:pt x="1007" y="111"/>
                </a:cubicBezTo>
                <a:cubicBezTo>
                  <a:pt x="958" y="119"/>
                  <a:pt x="922" y="149"/>
                  <a:pt x="892" y="188"/>
                </a:cubicBezTo>
                <a:cubicBezTo>
                  <a:pt x="868" y="220"/>
                  <a:pt x="828" y="303"/>
                  <a:pt x="857" y="345"/>
                </a:cubicBezTo>
                <a:cubicBezTo>
                  <a:pt x="887" y="388"/>
                  <a:pt x="968" y="382"/>
                  <a:pt x="1013" y="379"/>
                </a:cubicBezTo>
                <a:cubicBezTo>
                  <a:pt x="1065" y="376"/>
                  <a:pt x="1102" y="349"/>
                  <a:pt x="1109" y="295"/>
                </a:cubicBezTo>
                <a:cubicBezTo>
                  <a:pt x="1118" y="232"/>
                  <a:pt x="1078" y="187"/>
                  <a:pt x="1037" y="145"/>
                </a:cubicBezTo>
                <a:cubicBezTo>
                  <a:pt x="1032" y="141"/>
                  <a:pt x="961" y="70"/>
                  <a:pt x="947" y="84"/>
                </a:cubicBezTo>
                <a:cubicBezTo>
                  <a:pt x="942" y="84"/>
                  <a:pt x="941" y="87"/>
                  <a:pt x="945" y="96"/>
                </a:cubicBezTo>
                <a:moveTo>
                  <a:pt x="1437" y="24"/>
                </a:moveTo>
                <a:cubicBezTo>
                  <a:pt x="1428" y="0"/>
                  <a:pt x="1431" y="28"/>
                  <a:pt x="1428" y="47"/>
                </a:cubicBezTo>
                <a:cubicBezTo>
                  <a:pt x="1410" y="155"/>
                  <a:pt x="1389" y="262"/>
                  <a:pt x="1361" y="369"/>
                </a:cubicBezTo>
                <a:cubicBezTo>
                  <a:pt x="1350" y="409"/>
                  <a:pt x="1344" y="444"/>
                  <a:pt x="1344" y="487"/>
                </a:cubicBezTo>
                <a:cubicBezTo>
                  <a:pt x="1344" y="491"/>
                  <a:pt x="1344" y="495"/>
                  <a:pt x="1344" y="499"/>
                </a:cubicBezTo>
                <a:cubicBezTo>
                  <a:pt x="1361" y="500"/>
                  <a:pt x="1374" y="505"/>
                  <a:pt x="1389" y="494"/>
                </a:cubicBezTo>
                <a:cubicBezTo>
                  <a:pt x="1400" y="483"/>
                  <a:pt x="1404" y="479"/>
                  <a:pt x="1407" y="468"/>
                </a:cubicBezTo>
                <a:moveTo>
                  <a:pt x="1419" y="431"/>
                </a:moveTo>
                <a:cubicBezTo>
                  <a:pt x="1421" y="453"/>
                  <a:pt x="1423" y="456"/>
                  <a:pt x="1443" y="471"/>
                </a:cubicBezTo>
                <a:cubicBezTo>
                  <a:pt x="1521" y="529"/>
                  <a:pt x="1611" y="539"/>
                  <a:pt x="1705" y="540"/>
                </a:cubicBezTo>
                <a:cubicBezTo>
                  <a:pt x="1770" y="541"/>
                  <a:pt x="1818" y="535"/>
                  <a:pt x="1874" y="500"/>
                </a:cubicBezTo>
                <a:cubicBezTo>
                  <a:pt x="1896" y="486"/>
                  <a:pt x="1948" y="447"/>
                  <a:pt x="1940" y="413"/>
                </a:cubicBezTo>
                <a:cubicBezTo>
                  <a:pt x="1938" y="413"/>
                  <a:pt x="1937" y="413"/>
                  <a:pt x="1935" y="413"/>
                </a:cubicBezTo>
                <a:moveTo>
                  <a:pt x="1331" y="202"/>
                </a:moveTo>
                <a:cubicBezTo>
                  <a:pt x="1319" y="191"/>
                  <a:pt x="1338" y="198"/>
                  <a:pt x="1360" y="198"/>
                </a:cubicBezTo>
                <a:cubicBezTo>
                  <a:pt x="1441" y="198"/>
                  <a:pt x="1522" y="207"/>
                  <a:pt x="1603" y="214"/>
                </a:cubicBezTo>
                <a:cubicBezTo>
                  <a:pt x="1638" y="217"/>
                  <a:pt x="1672" y="219"/>
                  <a:pt x="1707" y="22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60" name="Freeform 27"/>
          <p:cNvSpPr/>
          <p:nvPr/>
        </p:nvSpPr>
        <p:spPr>
          <a:xfrm>
            <a:off x="6265080" y="2287080"/>
            <a:ext cx="979200" cy="309960"/>
          </a:xfrm>
          <a:custGeom>
            <a:avLst/>
            <a:gdLst/>
            <a:ahLst/>
            <a:rect l="0" t="0" r="r" b="b"/>
            <a:pathLst>
              <a:path w="2720" h="861">
                <a:moveTo>
                  <a:pt x="110" y="211"/>
                </a:moveTo>
                <a:cubicBezTo>
                  <a:pt x="91" y="219"/>
                  <a:pt x="97" y="204"/>
                  <a:pt x="86" y="231"/>
                </a:cubicBezTo>
                <a:cubicBezTo>
                  <a:pt x="66" y="278"/>
                  <a:pt x="61" y="334"/>
                  <a:pt x="50" y="384"/>
                </a:cubicBezTo>
                <a:cubicBezTo>
                  <a:pt x="38" y="440"/>
                  <a:pt x="23" y="494"/>
                  <a:pt x="10" y="549"/>
                </a:cubicBezTo>
                <a:cubicBezTo>
                  <a:pt x="6" y="564"/>
                  <a:pt x="0" y="604"/>
                  <a:pt x="2" y="589"/>
                </a:cubicBezTo>
                <a:cubicBezTo>
                  <a:pt x="3" y="580"/>
                  <a:pt x="4" y="571"/>
                  <a:pt x="5" y="562"/>
                </a:cubicBezTo>
                <a:moveTo>
                  <a:pt x="10" y="9"/>
                </a:moveTo>
                <a:cubicBezTo>
                  <a:pt x="31" y="0"/>
                  <a:pt x="37" y="9"/>
                  <a:pt x="48" y="29"/>
                </a:cubicBezTo>
                <a:cubicBezTo>
                  <a:pt x="59" y="52"/>
                  <a:pt x="62" y="59"/>
                  <a:pt x="71" y="73"/>
                </a:cubicBezTo>
                <a:moveTo>
                  <a:pt x="392" y="175"/>
                </a:moveTo>
                <a:cubicBezTo>
                  <a:pt x="410" y="216"/>
                  <a:pt x="411" y="253"/>
                  <a:pt x="409" y="298"/>
                </a:cubicBezTo>
                <a:cubicBezTo>
                  <a:pt x="407" y="364"/>
                  <a:pt x="378" y="419"/>
                  <a:pt x="369" y="484"/>
                </a:cubicBezTo>
                <a:cubicBezTo>
                  <a:pt x="366" y="505"/>
                  <a:pt x="362" y="540"/>
                  <a:pt x="369" y="560"/>
                </a:cubicBezTo>
                <a:cubicBezTo>
                  <a:pt x="370" y="560"/>
                  <a:pt x="372" y="560"/>
                  <a:pt x="373" y="560"/>
                </a:cubicBezTo>
                <a:cubicBezTo>
                  <a:pt x="386" y="526"/>
                  <a:pt x="398" y="492"/>
                  <a:pt x="414" y="460"/>
                </a:cubicBezTo>
                <a:cubicBezTo>
                  <a:pt x="437" y="413"/>
                  <a:pt x="466" y="367"/>
                  <a:pt x="500" y="328"/>
                </a:cubicBezTo>
                <a:cubicBezTo>
                  <a:pt x="548" y="272"/>
                  <a:pt x="639" y="218"/>
                  <a:pt x="714" y="251"/>
                </a:cubicBezTo>
                <a:cubicBezTo>
                  <a:pt x="782" y="281"/>
                  <a:pt x="796" y="368"/>
                  <a:pt x="811" y="432"/>
                </a:cubicBezTo>
                <a:cubicBezTo>
                  <a:pt x="824" y="487"/>
                  <a:pt x="843" y="505"/>
                  <a:pt x="890" y="535"/>
                </a:cubicBezTo>
                <a:moveTo>
                  <a:pt x="1767" y="243"/>
                </a:moveTo>
                <a:cubicBezTo>
                  <a:pt x="1767" y="200"/>
                  <a:pt x="1755" y="267"/>
                  <a:pt x="1750" y="279"/>
                </a:cubicBezTo>
                <a:cubicBezTo>
                  <a:pt x="1713" y="372"/>
                  <a:pt x="1673" y="464"/>
                  <a:pt x="1634" y="556"/>
                </a:cubicBezTo>
                <a:cubicBezTo>
                  <a:pt x="1607" y="619"/>
                  <a:pt x="1576" y="681"/>
                  <a:pt x="1564" y="750"/>
                </a:cubicBezTo>
                <a:cubicBezTo>
                  <a:pt x="1562" y="764"/>
                  <a:pt x="1562" y="766"/>
                  <a:pt x="1562" y="774"/>
                </a:cubicBezTo>
                <a:cubicBezTo>
                  <a:pt x="1581" y="726"/>
                  <a:pt x="1592" y="685"/>
                  <a:pt x="1600" y="635"/>
                </a:cubicBezTo>
                <a:cubicBezTo>
                  <a:pt x="1612" y="561"/>
                  <a:pt x="1627" y="485"/>
                  <a:pt x="1650" y="412"/>
                </a:cubicBezTo>
                <a:cubicBezTo>
                  <a:pt x="1669" y="352"/>
                  <a:pt x="1703" y="229"/>
                  <a:pt x="1771" y="204"/>
                </a:cubicBezTo>
                <a:cubicBezTo>
                  <a:pt x="1785" y="199"/>
                  <a:pt x="1791" y="204"/>
                  <a:pt x="1804" y="203"/>
                </a:cubicBezTo>
                <a:cubicBezTo>
                  <a:pt x="1831" y="255"/>
                  <a:pt x="1848" y="311"/>
                  <a:pt x="1858" y="370"/>
                </a:cubicBezTo>
                <a:cubicBezTo>
                  <a:pt x="1873" y="456"/>
                  <a:pt x="1879" y="542"/>
                  <a:pt x="1900" y="626"/>
                </a:cubicBezTo>
                <a:cubicBezTo>
                  <a:pt x="1911" y="672"/>
                  <a:pt x="1928" y="719"/>
                  <a:pt x="1962" y="754"/>
                </a:cubicBezTo>
                <a:cubicBezTo>
                  <a:pt x="1974" y="766"/>
                  <a:pt x="1982" y="766"/>
                  <a:pt x="1994" y="771"/>
                </a:cubicBezTo>
                <a:moveTo>
                  <a:pt x="1501" y="567"/>
                </a:moveTo>
                <a:cubicBezTo>
                  <a:pt x="1562" y="572"/>
                  <a:pt x="1622" y="581"/>
                  <a:pt x="1683" y="586"/>
                </a:cubicBezTo>
                <a:cubicBezTo>
                  <a:pt x="1788" y="594"/>
                  <a:pt x="1894" y="603"/>
                  <a:pt x="2000" y="599"/>
                </a:cubicBezTo>
                <a:cubicBezTo>
                  <a:pt x="2013" y="598"/>
                  <a:pt x="2025" y="597"/>
                  <a:pt x="2037" y="596"/>
                </a:cubicBezTo>
                <a:moveTo>
                  <a:pt x="2604" y="774"/>
                </a:moveTo>
                <a:cubicBezTo>
                  <a:pt x="2614" y="774"/>
                  <a:pt x="2624" y="775"/>
                  <a:pt x="2634" y="775"/>
                </a:cubicBezTo>
                <a:cubicBezTo>
                  <a:pt x="2652" y="775"/>
                  <a:pt x="2672" y="772"/>
                  <a:pt x="2689" y="778"/>
                </a:cubicBezTo>
                <a:cubicBezTo>
                  <a:pt x="2701" y="783"/>
                  <a:pt x="2719" y="807"/>
                  <a:pt x="2704" y="820"/>
                </a:cubicBezTo>
                <a:cubicBezTo>
                  <a:pt x="2672" y="846"/>
                  <a:pt x="2622" y="850"/>
                  <a:pt x="2583" y="851"/>
                </a:cubicBezTo>
                <a:cubicBezTo>
                  <a:pt x="2562" y="852"/>
                  <a:pt x="2527" y="860"/>
                  <a:pt x="2519" y="833"/>
                </a:cubicBezTo>
                <a:cubicBezTo>
                  <a:pt x="2509" y="801"/>
                  <a:pt x="2542" y="796"/>
                  <a:pt x="2564" y="78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61" name="Freeform 28"/>
          <p:cNvSpPr/>
          <p:nvPr/>
        </p:nvSpPr>
        <p:spPr>
          <a:xfrm>
            <a:off x="1702800" y="3087720"/>
            <a:ext cx="264600" cy="228960"/>
          </a:xfrm>
          <a:custGeom>
            <a:avLst/>
            <a:gdLst/>
            <a:ahLst/>
            <a:rect l="0" t="0" r="r" b="b"/>
            <a:pathLst>
              <a:path w="735" h="636">
                <a:moveTo>
                  <a:pt x="131" y="0"/>
                </a:moveTo>
                <a:cubicBezTo>
                  <a:pt x="138" y="79"/>
                  <a:pt x="151" y="157"/>
                  <a:pt x="153" y="237"/>
                </a:cubicBezTo>
                <a:cubicBezTo>
                  <a:pt x="156" y="334"/>
                  <a:pt x="147" y="404"/>
                  <a:pt x="108" y="492"/>
                </a:cubicBezTo>
                <a:cubicBezTo>
                  <a:pt x="84" y="544"/>
                  <a:pt x="56" y="598"/>
                  <a:pt x="10" y="635"/>
                </a:cubicBezTo>
                <a:cubicBezTo>
                  <a:pt x="8" y="635"/>
                  <a:pt x="6" y="635"/>
                  <a:pt x="4" y="635"/>
                </a:cubicBezTo>
                <a:cubicBezTo>
                  <a:pt x="1" y="610"/>
                  <a:pt x="0" y="580"/>
                  <a:pt x="10" y="550"/>
                </a:cubicBezTo>
                <a:cubicBezTo>
                  <a:pt x="32" y="486"/>
                  <a:pt x="66" y="422"/>
                  <a:pt x="97" y="362"/>
                </a:cubicBezTo>
                <a:cubicBezTo>
                  <a:pt x="131" y="296"/>
                  <a:pt x="164" y="229"/>
                  <a:pt x="195" y="161"/>
                </a:cubicBezTo>
                <a:cubicBezTo>
                  <a:pt x="213" y="120"/>
                  <a:pt x="228" y="80"/>
                  <a:pt x="241" y="37"/>
                </a:cubicBezTo>
                <a:cubicBezTo>
                  <a:pt x="243" y="29"/>
                  <a:pt x="244" y="28"/>
                  <a:pt x="245" y="24"/>
                </a:cubicBezTo>
                <a:cubicBezTo>
                  <a:pt x="256" y="46"/>
                  <a:pt x="272" y="83"/>
                  <a:pt x="284" y="105"/>
                </a:cubicBezTo>
                <a:cubicBezTo>
                  <a:pt x="326" y="180"/>
                  <a:pt x="380" y="251"/>
                  <a:pt x="438" y="316"/>
                </a:cubicBezTo>
                <a:cubicBezTo>
                  <a:pt x="481" y="364"/>
                  <a:pt x="533" y="407"/>
                  <a:pt x="567" y="463"/>
                </a:cubicBezTo>
                <a:cubicBezTo>
                  <a:pt x="576" y="477"/>
                  <a:pt x="578" y="491"/>
                  <a:pt x="582" y="506"/>
                </a:cubicBezTo>
                <a:moveTo>
                  <a:pt x="140" y="468"/>
                </a:moveTo>
                <a:cubicBezTo>
                  <a:pt x="237" y="468"/>
                  <a:pt x="333" y="461"/>
                  <a:pt x="429" y="459"/>
                </a:cubicBezTo>
                <a:cubicBezTo>
                  <a:pt x="530" y="457"/>
                  <a:pt x="633" y="459"/>
                  <a:pt x="734" y="45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62" name="Freeform 29"/>
          <p:cNvSpPr/>
          <p:nvPr/>
        </p:nvSpPr>
        <p:spPr>
          <a:xfrm>
            <a:off x="2252520" y="2973600"/>
            <a:ext cx="922680" cy="346320"/>
          </a:xfrm>
          <a:custGeom>
            <a:avLst/>
            <a:gdLst/>
            <a:ahLst/>
            <a:rect l="0" t="0" r="r" b="b"/>
            <a:pathLst>
              <a:path w="2563" h="962">
                <a:moveTo>
                  <a:pt x="0" y="888"/>
                </a:moveTo>
                <a:cubicBezTo>
                  <a:pt x="17" y="890"/>
                  <a:pt x="40" y="894"/>
                  <a:pt x="54" y="898"/>
                </a:cubicBezTo>
                <a:lnTo>
                  <a:pt x="54" y="899"/>
                </a:lnTo>
                <a:cubicBezTo>
                  <a:pt x="54" y="786"/>
                  <a:pt x="53" y="680"/>
                  <a:pt x="115" y="580"/>
                </a:cubicBezTo>
                <a:cubicBezTo>
                  <a:pt x="146" y="531"/>
                  <a:pt x="190" y="485"/>
                  <a:pt x="245" y="462"/>
                </a:cubicBezTo>
                <a:cubicBezTo>
                  <a:pt x="311" y="436"/>
                  <a:pt x="417" y="442"/>
                  <a:pt x="485" y="453"/>
                </a:cubicBezTo>
                <a:cubicBezTo>
                  <a:pt x="612" y="474"/>
                  <a:pt x="743" y="525"/>
                  <a:pt x="852" y="593"/>
                </a:cubicBezTo>
                <a:cubicBezTo>
                  <a:pt x="920" y="636"/>
                  <a:pt x="980" y="687"/>
                  <a:pt x="1007" y="763"/>
                </a:cubicBezTo>
                <a:cubicBezTo>
                  <a:pt x="1015" y="785"/>
                  <a:pt x="1021" y="826"/>
                  <a:pt x="1006" y="845"/>
                </a:cubicBezTo>
                <a:cubicBezTo>
                  <a:pt x="993" y="862"/>
                  <a:pt x="971" y="851"/>
                  <a:pt x="965" y="851"/>
                </a:cubicBezTo>
                <a:moveTo>
                  <a:pt x="1652" y="473"/>
                </a:moveTo>
                <a:cubicBezTo>
                  <a:pt x="1622" y="484"/>
                  <a:pt x="1638" y="478"/>
                  <a:pt x="1630" y="521"/>
                </a:cubicBezTo>
                <a:cubicBezTo>
                  <a:pt x="1616" y="595"/>
                  <a:pt x="1584" y="665"/>
                  <a:pt x="1557" y="734"/>
                </a:cubicBezTo>
                <a:cubicBezTo>
                  <a:pt x="1534" y="794"/>
                  <a:pt x="1509" y="853"/>
                  <a:pt x="1491" y="915"/>
                </a:cubicBezTo>
                <a:cubicBezTo>
                  <a:pt x="1486" y="931"/>
                  <a:pt x="1481" y="946"/>
                  <a:pt x="1475" y="961"/>
                </a:cubicBezTo>
                <a:cubicBezTo>
                  <a:pt x="1475" y="939"/>
                  <a:pt x="1473" y="905"/>
                  <a:pt x="1476" y="880"/>
                </a:cubicBezTo>
                <a:cubicBezTo>
                  <a:pt x="1488" y="793"/>
                  <a:pt x="1495" y="707"/>
                  <a:pt x="1505" y="620"/>
                </a:cubicBezTo>
                <a:cubicBezTo>
                  <a:pt x="1512" y="555"/>
                  <a:pt x="1520" y="487"/>
                  <a:pt x="1560" y="432"/>
                </a:cubicBezTo>
                <a:cubicBezTo>
                  <a:pt x="1582" y="402"/>
                  <a:pt x="1624" y="391"/>
                  <a:pt x="1658" y="408"/>
                </a:cubicBezTo>
                <a:cubicBezTo>
                  <a:pt x="1757" y="458"/>
                  <a:pt x="1845" y="585"/>
                  <a:pt x="1895" y="680"/>
                </a:cubicBezTo>
                <a:cubicBezTo>
                  <a:pt x="1918" y="722"/>
                  <a:pt x="1934" y="767"/>
                  <a:pt x="1955" y="810"/>
                </a:cubicBezTo>
                <a:cubicBezTo>
                  <a:pt x="1960" y="819"/>
                  <a:pt x="1961" y="821"/>
                  <a:pt x="1964" y="827"/>
                </a:cubicBezTo>
                <a:moveTo>
                  <a:pt x="1542" y="708"/>
                </a:moveTo>
                <a:cubicBezTo>
                  <a:pt x="1638" y="709"/>
                  <a:pt x="1735" y="714"/>
                  <a:pt x="1831" y="715"/>
                </a:cubicBezTo>
                <a:cubicBezTo>
                  <a:pt x="1927" y="716"/>
                  <a:pt x="2034" y="730"/>
                  <a:pt x="2122" y="698"/>
                </a:cubicBezTo>
                <a:moveTo>
                  <a:pt x="2410" y="11"/>
                </a:moveTo>
                <a:cubicBezTo>
                  <a:pt x="2389" y="6"/>
                  <a:pt x="2342" y="0"/>
                  <a:pt x="2310" y="8"/>
                </a:cubicBezTo>
                <a:cubicBezTo>
                  <a:pt x="2252" y="23"/>
                  <a:pt x="2173" y="59"/>
                  <a:pt x="2138" y="111"/>
                </a:cubicBezTo>
                <a:cubicBezTo>
                  <a:pt x="2109" y="155"/>
                  <a:pt x="2132" y="196"/>
                  <a:pt x="2170" y="221"/>
                </a:cubicBezTo>
                <a:cubicBezTo>
                  <a:pt x="2227" y="257"/>
                  <a:pt x="2300" y="275"/>
                  <a:pt x="2367" y="285"/>
                </a:cubicBezTo>
                <a:cubicBezTo>
                  <a:pt x="2415" y="292"/>
                  <a:pt x="2477" y="298"/>
                  <a:pt x="2525" y="291"/>
                </a:cubicBezTo>
                <a:cubicBezTo>
                  <a:pt x="2537" y="288"/>
                  <a:pt x="2550" y="284"/>
                  <a:pt x="2562" y="28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63" name="Freeform 30"/>
          <p:cNvSpPr/>
          <p:nvPr/>
        </p:nvSpPr>
        <p:spPr>
          <a:xfrm>
            <a:off x="3410280" y="3171960"/>
            <a:ext cx="419400" cy="84600"/>
          </a:xfrm>
          <a:custGeom>
            <a:avLst/>
            <a:gdLst/>
            <a:ahLst/>
            <a:rect l="0" t="0" r="r" b="b"/>
            <a:pathLst>
              <a:path w="1165" h="235">
                <a:moveTo>
                  <a:pt x="48" y="0"/>
                </a:moveTo>
                <a:cubicBezTo>
                  <a:pt x="9" y="14"/>
                  <a:pt x="0" y="12"/>
                  <a:pt x="59" y="13"/>
                </a:cubicBezTo>
                <a:cubicBezTo>
                  <a:pt x="256" y="15"/>
                  <a:pt x="451" y="27"/>
                  <a:pt x="647" y="35"/>
                </a:cubicBezTo>
                <a:moveTo>
                  <a:pt x="130" y="227"/>
                </a:moveTo>
                <a:cubicBezTo>
                  <a:pt x="216" y="232"/>
                  <a:pt x="302" y="234"/>
                  <a:pt x="388" y="234"/>
                </a:cubicBezTo>
                <a:cubicBezTo>
                  <a:pt x="648" y="234"/>
                  <a:pt x="904" y="228"/>
                  <a:pt x="1164" y="21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64" name="Freeform 31"/>
          <p:cNvSpPr/>
          <p:nvPr/>
        </p:nvSpPr>
        <p:spPr>
          <a:xfrm>
            <a:off x="4049640" y="2935080"/>
            <a:ext cx="247680" cy="448200"/>
          </a:xfrm>
          <a:custGeom>
            <a:avLst/>
            <a:gdLst/>
            <a:ahLst/>
            <a:rect l="0" t="0" r="r" b="b"/>
            <a:pathLst>
              <a:path w="688" h="1245">
                <a:moveTo>
                  <a:pt x="456" y="412"/>
                </a:moveTo>
                <a:cubicBezTo>
                  <a:pt x="414" y="409"/>
                  <a:pt x="375" y="403"/>
                  <a:pt x="335" y="420"/>
                </a:cubicBezTo>
                <a:cubicBezTo>
                  <a:pt x="264" y="450"/>
                  <a:pt x="197" y="504"/>
                  <a:pt x="136" y="552"/>
                </a:cubicBezTo>
                <a:cubicBezTo>
                  <a:pt x="84" y="593"/>
                  <a:pt x="16" y="645"/>
                  <a:pt x="0" y="714"/>
                </a:cubicBezTo>
                <a:cubicBezTo>
                  <a:pt x="0" y="723"/>
                  <a:pt x="0" y="733"/>
                  <a:pt x="0" y="742"/>
                </a:cubicBezTo>
                <a:cubicBezTo>
                  <a:pt x="57" y="795"/>
                  <a:pt x="127" y="787"/>
                  <a:pt x="205" y="788"/>
                </a:cubicBezTo>
                <a:cubicBezTo>
                  <a:pt x="329" y="790"/>
                  <a:pt x="455" y="788"/>
                  <a:pt x="573" y="740"/>
                </a:cubicBezTo>
                <a:cubicBezTo>
                  <a:pt x="634" y="716"/>
                  <a:pt x="687" y="656"/>
                  <a:pt x="648" y="585"/>
                </a:cubicBezTo>
                <a:cubicBezTo>
                  <a:pt x="603" y="503"/>
                  <a:pt x="492" y="449"/>
                  <a:pt x="410" y="419"/>
                </a:cubicBezTo>
                <a:cubicBezTo>
                  <a:pt x="377" y="407"/>
                  <a:pt x="267" y="368"/>
                  <a:pt x="234" y="401"/>
                </a:cubicBezTo>
                <a:cubicBezTo>
                  <a:pt x="234" y="406"/>
                  <a:pt x="233" y="411"/>
                  <a:pt x="233" y="416"/>
                </a:cubicBezTo>
                <a:moveTo>
                  <a:pt x="471" y="45"/>
                </a:moveTo>
                <a:cubicBezTo>
                  <a:pt x="455" y="22"/>
                  <a:pt x="495" y="0"/>
                  <a:pt x="458" y="76"/>
                </a:cubicBezTo>
                <a:cubicBezTo>
                  <a:pt x="377" y="243"/>
                  <a:pt x="311" y="396"/>
                  <a:pt x="284" y="582"/>
                </a:cubicBezTo>
                <a:cubicBezTo>
                  <a:pt x="266" y="709"/>
                  <a:pt x="258" y="837"/>
                  <a:pt x="238" y="963"/>
                </a:cubicBezTo>
                <a:cubicBezTo>
                  <a:pt x="224" y="1044"/>
                  <a:pt x="203" y="1127"/>
                  <a:pt x="201" y="1210"/>
                </a:cubicBezTo>
                <a:cubicBezTo>
                  <a:pt x="201" y="1227"/>
                  <a:pt x="201" y="1233"/>
                  <a:pt x="201" y="124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65" name="Freeform 32"/>
          <p:cNvSpPr/>
          <p:nvPr/>
        </p:nvSpPr>
        <p:spPr>
          <a:xfrm>
            <a:off x="1795320" y="3681000"/>
            <a:ext cx="411480" cy="253080"/>
          </a:xfrm>
          <a:custGeom>
            <a:avLst/>
            <a:gdLst/>
            <a:ahLst/>
            <a:rect l="0" t="0" r="r" b="b"/>
            <a:pathLst>
              <a:path w="1143" h="703">
                <a:moveTo>
                  <a:pt x="38" y="57"/>
                </a:moveTo>
                <a:cubicBezTo>
                  <a:pt x="80" y="75"/>
                  <a:pt x="67" y="106"/>
                  <a:pt x="74" y="152"/>
                </a:cubicBezTo>
                <a:cubicBezTo>
                  <a:pt x="90" y="255"/>
                  <a:pt x="85" y="373"/>
                  <a:pt x="64" y="475"/>
                </a:cubicBezTo>
                <a:cubicBezTo>
                  <a:pt x="50" y="542"/>
                  <a:pt x="24" y="607"/>
                  <a:pt x="7" y="674"/>
                </a:cubicBezTo>
                <a:cubicBezTo>
                  <a:pt x="4" y="690"/>
                  <a:pt x="4" y="693"/>
                  <a:pt x="0" y="702"/>
                </a:cubicBezTo>
                <a:cubicBezTo>
                  <a:pt x="4" y="663"/>
                  <a:pt x="14" y="630"/>
                  <a:pt x="27" y="593"/>
                </a:cubicBezTo>
                <a:cubicBezTo>
                  <a:pt x="53" y="519"/>
                  <a:pt x="71" y="451"/>
                  <a:pt x="85" y="373"/>
                </a:cubicBezTo>
                <a:cubicBezTo>
                  <a:pt x="100" y="288"/>
                  <a:pt x="104" y="201"/>
                  <a:pt x="129" y="118"/>
                </a:cubicBezTo>
                <a:cubicBezTo>
                  <a:pt x="144" y="66"/>
                  <a:pt x="167" y="19"/>
                  <a:pt x="225" y="11"/>
                </a:cubicBezTo>
                <a:cubicBezTo>
                  <a:pt x="314" y="0"/>
                  <a:pt x="362" y="111"/>
                  <a:pt x="399" y="172"/>
                </a:cubicBezTo>
                <a:cubicBezTo>
                  <a:pt x="465" y="282"/>
                  <a:pt x="518" y="401"/>
                  <a:pt x="597" y="503"/>
                </a:cubicBezTo>
                <a:cubicBezTo>
                  <a:pt x="616" y="528"/>
                  <a:pt x="637" y="544"/>
                  <a:pt x="661" y="562"/>
                </a:cubicBezTo>
                <a:moveTo>
                  <a:pt x="399" y="524"/>
                </a:moveTo>
                <a:cubicBezTo>
                  <a:pt x="519" y="523"/>
                  <a:pt x="638" y="512"/>
                  <a:pt x="758" y="504"/>
                </a:cubicBezTo>
                <a:cubicBezTo>
                  <a:pt x="887" y="495"/>
                  <a:pt x="1014" y="489"/>
                  <a:pt x="1142" y="47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66" name="Freeform 33"/>
          <p:cNvSpPr/>
          <p:nvPr/>
        </p:nvSpPr>
        <p:spPr>
          <a:xfrm>
            <a:off x="2444760" y="3750840"/>
            <a:ext cx="245880" cy="200520"/>
          </a:xfrm>
          <a:custGeom>
            <a:avLst/>
            <a:gdLst/>
            <a:ahLst/>
            <a:rect l="0" t="0" r="r" b="b"/>
            <a:pathLst>
              <a:path w="683" h="557">
                <a:moveTo>
                  <a:pt x="0" y="180"/>
                </a:moveTo>
                <a:cubicBezTo>
                  <a:pt x="17" y="158"/>
                  <a:pt x="33" y="137"/>
                  <a:pt x="54" y="118"/>
                </a:cubicBezTo>
                <a:cubicBezTo>
                  <a:pt x="56" y="116"/>
                  <a:pt x="63" y="110"/>
                  <a:pt x="65" y="108"/>
                </a:cubicBezTo>
                <a:cubicBezTo>
                  <a:pt x="65" y="190"/>
                  <a:pt x="83" y="266"/>
                  <a:pt x="90" y="348"/>
                </a:cubicBezTo>
                <a:cubicBezTo>
                  <a:pt x="95" y="402"/>
                  <a:pt x="87" y="451"/>
                  <a:pt x="132" y="494"/>
                </a:cubicBezTo>
                <a:cubicBezTo>
                  <a:pt x="195" y="556"/>
                  <a:pt x="305" y="555"/>
                  <a:pt x="388" y="549"/>
                </a:cubicBezTo>
                <a:cubicBezTo>
                  <a:pt x="465" y="543"/>
                  <a:pt x="528" y="509"/>
                  <a:pt x="581" y="453"/>
                </a:cubicBezTo>
                <a:cubicBezTo>
                  <a:pt x="633" y="399"/>
                  <a:pt x="655" y="323"/>
                  <a:pt x="662" y="248"/>
                </a:cubicBezTo>
                <a:cubicBezTo>
                  <a:pt x="667" y="190"/>
                  <a:pt x="682" y="80"/>
                  <a:pt x="653" y="27"/>
                </a:cubicBezTo>
                <a:cubicBezTo>
                  <a:pt x="641" y="5"/>
                  <a:pt x="624" y="4"/>
                  <a:pt x="605" y="1"/>
                </a:cubicBezTo>
                <a:cubicBezTo>
                  <a:pt x="598" y="0"/>
                  <a:pt x="589" y="1"/>
                  <a:pt x="582" y="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67" name="Freeform 34"/>
          <p:cNvSpPr/>
          <p:nvPr/>
        </p:nvSpPr>
        <p:spPr>
          <a:xfrm>
            <a:off x="2939400" y="3683880"/>
            <a:ext cx="399600" cy="283680"/>
          </a:xfrm>
          <a:custGeom>
            <a:avLst/>
            <a:gdLst/>
            <a:ahLst/>
            <a:rect l="0" t="0" r="r" b="b"/>
            <a:pathLst>
              <a:path w="1110" h="788">
                <a:moveTo>
                  <a:pt x="49" y="217"/>
                </a:moveTo>
                <a:cubicBezTo>
                  <a:pt x="57" y="241"/>
                  <a:pt x="64" y="268"/>
                  <a:pt x="65" y="298"/>
                </a:cubicBezTo>
                <a:cubicBezTo>
                  <a:pt x="68" y="385"/>
                  <a:pt x="58" y="464"/>
                  <a:pt x="39" y="549"/>
                </a:cubicBezTo>
                <a:cubicBezTo>
                  <a:pt x="24" y="617"/>
                  <a:pt x="9" y="685"/>
                  <a:pt x="3" y="754"/>
                </a:cubicBezTo>
                <a:cubicBezTo>
                  <a:pt x="2" y="772"/>
                  <a:pt x="2" y="776"/>
                  <a:pt x="2" y="787"/>
                </a:cubicBezTo>
                <a:cubicBezTo>
                  <a:pt x="2" y="744"/>
                  <a:pt x="0" y="702"/>
                  <a:pt x="8" y="659"/>
                </a:cubicBezTo>
                <a:cubicBezTo>
                  <a:pt x="25" y="572"/>
                  <a:pt x="42" y="481"/>
                  <a:pt x="71" y="398"/>
                </a:cubicBezTo>
                <a:cubicBezTo>
                  <a:pt x="90" y="343"/>
                  <a:pt x="114" y="260"/>
                  <a:pt x="170" y="231"/>
                </a:cubicBezTo>
                <a:cubicBezTo>
                  <a:pt x="223" y="204"/>
                  <a:pt x="256" y="258"/>
                  <a:pt x="281" y="294"/>
                </a:cubicBezTo>
                <a:cubicBezTo>
                  <a:pt x="324" y="355"/>
                  <a:pt x="357" y="424"/>
                  <a:pt x="394" y="489"/>
                </a:cubicBezTo>
                <a:cubicBezTo>
                  <a:pt x="422" y="539"/>
                  <a:pt x="451" y="586"/>
                  <a:pt x="488" y="630"/>
                </a:cubicBezTo>
                <a:cubicBezTo>
                  <a:pt x="490" y="632"/>
                  <a:pt x="492" y="635"/>
                  <a:pt x="494" y="637"/>
                </a:cubicBezTo>
                <a:moveTo>
                  <a:pt x="3" y="546"/>
                </a:moveTo>
                <a:cubicBezTo>
                  <a:pt x="131" y="546"/>
                  <a:pt x="258" y="545"/>
                  <a:pt x="385" y="530"/>
                </a:cubicBezTo>
                <a:cubicBezTo>
                  <a:pt x="459" y="521"/>
                  <a:pt x="519" y="504"/>
                  <a:pt x="590" y="479"/>
                </a:cubicBezTo>
                <a:moveTo>
                  <a:pt x="823" y="23"/>
                </a:moveTo>
                <a:cubicBezTo>
                  <a:pt x="814" y="0"/>
                  <a:pt x="816" y="3"/>
                  <a:pt x="784" y="2"/>
                </a:cubicBezTo>
                <a:cubicBezTo>
                  <a:pt x="725" y="1"/>
                  <a:pt x="673" y="13"/>
                  <a:pt x="624" y="49"/>
                </a:cubicBezTo>
                <a:cubicBezTo>
                  <a:pt x="592" y="73"/>
                  <a:pt x="567" y="123"/>
                  <a:pt x="581" y="165"/>
                </a:cubicBezTo>
                <a:cubicBezTo>
                  <a:pt x="603" y="229"/>
                  <a:pt x="683" y="260"/>
                  <a:pt x="742" y="273"/>
                </a:cubicBezTo>
                <a:cubicBezTo>
                  <a:pt x="825" y="291"/>
                  <a:pt x="940" y="297"/>
                  <a:pt x="1024" y="279"/>
                </a:cubicBezTo>
                <a:cubicBezTo>
                  <a:pt x="1066" y="264"/>
                  <a:pt x="1082" y="259"/>
                  <a:pt x="1109" y="24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68" name="Freeform 35"/>
          <p:cNvSpPr/>
          <p:nvPr/>
        </p:nvSpPr>
        <p:spPr>
          <a:xfrm>
            <a:off x="3619440" y="3830760"/>
            <a:ext cx="219600" cy="112320"/>
          </a:xfrm>
          <a:custGeom>
            <a:avLst/>
            <a:gdLst/>
            <a:ahLst/>
            <a:rect l="0" t="0" r="r" b="b"/>
            <a:pathLst>
              <a:path w="610" h="312">
                <a:moveTo>
                  <a:pt x="7" y="0"/>
                </a:moveTo>
                <a:cubicBezTo>
                  <a:pt x="74" y="4"/>
                  <a:pt x="141" y="10"/>
                  <a:pt x="208" y="14"/>
                </a:cubicBezTo>
                <a:cubicBezTo>
                  <a:pt x="293" y="19"/>
                  <a:pt x="378" y="21"/>
                  <a:pt x="463" y="21"/>
                </a:cubicBezTo>
                <a:moveTo>
                  <a:pt x="0" y="263"/>
                </a:moveTo>
                <a:cubicBezTo>
                  <a:pt x="68" y="291"/>
                  <a:pt x="139" y="297"/>
                  <a:pt x="213" y="302"/>
                </a:cubicBezTo>
                <a:cubicBezTo>
                  <a:pt x="346" y="311"/>
                  <a:pt x="477" y="309"/>
                  <a:pt x="609" y="30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69" name="Freeform 36"/>
          <p:cNvSpPr/>
          <p:nvPr/>
        </p:nvSpPr>
        <p:spPr>
          <a:xfrm>
            <a:off x="4066200" y="3590280"/>
            <a:ext cx="324000" cy="436320"/>
          </a:xfrm>
          <a:custGeom>
            <a:avLst/>
            <a:gdLst/>
            <a:ahLst/>
            <a:rect l="0" t="0" r="r" b="b"/>
            <a:pathLst>
              <a:path w="900" h="1212">
                <a:moveTo>
                  <a:pt x="574" y="54"/>
                </a:moveTo>
                <a:cubicBezTo>
                  <a:pt x="554" y="57"/>
                  <a:pt x="569" y="0"/>
                  <a:pt x="541" y="79"/>
                </a:cubicBezTo>
                <a:cubicBezTo>
                  <a:pt x="512" y="165"/>
                  <a:pt x="528" y="271"/>
                  <a:pt x="528" y="360"/>
                </a:cubicBezTo>
                <a:cubicBezTo>
                  <a:pt x="528" y="391"/>
                  <a:pt x="528" y="420"/>
                  <a:pt x="528" y="450"/>
                </a:cubicBezTo>
                <a:cubicBezTo>
                  <a:pt x="539" y="400"/>
                  <a:pt x="555" y="359"/>
                  <a:pt x="521" y="316"/>
                </a:cubicBezTo>
                <a:cubicBezTo>
                  <a:pt x="486" y="275"/>
                  <a:pt x="366" y="291"/>
                  <a:pt x="325" y="302"/>
                </a:cubicBezTo>
                <a:cubicBezTo>
                  <a:pt x="235" y="326"/>
                  <a:pt x="51" y="402"/>
                  <a:pt x="21" y="503"/>
                </a:cubicBezTo>
                <a:cubicBezTo>
                  <a:pt x="0" y="570"/>
                  <a:pt x="53" y="595"/>
                  <a:pt x="106" y="616"/>
                </a:cubicBezTo>
                <a:cubicBezTo>
                  <a:pt x="198" y="654"/>
                  <a:pt x="301" y="668"/>
                  <a:pt x="399" y="677"/>
                </a:cubicBezTo>
                <a:cubicBezTo>
                  <a:pt x="491" y="686"/>
                  <a:pt x="799" y="630"/>
                  <a:pt x="861" y="704"/>
                </a:cubicBezTo>
                <a:cubicBezTo>
                  <a:pt x="899" y="749"/>
                  <a:pt x="815" y="852"/>
                  <a:pt x="793" y="881"/>
                </a:cubicBezTo>
                <a:cubicBezTo>
                  <a:pt x="735" y="957"/>
                  <a:pt x="668" y="1026"/>
                  <a:pt x="599" y="1092"/>
                </a:cubicBezTo>
                <a:cubicBezTo>
                  <a:pt x="545" y="1143"/>
                  <a:pt x="485" y="1186"/>
                  <a:pt x="413" y="1200"/>
                </a:cubicBezTo>
                <a:cubicBezTo>
                  <a:pt x="355" y="1211"/>
                  <a:pt x="296" y="1206"/>
                  <a:pt x="241" y="1192"/>
                </a:cubicBezTo>
                <a:cubicBezTo>
                  <a:pt x="194" y="1180"/>
                  <a:pt x="150" y="1169"/>
                  <a:pt x="102" y="116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70" name="Freeform 37"/>
          <p:cNvSpPr/>
          <p:nvPr/>
        </p:nvSpPr>
        <p:spPr>
          <a:xfrm>
            <a:off x="378000" y="4082040"/>
            <a:ext cx="5762160" cy="607680"/>
          </a:xfrm>
          <a:custGeom>
            <a:avLst/>
            <a:gdLst/>
            <a:ahLst/>
            <a:rect l="0" t="0" r="r" b="b"/>
            <a:pathLst>
              <a:path w="16006" h="1688">
                <a:moveTo>
                  <a:pt x="63" y="1317"/>
                </a:moveTo>
                <a:cubicBezTo>
                  <a:pt x="53" y="1316"/>
                  <a:pt x="41" y="1301"/>
                  <a:pt x="33" y="1335"/>
                </a:cubicBezTo>
                <a:cubicBezTo>
                  <a:pt x="23" y="1375"/>
                  <a:pt x="15" y="1447"/>
                  <a:pt x="8" y="1504"/>
                </a:cubicBezTo>
                <a:cubicBezTo>
                  <a:pt x="3" y="1550"/>
                  <a:pt x="0" y="1579"/>
                  <a:pt x="0" y="1632"/>
                </a:cubicBezTo>
                <a:cubicBezTo>
                  <a:pt x="7" y="1659"/>
                  <a:pt x="17" y="1665"/>
                  <a:pt x="25" y="1655"/>
                </a:cubicBezTo>
                <a:cubicBezTo>
                  <a:pt x="40" y="1638"/>
                  <a:pt x="56" y="1589"/>
                  <a:pt x="67" y="1530"/>
                </a:cubicBezTo>
                <a:cubicBezTo>
                  <a:pt x="74" y="1488"/>
                  <a:pt x="80" y="1414"/>
                  <a:pt x="76" y="1355"/>
                </a:cubicBezTo>
                <a:cubicBezTo>
                  <a:pt x="71" y="1277"/>
                  <a:pt x="54" y="1278"/>
                  <a:pt x="43" y="1276"/>
                </a:cubicBezTo>
                <a:cubicBezTo>
                  <a:pt x="31" y="1274"/>
                  <a:pt x="15" y="1287"/>
                  <a:pt x="6" y="1340"/>
                </a:cubicBezTo>
                <a:cubicBezTo>
                  <a:pt x="1" y="1371"/>
                  <a:pt x="18" y="1354"/>
                  <a:pt x="25" y="1345"/>
                </a:cubicBezTo>
                <a:moveTo>
                  <a:pt x="111" y="1055"/>
                </a:moveTo>
                <a:cubicBezTo>
                  <a:pt x="113" y="1122"/>
                  <a:pt x="115" y="1185"/>
                  <a:pt x="115" y="1255"/>
                </a:cubicBezTo>
                <a:cubicBezTo>
                  <a:pt x="116" y="1368"/>
                  <a:pt x="116" y="1480"/>
                  <a:pt x="120" y="1592"/>
                </a:cubicBezTo>
                <a:cubicBezTo>
                  <a:pt x="121" y="1613"/>
                  <a:pt x="122" y="1617"/>
                  <a:pt x="123" y="1629"/>
                </a:cubicBezTo>
                <a:cubicBezTo>
                  <a:pt x="127" y="1623"/>
                  <a:pt x="127" y="1632"/>
                  <a:pt x="131" y="1608"/>
                </a:cubicBezTo>
                <a:cubicBezTo>
                  <a:pt x="138" y="1572"/>
                  <a:pt x="144" y="1536"/>
                  <a:pt x="152" y="1505"/>
                </a:cubicBezTo>
                <a:cubicBezTo>
                  <a:pt x="156" y="1486"/>
                  <a:pt x="160" y="1480"/>
                  <a:pt x="165" y="1474"/>
                </a:cubicBezTo>
                <a:cubicBezTo>
                  <a:pt x="162" y="1519"/>
                  <a:pt x="161" y="1536"/>
                  <a:pt x="152" y="1558"/>
                </a:cubicBezTo>
                <a:cubicBezTo>
                  <a:pt x="139" y="1588"/>
                  <a:pt x="126" y="1590"/>
                  <a:pt x="112" y="1591"/>
                </a:cubicBezTo>
                <a:cubicBezTo>
                  <a:pt x="106" y="1591"/>
                  <a:pt x="104" y="1591"/>
                  <a:pt x="100" y="1589"/>
                </a:cubicBezTo>
                <a:cubicBezTo>
                  <a:pt x="96" y="1543"/>
                  <a:pt x="104" y="1531"/>
                  <a:pt x="111" y="1505"/>
                </a:cubicBezTo>
                <a:moveTo>
                  <a:pt x="241" y="1181"/>
                </a:moveTo>
                <a:cubicBezTo>
                  <a:pt x="235" y="1231"/>
                  <a:pt x="228" y="1279"/>
                  <a:pt x="222" y="1328"/>
                </a:cubicBezTo>
                <a:cubicBezTo>
                  <a:pt x="216" y="1379"/>
                  <a:pt x="208" y="1453"/>
                  <a:pt x="211" y="1522"/>
                </a:cubicBezTo>
                <a:cubicBezTo>
                  <a:pt x="214" y="1570"/>
                  <a:pt x="225" y="1592"/>
                  <a:pt x="232" y="1620"/>
                </a:cubicBezTo>
                <a:cubicBezTo>
                  <a:pt x="236" y="1640"/>
                  <a:pt x="234" y="1636"/>
                  <a:pt x="235" y="1661"/>
                </a:cubicBezTo>
                <a:cubicBezTo>
                  <a:pt x="226" y="1679"/>
                  <a:pt x="216" y="1687"/>
                  <a:pt x="206" y="1680"/>
                </a:cubicBezTo>
                <a:cubicBezTo>
                  <a:pt x="201" y="1676"/>
                  <a:pt x="189" y="1647"/>
                  <a:pt x="193" y="1601"/>
                </a:cubicBezTo>
                <a:cubicBezTo>
                  <a:pt x="195" y="1591"/>
                  <a:pt x="196" y="1582"/>
                  <a:pt x="198" y="1572"/>
                </a:cubicBezTo>
                <a:moveTo>
                  <a:pt x="300" y="1321"/>
                </a:moveTo>
                <a:cubicBezTo>
                  <a:pt x="313" y="1320"/>
                  <a:pt x="326" y="1299"/>
                  <a:pt x="333" y="1369"/>
                </a:cubicBezTo>
                <a:cubicBezTo>
                  <a:pt x="335" y="1387"/>
                  <a:pt x="334" y="1406"/>
                  <a:pt x="335" y="1424"/>
                </a:cubicBezTo>
                <a:cubicBezTo>
                  <a:pt x="335" y="1420"/>
                  <a:pt x="335" y="1417"/>
                  <a:pt x="335" y="1413"/>
                </a:cubicBezTo>
                <a:cubicBezTo>
                  <a:pt x="335" y="1372"/>
                  <a:pt x="337" y="1321"/>
                  <a:pt x="332" y="1287"/>
                </a:cubicBezTo>
                <a:cubicBezTo>
                  <a:pt x="328" y="1258"/>
                  <a:pt x="317" y="1249"/>
                  <a:pt x="311" y="1270"/>
                </a:cubicBezTo>
                <a:cubicBezTo>
                  <a:pt x="301" y="1310"/>
                  <a:pt x="292" y="1401"/>
                  <a:pt x="288" y="1468"/>
                </a:cubicBezTo>
                <a:cubicBezTo>
                  <a:pt x="285" y="1535"/>
                  <a:pt x="287" y="1579"/>
                  <a:pt x="299" y="1594"/>
                </a:cubicBezTo>
                <a:cubicBezTo>
                  <a:pt x="318" y="1615"/>
                  <a:pt x="338" y="1598"/>
                  <a:pt x="355" y="1568"/>
                </a:cubicBezTo>
                <a:cubicBezTo>
                  <a:pt x="369" y="1542"/>
                  <a:pt x="389" y="1497"/>
                  <a:pt x="395" y="1409"/>
                </a:cubicBezTo>
                <a:cubicBezTo>
                  <a:pt x="400" y="1338"/>
                  <a:pt x="394" y="1266"/>
                  <a:pt x="388" y="1207"/>
                </a:cubicBezTo>
                <a:cubicBezTo>
                  <a:pt x="384" y="1171"/>
                  <a:pt x="379" y="1145"/>
                  <a:pt x="373" y="1117"/>
                </a:cubicBezTo>
                <a:cubicBezTo>
                  <a:pt x="374" y="1146"/>
                  <a:pt x="377" y="1168"/>
                  <a:pt x="383" y="1196"/>
                </a:cubicBezTo>
                <a:cubicBezTo>
                  <a:pt x="397" y="1266"/>
                  <a:pt x="417" y="1336"/>
                  <a:pt x="423" y="1442"/>
                </a:cubicBezTo>
                <a:cubicBezTo>
                  <a:pt x="425" y="1479"/>
                  <a:pt x="425" y="1527"/>
                  <a:pt x="420" y="1557"/>
                </a:cubicBezTo>
                <a:cubicBezTo>
                  <a:pt x="419" y="1568"/>
                  <a:pt x="417" y="1573"/>
                  <a:pt x="415" y="1582"/>
                </a:cubicBezTo>
                <a:cubicBezTo>
                  <a:pt x="421" y="1575"/>
                  <a:pt x="426" y="1568"/>
                  <a:pt x="433" y="1552"/>
                </a:cubicBezTo>
                <a:cubicBezTo>
                  <a:pt x="451" y="1502"/>
                  <a:pt x="461" y="1451"/>
                  <a:pt x="467" y="1343"/>
                </a:cubicBezTo>
                <a:moveTo>
                  <a:pt x="465" y="1182"/>
                </a:moveTo>
                <a:cubicBezTo>
                  <a:pt x="464" y="1221"/>
                  <a:pt x="464" y="1244"/>
                  <a:pt x="464" y="1283"/>
                </a:cubicBezTo>
                <a:cubicBezTo>
                  <a:pt x="464" y="1357"/>
                  <a:pt x="467" y="1417"/>
                  <a:pt x="477" y="1471"/>
                </a:cubicBezTo>
                <a:cubicBezTo>
                  <a:pt x="482" y="1502"/>
                  <a:pt x="488" y="1520"/>
                  <a:pt x="495" y="1520"/>
                </a:cubicBezTo>
                <a:cubicBezTo>
                  <a:pt x="496" y="1518"/>
                  <a:pt x="496" y="1514"/>
                  <a:pt x="497" y="1512"/>
                </a:cubicBezTo>
                <a:cubicBezTo>
                  <a:pt x="501" y="1452"/>
                  <a:pt x="500" y="1396"/>
                  <a:pt x="500" y="1333"/>
                </a:cubicBezTo>
                <a:cubicBezTo>
                  <a:pt x="500" y="1253"/>
                  <a:pt x="500" y="1173"/>
                  <a:pt x="500" y="1093"/>
                </a:cubicBezTo>
                <a:cubicBezTo>
                  <a:pt x="500" y="1044"/>
                  <a:pt x="501" y="1040"/>
                  <a:pt x="504" y="1004"/>
                </a:cubicBezTo>
                <a:cubicBezTo>
                  <a:pt x="514" y="1022"/>
                  <a:pt x="517" y="1040"/>
                  <a:pt x="526" y="1078"/>
                </a:cubicBezTo>
                <a:cubicBezTo>
                  <a:pt x="534" y="1115"/>
                  <a:pt x="544" y="1151"/>
                  <a:pt x="554" y="1168"/>
                </a:cubicBezTo>
                <a:cubicBezTo>
                  <a:pt x="563" y="1184"/>
                  <a:pt x="567" y="1165"/>
                  <a:pt x="574" y="1217"/>
                </a:cubicBezTo>
                <a:cubicBezTo>
                  <a:pt x="578" y="1253"/>
                  <a:pt x="581" y="1306"/>
                  <a:pt x="588" y="1331"/>
                </a:cubicBezTo>
                <a:cubicBezTo>
                  <a:pt x="595" y="1358"/>
                  <a:pt x="604" y="1337"/>
                  <a:pt x="610" y="1310"/>
                </a:cubicBezTo>
                <a:cubicBezTo>
                  <a:pt x="618" y="1275"/>
                  <a:pt x="626" y="1222"/>
                  <a:pt x="628" y="1164"/>
                </a:cubicBezTo>
                <a:cubicBezTo>
                  <a:pt x="629" y="1113"/>
                  <a:pt x="628" y="1058"/>
                  <a:pt x="619" y="1031"/>
                </a:cubicBezTo>
                <a:cubicBezTo>
                  <a:pt x="605" y="990"/>
                  <a:pt x="591" y="1052"/>
                  <a:pt x="582" y="1103"/>
                </a:cubicBezTo>
                <a:cubicBezTo>
                  <a:pt x="569" y="1176"/>
                  <a:pt x="548" y="1327"/>
                  <a:pt x="555" y="1443"/>
                </a:cubicBezTo>
                <a:cubicBezTo>
                  <a:pt x="559" y="1523"/>
                  <a:pt x="583" y="1532"/>
                  <a:pt x="594" y="1537"/>
                </a:cubicBezTo>
                <a:cubicBezTo>
                  <a:pt x="611" y="1544"/>
                  <a:pt x="631" y="1550"/>
                  <a:pt x="647" y="1534"/>
                </a:cubicBezTo>
                <a:cubicBezTo>
                  <a:pt x="656" y="1520"/>
                  <a:pt x="659" y="1516"/>
                  <a:pt x="664" y="1494"/>
                </a:cubicBezTo>
                <a:moveTo>
                  <a:pt x="879" y="821"/>
                </a:moveTo>
                <a:cubicBezTo>
                  <a:pt x="882" y="882"/>
                  <a:pt x="884" y="956"/>
                  <a:pt x="885" y="1022"/>
                </a:cubicBezTo>
                <a:cubicBezTo>
                  <a:pt x="887" y="1122"/>
                  <a:pt x="887" y="1224"/>
                  <a:pt x="889" y="1324"/>
                </a:cubicBezTo>
                <a:cubicBezTo>
                  <a:pt x="891" y="1403"/>
                  <a:pt x="895" y="1470"/>
                  <a:pt x="903" y="1534"/>
                </a:cubicBezTo>
                <a:moveTo>
                  <a:pt x="831" y="1301"/>
                </a:moveTo>
                <a:cubicBezTo>
                  <a:pt x="842" y="1283"/>
                  <a:pt x="853" y="1269"/>
                  <a:pt x="865" y="1254"/>
                </a:cubicBezTo>
                <a:cubicBezTo>
                  <a:pt x="886" y="1227"/>
                  <a:pt x="907" y="1197"/>
                  <a:pt x="928" y="1155"/>
                </a:cubicBezTo>
                <a:cubicBezTo>
                  <a:pt x="955" y="1099"/>
                  <a:pt x="980" y="1012"/>
                  <a:pt x="992" y="860"/>
                </a:cubicBezTo>
                <a:cubicBezTo>
                  <a:pt x="992" y="857"/>
                  <a:pt x="992" y="855"/>
                  <a:pt x="992" y="851"/>
                </a:cubicBezTo>
                <a:cubicBezTo>
                  <a:pt x="986" y="897"/>
                  <a:pt x="979" y="939"/>
                  <a:pt x="974" y="990"/>
                </a:cubicBezTo>
                <a:cubicBezTo>
                  <a:pt x="967" y="1062"/>
                  <a:pt x="964" y="1135"/>
                  <a:pt x="965" y="1218"/>
                </a:cubicBezTo>
                <a:cubicBezTo>
                  <a:pt x="965" y="1291"/>
                  <a:pt x="973" y="1354"/>
                  <a:pt x="983" y="1399"/>
                </a:cubicBezTo>
                <a:cubicBezTo>
                  <a:pt x="995" y="1450"/>
                  <a:pt x="1013" y="1453"/>
                  <a:pt x="1025" y="1413"/>
                </a:cubicBezTo>
                <a:cubicBezTo>
                  <a:pt x="1038" y="1371"/>
                  <a:pt x="1039" y="1313"/>
                  <a:pt x="1046" y="1247"/>
                </a:cubicBezTo>
                <a:cubicBezTo>
                  <a:pt x="1046" y="1246"/>
                  <a:pt x="1047" y="1246"/>
                  <a:pt x="1047" y="1245"/>
                </a:cubicBezTo>
                <a:cubicBezTo>
                  <a:pt x="1050" y="1269"/>
                  <a:pt x="1054" y="1302"/>
                  <a:pt x="1057" y="1335"/>
                </a:cubicBezTo>
                <a:cubicBezTo>
                  <a:pt x="1063" y="1412"/>
                  <a:pt x="1070" y="1440"/>
                  <a:pt x="1086" y="1446"/>
                </a:cubicBezTo>
                <a:cubicBezTo>
                  <a:pt x="1098" y="1446"/>
                  <a:pt x="1102" y="1446"/>
                  <a:pt x="1110" y="1446"/>
                </a:cubicBezTo>
                <a:moveTo>
                  <a:pt x="388" y="1365"/>
                </a:moveTo>
                <a:cubicBezTo>
                  <a:pt x="16005" y="0"/>
                  <a:pt x="865" y="1351"/>
                  <a:pt x="1148" y="1242"/>
                </a:cubicBezTo>
                <a:cubicBezTo>
                  <a:pt x="1131" y="1172"/>
                  <a:pt x="1114" y="1131"/>
                  <a:pt x="1099" y="1268"/>
                </a:cubicBezTo>
                <a:cubicBezTo>
                  <a:pt x="1095" y="1306"/>
                  <a:pt x="1097" y="1330"/>
                  <a:pt x="1095" y="1364"/>
                </a:cubicBezTo>
                <a:cubicBezTo>
                  <a:pt x="1105" y="1368"/>
                  <a:pt x="1116" y="1399"/>
                  <a:pt x="1128" y="1383"/>
                </a:cubicBezTo>
                <a:cubicBezTo>
                  <a:pt x="1153" y="1350"/>
                  <a:pt x="1169" y="1255"/>
                  <a:pt x="1186" y="1157"/>
                </a:cubicBezTo>
                <a:cubicBezTo>
                  <a:pt x="1188" y="1181"/>
                  <a:pt x="1182" y="1205"/>
                  <a:pt x="1185" y="1224"/>
                </a:cubicBezTo>
                <a:cubicBezTo>
                  <a:pt x="1190" y="1256"/>
                  <a:pt x="1183" y="1267"/>
                  <a:pt x="1198" y="1262"/>
                </a:cubicBezTo>
                <a:cubicBezTo>
                  <a:pt x="1215" y="1256"/>
                  <a:pt x="1236" y="1129"/>
                  <a:pt x="1241" y="1042"/>
                </a:cubicBezTo>
                <a:cubicBezTo>
                  <a:pt x="1245" y="969"/>
                  <a:pt x="1244" y="874"/>
                  <a:pt x="1242" y="798"/>
                </a:cubicBezTo>
                <a:cubicBezTo>
                  <a:pt x="1242" y="761"/>
                  <a:pt x="1239" y="723"/>
                  <a:pt x="1238" y="686"/>
                </a:cubicBezTo>
                <a:cubicBezTo>
                  <a:pt x="1237" y="724"/>
                  <a:pt x="1234" y="777"/>
                  <a:pt x="1233" y="818"/>
                </a:cubicBezTo>
                <a:cubicBezTo>
                  <a:pt x="1227" y="976"/>
                  <a:pt x="1223" y="1150"/>
                  <a:pt x="1233" y="1304"/>
                </a:cubicBezTo>
                <a:cubicBezTo>
                  <a:pt x="1238" y="1370"/>
                  <a:pt x="1245" y="1383"/>
                  <a:pt x="1255" y="1426"/>
                </a:cubicBezTo>
                <a:moveTo>
                  <a:pt x="1215" y="1090"/>
                </a:moveTo>
                <a:cubicBezTo>
                  <a:pt x="1239" y="1112"/>
                  <a:pt x="1263" y="1108"/>
                  <a:pt x="1286" y="1108"/>
                </a:cubicBezTo>
                <a:cubicBezTo>
                  <a:pt x="1304" y="1108"/>
                  <a:pt x="1317" y="1105"/>
                  <a:pt x="1333" y="108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71" name="Freeform 38"/>
          <p:cNvSpPr/>
          <p:nvPr/>
        </p:nvSpPr>
        <p:spPr>
          <a:xfrm>
            <a:off x="3837240" y="4289400"/>
            <a:ext cx="2270160" cy="493560"/>
          </a:xfrm>
          <a:custGeom>
            <a:avLst/>
            <a:gdLst/>
            <a:ahLst/>
            <a:rect l="0" t="0" r="r" b="b"/>
            <a:pathLst>
              <a:path w="6306" h="1371">
                <a:moveTo>
                  <a:pt x="4" y="444"/>
                </a:moveTo>
                <a:cubicBezTo>
                  <a:pt x="13" y="445"/>
                  <a:pt x="3" y="415"/>
                  <a:pt x="10" y="421"/>
                </a:cubicBezTo>
                <a:cubicBezTo>
                  <a:pt x="17" y="427"/>
                  <a:pt x="0" y="411"/>
                  <a:pt x="22" y="435"/>
                </a:cubicBezTo>
                <a:cubicBezTo>
                  <a:pt x="48" y="463"/>
                  <a:pt x="53" y="489"/>
                  <a:pt x="95" y="503"/>
                </a:cubicBezTo>
                <a:cubicBezTo>
                  <a:pt x="149" y="521"/>
                  <a:pt x="229" y="521"/>
                  <a:pt x="280" y="496"/>
                </a:cubicBezTo>
                <a:cubicBezTo>
                  <a:pt x="317" y="478"/>
                  <a:pt x="342" y="446"/>
                  <a:pt x="334" y="404"/>
                </a:cubicBezTo>
                <a:cubicBezTo>
                  <a:pt x="324" y="353"/>
                  <a:pt x="282" y="344"/>
                  <a:pt x="235" y="338"/>
                </a:cubicBezTo>
                <a:cubicBezTo>
                  <a:pt x="163" y="329"/>
                  <a:pt x="115" y="362"/>
                  <a:pt x="73" y="417"/>
                </a:cubicBezTo>
                <a:cubicBezTo>
                  <a:pt x="50" y="447"/>
                  <a:pt x="7" y="534"/>
                  <a:pt x="31" y="575"/>
                </a:cubicBezTo>
                <a:cubicBezTo>
                  <a:pt x="67" y="635"/>
                  <a:pt x="154" y="638"/>
                  <a:pt x="215" y="641"/>
                </a:cubicBezTo>
                <a:cubicBezTo>
                  <a:pt x="320" y="646"/>
                  <a:pt x="425" y="644"/>
                  <a:pt x="522" y="598"/>
                </a:cubicBezTo>
                <a:cubicBezTo>
                  <a:pt x="600" y="561"/>
                  <a:pt x="659" y="494"/>
                  <a:pt x="681" y="410"/>
                </a:cubicBezTo>
                <a:cubicBezTo>
                  <a:pt x="702" y="330"/>
                  <a:pt x="692" y="239"/>
                  <a:pt x="670" y="160"/>
                </a:cubicBezTo>
                <a:cubicBezTo>
                  <a:pt x="654" y="103"/>
                  <a:pt x="631" y="52"/>
                  <a:pt x="604" y="0"/>
                </a:cubicBezTo>
                <a:cubicBezTo>
                  <a:pt x="575" y="47"/>
                  <a:pt x="554" y="102"/>
                  <a:pt x="547" y="172"/>
                </a:cubicBezTo>
                <a:cubicBezTo>
                  <a:pt x="537" y="274"/>
                  <a:pt x="531" y="388"/>
                  <a:pt x="562" y="485"/>
                </a:cubicBezTo>
                <a:cubicBezTo>
                  <a:pt x="592" y="581"/>
                  <a:pt x="652" y="614"/>
                  <a:pt x="747" y="617"/>
                </a:cubicBezTo>
                <a:cubicBezTo>
                  <a:pt x="814" y="619"/>
                  <a:pt x="870" y="590"/>
                  <a:pt x="905" y="530"/>
                </a:cubicBezTo>
                <a:cubicBezTo>
                  <a:pt x="939" y="470"/>
                  <a:pt x="926" y="389"/>
                  <a:pt x="926" y="323"/>
                </a:cubicBezTo>
                <a:cubicBezTo>
                  <a:pt x="937" y="342"/>
                  <a:pt x="954" y="371"/>
                  <a:pt x="965" y="394"/>
                </a:cubicBezTo>
                <a:cubicBezTo>
                  <a:pt x="1001" y="465"/>
                  <a:pt x="1040" y="526"/>
                  <a:pt x="1122" y="551"/>
                </a:cubicBezTo>
                <a:cubicBezTo>
                  <a:pt x="1163" y="564"/>
                  <a:pt x="1251" y="576"/>
                  <a:pt x="1290" y="551"/>
                </a:cubicBezTo>
                <a:cubicBezTo>
                  <a:pt x="1329" y="526"/>
                  <a:pt x="1329" y="474"/>
                  <a:pt x="1320" y="434"/>
                </a:cubicBezTo>
                <a:cubicBezTo>
                  <a:pt x="1311" y="392"/>
                  <a:pt x="1246" y="333"/>
                  <a:pt x="1216" y="303"/>
                </a:cubicBezTo>
                <a:cubicBezTo>
                  <a:pt x="1203" y="290"/>
                  <a:pt x="1188" y="272"/>
                  <a:pt x="1169" y="271"/>
                </a:cubicBezTo>
                <a:cubicBezTo>
                  <a:pt x="1152" y="270"/>
                  <a:pt x="1150" y="289"/>
                  <a:pt x="1139" y="292"/>
                </a:cubicBezTo>
                <a:cubicBezTo>
                  <a:pt x="1156" y="289"/>
                  <a:pt x="1206" y="288"/>
                  <a:pt x="1189" y="286"/>
                </a:cubicBezTo>
                <a:cubicBezTo>
                  <a:pt x="1143" y="280"/>
                  <a:pt x="1044" y="277"/>
                  <a:pt x="1007" y="306"/>
                </a:cubicBezTo>
                <a:cubicBezTo>
                  <a:pt x="928" y="368"/>
                  <a:pt x="922" y="499"/>
                  <a:pt x="932" y="591"/>
                </a:cubicBezTo>
                <a:cubicBezTo>
                  <a:pt x="940" y="666"/>
                  <a:pt x="985" y="735"/>
                  <a:pt x="1053" y="769"/>
                </a:cubicBezTo>
                <a:cubicBezTo>
                  <a:pt x="1147" y="817"/>
                  <a:pt x="1296" y="804"/>
                  <a:pt x="1390" y="767"/>
                </a:cubicBezTo>
                <a:cubicBezTo>
                  <a:pt x="1461" y="739"/>
                  <a:pt x="1494" y="699"/>
                  <a:pt x="1542" y="644"/>
                </a:cubicBezTo>
                <a:moveTo>
                  <a:pt x="1556" y="347"/>
                </a:moveTo>
                <a:cubicBezTo>
                  <a:pt x="1578" y="340"/>
                  <a:pt x="1600" y="338"/>
                  <a:pt x="1626" y="338"/>
                </a:cubicBezTo>
                <a:cubicBezTo>
                  <a:pt x="1694" y="338"/>
                  <a:pt x="1748" y="380"/>
                  <a:pt x="1790" y="431"/>
                </a:cubicBezTo>
                <a:cubicBezTo>
                  <a:pt x="1830" y="480"/>
                  <a:pt x="1842" y="530"/>
                  <a:pt x="1844" y="591"/>
                </a:cubicBezTo>
                <a:cubicBezTo>
                  <a:pt x="1844" y="609"/>
                  <a:pt x="1845" y="613"/>
                  <a:pt x="1842" y="623"/>
                </a:cubicBezTo>
                <a:cubicBezTo>
                  <a:pt x="1794" y="631"/>
                  <a:pt x="1759" y="615"/>
                  <a:pt x="1735" y="569"/>
                </a:cubicBezTo>
                <a:cubicBezTo>
                  <a:pt x="1713" y="527"/>
                  <a:pt x="1713" y="457"/>
                  <a:pt x="1744" y="421"/>
                </a:cubicBezTo>
                <a:cubicBezTo>
                  <a:pt x="1770" y="392"/>
                  <a:pt x="1831" y="368"/>
                  <a:pt x="1871" y="384"/>
                </a:cubicBezTo>
                <a:cubicBezTo>
                  <a:pt x="1923" y="405"/>
                  <a:pt x="1971" y="477"/>
                  <a:pt x="1990" y="527"/>
                </a:cubicBezTo>
                <a:cubicBezTo>
                  <a:pt x="1997" y="544"/>
                  <a:pt x="2018" y="627"/>
                  <a:pt x="1996" y="642"/>
                </a:cubicBezTo>
                <a:cubicBezTo>
                  <a:pt x="1985" y="642"/>
                  <a:pt x="1981" y="642"/>
                  <a:pt x="1974" y="642"/>
                </a:cubicBezTo>
                <a:cubicBezTo>
                  <a:pt x="1964" y="611"/>
                  <a:pt x="1956" y="573"/>
                  <a:pt x="1974" y="542"/>
                </a:cubicBezTo>
                <a:cubicBezTo>
                  <a:pt x="2002" y="492"/>
                  <a:pt x="2065" y="454"/>
                  <a:pt x="2109" y="420"/>
                </a:cubicBezTo>
                <a:cubicBezTo>
                  <a:pt x="2144" y="394"/>
                  <a:pt x="2190" y="351"/>
                  <a:pt x="2239" y="361"/>
                </a:cubicBezTo>
                <a:cubicBezTo>
                  <a:pt x="2293" y="372"/>
                  <a:pt x="2283" y="457"/>
                  <a:pt x="2284" y="495"/>
                </a:cubicBezTo>
                <a:cubicBezTo>
                  <a:pt x="2285" y="547"/>
                  <a:pt x="2280" y="586"/>
                  <a:pt x="2260" y="634"/>
                </a:cubicBezTo>
                <a:cubicBezTo>
                  <a:pt x="2258" y="638"/>
                  <a:pt x="2257" y="641"/>
                  <a:pt x="2255" y="645"/>
                </a:cubicBezTo>
                <a:moveTo>
                  <a:pt x="2697" y="381"/>
                </a:moveTo>
                <a:cubicBezTo>
                  <a:pt x="2699" y="400"/>
                  <a:pt x="2708" y="443"/>
                  <a:pt x="2705" y="472"/>
                </a:cubicBezTo>
                <a:cubicBezTo>
                  <a:pt x="2700" y="516"/>
                  <a:pt x="2691" y="555"/>
                  <a:pt x="2690" y="599"/>
                </a:cubicBezTo>
                <a:cubicBezTo>
                  <a:pt x="2726" y="608"/>
                  <a:pt x="2750" y="624"/>
                  <a:pt x="2793" y="613"/>
                </a:cubicBezTo>
                <a:cubicBezTo>
                  <a:pt x="2835" y="602"/>
                  <a:pt x="2854" y="547"/>
                  <a:pt x="2849" y="510"/>
                </a:cubicBezTo>
                <a:cubicBezTo>
                  <a:pt x="2843" y="460"/>
                  <a:pt x="2806" y="421"/>
                  <a:pt x="2758" y="404"/>
                </a:cubicBezTo>
                <a:cubicBezTo>
                  <a:pt x="2691" y="379"/>
                  <a:pt x="2639" y="411"/>
                  <a:pt x="2591" y="456"/>
                </a:cubicBezTo>
                <a:cubicBezTo>
                  <a:pt x="2532" y="512"/>
                  <a:pt x="2491" y="574"/>
                  <a:pt x="2490" y="655"/>
                </a:cubicBezTo>
                <a:cubicBezTo>
                  <a:pt x="2489" y="732"/>
                  <a:pt x="2576" y="756"/>
                  <a:pt x="2642" y="763"/>
                </a:cubicBezTo>
                <a:cubicBezTo>
                  <a:pt x="2735" y="773"/>
                  <a:pt x="2823" y="760"/>
                  <a:pt x="2906" y="716"/>
                </a:cubicBezTo>
                <a:cubicBezTo>
                  <a:pt x="3004" y="665"/>
                  <a:pt x="3072" y="588"/>
                  <a:pt x="3080" y="476"/>
                </a:cubicBezTo>
                <a:cubicBezTo>
                  <a:pt x="3081" y="457"/>
                  <a:pt x="3081" y="439"/>
                  <a:pt x="3082" y="420"/>
                </a:cubicBezTo>
                <a:cubicBezTo>
                  <a:pt x="3073" y="468"/>
                  <a:pt x="3063" y="515"/>
                  <a:pt x="3061" y="564"/>
                </a:cubicBezTo>
                <a:cubicBezTo>
                  <a:pt x="3060" y="604"/>
                  <a:pt x="3061" y="655"/>
                  <a:pt x="3100" y="679"/>
                </a:cubicBezTo>
                <a:cubicBezTo>
                  <a:pt x="3134" y="701"/>
                  <a:pt x="3165" y="681"/>
                  <a:pt x="3193" y="668"/>
                </a:cubicBezTo>
                <a:cubicBezTo>
                  <a:pt x="3234" y="648"/>
                  <a:pt x="3270" y="607"/>
                  <a:pt x="3311" y="584"/>
                </a:cubicBezTo>
                <a:cubicBezTo>
                  <a:pt x="3363" y="555"/>
                  <a:pt x="3429" y="535"/>
                  <a:pt x="3489" y="552"/>
                </a:cubicBezTo>
                <a:cubicBezTo>
                  <a:pt x="3613" y="587"/>
                  <a:pt x="3723" y="662"/>
                  <a:pt x="3860" y="642"/>
                </a:cubicBezTo>
                <a:cubicBezTo>
                  <a:pt x="3925" y="633"/>
                  <a:pt x="3923" y="578"/>
                  <a:pt x="3924" y="525"/>
                </a:cubicBezTo>
                <a:cubicBezTo>
                  <a:pt x="3926" y="447"/>
                  <a:pt x="3900" y="386"/>
                  <a:pt x="3884" y="311"/>
                </a:cubicBezTo>
                <a:cubicBezTo>
                  <a:pt x="3867" y="233"/>
                  <a:pt x="3866" y="157"/>
                  <a:pt x="3866" y="79"/>
                </a:cubicBezTo>
                <a:cubicBezTo>
                  <a:pt x="3866" y="69"/>
                  <a:pt x="3866" y="58"/>
                  <a:pt x="3866" y="48"/>
                </a:cubicBezTo>
                <a:cubicBezTo>
                  <a:pt x="3871" y="87"/>
                  <a:pt x="3877" y="106"/>
                  <a:pt x="3873" y="144"/>
                </a:cubicBezTo>
                <a:cubicBezTo>
                  <a:pt x="3858" y="288"/>
                  <a:pt x="3820" y="445"/>
                  <a:pt x="3860" y="588"/>
                </a:cubicBezTo>
                <a:cubicBezTo>
                  <a:pt x="3868" y="615"/>
                  <a:pt x="3892" y="693"/>
                  <a:pt x="3920" y="709"/>
                </a:cubicBezTo>
                <a:cubicBezTo>
                  <a:pt x="3930" y="713"/>
                  <a:pt x="3933" y="711"/>
                  <a:pt x="3927" y="694"/>
                </a:cubicBezTo>
                <a:moveTo>
                  <a:pt x="3589" y="463"/>
                </a:moveTo>
                <a:cubicBezTo>
                  <a:pt x="3628" y="475"/>
                  <a:pt x="3666" y="483"/>
                  <a:pt x="3707" y="489"/>
                </a:cubicBezTo>
                <a:cubicBezTo>
                  <a:pt x="3776" y="499"/>
                  <a:pt x="3846" y="499"/>
                  <a:pt x="3915" y="500"/>
                </a:cubicBezTo>
                <a:cubicBezTo>
                  <a:pt x="3965" y="501"/>
                  <a:pt x="4014" y="503"/>
                  <a:pt x="4063" y="505"/>
                </a:cubicBezTo>
                <a:cubicBezTo>
                  <a:pt x="4075" y="505"/>
                  <a:pt x="4087" y="505"/>
                  <a:pt x="4099" y="506"/>
                </a:cubicBezTo>
                <a:cubicBezTo>
                  <a:pt x="4117" y="507"/>
                  <a:pt x="4136" y="509"/>
                  <a:pt x="4154" y="510"/>
                </a:cubicBezTo>
                <a:cubicBezTo>
                  <a:pt x="4171" y="511"/>
                  <a:pt x="4188" y="513"/>
                  <a:pt x="4206" y="513"/>
                </a:cubicBezTo>
                <a:cubicBezTo>
                  <a:pt x="4239" y="513"/>
                  <a:pt x="4263" y="510"/>
                  <a:pt x="4292" y="493"/>
                </a:cubicBezTo>
                <a:cubicBezTo>
                  <a:pt x="4330" y="467"/>
                  <a:pt x="4344" y="458"/>
                  <a:pt x="4369" y="438"/>
                </a:cubicBezTo>
                <a:moveTo>
                  <a:pt x="4837" y="392"/>
                </a:moveTo>
                <a:cubicBezTo>
                  <a:pt x="4843" y="383"/>
                  <a:pt x="4854" y="365"/>
                  <a:pt x="4860" y="356"/>
                </a:cubicBezTo>
                <a:cubicBezTo>
                  <a:pt x="4821" y="350"/>
                  <a:pt x="4783" y="341"/>
                  <a:pt x="4738" y="342"/>
                </a:cubicBezTo>
                <a:cubicBezTo>
                  <a:pt x="4663" y="344"/>
                  <a:pt x="4602" y="382"/>
                  <a:pt x="4545" y="428"/>
                </a:cubicBezTo>
                <a:cubicBezTo>
                  <a:pt x="4522" y="447"/>
                  <a:pt x="4461" y="506"/>
                  <a:pt x="4486" y="545"/>
                </a:cubicBezTo>
                <a:cubicBezTo>
                  <a:pt x="4529" y="610"/>
                  <a:pt x="4663" y="597"/>
                  <a:pt x="4727" y="598"/>
                </a:cubicBezTo>
                <a:cubicBezTo>
                  <a:pt x="4778" y="599"/>
                  <a:pt x="4828" y="604"/>
                  <a:pt x="4859" y="555"/>
                </a:cubicBezTo>
                <a:cubicBezTo>
                  <a:pt x="4879" y="523"/>
                  <a:pt x="4865" y="469"/>
                  <a:pt x="4855" y="438"/>
                </a:cubicBezTo>
                <a:cubicBezTo>
                  <a:pt x="4848" y="416"/>
                  <a:pt x="4828" y="398"/>
                  <a:pt x="4820" y="382"/>
                </a:cubicBezTo>
                <a:cubicBezTo>
                  <a:pt x="4822" y="407"/>
                  <a:pt x="4808" y="448"/>
                  <a:pt x="4821" y="473"/>
                </a:cubicBezTo>
                <a:cubicBezTo>
                  <a:pt x="4865" y="559"/>
                  <a:pt x="5043" y="624"/>
                  <a:pt x="5097" y="519"/>
                </a:cubicBezTo>
                <a:cubicBezTo>
                  <a:pt x="5134" y="448"/>
                  <a:pt x="5104" y="334"/>
                  <a:pt x="5109" y="257"/>
                </a:cubicBezTo>
                <a:cubicBezTo>
                  <a:pt x="5110" y="252"/>
                  <a:pt x="5112" y="248"/>
                  <a:pt x="5113" y="243"/>
                </a:cubicBezTo>
                <a:cubicBezTo>
                  <a:pt x="5146" y="262"/>
                  <a:pt x="5164" y="257"/>
                  <a:pt x="5203" y="299"/>
                </a:cubicBezTo>
                <a:cubicBezTo>
                  <a:pt x="5279" y="380"/>
                  <a:pt x="5326" y="470"/>
                  <a:pt x="5333" y="579"/>
                </a:cubicBezTo>
                <a:cubicBezTo>
                  <a:pt x="5333" y="587"/>
                  <a:pt x="5332" y="594"/>
                  <a:pt x="5333" y="602"/>
                </a:cubicBezTo>
                <a:cubicBezTo>
                  <a:pt x="5362" y="593"/>
                  <a:pt x="5380" y="593"/>
                  <a:pt x="5410" y="575"/>
                </a:cubicBezTo>
                <a:cubicBezTo>
                  <a:pt x="5461" y="543"/>
                  <a:pt x="5488" y="511"/>
                  <a:pt x="5510" y="455"/>
                </a:cubicBezTo>
                <a:cubicBezTo>
                  <a:pt x="5522" y="425"/>
                  <a:pt x="5528" y="393"/>
                  <a:pt x="5540" y="363"/>
                </a:cubicBezTo>
                <a:cubicBezTo>
                  <a:pt x="5541" y="362"/>
                  <a:pt x="5543" y="361"/>
                  <a:pt x="5544" y="360"/>
                </a:cubicBezTo>
                <a:cubicBezTo>
                  <a:pt x="5550" y="377"/>
                  <a:pt x="5557" y="412"/>
                  <a:pt x="5565" y="431"/>
                </a:cubicBezTo>
                <a:cubicBezTo>
                  <a:pt x="5608" y="529"/>
                  <a:pt x="5683" y="546"/>
                  <a:pt x="5785" y="549"/>
                </a:cubicBezTo>
                <a:cubicBezTo>
                  <a:pt x="5855" y="551"/>
                  <a:pt x="5893" y="540"/>
                  <a:pt x="5934" y="482"/>
                </a:cubicBezTo>
                <a:cubicBezTo>
                  <a:pt x="5968" y="434"/>
                  <a:pt x="5966" y="325"/>
                  <a:pt x="5968" y="295"/>
                </a:cubicBezTo>
                <a:cubicBezTo>
                  <a:pt x="5963" y="488"/>
                  <a:pt x="5941" y="679"/>
                  <a:pt x="5941" y="872"/>
                </a:cubicBezTo>
                <a:cubicBezTo>
                  <a:pt x="5941" y="989"/>
                  <a:pt x="6012" y="1190"/>
                  <a:pt x="5971" y="1302"/>
                </a:cubicBezTo>
                <a:cubicBezTo>
                  <a:pt x="5955" y="1345"/>
                  <a:pt x="5920" y="1370"/>
                  <a:pt x="5869" y="1352"/>
                </a:cubicBezTo>
                <a:cubicBezTo>
                  <a:pt x="5753" y="1312"/>
                  <a:pt x="5783" y="1178"/>
                  <a:pt x="5843" y="1109"/>
                </a:cubicBezTo>
                <a:cubicBezTo>
                  <a:pt x="5950" y="986"/>
                  <a:pt x="6070" y="910"/>
                  <a:pt x="6225" y="862"/>
                </a:cubicBezTo>
                <a:cubicBezTo>
                  <a:pt x="6252" y="854"/>
                  <a:pt x="6278" y="847"/>
                  <a:pt x="6305" y="83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72" name="Freeform 39"/>
          <p:cNvSpPr/>
          <p:nvPr/>
        </p:nvSpPr>
        <p:spPr>
          <a:xfrm>
            <a:off x="6528960" y="4348080"/>
            <a:ext cx="2283480" cy="313920"/>
          </a:xfrm>
          <a:custGeom>
            <a:avLst/>
            <a:gdLst/>
            <a:ahLst/>
            <a:rect l="0" t="0" r="r" b="b"/>
            <a:pathLst>
              <a:path w="6343" h="872">
                <a:moveTo>
                  <a:pt x="266" y="305"/>
                </a:moveTo>
                <a:cubicBezTo>
                  <a:pt x="231" y="294"/>
                  <a:pt x="174" y="267"/>
                  <a:pt x="137" y="283"/>
                </a:cubicBezTo>
                <a:cubicBezTo>
                  <a:pt x="93" y="302"/>
                  <a:pt x="108" y="369"/>
                  <a:pt x="130" y="397"/>
                </a:cubicBezTo>
                <a:cubicBezTo>
                  <a:pt x="181" y="463"/>
                  <a:pt x="270" y="506"/>
                  <a:pt x="332" y="561"/>
                </a:cubicBezTo>
                <a:cubicBezTo>
                  <a:pt x="371" y="596"/>
                  <a:pt x="462" y="674"/>
                  <a:pt x="437" y="740"/>
                </a:cubicBezTo>
                <a:cubicBezTo>
                  <a:pt x="413" y="803"/>
                  <a:pt x="290" y="799"/>
                  <a:pt x="239" y="801"/>
                </a:cubicBezTo>
                <a:cubicBezTo>
                  <a:pt x="168" y="803"/>
                  <a:pt x="91" y="812"/>
                  <a:pt x="34" y="761"/>
                </a:cubicBezTo>
                <a:cubicBezTo>
                  <a:pt x="0" y="731"/>
                  <a:pt x="18" y="704"/>
                  <a:pt x="28" y="668"/>
                </a:cubicBezTo>
                <a:moveTo>
                  <a:pt x="637" y="335"/>
                </a:moveTo>
                <a:cubicBezTo>
                  <a:pt x="689" y="348"/>
                  <a:pt x="700" y="378"/>
                  <a:pt x="706" y="437"/>
                </a:cubicBezTo>
                <a:cubicBezTo>
                  <a:pt x="711" y="487"/>
                  <a:pt x="709" y="569"/>
                  <a:pt x="774" y="585"/>
                </a:cubicBezTo>
                <a:cubicBezTo>
                  <a:pt x="821" y="597"/>
                  <a:pt x="867" y="580"/>
                  <a:pt x="895" y="541"/>
                </a:cubicBezTo>
                <a:cubicBezTo>
                  <a:pt x="928" y="496"/>
                  <a:pt x="931" y="406"/>
                  <a:pt x="914" y="354"/>
                </a:cubicBezTo>
                <a:cubicBezTo>
                  <a:pt x="900" y="309"/>
                  <a:pt x="845" y="278"/>
                  <a:pt x="798" y="297"/>
                </a:cubicBezTo>
                <a:cubicBezTo>
                  <a:pt x="716" y="330"/>
                  <a:pt x="644" y="429"/>
                  <a:pt x="624" y="512"/>
                </a:cubicBezTo>
                <a:cubicBezTo>
                  <a:pt x="598" y="620"/>
                  <a:pt x="635" y="694"/>
                  <a:pt x="729" y="749"/>
                </a:cubicBezTo>
                <a:cubicBezTo>
                  <a:pt x="847" y="818"/>
                  <a:pt x="1028" y="828"/>
                  <a:pt x="1160" y="801"/>
                </a:cubicBezTo>
                <a:cubicBezTo>
                  <a:pt x="1270" y="778"/>
                  <a:pt x="1370" y="719"/>
                  <a:pt x="1418" y="615"/>
                </a:cubicBezTo>
                <a:cubicBezTo>
                  <a:pt x="1465" y="513"/>
                  <a:pt x="1453" y="389"/>
                  <a:pt x="1453" y="280"/>
                </a:cubicBezTo>
                <a:cubicBezTo>
                  <a:pt x="1453" y="188"/>
                  <a:pt x="1450" y="96"/>
                  <a:pt x="1458" y="5"/>
                </a:cubicBezTo>
                <a:cubicBezTo>
                  <a:pt x="1459" y="3"/>
                  <a:pt x="1459" y="2"/>
                  <a:pt x="1460" y="0"/>
                </a:cubicBezTo>
                <a:cubicBezTo>
                  <a:pt x="1459" y="88"/>
                  <a:pt x="1444" y="174"/>
                  <a:pt x="1437" y="262"/>
                </a:cubicBezTo>
                <a:cubicBezTo>
                  <a:pt x="1424" y="418"/>
                  <a:pt x="1402" y="616"/>
                  <a:pt x="1433" y="771"/>
                </a:cubicBezTo>
                <a:cubicBezTo>
                  <a:pt x="1436" y="787"/>
                  <a:pt x="1467" y="871"/>
                  <a:pt x="1499" y="863"/>
                </a:cubicBezTo>
                <a:cubicBezTo>
                  <a:pt x="1531" y="855"/>
                  <a:pt x="1516" y="831"/>
                  <a:pt x="1518" y="798"/>
                </a:cubicBezTo>
                <a:moveTo>
                  <a:pt x="1284" y="536"/>
                </a:moveTo>
                <a:cubicBezTo>
                  <a:pt x="1383" y="536"/>
                  <a:pt x="1481" y="534"/>
                  <a:pt x="1580" y="534"/>
                </a:cubicBezTo>
                <a:cubicBezTo>
                  <a:pt x="1651" y="534"/>
                  <a:pt x="1711" y="526"/>
                  <a:pt x="1781" y="512"/>
                </a:cubicBezTo>
                <a:moveTo>
                  <a:pt x="1778" y="641"/>
                </a:moveTo>
                <a:cubicBezTo>
                  <a:pt x="1804" y="645"/>
                  <a:pt x="1845" y="652"/>
                  <a:pt x="1878" y="648"/>
                </a:cubicBezTo>
                <a:cubicBezTo>
                  <a:pt x="1934" y="641"/>
                  <a:pt x="1991" y="617"/>
                  <a:pt x="2044" y="599"/>
                </a:cubicBezTo>
                <a:cubicBezTo>
                  <a:pt x="2083" y="585"/>
                  <a:pt x="2096" y="581"/>
                  <a:pt x="2121" y="568"/>
                </a:cubicBezTo>
                <a:moveTo>
                  <a:pt x="2370" y="100"/>
                </a:moveTo>
                <a:cubicBezTo>
                  <a:pt x="2366" y="92"/>
                  <a:pt x="2363" y="84"/>
                  <a:pt x="2360" y="76"/>
                </a:cubicBezTo>
                <a:cubicBezTo>
                  <a:pt x="2354" y="100"/>
                  <a:pt x="2343" y="139"/>
                  <a:pt x="2340" y="165"/>
                </a:cubicBezTo>
                <a:cubicBezTo>
                  <a:pt x="2331" y="248"/>
                  <a:pt x="2327" y="345"/>
                  <a:pt x="2343" y="427"/>
                </a:cubicBezTo>
                <a:cubicBezTo>
                  <a:pt x="2359" y="510"/>
                  <a:pt x="2393" y="593"/>
                  <a:pt x="2433" y="667"/>
                </a:cubicBezTo>
                <a:cubicBezTo>
                  <a:pt x="2443" y="686"/>
                  <a:pt x="2462" y="710"/>
                  <a:pt x="2473" y="725"/>
                </a:cubicBezTo>
                <a:moveTo>
                  <a:pt x="2114" y="375"/>
                </a:moveTo>
                <a:cubicBezTo>
                  <a:pt x="2330" y="359"/>
                  <a:pt x="2637" y="411"/>
                  <a:pt x="2827" y="290"/>
                </a:cubicBezTo>
                <a:cubicBezTo>
                  <a:pt x="2884" y="253"/>
                  <a:pt x="2937" y="152"/>
                  <a:pt x="2913" y="82"/>
                </a:cubicBezTo>
                <a:cubicBezTo>
                  <a:pt x="2897" y="36"/>
                  <a:pt x="2873" y="11"/>
                  <a:pt x="2819" y="23"/>
                </a:cubicBezTo>
                <a:cubicBezTo>
                  <a:pt x="2756" y="38"/>
                  <a:pt x="2716" y="177"/>
                  <a:pt x="2703" y="227"/>
                </a:cubicBezTo>
                <a:cubicBezTo>
                  <a:pt x="2686" y="292"/>
                  <a:pt x="2677" y="387"/>
                  <a:pt x="2701" y="452"/>
                </a:cubicBezTo>
                <a:cubicBezTo>
                  <a:pt x="2725" y="516"/>
                  <a:pt x="2800" y="572"/>
                  <a:pt x="2871" y="551"/>
                </a:cubicBezTo>
                <a:cubicBezTo>
                  <a:pt x="2944" y="529"/>
                  <a:pt x="2952" y="444"/>
                  <a:pt x="3005" y="400"/>
                </a:cubicBezTo>
                <a:cubicBezTo>
                  <a:pt x="3021" y="391"/>
                  <a:pt x="3025" y="387"/>
                  <a:pt x="3037" y="390"/>
                </a:cubicBezTo>
                <a:cubicBezTo>
                  <a:pt x="3043" y="403"/>
                  <a:pt x="3058" y="442"/>
                  <a:pt x="3068" y="463"/>
                </a:cubicBezTo>
                <a:cubicBezTo>
                  <a:pt x="3094" y="517"/>
                  <a:pt x="3118" y="530"/>
                  <a:pt x="3178" y="536"/>
                </a:cubicBezTo>
                <a:cubicBezTo>
                  <a:pt x="3223" y="540"/>
                  <a:pt x="3250" y="527"/>
                  <a:pt x="3284" y="500"/>
                </a:cubicBezTo>
                <a:cubicBezTo>
                  <a:pt x="3319" y="472"/>
                  <a:pt x="3340" y="407"/>
                  <a:pt x="3384" y="393"/>
                </a:cubicBezTo>
                <a:cubicBezTo>
                  <a:pt x="3414" y="384"/>
                  <a:pt x="3420" y="406"/>
                  <a:pt x="3439" y="420"/>
                </a:cubicBezTo>
                <a:cubicBezTo>
                  <a:pt x="3488" y="455"/>
                  <a:pt x="3507" y="485"/>
                  <a:pt x="3577" y="476"/>
                </a:cubicBezTo>
                <a:cubicBezTo>
                  <a:pt x="3582" y="473"/>
                  <a:pt x="3586" y="471"/>
                  <a:pt x="3591" y="468"/>
                </a:cubicBezTo>
                <a:cubicBezTo>
                  <a:pt x="3599" y="427"/>
                  <a:pt x="3610" y="393"/>
                  <a:pt x="3593" y="350"/>
                </a:cubicBezTo>
                <a:cubicBezTo>
                  <a:pt x="3569" y="291"/>
                  <a:pt x="3534" y="267"/>
                  <a:pt x="3474" y="263"/>
                </a:cubicBezTo>
                <a:cubicBezTo>
                  <a:pt x="3399" y="258"/>
                  <a:pt x="3311" y="341"/>
                  <a:pt x="3266" y="392"/>
                </a:cubicBezTo>
                <a:cubicBezTo>
                  <a:pt x="3205" y="462"/>
                  <a:pt x="3158" y="601"/>
                  <a:pt x="3235" y="675"/>
                </a:cubicBezTo>
                <a:cubicBezTo>
                  <a:pt x="3287" y="725"/>
                  <a:pt x="3366" y="737"/>
                  <a:pt x="3435" y="741"/>
                </a:cubicBezTo>
                <a:cubicBezTo>
                  <a:pt x="3507" y="745"/>
                  <a:pt x="3566" y="743"/>
                  <a:pt x="3627" y="702"/>
                </a:cubicBezTo>
                <a:cubicBezTo>
                  <a:pt x="3740" y="626"/>
                  <a:pt x="3780" y="477"/>
                  <a:pt x="3847" y="365"/>
                </a:cubicBezTo>
                <a:cubicBezTo>
                  <a:pt x="3856" y="350"/>
                  <a:pt x="3867" y="335"/>
                  <a:pt x="3876" y="320"/>
                </a:cubicBezTo>
                <a:cubicBezTo>
                  <a:pt x="3827" y="358"/>
                  <a:pt x="3790" y="391"/>
                  <a:pt x="3757" y="447"/>
                </a:cubicBezTo>
                <a:cubicBezTo>
                  <a:pt x="3728" y="495"/>
                  <a:pt x="3691" y="585"/>
                  <a:pt x="3711" y="644"/>
                </a:cubicBezTo>
                <a:cubicBezTo>
                  <a:pt x="3731" y="702"/>
                  <a:pt x="3779" y="698"/>
                  <a:pt x="3831" y="702"/>
                </a:cubicBezTo>
                <a:cubicBezTo>
                  <a:pt x="3896" y="707"/>
                  <a:pt x="3945" y="685"/>
                  <a:pt x="3969" y="622"/>
                </a:cubicBezTo>
                <a:cubicBezTo>
                  <a:pt x="3992" y="563"/>
                  <a:pt x="3989" y="466"/>
                  <a:pt x="3969" y="407"/>
                </a:cubicBezTo>
                <a:cubicBezTo>
                  <a:pt x="3957" y="373"/>
                  <a:pt x="3919" y="309"/>
                  <a:pt x="3873" y="321"/>
                </a:cubicBezTo>
                <a:cubicBezTo>
                  <a:pt x="3851" y="327"/>
                  <a:pt x="3872" y="360"/>
                  <a:pt x="3867" y="373"/>
                </a:cubicBezTo>
                <a:moveTo>
                  <a:pt x="4121" y="561"/>
                </a:moveTo>
                <a:cubicBezTo>
                  <a:pt x="4121" y="557"/>
                  <a:pt x="4118" y="566"/>
                  <a:pt x="4118" y="562"/>
                </a:cubicBezTo>
                <a:cubicBezTo>
                  <a:pt x="4116" y="530"/>
                  <a:pt x="4129" y="510"/>
                  <a:pt x="4137" y="480"/>
                </a:cubicBezTo>
                <a:cubicBezTo>
                  <a:pt x="4147" y="443"/>
                  <a:pt x="4152" y="407"/>
                  <a:pt x="4131" y="375"/>
                </a:cubicBezTo>
                <a:cubicBezTo>
                  <a:pt x="4122" y="361"/>
                  <a:pt x="4113" y="361"/>
                  <a:pt x="4100" y="351"/>
                </a:cubicBezTo>
                <a:cubicBezTo>
                  <a:pt x="4140" y="381"/>
                  <a:pt x="4179" y="409"/>
                  <a:pt x="4221" y="436"/>
                </a:cubicBezTo>
                <a:cubicBezTo>
                  <a:pt x="4260" y="462"/>
                  <a:pt x="4336" y="497"/>
                  <a:pt x="4355" y="544"/>
                </a:cubicBezTo>
                <a:cubicBezTo>
                  <a:pt x="4370" y="579"/>
                  <a:pt x="4338" y="597"/>
                  <a:pt x="4321" y="619"/>
                </a:cubicBezTo>
                <a:cubicBezTo>
                  <a:pt x="4317" y="625"/>
                  <a:pt x="4310" y="636"/>
                  <a:pt x="4306" y="641"/>
                </a:cubicBezTo>
                <a:cubicBezTo>
                  <a:pt x="4329" y="651"/>
                  <a:pt x="4358" y="656"/>
                  <a:pt x="4391" y="657"/>
                </a:cubicBezTo>
                <a:cubicBezTo>
                  <a:pt x="4462" y="659"/>
                  <a:pt x="4527" y="658"/>
                  <a:pt x="4589" y="619"/>
                </a:cubicBezTo>
                <a:cubicBezTo>
                  <a:pt x="4626" y="595"/>
                  <a:pt x="4650" y="557"/>
                  <a:pt x="4664" y="516"/>
                </a:cubicBezTo>
                <a:cubicBezTo>
                  <a:pt x="4670" y="498"/>
                  <a:pt x="4675" y="480"/>
                  <a:pt x="4682" y="462"/>
                </a:cubicBezTo>
                <a:cubicBezTo>
                  <a:pt x="4682" y="478"/>
                  <a:pt x="4680" y="487"/>
                  <a:pt x="4679" y="503"/>
                </a:cubicBezTo>
                <a:cubicBezTo>
                  <a:pt x="4677" y="540"/>
                  <a:pt x="4686" y="530"/>
                  <a:pt x="4719" y="536"/>
                </a:cubicBezTo>
                <a:cubicBezTo>
                  <a:pt x="4757" y="543"/>
                  <a:pt x="4798" y="524"/>
                  <a:pt x="4825" y="498"/>
                </a:cubicBezTo>
                <a:cubicBezTo>
                  <a:pt x="4852" y="472"/>
                  <a:pt x="4856" y="435"/>
                  <a:pt x="4851" y="399"/>
                </a:cubicBezTo>
                <a:cubicBezTo>
                  <a:pt x="4846" y="359"/>
                  <a:pt x="4813" y="339"/>
                  <a:pt x="4775" y="335"/>
                </a:cubicBezTo>
                <a:cubicBezTo>
                  <a:pt x="4720" y="328"/>
                  <a:pt x="4679" y="366"/>
                  <a:pt x="4646" y="406"/>
                </a:cubicBezTo>
                <a:cubicBezTo>
                  <a:pt x="4610" y="449"/>
                  <a:pt x="4582" y="518"/>
                  <a:pt x="4626" y="567"/>
                </a:cubicBezTo>
                <a:cubicBezTo>
                  <a:pt x="4717" y="669"/>
                  <a:pt x="4902" y="681"/>
                  <a:pt x="5027" y="673"/>
                </a:cubicBezTo>
                <a:cubicBezTo>
                  <a:pt x="5112" y="667"/>
                  <a:pt x="5184" y="631"/>
                  <a:pt x="5219" y="550"/>
                </a:cubicBezTo>
                <a:cubicBezTo>
                  <a:pt x="5247" y="485"/>
                  <a:pt x="5245" y="379"/>
                  <a:pt x="5230" y="311"/>
                </a:cubicBezTo>
                <a:cubicBezTo>
                  <a:pt x="5216" y="250"/>
                  <a:pt x="5185" y="176"/>
                  <a:pt x="5146" y="126"/>
                </a:cubicBezTo>
                <a:cubicBezTo>
                  <a:pt x="5126" y="101"/>
                  <a:pt x="5120" y="109"/>
                  <a:pt x="5101" y="97"/>
                </a:cubicBezTo>
                <a:cubicBezTo>
                  <a:pt x="5086" y="135"/>
                  <a:pt x="5081" y="168"/>
                  <a:pt x="5080" y="215"/>
                </a:cubicBezTo>
                <a:cubicBezTo>
                  <a:pt x="5079" y="296"/>
                  <a:pt x="5095" y="366"/>
                  <a:pt x="5119" y="443"/>
                </a:cubicBezTo>
                <a:cubicBezTo>
                  <a:pt x="5136" y="497"/>
                  <a:pt x="5151" y="560"/>
                  <a:pt x="5182" y="608"/>
                </a:cubicBezTo>
                <a:cubicBezTo>
                  <a:pt x="5184" y="612"/>
                  <a:pt x="5211" y="639"/>
                  <a:pt x="5210" y="645"/>
                </a:cubicBezTo>
                <a:cubicBezTo>
                  <a:pt x="5202" y="645"/>
                  <a:pt x="5195" y="644"/>
                  <a:pt x="5188" y="643"/>
                </a:cubicBezTo>
                <a:moveTo>
                  <a:pt x="5027" y="516"/>
                </a:moveTo>
                <a:cubicBezTo>
                  <a:pt x="5101" y="494"/>
                  <a:pt x="5175" y="472"/>
                  <a:pt x="5250" y="455"/>
                </a:cubicBezTo>
                <a:cubicBezTo>
                  <a:pt x="5382" y="425"/>
                  <a:pt x="5514" y="401"/>
                  <a:pt x="5645" y="372"/>
                </a:cubicBezTo>
                <a:cubicBezTo>
                  <a:pt x="5669" y="367"/>
                  <a:pt x="5671" y="364"/>
                  <a:pt x="5685" y="365"/>
                </a:cubicBezTo>
                <a:cubicBezTo>
                  <a:pt x="5651" y="396"/>
                  <a:pt x="5615" y="430"/>
                  <a:pt x="5588" y="468"/>
                </a:cubicBezTo>
                <a:cubicBezTo>
                  <a:pt x="5560" y="507"/>
                  <a:pt x="5540" y="550"/>
                  <a:pt x="5536" y="598"/>
                </a:cubicBezTo>
                <a:cubicBezTo>
                  <a:pt x="5533" y="628"/>
                  <a:pt x="5533" y="633"/>
                  <a:pt x="5562" y="637"/>
                </a:cubicBezTo>
                <a:cubicBezTo>
                  <a:pt x="5582" y="637"/>
                  <a:pt x="5590" y="636"/>
                  <a:pt x="5601" y="625"/>
                </a:cubicBezTo>
                <a:moveTo>
                  <a:pt x="5542" y="125"/>
                </a:moveTo>
                <a:cubicBezTo>
                  <a:pt x="5545" y="112"/>
                  <a:pt x="5553" y="113"/>
                  <a:pt x="5578" y="118"/>
                </a:cubicBezTo>
                <a:cubicBezTo>
                  <a:pt x="5672" y="135"/>
                  <a:pt x="5763" y="162"/>
                  <a:pt x="5858" y="177"/>
                </a:cubicBezTo>
                <a:moveTo>
                  <a:pt x="6209" y="241"/>
                </a:moveTo>
                <a:cubicBezTo>
                  <a:pt x="6125" y="245"/>
                  <a:pt x="6052" y="260"/>
                  <a:pt x="5977" y="304"/>
                </a:cubicBezTo>
                <a:cubicBezTo>
                  <a:pt x="5920" y="338"/>
                  <a:pt x="5870" y="393"/>
                  <a:pt x="5886" y="465"/>
                </a:cubicBezTo>
                <a:cubicBezTo>
                  <a:pt x="5903" y="543"/>
                  <a:pt x="6000" y="586"/>
                  <a:pt x="6065" y="613"/>
                </a:cubicBezTo>
                <a:cubicBezTo>
                  <a:pt x="6139" y="643"/>
                  <a:pt x="6217" y="651"/>
                  <a:pt x="6296" y="648"/>
                </a:cubicBezTo>
                <a:cubicBezTo>
                  <a:pt x="6336" y="647"/>
                  <a:pt x="6342" y="626"/>
                  <a:pt x="6336" y="589"/>
                </a:cubicBezTo>
                <a:cubicBezTo>
                  <a:pt x="6332" y="562"/>
                  <a:pt x="6292" y="556"/>
                  <a:pt x="6270" y="54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73" name="Freeform 40"/>
          <p:cNvSpPr/>
          <p:nvPr/>
        </p:nvSpPr>
        <p:spPr>
          <a:xfrm>
            <a:off x="1019160" y="4908600"/>
            <a:ext cx="1829160" cy="241560"/>
          </a:xfrm>
          <a:custGeom>
            <a:avLst/>
            <a:gdLst/>
            <a:ahLst/>
            <a:rect l="0" t="0" r="r" b="b"/>
            <a:pathLst>
              <a:path w="5081" h="671">
                <a:moveTo>
                  <a:pt x="895" y="167"/>
                </a:moveTo>
                <a:cubicBezTo>
                  <a:pt x="876" y="157"/>
                  <a:pt x="871" y="150"/>
                  <a:pt x="846" y="148"/>
                </a:cubicBezTo>
                <a:cubicBezTo>
                  <a:pt x="787" y="143"/>
                  <a:pt x="743" y="178"/>
                  <a:pt x="699" y="212"/>
                </a:cubicBezTo>
                <a:cubicBezTo>
                  <a:pt x="642" y="256"/>
                  <a:pt x="590" y="305"/>
                  <a:pt x="572" y="377"/>
                </a:cubicBezTo>
                <a:cubicBezTo>
                  <a:pt x="558" y="433"/>
                  <a:pt x="562" y="487"/>
                  <a:pt x="613" y="521"/>
                </a:cubicBezTo>
                <a:cubicBezTo>
                  <a:pt x="696" y="576"/>
                  <a:pt x="821" y="571"/>
                  <a:pt x="916" y="573"/>
                </a:cubicBezTo>
                <a:cubicBezTo>
                  <a:pt x="1017" y="575"/>
                  <a:pt x="1119" y="572"/>
                  <a:pt x="1220" y="569"/>
                </a:cubicBezTo>
                <a:moveTo>
                  <a:pt x="1502" y="376"/>
                </a:moveTo>
                <a:cubicBezTo>
                  <a:pt x="1495" y="318"/>
                  <a:pt x="1487" y="288"/>
                  <a:pt x="1422" y="281"/>
                </a:cubicBezTo>
                <a:cubicBezTo>
                  <a:pt x="1358" y="274"/>
                  <a:pt x="1304" y="332"/>
                  <a:pt x="1271" y="381"/>
                </a:cubicBezTo>
                <a:cubicBezTo>
                  <a:pt x="1255" y="404"/>
                  <a:pt x="1221" y="477"/>
                  <a:pt x="1266" y="492"/>
                </a:cubicBezTo>
                <a:cubicBezTo>
                  <a:pt x="1319" y="510"/>
                  <a:pt x="1397" y="496"/>
                  <a:pt x="1444" y="470"/>
                </a:cubicBezTo>
                <a:cubicBezTo>
                  <a:pt x="1484" y="448"/>
                  <a:pt x="1519" y="401"/>
                  <a:pt x="1502" y="353"/>
                </a:cubicBezTo>
                <a:cubicBezTo>
                  <a:pt x="1482" y="298"/>
                  <a:pt x="1411" y="259"/>
                  <a:pt x="1362" y="236"/>
                </a:cubicBezTo>
                <a:cubicBezTo>
                  <a:pt x="1339" y="225"/>
                  <a:pt x="1284" y="217"/>
                  <a:pt x="1307" y="227"/>
                </a:cubicBezTo>
                <a:cubicBezTo>
                  <a:pt x="1317" y="230"/>
                  <a:pt x="1327" y="234"/>
                  <a:pt x="1337" y="237"/>
                </a:cubicBezTo>
                <a:moveTo>
                  <a:pt x="1599" y="231"/>
                </a:moveTo>
                <a:cubicBezTo>
                  <a:pt x="1631" y="220"/>
                  <a:pt x="1667" y="203"/>
                  <a:pt x="1701" y="199"/>
                </a:cubicBezTo>
                <a:cubicBezTo>
                  <a:pt x="1755" y="193"/>
                  <a:pt x="1797" y="202"/>
                  <a:pt x="1838" y="239"/>
                </a:cubicBezTo>
                <a:cubicBezTo>
                  <a:pt x="1897" y="291"/>
                  <a:pt x="1954" y="376"/>
                  <a:pt x="1966" y="455"/>
                </a:cubicBezTo>
                <a:cubicBezTo>
                  <a:pt x="1972" y="497"/>
                  <a:pt x="1966" y="523"/>
                  <a:pt x="1921" y="530"/>
                </a:cubicBezTo>
                <a:cubicBezTo>
                  <a:pt x="1883" y="536"/>
                  <a:pt x="1837" y="533"/>
                  <a:pt x="1820" y="492"/>
                </a:cubicBezTo>
                <a:cubicBezTo>
                  <a:pt x="1800" y="441"/>
                  <a:pt x="1831" y="400"/>
                  <a:pt x="1863" y="366"/>
                </a:cubicBezTo>
                <a:cubicBezTo>
                  <a:pt x="1919" y="306"/>
                  <a:pt x="1990" y="249"/>
                  <a:pt x="2069" y="223"/>
                </a:cubicBezTo>
                <a:cubicBezTo>
                  <a:pt x="2148" y="197"/>
                  <a:pt x="2252" y="195"/>
                  <a:pt x="2319" y="250"/>
                </a:cubicBezTo>
                <a:cubicBezTo>
                  <a:pt x="2369" y="292"/>
                  <a:pt x="2387" y="379"/>
                  <a:pt x="2371" y="441"/>
                </a:cubicBezTo>
                <a:cubicBezTo>
                  <a:pt x="2361" y="479"/>
                  <a:pt x="2330" y="512"/>
                  <a:pt x="2316" y="549"/>
                </a:cubicBezTo>
                <a:cubicBezTo>
                  <a:pt x="2316" y="551"/>
                  <a:pt x="2316" y="552"/>
                  <a:pt x="2316" y="554"/>
                </a:cubicBezTo>
                <a:moveTo>
                  <a:pt x="2732" y="201"/>
                </a:moveTo>
                <a:cubicBezTo>
                  <a:pt x="2676" y="214"/>
                  <a:pt x="2638" y="253"/>
                  <a:pt x="2596" y="291"/>
                </a:cubicBezTo>
                <a:cubicBezTo>
                  <a:pt x="2553" y="330"/>
                  <a:pt x="2513" y="367"/>
                  <a:pt x="2507" y="426"/>
                </a:cubicBezTo>
                <a:cubicBezTo>
                  <a:pt x="2502" y="482"/>
                  <a:pt x="2611" y="485"/>
                  <a:pt x="2648" y="488"/>
                </a:cubicBezTo>
                <a:cubicBezTo>
                  <a:pt x="2670" y="489"/>
                  <a:pt x="2693" y="490"/>
                  <a:pt x="2715" y="491"/>
                </a:cubicBezTo>
                <a:moveTo>
                  <a:pt x="2985" y="267"/>
                </a:moveTo>
                <a:cubicBezTo>
                  <a:pt x="2966" y="245"/>
                  <a:pt x="2951" y="236"/>
                  <a:pt x="2985" y="267"/>
                </a:cubicBezTo>
                <a:cubicBezTo>
                  <a:pt x="3033" y="311"/>
                  <a:pt x="3091" y="340"/>
                  <a:pt x="3154" y="356"/>
                </a:cubicBezTo>
                <a:cubicBezTo>
                  <a:pt x="3205" y="369"/>
                  <a:pt x="3327" y="394"/>
                  <a:pt x="3366" y="347"/>
                </a:cubicBezTo>
                <a:cubicBezTo>
                  <a:pt x="3391" y="316"/>
                  <a:pt x="3381" y="247"/>
                  <a:pt x="3358" y="219"/>
                </a:cubicBezTo>
                <a:cubicBezTo>
                  <a:pt x="3309" y="160"/>
                  <a:pt x="3210" y="137"/>
                  <a:pt x="3137" y="148"/>
                </a:cubicBezTo>
                <a:cubicBezTo>
                  <a:pt x="3050" y="161"/>
                  <a:pt x="2999" y="239"/>
                  <a:pt x="2982" y="320"/>
                </a:cubicBezTo>
                <a:cubicBezTo>
                  <a:pt x="2966" y="398"/>
                  <a:pt x="2977" y="450"/>
                  <a:pt x="3051" y="487"/>
                </a:cubicBezTo>
                <a:cubicBezTo>
                  <a:pt x="3139" y="531"/>
                  <a:pt x="3287" y="538"/>
                  <a:pt x="3382" y="520"/>
                </a:cubicBezTo>
                <a:cubicBezTo>
                  <a:pt x="3443" y="508"/>
                  <a:pt x="3504" y="471"/>
                  <a:pt x="3521" y="408"/>
                </a:cubicBezTo>
                <a:cubicBezTo>
                  <a:pt x="3535" y="354"/>
                  <a:pt x="3524" y="286"/>
                  <a:pt x="3524" y="230"/>
                </a:cubicBezTo>
                <a:cubicBezTo>
                  <a:pt x="3569" y="261"/>
                  <a:pt x="3602" y="295"/>
                  <a:pt x="3637" y="342"/>
                </a:cubicBezTo>
                <a:cubicBezTo>
                  <a:pt x="3688" y="410"/>
                  <a:pt x="3733" y="483"/>
                  <a:pt x="3769" y="560"/>
                </a:cubicBezTo>
                <a:cubicBezTo>
                  <a:pt x="3775" y="573"/>
                  <a:pt x="3813" y="641"/>
                  <a:pt x="3802" y="659"/>
                </a:cubicBezTo>
                <a:cubicBezTo>
                  <a:pt x="3796" y="659"/>
                  <a:pt x="3791" y="658"/>
                  <a:pt x="3785" y="658"/>
                </a:cubicBezTo>
                <a:cubicBezTo>
                  <a:pt x="3729" y="600"/>
                  <a:pt x="3675" y="530"/>
                  <a:pt x="3661" y="448"/>
                </a:cubicBezTo>
                <a:cubicBezTo>
                  <a:pt x="3652" y="392"/>
                  <a:pt x="3652" y="332"/>
                  <a:pt x="3683" y="284"/>
                </a:cubicBezTo>
                <a:cubicBezTo>
                  <a:pt x="3714" y="236"/>
                  <a:pt x="3811" y="165"/>
                  <a:pt x="3874" y="195"/>
                </a:cubicBezTo>
                <a:cubicBezTo>
                  <a:pt x="3930" y="221"/>
                  <a:pt x="3930" y="327"/>
                  <a:pt x="3910" y="373"/>
                </a:cubicBezTo>
                <a:cubicBezTo>
                  <a:pt x="3880" y="444"/>
                  <a:pt x="3788" y="512"/>
                  <a:pt x="3713" y="527"/>
                </a:cubicBezTo>
                <a:cubicBezTo>
                  <a:pt x="3696" y="527"/>
                  <a:pt x="3693" y="527"/>
                  <a:pt x="3683" y="527"/>
                </a:cubicBezTo>
                <a:moveTo>
                  <a:pt x="0" y="0"/>
                </a:moveTo>
                <a:cubicBezTo>
                  <a:pt x="1415" y="16"/>
                  <a:pt x="2830" y="33"/>
                  <a:pt x="4245" y="49"/>
                </a:cubicBezTo>
                <a:cubicBezTo>
                  <a:pt x="4245" y="178"/>
                  <a:pt x="4216" y="344"/>
                  <a:pt x="4264" y="466"/>
                </a:cubicBezTo>
                <a:cubicBezTo>
                  <a:pt x="4294" y="544"/>
                  <a:pt x="4345" y="552"/>
                  <a:pt x="4403" y="594"/>
                </a:cubicBezTo>
                <a:moveTo>
                  <a:pt x="4087" y="383"/>
                </a:moveTo>
                <a:cubicBezTo>
                  <a:pt x="4162" y="353"/>
                  <a:pt x="4246" y="346"/>
                  <a:pt x="4327" y="337"/>
                </a:cubicBezTo>
                <a:cubicBezTo>
                  <a:pt x="4531" y="314"/>
                  <a:pt x="4736" y="300"/>
                  <a:pt x="4939" y="264"/>
                </a:cubicBezTo>
                <a:cubicBezTo>
                  <a:pt x="4988" y="255"/>
                  <a:pt x="5033" y="243"/>
                  <a:pt x="5080" y="230"/>
                </a:cubicBezTo>
                <a:cubicBezTo>
                  <a:pt x="4987" y="247"/>
                  <a:pt x="4902" y="277"/>
                  <a:pt x="4818" y="322"/>
                </a:cubicBezTo>
                <a:cubicBezTo>
                  <a:pt x="4767" y="349"/>
                  <a:pt x="4711" y="381"/>
                  <a:pt x="4719" y="446"/>
                </a:cubicBezTo>
                <a:cubicBezTo>
                  <a:pt x="4725" y="498"/>
                  <a:pt x="4785" y="531"/>
                  <a:pt x="4819" y="566"/>
                </a:cubicBezTo>
                <a:cubicBezTo>
                  <a:pt x="4849" y="597"/>
                  <a:pt x="4839" y="600"/>
                  <a:pt x="4849" y="635"/>
                </a:cubicBezTo>
                <a:cubicBezTo>
                  <a:pt x="4784" y="662"/>
                  <a:pt x="4728" y="669"/>
                  <a:pt x="4657" y="670"/>
                </a:cubicBezTo>
                <a:cubicBezTo>
                  <a:pt x="4641" y="670"/>
                  <a:pt x="4625" y="670"/>
                  <a:pt x="4609" y="67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74" name="Freeform 41"/>
          <p:cNvSpPr/>
          <p:nvPr/>
        </p:nvSpPr>
        <p:spPr>
          <a:xfrm>
            <a:off x="3445920" y="4775040"/>
            <a:ext cx="1152000" cy="282960"/>
          </a:xfrm>
          <a:custGeom>
            <a:avLst/>
            <a:gdLst/>
            <a:ahLst/>
            <a:rect l="0" t="0" r="r" b="b"/>
            <a:pathLst>
              <a:path w="3200" h="786">
                <a:moveTo>
                  <a:pt x="19" y="589"/>
                </a:moveTo>
                <a:cubicBezTo>
                  <a:pt x="10" y="559"/>
                  <a:pt x="0" y="516"/>
                  <a:pt x="10" y="484"/>
                </a:cubicBezTo>
                <a:cubicBezTo>
                  <a:pt x="26" y="468"/>
                  <a:pt x="28" y="463"/>
                  <a:pt x="42" y="458"/>
                </a:cubicBezTo>
                <a:cubicBezTo>
                  <a:pt x="74" y="459"/>
                  <a:pt x="63" y="445"/>
                  <a:pt x="88" y="471"/>
                </a:cubicBezTo>
                <a:cubicBezTo>
                  <a:pt x="117" y="502"/>
                  <a:pt x="119" y="538"/>
                  <a:pt x="161" y="561"/>
                </a:cubicBezTo>
                <a:cubicBezTo>
                  <a:pt x="206" y="586"/>
                  <a:pt x="283" y="593"/>
                  <a:pt x="333" y="583"/>
                </a:cubicBezTo>
                <a:cubicBezTo>
                  <a:pt x="379" y="573"/>
                  <a:pt x="438" y="538"/>
                  <a:pt x="449" y="489"/>
                </a:cubicBezTo>
                <a:cubicBezTo>
                  <a:pt x="461" y="437"/>
                  <a:pt x="432" y="405"/>
                  <a:pt x="385" y="385"/>
                </a:cubicBezTo>
                <a:cubicBezTo>
                  <a:pt x="329" y="361"/>
                  <a:pt x="252" y="362"/>
                  <a:pt x="200" y="394"/>
                </a:cubicBezTo>
                <a:cubicBezTo>
                  <a:pt x="130" y="438"/>
                  <a:pt x="80" y="523"/>
                  <a:pt x="68" y="603"/>
                </a:cubicBezTo>
                <a:cubicBezTo>
                  <a:pt x="57" y="678"/>
                  <a:pt x="77" y="725"/>
                  <a:pt x="152" y="749"/>
                </a:cubicBezTo>
                <a:cubicBezTo>
                  <a:pt x="261" y="785"/>
                  <a:pt x="417" y="776"/>
                  <a:pt x="526" y="746"/>
                </a:cubicBezTo>
                <a:cubicBezTo>
                  <a:pt x="601" y="726"/>
                  <a:pt x="674" y="688"/>
                  <a:pt x="697" y="610"/>
                </a:cubicBezTo>
                <a:cubicBezTo>
                  <a:pt x="714" y="553"/>
                  <a:pt x="703" y="481"/>
                  <a:pt x="703" y="423"/>
                </a:cubicBezTo>
                <a:cubicBezTo>
                  <a:pt x="703" y="372"/>
                  <a:pt x="707" y="397"/>
                  <a:pt x="723" y="371"/>
                </a:cubicBezTo>
                <a:cubicBezTo>
                  <a:pt x="780" y="385"/>
                  <a:pt x="808" y="427"/>
                  <a:pt x="827" y="486"/>
                </a:cubicBezTo>
                <a:cubicBezTo>
                  <a:pt x="848" y="552"/>
                  <a:pt x="846" y="622"/>
                  <a:pt x="846" y="690"/>
                </a:cubicBezTo>
                <a:cubicBezTo>
                  <a:pt x="846" y="715"/>
                  <a:pt x="843" y="730"/>
                  <a:pt x="839" y="752"/>
                </a:cubicBezTo>
                <a:cubicBezTo>
                  <a:pt x="812" y="741"/>
                  <a:pt x="813" y="767"/>
                  <a:pt x="802" y="722"/>
                </a:cubicBezTo>
                <a:cubicBezTo>
                  <a:pt x="785" y="662"/>
                  <a:pt x="792" y="559"/>
                  <a:pt x="813" y="501"/>
                </a:cubicBezTo>
                <a:cubicBezTo>
                  <a:pt x="839" y="436"/>
                  <a:pt x="879" y="401"/>
                  <a:pt x="949" y="394"/>
                </a:cubicBezTo>
                <a:cubicBezTo>
                  <a:pt x="1028" y="386"/>
                  <a:pt x="1088" y="424"/>
                  <a:pt x="1129" y="489"/>
                </a:cubicBezTo>
                <a:cubicBezTo>
                  <a:pt x="1168" y="552"/>
                  <a:pt x="1157" y="635"/>
                  <a:pt x="1197" y="694"/>
                </a:cubicBezTo>
                <a:cubicBezTo>
                  <a:pt x="1216" y="713"/>
                  <a:pt x="1222" y="719"/>
                  <a:pt x="1243" y="718"/>
                </a:cubicBezTo>
                <a:moveTo>
                  <a:pt x="1662" y="392"/>
                </a:moveTo>
                <a:cubicBezTo>
                  <a:pt x="1599" y="389"/>
                  <a:pt x="1562" y="395"/>
                  <a:pt x="1507" y="432"/>
                </a:cubicBezTo>
                <a:cubicBezTo>
                  <a:pt x="1452" y="468"/>
                  <a:pt x="1408" y="509"/>
                  <a:pt x="1398" y="576"/>
                </a:cubicBezTo>
                <a:cubicBezTo>
                  <a:pt x="1398" y="583"/>
                  <a:pt x="1398" y="590"/>
                  <a:pt x="1398" y="598"/>
                </a:cubicBezTo>
                <a:cubicBezTo>
                  <a:pt x="1440" y="631"/>
                  <a:pt x="1479" y="629"/>
                  <a:pt x="1534" y="627"/>
                </a:cubicBezTo>
                <a:cubicBezTo>
                  <a:pt x="1604" y="624"/>
                  <a:pt x="1650" y="582"/>
                  <a:pt x="1659" y="512"/>
                </a:cubicBezTo>
                <a:cubicBezTo>
                  <a:pt x="1664" y="468"/>
                  <a:pt x="1652" y="467"/>
                  <a:pt x="1637" y="446"/>
                </a:cubicBezTo>
                <a:cubicBezTo>
                  <a:pt x="1621" y="464"/>
                  <a:pt x="1604" y="482"/>
                  <a:pt x="1614" y="522"/>
                </a:cubicBezTo>
                <a:cubicBezTo>
                  <a:pt x="1630" y="584"/>
                  <a:pt x="1708" y="597"/>
                  <a:pt x="1762" y="601"/>
                </a:cubicBezTo>
                <a:cubicBezTo>
                  <a:pt x="1847" y="607"/>
                  <a:pt x="1920" y="592"/>
                  <a:pt x="1980" y="528"/>
                </a:cubicBezTo>
                <a:cubicBezTo>
                  <a:pt x="2028" y="477"/>
                  <a:pt x="2042" y="398"/>
                  <a:pt x="2031" y="330"/>
                </a:cubicBezTo>
                <a:cubicBezTo>
                  <a:pt x="2014" y="231"/>
                  <a:pt x="1945" y="137"/>
                  <a:pt x="1911" y="43"/>
                </a:cubicBezTo>
                <a:cubicBezTo>
                  <a:pt x="1903" y="17"/>
                  <a:pt x="1905" y="12"/>
                  <a:pt x="1895" y="0"/>
                </a:cubicBezTo>
                <a:cubicBezTo>
                  <a:pt x="1880" y="63"/>
                  <a:pt x="1876" y="121"/>
                  <a:pt x="1875" y="189"/>
                </a:cubicBezTo>
                <a:cubicBezTo>
                  <a:pt x="1874" y="308"/>
                  <a:pt x="1916" y="402"/>
                  <a:pt x="1990" y="493"/>
                </a:cubicBezTo>
                <a:cubicBezTo>
                  <a:pt x="2018" y="528"/>
                  <a:pt x="2041" y="547"/>
                  <a:pt x="2086" y="544"/>
                </a:cubicBezTo>
                <a:cubicBezTo>
                  <a:pt x="2143" y="540"/>
                  <a:pt x="2202" y="448"/>
                  <a:pt x="2244" y="415"/>
                </a:cubicBezTo>
                <a:cubicBezTo>
                  <a:pt x="2284" y="384"/>
                  <a:pt x="2310" y="383"/>
                  <a:pt x="2357" y="380"/>
                </a:cubicBezTo>
                <a:cubicBezTo>
                  <a:pt x="2366" y="433"/>
                  <a:pt x="2367" y="467"/>
                  <a:pt x="2329" y="510"/>
                </a:cubicBezTo>
                <a:cubicBezTo>
                  <a:pt x="2285" y="561"/>
                  <a:pt x="2217" y="592"/>
                  <a:pt x="2151" y="600"/>
                </a:cubicBezTo>
                <a:cubicBezTo>
                  <a:pt x="2090" y="607"/>
                  <a:pt x="2027" y="602"/>
                  <a:pt x="1984" y="551"/>
                </a:cubicBezTo>
                <a:cubicBezTo>
                  <a:pt x="1977" y="538"/>
                  <a:pt x="1969" y="524"/>
                  <a:pt x="1962" y="511"/>
                </a:cubicBezTo>
                <a:moveTo>
                  <a:pt x="2447" y="12"/>
                </a:moveTo>
                <a:cubicBezTo>
                  <a:pt x="2486" y="28"/>
                  <a:pt x="2473" y="103"/>
                  <a:pt x="2474" y="143"/>
                </a:cubicBezTo>
                <a:cubicBezTo>
                  <a:pt x="2477" y="270"/>
                  <a:pt x="2469" y="397"/>
                  <a:pt x="2511" y="518"/>
                </a:cubicBezTo>
                <a:cubicBezTo>
                  <a:pt x="2527" y="563"/>
                  <a:pt x="2547" y="590"/>
                  <a:pt x="2595" y="594"/>
                </a:cubicBezTo>
                <a:cubicBezTo>
                  <a:pt x="2624" y="594"/>
                  <a:pt x="2634" y="594"/>
                  <a:pt x="2653" y="590"/>
                </a:cubicBezTo>
                <a:moveTo>
                  <a:pt x="2701" y="350"/>
                </a:moveTo>
                <a:cubicBezTo>
                  <a:pt x="2697" y="312"/>
                  <a:pt x="2696" y="281"/>
                  <a:pt x="2704" y="252"/>
                </a:cubicBezTo>
                <a:cubicBezTo>
                  <a:pt x="2750" y="265"/>
                  <a:pt x="2766" y="305"/>
                  <a:pt x="2795" y="343"/>
                </a:cubicBezTo>
                <a:cubicBezTo>
                  <a:pt x="2827" y="386"/>
                  <a:pt x="2859" y="428"/>
                  <a:pt x="2911" y="447"/>
                </a:cubicBezTo>
                <a:cubicBezTo>
                  <a:pt x="2956" y="462"/>
                  <a:pt x="3010" y="458"/>
                  <a:pt x="3048" y="432"/>
                </a:cubicBezTo>
                <a:cubicBezTo>
                  <a:pt x="3081" y="409"/>
                  <a:pt x="3105" y="356"/>
                  <a:pt x="3089" y="317"/>
                </a:cubicBezTo>
                <a:cubicBezTo>
                  <a:pt x="3068" y="264"/>
                  <a:pt x="2997" y="228"/>
                  <a:pt x="2944" y="221"/>
                </a:cubicBezTo>
                <a:cubicBezTo>
                  <a:pt x="2860" y="210"/>
                  <a:pt x="2805" y="265"/>
                  <a:pt x="2759" y="327"/>
                </a:cubicBezTo>
                <a:cubicBezTo>
                  <a:pt x="2720" y="380"/>
                  <a:pt x="2668" y="479"/>
                  <a:pt x="2698" y="549"/>
                </a:cubicBezTo>
                <a:cubicBezTo>
                  <a:pt x="2727" y="617"/>
                  <a:pt x="2833" y="643"/>
                  <a:pt x="2896" y="654"/>
                </a:cubicBezTo>
                <a:cubicBezTo>
                  <a:pt x="2995" y="672"/>
                  <a:pt x="3099" y="664"/>
                  <a:pt x="3199" y="66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75" name="Freeform 42"/>
          <p:cNvSpPr/>
          <p:nvPr/>
        </p:nvSpPr>
        <p:spPr>
          <a:xfrm>
            <a:off x="5057640" y="4792680"/>
            <a:ext cx="1078920" cy="237600"/>
          </a:xfrm>
          <a:custGeom>
            <a:avLst/>
            <a:gdLst/>
            <a:ahLst/>
            <a:rect l="0" t="0" r="r" b="b"/>
            <a:pathLst>
              <a:path w="2997" h="660">
                <a:moveTo>
                  <a:pt x="100" y="296"/>
                </a:moveTo>
                <a:cubicBezTo>
                  <a:pt x="71" y="296"/>
                  <a:pt x="46" y="296"/>
                  <a:pt x="18" y="289"/>
                </a:cubicBezTo>
                <a:cubicBezTo>
                  <a:pt x="16" y="288"/>
                  <a:pt x="15" y="287"/>
                  <a:pt x="13" y="286"/>
                </a:cubicBezTo>
                <a:cubicBezTo>
                  <a:pt x="14" y="282"/>
                  <a:pt x="0" y="269"/>
                  <a:pt x="7" y="263"/>
                </a:cubicBezTo>
                <a:cubicBezTo>
                  <a:pt x="32" y="241"/>
                  <a:pt x="94" y="250"/>
                  <a:pt x="126" y="250"/>
                </a:cubicBezTo>
                <a:cubicBezTo>
                  <a:pt x="178" y="250"/>
                  <a:pt x="217" y="258"/>
                  <a:pt x="225" y="316"/>
                </a:cubicBezTo>
                <a:cubicBezTo>
                  <a:pt x="230" y="356"/>
                  <a:pt x="229" y="406"/>
                  <a:pt x="219" y="444"/>
                </a:cubicBezTo>
                <a:cubicBezTo>
                  <a:pt x="216" y="457"/>
                  <a:pt x="211" y="470"/>
                  <a:pt x="208" y="482"/>
                </a:cubicBezTo>
                <a:cubicBezTo>
                  <a:pt x="237" y="470"/>
                  <a:pt x="261" y="457"/>
                  <a:pt x="287" y="437"/>
                </a:cubicBezTo>
                <a:cubicBezTo>
                  <a:pt x="335" y="398"/>
                  <a:pt x="367" y="352"/>
                  <a:pt x="404" y="304"/>
                </a:cubicBezTo>
                <a:cubicBezTo>
                  <a:pt x="407" y="302"/>
                  <a:pt x="407" y="301"/>
                  <a:pt x="409" y="301"/>
                </a:cubicBezTo>
                <a:cubicBezTo>
                  <a:pt x="408" y="331"/>
                  <a:pt x="392" y="390"/>
                  <a:pt x="404" y="416"/>
                </a:cubicBezTo>
                <a:cubicBezTo>
                  <a:pt x="421" y="454"/>
                  <a:pt x="460" y="451"/>
                  <a:pt x="497" y="452"/>
                </a:cubicBezTo>
                <a:cubicBezTo>
                  <a:pt x="559" y="454"/>
                  <a:pt x="605" y="443"/>
                  <a:pt x="659" y="413"/>
                </a:cubicBezTo>
                <a:cubicBezTo>
                  <a:pt x="695" y="393"/>
                  <a:pt x="742" y="363"/>
                  <a:pt x="755" y="320"/>
                </a:cubicBezTo>
                <a:cubicBezTo>
                  <a:pt x="762" y="301"/>
                  <a:pt x="766" y="245"/>
                  <a:pt x="751" y="230"/>
                </a:cubicBezTo>
                <a:cubicBezTo>
                  <a:pt x="741" y="225"/>
                  <a:pt x="737" y="224"/>
                  <a:pt x="729" y="225"/>
                </a:cubicBezTo>
                <a:cubicBezTo>
                  <a:pt x="710" y="245"/>
                  <a:pt x="700" y="253"/>
                  <a:pt x="701" y="290"/>
                </a:cubicBezTo>
                <a:cubicBezTo>
                  <a:pt x="703" y="361"/>
                  <a:pt x="788" y="402"/>
                  <a:pt x="839" y="437"/>
                </a:cubicBezTo>
                <a:cubicBezTo>
                  <a:pt x="906" y="482"/>
                  <a:pt x="1036" y="534"/>
                  <a:pt x="1066" y="617"/>
                </a:cubicBezTo>
                <a:cubicBezTo>
                  <a:pt x="1066" y="624"/>
                  <a:pt x="1066" y="631"/>
                  <a:pt x="1066" y="638"/>
                </a:cubicBezTo>
                <a:cubicBezTo>
                  <a:pt x="987" y="659"/>
                  <a:pt x="911" y="658"/>
                  <a:pt x="829" y="656"/>
                </a:cubicBezTo>
                <a:cubicBezTo>
                  <a:pt x="739" y="654"/>
                  <a:pt x="663" y="632"/>
                  <a:pt x="579" y="600"/>
                </a:cubicBezTo>
                <a:moveTo>
                  <a:pt x="2225" y="29"/>
                </a:moveTo>
                <a:cubicBezTo>
                  <a:pt x="2219" y="1"/>
                  <a:pt x="2225" y="16"/>
                  <a:pt x="2206" y="0"/>
                </a:cubicBezTo>
                <a:cubicBezTo>
                  <a:pt x="2206" y="96"/>
                  <a:pt x="2200" y="192"/>
                  <a:pt x="2219" y="286"/>
                </a:cubicBezTo>
                <a:cubicBezTo>
                  <a:pt x="2236" y="377"/>
                  <a:pt x="2265" y="465"/>
                  <a:pt x="2302" y="550"/>
                </a:cubicBezTo>
                <a:cubicBezTo>
                  <a:pt x="2317" y="585"/>
                  <a:pt x="2335" y="624"/>
                  <a:pt x="2364" y="650"/>
                </a:cubicBezTo>
                <a:cubicBezTo>
                  <a:pt x="2366" y="651"/>
                  <a:pt x="2368" y="652"/>
                  <a:pt x="2370" y="653"/>
                </a:cubicBezTo>
                <a:moveTo>
                  <a:pt x="2083" y="386"/>
                </a:moveTo>
                <a:cubicBezTo>
                  <a:pt x="2102" y="348"/>
                  <a:pt x="2108" y="348"/>
                  <a:pt x="2166" y="345"/>
                </a:cubicBezTo>
                <a:cubicBezTo>
                  <a:pt x="2283" y="339"/>
                  <a:pt x="2410" y="337"/>
                  <a:pt x="2527" y="356"/>
                </a:cubicBezTo>
                <a:cubicBezTo>
                  <a:pt x="2588" y="366"/>
                  <a:pt x="2618" y="377"/>
                  <a:pt x="2621" y="439"/>
                </a:cubicBezTo>
                <a:cubicBezTo>
                  <a:pt x="2623" y="485"/>
                  <a:pt x="2608" y="527"/>
                  <a:pt x="2606" y="573"/>
                </a:cubicBezTo>
                <a:cubicBezTo>
                  <a:pt x="2603" y="624"/>
                  <a:pt x="2653" y="612"/>
                  <a:pt x="2691" y="613"/>
                </a:cubicBezTo>
                <a:cubicBezTo>
                  <a:pt x="2772" y="614"/>
                  <a:pt x="2860" y="592"/>
                  <a:pt x="2923" y="535"/>
                </a:cubicBezTo>
                <a:cubicBezTo>
                  <a:pt x="2965" y="498"/>
                  <a:pt x="2996" y="412"/>
                  <a:pt x="2964" y="358"/>
                </a:cubicBezTo>
                <a:cubicBezTo>
                  <a:pt x="2929" y="298"/>
                  <a:pt x="2817" y="297"/>
                  <a:pt x="2760" y="307"/>
                </a:cubicBezTo>
                <a:cubicBezTo>
                  <a:pt x="2691" y="330"/>
                  <a:pt x="2667" y="338"/>
                  <a:pt x="2626" y="36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76" name="Freeform 43"/>
          <p:cNvSpPr/>
          <p:nvPr/>
        </p:nvSpPr>
        <p:spPr>
          <a:xfrm>
            <a:off x="1857240" y="5430960"/>
            <a:ext cx="141480" cy="30600"/>
          </a:xfrm>
          <a:custGeom>
            <a:avLst/>
            <a:gdLst/>
            <a:ahLst/>
            <a:rect l="0" t="0" r="r" b="b"/>
            <a:pathLst>
              <a:path w="393" h="85">
                <a:moveTo>
                  <a:pt x="0" y="84"/>
                </a:moveTo>
                <a:cubicBezTo>
                  <a:pt x="68" y="45"/>
                  <a:pt x="135" y="26"/>
                  <a:pt x="215" y="15"/>
                </a:cubicBezTo>
                <a:cubicBezTo>
                  <a:pt x="303" y="5"/>
                  <a:pt x="332" y="2"/>
                  <a:pt x="392" y="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77" name="Freeform 44"/>
          <p:cNvSpPr/>
          <p:nvPr/>
        </p:nvSpPr>
        <p:spPr>
          <a:xfrm>
            <a:off x="1494000" y="5270400"/>
            <a:ext cx="1710000" cy="284040"/>
          </a:xfrm>
          <a:custGeom>
            <a:avLst/>
            <a:gdLst/>
            <a:ahLst/>
            <a:rect l="0" t="0" r="r" b="b"/>
            <a:pathLst>
              <a:path w="4750" h="789">
                <a:moveTo>
                  <a:pt x="88" y="449"/>
                </a:moveTo>
                <a:cubicBezTo>
                  <a:pt x="86" y="474"/>
                  <a:pt x="85" y="516"/>
                  <a:pt x="85" y="546"/>
                </a:cubicBezTo>
                <a:cubicBezTo>
                  <a:pt x="85" y="602"/>
                  <a:pt x="82" y="657"/>
                  <a:pt x="89" y="713"/>
                </a:cubicBezTo>
                <a:cubicBezTo>
                  <a:pt x="91" y="726"/>
                  <a:pt x="92" y="776"/>
                  <a:pt x="108" y="784"/>
                </a:cubicBezTo>
                <a:cubicBezTo>
                  <a:pt x="117" y="788"/>
                  <a:pt x="118" y="780"/>
                  <a:pt x="122" y="776"/>
                </a:cubicBezTo>
                <a:moveTo>
                  <a:pt x="0" y="189"/>
                </a:moveTo>
                <a:cubicBezTo>
                  <a:pt x="0" y="206"/>
                  <a:pt x="29" y="255"/>
                  <a:pt x="45" y="281"/>
                </a:cubicBezTo>
                <a:cubicBezTo>
                  <a:pt x="55" y="296"/>
                  <a:pt x="65" y="311"/>
                  <a:pt x="75" y="326"/>
                </a:cubicBezTo>
                <a:moveTo>
                  <a:pt x="415" y="456"/>
                </a:moveTo>
                <a:cubicBezTo>
                  <a:pt x="415" y="474"/>
                  <a:pt x="413" y="512"/>
                  <a:pt x="415" y="534"/>
                </a:cubicBezTo>
                <a:cubicBezTo>
                  <a:pt x="419" y="580"/>
                  <a:pt x="426" y="635"/>
                  <a:pt x="461" y="668"/>
                </a:cubicBezTo>
                <a:cubicBezTo>
                  <a:pt x="488" y="694"/>
                  <a:pt x="519" y="691"/>
                  <a:pt x="553" y="691"/>
                </a:cubicBezTo>
                <a:cubicBezTo>
                  <a:pt x="591" y="691"/>
                  <a:pt x="609" y="666"/>
                  <a:pt x="632" y="639"/>
                </a:cubicBezTo>
                <a:cubicBezTo>
                  <a:pt x="666" y="599"/>
                  <a:pt x="717" y="567"/>
                  <a:pt x="773" y="583"/>
                </a:cubicBezTo>
                <a:cubicBezTo>
                  <a:pt x="817" y="596"/>
                  <a:pt x="852" y="628"/>
                  <a:pt x="901" y="634"/>
                </a:cubicBezTo>
                <a:cubicBezTo>
                  <a:pt x="966" y="642"/>
                  <a:pt x="1035" y="638"/>
                  <a:pt x="1094" y="610"/>
                </a:cubicBezTo>
                <a:cubicBezTo>
                  <a:pt x="1152" y="583"/>
                  <a:pt x="1203" y="534"/>
                  <a:pt x="1215" y="469"/>
                </a:cubicBezTo>
                <a:cubicBezTo>
                  <a:pt x="1230" y="387"/>
                  <a:pt x="1211" y="289"/>
                  <a:pt x="1177" y="213"/>
                </a:cubicBezTo>
                <a:cubicBezTo>
                  <a:pt x="1164" y="190"/>
                  <a:pt x="1161" y="186"/>
                  <a:pt x="1153" y="172"/>
                </a:cubicBezTo>
                <a:cubicBezTo>
                  <a:pt x="1150" y="218"/>
                  <a:pt x="1145" y="275"/>
                  <a:pt x="1142" y="322"/>
                </a:cubicBezTo>
                <a:cubicBezTo>
                  <a:pt x="1135" y="420"/>
                  <a:pt x="1121" y="532"/>
                  <a:pt x="1155" y="627"/>
                </a:cubicBezTo>
                <a:cubicBezTo>
                  <a:pt x="1178" y="689"/>
                  <a:pt x="1214" y="718"/>
                  <a:pt x="1271" y="746"/>
                </a:cubicBezTo>
                <a:moveTo>
                  <a:pt x="1614" y="652"/>
                </a:moveTo>
                <a:cubicBezTo>
                  <a:pt x="1586" y="645"/>
                  <a:pt x="1590" y="660"/>
                  <a:pt x="1580" y="631"/>
                </a:cubicBezTo>
                <a:cubicBezTo>
                  <a:pt x="1569" y="597"/>
                  <a:pt x="1592" y="568"/>
                  <a:pt x="1613" y="545"/>
                </a:cubicBezTo>
                <a:cubicBezTo>
                  <a:pt x="1649" y="507"/>
                  <a:pt x="1736" y="443"/>
                  <a:pt x="1792" y="482"/>
                </a:cubicBezTo>
                <a:cubicBezTo>
                  <a:pt x="1835" y="512"/>
                  <a:pt x="1817" y="571"/>
                  <a:pt x="1834" y="611"/>
                </a:cubicBezTo>
                <a:cubicBezTo>
                  <a:pt x="1841" y="629"/>
                  <a:pt x="1849" y="636"/>
                  <a:pt x="1870" y="631"/>
                </a:cubicBezTo>
                <a:cubicBezTo>
                  <a:pt x="1902" y="624"/>
                  <a:pt x="1920" y="601"/>
                  <a:pt x="1941" y="576"/>
                </a:cubicBezTo>
                <a:cubicBezTo>
                  <a:pt x="1960" y="553"/>
                  <a:pt x="1977" y="523"/>
                  <a:pt x="1998" y="502"/>
                </a:cubicBezTo>
                <a:cubicBezTo>
                  <a:pt x="2004" y="497"/>
                  <a:pt x="2005" y="495"/>
                  <a:pt x="2011" y="496"/>
                </a:cubicBezTo>
                <a:cubicBezTo>
                  <a:pt x="2031" y="527"/>
                  <a:pt x="2050" y="563"/>
                  <a:pt x="2078" y="589"/>
                </a:cubicBezTo>
                <a:cubicBezTo>
                  <a:pt x="2131" y="639"/>
                  <a:pt x="2207" y="653"/>
                  <a:pt x="2277" y="656"/>
                </a:cubicBezTo>
                <a:cubicBezTo>
                  <a:pt x="2330" y="659"/>
                  <a:pt x="2405" y="668"/>
                  <a:pt x="2447" y="628"/>
                </a:cubicBezTo>
                <a:cubicBezTo>
                  <a:pt x="2474" y="602"/>
                  <a:pt x="2466" y="554"/>
                  <a:pt x="2445" y="528"/>
                </a:cubicBezTo>
                <a:cubicBezTo>
                  <a:pt x="2410" y="485"/>
                  <a:pt x="2351" y="452"/>
                  <a:pt x="2299" y="435"/>
                </a:cubicBezTo>
                <a:cubicBezTo>
                  <a:pt x="2271" y="426"/>
                  <a:pt x="2232" y="418"/>
                  <a:pt x="2220" y="438"/>
                </a:cubicBezTo>
                <a:cubicBezTo>
                  <a:pt x="2221" y="443"/>
                  <a:pt x="2222" y="447"/>
                  <a:pt x="2223" y="452"/>
                </a:cubicBezTo>
                <a:moveTo>
                  <a:pt x="2887" y="429"/>
                </a:moveTo>
                <a:cubicBezTo>
                  <a:pt x="2832" y="430"/>
                  <a:pt x="2797" y="438"/>
                  <a:pt x="2750" y="469"/>
                </a:cubicBezTo>
                <a:cubicBezTo>
                  <a:pt x="2706" y="498"/>
                  <a:pt x="2659" y="540"/>
                  <a:pt x="2648" y="593"/>
                </a:cubicBezTo>
                <a:cubicBezTo>
                  <a:pt x="2648" y="601"/>
                  <a:pt x="2648" y="609"/>
                  <a:pt x="2648" y="617"/>
                </a:cubicBezTo>
                <a:cubicBezTo>
                  <a:pt x="2671" y="654"/>
                  <a:pt x="2721" y="656"/>
                  <a:pt x="2769" y="648"/>
                </a:cubicBezTo>
                <a:cubicBezTo>
                  <a:pt x="2837" y="636"/>
                  <a:pt x="2907" y="589"/>
                  <a:pt x="2939" y="527"/>
                </a:cubicBezTo>
                <a:cubicBezTo>
                  <a:pt x="2972" y="462"/>
                  <a:pt x="2968" y="355"/>
                  <a:pt x="2957" y="286"/>
                </a:cubicBezTo>
                <a:cubicBezTo>
                  <a:pt x="2942" y="193"/>
                  <a:pt x="2905" y="86"/>
                  <a:pt x="2869" y="0"/>
                </a:cubicBezTo>
                <a:cubicBezTo>
                  <a:pt x="2868" y="0"/>
                  <a:pt x="2867" y="0"/>
                  <a:pt x="2866" y="0"/>
                </a:cubicBezTo>
                <a:cubicBezTo>
                  <a:pt x="2854" y="89"/>
                  <a:pt x="2846" y="178"/>
                  <a:pt x="2851" y="268"/>
                </a:cubicBezTo>
                <a:cubicBezTo>
                  <a:pt x="2860" y="432"/>
                  <a:pt x="2959" y="562"/>
                  <a:pt x="3127" y="588"/>
                </a:cubicBezTo>
                <a:cubicBezTo>
                  <a:pt x="3192" y="591"/>
                  <a:pt x="3212" y="592"/>
                  <a:pt x="3254" y="591"/>
                </a:cubicBezTo>
                <a:moveTo>
                  <a:pt x="3391" y="355"/>
                </a:moveTo>
                <a:cubicBezTo>
                  <a:pt x="3387" y="313"/>
                  <a:pt x="3381" y="274"/>
                  <a:pt x="3371" y="233"/>
                </a:cubicBezTo>
                <a:cubicBezTo>
                  <a:pt x="3371" y="289"/>
                  <a:pt x="3370" y="347"/>
                  <a:pt x="3398" y="397"/>
                </a:cubicBezTo>
                <a:cubicBezTo>
                  <a:pt x="3430" y="456"/>
                  <a:pt x="3495" y="480"/>
                  <a:pt x="3558" y="487"/>
                </a:cubicBezTo>
                <a:cubicBezTo>
                  <a:pt x="3594" y="491"/>
                  <a:pt x="3637" y="498"/>
                  <a:pt x="3652" y="460"/>
                </a:cubicBezTo>
                <a:cubicBezTo>
                  <a:pt x="3657" y="448"/>
                  <a:pt x="3658" y="370"/>
                  <a:pt x="3658" y="410"/>
                </a:cubicBezTo>
                <a:cubicBezTo>
                  <a:pt x="3658" y="447"/>
                  <a:pt x="3645" y="493"/>
                  <a:pt x="3679" y="517"/>
                </a:cubicBezTo>
                <a:cubicBezTo>
                  <a:pt x="3714" y="532"/>
                  <a:pt x="3728" y="537"/>
                  <a:pt x="3755" y="535"/>
                </a:cubicBezTo>
                <a:moveTo>
                  <a:pt x="4155" y="267"/>
                </a:moveTo>
                <a:cubicBezTo>
                  <a:pt x="4117" y="243"/>
                  <a:pt x="4091" y="236"/>
                  <a:pt x="4055" y="273"/>
                </a:cubicBezTo>
                <a:cubicBezTo>
                  <a:pt x="4008" y="321"/>
                  <a:pt x="3962" y="387"/>
                  <a:pt x="3952" y="453"/>
                </a:cubicBezTo>
                <a:cubicBezTo>
                  <a:pt x="3940" y="524"/>
                  <a:pt x="4029" y="519"/>
                  <a:pt x="4076" y="521"/>
                </a:cubicBezTo>
                <a:cubicBezTo>
                  <a:pt x="4096" y="521"/>
                  <a:pt x="4117" y="521"/>
                  <a:pt x="4137" y="521"/>
                </a:cubicBezTo>
                <a:moveTo>
                  <a:pt x="4392" y="351"/>
                </a:moveTo>
                <a:cubicBezTo>
                  <a:pt x="4387" y="349"/>
                  <a:pt x="4361" y="322"/>
                  <a:pt x="4388" y="364"/>
                </a:cubicBezTo>
                <a:cubicBezTo>
                  <a:pt x="4415" y="405"/>
                  <a:pt x="4459" y="425"/>
                  <a:pt x="4507" y="429"/>
                </a:cubicBezTo>
                <a:cubicBezTo>
                  <a:pt x="4563" y="434"/>
                  <a:pt x="4629" y="436"/>
                  <a:pt x="4674" y="398"/>
                </a:cubicBezTo>
                <a:cubicBezTo>
                  <a:pt x="4700" y="377"/>
                  <a:pt x="4719" y="309"/>
                  <a:pt x="4695" y="279"/>
                </a:cubicBezTo>
                <a:cubicBezTo>
                  <a:pt x="4657" y="231"/>
                  <a:pt x="4545" y="225"/>
                  <a:pt x="4494" y="244"/>
                </a:cubicBezTo>
                <a:cubicBezTo>
                  <a:pt x="4401" y="278"/>
                  <a:pt x="4330" y="381"/>
                  <a:pt x="4283" y="462"/>
                </a:cubicBezTo>
                <a:cubicBezTo>
                  <a:pt x="4257" y="508"/>
                  <a:pt x="4209" y="598"/>
                  <a:pt x="4271" y="637"/>
                </a:cubicBezTo>
                <a:cubicBezTo>
                  <a:pt x="4360" y="692"/>
                  <a:pt x="4522" y="674"/>
                  <a:pt x="4620" y="670"/>
                </a:cubicBezTo>
                <a:cubicBezTo>
                  <a:pt x="4663" y="667"/>
                  <a:pt x="4706" y="663"/>
                  <a:pt x="4749" y="66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78" name="Freeform 45"/>
          <p:cNvSpPr/>
          <p:nvPr/>
        </p:nvSpPr>
        <p:spPr>
          <a:xfrm>
            <a:off x="3570120" y="5322960"/>
            <a:ext cx="741240" cy="151200"/>
          </a:xfrm>
          <a:custGeom>
            <a:avLst/>
            <a:gdLst/>
            <a:ahLst/>
            <a:rect l="0" t="0" r="r" b="b"/>
            <a:pathLst>
              <a:path w="2059" h="420">
                <a:moveTo>
                  <a:pt x="16" y="10"/>
                </a:moveTo>
                <a:cubicBezTo>
                  <a:pt x="11" y="8"/>
                  <a:pt x="5" y="6"/>
                  <a:pt x="0" y="4"/>
                </a:cubicBezTo>
                <a:cubicBezTo>
                  <a:pt x="11" y="6"/>
                  <a:pt x="68" y="35"/>
                  <a:pt x="100" y="62"/>
                </a:cubicBezTo>
                <a:cubicBezTo>
                  <a:pt x="186" y="137"/>
                  <a:pt x="261" y="224"/>
                  <a:pt x="334" y="309"/>
                </a:cubicBezTo>
                <a:cubicBezTo>
                  <a:pt x="363" y="344"/>
                  <a:pt x="400" y="381"/>
                  <a:pt x="424" y="419"/>
                </a:cubicBezTo>
                <a:cubicBezTo>
                  <a:pt x="418" y="412"/>
                  <a:pt x="413" y="406"/>
                  <a:pt x="407" y="399"/>
                </a:cubicBezTo>
                <a:cubicBezTo>
                  <a:pt x="357" y="323"/>
                  <a:pt x="307" y="240"/>
                  <a:pt x="326" y="144"/>
                </a:cubicBezTo>
                <a:cubicBezTo>
                  <a:pt x="338" y="86"/>
                  <a:pt x="386" y="36"/>
                  <a:pt x="443" y="25"/>
                </a:cubicBezTo>
                <a:cubicBezTo>
                  <a:pt x="508" y="12"/>
                  <a:pt x="532" y="85"/>
                  <a:pt x="550" y="135"/>
                </a:cubicBezTo>
                <a:cubicBezTo>
                  <a:pt x="571" y="191"/>
                  <a:pt x="557" y="325"/>
                  <a:pt x="592" y="370"/>
                </a:cubicBezTo>
                <a:cubicBezTo>
                  <a:pt x="610" y="392"/>
                  <a:pt x="645" y="360"/>
                  <a:pt x="655" y="352"/>
                </a:cubicBezTo>
                <a:moveTo>
                  <a:pt x="850" y="102"/>
                </a:moveTo>
                <a:cubicBezTo>
                  <a:pt x="867" y="86"/>
                  <a:pt x="908" y="41"/>
                  <a:pt x="938" y="62"/>
                </a:cubicBezTo>
                <a:cubicBezTo>
                  <a:pt x="1003" y="109"/>
                  <a:pt x="993" y="225"/>
                  <a:pt x="1071" y="267"/>
                </a:cubicBezTo>
                <a:cubicBezTo>
                  <a:pt x="1101" y="283"/>
                  <a:pt x="1135" y="278"/>
                  <a:pt x="1156" y="254"/>
                </a:cubicBezTo>
                <a:cubicBezTo>
                  <a:pt x="1185" y="221"/>
                  <a:pt x="1198" y="165"/>
                  <a:pt x="1190" y="121"/>
                </a:cubicBezTo>
                <a:cubicBezTo>
                  <a:pt x="1180" y="65"/>
                  <a:pt x="1126" y="33"/>
                  <a:pt x="1076" y="26"/>
                </a:cubicBezTo>
                <a:cubicBezTo>
                  <a:pt x="1003" y="16"/>
                  <a:pt x="953" y="79"/>
                  <a:pt x="916" y="135"/>
                </a:cubicBezTo>
                <a:cubicBezTo>
                  <a:pt x="888" y="177"/>
                  <a:pt x="844" y="271"/>
                  <a:pt x="875" y="325"/>
                </a:cubicBezTo>
                <a:cubicBezTo>
                  <a:pt x="912" y="389"/>
                  <a:pt x="1024" y="394"/>
                  <a:pt x="1086" y="397"/>
                </a:cubicBezTo>
                <a:cubicBezTo>
                  <a:pt x="1152" y="400"/>
                  <a:pt x="1212" y="395"/>
                  <a:pt x="1277" y="385"/>
                </a:cubicBezTo>
                <a:moveTo>
                  <a:pt x="1402" y="160"/>
                </a:moveTo>
                <a:cubicBezTo>
                  <a:pt x="1396" y="143"/>
                  <a:pt x="1394" y="132"/>
                  <a:pt x="1390" y="116"/>
                </a:cubicBezTo>
                <a:cubicBezTo>
                  <a:pt x="1390" y="168"/>
                  <a:pt x="1373" y="252"/>
                  <a:pt x="1402" y="296"/>
                </a:cubicBezTo>
                <a:cubicBezTo>
                  <a:pt x="1427" y="335"/>
                  <a:pt x="1485" y="345"/>
                  <a:pt x="1526" y="337"/>
                </a:cubicBezTo>
                <a:cubicBezTo>
                  <a:pt x="1564" y="330"/>
                  <a:pt x="1596" y="300"/>
                  <a:pt x="1626" y="278"/>
                </a:cubicBezTo>
                <a:cubicBezTo>
                  <a:pt x="1658" y="255"/>
                  <a:pt x="1680" y="237"/>
                  <a:pt x="1720" y="235"/>
                </a:cubicBezTo>
                <a:cubicBezTo>
                  <a:pt x="1756" y="233"/>
                  <a:pt x="1768" y="271"/>
                  <a:pt x="1796" y="288"/>
                </a:cubicBezTo>
                <a:cubicBezTo>
                  <a:pt x="1841" y="317"/>
                  <a:pt x="1900" y="326"/>
                  <a:pt x="1953" y="320"/>
                </a:cubicBezTo>
                <a:cubicBezTo>
                  <a:pt x="2020" y="312"/>
                  <a:pt x="2058" y="238"/>
                  <a:pt x="2036" y="173"/>
                </a:cubicBezTo>
                <a:cubicBezTo>
                  <a:pt x="1999" y="63"/>
                  <a:pt x="1856" y="8"/>
                  <a:pt x="1754" y="0"/>
                </a:cubicBezTo>
                <a:cubicBezTo>
                  <a:pt x="1741" y="0"/>
                  <a:pt x="1727" y="0"/>
                  <a:pt x="1714" y="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79" name="Freeform 46"/>
          <p:cNvSpPr/>
          <p:nvPr/>
        </p:nvSpPr>
        <p:spPr>
          <a:xfrm>
            <a:off x="4859280" y="5175360"/>
            <a:ext cx="1987920" cy="381240"/>
          </a:xfrm>
          <a:custGeom>
            <a:avLst/>
            <a:gdLst/>
            <a:ahLst/>
            <a:rect l="0" t="0" r="r" b="b"/>
            <a:pathLst>
              <a:path w="5522" h="1059">
                <a:moveTo>
                  <a:pt x="227" y="425"/>
                </a:moveTo>
                <a:cubicBezTo>
                  <a:pt x="220" y="423"/>
                  <a:pt x="240" y="398"/>
                  <a:pt x="216" y="397"/>
                </a:cubicBezTo>
                <a:cubicBezTo>
                  <a:pt x="160" y="394"/>
                  <a:pt x="110" y="447"/>
                  <a:pt x="74" y="484"/>
                </a:cubicBezTo>
                <a:cubicBezTo>
                  <a:pt x="24" y="538"/>
                  <a:pt x="15" y="572"/>
                  <a:pt x="0" y="636"/>
                </a:cubicBezTo>
                <a:cubicBezTo>
                  <a:pt x="48" y="613"/>
                  <a:pt x="64" y="620"/>
                  <a:pt x="107" y="568"/>
                </a:cubicBezTo>
                <a:cubicBezTo>
                  <a:pt x="219" y="430"/>
                  <a:pt x="210" y="242"/>
                  <a:pt x="207" y="76"/>
                </a:cubicBezTo>
                <a:cubicBezTo>
                  <a:pt x="206" y="45"/>
                  <a:pt x="192" y="18"/>
                  <a:pt x="188" y="0"/>
                </a:cubicBezTo>
                <a:cubicBezTo>
                  <a:pt x="142" y="64"/>
                  <a:pt x="92" y="133"/>
                  <a:pt x="71" y="217"/>
                </a:cubicBezTo>
                <a:cubicBezTo>
                  <a:pt x="44" y="329"/>
                  <a:pt x="58" y="413"/>
                  <a:pt x="144" y="491"/>
                </a:cubicBezTo>
                <a:cubicBezTo>
                  <a:pt x="209" y="550"/>
                  <a:pt x="304" y="572"/>
                  <a:pt x="389" y="556"/>
                </a:cubicBezTo>
                <a:cubicBezTo>
                  <a:pt x="513" y="533"/>
                  <a:pt x="569" y="445"/>
                  <a:pt x="610" y="342"/>
                </a:cubicBezTo>
                <a:cubicBezTo>
                  <a:pt x="613" y="347"/>
                  <a:pt x="631" y="386"/>
                  <a:pt x="635" y="394"/>
                </a:cubicBezTo>
                <a:cubicBezTo>
                  <a:pt x="664" y="446"/>
                  <a:pt x="687" y="477"/>
                  <a:pt x="746" y="496"/>
                </a:cubicBezTo>
                <a:cubicBezTo>
                  <a:pt x="782" y="507"/>
                  <a:pt x="812" y="493"/>
                  <a:pt x="845" y="493"/>
                </a:cubicBezTo>
                <a:cubicBezTo>
                  <a:pt x="839" y="422"/>
                  <a:pt x="850" y="393"/>
                  <a:pt x="766" y="353"/>
                </a:cubicBezTo>
                <a:cubicBezTo>
                  <a:pt x="706" y="324"/>
                  <a:pt x="632" y="321"/>
                  <a:pt x="574" y="354"/>
                </a:cubicBezTo>
                <a:cubicBezTo>
                  <a:pt x="503" y="395"/>
                  <a:pt x="441" y="470"/>
                  <a:pt x="452" y="557"/>
                </a:cubicBezTo>
                <a:cubicBezTo>
                  <a:pt x="463" y="645"/>
                  <a:pt x="588" y="672"/>
                  <a:pt x="659" y="679"/>
                </a:cubicBezTo>
                <a:cubicBezTo>
                  <a:pt x="762" y="689"/>
                  <a:pt x="864" y="683"/>
                  <a:pt x="951" y="619"/>
                </a:cubicBezTo>
                <a:cubicBezTo>
                  <a:pt x="1018" y="569"/>
                  <a:pt x="1039" y="500"/>
                  <a:pt x="1051" y="422"/>
                </a:cubicBezTo>
                <a:cubicBezTo>
                  <a:pt x="1059" y="372"/>
                  <a:pt x="1053" y="302"/>
                  <a:pt x="1088" y="260"/>
                </a:cubicBezTo>
                <a:cubicBezTo>
                  <a:pt x="1105" y="244"/>
                  <a:pt x="1110" y="239"/>
                  <a:pt x="1127" y="244"/>
                </a:cubicBezTo>
                <a:cubicBezTo>
                  <a:pt x="1167" y="319"/>
                  <a:pt x="1188" y="374"/>
                  <a:pt x="1193" y="468"/>
                </a:cubicBezTo>
                <a:cubicBezTo>
                  <a:pt x="1200" y="605"/>
                  <a:pt x="1174" y="752"/>
                  <a:pt x="1203" y="886"/>
                </a:cubicBezTo>
                <a:cubicBezTo>
                  <a:pt x="1216" y="945"/>
                  <a:pt x="1258" y="1021"/>
                  <a:pt x="1321" y="1038"/>
                </a:cubicBezTo>
                <a:cubicBezTo>
                  <a:pt x="1361" y="1049"/>
                  <a:pt x="1387" y="1041"/>
                  <a:pt x="1425" y="1044"/>
                </a:cubicBezTo>
                <a:cubicBezTo>
                  <a:pt x="1443" y="988"/>
                  <a:pt x="1464" y="948"/>
                  <a:pt x="1437" y="884"/>
                </a:cubicBezTo>
                <a:cubicBezTo>
                  <a:pt x="1383" y="758"/>
                  <a:pt x="1251" y="677"/>
                  <a:pt x="1207" y="546"/>
                </a:cubicBezTo>
                <a:cubicBezTo>
                  <a:pt x="1206" y="518"/>
                  <a:pt x="1206" y="510"/>
                  <a:pt x="1206" y="493"/>
                </a:cubicBezTo>
                <a:cubicBezTo>
                  <a:pt x="1265" y="472"/>
                  <a:pt x="1316" y="457"/>
                  <a:pt x="1381" y="449"/>
                </a:cubicBezTo>
                <a:cubicBezTo>
                  <a:pt x="1513" y="433"/>
                  <a:pt x="1656" y="385"/>
                  <a:pt x="1788" y="387"/>
                </a:cubicBezTo>
                <a:cubicBezTo>
                  <a:pt x="1812" y="387"/>
                  <a:pt x="1819" y="386"/>
                  <a:pt x="1831" y="397"/>
                </a:cubicBezTo>
                <a:cubicBezTo>
                  <a:pt x="1839" y="479"/>
                  <a:pt x="1848" y="553"/>
                  <a:pt x="1833" y="637"/>
                </a:cubicBezTo>
                <a:cubicBezTo>
                  <a:pt x="1830" y="654"/>
                  <a:pt x="1774" y="814"/>
                  <a:pt x="1800" y="832"/>
                </a:cubicBezTo>
                <a:cubicBezTo>
                  <a:pt x="1818" y="844"/>
                  <a:pt x="1806" y="800"/>
                  <a:pt x="1810" y="779"/>
                </a:cubicBezTo>
                <a:moveTo>
                  <a:pt x="1557" y="171"/>
                </a:moveTo>
                <a:cubicBezTo>
                  <a:pt x="1557" y="149"/>
                  <a:pt x="1554" y="144"/>
                  <a:pt x="1564" y="134"/>
                </a:cubicBezTo>
                <a:cubicBezTo>
                  <a:pt x="1632" y="134"/>
                  <a:pt x="1667" y="146"/>
                  <a:pt x="1726" y="182"/>
                </a:cubicBezTo>
                <a:cubicBezTo>
                  <a:pt x="1778" y="213"/>
                  <a:pt x="1827" y="247"/>
                  <a:pt x="1879" y="278"/>
                </a:cubicBezTo>
                <a:moveTo>
                  <a:pt x="2028" y="323"/>
                </a:moveTo>
                <a:cubicBezTo>
                  <a:pt x="2029" y="362"/>
                  <a:pt x="2032" y="401"/>
                  <a:pt x="2035" y="440"/>
                </a:cubicBezTo>
                <a:cubicBezTo>
                  <a:pt x="2042" y="525"/>
                  <a:pt x="2039" y="618"/>
                  <a:pt x="2087" y="693"/>
                </a:cubicBezTo>
                <a:cubicBezTo>
                  <a:pt x="2102" y="710"/>
                  <a:pt x="2105" y="715"/>
                  <a:pt x="2120" y="716"/>
                </a:cubicBezTo>
                <a:cubicBezTo>
                  <a:pt x="2162" y="710"/>
                  <a:pt x="2175" y="676"/>
                  <a:pt x="2196" y="640"/>
                </a:cubicBezTo>
                <a:cubicBezTo>
                  <a:pt x="2233" y="576"/>
                  <a:pt x="2253" y="506"/>
                  <a:pt x="2284" y="440"/>
                </a:cubicBezTo>
                <a:cubicBezTo>
                  <a:pt x="2306" y="393"/>
                  <a:pt x="2339" y="331"/>
                  <a:pt x="2392" y="319"/>
                </a:cubicBezTo>
                <a:cubicBezTo>
                  <a:pt x="2395" y="365"/>
                  <a:pt x="2396" y="416"/>
                  <a:pt x="2396" y="464"/>
                </a:cubicBezTo>
                <a:cubicBezTo>
                  <a:pt x="2396" y="532"/>
                  <a:pt x="2387" y="605"/>
                  <a:pt x="2411" y="669"/>
                </a:cubicBezTo>
                <a:cubicBezTo>
                  <a:pt x="2418" y="688"/>
                  <a:pt x="2434" y="715"/>
                  <a:pt x="2459" y="707"/>
                </a:cubicBezTo>
                <a:cubicBezTo>
                  <a:pt x="2464" y="702"/>
                  <a:pt x="2469" y="698"/>
                  <a:pt x="2474" y="693"/>
                </a:cubicBezTo>
                <a:moveTo>
                  <a:pt x="2736" y="326"/>
                </a:moveTo>
                <a:cubicBezTo>
                  <a:pt x="2742" y="375"/>
                  <a:pt x="2741" y="424"/>
                  <a:pt x="2741" y="474"/>
                </a:cubicBezTo>
                <a:cubicBezTo>
                  <a:pt x="2741" y="539"/>
                  <a:pt x="2730" y="631"/>
                  <a:pt x="2745" y="687"/>
                </a:cubicBezTo>
                <a:moveTo>
                  <a:pt x="2489" y="57"/>
                </a:moveTo>
                <a:cubicBezTo>
                  <a:pt x="2510" y="23"/>
                  <a:pt x="2565" y="48"/>
                  <a:pt x="2603" y="65"/>
                </a:cubicBezTo>
                <a:cubicBezTo>
                  <a:pt x="2648" y="88"/>
                  <a:pt x="2663" y="96"/>
                  <a:pt x="2693" y="111"/>
                </a:cubicBezTo>
                <a:moveTo>
                  <a:pt x="3217" y="247"/>
                </a:moveTo>
                <a:cubicBezTo>
                  <a:pt x="3203" y="316"/>
                  <a:pt x="3176" y="382"/>
                  <a:pt x="3163" y="451"/>
                </a:cubicBezTo>
                <a:cubicBezTo>
                  <a:pt x="3150" y="520"/>
                  <a:pt x="3144" y="607"/>
                  <a:pt x="3156" y="677"/>
                </a:cubicBezTo>
                <a:cubicBezTo>
                  <a:pt x="3164" y="700"/>
                  <a:pt x="3165" y="706"/>
                  <a:pt x="3173" y="718"/>
                </a:cubicBezTo>
                <a:moveTo>
                  <a:pt x="3052" y="438"/>
                </a:moveTo>
                <a:cubicBezTo>
                  <a:pt x="3075" y="429"/>
                  <a:pt x="3118" y="424"/>
                  <a:pt x="3160" y="424"/>
                </a:cubicBezTo>
                <a:cubicBezTo>
                  <a:pt x="3264" y="424"/>
                  <a:pt x="3368" y="423"/>
                  <a:pt x="3471" y="404"/>
                </a:cubicBezTo>
                <a:cubicBezTo>
                  <a:pt x="3488" y="401"/>
                  <a:pt x="3504" y="397"/>
                  <a:pt x="3521" y="394"/>
                </a:cubicBezTo>
                <a:cubicBezTo>
                  <a:pt x="3517" y="446"/>
                  <a:pt x="3496" y="489"/>
                  <a:pt x="3481" y="540"/>
                </a:cubicBezTo>
                <a:cubicBezTo>
                  <a:pt x="3467" y="586"/>
                  <a:pt x="3458" y="652"/>
                  <a:pt x="3468" y="700"/>
                </a:cubicBezTo>
                <a:cubicBezTo>
                  <a:pt x="3474" y="726"/>
                  <a:pt x="3492" y="735"/>
                  <a:pt x="3515" y="738"/>
                </a:cubicBezTo>
                <a:moveTo>
                  <a:pt x="3490" y="195"/>
                </a:moveTo>
                <a:cubicBezTo>
                  <a:pt x="3559" y="192"/>
                  <a:pt x="3597" y="199"/>
                  <a:pt x="3659" y="232"/>
                </a:cubicBezTo>
                <a:cubicBezTo>
                  <a:pt x="3703" y="257"/>
                  <a:pt x="3718" y="265"/>
                  <a:pt x="3747" y="282"/>
                </a:cubicBezTo>
                <a:moveTo>
                  <a:pt x="3949" y="333"/>
                </a:moveTo>
                <a:cubicBezTo>
                  <a:pt x="3950" y="341"/>
                  <a:pt x="3973" y="323"/>
                  <a:pt x="3959" y="353"/>
                </a:cubicBezTo>
                <a:cubicBezTo>
                  <a:pt x="3914" y="453"/>
                  <a:pt x="3810" y="513"/>
                  <a:pt x="3790" y="632"/>
                </a:cubicBezTo>
                <a:cubicBezTo>
                  <a:pt x="3780" y="688"/>
                  <a:pt x="3803" y="714"/>
                  <a:pt x="3858" y="722"/>
                </a:cubicBezTo>
                <a:cubicBezTo>
                  <a:pt x="3915" y="730"/>
                  <a:pt x="3971" y="722"/>
                  <a:pt x="4011" y="677"/>
                </a:cubicBezTo>
                <a:cubicBezTo>
                  <a:pt x="4052" y="631"/>
                  <a:pt x="4062" y="542"/>
                  <a:pt x="4046" y="484"/>
                </a:cubicBezTo>
                <a:cubicBezTo>
                  <a:pt x="4017" y="382"/>
                  <a:pt x="3884" y="271"/>
                  <a:pt x="3772" y="308"/>
                </a:cubicBezTo>
                <a:cubicBezTo>
                  <a:pt x="3771" y="313"/>
                  <a:pt x="3770" y="318"/>
                  <a:pt x="3769" y="323"/>
                </a:cubicBezTo>
                <a:cubicBezTo>
                  <a:pt x="3803" y="353"/>
                  <a:pt x="3832" y="372"/>
                  <a:pt x="3890" y="384"/>
                </a:cubicBezTo>
                <a:cubicBezTo>
                  <a:pt x="3957" y="398"/>
                  <a:pt x="4041" y="403"/>
                  <a:pt x="4108" y="390"/>
                </a:cubicBezTo>
                <a:cubicBezTo>
                  <a:pt x="4186" y="375"/>
                  <a:pt x="4253" y="347"/>
                  <a:pt x="4334" y="344"/>
                </a:cubicBezTo>
                <a:cubicBezTo>
                  <a:pt x="4350" y="394"/>
                  <a:pt x="4354" y="432"/>
                  <a:pt x="4354" y="490"/>
                </a:cubicBezTo>
                <a:cubicBezTo>
                  <a:pt x="4354" y="538"/>
                  <a:pt x="4382" y="708"/>
                  <a:pt x="4345" y="746"/>
                </a:cubicBezTo>
                <a:cubicBezTo>
                  <a:pt x="4332" y="759"/>
                  <a:pt x="4325" y="749"/>
                  <a:pt x="4310" y="752"/>
                </a:cubicBezTo>
                <a:cubicBezTo>
                  <a:pt x="4294" y="701"/>
                  <a:pt x="4282" y="671"/>
                  <a:pt x="4324" y="626"/>
                </a:cubicBezTo>
                <a:cubicBezTo>
                  <a:pt x="4379" y="568"/>
                  <a:pt x="4470" y="523"/>
                  <a:pt x="4547" y="504"/>
                </a:cubicBezTo>
                <a:cubicBezTo>
                  <a:pt x="4611" y="488"/>
                  <a:pt x="4708" y="476"/>
                  <a:pt x="4763" y="517"/>
                </a:cubicBezTo>
                <a:cubicBezTo>
                  <a:pt x="4811" y="554"/>
                  <a:pt x="4814" y="652"/>
                  <a:pt x="4799" y="704"/>
                </a:cubicBezTo>
                <a:cubicBezTo>
                  <a:pt x="4781" y="766"/>
                  <a:pt x="4724" y="811"/>
                  <a:pt x="4707" y="873"/>
                </a:cubicBezTo>
                <a:cubicBezTo>
                  <a:pt x="4705" y="878"/>
                  <a:pt x="4712" y="880"/>
                  <a:pt x="4711" y="886"/>
                </a:cubicBezTo>
                <a:moveTo>
                  <a:pt x="5409" y="422"/>
                </a:moveTo>
                <a:cubicBezTo>
                  <a:pt x="5440" y="397"/>
                  <a:pt x="5473" y="380"/>
                  <a:pt x="5509" y="364"/>
                </a:cubicBezTo>
                <a:cubicBezTo>
                  <a:pt x="5403" y="372"/>
                  <a:pt x="5311" y="421"/>
                  <a:pt x="5230" y="491"/>
                </a:cubicBezTo>
                <a:cubicBezTo>
                  <a:pt x="5190" y="526"/>
                  <a:pt x="5117" y="615"/>
                  <a:pt x="5153" y="677"/>
                </a:cubicBezTo>
                <a:cubicBezTo>
                  <a:pt x="5204" y="766"/>
                  <a:pt x="5359" y="796"/>
                  <a:pt x="5444" y="837"/>
                </a:cubicBezTo>
                <a:cubicBezTo>
                  <a:pt x="5501" y="865"/>
                  <a:pt x="5510" y="869"/>
                  <a:pt x="5521" y="923"/>
                </a:cubicBezTo>
                <a:cubicBezTo>
                  <a:pt x="5422" y="990"/>
                  <a:pt x="5313" y="1013"/>
                  <a:pt x="5194" y="1037"/>
                </a:cubicBezTo>
                <a:cubicBezTo>
                  <a:pt x="5155" y="1044"/>
                  <a:pt x="5116" y="1051"/>
                  <a:pt x="5077" y="105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80" name="Freeform 47"/>
          <p:cNvSpPr/>
          <p:nvPr/>
        </p:nvSpPr>
        <p:spPr>
          <a:xfrm>
            <a:off x="5420520" y="5726160"/>
            <a:ext cx="1755360" cy="143280"/>
          </a:xfrm>
          <a:custGeom>
            <a:avLst/>
            <a:gdLst/>
            <a:ahLst/>
            <a:rect l="0" t="0" r="r" b="b"/>
            <a:pathLst>
              <a:path w="4876" h="398">
                <a:moveTo>
                  <a:pt x="380" y="0"/>
                </a:moveTo>
                <a:cubicBezTo>
                  <a:pt x="286" y="13"/>
                  <a:pt x="192" y="20"/>
                  <a:pt x="119" y="90"/>
                </a:cubicBezTo>
                <a:cubicBezTo>
                  <a:pt x="74" y="135"/>
                  <a:pt x="0" y="225"/>
                  <a:pt x="13" y="296"/>
                </a:cubicBezTo>
                <a:cubicBezTo>
                  <a:pt x="28" y="374"/>
                  <a:pt x="179" y="370"/>
                  <a:pt x="232" y="373"/>
                </a:cubicBezTo>
                <a:cubicBezTo>
                  <a:pt x="266" y="374"/>
                  <a:pt x="301" y="374"/>
                  <a:pt x="335" y="375"/>
                </a:cubicBezTo>
                <a:moveTo>
                  <a:pt x="4872" y="397"/>
                </a:moveTo>
                <a:cubicBezTo>
                  <a:pt x="4874" y="397"/>
                  <a:pt x="4874" y="397"/>
                  <a:pt x="4875" y="39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81" name="Freeform 48"/>
          <p:cNvSpPr/>
          <p:nvPr/>
        </p:nvSpPr>
        <p:spPr>
          <a:xfrm>
            <a:off x="2357280" y="5702400"/>
            <a:ext cx="1754640" cy="367920"/>
          </a:xfrm>
          <a:custGeom>
            <a:avLst/>
            <a:gdLst/>
            <a:ahLst/>
            <a:rect l="0" t="0" r="r" b="b"/>
            <a:pathLst>
              <a:path w="4874" h="1022">
                <a:moveTo>
                  <a:pt x="0" y="324"/>
                </a:moveTo>
                <a:cubicBezTo>
                  <a:pt x="15" y="341"/>
                  <a:pt x="18" y="366"/>
                  <a:pt x="22" y="402"/>
                </a:cubicBezTo>
                <a:cubicBezTo>
                  <a:pt x="46" y="593"/>
                  <a:pt x="78" y="781"/>
                  <a:pt x="79" y="974"/>
                </a:cubicBezTo>
                <a:cubicBezTo>
                  <a:pt x="79" y="1021"/>
                  <a:pt x="82" y="979"/>
                  <a:pt x="85" y="994"/>
                </a:cubicBezTo>
                <a:moveTo>
                  <a:pt x="108" y="412"/>
                </a:moveTo>
                <a:cubicBezTo>
                  <a:pt x="112" y="356"/>
                  <a:pt x="114" y="316"/>
                  <a:pt x="186" y="331"/>
                </a:cubicBezTo>
                <a:cubicBezTo>
                  <a:pt x="266" y="348"/>
                  <a:pt x="299" y="438"/>
                  <a:pt x="316" y="509"/>
                </a:cubicBezTo>
                <a:cubicBezTo>
                  <a:pt x="327" y="552"/>
                  <a:pt x="344" y="651"/>
                  <a:pt x="312" y="691"/>
                </a:cubicBezTo>
                <a:cubicBezTo>
                  <a:pt x="286" y="724"/>
                  <a:pt x="239" y="713"/>
                  <a:pt x="207" y="704"/>
                </a:cubicBezTo>
                <a:moveTo>
                  <a:pt x="568" y="745"/>
                </a:moveTo>
                <a:cubicBezTo>
                  <a:pt x="560" y="744"/>
                  <a:pt x="551" y="759"/>
                  <a:pt x="547" y="753"/>
                </a:cubicBezTo>
                <a:cubicBezTo>
                  <a:pt x="539" y="741"/>
                  <a:pt x="538" y="712"/>
                  <a:pt x="541" y="695"/>
                </a:cubicBezTo>
                <a:cubicBezTo>
                  <a:pt x="550" y="644"/>
                  <a:pt x="597" y="594"/>
                  <a:pt x="640" y="567"/>
                </a:cubicBezTo>
                <a:cubicBezTo>
                  <a:pt x="681" y="542"/>
                  <a:pt x="754" y="526"/>
                  <a:pt x="798" y="554"/>
                </a:cubicBezTo>
                <a:cubicBezTo>
                  <a:pt x="854" y="589"/>
                  <a:pt x="874" y="676"/>
                  <a:pt x="898" y="733"/>
                </a:cubicBezTo>
                <a:cubicBezTo>
                  <a:pt x="910" y="723"/>
                  <a:pt x="914" y="720"/>
                  <a:pt x="928" y="701"/>
                </a:cubicBezTo>
                <a:cubicBezTo>
                  <a:pt x="995" y="609"/>
                  <a:pt x="1095" y="527"/>
                  <a:pt x="1211" y="512"/>
                </a:cubicBezTo>
                <a:cubicBezTo>
                  <a:pt x="1267" y="505"/>
                  <a:pt x="1296" y="512"/>
                  <a:pt x="1330" y="556"/>
                </a:cubicBezTo>
                <a:cubicBezTo>
                  <a:pt x="1347" y="578"/>
                  <a:pt x="1362" y="603"/>
                  <a:pt x="1393" y="602"/>
                </a:cubicBezTo>
                <a:cubicBezTo>
                  <a:pt x="1426" y="601"/>
                  <a:pt x="1439" y="574"/>
                  <a:pt x="1454" y="546"/>
                </a:cubicBezTo>
                <a:cubicBezTo>
                  <a:pt x="1466" y="522"/>
                  <a:pt x="1482" y="473"/>
                  <a:pt x="1471" y="446"/>
                </a:cubicBezTo>
                <a:cubicBezTo>
                  <a:pt x="1452" y="401"/>
                  <a:pt x="1382" y="404"/>
                  <a:pt x="1344" y="405"/>
                </a:cubicBezTo>
                <a:cubicBezTo>
                  <a:pt x="1256" y="407"/>
                  <a:pt x="1183" y="460"/>
                  <a:pt x="1125" y="525"/>
                </a:cubicBezTo>
                <a:cubicBezTo>
                  <a:pt x="1088" y="566"/>
                  <a:pt x="1033" y="657"/>
                  <a:pt x="1087" y="709"/>
                </a:cubicBezTo>
                <a:cubicBezTo>
                  <a:pt x="1157" y="776"/>
                  <a:pt x="1304" y="761"/>
                  <a:pt x="1390" y="758"/>
                </a:cubicBezTo>
                <a:cubicBezTo>
                  <a:pt x="1424" y="756"/>
                  <a:pt x="1459" y="753"/>
                  <a:pt x="1493" y="751"/>
                </a:cubicBezTo>
                <a:moveTo>
                  <a:pt x="2082" y="382"/>
                </a:moveTo>
                <a:cubicBezTo>
                  <a:pt x="1992" y="417"/>
                  <a:pt x="1913" y="453"/>
                  <a:pt x="1838" y="516"/>
                </a:cubicBezTo>
                <a:cubicBezTo>
                  <a:pt x="1805" y="544"/>
                  <a:pt x="1736" y="609"/>
                  <a:pt x="1757" y="664"/>
                </a:cubicBezTo>
                <a:cubicBezTo>
                  <a:pt x="1776" y="713"/>
                  <a:pt x="1900" y="697"/>
                  <a:pt x="1936" y="695"/>
                </a:cubicBezTo>
                <a:cubicBezTo>
                  <a:pt x="1958" y="693"/>
                  <a:pt x="1980" y="690"/>
                  <a:pt x="2002" y="688"/>
                </a:cubicBezTo>
                <a:moveTo>
                  <a:pt x="2300" y="439"/>
                </a:moveTo>
                <a:cubicBezTo>
                  <a:pt x="2261" y="441"/>
                  <a:pt x="2245" y="468"/>
                  <a:pt x="2224" y="502"/>
                </a:cubicBezTo>
                <a:cubicBezTo>
                  <a:pt x="2195" y="547"/>
                  <a:pt x="2178" y="590"/>
                  <a:pt x="2176" y="645"/>
                </a:cubicBezTo>
                <a:cubicBezTo>
                  <a:pt x="2175" y="678"/>
                  <a:pt x="2186" y="672"/>
                  <a:pt x="2215" y="678"/>
                </a:cubicBezTo>
                <a:moveTo>
                  <a:pt x="2354" y="174"/>
                </a:moveTo>
                <a:cubicBezTo>
                  <a:pt x="2340" y="166"/>
                  <a:pt x="2324" y="158"/>
                  <a:pt x="2310" y="151"/>
                </a:cubicBezTo>
                <a:cubicBezTo>
                  <a:pt x="2310" y="184"/>
                  <a:pt x="2308" y="211"/>
                  <a:pt x="2331" y="238"/>
                </a:cubicBezTo>
                <a:cubicBezTo>
                  <a:pt x="2352" y="263"/>
                  <a:pt x="2372" y="262"/>
                  <a:pt x="2401" y="265"/>
                </a:cubicBezTo>
                <a:moveTo>
                  <a:pt x="2860" y="318"/>
                </a:moveTo>
                <a:cubicBezTo>
                  <a:pt x="2839" y="315"/>
                  <a:pt x="2806" y="311"/>
                  <a:pt x="2783" y="319"/>
                </a:cubicBezTo>
                <a:cubicBezTo>
                  <a:pt x="2732" y="336"/>
                  <a:pt x="2671" y="379"/>
                  <a:pt x="2647" y="428"/>
                </a:cubicBezTo>
                <a:cubicBezTo>
                  <a:pt x="2622" y="481"/>
                  <a:pt x="2657" y="508"/>
                  <a:pt x="2702" y="526"/>
                </a:cubicBezTo>
                <a:cubicBezTo>
                  <a:pt x="2775" y="554"/>
                  <a:pt x="2851" y="552"/>
                  <a:pt x="2912" y="602"/>
                </a:cubicBezTo>
                <a:cubicBezTo>
                  <a:pt x="2904" y="657"/>
                  <a:pt x="2853" y="660"/>
                  <a:pt x="2801" y="668"/>
                </a:cubicBezTo>
                <a:cubicBezTo>
                  <a:pt x="2738" y="677"/>
                  <a:pt x="2621" y="695"/>
                  <a:pt x="2559" y="671"/>
                </a:cubicBezTo>
                <a:cubicBezTo>
                  <a:pt x="2517" y="654"/>
                  <a:pt x="2543" y="617"/>
                  <a:pt x="2552" y="591"/>
                </a:cubicBezTo>
                <a:moveTo>
                  <a:pt x="3235" y="344"/>
                </a:moveTo>
                <a:cubicBezTo>
                  <a:pt x="3295" y="351"/>
                  <a:pt x="3315" y="336"/>
                  <a:pt x="3348" y="391"/>
                </a:cubicBezTo>
                <a:cubicBezTo>
                  <a:pt x="3358" y="407"/>
                  <a:pt x="3354" y="438"/>
                  <a:pt x="3357" y="456"/>
                </a:cubicBezTo>
                <a:cubicBezTo>
                  <a:pt x="3382" y="440"/>
                  <a:pt x="3399" y="445"/>
                  <a:pt x="3422" y="412"/>
                </a:cubicBezTo>
                <a:cubicBezTo>
                  <a:pt x="3446" y="378"/>
                  <a:pt x="3441" y="349"/>
                  <a:pt x="3447" y="311"/>
                </a:cubicBezTo>
                <a:cubicBezTo>
                  <a:pt x="3406" y="321"/>
                  <a:pt x="3405" y="307"/>
                  <a:pt x="3361" y="346"/>
                </a:cubicBezTo>
                <a:cubicBezTo>
                  <a:pt x="3301" y="401"/>
                  <a:pt x="3277" y="449"/>
                  <a:pt x="3259" y="523"/>
                </a:cubicBezTo>
                <a:cubicBezTo>
                  <a:pt x="3315" y="546"/>
                  <a:pt x="3359" y="560"/>
                  <a:pt x="3430" y="554"/>
                </a:cubicBezTo>
                <a:cubicBezTo>
                  <a:pt x="3555" y="543"/>
                  <a:pt x="3698" y="486"/>
                  <a:pt x="3791" y="401"/>
                </a:cubicBezTo>
                <a:cubicBezTo>
                  <a:pt x="3886" y="314"/>
                  <a:pt x="3898" y="178"/>
                  <a:pt x="3888" y="57"/>
                </a:cubicBezTo>
                <a:cubicBezTo>
                  <a:pt x="3888" y="26"/>
                  <a:pt x="3890" y="18"/>
                  <a:pt x="3880" y="0"/>
                </a:cubicBezTo>
                <a:cubicBezTo>
                  <a:pt x="3863" y="16"/>
                  <a:pt x="3843" y="23"/>
                  <a:pt x="3824" y="76"/>
                </a:cubicBezTo>
                <a:cubicBezTo>
                  <a:pt x="3790" y="170"/>
                  <a:pt x="3775" y="266"/>
                  <a:pt x="3772" y="365"/>
                </a:cubicBezTo>
                <a:cubicBezTo>
                  <a:pt x="3770" y="447"/>
                  <a:pt x="3787" y="500"/>
                  <a:pt x="3869" y="529"/>
                </a:cubicBezTo>
                <a:cubicBezTo>
                  <a:pt x="3939" y="554"/>
                  <a:pt x="4028" y="547"/>
                  <a:pt x="4094" y="516"/>
                </a:cubicBezTo>
                <a:cubicBezTo>
                  <a:pt x="4189" y="470"/>
                  <a:pt x="4198" y="401"/>
                  <a:pt x="4204" y="308"/>
                </a:cubicBezTo>
                <a:cubicBezTo>
                  <a:pt x="4204" y="285"/>
                  <a:pt x="4204" y="281"/>
                  <a:pt x="4204" y="267"/>
                </a:cubicBezTo>
                <a:cubicBezTo>
                  <a:pt x="4213" y="313"/>
                  <a:pt x="4212" y="354"/>
                  <a:pt x="4239" y="396"/>
                </a:cubicBezTo>
                <a:cubicBezTo>
                  <a:pt x="4271" y="443"/>
                  <a:pt x="4319" y="466"/>
                  <a:pt x="4376" y="457"/>
                </a:cubicBezTo>
                <a:cubicBezTo>
                  <a:pt x="4418" y="450"/>
                  <a:pt x="4433" y="422"/>
                  <a:pt x="4451" y="386"/>
                </a:cubicBezTo>
                <a:cubicBezTo>
                  <a:pt x="4471" y="347"/>
                  <a:pt x="4476" y="300"/>
                  <a:pt x="4486" y="259"/>
                </a:cubicBezTo>
                <a:cubicBezTo>
                  <a:pt x="4497" y="301"/>
                  <a:pt x="4513" y="358"/>
                  <a:pt x="4522" y="405"/>
                </a:cubicBezTo>
                <a:cubicBezTo>
                  <a:pt x="4548" y="536"/>
                  <a:pt x="4635" y="803"/>
                  <a:pt x="4558" y="927"/>
                </a:cubicBezTo>
                <a:cubicBezTo>
                  <a:pt x="4525" y="979"/>
                  <a:pt x="4450" y="994"/>
                  <a:pt x="4393" y="984"/>
                </a:cubicBezTo>
                <a:cubicBezTo>
                  <a:pt x="4324" y="971"/>
                  <a:pt x="4290" y="891"/>
                  <a:pt x="4310" y="826"/>
                </a:cubicBezTo>
                <a:cubicBezTo>
                  <a:pt x="4345" y="712"/>
                  <a:pt x="4538" y="613"/>
                  <a:pt x="4633" y="568"/>
                </a:cubicBezTo>
                <a:cubicBezTo>
                  <a:pt x="4749" y="521"/>
                  <a:pt x="4790" y="504"/>
                  <a:pt x="4873" y="48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82" name="Freeform 49"/>
          <p:cNvSpPr/>
          <p:nvPr/>
        </p:nvSpPr>
        <p:spPr>
          <a:xfrm>
            <a:off x="4345920" y="5667480"/>
            <a:ext cx="729720" cy="258120"/>
          </a:xfrm>
          <a:custGeom>
            <a:avLst/>
            <a:gdLst/>
            <a:ahLst/>
            <a:rect l="0" t="0" r="r" b="b"/>
            <a:pathLst>
              <a:path w="2027" h="717">
                <a:moveTo>
                  <a:pt x="244" y="428"/>
                </a:moveTo>
                <a:cubicBezTo>
                  <a:pt x="187" y="419"/>
                  <a:pt x="185" y="395"/>
                  <a:pt x="130" y="429"/>
                </a:cubicBezTo>
                <a:cubicBezTo>
                  <a:pt x="87" y="456"/>
                  <a:pt x="0" y="601"/>
                  <a:pt x="54" y="649"/>
                </a:cubicBezTo>
                <a:cubicBezTo>
                  <a:pt x="89" y="680"/>
                  <a:pt x="172" y="681"/>
                  <a:pt x="214" y="673"/>
                </a:cubicBezTo>
                <a:cubicBezTo>
                  <a:pt x="322" y="651"/>
                  <a:pt x="370" y="558"/>
                  <a:pt x="461" y="514"/>
                </a:cubicBezTo>
                <a:cubicBezTo>
                  <a:pt x="474" y="513"/>
                  <a:pt x="478" y="513"/>
                  <a:pt x="486" y="513"/>
                </a:cubicBezTo>
                <a:cubicBezTo>
                  <a:pt x="498" y="562"/>
                  <a:pt x="505" y="610"/>
                  <a:pt x="515" y="659"/>
                </a:cubicBezTo>
                <a:cubicBezTo>
                  <a:pt x="518" y="672"/>
                  <a:pt x="522" y="686"/>
                  <a:pt x="525" y="699"/>
                </a:cubicBezTo>
                <a:cubicBezTo>
                  <a:pt x="536" y="689"/>
                  <a:pt x="557" y="672"/>
                  <a:pt x="571" y="658"/>
                </a:cubicBezTo>
                <a:cubicBezTo>
                  <a:pt x="616" y="613"/>
                  <a:pt x="745" y="485"/>
                  <a:pt x="821" y="535"/>
                </a:cubicBezTo>
                <a:cubicBezTo>
                  <a:pt x="856" y="557"/>
                  <a:pt x="848" y="612"/>
                  <a:pt x="849" y="646"/>
                </a:cubicBezTo>
                <a:cubicBezTo>
                  <a:pt x="850" y="663"/>
                  <a:pt x="846" y="678"/>
                  <a:pt x="845" y="693"/>
                </a:cubicBezTo>
                <a:cubicBezTo>
                  <a:pt x="868" y="669"/>
                  <a:pt x="885" y="640"/>
                  <a:pt x="920" y="618"/>
                </a:cubicBezTo>
                <a:cubicBezTo>
                  <a:pt x="971" y="586"/>
                  <a:pt x="1030" y="563"/>
                  <a:pt x="1090" y="571"/>
                </a:cubicBezTo>
                <a:cubicBezTo>
                  <a:pt x="1157" y="580"/>
                  <a:pt x="1166" y="621"/>
                  <a:pt x="1211" y="662"/>
                </a:cubicBezTo>
                <a:cubicBezTo>
                  <a:pt x="1234" y="682"/>
                  <a:pt x="1233" y="684"/>
                  <a:pt x="1265" y="687"/>
                </a:cubicBezTo>
                <a:cubicBezTo>
                  <a:pt x="1317" y="692"/>
                  <a:pt x="1372" y="672"/>
                  <a:pt x="1422" y="659"/>
                </a:cubicBezTo>
                <a:cubicBezTo>
                  <a:pt x="1489" y="642"/>
                  <a:pt x="1557" y="628"/>
                  <a:pt x="1622" y="603"/>
                </a:cubicBezTo>
                <a:cubicBezTo>
                  <a:pt x="1679" y="581"/>
                  <a:pt x="1735" y="551"/>
                  <a:pt x="1783" y="513"/>
                </a:cubicBezTo>
                <a:cubicBezTo>
                  <a:pt x="1823" y="482"/>
                  <a:pt x="1834" y="461"/>
                  <a:pt x="1849" y="419"/>
                </a:cubicBezTo>
                <a:cubicBezTo>
                  <a:pt x="1849" y="414"/>
                  <a:pt x="1849" y="410"/>
                  <a:pt x="1849" y="405"/>
                </a:cubicBezTo>
                <a:cubicBezTo>
                  <a:pt x="1794" y="399"/>
                  <a:pt x="1765" y="382"/>
                  <a:pt x="1705" y="407"/>
                </a:cubicBezTo>
                <a:cubicBezTo>
                  <a:pt x="1636" y="436"/>
                  <a:pt x="1480" y="535"/>
                  <a:pt x="1477" y="623"/>
                </a:cubicBezTo>
                <a:cubicBezTo>
                  <a:pt x="1474" y="695"/>
                  <a:pt x="1516" y="705"/>
                  <a:pt x="1581" y="709"/>
                </a:cubicBezTo>
                <a:cubicBezTo>
                  <a:pt x="1683" y="716"/>
                  <a:pt x="1785" y="662"/>
                  <a:pt x="1834" y="571"/>
                </a:cubicBezTo>
                <a:cubicBezTo>
                  <a:pt x="1874" y="496"/>
                  <a:pt x="1861" y="383"/>
                  <a:pt x="1847" y="304"/>
                </a:cubicBezTo>
                <a:cubicBezTo>
                  <a:pt x="1829" y="201"/>
                  <a:pt x="1802" y="105"/>
                  <a:pt x="1797" y="0"/>
                </a:cubicBezTo>
                <a:cubicBezTo>
                  <a:pt x="1783" y="47"/>
                  <a:pt x="1769" y="113"/>
                  <a:pt x="1762" y="167"/>
                </a:cubicBezTo>
                <a:cubicBezTo>
                  <a:pt x="1749" y="263"/>
                  <a:pt x="1730" y="399"/>
                  <a:pt x="1768" y="491"/>
                </a:cubicBezTo>
                <a:cubicBezTo>
                  <a:pt x="1812" y="602"/>
                  <a:pt x="1926" y="631"/>
                  <a:pt x="2026" y="66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83" name="Freeform 50"/>
          <p:cNvSpPr/>
          <p:nvPr/>
        </p:nvSpPr>
        <p:spPr>
          <a:xfrm>
            <a:off x="5619600" y="5709960"/>
            <a:ext cx="523800" cy="156600"/>
          </a:xfrm>
          <a:custGeom>
            <a:avLst/>
            <a:gdLst/>
            <a:ahLst/>
            <a:rect l="0" t="0" r="r" b="b"/>
            <a:pathLst>
              <a:path w="1455" h="435">
                <a:moveTo>
                  <a:pt x="320" y="144"/>
                </a:moveTo>
                <a:cubicBezTo>
                  <a:pt x="233" y="137"/>
                  <a:pt x="199" y="159"/>
                  <a:pt x="130" y="215"/>
                </a:cubicBezTo>
                <a:cubicBezTo>
                  <a:pt x="78" y="258"/>
                  <a:pt x="11" y="308"/>
                  <a:pt x="0" y="378"/>
                </a:cubicBezTo>
                <a:cubicBezTo>
                  <a:pt x="0" y="385"/>
                  <a:pt x="1" y="393"/>
                  <a:pt x="1" y="400"/>
                </a:cubicBezTo>
                <a:cubicBezTo>
                  <a:pt x="61" y="417"/>
                  <a:pt x="143" y="434"/>
                  <a:pt x="205" y="416"/>
                </a:cubicBezTo>
                <a:cubicBezTo>
                  <a:pt x="267" y="398"/>
                  <a:pt x="308" y="342"/>
                  <a:pt x="317" y="280"/>
                </a:cubicBezTo>
                <a:cubicBezTo>
                  <a:pt x="325" y="228"/>
                  <a:pt x="325" y="159"/>
                  <a:pt x="304" y="110"/>
                </a:cubicBezTo>
                <a:cubicBezTo>
                  <a:pt x="290" y="78"/>
                  <a:pt x="289" y="92"/>
                  <a:pt x="268" y="81"/>
                </a:cubicBezTo>
                <a:cubicBezTo>
                  <a:pt x="262" y="98"/>
                  <a:pt x="242" y="113"/>
                  <a:pt x="262" y="138"/>
                </a:cubicBezTo>
                <a:cubicBezTo>
                  <a:pt x="285" y="167"/>
                  <a:pt x="365" y="162"/>
                  <a:pt x="397" y="163"/>
                </a:cubicBezTo>
                <a:cubicBezTo>
                  <a:pt x="459" y="164"/>
                  <a:pt x="531" y="152"/>
                  <a:pt x="591" y="168"/>
                </a:cubicBezTo>
                <a:cubicBezTo>
                  <a:pt x="640" y="181"/>
                  <a:pt x="678" y="216"/>
                  <a:pt x="686" y="268"/>
                </a:cubicBezTo>
                <a:cubicBezTo>
                  <a:pt x="693" y="312"/>
                  <a:pt x="690" y="364"/>
                  <a:pt x="670" y="403"/>
                </a:cubicBezTo>
                <a:cubicBezTo>
                  <a:pt x="664" y="415"/>
                  <a:pt x="664" y="417"/>
                  <a:pt x="658" y="423"/>
                </a:cubicBezTo>
                <a:cubicBezTo>
                  <a:pt x="642" y="404"/>
                  <a:pt x="628" y="404"/>
                  <a:pt x="622" y="366"/>
                </a:cubicBezTo>
                <a:cubicBezTo>
                  <a:pt x="613" y="314"/>
                  <a:pt x="611" y="242"/>
                  <a:pt x="630" y="193"/>
                </a:cubicBezTo>
                <a:cubicBezTo>
                  <a:pt x="659" y="118"/>
                  <a:pt x="724" y="80"/>
                  <a:pt x="800" y="75"/>
                </a:cubicBezTo>
                <a:cubicBezTo>
                  <a:pt x="873" y="70"/>
                  <a:pt x="904" y="113"/>
                  <a:pt x="925" y="178"/>
                </a:cubicBezTo>
                <a:cubicBezTo>
                  <a:pt x="943" y="234"/>
                  <a:pt x="933" y="296"/>
                  <a:pt x="955" y="352"/>
                </a:cubicBezTo>
                <a:cubicBezTo>
                  <a:pt x="975" y="402"/>
                  <a:pt x="1018" y="396"/>
                  <a:pt x="1063" y="397"/>
                </a:cubicBezTo>
                <a:moveTo>
                  <a:pt x="1445" y="86"/>
                </a:moveTo>
                <a:cubicBezTo>
                  <a:pt x="1445" y="37"/>
                  <a:pt x="1454" y="11"/>
                  <a:pt x="1396" y="6"/>
                </a:cubicBezTo>
                <a:cubicBezTo>
                  <a:pt x="1318" y="0"/>
                  <a:pt x="1252" y="20"/>
                  <a:pt x="1194" y="75"/>
                </a:cubicBezTo>
                <a:cubicBezTo>
                  <a:pt x="1149" y="118"/>
                  <a:pt x="1121" y="202"/>
                  <a:pt x="1145" y="262"/>
                </a:cubicBezTo>
                <a:cubicBezTo>
                  <a:pt x="1169" y="322"/>
                  <a:pt x="1239" y="359"/>
                  <a:pt x="1295" y="380"/>
                </a:cubicBezTo>
                <a:cubicBezTo>
                  <a:pt x="1307" y="384"/>
                  <a:pt x="1358" y="403"/>
                  <a:pt x="1373" y="394"/>
                </a:cubicBezTo>
                <a:cubicBezTo>
                  <a:pt x="1376" y="392"/>
                  <a:pt x="1382" y="374"/>
                  <a:pt x="1384" y="37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84" name="Freeform 51"/>
          <p:cNvSpPr/>
          <p:nvPr/>
        </p:nvSpPr>
        <p:spPr>
          <a:xfrm>
            <a:off x="6359400" y="5565600"/>
            <a:ext cx="937080" cy="489240"/>
          </a:xfrm>
          <a:custGeom>
            <a:avLst/>
            <a:gdLst/>
            <a:ahLst/>
            <a:rect l="0" t="0" r="r" b="b"/>
            <a:pathLst>
              <a:path w="2603" h="1359">
                <a:moveTo>
                  <a:pt x="122" y="325"/>
                </a:moveTo>
                <a:cubicBezTo>
                  <a:pt x="122" y="315"/>
                  <a:pt x="121" y="311"/>
                  <a:pt x="128" y="309"/>
                </a:cubicBezTo>
                <a:cubicBezTo>
                  <a:pt x="136" y="333"/>
                  <a:pt x="138" y="371"/>
                  <a:pt x="137" y="404"/>
                </a:cubicBezTo>
                <a:cubicBezTo>
                  <a:pt x="135" y="479"/>
                  <a:pt x="112" y="548"/>
                  <a:pt x="108" y="623"/>
                </a:cubicBezTo>
                <a:cubicBezTo>
                  <a:pt x="107" y="633"/>
                  <a:pt x="108" y="716"/>
                  <a:pt x="108" y="704"/>
                </a:cubicBezTo>
                <a:moveTo>
                  <a:pt x="0" y="152"/>
                </a:moveTo>
                <a:cubicBezTo>
                  <a:pt x="9" y="127"/>
                  <a:pt x="47" y="129"/>
                  <a:pt x="76" y="137"/>
                </a:cubicBezTo>
                <a:cubicBezTo>
                  <a:pt x="118" y="148"/>
                  <a:pt x="161" y="170"/>
                  <a:pt x="201" y="185"/>
                </a:cubicBezTo>
                <a:moveTo>
                  <a:pt x="598" y="269"/>
                </a:moveTo>
                <a:cubicBezTo>
                  <a:pt x="598" y="319"/>
                  <a:pt x="584" y="389"/>
                  <a:pt x="617" y="430"/>
                </a:cubicBezTo>
                <a:cubicBezTo>
                  <a:pt x="673" y="497"/>
                  <a:pt x="794" y="538"/>
                  <a:pt x="817" y="628"/>
                </a:cubicBezTo>
                <a:cubicBezTo>
                  <a:pt x="817" y="635"/>
                  <a:pt x="817" y="641"/>
                  <a:pt x="817" y="648"/>
                </a:cubicBezTo>
                <a:cubicBezTo>
                  <a:pt x="747" y="673"/>
                  <a:pt x="672" y="672"/>
                  <a:pt x="596" y="668"/>
                </a:cubicBezTo>
                <a:cubicBezTo>
                  <a:pt x="531" y="664"/>
                  <a:pt x="414" y="654"/>
                  <a:pt x="367" y="599"/>
                </a:cubicBezTo>
                <a:cubicBezTo>
                  <a:pt x="361" y="574"/>
                  <a:pt x="359" y="567"/>
                  <a:pt x="370" y="552"/>
                </a:cubicBezTo>
                <a:moveTo>
                  <a:pt x="1044" y="328"/>
                </a:moveTo>
                <a:cubicBezTo>
                  <a:pt x="1056" y="308"/>
                  <a:pt x="1051" y="301"/>
                  <a:pt x="1052" y="328"/>
                </a:cubicBezTo>
                <a:cubicBezTo>
                  <a:pt x="1053" y="367"/>
                  <a:pt x="1053" y="371"/>
                  <a:pt x="1091" y="387"/>
                </a:cubicBezTo>
                <a:cubicBezTo>
                  <a:pt x="1135" y="405"/>
                  <a:pt x="1197" y="402"/>
                  <a:pt x="1243" y="398"/>
                </a:cubicBezTo>
                <a:cubicBezTo>
                  <a:pt x="1286" y="394"/>
                  <a:pt x="1289" y="381"/>
                  <a:pt x="1308" y="352"/>
                </a:cubicBezTo>
                <a:cubicBezTo>
                  <a:pt x="1281" y="326"/>
                  <a:pt x="1270" y="320"/>
                  <a:pt x="1219" y="324"/>
                </a:cubicBezTo>
                <a:cubicBezTo>
                  <a:pt x="1150" y="330"/>
                  <a:pt x="1082" y="375"/>
                  <a:pt x="1036" y="426"/>
                </a:cubicBezTo>
                <a:cubicBezTo>
                  <a:pt x="1006" y="459"/>
                  <a:pt x="979" y="532"/>
                  <a:pt x="1002" y="576"/>
                </a:cubicBezTo>
                <a:cubicBezTo>
                  <a:pt x="1034" y="639"/>
                  <a:pt x="1124" y="643"/>
                  <a:pt x="1182" y="645"/>
                </a:cubicBezTo>
                <a:cubicBezTo>
                  <a:pt x="1278" y="649"/>
                  <a:pt x="1367" y="638"/>
                  <a:pt x="1451" y="587"/>
                </a:cubicBezTo>
                <a:cubicBezTo>
                  <a:pt x="1527" y="541"/>
                  <a:pt x="1559" y="471"/>
                  <a:pt x="1572" y="385"/>
                </a:cubicBezTo>
                <a:cubicBezTo>
                  <a:pt x="1591" y="258"/>
                  <a:pt x="1572" y="127"/>
                  <a:pt x="1586" y="0"/>
                </a:cubicBezTo>
                <a:cubicBezTo>
                  <a:pt x="1584" y="23"/>
                  <a:pt x="1583" y="28"/>
                  <a:pt x="1572" y="48"/>
                </a:cubicBezTo>
                <a:cubicBezTo>
                  <a:pt x="1519" y="143"/>
                  <a:pt x="1440" y="227"/>
                  <a:pt x="1423" y="339"/>
                </a:cubicBezTo>
                <a:cubicBezTo>
                  <a:pt x="1413" y="403"/>
                  <a:pt x="1416" y="467"/>
                  <a:pt x="1474" y="505"/>
                </a:cubicBezTo>
                <a:cubicBezTo>
                  <a:pt x="1487" y="511"/>
                  <a:pt x="1501" y="516"/>
                  <a:pt x="1514" y="522"/>
                </a:cubicBezTo>
                <a:moveTo>
                  <a:pt x="1740" y="383"/>
                </a:moveTo>
                <a:cubicBezTo>
                  <a:pt x="1754" y="355"/>
                  <a:pt x="1764" y="336"/>
                  <a:pt x="1792" y="320"/>
                </a:cubicBezTo>
                <a:cubicBezTo>
                  <a:pt x="1795" y="320"/>
                  <a:pt x="1798" y="320"/>
                  <a:pt x="1801" y="320"/>
                </a:cubicBezTo>
                <a:cubicBezTo>
                  <a:pt x="1807" y="332"/>
                  <a:pt x="1809" y="355"/>
                  <a:pt x="1815" y="375"/>
                </a:cubicBezTo>
                <a:cubicBezTo>
                  <a:pt x="1824" y="404"/>
                  <a:pt x="1844" y="420"/>
                  <a:pt x="1874" y="425"/>
                </a:cubicBezTo>
                <a:cubicBezTo>
                  <a:pt x="1907" y="430"/>
                  <a:pt x="1941" y="426"/>
                  <a:pt x="1969" y="407"/>
                </a:cubicBezTo>
                <a:cubicBezTo>
                  <a:pt x="1999" y="387"/>
                  <a:pt x="2019" y="351"/>
                  <a:pt x="2042" y="324"/>
                </a:cubicBezTo>
                <a:cubicBezTo>
                  <a:pt x="2044" y="332"/>
                  <a:pt x="2052" y="370"/>
                  <a:pt x="2050" y="389"/>
                </a:cubicBezTo>
                <a:cubicBezTo>
                  <a:pt x="2041" y="482"/>
                  <a:pt x="2006" y="572"/>
                  <a:pt x="1984" y="662"/>
                </a:cubicBezTo>
                <a:cubicBezTo>
                  <a:pt x="1964" y="744"/>
                  <a:pt x="1948" y="832"/>
                  <a:pt x="1916" y="911"/>
                </a:cubicBezTo>
                <a:cubicBezTo>
                  <a:pt x="1898" y="957"/>
                  <a:pt x="1878" y="988"/>
                  <a:pt x="1829" y="992"/>
                </a:cubicBezTo>
                <a:cubicBezTo>
                  <a:pt x="1786" y="995"/>
                  <a:pt x="1753" y="977"/>
                  <a:pt x="1731" y="939"/>
                </a:cubicBezTo>
                <a:cubicBezTo>
                  <a:pt x="1711" y="904"/>
                  <a:pt x="1715" y="853"/>
                  <a:pt x="1740" y="824"/>
                </a:cubicBezTo>
                <a:cubicBezTo>
                  <a:pt x="1811" y="741"/>
                  <a:pt x="1945" y="729"/>
                  <a:pt x="2045" y="727"/>
                </a:cubicBezTo>
                <a:cubicBezTo>
                  <a:pt x="2101" y="726"/>
                  <a:pt x="2173" y="722"/>
                  <a:pt x="2210" y="774"/>
                </a:cubicBezTo>
                <a:cubicBezTo>
                  <a:pt x="2230" y="801"/>
                  <a:pt x="2213" y="828"/>
                  <a:pt x="2188" y="838"/>
                </a:cubicBezTo>
                <a:cubicBezTo>
                  <a:pt x="2181" y="839"/>
                  <a:pt x="2174" y="839"/>
                  <a:pt x="2167" y="840"/>
                </a:cubicBezTo>
                <a:moveTo>
                  <a:pt x="2602" y="1338"/>
                </a:moveTo>
                <a:cubicBezTo>
                  <a:pt x="2601" y="1339"/>
                  <a:pt x="2591" y="1354"/>
                  <a:pt x="2588" y="1358"/>
                </a:cubicBezTo>
                <a:cubicBezTo>
                  <a:pt x="2578" y="1345"/>
                  <a:pt x="2574" y="1335"/>
                  <a:pt x="2573" y="1318"/>
                </a:cubicBezTo>
                <a:cubicBezTo>
                  <a:pt x="2573" y="1314"/>
                  <a:pt x="2573" y="1309"/>
                  <a:pt x="2573" y="1305"/>
                </a:cubicBezTo>
                <a:cubicBezTo>
                  <a:pt x="2585" y="1305"/>
                  <a:pt x="2583" y="1313"/>
                  <a:pt x="2583" y="1323"/>
                </a:cubicBezTo>
                <a:cubicBezTo>
                  <a:pt x="2583" y="1330"/>
                  <a:pt x="2585" y="1331"/>
                  <a:pt x="2580" y="133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85" name="Freeform 52"/>
          <p:cNvSpPr/>
          <p:nvPr/>
        </p:nvSpPr>
        <p:spPr>
          <a:xfrm>
            <a:off x="-212760" y="1036800"/>
            <a:ext cx="1757880" cy="12600"/>
          </a:xfrm>
          <a:custGeom>
            <a:avLst/>
            <a:gdLst/>
            <a:ahLst/>
            <a:rect l="0" t="0" r="r" b="b"/>
            <a:pathLst>
              <a:path w="4883" h="35">
                <a:moveTo>
                  <a:pt x="0" y="18"/>
                </a:moveTo>
                <a:cubicBezTo>
                  <a:pt x="1851" y="15"/>
                  <a:pt x="2951" y="34"/>
                  <a:pt x="4446" y="8"/>
                </a:cubicBezTo>
                <a:cubicBezTo>
                  <a:pt x="4591" y="5"/>
                  <a:pt x="4737" y="4"/>
                  <a:pt x="4882" y="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86" name="Freeform 53"/>
          <p:cNvSpPr/>
          <p:nvPr/>
        </p:nvSpPr>
        <p:spPr>
          <a:xfrm>
            <a:off x="371520" y="4523400"/>
            <a:ext cx="3411360" cy="491760"/>
          </a:xfrm>
          <a:custGeom>
            <a:avLst/>
            <a:gdLst/>
            <a:ahLst/>
            <a:rect l="0" t="0" r="r" b="b"/>
            <a:pathLst>
              <a:path w="9476" h="1366">
                <a:moveTo>
                  <a:pt x="0" y="325"/>
                </a:moveTo>
                <a:cubicBezTo>
                  <a:pt x="9475" y="1365"/>
                  <a:pt x="119" y="0"/>
                  <a:pt x="450" y="450"/>
                </a:cubicBezTo>
                <a:cubicBezTo>
                  <a:pt x="452" y="452"/>
                  <a:pt x="439" y="536"/>
                  <a:pt x="438" y="54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Freeform 1"/>
          <p:cNvSpPr/>
          <p:nvPr/>
        </p:nvSpPr>
        <p:spPr>
          <a:xfrm>
            <a:off x="1020600" y="681480"/>
            <a:ext cx="951840" cy="300240"/>
          </a:xfrm>
          <a:custGeom>
            <a:avLst/>
            <a:gdLst/>
            <a:ahLst/>
            <a:rect l="0" t="0" r="r" b="b"/>
            <a:pathLst>
              <a:path w="2644" h="834">
                <a:moveTo>
                  <a:pt x="296" y="510"/>
                </a:moveTo>
                <a:cubicBezTo>
                  <a:pt x="294" y="501"/>
                  <a:pt x="293" y="495"/>
                  <a:pt x="293" y="486"/>
                </a:cubicBezTo>
                <a:moveTo>
                  <a:pt x="202" y="174"/>
                </a:moveTo>
                <a:cubicBezTo>
                  <a:pt x="203" y="159"/>
                  <a:pt x="204" y="146"/>
                  <a:pt x="205" y="131"/>
                </a:cubicBezTo>
                <a:cubicBezTo>
                  <a:pt x="206" y="120"/>
                  <a:pt x="205" y="114"/>
                  <a:pt x="205" y="103"/>
                </a:cubicBezTo>
                <a:cubicBezTo>
                  <a:pt x="202" y="176"/>
                  <a:pt x="185" y="244"/>
                  <a:pt x="175" y="316"/>
                </a:cubicBezTo>
                <a:cubicBezTo>
                  <a:pt x="161" y="419"/>
                  <a:pt x="161" y="520"/>
                  <a:pt x="157" y="623"/>
                </a:cubicBezTo>
                <a:cubicBezTo>
                  <a:pt x="155" y="686"/>
                  <a:pt x="149" y="748"/>
                  <a:pt x="139" y="811"/>
                </a:cubicBezTo>
                <a:cubicBezTo>
                  <a:pt x="138" y="823"/>
                  <a:pt x="139" y="826"/>
                  <a:pt x="136" y="833"/>
                </a:cubicBezTo>
                <a:cubicBezTo>
                  <a:pt x="136" y="736"/>
                  <a:pt x="140" y="640"/>
                  <a:pt x="148" y="545"/>
                </a:cubicBezTo>
                <a:cubicBezTo>
                  <a:pt x="156" y="446"/>
                  <a:pt x="171" y="350"/>
                  <a:pt x="185" y="252"/>
                </a:cubicBezTo>
                <a:cubicBezTo>
                  <a:pt x="194" y="187"/>
                  <a:pt x="202" y="119"/>
                  <a:pt x="205" y="52"/>
                </a:cubicBezTo>
                <a:cubicBezTo>
                  <a:pt x="205" y="37"/>
                  <a:pt x="205" y="35"/>
                  <a:pt x="205" y="26"/>
                </a:cubicBezTo>
                <a:cubicBezTo>
                  <a:pt x="210" y="54"/>
                  <a:pt x="219" y="106"/>
                  <a:pt x="226" y="137"/>
                </a:cubicBezTo>
                <a:cubicBezTo>
                  <a:pt x="263" y="302"/>
                  <a:pt x="326" y="467"/>
                  <a:pt x="420" y="610"/>
                </a:cubicBezTo>
                <a:cubicBezTo>
                  <a:pt x="441" y="642"/>
                  <a:pt x="462" y="665"/>
                  <a:pt x="496" y="681"/>
                </a:cubicBezTo>
                <a:cubicBezTo>
                  <a:pt x="499" y="681"/>
                  <a:pt x="501" y="681"/>
                  <a:pt x="504" y="681"/>
                </a:cubicBezTo>
                <a:moveTo>
                  <a:pt x="0" y="541"/>
                </a:moveTo>
                <a:cubicBezTo>
                  <a:pt x="86" y="521"/>
                  <a:pt x="193" y="502"/>
                  <a:pt x="288" y="494"/>
                </a:cubicBezTo>
                <a:cubicBezTo>
                  <a:pt x="445" y="481"/>
                  <a:pt x="605" y="487"/>
                  <a:pt x="763" y="487"/>
                </a:cubicBezTo>
                <a:moveTo>
                  <a:pt x="1087" y="658"/>
                </a:moveTo>
                <a:cubicBezTo>
                  <a:pt x="1080" y="657"/>
                  <a:pt x="1076" y="664"/>
                  <a:pt x="1070" y="661"/>
                </a:cubicBezTo>
                <a:cubicBezTo>
                  <a:pt x="1027" y="640"/>
                  <a:pt x="1001" y="606"/>
                  <a:pt x="979" y="561"/>
                </a:cubicBezTo>
                <a:cubicBezTo>
                  <a:pt x="941" y="482"/>
                  <a:pt x="914" y="384"/>
                  <a:pt x="926" y="296"/>
                </a:cubicBezTo>
                <a:cubicBezTo>
                  <a:pt x="938" y="207"/>
                  <a:pt x="1024" y="165"/>
                  <a:pt x="1105" y="149"/>
                </a:cubicBezTo>
                <a:cubicBezTo>
                  <a:pt x="1264" y="117"/>
                  <a:pt x="1453" y="119"/>
                  <a:pt x="1607" y="169"/>
                </a:cubicBezTo>
                <a:cubicBezTo>
                  <a:pt x="1712" y="203"/>
                  <a:pt x="1795" y="283"/>
                  <a:pt x="1843" y="382"/>
                </a:cubicBezTo>
                <a:cubicBezTo>
                  <a:pt x="1859" y="414"/>
                  <a:pt x="1874" y="484"/>
                  <a:pt x="1858" y="520"/>
                </a:cubicBezTo>
                <a:cubicBezTo>
                  <a:pt x="1852" y="526"/>
                  <a:pt x="1851" y="529"/>
                  <a:pt x="1845" y="527"/>
                </a:cubicBezTo>
                <a:moveTo>
                  <a:pt x="2257" y="131"/>
                </a:moveTo>
                <a:cubicBezTo>
                  <a:pt x="2260" y="160"/>
                  <a:pt x="2263" y="188"/>
                  <a:pt x="2264" y="216"/>
                </a:cubicBezTo>
                <a:cubicBezTo>
                  <a:pt x="2267" y="287"/>
                  <a:pt x="2258" y="361"/>
                  <a:pt x="2272" y="430"/>
                </a:cubicBezTo>
                <a:cubicBezTo>
                  <a:pt x="2276" y="453"/>
                  <a:pt x="2282" y="475"/>
                  <a:pt x="2297" y="494"/>
                </a:cubicBezTo>
                <a:cubicBezTo>
                  <a:pt x="2298" y="494"/>
                  <a:pt x="2299" y="494"/>
                  <a:pt x="2300" y="494"/>
                </a:cubicBezTo>
                <a:cubicBezTo>
                  <a:pt x="2300" y="458"/>
                  <a:pt x="2300" y="432"/>
                  <a:pt x="2288" y="398"/>
                </a:cubicBezTo>
                <a:cubicBezTo>
                  <a:pt x="2262" y="319"/>
                  <a:pt x="2237" y="255"/>
                  <a:pt x="2236" y="171"/>
                </a:cubicBezTo>
                <a:cubicBezTo>
                  <a:pt x="2235" y="98"/>
                  <a:pt x="2269" y="46"/>
                  <a:pt x="2340" y="22"/>
                </a:cubicBezTo>
                <a:cubicBezTo>
                  <a:pt x="2388" y="6"/>
                  <a:pt x="2464" y="0"/>
                  <a:pt x="2510" y="24"/>
                </a:cubicBezTo>
                <a:cubicBezTo>
                  <a:pt x="2563" y="52"/>
                  <a:pt x="2566" y="104"/>
                  <a:pt x="2567" y="156"/>
                </a:cubicBezTo>
                <a:cubicBezTo>
                  <a:pt x="2568" y="199"/>
                  <a:pt x="2554" y="218"/>
                  <a:pt x="2519" y="242"/>
                </a:cubicBezTo>
                <a:cubicBezTo>
                  <a:pt x="2512" y="247"/>
                  <a:pt x="2504" y="249"/>
                  <a:pt x="2497" y="253"/>
                </a:cubicBezTo>
                <a:cubicBezTo>
                  <a:pt x="2532" y="253"/>
                  <a:pt x="2574" y="244"/>
                  <a:pt x="2604" y="266"/>
                </a:cubicBezTo>
                <a:cubicBezTo>
                  <a:pt x="2633" y="288"/>
                  <a:pt x="2643" y="337"/>
                  <a:pt x="2633" y="371"/>
                </a:cubicBezTo>
                <a:cubicBezTo>
                  <a:pt x="2618" y="424"/>
                  <a:pt x="2551" y="450"/>
                  <a:pt x="2504" y="466"/>
                </a:cubicBezTo>
                <a:cubicBezTo>
                  <a:pt x="2447" y="485"/>
                  <a:pt x="2386" y="488"/>
                  <a:pt x="2327" y="484"/>
                </a:cubicBezTo>
                <a:moveTo>
                  <a:pt x="2433" y="275"/>
                </a:moveTo>
                <a:cubicBezTo>
                  <a:pt x="2410" y="252"/>
                  <a:pt x="2398" y="242"/>
                  <a:pt x="2365" y="240"/>
                </a:cubicBezTo>
                <a:cubicBezTo>
                  <a:pt x="2346" y="239"/>
                  <a:pt x="2326" y="240"/>
                  <a:pt x="2307" y="240"/>
                </a:cubicBezTo>
                <a:cubicBezTo>
                  <a:pt x="2306" y="240"/>
                  <a:pt x="2292" y="240"/>
                  <a:pt x="2294" y="240"/>
                </a:cubicBezTo>
                <a:cubicBezTo>
                  <a:pt x="2342" y="240"/>
                  <a:pt x="2396" y="231"/>
                  <a:pt x="2442" y="222"/>
                </a:cubicBezTo>
                <a:cubicBezTo>
                  <a:pt x="2469" y="216"/>
                  <a:pt x="2495" y="210"/>
                  <a:pt x="2522" y="20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88" name="Freeform 2"/>
          <p:cNvSpPr/>
          <p:nvPr/>
        </p:nvSpPr>
        <p:spPr>
          <a:xfrm>
            <a:off x="2197080" y="930240"/>
            <a:ext cx="95400" cy="157680"/>
          </a:xfrm>
          <a:custGeom>
            <a:avLst/>
            <a:gdLst/>
            <a:ahLst/>
            <a:rect l="0" t="0" r="r" b="b"/>
            <a:pathLst>
              <a:path w="265" h="438">
                <a:moveTo>
                  <a:pt x="243" y="0"/>
                </a:moveTo>
                <a:cubicBezTo>
                  <a:pt x="258" y="29"/>
                  <a:pt x="264" y="56"/>
                  <a:pt x="256" y="95"/>
                </a:cubicBezTo>
                <a:cubicBezTo>
                  <a:pt x="235" y="195"/>
                  <a:pt x="141" y="296"/>
                  <a:pt x="74" y="366"/>
                </a:cubicBezTo>
                <a:cubicBezTo>
                  <a:pt x="50" y="390"/>
                  <a:pt x="25" y="413"/>
                  <a:pt x="0" y="43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89" name="Freeform 3"/>
          <p:cNvSpPr/>
          <p:nvPr/>
        </p:nvSpPr>
        <p:spPr>
          <a:xfrm>
            <a:off x="1623600" y="810360"/>
            <a:ext cx="5434920" cy="636120"/>
          </a:xfrm>
          <a:custGeom>
            <a:avLst/>
            <a:gdLst/>
            <a:ahLst/>
            <a:rect l="0" t="0" r="r" b="b"/>
            <a:pathLst>
              <a:path w="15097" h="1767">
                <a:moveTo>
                  <a:pt x="58" y="1256"/>
                </a:moveTo>
                <a:cubicBezTo>
                  <a:pt x="55" y="1222"/>
                  <a:pt x="52" y="1220"/>
                  <a:pt x="44" y="1218"/>
                </a:cubicBezTo>
                <a:cubicBezTo>
                  <a:pt x="31" y="1215"/>
                  <a:pt x="25" y="1261"/>
                  <a:pt x="19" y="1312"/>
                </a:cubicBezTo>
                <a:cubicBezTo>
                  <a:pt x="11" y="1382"/>
                  <a:pt x="4" y="1462"/>
                  <a:pt x="2" y="1543"/>
                </a:cubicBezTo>
                <a:cubicBezTo>
                  <a:pt x="1" y="1598"/>
                  <a:pt x="0" y="1661"/>
                  <a:pt x="9" y="1702"/>
                </a:cubicBezTo>
                <a:cubicBezTo>
                  <a:pt x="20" y="1751"/>
                  <a:pt x="37" y="1739"/>
                  <a:pt x="51" y="1740"/>
                </a:cubicBezTo>
                <a:moveTo>
                  <a:pt x="112" y="1486"/>
                </a:moveTo>
                <a:cubicBezTo>
                  <a:pt x="112" y="1441"/>
                  <a:pt x="113" y="1422"/>
                  <a:pt x="109" y="1384"/>
                </a:cubicBezTo>
                <a:cubicBezTo>
                  <a:pt x="99" y="1369"/>
                  <a:pt x="97" y="1383"/>
                  <a:pt x="91" y="1422"/>
                </a:cubicBezTo>
                <a:cubicBezTo>
                  <a:pt x="84" y="1468"/>
                  <a:pt x="81" y="1509"/>
                  <a:pt x="80" y="1564"/>
                </a:cubicBezTo>
                <a:cubicBezTo>
                  <a:pt x="80" y="1610"/>
                  <a:pt x="92" y="1600"/>
                  <a:pt x="99" y="1601"/>
                </a:cubicBezTo>
                <a:cubicBezTo>
                  <a:pt x="108" y="1602"/>
                  <a:pt x="116" y="1584"/>
                  <a:pt x="118" y="1537"/>
                </a:cubicBezTo>
                <a:cubicBezTo>
                  <a:pt x="120" y="1492"/>
                  <a:pt x="117" y="1452"/>
                  <a:pt x="112" y="1416"/>
                </a:cubicBezTo>
                <a:cubicBezTo>
                  <a:pt x="108" y="1390"/>
                  <a:pt x="102" y="1357"/>
                  <a:pt x="95" y="1345"/>
                </a:cubicBezTo>
                <a:cubicBezTo>
                  <a:pt x="95" y="1345"/>
                  <a:pt x="94" y="1345"/>
                  <a:pt x="94" y="1345"/>
                </a:cubicBezTo>
                <a:moveTo>
                  <a:pt x="165" y="1458"/>
                </a:moveTo>
                <a:cubicBezTo>
                  <a:pt x="165" y="1451"/>
                  <a:pt x="165" y="1456"/>
                  <a:pt x="165" y="1448"/>
                </a:cubicBezTo>
                <a:cubicBezTo>
                  <a:pt x="165" y="1407"/>
                  <a:pt x="164" y="1387"/>
                  <a:pt x="159" y="1351"/>
                </a:cubicBezTo>
                <a:cubicBezTo>
                  <a:pt x="157" y="1332"/>
                  <a:pt x="154" y="1319"/>
                  <a:pt x="152" y="1302"/>
                </a:cubicBezTo>
                <a:cubicBezTo>
                  <a:pt x="154" y="1316"/>
                  <a:pt x="152" y="1312"/>
                  <a:pt x="155" y="1324"/>
                </a:cubicBezTo>
                <a:cubicBezTo>
                  <a:pt x="165" y="1366"/>
                  <a:pt x="178" y="1386"/>
                  <a:pt x="190" y="1409"/>
                </a:cubicBezTo>
                <a:cubicBezTo>
                  <a:pt x="201" y="1429"/>
                  <a:pt x="213" y="1443"/>
                  <a:pt x="222" y="1480"/>
                </a:cubicBezTo>
                <a:cubicBezTo>
                  <a:pt x="224" y="1491"/>
                  <a:pt x="225" y="1533"/>
                  <a:pt x="226" y="1532"/>
                </a:cubicBezTo>
                <a:cubicBezTo>
                  <a:pt x="233" y="1524"/>
                  <a:pt x="252" y="1406"/>
                  <a:pt x="256" y="1377"/>
                </a:cubicBezTo>
                <a:cubicBezTo>
                  <a:pt x="260" y="1347"/>
                  <a:pt x="260" y="1322"/>
                  <a:pt x="261" y="1289"/>
                </a:cubicBezTo>
                <a:cubicBezTo>
                  <a:pt x="261" y="1286"/>
                  <a:pt x="261" y="1283"/>
                  <a:pt x="261" y="1280"/>
                </a:cubicBezTo>
                <a:cubicBezTo>
                  <a:pt x="253" y="1286"/>
                  <a:pt x="250" y="1275"/>
                  <a:pt x="247" y="1322"/>
                </a:cubicBezTo>
                <a:cubicBezTo>
                  <a:pt x="245" y="1372"/>
                  <a:pt x="251" y="1396"/>
                  <a:pt x="259" y="1421"/>
                </a:cubicBezTo>
                <a:cubicBezTo>
                  <a:pt x="273" y="1463"/>
                  <a:pt x="290" y="1469"/>
                  <a:pt x="305" y="1502"/>
                </a:cubicBezTo>
                <a:cubicBezTo>
                  <a:pt x="310" y="1514"/>
                  <a:pt x="316" y="1521"/>
                  <a:pt x="316" y="1555"/>
                </a:cubicBezTo>
                <a:cubicBezTo>
                  <a:pt x="316" y="1583"/>
                  <a:pt x="311" y="1583"/>
                  <a:pt x="307" y="1595"/>
                </a:cubicBezTo>
                <a:cubicBezTo>
                  <a:pt x="306" y="1596"/>
                  <a:pt x="305" y="1597"/>
                  <a:pt x="304" y="1598"/>
                </a:cubicBezTo>
                <a:cubicBezTo>
                  <a:pt x="309" y="1583"/>
                  <a:pt x="312" y="1572"/>
                  <a:pt x="317" y="1559"/>
                </a:cubicBezTo>
                <a:cubicBezTo>
                  <a:pt x="335" y="1509"/>
                  <a:pt x="355" y="1467"/>
                  <a:pt x="369" y="1386"/>
                </a:cubicBezTo>
                <a:cubicBezTo>
                  <a:pt x="370" y="1377"/>
                  <a:pt x="371" y="1376"/>
                  <a:pt x="371" y="1370"/>
                </a:cubicBezTo>
                <a:cubicBezTo>
                  <a:pt x="376" y="1420"/>
                  <a:pt x="376" y="1438"/>
                  <a:pt x="390" y="1453"/>
                </a:cubicBezTo>
                <a:cubicBezTo>
                  <a:pt x="397" y="1461"/>
                  <a:pt x="415" y="1468"/>
                  <a:pt x="422" y="1446"/>
                </a:cubicBezTo>
                <a:cubicBezTo>
                  <a:pt x="428" y="1428"/>
                  <a:pt x="434" y="1399"/>
                  <a:pt x="431" y="1361"/>
                </a:cubicBezTo>
                <a:cubicBezTo>
                  <a:pt x="427" y="1313"/>
                  <a:pt x="417" y="1296"/>
                  <a:pt x="407" y="1286"/>
                </a:cubicBezTo>
                <a:cubicBezTo>
                  <a:pt x="396" y="1276"/>
                  <a:pt x="380" y="1266"/>
                  <a:pt x="371" y="1303"/>
                </a:cubicBezTo>
                <a:cubicBezTo>
                  <a:pt x="364" y="1330"/>
                  <a:pt x="361" y="1400"/>
                  <a:pt x="368" y="1431"/>
                </a:cubicBezTo>
                <a:cubicBezTo>
                  <a:pt x="380" y="1480"/>
                  <a:pt x="404" y="1469"/>
                  <a:pt x="418" y="1465"/>
                </a:cubicBezTo>
                <a:cubicBezTo>
                  <a:pt x="441" y="1459"/>
                  <a:pt x="463" y="1429"/>
                  <a:pt x="483" y="1380"/>
                </a:cubicBezTo>
                <a:cubicBezTo>
                  <a:pt x="488" y="1366"/>
                  <a:pt x="505" y="1318"/>
                  <a:pt x="500" y="1271"/>
                </a:cubicBezTo>
                <a:cubicBezTo>
                  <a:pt x="495" y="1231"/>
                  <a:pt x="484" y="1237"/>
                  <a:pt x="476" y="1232"/>
                </a:cubicBezTo>
                <a:cubicBezTo>
                  <a:pt x="476" y="1270"/>
                  <a:pt x="474" y="1288"/>
                  <a:pt x="478" y="1330"/>
                </a:cubicBezTo>
                <a:cubicBezTo>
                  <a:pt x="488" y="1417"/>
                  <a:pt x="510" y="1465"/>
                  <a:pt x="516" y="1562"/>
                </a:cubicBezTo>
                <a:cubicBezTo>
                  <a:pt x="516" y="1578"/>
                  <a:pt x="516" y="1581"/>
                  <a:pt x="516" y="1591"/>
                </a:cubicBezTo>
                <a:cubicBezTo>
                  <a:pt x="511" y="1595"/>
                  <a:pt x="499" y="1615"/>
                  <a:pt x="495" y="1585"/>
                </a:cubicBezTo>
                <a:cubicBezTo>
                  <a:pt x="492" y="1563"/>
                  <a:pt x="496" y="1533"/>
                  <a:pt x="496" y="1512"/>
                </a:cubicBezTo>
                <a:moveTo>
                  <a:pt x="554" y="1274"/>
                </a:moveTo>
                <a:cubicBezTo>
                  <a:pt x="559" y="1318"/>
                  <a:pt x="563" y="1361"/>
                  <a:pt x="567" y="1408"/>
                </a:cubicBezTo>
                <a:cubicBezTo>
                  <a:pt x="575" y="1511"/>
                  <a:pt x="583" y="1616"/>
                  <a:pt x="586" y="1725"/>
                </a:cubicBezTo>
                <a:cubicBezTo>
                  <a:pt x="587" y="1748"/>
                  <a:pt x="587" y="1753"/>
                  <a:pt x="587" y="1766"/>
                </a:cubicBezTo>
                <a:cubicBezTo>
                  <a:pt x="580" y="1745"/>
                  <a:pt x="573" y="1684"/>
                  <a:pt x="568" y="1644"/>
                </a:cubicBezTo>
                <a:cubicBezTo>
                  <a:pt x="560" y="1570"/>
                  <a:pt x="557" y="1492"/>
                  <a:pt x="558" y="1408"/>
                </a:cubicBezTo>
                <a:cubicBezTo>
                  <a:pt x="559" y="1329"/>
                  <a:pt x="566" y="1251"/>
                  <a:pt x="580" y="1206"/>
                </a:cubicBezTo>
                <a:cubicBezTo>
                  <a:pt x="587" y="1184"/>
                  <a:pt x="594" y="1186"/>
                  <a:pt x="601" y="1184"/>
                </a:cubicBezTo>
                <a:cubicBezTo>
                  <a:pt x="605" y="1223"/>
                  <a:pt x="606" y="1264"/>
                  <a:pt x="601" y="1306"/>
                </a:cubicBezTo>
                <a:cubicBezTo>
                  <a:pt x="597" y="1351"/>
                  <a:pt x="589" y="1388"/>
                  <a:pt x="583" y="1431"/>
                </a:cubicBezTo>
                <a:cubicBezTo>
                  <a:pt x="582" y="1441"/>
                  <a:pt x="582" y="1442"/>
                  <a:pt x="582" y="1449"/>
                </a:cubicBezTo>
                <a:moveTo>
                  <a:pt x="658" y="1312"/>
                </a:moveTo>
                <a:cubicBezTo>
                  <a:pt x="658" y="1319"/>
                  <a:pt x="651" y="1378"/>
                  <a:pt x="649" y="1400"/>
                </a:cubicBezTo>
                <a:cubicBezTo>
                  <a:pt x="646" y="1437"/>
                  <a:pt x="641" y="1515"/>
                  <a:pt x="645" y="1556"/>
                </a:cubicBezTo>
                <a:cubicBezTo>
                  <a:pt x="648" y="1598"/>
                  <a:pt x="663" y="1602"/>
                  <a:pt x="671" y="1598"/>
                </a:cubicBezTo>
                <a:cubicBezTo>
                  <a:pt x="684" y="1590"/>
                  <a:pt x="692" y="1547"/>
                  <a:pt x="694" y="1487"/>
                </a:cubicBezTo>
                <a:cubicBezTo>
                  <a:pt x="696" y="1414"/>
                  <a:pt x="687" y="1356"/>
                  <a:pt x="675" y="1315"/>
                </a:cubicBezTo>
                <a:cubicBezTo>
                  <a:pt x="669" y="1292"/>
                  <a:pt x="652" y="1265"/>
                  <a:pt x="644" y="1284"/>
                </a:cubicBezTo>
                <a:cubicBezTo>
                  <a:pt x="638" y="1297"/>
                  <a:pt x="639" y="1325"/>
                  <a:pt x="638" y="1348"/>
                </a:cubicBezTo>
                <a:moveTo>
                  <a:pt x="725" y="1299"/>
                </a:moveTo>
                <a:cubicBezTo>
                  <a:pt x="728" y="1280"/>
                  <a:pt x="731" y="1268"/>
                  <a:pt x="735" y="1256"/>
                </a:cubicBezTo>
                <a:cubicBezTo>
                  <a:pt x="735" y="1335"/>
                  <a:pt x="735" y="1416"/>
                  <a:pt x="735" y="1495"/>
                </a:cubicBezTo>
                <a:cubicBezTo>
                  <a:pt x="743" y="1487"/>
                  <a:pt x="745" y="1474"/>
                  <a:pt x="752" y="1441"/>
                </a:cubicBezTo>
                <a:cubicBezTo>
                  <a:pt x="763" y="1383"/>
                  <a:pt x="773" y="1314"/>
                  <a:pt x="786" y="1263"/>
                </a:cubicBezTo>
                <a:cubicBezTo>
                  <a:pt x="790" y="1250"/>
                  <a:pt x="796" y="1231"/>
                  <a:pt x="800" y="1253"/>
                </a:cubicBezTo>
                <a:cubicBezTo>
                  <a:pt x="804" y="1279"/>
                  <a:pt x="801" y="1350"/>
                  <a:pt x="802" y="1383"/>
                </a:cubicBezTo>
                <a:cubicBezTo>
                  <a:pt x="803" y="1427"/>
                  <a:pt x="806" y="1442"/>
                  <a:pt x="815" y="1445"/>
                </a:cubicBezTo>
                <a:cubicBezTo>
                  <a:pt x="829" y="1449"/>
                  <a:pt x="843" y="1406"/>
                  <a:pt x="855" y="1381"/>
                </a:cubicBezTo>
                <a:moveTo>
                  <a:pt x="69" y="1286"/>
                </a:moveTo>
                <a:cubicBezTo>
                  <a:pt x="8583" y="878"/>
                  <a:pt x="559" y="1352"/>
                  <a:pt x="926" y="1207"/>
                </a:cubicBezTo>
                <a:cubicBezTo>
                  <a:pt x="927" y="1191"/>
                  <a:pt x="928" y="1187"/>
                  <a:pt x="927" y="1175"/>
                </a:cubicBezTo>
                <a:cubicBezTo>
                  <a:pt x="925" y="1173"/>
                  <a:pt x="917" y="1142"/>
                  <a:pt x="908" y="1148"/>
                </a:cubicBezTo>
                <a:cubicBezTo>
                  <a:pt x="887" y="1162"/>
                  <a:pt x="863" y="1215"/>
                  <a:pt x="857" y="1322"/>
                </a:cubicBezTo>
                <a:cubicBezTo>
                  <a:pt x="857" y="1355"/>
                  <a:pt x="857" y="1366"/>
                  <a:pt x="858" y="1386"/>
                </a:cubicBezTo>
                <a:cubicBezTo>
                  <a:pt x="875" y="1394"/>
                  <a:pt x="884" y="1421"/>
                  <a:pt x="901" y="1381"/>
                </a:cubicBezTo>
                <a:cubicBezTo>
                  <a:pt x="934" y="1306"/>
                  <a:pt x="939" y="1156"/>
                  <a:pt x="935" y="1001"/>
                </a:cubicBezTo>
                <a:cubicBezTo>
                  <a:pt x="934" y="911"/>
                  <a:pt x="924" y="815"/>
                  <a:pt x="919" y="728"/>
                </a:cubicBezTo>
                <a:cubicBezTo>
                  <a:pt x="918" y="754"/>
                  <a:pt x="916" y="797"/>
                  <a:pt x="915" y="828"/>
                </a:cubicBezTo>
                <a:cubicBezTo>
                  <a:pt x="914" y="956"/>
                  <a:pt x="914" y="1048"/>
                  <a:pt x="933" y="1143"/>
                </a:cubicBezTo>
                <a:cubicBezTo>
                  <a:pt x="936" y="1151"/>
                  <a:pt x="939" y="1157"/>
                  <a:pt x="942" y="1165"/>
                </a:cubicBezTo>
                <a:moveTo>
                  <a:pt x="158" y="1115"/>
                </a:moveTo>
                <a:cubicBezTo>
                  <a:pt x="15096" y="0"/>
                  <a:pt x="460" y="1374"/>
                  <a:pt x="1012" y="959"/>
                </a:cubicBezTo>
                <a:cubicBezTo>
                  <a:pt x="1016" y="955"/>
                  <a:pt x="1013" y="860"/>
                  <a:pt x="1016" y="899"/>
                </a:cubicBezTo>
                <a:cubicBezTo>
                  <a:pt x="1022" y="989"/>
                  <a:pt x="1020" y="1057"/>
                  <a:pt x="1029" y="1153"/>
                </a:cubicBezTo>
                <a:cubicBezTo>
                  <a:pt x="1034" y="1213"/>
                  <a:pt x="1040" y="1264"/>
                  <a:pt x="1030" y="1318"/>
                </a:cubicBezTo>
                <a:cubicBezTo>
                  <a:pt x="1024" y="1349"/>
                  <a:pt x="1013" y="1351"/>
                  <a:pt x="1006" y="1371"/>
                </a:cubicBezTo>
                <a:moveTo>
                  <a:pt x="1198" y="969"/>
                </a:moveTo>
                <a:cubicBezTo>
                  <a:pt x="1190" y="972"/>
                  <a:pt x="1197" y="1037"/>
                  <a:pt x="1198" y="1066"/>
                </a:cubicBezTo>
                <a:cubicBezTo>
                  <a:pt x="1202" y="1145"/>
                  <a:pt x="1208" y="1221"/>
                  <a:pt x="1213" y="1297"/>
                </a:cubicBezTo>
                <a:cubicBezTo>
                  <a:pt x="1217" y="1355"/>
                  <a:pt x="1221" y="1415"/>
                  <a:pt x="1226" y="1472"/>
                </a:cubicBezTo>
                <a:cubicBezTo>
                  <a:pt x="1226" y="1477"/>
                  <a:pt x="1227" y="1484"/>
                  <a:pt x="1228" y="1490"/>
                </a:cubicBezTo>
                <a:moveTo>
                  <a:pt x="1146" y="1180"/>
                </a:moveTo>
                <a:cubicBezTo>
                  <a:pt x="1167" y="1141"/>
                  <a:pt x="1188" y="1136"/>
                  <a:pt x="1210" y="1132"/>
                </a:cubicBezTo>
                <a:cubicBezTo>
                  <a:pt x="1245" y="1126"/>
                  <a:pt x="1298" y="1080"/>
                  <a:pt x="1331" y="1138"/>
                </a:cubicBezTo>
                <a:cubicBezTo>
                  <a:pt x="1341" y="1157"/>
                  <a:pt x="1337" y="1227"/>
                  <a:pt x="1334" y="1261"/>
                </a:cubicBezTo>
                <a:cubicBezTo>
                  <a:pt x="1330" y="1300"/>
                  <a:pt x="1325" y="1332"/>
                  <a:pt x="1324" y="1376"/>
                </a:cubicBezTo>
                <a:cubicBezTo>
                  <a:pt x="1324" y="1385"/>
                  <a:pt x="1324" y="1388"/>
                  <a:pt x="1325" y="1392"/>
                </a:cubicBezTo>
                <a:cubicBezTo>
                  <a:pt x="1334" y="1392"/>
                  <a:pt x="1341" y="1392"/>
                  <a:pt x="1350" y="1368"/>
                </a:cubicBezTo>
                <a:cubicBezTo>
                  <a:pt x="1358" y="1341"/>
                  <a:pt x="1364" y="1279"/>
                  <a:pt x="1360" y="1230"/>
                </a:cubicBezTo>
                <a:cubicBezTo>
                  <a:pt x="1358" y="1190"/>
                  <a:pt x="1350" y="1185"/>
                  <a:pt x="1342" y="1186"/>
                </a:cubicBezTo>
                <a:cubicBezTo>
                  <a:pt x="1333" y="1188"/>
                  <a:pt x="1325" y="1212"/>
                  <a:pt x="1322" y="1253"/>
                </a:cubicBezTo>
                <a:cubicBezTo>
                  <a:pt x="1322" y="1260"/>
                  <a:pt x="1322" y="1266"/>
                  <a:pt x="1322" y="127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90" name="Freeform 4"/>
          <p:cNvSpPr/>
          <p:nvPr/>
        </p:nvSpPr>
        <p:spPr>
          <a:xfrm>
            <a:off x="4779000" y="955800"/>
            <a:ext cx="2903040" cy="276480"/>
          </a:xfrm>
          <a:custGeom>
            <a:avLst/>
            <a:gdLst/>
            <a:ahLst/>
            <a:rect l="0" t="0" r="r" b="b"/>
            <a:pathLst>
              <a:path w="8064" h="768">
                <a:moveTo>
                  <a:pt x="75" y="479"/>
                </a:moveTo>
                <a:cubicBezTo>
                  <a:pt x="93" y="484"/>
                  <a:pt x="106" y="487"/>
                  <a:pt x="124" y="493"/>
                </a:cubicBezTo>
                <a:cubicBezTo>
                  <a:pt x="201" y="517"/>
                  <a:pt x="275" y="520"/>
                  <a:pt x="356" y="521"/>
                </a:cubicBezTo>
                <a:cubicBezTo>
                  <a:pt x="338" y="511"/>
                  <a:pt x="321" y="491"/>
                  <a:pt x="292" y="485"/>
                </a:cubicBezTo>
                <a:cubicBezTo>
                  <a:pt x="230" y="471"/>
                  <a:pt x="132" y="459"/>
                  <a:pt x="77" y="498"/>
                </a:cubicBezTo>
                <a:cubicBezTo>
                  <a:pt x="45" y="521"/>
                  <a:pt x="0" y="604"/>
                  <a:pt x="29" y="644"/>
                </a:cubicBezTo>
                <a:cubicBezTo>
                  <a:pt x="75" y="707"/>
                  <a:pt x="233" y="695"/>
                  <a:pt x="295" y="676"/>
                </a:cubicBezTo>
                <a:cubicBezTo>
                  <a:pt x="367" y="654"/>
                  <a:pt x="425" y="599"/>
                  <a:pt x="444" y="526"/>
                </a:cubicBezTo>
                <a:cubicBezTo>
                  <a:pt x="455" y="481"/>
                  <a:pt x="450" y="425"/>
                  <a:pt x="453" y="378"/>
                </a:cubicBezTo>
                <a:cubicBezTo>
                  <a:pt x="466" y="399"/>
                  <a:pt x="484" y="425"/>
                  <a:pt x="496" y="457"/>
                </a:cubicBezTo>
                <a:cubicBezTo>
                  <a:pt x="521" y="521"/>
                  <a:pt x="545" y="655"/>
                  <a:pt x="617" y="686"/>
                </a:cubicBezTo>
                <a:cubicBezTo>
                  <a:pt x="659" y="704"/>
                  <a:pt x="671" y="670"/>
                  <a:pt x="686" y="636"/>
                </a:cubicBezTo>
                <a:cubicBezTo>
                  <a:pt x="716" y="565"/>
                  <a:pt x="713" y="484"/>
                  <a:pt x="747" y="414"/>
                </a:cubicBezTo>
                <a:cubicBezTo>
                  <a:pt x="750" y="412"/>
                  <a:pt x="753" y="410"/>
                  <a:pt x="756" y="408"/>
                </a:cubicBezTo>
                <a:cubicBezTo>
                  <a:pt x="772" y="419"/>
                  <a:pt x="781" y="413"/>
                  <a:pt x="800" y="431"/>
                </a:cubicBezTo>
                <a:cubicBezTo>
                  <a:pt x="885" y="513"/>
                  <a:pt x="952" y="535"/>
                  <a:pt x="1078" y="528"/>
                </a:cubicBezTo>
                <a:cubicBezTo>
                  <a:pt x="1108" y="526"/>
                  <a:pt x="1117" y="515"/>
                  <a:pt x="1141" y="510"/>
                </a:cubicBezTo>
                <a:cubicBezTo>
                  <a:pt x="1134" y="478"/>
                  <a:pt x="1163" y="471"/>
                  <a:pt x="1125" y="444"/>
                </a:cubicBezTo>
                <a:cubicBezTo>
                  <a:pt x="1067" y="403"/>
                  <a:pt x="949" y="382"/>
                  <a:pt x="890" y="429"/>
                </a:cubicBezTo>
                <a:cubicBezTo>
                  <a:pt x="853" y="458"/>
                  <a:pt x="808" y="537"/>
                  <a:pt x="828" y="587"/>
                </a:cubicBezTo>
                <a:cubicBezTo>
                  <a:pt x="861" y="667"/>
                  <a:pt x="960" y="660"/>
                  <a:pt x="1031" y="661"/>
                </a:cubicBezTo>
                <a:cubicBezTo>
                  <a:pt x="1110" y="662"/>
                  <a:pt x="1180" y="640"/>
                  <a:pt x="1238" y="583"/>
                </a:cubicBezTo>
                <a:cubicBezTo>
                  <a:pt x="1282" y="539"/>
                  <a:pt x="1286" y="490"/>
                  <a:pt x="1305" y="435"/>
                </a:cubicBezTo>
                <a:cubicBezTo>
                  <a:pt x="1317" y="400"/>
                  <a:pt x="1334" y="387"/>
                  <a:pt x="1348" y="365"/>
                </a:cubicBezTo>
                <a:cubicBezTo>
                  <a:pt x="1375" y="399"/>
                  <a:pt x="1390" y="429"/>
                  <a:pt x="1402" y="482"/>
                </a:cubicBezTo>
                <a:cubicBezTo>
                  <a:pt x="1416" y="545"/>
                  <a:pt x="1423" y="608"/>
                  <a:pt x="1469" y="655"/>
                </a:cubicBezTo>
                <a:cubicBezTo>
                  <a:pt x="1478" y="655"/>
                  <a:pt x="1481" y="655"/>
                  <a:pt x="1487" y="655"/>
                </a:cubicBezTo>
                <a:cubicBezTo>
                  <a:pt x="1537" y="592"/>
                  <a:pt x="1584" y="503"/>
                  <a:pt x="1674" y="504"/>
                </a:cubicBezTo>
                <a:cubicBezTo>
                  <a:pt x="1719" y="504"/>
                  <a:pt x="1751" y="531"/>
                  <a:pt x="1792" y="548"/>
                </a:cubicBezTo>
                <a:cubicBezTo>
                  <a:pt x="1846" y="570"/>
                  <a:pt x="1896" y="577"/>
                  <a:pt x="1954" y="575"/>
                </a:cubicBezTo>
                <a:cubicBezTo>
                  <a:pt x="2029" y="573"/>
                  <a:pt x="2065" y="531"/>
                  <a:pt x="2079" y="462"/>
                </a:cubicBezTo>
                <a:cubicBezTo>
                  <a:pt x="2090" y="408"/>
                  <a:pt x="2068" y="352"/>
                  <a:pt x="2049" y="303"/>
                </a:cubicBezTo>
                <a:cubicBezTo>
                  <a:pt x="2038" y="276"/>
                  <a:pt x="2024" y="245"/>
                  <a:pt x="2013" y="220"/>
                </a:cubicBezTo>
                <a:cubicBezTo>
                  <a:pt x="2009" y="260"/>
                  <a:pt x="2003" y="310"/>
                  <a:pt x="2003" y="355"/>
                </a:cubicBezTo>
                <a:cubicBezTo>
                  <a:pt x="2002" y="466"/>
                  <a:pt x="2039" y="560"/>
                  <a:pt x="2078" y="661"/>
                </a:cubicBezTo>
                <a:cubicBezTo>
                  <a:pt x="2092" y="696"/>
                  <a:pt x="2106" y="732"/>
                  <a:pt x="2120" y="767"/>
                </a:cubicBezTo>
                <a:moveTo>
                  <a:pt x="1845" y="516"/>
                </a:moveTo>
                <a:cubicBezTo>
                  <a:pt x="1965" y="485"/>
                  <a:pt x="2090" y="483"/>
                  <a:pt x="2214" y="478"/>
                </a:cubicBezTo>
                <a:cubicBezTo>
                  <a:pt x="2394" y="470"/>
                  <a:pt x="2574" y="473"/>
                  <a:pt x="2754" y="469"/>
                </a:cubicBezTo>
                <a:moveTo>
                  <a:pt x="3270" y="145"/>
                </a:moveTo>
                <a:cubicBezTo>
                  <a:pt x="3269" y="163"/>
                  <a:pt x="3268" y="217"/>
                  <a:pt x="3270" y="241"/>
                </a:cubicBezTo>
                <a:cubicBezTo>
                  <a:pt x="3278" y="328"/>
                  <a:pt x="3284" y="418"/>
                  <a:pt x="3300" y="504"/>
                </a:cubicBezTo>
                <a:cubicBezTo>
                  <a:pt x="3310" y="559"/>
                  <a:pt x="3330" y="609"/>
                  <a:pt x="3346" y="662"/>
                </a:cubicBezTo>
                <a:cubicBezTo>
                  <a:pt x="3349" y="675"/>
                  <a:pt x="3350" y="676"/>
                  <a:pt x="3350" y="683"/>
                </a:cubicBezTo>
                <a:moveTo>
                  <a:pt x="2833" y="435"/>
                </a:moveTo>
                <a:cubicBezTo>
                  <a:pt x="3006" y="435"/>
                  <a:pt x="3185" y="448"/>
                  <a:pt x="3357" y="424"/>
                </a:cubicBezTo>
                <a:cubicBezTo>
                  <a:pt x="3415" y="416"/>
                  <a:pt x="3480" y="403"/>
                  <a:pt x="3503" y="341"/>
                </a:cubicBezTo>
                <a:cubicBezTo>
                  <a:pt x="3510" y="323"/>
                  <a:pt x="3506" y="302"/>
                  <a:pt x="3507" y="283"/>
                </a:cubicBezTo>
                <a:cubicBezTo>
                  <a:pt x="3495" y="310"/>
                  <a:pt x="3480" y="332"/>
                  <a:pt x="3476" y="365"/>
                </a:cubicBezTo>
                <a:cubicBezTo>
                  <a:pt x="3471" y="414"/>
                  <a:pt x="3470" y="462"/>
                  <a:pt x="3510" y="494"/>
                </a:cubicBezTo>
                <a:cubicBezTo>
                  <a:pt x="3565" y="538"/>
                  <a:pt x="3668" y="535"/>
                  <a:pt x="3727" y="504"/>
                </a:cubicBezTo>
                <a:cubicBezTo>
                  <a:pt x="3774" y="480"/>
                  <a:pt x="3803" y="439"/>
                  <a:pt x="3838" y="403"/>
                </a:cubicBezTo>
                <a:cubicBezTo>
                  <a:pt x="3839" y="403"/>
                  <a:pt x="3839" y="403"/>
                  <a:pt x="3840" y="403"/>
                </a:cubicBezTo>
                <a:cubicBezTo>
                  <a:pt x="3856" y="474"/>
                  <a:pt x="3900" y="484"/>
                  <a:pt x="3965" y="507"/>
                </a:cubicBezTo>
                <a:moveTo>
                  <a:pt x="4391" y="468"/>
                </a:moveTo>
                <a:cubicBezTo>
                  <a:pt x="4388" y="419"/>
                  <a:pt x="4377" y="398"/>
                  <a:pt x="4327" y="378"/>
                </a:cubicBezTo>
                <a:cubicBezTo>
                  <a:pt x="4281" y="360"/>
                  <a:pt x="4208" y="358"/>
                  <a:pt x="4163" y="381"/>
                </a:cubicBezTo>
                <a:cubicBezTo>
                  <a:pt x="4140" y="394"/>
                  <a:pt x="4096" y="447"/>
                  <a:pt x="4124" y="476"/>
                </a:cubicBezTo>
                <a:cubicBezTo>
                  <a:pt x="4172" y="525"/>
                  <a:pt x="4305" y="530"/>
                  <a:pt x="4368" y="518"/>
                </a:cubicBezTo>
                <a:cubicBezTo>
                  <a:pt x="4400" y="512"/>
                  <a:pt x="4402" y="478"/>
                  <a:pt x="4418" y="472"/>
                </a:cubicBezTo>
                <a:cubicBezTo>
                  <a:pt x="4422" y="470"/>
                  <a:pt x="4419" y="471"/>
                  <a:pt x="4432" y="467"/>
                </a:cubicBezTo>
                <a:cubicBezTo>
                  <a:pt x="4473" y="456"/>
                  <a:pt x="4581" y="496"/>
                  <a:pt x="4630" y="496"/>
                </a:cubicBezTo>
                <a:cubicBezTo>
                  <a:pt x="4721" y="497"/>
                  <a:pt x="4797" y="460"/>
                  <a:pt x="4806" y="360"/>
                </a:cubicBezTo>
                <a:cubicBezTo>
                  <a:pt x="4811" y="298"/>
                  <a:pt x="4798" y="250"/>
                  <a:pt x="4782" y="192"/>
                </a:cubicBezTo>
                <a:cubicBezTo>
                  <a:pt x="4774" y="162"/>
                  <a:pt x="4768" y="133"/>
                  <a:pt x="4763" y="103"/>
                </a:cubicBezTo>
                <a:cubicBezTo>
                  <a:pt x="4763" y="179"/>
                  <a:pt x="4756" y="253"/>
                  <a:pt x="4782" y="325"/>
                </a:cubicBezTo>
                <a:cubicBezTo>
                  <a:pt x="4806" y="393"/>
                  <a:pt x="4851" y="456"/>
                  <a:pt x="4897" y="510"/>
                </a:cubicBezTo>
                <a:cubicBezTo>
                  <a:pt x="4920" y="536"/>
                  <a:pt x="4938" y="551"/>
                  <a:pt x="4967" y="565"/>
                </a:cubicBezTo>
                <a:moveTo>
                  <a:pt x="4647" y="393"/>
                </a:moveTo>
                <a:cubicBezTo>
                  <a:pt x="4652" y="392"/>
                  <a:pt x="4688" y="387"/>
                  <a:pt x="4696" y="386"/>
                </a:cubicBezTo>
                <a:cubicBezTo>
                  <a:pt x="4781" y="379"/>
                  <a:pt x="4864" y="377"/>
                  <a:pt x="4949" y="377"/>
                </a:cubicBezTo>
                <a:cubicBezTo>
                  <a:pt x="5010" y="377"/>
                  <a:pt x="5072" y="377"/>
                  <a:pt x="5133" y="377"/>
                </a:cubicBezTo>
                <a:moveTo>
                  <a:pt x="5815" y="42"/>
                </a:moveTo>
                <a:cubicBezTo>
                  <a:pt x="5811" y="51"/>
                  <a:pt x="5812" y="82"/>
                  <a:pt x="5821" y="110"/>
                </a:cubicBezTo>
                <a:cubicBezTo>
                  <a:pt x="5845" y="185"/>
                  <a:pt x="5886" y="288"/>
                  <a:pt x="5956" y="334"/>
                </a:cubicBezTo>
                <a:cubicBezTo>
                  <a:pt x="5983" y="352"/>
                  <a:pt x="6016" y="348"/>
                  <a:pt x="6046" y="348"/>
                </a:cubicBezTo>
                <a:cubicBezTo>
                  <a:pt x="6098" y="348"/>
                  <a:pt x="6151" y="347"/>
                  <a:pt x="6202" y="352"/>
                </a:cubicBezTo>
                <a:cubicBezTo>
                  <a:pt x="6201" y="393"/>
                  <a:pt x="6169" y="396"/>
                  <a:pt x="6131" y="403"/>
                </a:cubicBezTo>
                <a:cubicBezTo>
                  <a:pt x="6052" y="417"/>
                  <a:pt x="5965" y="413"/>
                  <a:pt x="5888" y="392"/>
                </a:cubicBezTo>
                <a:cubicBezTo>
                  <a:pt x="5884" y="391"/>
                  <a:pt x="5753" y="355"/>
                  <a:pt x="5779" y="325"/>
                </a:cubicBezTo>
                <a:cubicBezTo>
                  <a:pt x="5787" y="321"/>
                  <a:pt x="5795" y="317"/>
                  <a:pt x="5803" y="313"/>
                </a:cubicBezTo>
                <a:moveTo>
                  <a:pt x="6329" y="209"/>
                </a:moveTo>
                <a:cubicBezTo>
                  <a:pt x="6342" y="217"/>
                  <a:pt x="6354" y="198"/>
                  <a:pt x="6343" y="234"/>
                </a:cubicBezTo>
                <a:cubicBezTo>
                  <a:pt x="6331" y="274"/>
                  <a:pt x="6298" y="300"/>
                  <a:pt x="6293" y="344"/>
                </a:cubicBezTo>
                <a:cubicBezTo>
                  <a:pt x="6286" y="402"/>
                  <a:pt x="6344" y="412"/>
                  <a:pt x="6389" y="419"/>
                </a:cubicBezTo>
                <a:cubicBezTo>
                  <a:pt x="6449" y="429"/>
                  <a:pt x="6544" y="439"/>
                  <a:pt x="6601" y="411"/>
                </a:cubicBezTo>
                <a:cubicBezTo>
                  <a:pt x="6649" y="387"/>
                  <a:pt x="6637" y="321"/>
                  <a:pt x="6610" y="288"/>
                </a:cubicBezTo>
                <a:cubicBezTo>
                  <a:pt x="6568" y="235"/>
                  <a:pt x="6498" y="203"/>
                  <a:pt x="6432" y="195"/>
                </a:cubicBezTo>
                <a:cubicBezTo>
                  <a:pt x="6406" y="192"/>
                  <a:pt x="6352" y="183"/>
                  <a:pt x="6346" y="214"/>
                </a:cubicBezTo>
                <a:cubicBezTo>
                  <a:pt x="6340" y="243"/>
                  <a:pt x="6405" y="249"/>
                  <a:pt x="6423" y="255"/>
                </a:cubicBezTo>
                <a:moveTo>
                  <a:pt x="6801" y="0"/>
                </a:moveTo>
                <a:cubicBezTo>
                  <a:pt x="6805" y="12"/>
                  <a:pt x="6815" y="39"/>
                  <a:pt x="6817" y="61"/>
                </a:cubicBezTo>
                <a:cubicBezTo>
                  <a:pt x="6823" y="133"/>
                  <a:pt x="6832" y="205"/>
                  <a:pt x="6853" y="275"/>
                </a:cubicBezTo>
                <a:cubicBezTo>
                  <a:pt x="6875" y="346"/>
                  <a:pt x="6909" y="420"/>
                  <a:pt x="6966" y="468"/>
                </a:cubicBezTo>
                <a:cubicBezTo>
                  <a:pt x="6972" y="472"/>
                  <a:pt x="6977" y="475"/>
                  <a:pt x="6983" y="479"/>
                </a:cubicBezTo>
                <a:moveTo>
                  <a:pt x="6715" y="259"/>
                </a:moveTo>
                <a:cubicBezTo>
                  <a:pt x="6721" y="257"/>
                  <a:pt x="6724" y="246"/>
                  <a:pt x="6756" y="245"/>
                </a:cubicBezTo>
                <a:cubicBezTo>
                  <a:pt x="6918" y="238"/>
                  <a:pt x="7134" y="289"/>
                  <a:pt x="7285" y="228"/>
                </a:cubicBezTo>
                <a:cubicBezTo>
                  <a:pt x="7353" y="200"/>
                  <a:pt x="7369" y="124"/>
                  <a:pt x="7380" y="59"/>
                </a:cubicBezTo>
                <a:cubicBezTo>
                  <a:pt x="7380" y="56"/>
                  <a:pt x="7380" y="52"/>
                  <a:pt x="7380" y="49"/>
                </a:cubicBezTo>
                <a:cubicBezTo>
                  <a:pt x="7370" y="101"/>
                  <a:pt x="7354" y="156"/>
                  <a:pt x="7347" y="209"/>
                </a:cubicBezTo>
                <a:cubicBezTo>
                  <a:pt x="7340" y="262"/>
                  <a:pt x="7336" y="319"/>
                  <a:pt x="7374" y="361"/>
                </a:cubicBezTo>
                <a:cubicBezTo>
                  <a:pt x="7409" y="400"/>
                  <a:pt x="7450" y="404"/>
                  <a:pt x="7498" y="405"/>
                </a:cubicBezTo>
                <a:cubicBezTo>
                  <a:pt x="7549" y="406"/>
                  <a:pt x="7585" y="376"/>
                  <a:pt x="7627" y="350"/>
                </a:cubicBezTo>
                <a:cubicBezTo>
                  <a:pt x="7655" y="332"/>
                  <a:pt x="7691" y="301"/>
                  <a:pt x="7727" y="307"/>
                </a:cubicBezTo>
                <a:cubicBezTo>
                  <a:pt x="7759" y="312"/>
                  <a:pt x="7764" y="348"/>
                  <a:pt x="7778" y="375"/>
                </a:cubicBezTo>
                <a:cubicBezTo>
                  <a:pt x="7797" y="413"/>
                  <a:pt x="7824" y="441"/>
                  <a:pt x="7863" y="458"/>
                </a:cubicBezTo>
                <a:cubicBezTo>
                  <a:pt x="7912" y="480"/>
                  <a:pt x="7979" y="490"/>
                  <a:pt x="8032" y="494"/>
                </a:cubicBezTo>
                <a:cubicBezTo>
                  <a:pt x="8042" y="494"/>
                  <a:pt x="8053" y="494"/>
                  <a:pt x="8063" y="49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91" name="Freeform 5"/>
          <p:cNvSpPr/>
          <p:nvPr/>
        </p:nvSpPr>
        <p:spPr>
          <a:xfrm>
            <a:off x="3119400" y="1460520"/>
            <a:ext cx="1024560" cy="284400"/>
          </a:xfrm>
          <a:custGeom>
            <a:avLst/>
            <a:gdLst/>
            <a:ahLst/>
            <a:rect l="0" t="0" r="r" b="b"/>
            <a:pathLst>
              <a:path w="2846" h="790">
                <a:moveTo>
                  <a:pt x="149" y="347"/>
                </a:moveTo>
                <a:cubicBezTo>
                  <a:pt x="152" y="345"/>
                  <a:pt x="168" y="334"/>
                  <a:pt x="169" y="336"/>
                </a:cubicBezTo>
                <a:cubicBezTo>
                  <a:pt x="183" y="393"/>
                  <a:pt x="152" y="452"/>
                  <a:pt x="128" y="502"/>
                </a:cubicBezTo>
                <a:cubicBezTo>
                  <a:pt x="100" y="560"/>
                  <a:pt x="69" y="615"/>
                  <a:pt x="40" y="672"/>
                </a:cubicBezTo>
                <a:cubicBezTo>
                  <a:pt x="30" y="691"/>
                  <a:pt x="19" y="710"/>
                  <a:pt x="3" y="723"/>
                </a:cubicBezTo>
                <a:cubicBezTo>
                  <a:pt x="2" y="723"/>
                  <a:pt x="1" y="723"/>
                  <a:pt x="0" y="723"/>
                </a:cubicBezTo>
                <a:cubicBezTo>
                  <a:pt x="0" y="677"/>
                  <a:pt x="11" y="644"/>
                  <a:pt x="30" y="600"/>
                </a:cubicBezTo>
                <a:cubicBezTo>
                  <a:pt x="64" y="524"/>
                  <a:pt x="103" y="428"/>
                  <a:pt x="164" y="368"/>
                </a:cubicBezTo>
                <a:cubicBezTo>
                  <a:pt x="190" y="343"/>
                  <a:pt x="222" y="336"/>
                  <a:pt x="246" y="367"/>
                </a:cubicBezTo>
                <a:cubicBezTo>
                  <a:pt x="289" y="424"/>
                  <a:pt x="302" y="508"/>
                  <a:pt x="316" y="575"/>
                </a:cubicBezTo>
                <a:cubicBezTo>
                  <a:pt x="329" y="639"/>
                  <a:pt x="342" y="703"/>
                  <a:pt x="358" y="767"/>
                </a:cubicBezTo>
                <a:cubicBezTo>
                  <a:pt x="360" y="774"/>
                  <a:pt x="363" y="782"/>
                  <a:pt x="365" y="789"/>
                </a:cubicBezTo>
                <a:moveTo>
                  <a:pt x="21" y="598"/>
                </a:moveTo>
                <a:cubicBezTo>
                  <a:pt x="159" y="581"/>
                  <a:pt x="297" y="580"/>
                  <a:pt x="437" y="579"/>
                </a:cubicBezTo>
                <a:cubicBezTo>
                  <a:pt x="638" y="578"/>
                  <a:pt x="839" y="579"/>
                  <a:pt x="1040" y="579"/>
                </a:cubicBezTo>
                <a:moveTo>
                  <a:pt x="1760" y="371"/>
                </a:moveTo>
                <a:cubicBezTo>
                  <a:pt x="1691" y="360"/>
                  <a:pt x="1646" y="363"/>
                  <a:pt x="1581" y="391"/>
                </a:cubicBezTo>
                <a:cubicBezTo>
                  <a:pt x="1510" y="422"/>
                  <a:pt x="1409" y="468"/>
                  <a:pt x="1383" y="550"/>
                </a:cubicBezTo>
                <a:cubicBezTo>
                  <a:pt x="1369" y="593"/>
                  <a:pt x="1385" y="622"/>
                  <a:pt x="1428" y="629"/>
                </a:cubicBezTo>
                <a:cubicBezTo>
                  <a:pt x="1506" y="641"/>
                  <a:pt x="1582" y="626"/>
                  <a:pt x="1643" y="574"/>
                </a:cubicBezTo>
                <a:cubicBezTo>
                  <a:pt x="1682" y="542"/>
                  <a:pt x="1694" y="496"/>
                  <a:pt x="1720" y="456"/>
                </a:cubicBezTo>
                <a:cubicBezTo>
                  <a:pt x="1723" y="451"/>
                  <a:pt x="1724" y="449"/>
                  <a:pt x="1728" y="450"/>
                </a:cubicBezTo>
                <a:cubicBezTo>
                  <a:pt x="1729" y="477"/>
                  <a:pt x="1726" y="510"/>
                  <a:pt x="1734" y="536"/>
                </a:cubicBezTo>
                <a:cubicBezTo>
                  <a:pt x="1743" y="565"/>
                  <a:pt x="1748" y="558"/>
                  <a:pt x="1768" y="570"/>
                </a:cubicBezTo>
                <a:cubicBezTo>
                  <a:pt x="1790" y="556"/>
                  <a:pt x="1796" y="545"/>
                  <a:pt x="1813" y="519"/>
                </a:cubicBezTo>
                <a:cubicBezTo>
                  <a:pt x="1835" y="483"/>
                  <a:pt x="1854" y="444"/>
                  <a:pt x="1886" y="416"/>
                </a:cubicBezTo>
                <a:cubicBezTo>
                  <a:pt x="1911" y="393"/>
                  <a:pt x="1956" y="378"/>
                  <a:pt x="1989" y="389"/>
                </a:cubicBezTo>
                <a:cubicBezTo>
                  <a:pt x="2025" y="401"/>
                  <a:pt x="2030" y="448"/>
                  <a:pt x="2032" y="480"/>
                </a:cubicBezTo>
                <a:cubicBezTo>
                  <a:pt x="2033" y="504"/>
                  <a:pt x="2030" y="524"/>
                  <a:pt x="2025" y="543"/>
                </a:cubicBezTo>
                <a:cubicBezTo>
                  <a:pt x="2024" y="536"/>
                  <a:pt x="2019" y="508"/>
                  <a:pt x="2023" y="495"/>
                </a:cubicBezTo>
                <a:cubicBezTo>
                  <a:pt x="2036" y="460"/>
                  <a:pt x="2074" y="421"/>
                  <a:pt x="2104" y="400"/>
                </a:cubicBezTo>
                <a:cubicBezTo>
                  <a:pt x="2127" y="384"/>
                  <a:pt x="2179" y="366"/>
                  <a:pt x="2207" y="378"/>
                </a:cubicBezTo>
                <a:cubicBezTo>
                  <a:pt x="2242" y="393"/>
                  <a:pt x="2244" y="452"/>
                  <a:pt x="2254" y="482"/>
                </a:cubicBezTo>
                <a:cubicBezTo>
                  <a:pt x="2271" y="535"/>
                  <a:pt x="2303" y="548"/>
                  <a:pt x="2350" y="568"/>
                </a:cubicBezTo>
                <a:moveTo>
                  <a:pt x="2611" y="501"/>
                </a:moveTo>
                <a:cubicBezTo>
                  <a:pt x="2630" y="472"/>
                  <a:pt x="2650" y="447"/>
                  <a:pt x="2654" y="412"/>
                </a:cubicBezTo>
                <a:cubicBezTo>
                  <a:pt x="2654" y="397"/>
                  <a:pt x="2654" y="392"/>
                  <a:pt x="2654" y="384"/>
                </a:cubicBezTo>
                <a:cubicBezTo>
                  <a:pt x="2599" y="378"/>
                  <a:pt x="2556" y="378"/>
                  <a:pt x="2506" y="407"/>
                </a:cubicBezTo>
                <a:cubicBezTo>
                  <a:pt x="2454" y="437"/>
                  <a:pt x="2428" y="474"/>
                  <a:pt x="2426" y="534"/>
                </a:cubicBezTo>
                <a:cubicBezTo>
                  <a:pt x="2424" y="595"/>
                  <a:pt x="2496" y="590"/>
                  <a:pt x="2541" y="589"/>
                </a:cubicBezTo>
                <a:cubicBezTo>
                  <a:pt x="2629" y="588"/>
                  <a:pt x="2715" y="546"/>
                  <a:pt x="2776" y="481"/>
                </a:cubicBezTo>
                <a:cubicBezTo>
                  <a:pt x="2840" y="413"/>
                  <a:pt x="2845" y="323"/>
                  <a:pt x="2838" y="234"/>
                </a:cubicBezTo>
                <a:cubicBezTo>
                  <a:pt x="2833" y="163"/>
                  <a:pt x="2812" y="86"/>
                  <a:pt x="2786" y="20"/>
                </a:cubicBezTo>
                <a:cubicBezTo>
                  <a:pt x="2783" y="13"/>
                  <a:pt x="2779" y="7"/>
                  <a:pt x="2776" y="0"/>
                </a:cubicBezTo>
                <a:cubicBezTo>
                  <a:pt x="2764" y="24"/>
                  <a:pt x="2758" y="36"/>
                  <a:pt x="2754" y="64"/>
                </a:cubicBezTo>
                <a:cubicBezTo>
                  <a:pt x="2735" y="187"/>
                  <a:pt x="2729" y="323"/>
                  <a:pt x="2751" y="445"/>
                </a:cubicBezTo>
                <a:cubicBezTo>
                  <a:pt x="2761" y="499"/>
                  <a:pt x="2778" y="554"/>
                  <a:pt x="2793" y="60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92" name="Freeform 6"/>
          <p:cNvSpPr/>
          <p:nvPr/>
        </p:nvSpPr>
        <p:spPr>
          <a:xfrm>
            <a:off x="4422600" y="1449360"/>
            <a:ext cx="195480" cy="195480"/>
          </a:xfrm>
          <a:custGeom>
            <a:avLst/>
            <a:gdLst/>
            <a:ahLst/>
            <a:rect l="0" t="0" r="r" b="b"/>
            <a:pathLst>
              <a:path w="543" h="543">
                <a:moveTo>
                  <a:pt x="40" y="39"/>
                </a:moveTo>
                <a:cubicBezTo>
                  <a:pt x="42" y="24"/>
                  <a:pt x="45" y="10"/>
                  <a:pt x="48" y="0"/>
                </a:cubicBezTo>
                <a:cubicBezTo>
                  <a:pt x="55" y="20"/>
                  <a:pt x="65" y="55"/>
                  <a:pt x="70" y="82"/>
                </a:cubicBezTo>
                <a:cubicBezTo>
                  <a:pt x="87" y="181"/>
                  <a:pt x="112" y="281"/>
                  <a:pt x="116" y="381"/>
                </a:cubicBezTo>
                <a:cubicBezTo>
                  <a:pt x="116" y="390"/>
                  <a:pt x="116" y="394"/>
                  <a:pt x="116" y="404"/>
                </a:cubicBezTo>
                <a:cubicBezTo>
                  <a:pt x="104" y="350"/>
                  <a:pt x="100" y="283"/>
                  <a:pt x="108" y="229"/>
                </a:cubicBezTo>
                <a:cubicBezTo>
                  <a:pt x="114" y="187"/>
                  <a:pt x="133" y="138"/>
                  <a:pt x="163" y="106"/>
                </a:cubicBezTo>
                <a:cubicBezTo>
                  <a:pt x="183" y="85"/>
                  <a:pt x="235" y="73"/>
                  <a:pt x="263" y="86"/>
                </a:cubicBezTo>
                <a:cubicBezTo>
                  <a:pt x="291" y="100"/>
                  <a:pt x="301" y="132"/>
                  <a:pt x="305" y="161"/>
                </a:cubicBezTo>
                <a:cubicBezTo>
                  <a:pt x="307" y="173"/>
                  <a:pt x="302" y="177"/>
                  <a:pt x="300" y="184"/>
                </a:cubicBezTo>
                <a:cubicBezTo>
                  <a:pt x="290" y="184"/>
                  <a:pt x="269" y="188"/>
                  <a:pt x="261" y="181"/>
                </a:cubicBezTo>
                <a:cubicBezTo>
                  <a:pt x="253" y="174"/>
                  <a:pt x="250" y="153"/>
                  <a:pt x="249" y="143"/>
                </a:cubicBezTo>
                <a:cubicBezTo>
                  <a:pt x="248" y="135"/>
                  <a:pt x="249" y="128"/>
                  <a:pt x="249" y="120"/>
                </a:cubicBezTo>
                <a:cubicBezTo>
                  <a:pt x="306" y="120"/>
                  <a:pt x="372" y="124"/>
                  <a:pt x="421" y="160"/>
                </a:cubicBezTo>
                <a:cubicBezTo>
                  <a:pt x="442" y="175"/>
                  <a:pt x="453" y="220"/>
                  <a:pt x="438" y="243"/>
                </a:cubicBezTo>
                <a:cubicBezTo>
                  <a:pt x="412" y="283"/>
                  <a:pt x="348" y="312"/>
                  <a:pt x="305" y="327"/>
                </a:cubicBezTo>
                <a:cubicBezTo>
                  <a:pt x="280" y="336"/>
                  <a:pt x="228" y="354"/>
                  <a:pt x="200" y="345"/>
                </a:cubicBezTo>
                <a:cubicBezTo>
                  <a:pt x="178" y="338"/>
                  <a:pt x="203" y="343"/>
                  <a:pt x="187" y="335"/>
                </a:cubicBezTo>
                <a:cubicBezTo>
                  <a:pt x="218" y="317"/>
                  <a:pt x="246" y="305"/>
                  <a:pt x="281" y="300"/>
                </a:cubicBezTo>
                <a:cubicBezTo>
                  <a:pt x="328" y="294"/>
                  <a:pt x="393" y="288"/>
                  <a:pt x="439" y="297"/>
                </a:cubicBezTo>
                <a:cubicBezTo>
                  <a:pt x="473" y="304"/>
                  <a:pt x="519" y="325"/>
                  <a:pt x="530" y="361"/>
                </a:cubicBezTo>
                <a:cubicBezTo>
                  <a:pt x="542" y="400"/>
                  <a:pt x="527" y="434"/>
                  <a:pt x="499" y="460"/>
                </a:cubicBezTo>
                <a:cubicBezTo>
                  <a:pt x="450" y="505"/>
                  <a:pt x="380" y="520"/>
                  <a:pt x="317" y="529"/>
                </a:cubicBezTo>
                <a:cubicBezTo>
                  <a:pt x="241" y="540"/>
                  <a:pt x="155" y="542"/>
                  <a:pt x="78" y="531"/>
                </a:cubicBezTo>
                <a:cubicBezTo>
                  <a:pt x="37" y="522"/>
                  <a:pt x="25" y="519"/>
                  <a:pt x="0" y="50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93" name="Freeform 7"/>
          <p:cNvSpPr/>
          <p:nvPr/>
        </p:nvSpPr>
        <p:spPr>
          <a:xfrm>
            <a:off x="4819320" y="1433160"/>
            <a:ext cx="929880" cy="207000"/>
          </a:xfrm>
          <a:custGeom>
            <a:avLst/>
            <a:gdLst/>
            <a:ahLst/>
            <a:rect l="0" t="0" r="r" b="b"/>
            <a:pathLst>
              <a:path w="2583" h="575">
                <a:moveTo>
                  <a:pt x="124" y="292"/>
                </a:moveTo>
                <a:cubicBezTo>
                  <a:pt x="134" y="267"/>
                  <a:pt x="138" y="262"/>
                  <a:pt x="135" y="239"/>
                </a:cubicBezTo>
                <a:cubicBezTo>
                  <a:pt x="92" y="239"/>
                  <a:pt x="74" y="247"/>
                  <a:pt x="46" y="284"/>
                </a:cubicBezTo>
                <a:cubicBezTo>
                  <a:pt x="16" y="325"/>
                  <a:pt x="0" y="372"/>
                  <a:pt x="6" y="422"/>
                </a:cubicBezTo>
                <a:cubicBezTo>
                  <a:pt x="11" y="470"/>
                  <a:pt x="60" y="471"/>
                  <a:pt x="99" y="473"/>
                </a:cubicBezTo>
                <a:cubicBezTo>
                  <a:pt x="150" y="475"/>
                  <a:pt x="197" y="467"/>
                  <a:pt x="234" y="428"/>
                </a:cubicBezTo>
                <a:cubicBezTo>
                  <a:pt x="266" y="395"/>
                  <a:pt x="267" y="356"/>
                  <a:pt x="268" y="313"/>
                </a:cubicBezTo>
                <a:cubicBezTo>
                  <a:pt x="268" y="284"/>
                  <a:pt x="276" y="261"/>
                  <a:pt x="243" y="257"/>
                </a:cubicBezTo>
                <a:cubicBezTo>
                  <a:pt x="210" y="253"/>
                  <a:pt x="202" y="277"/>
                  <a:pt x="191" y="303"/>
                </a:cubicBezTo>
                <a:moveTo>
                  <a:pt x="683" y="242"/>
                </a:moveTo>
                <a:cubicBezTo>
                  <a:pt x="672" y="205"/>
                  <a:pt x="634" y="213"/>
                  <a:pt x="596" y="213"/>
                </a:cubicBezTo>
                <a:cubicBezTo>
                  <a:pt x="527" y="212"/>
                  <a:pt x="466" y="231"/>
                  <a:pt x="422" y="289"/>
                </a:cubicBezTo>
                <a:cubicBezTo>
                  <a:pt x="401" y="316"/>
                  <a:pt x="381" y="376"/>
                  <a:pt x="410" y="405"/>
                </a:cubicBezTo>
                <a:cubicBezTo>
                  <a:pt x="452" y="447"/>
                  <a:pt x="536" y="444"/>
                  <a:pt x="589" y="446"/>
                </a:cubicBezTo>
                <a:cubicBezTo>
                  <a:pt x="643" y="446"/>
                  <a:pt x="660" y="446"/>
                  <a:pt x="695" y="446"/>
                </a:cubicBezTo>
                <a:moveTo>
                  <a:pt x="849" y="269"/>
                </a:moveTo>
                <a:cubicBezTo>
                  <a:pt x="849" y="242"/>
                  <a:pt x="849" y="214"/>
                  <a:pt x="850" y="187"/>
                </a:cubicBezTo>
                <a:cubicBezTo>
                  <a:pt x="850" y="182"/>
                  <a:pt x="850" y="182"/>
                  <a:pt x="850" y="190"/>
                </a:cubicBezTo>
                <a:cubicBezTo>
                  <a:pt x="846" y="230"/>
                  <a:pt x="831" y="268"/>
                  <a:pt x="828" y="310"/>
                </a:cubicBezTo>
                <a:cubicBezTo>
                  <a:pt x="825" y="344"/>
                  <a:pt x="820" y="388"/>
                  <a:pt x="852" y="410"/>
                </a:cubicBezTo>
                <a:cubicBezTo>
                  <a:pt x="873" y="424"/>
                  <a:pt x="930" y="426"/>
                  <a:pt x="954" y="419"/>
                </a:cubicBezTo>
                <a:cubicBezTo>
                  <a:pt x="964" y="414"/>
                  <a:pt x="973" y="410"/>
                  <a:pt x="983" y="405"/>
                </a:cubicBezTo>
                <a:moveTo>
                  <a:pt x="1101" y="204"/>
                </a:moveTo>
                <a:cubicBezTo>
                  <a:pt x="1107" y="197"/>
                  <a:pt x="1111" y="190"/>
                  <a:pt x="1120" y="188"/>
                </a:cubicBezTo>
                <a:moveTo>
                  <a:pt x="1101" y="204"/>
                </a:moveTo>
                <a:cubicBezTo>
                  <a:pt x="1117" y="173"/>
                  <a:pt x="1132" y="143"/>
                  <a:pt x="1148" y="112"/>
                </a:cubicBezTo>
                <a:cubicBezTo>
                  <a:pt x="1120" y="112"/>
                  <a:pt x="1094" y="111"/>
                  <a:pt x="1067" y="119"/>
                </a:cubicBezTo>
                <a:cubicBezTo>
                  <a:pt x="993" y="142"/>
                  <a:pt x="904" y="191"/>
                  <a:pt x="856" y="254"/>
                </a:cubicBezTo>
                <a:cubicBezTo>
                  <a:pt x="835" y="282"/>
                  <a:pt x="814" y="344"/>
                  <a:pt x="835" y="378"/>
                </a:cubicBezTo>
                <a:cubicBezTo>
                  <a:pt x="860" y="418"/>
                  <a:pt x="928" y="433"/>
                  <a:pt x="971" y="438"/>
                </a:cubicBezTo>
                <a:cubicBezTo>
                  <a:pt x="1011" y="443"/>
                  <a:pt x="1054" y="440"/>
                  <a:pt x="1093" y="433"/>
                </a:cubicBezTo>
                <a:moveTo>
                  <a:pt x="1226" y="163"/>
                </a:moveTo>
                <a:cubicBezTo>
                  <a:pt x="1231" y="177"/>
                  <a:pt x="1231" y="180"/>
                  <a:pt x="1236" y="194"/>
                </a:cubicBezTo>
                <a:cubicBezTo>
                  <a:pt x="1253" y="242"/>
                  <a:pt x="1258" y="302"/>
                  <a:pt x="1283" y="346"/>
                </a:cubicBezTo>
                <a:cubicBezTo>
                  <a:pt x="1286" y="348"/>
                  <a:pt x="1288" y="350"/>
                  <a:pt x="1291" y="352"/>
                </a:cubicBezTo>
                <a:cubicBezTo>
                  <a:pt x="1318" y="343"/>
                  <a:pt x="1323" y="345"/>
                  <a:pt x="1347" y="319"/>
                </a:cubicBezTo>
                <a:cubicBezTo>
                  <a:pt x="1373" y="291"/>
                  <a:pt x="1394" y="256"/>
                  <a:pt x="1413" y="223"/>
                </a:cubicBezTo>
                <a:cubicBezTo>
                  <a:pt x="1427" y="200"/>
                  <a:pt x="1439" y="175"/>
                  <a:pt x="1456" y="154"/>
                </a:cubicBezTo>
                <a:cubicBezTo>
                  <a:pt x="1457" y="154"/>
                  <a:pt x="1458" y="153"/>
                  <a:pt x="1459" y="153"/>
                </a:cubicBezTo>
                <a:cubicBezTo>
                  <a:pt x="1459" y="186"/>
                  <a:pt x="1451" y="229"/>
                  <a:pt x="1468" y="259"/>
                </a:cubicBezTo>
                <a:cubicBezTo>
                  <a:pt x="1494" y="306"/>
                  <a:pt x="1550" y="304"/>
                  <a:pt x="1595" y="303"/>
                </a:cubicBezTo>
                <a:cubicBezTo>
                  <a:pt x="1638" y="302"/>
                  <a:pt x="1665" y="276"/>
                  <a:pt x="1690" y="242"/>
                </a:cubicBezTo>
                <a:cubicBezTo>
                  <a:pt x="1727" y="191"/>
                  <a:pt x="1738" y="137"/>
                  <a:pt x="1738" y="75"/>
                </a:cubicBezTo>
                <a:cubicBezTo>
                  <a:pt x="1738" y="34"/>
                  <a:pt x="1716" y="10"/>
                  <a:pt x="1677" y="2"/>
                </a:cubicBezTo>
                <a:cubicBezTo>
                  <a:pt x="1669" y="0"/>
                  <a:pt x="1659" y="3"/>
                  <a:pt x="1651" y="2"/>
                </a:cubicBezTo>
                <a:cubicBezTo>
                  <a:pt x="1651" y="24"/>
                  <a:pt x="1640" y="44"/>
                  <a:pt x="1657" y="67"/>
                </a:cubicBezTo>
                <a:cubicBezTo>
                  <a:pt x="1696" y="118"/>
                  <a:pt x="1779" y="145"/>
                  <a:pt x="1836" y="167"/>
                </a:cubicBezTo>
                <a:cubicBezTo>
                  <a:pt x="1908" y="196"/>
                  <a:pt x="2024" y="215"/>
                  <a:pt x="2069" y="287"/>
                </a:cubicBezTo>
                <a:cubicBezTo>
                  <a:pt x="2090" y="321"/>
                  <a:pt x="2082" y="371"/>
                  <a:pt x="2065" y="402"/>
                </a:cubicBezTo>
                <a:cubicBezTo>
                  <a:pt x="2046" y="437"/>
                  <a:pt x="2019" y="463"/>
                  <a:pt x="2004" y="499"/>
                </a:cubicBezTo>
                <a:cubicBezTo>
                  <a:pt x="2004" y="501"/>
                  <a:pt x="2004" y="503"/>
                  <a:pt x="2004" y="505"/>
                </a:cubicBezTo>
                <a:cubicBezTo>
                  <a:pt x="2027" y="515"/>
                  <a:pt x="2049" y="519"/>
                  <a:pt x="2078" y="521"/>
                </a:cubicBezTo>
                <a:cubicBezTo>
                  <a:pt x="2106" y="523"/>
                  <a:pt x="2134" y="522"/>
                  <a:pt x="2162" y="522"/>
                </a:cubicBezTo>
                <a:moveTo>
                  <a:pt x="2511" y="501"/>
                </a:moveTo>
                <a:cubicBezTo>
                  <a:pt x="2533" y="501"/>
                  <a:pt x="2556" y="501"/>
                  <a:pt x="2578" y="501"/>
                </a:cubicBezTo>
                <a:cubicBezTo>
                  <a:pt x="2580" y="516"/>
                  <a:pt x="2582" y="532"/>
                  <a:pt x="2572" y="545"/>
                </a:cubicBezTo>
                <a:cubicBezTo>
                  <a:pt x="2563" y="556"/>
                  <a:pt x="2547" y="569"/>
                  <a:pt x="2534" y="574"/>
                </a:cubicBezTo>
                <a:cubicBezTo>
                  <a:pt x="2542" y="562"/>
                  <a:pt x="2551" y="561"/>
                  <a:pt x="2566" y="55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94" name="Freeform 8"/>
          <p:cNvSpPr/>
          <p:nvPr/>
        </p:nvSpPr>
        <p:spPr>
          <a:xfrm>
            <a:off x="711360" y="2090880"/>
            <a:ext cx="400320" cy="303480"/>
          </a:xfrm>
          <a:custGeom>
            <a:avLst/>
            <a:gdLst/>
            <a:ahLst/>
            <a:rect l="0" t="0" r="r" b="b"/>
            <a:pathLst>
              <a:path w="1112" h="843">
                <a:moveTo>
                  <a:pt x="0" y="76"/>
                </a:moveTo>
                <a:cubicBezTo>
                  <a:pt x="6" y="77"/>
                  <a:pt x="67" y="82"/>
                  <a:pt x="80" y="82"/>
                </a:cubicBezTo>
                <a:cubicBezTo>
                  <a:pt x="147" y="81"/>
                  <a:pt x="211" y="73"/>
                  <a:pt x="276" y="57"/>
                </a:cubicBezTo>
                <a:cubicBezTo>
                  <a:pt x="291" y="53"/>
                  <a:pt x="305" y="48"/>
                  <a:pt x="319" y="44"/>
                </a:cubicBezTo>
                <a:cubicBezTo>
                  <a:pt x="309" y="37"/>
                  <a:pt x="317" y="33"/>
                  <a:pt x="295" y="23"/>
                </a:cubicBezTo>
                <a:cubicBezTo>
                  <a:pt x="272" y="13"/>
                  <a:pt x="246" y="8"/>
                  <a:pt x="222" y="2"/>
                </a:cubicBezTo>
                <a:cubicBezTo>
                  <a:pt x="219" y="1"/>
                  <a:pt x="216" y="1"/>
                  <a:pt x="213" y="0"/>
                </a:cubicBezTo>
                <a:cubicBezTo>
                  <a:pt x="214" y="20"/>
                  <a:pt x="218" y="61"/>
                  <a:pt x="223" y="85"/>
                </a:cubicBezTo>
                <a:cubicBezTo>
                  <a:pt x="240" y="165"/>
                  <a:pt x="245" y="246"/>
                  <a:pt x="246" y="329"/>
                </a:cubicBezTo>
                <a:cubicBezTo>
                  <a:pt x="247" y="401"/>
                  <a:pt x="248" y="473"/>
                  <a:pt x="237" y="544"/>
                </a:cubicBezTo>
                <a:cubicBezTo>
                  <a:pt x="232" y="574"/>
                  <a:pt x="230" y="609"/>
                  <a:pt x="216" y="636"/>
                </a:cubicBezTo>
                <a:cubicBezTo>
                  <a:pt x="214" y="640"/>
                  <a:pt x="206" y="639"/>
                  <a:pt x="206" y="640"/>
                </a:cubicBezTo>
                <a:cubicBezTo>
                  <a:pt x="202" y="628"/>
                  <a:pt x="189" y="616"/>
                  <a:pt x="195" y="596"/>
                </a:cubicBezTo>
                <a:cubicBezTo>
                  <a:pt x="205" y="561"/>
                  <a:pt x="204" y="564"/>
                  <a:pt x="240" y="544"/>
                </a:cubicBezTo>
                <a:cubicBezTo>
                  <a:pt x="307" y="507"/>
                  <a:pt x="397" y="546"/>
                  <a:pt x="468" y="524"/>
                </a:cubicBezTo>
                <a:cubicBezTo>
                  <a:pt x="497" y="515"/>
                  <a:pt x="523" y="497"/>
                  <a:pt x="534" y="468"/>
                </a:cubicBezTo>
                <a:cubicBezTo>
                  <a:pt x="547" y="435"/>
                  <a:pt x="538" y="384"/>
                  <a:pt x="538" y="349"/>
                </a:cubicBezTo>
                <a:cubicBezTo>
                  <a:pt x="538" y="311"/>
                  <a:pt x="544" y="307"/>
                  <a:pt x="557" y="282"/>
                </a:cubicBezTo>
                <a:cubicBezTo>
                  <a:pt x="603" y="296"/>
                  <a:pt x="611" y="276"/>
                  <a:pt x="640" y="332"/>
                </a:cubicBezTo>
                <a:cubicBezTo>
                  <a:pt x="676" y="402"/>
                  <a:pt x="671" y="489"/>
                  <a:pt x="671" y="565"/>
                </a:cubicBezTo>
                <a:cubicBezTo>
                  <a:pt x="671" y="629"/>
                  <a:pt x="664" y="691"/>
                  <a:pt x="662" y="753"/>
                </a:cubicBezTo>
                <a:cubicBezTo>
                  <a:pt x="660" y="807"/>
                  <a:pt x="667" y="810"/>
                  <a:pt x="713" y="831"/>
                </a:cubicBezTo>
                <a:cubicBezTo>
                  <a:pt x="738" y="842"/>
                  <a:pt x="815" y="841"/>
                  <a:pt x="835" y="821"/>
                </a:cubicBezTo>
                <a:cubicBezTo>
                  <a:pt x="886" y="769"/>
                  <a:pt x="864" y="726"/>
                  <a:pt x="808" y="689"/>
                </a:cubicBezTo>
                <a:cubicBezTo>
                  <a:pt x="748" y="648"/>
                  <a:pt x="676" y="627"/>
                  <a:pt x="610" y="600"/>
                </a:cubicBezTo>
                <a:cubicBezTo>
                  <a:pt x="598" y="595"/>
                  <a:pt x="584" y="585"/>
                  <a:pt x="577" y="581"/>
                </a:cubicBezTo>
                <a:cubicBezTo>
                  <a:pt x="755" y="545"/>
                  <a:pt x="934" y="516"/>
                  <a:pt x="1111" y="47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95" name="Freeform 9"/>
          <p:cNvSpPr/>
          <p:nvPr/>
        </p:nvSpPr>
        <p:spPr>
          <a:xfrm>
            <a:off x="1341360" y="2057400"/>
            <a:ext cx="906840" cy="270360"/>
          </a:xfrm>
          <a:custGeom>
            <a:avLst/>
            <a:gdLst/>
            <a:ahLst/>
            <a:rect l="0" t="0" r="r" b="b"/>
            <a:pathLst>
              <a:path w="2519" h="751">
                <a:moveTo>
                  <a:pt x="94" y="488"/>
                </a:moveTo>
                <a:cubicBezTo>
                  <a:pt x="93" y="471"/>
                  <a:pt x="92" y="466"/>
                  <a:pt x="88" y="455"/>
                </a:cubicBezTo>
                <a:cubicBezTo>
                  <a:pt x="83" y="483"/>
                  <a:pt x="87" y="493"/>
                  <a:pt x="81" y="521"/>
                </a:cubicBezTo>
                <a:cubicBezTo>
                  <a:pt x="69" y="580"/>
                  <a:pt x="49" y="642"/>
                  <a:pt x="26" y="698"/>
                </a:cubicBezTo>
                <a:cubicBezTo>
                  <a:pt x="19" y="715"/>
                  <a:pt x="8" y="734"/>
                  <a:pt x="0" y="750"/>
                </a:cubicBezTo>
                <a:cubicBezTo>
                  <a:pt x="8" y="714"/>
                  <a:pt x="22" y="687"/>
                  <a:pt x="36" y="652"/>
                </a:cubicBezTo>
                <a:cubicBezTo>
                  <a:pt x="64" y="583"/>
                  <a:pt x="82" y="513"/>
                  <a:pt x="102" y="442"/>
                </a:cubicBezTo>
                <a:cubicBezTo>
                  <a:pt x="119" y="382"/>
                  <a:pt x="136" y="313"/>
                  <a:pt x="170" y="260"/>
                </a:cubicBezTo>
                <a:cubicBezTo>
                  <a:pt x="214" y="192"/>
                  <a:pt x="271" y="243"/>
                  <a:pt x="309" y="288"/>
                </a:cubicBezTo>
                <a:cubicBezTo>
                  <a:pt x="363" y="353"/>
                  <a:pt x="399" y="431"/>
                  <a:pt x="436" y="506"/>
                </a:cubicBezTo>
                <a:cubicBezTo>
                  <a:pt x="455" y="545"/>
                  <a:pt x="475" y="584"/>
                  <a:pt x="491" y="624"/>
                </a:cubicBezTo>
                <a:moveTo>
                  <a:pt x="96" y="521"/>
                </a:moveTo>
                <a:cubicBezTo>
                  <a:pt x="203" y="520"/>
                  <a:pt x="308" y="510"/>
                  <a:pt x="415" y="502"/>
                </a:cubicBezTo>
                <a:cubicBezTo>
                  <a:pt x="572" y="490"/>
                  <a:pt x="728" y="483"/>
                  <a:pt x="885" y="478"/>
                </a:cubicBezTo>
                <a:moveTo>
                  <a:pt x="1292" y="366"/>
                </a:moveTo>
                <a:cubicBezTo>
                  <a:pt x="1269" y="351"/>
                  <a:pt x="1272" y="335"/>
                  <a:pt x="1240" y="336"/>
                </a:cubicBezTo>
                <a:cubicBezTo>
                  <a:pt x="1188" y="338"/>
                  <a:pt x="1151" y="381"/>
                  <a:pt x="1113" y="414"/>
                </a:cubicBezTo>
                <a:cubicBezTo>
                  <a:pt x="1071" y="451"/>
                  <a:pt x="1029" y="493"/>
                  <a:pt x="1012" y="548"/>
                </a:cubicBezTo>
                <a:cubicBezTo>
                  <a:pt x="1012" y="568"/>
                  <a:pt x="1012" y="573"/>
                  <a:pt x="1012" y="585"/>
                </a:cubicBezTo>
                <a:cubicBezTo>
                  <a:pt x="1057" y="592"/>
                  <a:pt x="1100" y="602"/>
                  <a:pt x="1147" y="588"/>
                </a:cubicBezTo>
                <a:cubicBezTo>
                  <a:pt x="1234" y="561"/>
                  <a:pt x="1277" y="494"/>
                  <a:pt x="1338" y="439"/>
                </a:cubicBezTo>
                <a:cubicBezTo>
                  <a:pt x="1339" y="440"/>
                  <a:pt x="1340" y="441"/>
                  <a:pt x="1341" y="442"/>
                </a:cubicBezTo>
                <a:cubicBezTo>
                  <a:pt x="1345" y="477"/>
                  <a:pt x="1344" y="513"/>
                  <a:pt x="1350" y="548"/>
                </a:cubicBezTo>
                <a:cubicBezTo>
                  <a:pt x="1353" y="565"/>
                  <a:pt x="1362" y="571"/>
                  <a:pt x="1365" y="582"/>
                </a:cubicBezTo>
                <a:cubicBezTo>
                  <a:pt x="1379" y="568"/>
                  <a:pt x="1393" y="558"/>
                  <a:pt x="1407" y="536"/>
                </a:cubicBezTo>
                <a:cubicBezTo>
                  <a:pt x="1434" y="493"/>
                  <a:pt x="1455" y="425"/>
                  <a:pt x="1506" y="404"/>
                </a:cubicBezTo>
                <a:cubicBezTo>
                  <a:pt x="1538" y="391"/>
                  <a:pt x="1552" y="411"/>
                  <a:pt x="1562" y="435"/>
                </a:cubicBezTo>
                <a:cubicBezTo>
                  <a:pt x="1569" y="452"/>
                  <a:pt x="1576" y="485"/>
                  <a:pt x="1581" y="499"/>
                </a:cubicBezTo>
                <a:cubicBezTo>
                  <a:pt x="1604" y="487"/>
                  <a:pt x="1615" y="488"/>
                  <a:pt x="1639" y="465"/>
                </a:cubicBezTo>
                <a:cubicBezTo>
                  <a:pt x="1679" y="427"/>
                  <a:pt x="1709" y="397"/>
                  <a:pt x="1755" y="371"/>
                </a:cubicBezTo>
                <a:cubicBezTo>
                  <a:pt x="1771" y="392"/>
                  <a:pt x="1792" y="424"/>
                  <a:pt x="1812" y="442"/>
                </a:cubicBezTo>
                <a:cubicBezTo>
                  <a:pt x="1867" y="494"/>
                  <a:pt x="1949" y="503"/>
                  <a:pt x="2021" y="507"/>
                </a:cubicBezTo>
                <a:cubicBezTo>
                  <a:pt x="2117" y="512"/>
                  <a:pt x="2222" y="515"/>
                  <a:pt x="2316" y="496"/>
                </a:cubicBezTo>
                <a:cubicBezTo>
                  <a:pt x="2362" y="487"/>
                  <a:pt x="2428" y="468"/>
                  <a:pt x="2446" y="418"/>
                </a:cubicBezTo>
                <a:cubicBezTo>
                  <a:pt x="2463" y="369"/>
                  <a:pt x="2413" y="347"/>
                  <a:pt x="2376" y="341"/>
                </a:cubicBezTo>
                <a:cubicBezTo>
                  <a:pt x="2304" y="330"/>
                  <a:pt x="2231" y="340"/>
                  <a:pt x="2169" y="381"/>
                </a:cubicBezTo>
                <a:cubicBezTo>
                  <a:pt x="2138" y="401"/>
                  <a:pt x="2101" y="448"/>
                  <a:pt x="2127" y="488"/>
                </a:cubicBezTo>
                <a:cubicBezTo>
                  <a:pt x="2151" y="526"/>
                  <a:pt x="2274" y="519"/>
                  <a:pt x="2309" y="513"/>
                </a:cubicBezTo>
                <a:cubicBezTo>
                  <a:pt x="2378" y="501"/>
                  <a:pt x="2439" y="447"/>
                  <a:pt x="2464" y="383"/>
                </a:cubicBezTo>
                <a:cubicBezTo>
                  <a:pt x="2494" y="305"/>
                  <a:pt x="2473" y="223"/>
                  <a:pt x="2442" y="152"/>
                </a:cubicBezTo>
                <a:cubicBezTo>
                  <a:pt x="2421" y="103"/>
                  <a:pt x="2398" y="51"/>
                  <a:pt x="2372" y="4"/>
                </a:cubicBezTo>
                <a:cubicBezTo>
                  <a:pt x="2370" y="3"/>
                  <a:pt x="2369" y="1"/>
                  <a:pt x="2367" y="0"/>
                </a:cubicBezTo>
                <a:cubicBezTo>
                  <a:pt x="2367" y="119"/>
                  <a:pt x="2383" y="222"/>
                  <a:pt x="2419" y="336"/>
                </a:cubicBezTo>
                <a:cubicBezTo>
                  <a:pt x="2446" y="422"/>
                  <a:pt x="2479" y="502"/>
                  <a:pt x="2518" y="58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96" name="Freeform 10"/>
          <p:cNvSpPr/>
          <p:nvPr/>
        </p:nvSpPr>
        <p:spPr>
          <a:xfrm>
            <a:off x="2581200" y="2095200"/>
            <a:ext cx="197280" cy="214200"/>
          </a:xfrm>
          <a:custGeom>
            <a:avLst/>
            <a:gdLst/>
            <a:ahLst/>
            <a:rect l="0" t="0" r="r" b="b"/>
            <a:pathLst>
              <a:path w="548" h="595">
                <a:moveTo>
                  <a:pt x="118" y="79"/>
                </a:moveTo>
                <a:cubicBezTo>
                  <a:pt x="88" y="98"/>
                  <a:pt x="96" y="104"/>
                  <a:pt x="90" y="150"/>
                </a:cubicBezTo>
                <a:cubicBezTo>
                  <a:pt x="84" y="209"/>
                  <a:pt x="79" y="264"/>
                  <a:pt x="79" y="322"/>
                </a:cubicBezTo>
                <a:cubicBezTo>
                  <a:pt x="79" y="370"/>
                  <a:pt x="74" y="406"/>
                  <a:pt x="109" y="442"/>
                </a:cubicBezTo>
                <a:cubicBezTo>
                  <a:pt x="127" y="460"/>
                  <a:pt x="141" y="457"/>
                  <a:pt x="161" y="463"/>
                </a:cubicBezTo>
                <a:cubicBezTo>
                  <a:pt x="188" y="444"/>
                  <a:pt x="190" y="443"/>
                  <a:pt x="191" y="399"/>
                </a:cubicBezTo>
                <a:cubicBezTo>
                  <a:pt x="193" y="330"/>
                  <a:pt x="163" y="276"/>
                  <a:pt x="143" y="212"/>
                </a:cubicBezTo>
                <a:cubicBezTo>
                  <a:pt x="127" y="162"/>
                  <a:pt x="104" y="94"/>
                  <a:pt x="118" y="41"/>
                </a:cubicBezTo>
                <a:cubicBezTo>
                  <a:pt x="129" y="0"/>
                  <a:pt x="180" y="2"/>
                  <a:pt x="212" y="1"/>
                </a:cubicBezTo>
                <a:cubicBezTo>
                  <a:pt x="281" y="0"/>
                  <a:pt x="327" y="37"/>
                  <a:pt x="359" y="99"/>
                </a:cubicBezTo>
                <a:cubicBezTo>
                  <a:pt x="382" y="142"/>
                  <a:pt x="395" y="218"/>
                  <a:pt x="366" y="263"/>
                </a:cubicBezTo>
                <a:cubicBezTo>
                  <a:pt x="348" y="293"/>
                  <a:pt x="314" y="307"/>
                  <a:pt x="285" y="322"/>
                </a:cubicBezTo>
                <a:lnTo>
                  <a:pt x="284" y="322"/>
                </a:lnTo>
                <a:cubicBezTo>
                  <a:pt x="348" y="322"/>
                  <a:pt x="445" y="303"/>
                  <a:pt x="500" y="342"/>
                </a:cubicBezTo>
                <a:cubicBezTo>
                  <a:pt x="547" y="375"/>
                  <a:pt x="517" y="439"/>
                  <a:pt x="488" y="467"/>
                </a:cubicBezTo>
                <a:cubicBezTo>
                  <a:pt x="407" y="548"/>
                  <a:pt x="272" y="576"/>
                  <a:pt x="162" y="583"/>
                </a:cubicBezTo>
                <a:cubicBezTo>
                  <a:pt x="110" y="586"/>
                  <a:pt x="41" y="594"/>
                  <a:pt x="0" y="56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97" name="Freeform 11"/>
          <p:cNvSpPr/>
          <p:nvPr/>
        </p:nvSpPr>
        <p:spPr>
          <a:xfrm>
            <a:off x="3071880" y="2066760"/>
            <a:ext cx="783000" cy="187560"/>
          </a:xfrm>
          <a:custGeom>
            <a:avLst/>
            <a:gdLst/>
            <a:ahLst/>
            <a:rect l="0" t="0" r="r" b="b"/>
            <a:pathLst>
              <a:path w="2175" h="521">
                <a:moveTo>
                  <a:pt x="0" y="47"/>
                </a:moveTo>
                <a:cubicBezTo>
                  <a:pt x="0" y="16"/>
                  <a:pt x="2" y="15"/>
                  <a:pt x="13" y="0"/>
                </a:cubicBezTo>
                <a:cubicBezTo>
                  <a:pt x="53" y="21"/>
                  <a:pt x="54" y="29"/>
                  <a:pt x="67" y="84"/>
                </a:cubicBezTo>
                <a:cubicBezTo>
                  <a:pt x="87" y="168"/>
                  <a:pt x="91" y="256"/>
                  <a:pt x="94" y="343"/>
                </a:cubicBezTo>
                <a:cubicBezTo>
                  <a:pt x="96" y="385"/>
                  <a:pt x="112" y="481"/>
                  <a:pt x="94" y="520"/>
                </a:cubicBezTo>
                <a:cubicBezTo>
                  <a:pt x="92" y="520"/>
                  <a:pt x="91" y="520"/>
                  <a:pt x="89" y="520"/>
                </a:cubicBezTo>
                <a:cubicBezTo>
                  <a:pt x="77" y="477"/>
                  <a:pt x="70" y="426"/>
                  <a:pt x="89" y="383"/>
                </a:cubicBezTo>
                <a:cubicBezTo>
                  <a:pt x="115" y="322"/>
                  <a:pt x="168" y="262"/>
                  <a:pt x="223" y="226"/>
                </a:cubicBezTo>
                <a:cubicBezTo>
                  <a:pt x="281" y="188"/>
                  <a:pt x="375" y="164"/>
                  <a:pt x="444" y="179"/>
                </a:cubicBezTo>
                <a:cubicBezTo>
                  <a:pt x="514" y="194"/>
                  <a:pt x="523" y="258"/>
                  <a:pt x="521" y="318"/>
                </a:cubicBezTo>
                <a:cubicBezTo>
                  <a:pt x="519" y="383"/>
                  <a:pt x="478" y="424"/>
                  <a:pt x="434" y="467"/>
                </a:cubicBezTo>
                <a:cubicBezTo>
                  <a:pt x="421" y="479"/>
                  <a:pt x="382" y="498"/>
                  <a:pt x="398" y="505"/>
                </a:cubicBezTo>
                <a:cubicBezTo>
                  <a:pt x="419" y="505"/>
                  <a:pt x="431" y="505"/>
                  <a:pt x="447" y="505"/>
                </a:cubicBezTo>
                <a:moveTo>
                  <a:pt x="1021" y="249"/>
                </a:moveTo>
                <a:cubicBezTo>
                  <a:pt x="1020" y="205"/>
                  <a:pt x="1000" y="209"/>
                  <a:pt x="955" y="212"/>
                </a:cubicBezTo>
                <a:cubicBezTo>
                  <a:pt x="882" y="218"/>
                  <a:pt x="807" y="262"/>
                  <a:pt x="756" y="314"/>
                </a:cubicBezTo>
                <a:cubicBezTo>
                  <a:pt x="723" y="347"/>
                  <a:pt x="697" y="402"/>
                  <a:pt x="709" y="450"/>
                </a:cubicBezTo>
                <a:cubicBezTo>
                  <a:pt x="720" y="495"/>
                  <a:pt x="778" y="496"/>
                  <a:pt x="814" y="498"/>
                </a:cubicBezTo>
                <a:cubicBezTo>
                  <a:pt x="867" y="500"/>
                  <a:pt x="905" y="496"/>
                  <a:pt x="942" y="455"/>
                </a:cubicBezTo>
                <a:cubicBezTo>
                  <a:pt x="970" y="424"/>
                  <a:pt x="976" y="379"/>
                  <a:pt x="984" y="340"/>
                </a:cubicBezTo>
                <a:cubicBezTo>
                  <a:pt x="987" y="326"/>
                  <a:pt x="989" y="311"/>
                  <a:pt x="991" y="297"/>
                </a:cubicBezTo>
                <a:cubicBezTo>
                  <a:pt x="996" y="326"/>
                  <a:pt x="1000" y="356"/>
                  <a:pt x="1008" y="385"/>
                </a:cubicBezTo>
                <a:cubicBezTo>
                  <a:pt x="1022" y="435"/>
                  <a:pt x="1042" y="481"/>
                  <a:pt x="1092" y="505"/>
                </a:cubicBezTo>
                <a:cubicBezTo>
                  <a:pt x="1117" y="513"/>
                  <a:pt x="1125" y="516"/>
                  <a:pt x="1143" y="513"/>
                </a:cubicBezTo>
                <a:moveTo>
                  <a:pt x="1241" y="358"/>
                </a:moveTo>
                <a:cubicBezTo>
                  <a:pt x="1245" y="321"/>
                  <a:pt x="1245" y="282"/>
                  <a:pt x="1267" y="249"/>
                </a:cubicBezTo>
                <a:cubicBezTo>
                  <a:pt x="1269" y="247"/>
                  <a:pt x="1271" y="246"/>
                  <a:pt x="1273" y="244"/>
                </a:cubicBezTo>
                <a:cubicBezTo>
                  <a:pt x="1294" y="259"/>
                  <a:pt x="1298" y="273"/>
                  <a:pt x="1304" y="304"/>
                </a:cubicBezTo>
                <a:cubicBezTo>
                  <a:pt x="1314" y="353"/>
                  <a:pt x="1317" y="404"/>
                  <a:pt x="1326" y="453"/>
                </a:cubicBezTo>
                <a:cubicBezTo>
                  <a:pt x="1330" y="476"/>
                  <a:pt x="1335" y="502"/>
                  <a:pt x="1350" y="520"/>
                </a:cubicBezTo>
                <a:cubicBezTo>
                  <a:pt x="1352" y="520"/>
                  <a:pt x="1353" y="520"/>
                  <a:pt x="1355" y="520"/>
                </a:cubicBezTo>
                <a:cubicBezTo>
                  <a:pt x="1365" y="504"/>
                  <a:pt x="1375" y="480"/>
                  <a:pt x="1380" y="455"/>
                </a:cubicBezTo>
                <a:cubicBezTo>
                  <a:pt x="1391" y="406"/>
                  <a:pt x="1399" y="356"/>
                  <a:pt x="1414" y="308"/>
                </a:cubicBezTo>
                <a:cubicBezTo>
                  <a:pt x="1430" y="255"/>
                  <a:pt x="1452" y="203"/>
                  <a:pt x="1487" y="159"/>
                </a:cubicBezTo>
                <a:cubicBezTo>
                  <a:pt x="1504" y="138"/>
                  <a:pt x="1520" y="122"/>
                  <a:pt x="1546" y="118"/>
                </a:cubicBezTo>
                <a:cubicBezTo>
                  <a:pt x="1567" y="114"/>
                  <a:pt x="1576" y="128"/>
                  <a:pt x="1593" y="139"/>
                </a:cubicBezTo>
                <a:cubicBezTo>
                  <a:pt x="1612" y="150"/>
                  <a:pt x="1619" y="153"/>
                  <a:pt x="1635" y="158"/>
                </a:cubicBezTo>
                <a:moveTo>
                  <a:pt x="1787" y="152"/>
                </a:moveTo>
                <a:cubicBezTo>
                  <a:pt x="1797" y="144"/>
                  <a:pt x="1793" y="138"/>
                  <a:pt x="1807" y="139"/>
                </a:cubicBezTo>
                <a:cubicBezTo>
                  <a:pt x="1826" y="140"/>
                  <a:pt x="1830" y="169"/>
                  <a:pt x="1834" y="183"/>
                </a:cubicBezTo>
                <a:cubicBezTo>
                  <a:pt x="1842" y="211"/>
                  <a:pt x="1847" y="244"/>
                  <a:pt x="1870" y="265"/>
                </a:cubicBezTo>
                <a:cubicBezTo>
                  <a:pt x="1896" y="289"/>
                  <a:pt x="1939" y="283"/>
                  <a:pt x="1972" y="283"/>
                </a:cubicBezTo>
                <a:cubicBezTo>
                  <a:pt x="2015" y="283"/>
                  <a:pt x="2060" y="276"/>
                  <a:pt x="2091" y="242"/>
                </a:cubicBezTo>
                <a:cubicBezTo>
                  <a:pt x="2109" y="222"/>
                  <a:pt x="2120" y="176"/>
                  <a:pt x="2099" y="155"/>
                </a:cubicBezTo>
                <a:cubicBezTo>
                  <a:pt x="2069" y="125"/>
                  <a:pt x="1983" y="118"/>
                  <a:pt x="1946" y="132"/>
                </a:cubicBezTo>
                <a:cubicBezTo>
                  <a:pt x="1849" y="169"/>
                  <a:pt x="1786" y="284"/>
                  <a:pt x="1787" y="382"/>
                </a:cubicBezTo>
                <a:cubicBezTo>
                  <a:pt x="1788" y="446"/>
                  <a:pt x="1839" y="474"/>
                  <a:pt x="1895" y="493"/>
                </a:cubicBezTo>
                <a:cubicBezTo>
                  <a:pt x="1965" y="518"/>
                  <a:pt x="2042" y="516"/>
                  <a:pt x="2115" y="517"/>
                </a:cubicBezTo>
                <a:cubicBezTo>
                  <a:pt x="2135" y="517"/>
                  <a:pt x="2154" y="517"/>
                  <a:pt x="2174" y="51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98" name="Freeform 12"/>
          <p:cNvSpPr/>
          <p:nvPr/>
        </p:nvSpPr>
        <p:spPr>
          <a:xfrm>
            <a:off x="4128480" y="2093400"/>
            <a:ext cx="468000" cy="150840"/>
          </a:xfrm>
          <a:custGeom>
            <a:avLst/>
            <a:gdLst/>
            <a:ahLst/>
            <a:rect l="0" t="0" r="r" b="b"/>
            <a:pathLst>
              <a:path w="1300" h="419">
                <a:moveTo>
                  <a:pt x="42" y="53"/>
                </a:moveTo>
                <a:cubicBezTo>
                  <a:pt x="22" y="50"/>
                  <a:pt x="18" y="46"/>
                  <a:pt x="6" y="39"/>
                </a:cubicBezTo>
                <a:cubicBezTo>
                  <a:pt x="19" y="22"/>
                  <a:pt x="0" y="27"/>
                  <a:pt x="34" y="18"/>
                </a:cubicBezTo>
                <a:cubicBezTo>
                  <a:pt x="78" y="7"/>
                  <a:pt x="154" y="0"/>
                  <a:pt x="198" y="13"/>
                </a:cubicBezTo>
                <a:cubicBezTo>
                  <a:pt x="267" y="33"/>
                  <a:pt x="324" y="104"/>
                  <a:pt x="351" y="166"/>
                </a:cubicBezTo>
                <a:cubicBezTo>
                  <a:pt x="368" y="205"/>
                  <a:pt x="385" y="292"/>
                  <a:pt x="362" y="334"/>
                </a:cubicBezTo>
                <a:cubicBezTo>
                  <a:pt x="343" y="368"/>
                  <a:pt x="291" y="374"/>
                  <a:pt x="256" y="369"/>
                </a:cubicBezTo>
                <a:cubicBezTo>
                  <a:pt x="208" y="362"/>
                  <a:pt x="207" y="312"/>
                  <a:pt x="206" y="274"/>
                </a:cubicBezTo>
                <a:cubicBezTo>
                  <a:pt x="204" y="201"/>
                  <a:pt x="239" y="159"/>
                  <a:pt x="294" y="114"/>
                </a:cubicBezTo>
                <a:cubicBezTo>
                  <a:pt x="368" y="52"/>
                  <a:pt x="457" y="19"/>
                  <a:pt x="556" y="28"/>
                </a:cubicBezTo>
                <a:cubicBezTo>
                  <a:pt x="627" y="34"/>
                  <a:pt x="675" y="89"/>
                  <a:pt x="693" y="156"/>
                </a:cubicBezTo>
                <a:cubicBezTo>
                  <a:pt x="705" y="200"/>
                  <a:pt x="707" y="273"/>
                  <a:pt x="694" y="319"/>
                </a:cubicBezTo>
                <a:cubicBezTo>
                  <a:pt x="693" y="323"/>
                  <a:pt x="670" y="363"/>
                  <a:pt x="680" y="369"/>
                </a:cubicBezTo>
                <a:cubicBezTo>
                  <a:pt x="694" y="378"/>
                  <a:pt x="739" y="364"/>
                  <a:pt x="752" y="362"/>
                </a:cubicBezTo>
                <a:moveTo>
                  <a:pt x="938" y="263"/>
                </a:moveTo>
                <a:cubicBezTo>
                  <a:pt x="966" y="228"/>
                  <a:pt x="995" y="189"/>
                  <a:pt x="1011" y="145"/>
                </a:cubicBezTo>
                <a:cubicBezTo>
                  <a:pt x="1014" y="129"/>
                  <a:pt x="1016" y="126"/>
                  <a:pt x="1015" y="116"/>
                </a:cubicBezTo>
                <a:cubicBezTo>
                  <a:pt x="988" y="144"/>
                  <a:pt x="961" y="173"/>
                  <a:pt x="941" y="210"/>
                </a:cubicBezTo>
                <a:cubicBezTo>
                  <a:pt x="921" y="249"/>
                  <a:pt x="896" y="324"/>
                  <a:pt x="924" y="365"/>
                </a:cubicBezTo>
                <a:cubicBezTo>
                  <a:pt x="960" y="418"/>
                  <a:pt x="1047" y="411"/>
                  <a:pt x="1100" y="412"/>
                </a:cubicBezTo>
                <a:cubicBezTo>
                  <a:pt x="1161" y="413"/>
                  <a:pt x="1241" y="417"/>
                  <a:pt x="1274" y="356"/>
                </a:cubicBezTo>
                <a:cubicBezTo>
                  <a:pt x="1299" y="309"/>
                  <a:pt x="1279" y="249"/>
                  <a:pt x="1246" y="214"/>
                </a:cubicBezTo>
                <a:cubicBezTo>
                  <a:pt x="1218" y="184"/>
                  <a:pt x="1174" y="161"/>
                  <a:pt x="1132" y="168"/>
                </a:cubicBezTo>
                <a:cubicBezTo>
                  <a:pt x="1106" y="172"/>
                  <a:pt x="1106" y="191"/>
                  <a:pt x="1102" y="21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299" name="Freeform 13"/>
          <p:cNvSpPr/>
          <p:nvPr/>
        </p:nvSpPr>
        <p:spPr>
          <a:xfrm>
            <a:off x="4902120" y="1846440"/>
            <a:ext cx="2506680" cy="408240"/>
          </a:xfrm>
          <a:custGeom>
            <a:avLst/>
            <a:gdLst/>
            <a:ahLst/>
            <a:rect l="0" t="0" r="r" b="b"/>
            <a:pathLst>
              <a:path w="6963" h="1134">
                <a:moveTo>
                  <a:pt x="403" y="597"/>
                </a:moveTo>
                <a:cubicBezTo>
                  <a:pt x="400" y="596"/>
                  <a:pt x="370" y="589"/>
                  <a:pt x="362" y="589"/>
                </a:cubicBezTo>
                <a:cubicBezTo>
                  <a:pt x="311" y="587"/>
                  <a:pt x="243" y="578"/>
                  <a:pt x="196" y="602"/>
                </a:cubicBezTo>
                <a:cubicBezTo>
                  <a:pt x="174" y="613"/>
                  <a:pt x="150" y="644"/>
                  <a:pt x="161" y="671"/>
                </a:cubicBezTo>
                <a:cubicBezTo>
                  <a:pt x="181" y="718"/>
                  <a:pt x="275" y="737"/>
                  <a:pt x="316" y="751"/>
                </a:cubicBezTo>
                <a:cubicBezTo>
                  <a:pt x="375" y="771"/>
                  <a:pt x="454" y="786"/>
                  <a:pt x="501" y="832"/>
                </a:cubicBezTo>
                <a:cubicBezTo>
                  <a:pt x="521" y="851"/>
                  <a:pt x="515" y="863"/>
                  <a:pt x="510" y="886"/>
                </a:cubicBezTo>
                <a:cubicBezTo>
                  <a:pt x="428" y="906"/>
                  <a:pt x="349" y="905"/>
                  <a:pt x="264" y="904"/>
                </a:cubicBezTo>
                <a:cubicBezTo>
                  <a:pt x="201" y="903"/>
                  <a:pt x="50" y="910"/>
                  <a:pt x="0" y="857"/>
                </a:cubicBezTo>
                <a:cubicBezTo>
                  <a:pt x="0" y="854"/>
                  <a:pt x="0" y="851"/>
                  <a:pt x="0" y="849"/>
                </a:cubicBezTo>
                <a:moveTo>
                  <a:pt x="1014" y="696"/>
                </a:moveTo>
                <a:cubicBezTo>
                  <a:pt x="932" y="676"/>
                  <a:pt x="850" y="675"/>
                  <a:pt x="765" y="679"/>
                </a:cubicBezTo>
                <a:cubicBezTo>
                  <a:pt x="684" y="683"/>
                  <a:pt x="568" y="694"/>
                  <a:pt x="506" y="756"/>
                </a:cubicBezTo>
                <a:cubicBezTo>
                  <a:pt x="460" y="801"/>
                  <a:pt x="507" y="838"/>
                  <a:pt x="547" y="853"/>
                </a:cubicBezTo>
                <a:cubicBezTo>
                  <a:pt x="634" y="887"/>
                  <a:pt x="791" y="887"/>
                  <a:pt x="877" y="853"/>
                </a:cubicBezTo>
                <a:cubicBezTo>
                  <a:pt x="928" y="834"/>
                  <a:pt x="956" y="795"/>
                  <a:pt x="956" y="742"/>
                </a:cubicBezTo>
                <a:cubicBezTo>
                  <a:pt x="956" y="713"/>
                  <a:pt x="948" y="712"/>
                  <a:pt x="941" y="691"/>
                </a:cubicBezTo>
                <a:cubicBezTo>
                  <a:pt x="909" y="703"/>
                  <a:pt x="907" y="686"/>
                  <a:pt x="892" y="731"/>
                </a:cubicBezTo>
                <a:cubicBezTo>
                  <a:pt x="877" y="774"/>
                  <a:pt x="894" y="825"/>
                  <a:pt x="925" y="854"/>
                </a:cubicBezTo>
                <a:cubicBezTo>
                  <a:pt x="951" y="879"/>
                  <a:pt x="994" y="898"/>
                  <a:pt x="1031" y="890"/>
                </a:cubicBezTo>
                <a:cubicBezTo>
                  <a:pt x="1068" y="882"/>
                  <a:pt x="1076" y="851"/>
                  <a:pt x="1093" y="820"/>
                </a:cubicBezTo>
                <a:cubicBezTo>
                  <a:pt x="1109" y="788"/>
                  <a:pt x="1125" y="741"/>
                  <a:pt x="1151" y="716"/>
                </a:cubicBezTo>
                <a:cubicBezTo>
                  <a:pt x="1189" y="679"/>
                  <a:pt x="1240" y="671"/>
                  <a:pt x="1277" y="717"/>
                </a:cubicBezTo>
                <a:cubicBezTo>
                  <a:pt x="1318" y="768"/>
                  <a:pt x="1309" y="854"/>
                  <a:pt x="1304" y="906"/>
                </a:cubicBezTo>
                <a:cubicBezTo>
                  <a:pt x="1307" y="865"/>
                  <a:pt x="1309" y="842"/>
                  <a:pt x="1336" y="806"/>
                </a:cubicBezTo>
                <a:cubicBezTo>
                  <a:pt x="1394" y="728"/>
                  <a:pt x="1488" y="666"/>
                  <a:pt x="1589" y="681"/>
                </a:cubicBezTo>
                <a:cubicBezTo>
                  <a:pt x="1654" y="691"/>
                  <a:pt x="1664" y="743"/>
                  <a:pt x="1666" y="798"/>
                </a:cubicBezTo>
                <a:cubicBezTo>
                  <a:pt x="1668" y="844"/>
                  <a:pt x="1654" y="877"/>
                  <a:pt x="1614" y="902"/>
                </a:cubicBezTo>
                <a:cubicBezTo>
                  <a:pt x="1600" y="905"/>
                  <a:pt x="1598" y="907"/>
                  <a:pt x="1589" y="906"/>
                </a:cubicBezTo>
                <a:cubicBezTo>
                  <a:pt x="1594" y="881"/>
                  <a:pt x="1588" y="874"/>
                  <a:pt x="1611" y="845"/>
                </a:cubicBezTo>
                <a:cubicBezTo>
                  <a:pt x="1642" y="805"/>
                  <a:pt x="1732" y="705"/>
                  <a:pt x="1793" y="724"/>
                </a:cubicBezTo>
                <a:cubicBezTo>
                  <a:pt x="1832" y="735"/>
                  <a:pt x="1833" y="790"/>
                  <a:pt x="1841" y="827"/>
                </a:cubicBezTo>
                <a:cubicBezTo>
                  <a:pt x="1851" y="871"/>
                  <a:pt x="1850" y="970"/>
                  <a:pt x="1888" y="1005"/>
                </a:cubicBezTo>
                <a:cubicBezTo>
                  <a:pt x="1915" y="1029"/>
                  <a:pt x="1964" y="1020"/>
                  <a:pt x="1996" y="1020"/>
                </a:cubicBezTo>
                <a:moveTo>
                  <a:pt x="2109" y="848"/>
                </a:moveTo>
                <a:cubicBezTo>
                  <a:pt x="2118" y="811"/>
                  <a:pt x="2121" y="803"/>
                  <a:pt x="2145" y="783"/>
                </a:cubicBezTo>
                <a:cubicBezTo>
                  <a:pt x="2161" y="810"/>
                  <a:pt x="2177" y="851"/>
                  <a:pt x="2185" y="892"/>
                </a:cubicBezTo>
                <a:cubicBezTo>
                  <a:pt x="2197" y="953"/>
                  <a:pt x="2199" y="1016"/>
                  <a:pt x="2206" y="1077"/>
                </a:cubicBezTo>
                <a:cubicBezTo>
                  <a:pt x="2208" y="1096"/>
                  <a:pt x="2210" y="1114"/>
                  <a:pt x="2212" y="1133"/>
                </a:cubicBezTo>
                <a:cubicBezTo>
                  <a:pt x="2181" y="1110"/>
                  <a:pt x="2158" y="1064"/>
                  <a:pt x="2145" y="1026"/>
                </a:cubicBezTo>
                <a:cubicBezTo>
                  <a:pt x="2129" y="978"/>
                  <a:pt x="2122" y="903"/>
                  <a:pt x="2133" y="854"/>
                </a:cubicBezTo>
                <a:cubicBezTo>
                  <a:pt x="2146" y="796"/>
                  <a:pt x="2195" y="731"/>
                  <a:pt x="2255" y="716"/>
                </a:cubicBezTo>
                <a:cubicBezTo>
                  <a:pt x="2295" y="705"/>
                  <a:pt x="2349" y="705"/>
                  <a:pt x="2370" y="748"/>
                </a:cubicBezTo>
                <a:cubicBezTo>
                  <a:pt x="2393" y="795"/>
                  <a:pt x="2381" y="860"/>
                  <a:pt x="2346" y="895"/>
                </a:cubicBezTo>
                <a:cubicBezTo>
                  <a:pt x="2314" y="927"/>
                  <a:pt x="2254" y="936"/>
                  <a:pt x="2210" y="929"/>
                </a:cubicBezTo>
                <a:cubicBezTo>
                  <a:pt x="2175" y="923"/>
                  <a:pt x="2174" y="909"/>
                  <a:pt x="2166" y="881"/>
                </a:cubicBezTo>
                <a:moveTo>
                  <a:pt x="2412" y="533"/>
                </a:moveTo>
                <a:cubicBezTo>
                  <a:pt x="2419" y="523"/>
                  <a:pt x="2420" y="521"/>
                  <a:pt x="2425" y="516"/>
                </a:cubicBezTo>
                <a:cubicBezTo>
                  <a:pt x="2434" y="533"/>
                  <a:pt x="2436" y="562"/>
                  <a:pt x="2440" y="587"/>
                </a:cubicBezTo>
                <a:cubicBezTo>
                  <a:pt x="2450" y="654"/>
                  <a:pt x="2464" y="718"/>
                  <a:pt x="2502" y="775"/>
                </a:cubicBezTo>
                <a:cubicBezTo>
                  <a:pt x="2536" y="826"/>
                  <a:pt x="2573" y="843"/>
                  <a:pt x="2625" y="868"/>
                </a:cubicBezTo>
                <a:moveTo>
                  <a:pt x="2800" y="656"/>
                </a:moveTo>
                <a:cubicBezTo>
                  <a:pt x="2800" y="605"/>
                  <a:pt x="2797" y="656"/>
                  <a:pt x="2801" y="671"/>
                </a:cubicBezTo>
                <a:cubicBezTo>
                  <a:pt x="2817" y="734"/>
                  <a:pt x="2870" y="773"/>
                  <a:pt x="2931" y="775"/>
                </a:cubicBezTo>
                <a:cubicBezTo>
                  <a:pt x="2970" y="777"/>
                  <a:pt x="2987" y="759"/>
                  <a:pt x="2992" y="721"/>
                </a:cubicBezTo>
                <a:cubicBezTo>
                  <a:pt x="2998" y="672"/>
                  <a:pt x="2968" y="646"/>
                  <a:pt x="2921" y="637"/>
                </a:cubicBezTo>
                <a:cubicBezTo>
                  <a:pt x="2845" y="623"/>
                  <a:pt x="2787" y="646"/>
                  <a:pt x="2734" y="701"/>
                </a:cubicBezTo>
                <a:cubicBezTo>
                  <a:pt x="2696" y="741"/>
                  <a:pt x="2648" y="822"/>
                  <a:pt x="2670" y="880"/>
                </a:cubicBezTo>
                <a:cubicBezTo>
                  <a:pt x="2693" y="941"/>
                  <a:pt x="2785" y="974"/>
                  <a:pt x="2842" y="986"/>
                </a:cubicBezTo>
                <a:cubicBezTo>
                  <a:pt x="2931" y="1006"/>
                  <a:pt x="3025" y="999"/>
                  <a:pt x="3115" y="996"/>
                </a:cubicBezTo>
                <a:moveTo>
                  <a:pt x="3578" y="193"/>
                </a:moveTo>
                <a:cubicBezTo>
                  <a:pt x="3612" y="193"/>
                  <a:pt x="3647" y="185"/>
                  <a:pt x="3667" y="220"/>
                </a:cubicBezTo>
                <a:cubicBezTo>
                  <a:pt x="3696" y="270"/>
                  <a:pt x="3692" y="352"/>
                  <a:pt x="3699" y="407"/>
                </a:cubicBezTo>
                <a:cubicBezTo>
                  <a:pt x="3709" y="487"/>
                  <a:pt x="3710" y="570"/>
                  <a:pt x="3727" y="648"/>
                </a:cubicBezTo>
                <a:cubicBezTo>
                  <a:pt x="3730" y="661"/>
                  <a:pt x="3733" y="664"/>
                  <a:pt x="3742" y="674"/>
                </a:cubicBezTo>
                <a:moveTo>
                  <a:pt x="3751" y="201"/>
                </a:moveTo>
                <a:cubicBezTo>
                  <a:pt x="3786" y="189"/>
                  <a:pt x="3842" y="168"/>
                  <a:pt x="3879" y="191"/>
                </a:cubicBezTo>
                <a:cubicBezTo>
                  <a:pt x="3910" y="211"/>
                  <a:pt x="3920" y="278"/>
                  <a:pt x="3903" y="308"/>
                </a:cubicBezTo>
                <a:cubicBezTo>
                  <a:pt x="3873" y="362"/>
                  <a:pt x="3796" y="382"/>
                  <a:pt x="3740" y="387"/>
                </a:cubicBezTo>
                <a:cubicBezTo>
                  <a:pt x="3718" y="389"/>
                  <a:pt x="3622" y="402"/>
                  <a:pt x="3618" y="365"/>
                </a:cubicBezTo>
                <a:cubicBezTo>
                  <a:pt x="3629" y="338"/>
                  <a:pt x="3642" y="330"/>
                  <a:pt x="3675" y="334"/>
                </a:cubicBezTo>
                <a:moveTo>
                  <a:pt x="4230" y="276"/>
                </a:moveTo>
                <a:cubicBezTo>
                  <a:pt x="4223" y="326"/>
                  <a:pt x="4191" y="349"/>
                  <a:pt x="4153" y="382"/>
                </a:cubicBezTo>
                <a:cubicBezTo>
                  <a:pt x="4105" y="423"/>
                  <a:pt x="4046" y="459"/>
                  <a:pt x="4033" y="526"/>
                </a:cubicBezTo>
                <a:cubicBezTo>
                  <a:pt x="4022" y="586"/>
                  <a:pt x="4087" y="596"/>
                  <a:pt x="4131" y="599"/>
                </a:cubicBezTo>
                <a:cubicBezTo>
                  <a:pt x="4202" y="604"/>
                  <a:pt x="4277" y="606"/>
                  <a:pt x="4331" y="552"/>
                </a:cubicBezTo>
                <a:cubicBezTo>
                  <a:pt x="4371" y="512"/>
                  <a:pt x="4375" y="422"/>
                  <a:pt x="4357" y="371"/>
                </a:cubicBezTo>
                <a:cubicBezTo>
                  <a:pt x="4337" y="312"/>
                  <a:pt x="4280" y="256"/>
                  <a:pt x="4218" y="245"/>
                </a:cubicBezTo>
                <a:cubicBezTo>
                  <a:pt x="4180" y="238"/>
                  <a:pt x="4121" y="236"/>
                  <a:pt x="4112" y="282"/>
                </a:cubicBezTo>
                <a:cubicBezTo>
                  <a:pt x="4113" y="290"/>
                  <a:pt x="4113" y="299"/>
                  <a:pt x="4114" y="307"/>
                </a:cubicBezTo>
                <a:moveTo>
                  <a:pt x="4533" y="324"/>
                </a:moveTo>
                <a:cubicBezTo>
                  <a:pt x="4530" y="301"/>
                  <a:pt x="4524" y="348"/>
                  <a:pt x="4522" y="353"/>
                </a:cubicBezTo>
                <a:cubicBezTo>
                  <a:pt x="4505" y="399"/>
                  <a:pt x="4492" y="445"/>
                  <a:pt x="4486" y="494"/>
                </a:cubicBezTo>
                <a:cubicBezTo>
                  <a:pt x="4484" y="512"/>
                  <a:pt x="4484" y="530"/>
                  <a:pt x="4484" y="548"/>
                </a:cubicBezTo>
                <a:moveTo>
                  <a:pt x="4398" y="0"/>
                </a:moveTo>
                <a:cubicBezTo>
                  <a:pt x="4425" y="4"/>
                  <a:pt x="4446" y="22"/>
                  <a:pt x="4473" y="46"/>
                </a:cubicBezTo>
                <a:cubicBezTo>
                  <a:pt x="4512" y="81"/>
                  <a:pt x="4551" y="116"/>
                  <a:pt x="4592" y="150"/>
                </a:cubicBezTo>
                <a:moveTo>
                  <a:pt x="4750" y="257"/>
                </a:moveTo>
                <a:cubicBezTo>
                  <a:pt x="4752" y="272"/>
                  <a:pt x="4755" y="287"/>
                  <a:pt x="4756" y="303"/>
                </a:cubicBezTo>
                <a:cubicBezTo>
                  <a:pt x="4760" y="358"/>
                  <a:pt x="4761" y="421"/>
                  <a:pt x="4802" y="463"/>
                </a:cubicBezTo>
                <a:cubicBezTo>
                  <a:pt x="4845" y="506"/>
                  <a:pt x="4911" y="517"/>
                  <a:pt x="4970" y="513"/>
                </a:cubicBezTo>
                <a:cubicBezTo>
                  <a:pt x="5007" y="510"/>
                  <a:pt x="5029" y="489"/>
                  <a:pt x="5053" y="463"/>
                </a:cubicBezTo>
                <a:cubicBezTo>
                  <a:pt x="5060" y="455"/>
                  <a:pt x="5069" y="449"/>
                  <a:pt x="5075" y="444"/>
                </a:cubicBezTo>
                <a:cubicBezTo>
                  <a:pt x="5088" y="460"/>
                  <a:pt x="5105" y="482"/>
                  <a:pt x="5124" y="494"/>
                </a:cubicBezTo>
                <a:cubicBezTo>
                  <a:pt x="5176" y="527"/>
                  <a:pt x="5241" y="534"/>
                  <a:pt x="5301" y="529"/>
                </a:cubicBezTo>
                <a:cubicBezTo>
                  <a:pt x="5367" y="523"/>
                  <a:pt x="5430" y="485"/>
                  <a:pt x="5447" y="416"/>
                </a:cubicBezTo>
                <a:cubicBezTo>
                  <a:pt x="5467" y="334"/>
                  <a:pt x="5439" y="260"/>
                  <a:pt x="5408" y="187"/>
                </a:cubicBezTo>
                <a:cubicBezTo>
                  <a:pt x="5388" y="138"/>
                  <a:pt x="5366" y="92"/>
                  <a:pt x="5345" y="44"/>
                </a:cubicBezTo>
                <a:cubicBezTo>
                  <a:pt x="5344" y="50"/>
                  <a:pt x="5332" y="106"/>
                  <a:pt x="5332" y="118"/>
                </a:cubicBezTo>
                <a:cubicBezTo>
                  <a:pt x="5329" y="209"/>
                  <a:pt x="5337" y="280"/>
                  <a:pt x="5372" y="362"/>
                </a:cubicBezTo>
                <a:cubicBezTo>
                  <a:pt x="5397" y="422"/>
                  <a:pt x="5430" y="477"/>
                  <a:pt x="5468" y="530"/>
                </a:cubicBezTo>
                <a:moveTo>
                  <a:pt x="5273" y="345"/>
                </a:moveTo>
                <a:cubicBezTo>
                  <a:pt x="5335" y="333"/>
                  <a:pt x="5402" y="327"/>
                  <a:pt x="5466" y="317"/>
                </a:cubicBezTo>
                <a:cubicBezTo>
                  <a:pt x="5576" y="301"/>
                  <a:pt x="5702" y="287"/>
                  <a:pt x="5802" y="236"/>
                </a:cubicBezTo>
                <a:cubicBezTo>
                  <a:pt x="5819" y="227"/>
                  <a:pt x="5823" y="220"/>
                  <a:pt x="5835" y="209"/>
                </a:cubicBezTo>
                <a:cubicBezTo>
                  <a:pt x="5832" y="248"/>
                  <a:pt x="5826" y="284"/>
                  <a:pt x="5826" y="323"/>
                </a:cubicBezTo>
                <a:cubicBezTo>
                  <a:pt x="5825" y="405"/>
                  <a:pt x="5894" y="492"/>
                  <a:pt x="5875" y="573"/>
                </a:cubicBezTo>
                <a:cubicBezTo>
                  <a:pt x="5862" y="628"/>
                  <a:pt x="5769" y="629"/>
                  <a:pt x="5727" y="633"/>
                </a:cubicBezTo>
                <a:cubicBezTo>
                  <a:pt x="5688" y="637"/>
                  <a:pt x="5650" y="636"/>
                  <a:pt x="5611" y="636"/>
                </a:cubicBezTo>
                <a:moveTo>
                  <a:pt x="6676" y="285"/>
                </a:moveTo>
                <a:cubicBezTo>
                  <a:pt x="6652" y="274"/>
                  <a:pt x="6638" y="268"/>
                  <a:pt x="6609" y="267"/>
                </a:cubicBezTo>
                <a:cubicBezTo>
                  <a:pt x="6541" y="265"/>
                  <a:pt x="6475" y="263"/>
                  <a:pt x="6413" y="292"/>
                </a:cubicBezTo>
                <a:cubicBezTo>
                  <a:pt x="6356" y="320"/>
                  <a:pt x="6314" y="367"/>
                  <a:pt x="6306" y="431"/>
                </a:cubicBezTo>
                <a:cubicBezTo>
                  <a:pt x="6296" y="512"/>
                  <a:pt x="6398" y="541"/>
                  <a:pt x="6459" y="559"/>
                </a:cubicBezTo>
                <a:cubicBezTo>
                  <a:pt x="6542" y="583"/>
                  <a:pt x="6624" y="585"/>
                  <a:pt x="6710" y="589"/>
                </a:cubicBezTo>
                <a:moveTo>
                  <a:pt x="6907" y="514"/>
                </a:moveTo>
                <a:cubicBezTo>
                  <a:pt x="6924" y="459"/>
                  <a:pt x="6929" y="409"/>
                  <a:pt x="6926" y="351"/>
                </a:cubicBezTo>
                <a:cubicBezTo>
                  <a:pt x="6923" y="326"/>
                  <a:pt x="6924" y="318"/>
                  <a:pt x="6909" y="308"/>
                </a:cubicBezTo>
                <a:cubicBezTo>
                  <a:pt x="6859" y="301"/>
                  <a:pt x="6835" y="311"/>
                  <a:pt x="6798" y="348"/>
                </a:cubicBezTo>
                <a:cubicBezTo>
                  <a:pt x="6772" y="374"/>
                  <a:pt x="6732" y="433"/>
                  <a:pt x="6751" y="474"/>
                </a:cubicBezTo>
                <a:cubicBezTo>
                  <a:pt x="6773" y="521"/>
                  <a:pt x="6846" y="523"/>
                  <a:pt x="6888" y="524"/>
                </a:cubicBezTo>
                <a:cubicBezTo>
                  <a:pt x="6940" y="526"/>
                  <a:pt x="6955" y="509"/>
                  <a:pt x="6958" y="458"/>
                </a:cubicBezTo>
                <a:cubicBezTo>
                  <a:pt x="6962" y="399"/>
                  <a:pt x="6943" y="355"/>
                  <a:pt x="6906" y="310"/>
                </a:cubicBezTo>
                <a:cubicBezTo>
                  <a:pt x="6893" y="294"/>
                  <a:pt x="6861" y="255"/>
                  <a:pt x="6835" y="262"/>
                </a:cubicBezTo>
                <a:cubicBezTo>
                  <a:pt x="6823" y="265"/>
                  <a:pt x="6841" y="279"/>
                  <a:pt x="6845" y="28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00" name="Freeform 14"/>
          <p:cNvSpPr/>
          <p:nvPr/>
        </p:nvSpPr>
        <p:spPr>
          <a:xfrm>
            <a:off x="7743960" y="1946880"/>
            <a:ext cx="631080" cy="223560"/>
          </a:xfrm>
          <a:custGeom>
            <a:avLst/>
            <a:gdLst/>
            <a:ahLst/>
            <a:rect l="0" t="0" r="r" b="b"/>
            <a:pathLst>
              <a:path w="1753" h="621">
                <a:moveTo>
                  <a:pt x="0" y="7"/>
                </a:moveTo>
                <a:cubicBezTo>
                  <a:pt x="21" y="16"/>
                  <a:pt x="24" y="0"/>
                  <a:pt x="33" y="31"/>
                </a:cubicBezTo>
                <a:cubicBezTo>
                  <a:pt x="50" y="87"/>
                  <a:pt x="40" y="150"/>
                  <a:pt x="54" y="207"/>
                </a:cubicBezTo>
                <a:cubicBezTo>
                  <a:pt x="55" y="213"/>
                  <a:pt x="54" y="214"/>
                  <a:pt x="57" y="216"/>
                </a:cubicBezTo>
                <a:cubicBezTo>
                  <a:pt x="67" y="200"/>
                  <a:pt x="83" y="178"/>
                  <a:pt x="94" y="160"/>
                </a:cubicBezTo>
                <a:cubicBezTo>
                  <a:pt x="115" y="127"/>
                  <a:pt x="146" y="72"/>
                  <a:pt x="188" y="61"/>
                </a:cubicBezTo>
                <a:cubicBezTo>
                  <a:pt x="205" y="57"/>
                  <a:pt x="216" y="62"/>
                  <a:pt x="231" y="61"/>
                </a:cubicBezTo>
                <a:cubicBezTo>
                  <a:pt x="242" y="103"/>
                  <a:pt x="240" y="145"/>
                  <a:pt x="240" y="189"/>
                </a:cubicBezTo>
                <a:cubicBezTo>
                  <a:pt x="240" y="225"/>
                  <a:pt x="235" y="265"/>
                  <a:pt x="242" y="300"/>
                </a:cubicBezTo>
                <a:cubicBezTo>
                  <a:pt x="245" y="304"/>
                  <a:pt x="245" y="306"/>
                  <a:pt x="248" y="305"/>
                </a:cubicBezTo>
                <a:cubicBezTo>
                  <a:pt x="259" y="276"/>
                  <a:pt x="271" y="248"/>
                  <a:pt x="285" y="220"/>
                </a:cubicBezTo>
                <a:cubicBezTo>
                  <a:pt x="318" y="154"/>
                  <a:pt x="369" y="63"/>
                  <a:pt x="449" y="45"/>
                </a:cubicBezTo>
                <a:cubicBezTo>
                  <a:pt x="501" y="33"/>
                  <a:pt x="520" y="57"/>
                  <a:pt x="537" y="103"/>
                </a:cubicBezTo>
                <a:cubicBezTo>
                  <a:pt x="560" y="166"/>
                  <a:pt x="543" y="349"/>
                  <a:pt x="612" y="384"/>
                </a:cubicBezTo>
                <a:cubicBezTo>
                  <a:pt x="643" y="400"/>
                  <a:pt x="665" y="387"/>
                  <a:pt x="689" y="367"/>
                </a:cubicBezTo>
                <a:cubicBezTo>
                  <a:pt x="760" y="307"/>
                  <a:pt x="786" y="225"/>
                  <a:pt x="826" y="147"/>
                </a:cubicBezTo>
                <a:cubicBezTo>
                  <a:pt x="834" y="132"/>
                  <a:pt x="836" y="129"/>
                  <a:pt x="840" y="120"/>
                </a:cubicBezTo>
                <a:cubicBezTo>
                  <a:pt x="824" y="155"/>
                  <a:pt x="801" y="193"/>
                  <a:pt x="792" y="231"/>
                </a:cubicBezTo>
                <a:cubicBezTo>
                  <a:pt x="784" y="262"/>
                  <a:pt x="779" y="317"/>
                  <a:pt x="792" y="348"/>
                </a:cubicBezTo>
                <a:cubicBezTo>
                  <a:pt x="795" y="354"/>
                  <a:pt x="801" y="362"/>
                  <a:pt x="804" y="366"/>
                </a:cubicBezTo>
                <a:cubicBezTo>
                  <a:pt x="805" y="366"/>
                  <a:pt x="805" y="366"/>
                  <a:pt x="806" y="366"/>
                </a:cubicBezTo>
                <a:cubicBezTo>
                  <a:pt x="809" y="363"/>
                  <a:pt x="813" y="358"/>
                  <a:pt x="816" y="355"/>
                </a:cubicBezTo>
                <a:cubicBezTo>
                  <a:pt x="821" y="350"/>
                  <a:pt x="814" y="348"/>
                  <a:pt x="823" y="345"/>
                </a:cubicBezTo>
                <a:cubicBezTo>
                  <a:pt x="831" y="342"/>
                  <a:pt x="843" y="346"/>
                  <a:pt x="852" y="345"/>
                </a:cubicBezTo>
                <a:moveTo>
                  <a:pt x="1124" y="155"/>
                </a:moveTo>
                <a:cubicBezTo>
                  <a:pt x="1089" y="136"/>
                  <a:pt x="1054" y="131"/>
                  <a:pt x="1013" y="137"/>
                </a:cubicBezTo>
                <a:cubicBezTo>
                  <a:pt x="943" y="147"/>
                  <a:pt x="877" y="192"/>
                  <a:pt x="828" y="240"/>
                </a:cubicBezTo>
                <a:cubicBezTo>
                  <a:pt x="787" y="280"/>
                  <a:pt x="760" y="331"/>
                  <a:pt x="768" y="390"/>
                </a:cubicBezTo>
                <a:cubicBezTo>
                  <a:pt x="776" y="447"/>
                  <a:pt x="848" y="459"/>
                  <a:pt x="894" y="463"/>
                </a:cubicBezTo>
                <a:cubicBezTo>
                  <a:pt x="959" y="469"/>
                  <a:pt x="1009" y="467"/>
                  <a:pt x="1052" y="413"/>
                </a:cubicBezTo>
                <a:cubicBezTo>
                  <a:pt x="1092" y="364"/>
                  <a:pt x="1094" y="301"/>
                  <a:pt x="1095" y="241"/>
                </a:cubicBezTo>
                <a:cubicBezTo>
                  <a:pt x="1096" y="212"/>
                  <a:pt x="1095" y="186"/>
                  <a:pt x="1091" y="158"/>
                </a:cubicBezTo>
                <a:cubicBezTo>
                  <a:pt x="1045" y="153"/>
                  <a:pt x="1022" y="159"/>
                  <a:pt x="987" y="193"/>
                </a:cubicBezTo>
                <a:cubicBezTo>
                  <a:pt x="966" y="218"/>
                  <a:pt x="959" y="225"/>
                  <a:pt x="957" y="247"/>
                </a:cubicBezTo>
                <a:moveTo>
                  <a:pt x="1166" y="214"/>
                </a:moveTo>
                <a:cubicBezTo>
                  <a:pt x="1195" y="174"/>
                  <a:pt x="1219" y="148"/>
                  <a:pt x="1267" y="130"/>
                </a:cubicBezTo>
                <a:cubicBezTo>
                  <a:pt x="1308" y="115"/>
                  <a:pt x="1354" y="108"/>
                  <a:pt x="1377" y="148"/>
                </a:cubicBezTo>
                <a:cubicBezTo>
                  <a:pt x="1414" y="214"/>
                  <a:pt x="1400" y="306"/>
                  <a:pt x="1402" y="380"/>
                </a:cubicBezTo>
                <a:cubicBezTo>
                  <a:pt x="1403" y="409"/>
                  <a:pt x="1404" y="441"/>
                  <a:pt x="1408" y="470"/>
                </a:cubicBezTo>
                <a:cubicBezTo>
                  <a:pt x="1409" y="471"/>
                  <a:pt x="1409" y="471"/>
                  <a:pt x="1410" y="472"/>
                </a:cubicBezTo>
                <a:cubicBezTo>
                  <a:pt x="1414" y="456"/>
                  <a:pt x="1420" y="432"/>
                  <a:pt x="1423" y="415"/>
                </a:cubicBezTo>
                <a:cubicBezTo>
                  <a:pt x="1434" y="356"/>
                  <a:pt x="1441" y="292"/>
                  <a:pt x="1473" y="240"/>
                </a:cubicBezTo>
                <a:cubicBezTo>
                  <a:pt x="1509" y="184"/>
                  <a:pt x="1567" y="147"/>
                  <a:pt x="1631" y="134"/>
                </a:cubicBezTo>
                <a:cubicBezTo>
                  <a:pt x="1680" y="124"/>
                  <a:pt x="1730" y="122"/>
                  <a:pt x="1738" y="181"/>
                </a:cubicBezTo>
                <a:cubicBezTo>
                  <a:pt x="1752" y="280"/>
                  <a:pt x="1722" y="376"/>
                  <a:pt x="1689" y="467"/>
                </a:cubicBezTo>
                <a:cubicBezTo>
                  <a:pt x="1657" y="546"/>
                  <a:pt x="1648" y="571"/>
                  <a:pt x="1621" y="62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01" name="Freeform 15"/>
          <p:cNvSpPr/>
          <p:nvPr/>
        </p:nvSpPr>
        <p:spPr>
          <a:xfrm>
            <a:off x="7459560" y="1930680"/>
            <a:ext cx="1529280" cy="114480"/>
          </a:xfrm>
          <a:custGeom>
            <a:avLst/>
            <a:gdLst/>
            <a:ahLst/>
            <a:rect l="0" t="0" r="r" b="b"/>
            <a:pathLst>
              <a:path w="4248" h="318">
                <a:moveTo>
                  <a:pt x="4247" y="71"/>
                </a:moveTo>
                <a:cubicBezTo>
                  <a:pt x="2833" y="65"/>
                  <a:pt x="1419" y="59"/>
                  <a:pt x="5" y="53"/>
                </a:cubicBezTo>
                <a:cubicBezTo>
                  <a:pt x="8" y="53"/>
                  <a:pt x="0" y="0"/>
                  <a:pt x="34" y="23"/>
                </a:cubicBezTo>
                <a:cubicBezTo>
                  <a:pt x="74" y="49"/>
                  <a:pt x="93" y="75"/>
                  <a:pt x="110" y="123"/>
                </a:cubicBezTo>
                <a:cubicBezTo>
                  <a:pt x="126" y="168"/>
                  <a:pt x="116" y="217"/>
                  <a:pt x="119" y="263"/>
                </a:cubicBezTo>
                <a:cubicBezTo>
                  <a:pt x="122" y="247"/>
                  <a:pt x="97" y="260"/>
                  <a:pt x="104" y="246"/>
                </a:cubicBezTo>
                <a:cubicBezTo>
                  <a:pt x="138" y="173"/>
                  <a:pt x="206" y="114"/>
                  <a:pt x="293" y="116"/>
                </a:cubicBezTo>
                <a:cubicBezTo>
                  <a:pt x="342" y="117"/>
                  <a:pt x="342" y="130"/>
                  <a:pt x="356" y="171"/>
                </a:cubicBezTo>
                <a:cubicBezTo>
                  <a:pt x="363" y="193"/>
                  <a:pt x="356" y="226"/>
                  <a:pt x="351" y="246"/>
                </a:cubicBezTo>
                <a:cubicBezTo>
                  <a:pt x="350" y="251"/>
                  <a:pt x="341" y="245"/>
                  <a:pt x="341" y="250"/>
                </a:cubicBezTo>
                <a:cubicBezTo>
                  <a:pt x="341" y="233"/>
                  <a:pt x="341" y="227"/>
                  <a:pt x="341" y="215"/>
                </a:cubicBezTo>
                <a:cubicBezTo>
                  <a:pt x="399" y="155"/>
                  <a:pt x="432" y="118"/>
                  <a:pt x="511" y="89"/>
                </a:cubicBezTo>
                <a:cubicBezTo>
                  <a:pt x="516" y="89"/>
                  <a:pt x="521" y="89"/>
                  <a:pt x="526" y="89"/>
                </a:cubicBezTo>
                <a:cubicBezTo>
                  <a:pt x="553" y="167"/>
                  <a:pt x="579" y="242"/>
                  <a:pt x="611" y="31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02" name="Freeform 16"/>
          <p:cNvSpPr/>
          <p:nvPr/>
        </p:nvSpPr>
        <p:spPr>
          <a:xfrm>
            <a:off x="3202920" y="2536200"/>
            <a:ext cx="714240" cy="223200"/>
          </a:xfrm>
          <a:custGeom>
            <a:avLst/>
            <a:gdLst/>
            <a:ahLst/>
            <a:rect l="0" t="0" r="r" b="b"/>
            <a:pathLst>
              <a:path w="1984" h="620">
                <a:moveTo>
                  <a:pt x="190" y="33"/>
                </a:moveTo>
                <a:cubicBezTo>
                  <a:pt x="180" y="90"/>
                  <a:pt x="173" y="164"/>
                  <a:pt x="165" y="227"/>
                </a:cubicBezTo>
                <a:cubicBezTo>
                  <a:pt x="153" y="321"/>
                  <a:pt x="142" y="416"/>
                  <a:pt x="117" y="508"/>
                </a:cubicBezTo>
                <a:cubicBezTo>
                  <a:pt x="103" y="559"/>
                  <a:pt x="91" y="596"/>
                  <a:pt x="44" y="619"/>
                </a:cubicBezTo>
                <a:cubicBezTo>
                  <a:pt x="38" y="619"/>
                  <a:pt x="31" y="619"/>
                  <a:pt x="25" y="619"/>
                </a:cubicBezTo>
                <a:cubicBezTo>
                  <a:pt x="0" y="577"/>
                  <a:pt x="0" y="526"/>
                  <a:pt x="5" y="475"/>
                </a:cubicBezTo>
                <a:cubicBezTo>
                  <a:pt x="13" y="397"/>
                  <a:pt x="43" y="318"/>
                  <a:pt x="77" y="248"/>
                </a:cubicBezTo>
                <a:cubicBezTo>
                  <a:pt x="116" y="169"/>
                  <a:pt x="163" y="86"/>
                  <a:pt x="244" y="44"/>
                </a:cubicBezTo>
                <a:cubicBezTo>
                  <a:pt x="330" y="0"/>
                  <a:pt x="400" y="33"/>
                  <a:pt x="462" y="95"/>
                </a:cubicBezTo>
                <a:cubicBezTo>
                  <a:pt x="525" y="160"/>
                  <a:pt x="572" y="244"/>
                  <a:pt x="623" y="319"/>
                </a:cubicBezTo>
                <a:cubicBezTo>
                  <a:pt x="655" y="365"/>
                  <a:pt x="689" y="420"/>
                  <a:pt x="735" y="454"/>
                </a:cubicBezTo>
                <a:cubicBezTo>
                  <a:pt x="753" y="464"/>
                  <a:pt x="758" y="467"/>
                  <a:pt x="771" y="465"/>
                </a:cubicBezTo>
                <a:moveTo>
                  <a:pt x="378" y="408"/>
                </a:moveTo>
                <a:cubicBezTo>
                  <a:pt x="475" y="406"/>
                  <a:pt x="571" y="401"/>
                  <a:pt x="668" y="400"/>
                </a:cubicBezTo>
                <a:cubicBezTo>
                  <a:pt x="760" y="399"/>
                  <a:pt x="852" y="400"/>
                  <a:pt x="944" y="400"/>
                </a:cubicBezTo>
                <a:moveTo>
                  <a:pt x="1450" y="496"/>
                </a:moveTo>
                <a:cubicBezTo>
                  <a:pt x="1448" y="498"/>
                  <a:pt x="1471" y="501"/>
                  <a:pt x="1453" y="504"/>
                </a:cubicBezTo>
                <a:cubicBezTo>
                  <a:pt x="1401" y="511"/>
                  <a:pt x="1328" y="453"/>
                  <a:pt x="1293" y="422"/>
                </a:cubicBezTo>
                <a:cubicBezTo>
                  <a:pt x="1257" y="390"/>
                  <a:pt x="1203" y="321"/>
                  <a:pt x="1226" y="267"/>
                </a:cubicBezTo>
                <a:cubicBezTo>
                  <a:pt x="1271" y="161"/>
                  <a:pt x="1441" y="139"/>
                  <a:pt x="1535" y="134"/>
                </a:cubicBezTo>
                <a:cubicBezTo>
                  <a:pt x="1659" y="128"/>
                  <a:pt x="1782" y="142"/>
                  <a:pt x="1891" y="205"/>
                </a:cubicBezTo>
                <a:cubicBezTo>
                  <a:pt x="1963" y="247"/>
                  <a:pt x="1980" y="297"/>
                  <a:pt x="1982" y="373"/>
                </a:cubicBezTo>
                <a:cubicBezTo>
                  <a:pt x="1983" y="414"/>
                  <a:pt x="1969" y="423"/>
                  <a:pt x="1950" y="455"/>
                </a:cubicBezTo>
                <a:cubicBezTo>
                  <a:pt x="1950" y="456"/>
                  <a:pt x="1950" y="458"/>
                  <a:pt x="1950" y="45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03" name="Freeform 17"/>
          <p:cNvSpPr/>
          <p:nvPr/>
        </p:nvSpPr>
        <p:spPr>
          <a:xfrm>
            <a:off x="4100400" y="2451240"/>
            <a:ext cx="903960" cy="435240"/>
          </a:xfrm>
          <a:custGeom>
            <a:avLst/>
            <a:gdLst/>
            <a:ahLst/>
            <a:rect l="0" t="0" r="r" b="b"/>
            <a:pathLst>
              <a:path w="2511" h="1209">
                <a:moveTo>
                  <a:pt x="0" y="401"/>
                </a:moveTo>
                <a:cubicBezTo>
                  <a:pt x="1" y="409"/>
                  <a:pt x="9" y="451"/>
                  <a:pt x="14" y="468"/>
                </a:cubicBezTo>
                <a:cubicBezTo>
                  <a:pt x="36" y="542"/>
                  <a:pt x="40" y="618"/>
                  <a:pt x="58" y="692"/>
                </a:cubicBezTo>
                <a:cubicBezTo>
                  <a:pt x="62" y="709"/>
                  <a:pt x="68" y="726"/>
                  <a:pt x="72" y="742"/>
                </a:cubicBezTo>
                <a:cubicBezTo>
                  <a:pt x="72" y="708"/>
                  <a:pt x="72" y="679"/>
                  <a:pt x="63" y="646"/>
                </a:cubicBezTo>
                <a:cubicBezTo>
                  <a:pt x="45" y="582"/>
                  <a:pt x="16" y="525"/>
                  <a:pt x="11" y="456"/>
                </a:cubicBezTo>
                <a:cubicBezTo>
                  <a:pt x="6" y="388"/>
                  <a:pt x="8" y="325"/>
                  <a:pt x="69" y="283"/>
                </a:cubicBezTo>
                <a:cubicBezTo>
                  <a:pt x="117" y="249"/>
                  <a:pt x="199" y="252"/>
                  <a:pt x="247" y="283"/>
                </a:cubicBezTo>
                <a:cubicBezTo>
                  <a:pt x="307" y="320"/>
                  <a:pt x="333" y="391"/>
                  <a:pt x="324" y="459"/>
                </a:cubicBezTo>
                <a:cubicBezTo>
                  <a:pt x="316" y="520"/>
                  <a:pt x="262" y="549"/>
                  <a:pt x="210" y="570"/>
                </a:cubicBezTo>
                <a:cubicBezTo>
                  <a:pt x="196" y="576"/>
                  <a:pt x="179" y="579"/>
                  <a:pt x="165" y="583"/>
                </a:cubicBezTo>
                <a:cubicBezTo>
                  <a:pt x="233" y="583"/>
                  <a:pt x="309" y="572"/>
                  <a:pt x="371" y="603"/>
                </a:cubicBezTo>
                <a:cubicBezTo>
                  <a:pt x="412" y="625"/>
                  <a:pt x="413" y="644"/>
                  <a:pt x="418" y="683"/>
                </a:cubicBezTo>
                <a:cubicBezTo>
                  <a:pt x="377" y="734"/>
                  <a:pt x="324" y="743"/>
                  <a:pt x="258" y="749"/>
                </a:cubicBezTo>
                <a:cubicBezTo>
                  <a:pt x="196" y="754"/>
                  <a:pt x="108" y="764"/>
                  <a:pt x="48" y="746"/>
                </a:cubicBezTo>
                <a:cubicBezTo>
                  <a:pt x="31" y="734"/>
                  <a:pt x="25" y="731"/>
                  <a:pt x="30" y="715"/>
                </a:cubicBezTo>
                <a:moveTo>
                  <a:pt x="915" y="517"/>
                </a:moveTo>
                <a:cubicBezTo>
                  <a:pt x="893" y="512"/>
                  <a:pt x="927" y="514"/>
                  <a:pt x="950" y="514"/>
                </a:cubicBezTo>
                <a:cubicBezTo>
                  <a:pt x="1097" y="514"/>
                  <a:pt x="1385" y="455"/>
                  <a:pt x="1516" y="521"/>
                </a:cubicBezTo>
                <a:cubicBezTo>
                  <a:pt x="1516" y="522"/>
                  <a:pt x="1516" y="525"/>
                  <a:pt x="1516" y="526"/>
                </a:cubicBezTo>
                <a:moveTo>
                  <a:pt x="901" y="727"/>
                </a:moveTo>
                <a:cubicBezTo>
                  <a:pt x="994" y="732"/>
                  <a:pt x="1087" y="732"/>
                  <a:pt x="1180" y="732"/>
                </a:cubicBezTo>
                <a:cubicBezTo>
                  <a:pt x="1336" y="732"/>
                  <a:pt x="1492" y="741"/>
                  <a:pt x="1644" y="713"/>
                </a:cubicBezTo>
                <a:cubicBezTo>
                  <a:pt x="1748" y="687"/>
                  <a:pt x="1783" y="678"/>
                  <a:pt x="1849" y="650"/>
                </a:cubicBezTo>
                <a:moveTo>
                  <a:pt x="2187" y="294"/>
                </a:moveTo>
                <a:cubicBezTo>
                  <a:pt x="2180" y="248"/>
                  <a:pt x="2179" y="256"/>
                  <a:pt x="2121" y="293"/>
                </a:cubicBezTo>
                <a:cubicBezTo>
                  <a:pt x="2026" y="352"/>
                  <a:pt x="1900" y="440"/>
                  <a:pt x="1876" y="560"/>
                </a:cubicBezTo>
                <a:cubicBezTo>
                  <a:pt x="1856" y="655"/>
                  <a:pt x="1944" y="689"/>
                  <a:pt x="2021" y="701"/>
                </a:cubicBezTo>
                <a:cubicBezTo>
                  <a:pt x="2124" y="718"/>
                  <a:pt x="2248" y="716"/>
                  <a:pt x="2347" y="680"/>
                </a:cubicBezTo>
                <a:cubicBezTo>
                  <a:pt x="2430" y="651"/>
                  <a:pt x="2489" y="596"/>
                  <a:pt x="2499" y="507"/>
                </a:cubicBezTo>
                <a:cubicBezTo>
                  <a:pt x="2510" y="412"/>
                  <a:pt x="2440" y="349"/>
                  <a:pt x="2362" y="309"/>
                </a:cubicBezTo>
                <a:cubicBezTo>
                  <a:pt x="2291" y="271"/>
                  <a:pt x="2200" y="259"/>
                  <a:pt x="2121" y="269"/>
                </a:cubicBezTo>
                <a:cubicBezTo>
                  <a:pt x="2079" y="274"/>
                  <a:pt x="2096" y="281"/>
                  <a:pt x="2080" y="302"/>
                </a:cubicBezTo>
                <a:moveTo>
                  <a:pt x="2279" y="0"/>
                </a:moveTo>
                <a:cubicBezTo>
                  <a:pt x="2261" y="30"/>
                  <a:pt x="2259" y="38"/>
                  <a:pt x="2248" y="72"/>
                </a:cubicBezTo>
                <a:cubicBezTo>
                  <a:pt x="2204" y="225"/>
                  <a:pt x="2144" y="375"/>
                  <a:pt x="2091" y="525"/>
                </a:cubicBezTo>
                <a:cubicBezTo>
                  <a:pt x="2031" y="694"/>
                  <a:pt x="1967" y="865"/>
                  <a:pt x="1950" y="1046"/>
                </a:cubicBezTo>
                <a:cubicBezTo>
                  <a:pt x="1945" y="1100"/>
                  <a:pt x="1947" y="1154"/>
                  <a:pt x="1947" y="120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04" name="Freeform 18"/>
          <p:cNvSpPr/>
          <p:nvPr/>
        </p:nvSpPr>
        <p:spPr>
          <a:xfrm>
            <a:off x="5291280" y="2809800"/>
            <a:ext cx="51840" cy="130680"/>
          </a:xfrm>
          <a:custGeom>
            <a:avLst/>
            <a:gdLst/>
            <a:ahLst/>
            <a:rect l="0" t="0" r="r" b="b"/>
            <a:pathLst>
              <a:path w="144" h="363">
                <a:moveTo>
                  <a:pt x="119" y="0"/>
                </a:moveTo>
                <a:cubicBezTo>
                  <a:pt x="131" y="12"/>
                  <a:pt x="143" y="26"/>
                  <a:pt x="134" y="47"/>
                </a:cubicBezTo>
                <a:cubicBezTo>
                  <a:pt x="108" y="105"/>
                  <a:pt x="69" y="154"/>
                  <a:pt x="45" y="215"/>
                </a:cubicBezTo>
                <a:cubicBezTo>
                  <a:pt x="27" y="264"/>
                  <a:pt x="15" y="312"/>
                  <a:pt x="0" y="36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05" name="Freeform 19"/>
          <p:cNvSpPr/>
          <p:nvPr/>
        </p:nvSpPr>
        <p:spPr>
          <a:xfrm>
            <a:off x="5537880" y="2516040"/>
            <a:ext cx="910080" cy="350640"/>
          </a:xfrm>
          <a:custGeom>
            <a:avLst/>
            <a:gdLst/>
            <a:ahLst/>
            <a:rect l="0" t="0" r="r" b="b"/>
            <a:pathLst>
              <a:path w="2528" h="974">
                <a:moveTo>
                  <a:pt x="134" y="394"/>
                </a:moveTo>
                <a:cubicBezTo>
                  <a:pt x="132" y="398"/>
                  <a:pt x="111" y="420"/>
                  <a:pt x="106" y="434"/>
                </a:cubicBezTo>
                <a:cubicBezTo>
                  <a:pt x="94" y="464"/>
                  <a:pt x="95" y="485"/>
                  <a:pt x="92" y="516"/>
                </a:cubicBezTo>
                <a:cubicBezTo>
                  <a:pt x="134" y="524"/>
                  <a:pt x="174" y="535"/>
                  <a:pt x="220" y="519"/>
                </a:cubicBezTo>
                <a:cubicBezTo>
                  <a:pt x="276" y="499"/>
                  <a:pt x="369" y="422"/>
                  <a:pt x="337" y="350"/>
                </a:cubicBezTo>
                <a:cubicBezTo>
                  <a:pt x="317" y="304"/>
                  <a:pt x="250" y="299"/>
                  <a:pt x="204" y="311"/>
                </a:cubicBezTo>
                <a:cubicBezTo>
                  <a:pt x="89" y="342"/>
                  <a:pt x="8" y="448"/>
                  <a:pt x="3" y="561"/>
                </a:cubicBezTo>
                <a:cubicBezTo>
                  <a:pt x="0" y="638"/>
                  <a:pt x="88" y="646"/>
                  <a:pt x="150" y="650"/>
                </a:cubicBezTo>
                <a:cubicBezTo>
                  <a:pt x="245" y="657"/>
                  <a:pt x="335" y="654"/>
                  <a:pt x="417" y="601"/>
                </a:cubicBezTo>
                <a:cubicBezTo>
                  <a:pt x="506" y="544"/>
                  <a:pt x="512" y="441"/>
                  <a:pt x="513" y="346"/>
                </a:cubicBezTo>
                <a:cubicBezTo>
                  <a:pt x="513" y="323"/>
                  <a:pt x="513" y="319"/>
                  <a:pt x="513" y="305"/>
                </a:cubicBezTo>
                <a:cubicBezTo>
                  <a:pt x="517" y="333"/>
                  <a:pt x="522" y="371"/>
                  <a:pt x="528" y="400"/>
                </a:cubicBezTo>
                <a:cubicBezTo>
                  <a:pt x="544" y="475"/>
                  <a:pt x="566" y="575"/>
                  <a:pt x="625" y="630"/>
                </a:cubicBezTo>
                <a:cubicBezTo>
                  <a:pt x="635" y="636"/>
                  <a:pt x="637" y="638"/>
                  <a:pt x="644" y="636"/>
                </a:cubicBezTo>
                <a:cubicBezTo>
                  <a:pt x="661" y="615"/>
                  <a:pt x="680" y="590"/>
                  <a:pt x="696" y="564"/>
                </a:cubicBezTo>
                <a:cubicBezTo>
                  <a:pt x="729" y="511"/>
                  <a:pt x="783" y="413"/>
                  <a:pt x="862" y="432"/>
                </a:cubicBezTo>
                <a:cubicBezTo>
                  <a:pt x="908" y="443"/>
                  <a:pt x="902" y="472"/>
                  <a:pt x="906" y="510"/>
                </a:cubicBezTo>
                <a:cubicBezTo>
                  <a:pt x="908" y="532"/>
                  <a:pt x="898" y="533"/>
                  <a:pt x="895" y="548"/>
                </a:cubicBezTo>
                <a:cubicBezTo>
                  <a:pt x="899" y="538"/>
                  <a:pt x="888" y="531"/>
                  <a:pt x="895" y="523"/>
                </a:cubicBezTo>
                <a:cubicBezTo>
                  <a:pt x="934" y="483"/>
                  <a:pt x="1010" y="456"/>
                  <a:pt x="1066" y="460"/>
                </a:cubicBezTo>
                <a:cubicBezTo>
                  <a:pt x="1118" y="464"/>
                  <a:pt x="1135" y="489"/>
                  <a:pt x="1154" y="538"/>
                </a:cubicBezTo>
                <a:cubicBezTo>
                  <a:pt x="1172" y="586"/>
                  <a:pt x="1167" y="642"/>
                  <a:pt x="1191" y="687"/>
                </a:cubicBezTo>
                <a:cubicBezTo>
                  <a:pt x="1194" y="689"/>
                  <a:pt x="1198" y="690"/>
                  <a:pt x="1201" y="692"/>
                </a:cubicBezTo>
                <a:cubicBezTo>
                  <a:pt x="1239" y="679"/>
                  <a:pt x="1248" y="672"/>
                  <a:pt x="1273" y="634"/>
                </a:cubicBezTo>
                <a:cubicBezTo>
                  <a:pt x="1316" y="569"/>
                  <a:pt x="1305" y="507"/>
                  <a:pt x="1327" y="438"/>
                </a:cubicBezTo>
                <a:cubicBezTo>
                  <a:pt x="1336" y="409"/>
                  <a:pt x="1352" y="416"/>
                  <a:pt x="1360" y="403"/>
                </a:cubicBezTo>
                <a:cubicBezTo>
                  <a:pt x="1385" y="436"/>
                  <a:pt x="1399" y="467"/>
                  <a:pt x="1409" y="519"/>
                </a:cubicBezTo>
                <a:cubicBezTo>
                  <a:pt x="1422" y="586"/>
                  <a:pt x="1435" y="655"/>
                  <a:pt x="1445" y="722"/>
                </a:cubicBezTo>
                <a:cubicBezTo>
                  <a:pt x="1445" y="731"/>
                  <a:pt x="1445" y="732"/>
                  <a:pt x="1445" y="738"/>
                </a:cubicBezTo>
                <a:cubicBezTo>
                  <a:pt x="1419" y="712"/>
                  <a:pt x="1402" y="685"/>
                  <a:pt x="1388" y="643"/>
                </a:cubicBezTo>
                <a:cubicBezTo>
                  <a:pt x="1368" y="583"/>
                  <a:pt x="1363" y="521"/>
                  <a:pt x="1366" y="459"/>
                </a:cubicBezTo>
                <a:cubicBezTo>
                  <a:pt x="1369" y="398"/>
                  <a:pt x="1403" y="337"/>
                  <a:pt x="1451" y="298"/>
                </a:cubicBezTo>
                <a:cubicBezTo>
                  <a:pt x="1496" y="262"/>
                  <a:pt x="1573" y="246"/>
                  <a:pt x="1604" y="298"/>
                </a:cubicBezTo>
                <a:cubicBezTo>
                  <a:pt x="1632" y="345"/>
                  <a:pt x="1584" y="412"/>
                  <a:pt x="1552" y="441"/>
                </a:cubicBezTo>
                <a:cubicBezTo>
                  <a:pt x="1524" y="466"/>
                  <a:pt x="1491" y="474"/>
                  <a:pt x="1455" y="471"/>
                </a:cubicBezTo>
                <a:cubicBezTo>
                  <a:pt x="1451" y="467"/>
                  <a:pt x="1446" y="464"/>
                  <a:pt x="1442" y="460"/>
                </a:cubicBezTo>
                <a:moveTo>
                  <a:pt x="1836" y="0"/>
                </a:moveTo>
                <a:cubicBezTo>
                  <a:pt x="1836" y="107"/>
                  <a:pt x="1825" y="220"/>
                  <a:pt x="1843" y="325"/>
                </a:cubicBezTo>
                <a:cubicBezTo>
                  <a:pt x="1854" y="388"/>
                  <a:pt x="1880" y="449"/>
                  <a:pt x="1906" y="506"/>
                </a:cubicBezTo>
                <a:cubicBezTo>
                  <a:pt x="1909" y="513"/>
                  <a:pt x="1912" y="519"/>
                  <a:pt x="1915" y="526"/>
                </a:cubicBezTo>
                <a:moveTo>
                  <a:pt x="1663" y="319"/>
                </a:moveTo>
                <a:cubicBezTo>
                  <a:pt x="1708" y="313"/>
                  <a:pt x="1767" y="307"/>
                  <a:pt x="1818" y="311"/>
                </a:cubicBezTo>
                <a:cubicBezTo>
                  <a:pt x="1892" y="317"/>
                  <a:pt x="1991" y="327"/>
                  <a:pt x="2056" y="366"/>
                </a:cubicBezTo>
                <a:cubicBezTo>
                  <a:pt x="2083" y="382"/>
                  <a:pt x="2089" y="397"/>
                  <a:pt x="2124" y="395"/>
                </a:cubicBezTo>
                <a:cubicBezTo>
                  <a:pt x="2164" y="393"/>
                  <a:pt x="2193" y="368"/>
                  <a:pt x="2222" y="341"/>
                </a:cubicBezTo>
                <a:cubicBezTo>
                  <a:pt x="2237" y="327"/>
                  <a:pt x="2245" y="325"/>
                  <a:pt x="2260" y="316"/>
                </a:cubicBezTo>
                <a:cubicBezTo>
                  <a:pt x="2269" y="341"/>
                  <a:pt x="2274" y="374"/>
                  <a:pt x="2277" y="407"/>
                </a:cubicBezTo>
                <a:cubicBezTo>
                  <a:pt x="2281" y="463"/>
                  <a:pt x="2289" y="515"/>
                  <a:pt x="2316" y="565"/>
                </a:cubicBezTo>
                <a:cubicBezTo>
                  <a:pt x="2346" y="621"/>
                  <a:pt x="2392" y="645"/>
                  <a:pt x="2445" y="671"/>
                </a:cubicBezTo>
                <a:cubicBezTo>
                  <a:pt x="2426" y="668"/>
                  <a:pt x="2409" y="675"/>
                  <a:pt x="2392" y="665"/>
                </a:cubicBezTo>
                <a:cubicBezTo>
                  <a:pt x="2367" y="650"/>
                  <a:pt x="2347" y="618"/>
                  <a:pt x="2335" y="592"/>
                </a:cubicBezTo>
                <a:cubicBezTo>
                  <a:pt x="2320" y="560"/>
                  <a:pt x="2309" y="510"/>
                  <a:pt x="2318" y="476"/>
                </a:cubicBezTo>
                <a:cubicBezTo>
                  <a:pt x="2333" y="420"/>
                  <a:pt x="2408" y="386"/>
                  <a:pt x="2455" y="362"/>
                </a:cubicBezTo>
                <a:cubicBezTo>
                  <a:pt x="2478" y="350"/>
                  <a:pt x="2498" y="351"/>
                  <a:pt x="2522" y="346"/>
                </a:cubicBezTo>
                <a:cubicBezTo>
                  <a:pt x="2527" y="346"/>
                  <a:pt x="2527" y="346"/>
                  <a:pt x="2519" y="346"/>
                </a:cubicBezTo>
                <a:cubicBezTo>
                  <a:pt x="2499" y="345"/>
                  <a:pt x="2474" y="324"/>
                  <a:pt x="2459" y="338"/>
                </a:cubicBezTo>
                <a:cubicBezTo>
                  <a:pt x="2449" y="347"/>
                  <a:pt x="2455" y="342"/>
                  <a:pt x="2452" y="367"/>
                </a:cubicBezTo>
                <a:cubicBezTo>
                  <a:pt x="2436" y="503"/>
                  <a:pt x="2458" y="642"/>
                  <a:pt x="2441" y="779"/>
                </a:cubicBezTo>
                <a:cubicBezTo>
                  <a:pt x="2435" y="831"/>
                  <a:pt x="2424" y="932"/>
                  <a:pt x="2370" y="961"/>
                </a:cubicBezTo>
                <a:cubicBezTo>
                  <a:pt x="2348" y="973"/>
                  <a:pt x="2325" y="961"/>
                  <a:pt x="2307" y="951"/>
                </a:cubicBezTo>
                <a:cubicBezTo>
                  <a:pt x="2247" y="918"/>
                  <a:pt x="2198" y="844"/>
                  <a:pt x="2156" y="79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06" name="Freeform 20"/>
          <p:cNvSpPr/>
          <p:nvPr/>
        </p:nvSpPr>
        <p:spPr>
          <a:xfrm>
            <a:off x="6675480" y="2464560"/>
            <a:ext cx="498600" cy="254880"/>
          </a:xfrm>
          <a:custGeom>
            <a:avLst/>
            <a:gdLst/>
            <a:ahLst/>
            <a:rect l="0" t="0" r="r" b="b"/>
            <a:pathLst>
              <a:path w="1385" h="708">
                <a:moveTo>
                  <a:pt x="294" y="344"/>
                </a:moveTo>
                <a:cubicBezTo>
                  <a:pt x="279" y="300"/>
                  <a:pt x="233" y="314"/>
                  <a:pt x="189" y="314"/>
                </a:cubicBezTo>
                <a:cubicBezTo>
                  <a:pt x="151" y="314"/>
                  <a:pt x="104" y="304"/>
                  <a:pt x="93" y="353"/>
                </a:cubicBezTo>
                <a:cubicBezTo>
                  <a:pt x="81" y="406"/>
                  <a:pt x="113" y="432"/>
                  <a:pt x="151" y="465"/>
                </a:cubicBezTo>
                <a:cubicBezTo>
                  <a:pt x="201" y="508"/>
                  <a:pt x="260" y="540"/>
                  <a:pt x="302" y="591"/>
                </a:cubicBezTo>
                <a:cubicBezTo>
                  <a:pt x="324" y="617"/>
                  <a:pt x="325" y="635"/>
                  <a:pt x="327" y="666"/>
                </a:cubicBezTo>
                <a:cubicBezTo>
                  <a:pt x="276" y="690"/>
                  <a:pt x="222" y="688"/>
                  <a:pt x="165" y="686"/>
                </a:cubicBezTo>
                <a:cubicBezTo>
                  <a:pt x="124" y="684"/>
                  <a:pt x="38" y="682"/>
                  <a:pt x="16" y="636"/>
                </a:cubicBezTo>
                <a:cubicBezTo>
                  <a:pt x="0" y="602"/>
                  <a:pt x="46" y="586"/>
                  <a:pt x="63" y="574"/>
                </a:cubicBezTo>
                <a:moveTo>
                  <a:pt x="504" y="392"/>
                </a:moveTo>
                <a:cubicBezTo>
                  <a:pt x="536" y="386"/>
                  <a:pt x="522" y="372"/>
                  <a:pt x="531" y="398"/>
                </a:cubicBezTo>
                <a:cubicBezTo>
                  <a:pt x="541" y="429"/>
                  <a:pt x="521" y="464"/>
                  <a:pt x="525" y="495"/>
                </a:cubicBezTo>
                <a:cubicBezTo>
                  <a:pt x="530" y="535"/>
                  <a:pt x="544" y="540"/>
                  <a:pt x="586" y="543"/>
                </a:cubicBezTo>
                <a:cubicBezTo>
                  <a:pt x="630" y="546"/>
                  <a:pt x="666" y="545"/>
                  <a:pt x="698" y="511"/>
                </a:cubicBezTo>
                <a:cubicBezTo>
                  <a:pt x="712" y="496"/>
                  <a:pt x="736" y="437"/>
                  <a:pt x="720" y="417"/>
                </a:cubicBezTo>
                <a:cubicBezTo>
                  <a:pt x="700" y="391"/>
                  <a:pt x="661" y="384"/>
                  <a:pt x="628" y="393"/>
                </a:cubicBezTo>
                <a:cubicBezTo>
                  <a:pt x="577" y="407"/>
                  <a:pt x="552" y="450"/>
                  <a:pt x="547" y="499"/>
                </a:cubicBezTo>
                <a:cubicBezTo>
                  <a:pt x="541" y="564"/>
                  <a:pt x="612" y="592"/>
                  <a:pt x="665" y="606"/>
                </a:cubicBezTo>
                <a:cubicBezTo>
                  <a:pt x="747" y="627"/>
                  <a:pt x="865" y="629"/>
                  <a:pt x="947" y="607"/>
                </a:cubicBezTo>
                <a:cubicBezTo>
                  <a:pt x="1021" y="587"/>
                  <a:pt x="1082" y="535"/>
                  <a:pt x="1101" y="459"/>
                </a:cubicBezTo>
                <a:cubicBezTo>
                  <a:pt x="1119" y="388"/>
                  <a:pt x="1107" y="302"/>
                  <a:pt x="1088" y="233"/>
                </a:cubicBezTo>
                <a:cubicBezTo>
                  <a:pt x="1069" y="163"/>
                  <a:pt x="1042" y="87"/>
                  <a:pt x="1007" y="24"/>
                </a:cubicBezTo>
                <a:cubicBezTo>
                  <a:pt x="994" y="7"/>
                  <a:pt x="992" y="0"/>
                  <a:pt x="977" y="3"/>
                </a:cubicBezTo>
                <a:cubicBezTo>
                  <a:pt x="953" y="59"/>
                  <a:pt x="935" y="120"/>
                  <a:pt x="932" y="191"/>
                </a:cubicBezTo>
                <a:cubicBezTo>
                  <a:pt x="926" y="323"/>
                  <a:pt x="928" y="455"/>
                  <a:pt x="975" y="580"/>
                </a:cubicBezTo>
                <a:cubicBezTo>
                  <a:pt x="989" y="616"/>
                  <a:pt x="1011" y="679"/>
                  <a:pt x="1049" y="698"/>
                </a:cubicBezTo>
                <a:cubicBezTo>
                  <a:pt x="1067" y="707"/>
                  <a:pt x="1075" y="704"/>
                  <a:pt x="1086" y="689"/>
                </a:cubicBezTo>
                <a:cubicBezTo>
                  <a:pt x="1096" y="675"/>
                  <a:pt x="1098" y="642"/>
                  <a:pt x="1101" y="626"/>
                </a:cubicBezTo>
                <a:moveTo>
                  <a:pt x="902" y="347"/>
                </a:moveTo>
                <a:cubicBezTo>
                  <a:pt x="886" y="340"/>
                  <a:pt x="870" y="332"/>
                  <a:pt x="855" y="324"/>
                </a:cubicBezTo>
                <a:cubicBezTo>
                  <a:pt x="863" y="323"/>
                  <a:pt x="894" y="319"/>
                  <a:pt x="904" y="319"/>
                </a:cubicBezTo>
                <a:cubicBezTo>
                  <a:pt x="1039" y="318"/>
                  <a:pt x="1173" y="318"/>
                  <a:pt x="1308" y="310"/>
                </a:cubicBezTo>
                <a:cubicBezTo>
                  <a:pt x="1332" y="309"/>
                  <a:pt x="1360" y="304"/>
                  <a:pt x="1384" y="305"/>
                </a:cubicBezTo>
                <a:cubicBezTo>
                  <a:pt x="1384" y="306"/>
                  <a:pt x="1384" y="306"/>
                  <a:pt x="1384" y="30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07" name="Freeform 21"/>
          <p:cNvSpPr/>
          <p:nvPr/>
        </p:nvSpPr>
        <p:spPr>
          <a:xfrm>
            <a:off x="716760" y="3165480"/>
            <a:ext cx="699480" cy="263880"/>
          </a:xfrm>
          <a:custGeom>
            <a:avLst/>
            <a:gdLst/>
            <a:ahLst/>
            <a:rect l="0" t="0" r="r" b="b"/>
            <a:pathLst>
              <a:path w="1943" h="733">
                <a:moveTo>
                  <a:pt x="347" y="59"/>
                </a:moveTo>
                <a:cubicBezTo>
                  <a:pt x="330" y="39"/>
                  <a:pt x="318" y="25"/>
                  <a:pt x="296" y="11"/>
                </a:cubicBezTo>
                <a:cubicBezTo>
                  <a:pt x="291" y="10"/>
                  <a:pt x="289" y="11"/>
                  <a:pt x="290" y="8"/>
                </a:cubicBezTo>
                <a:cubicBezTo>
                  <a:pt x="290" y="191"/>
                  <a:pt x="215" y="557"/>
                  <a:pt x="300" y="717"/>
                </a:cubicBezTo>
                <a:cubicBezTo>
                  <a:pt x="305" y="722"/>
                  <a:pt x="309" y="727"/>
                  <a:pt x="314" y="732"/>
                </a:cubicBezTo>
                <a:moveTo>
                  <a:pt x="11" y="359"/>
                </a:moveTo>
                <a:cubicBezTo>
                  <a:pt x="18" y="358"/>
                  <a:pt x="0" y="344"/>
                  <a:pt x="50" y="346"/>
                </a:cubicBezTo>
                <a:cubicBezTo>
                  <a:pt x="124" y="349"/>
                  <a:pt x="196" y="359"/>
                  <a:pt x="269" y="359"/>
                </a:cubicBezTo>
                <a:cubicBezTo>
                  <a:pt x="342" y="359"/>
                  <a:pt x="406" y="361"/>
                  <a:pt x="475" y="335"/>
                </a:cubicBezTo>
                <a:cubicBezTo>
                  <a:pt x="551" y="307"/>
                  <a:pt x="609" y="253"/>
                  <a:pt x="657" y="190"/>
                </a:cubicBezTo>
                <a:cubicBezTo>
                  <a:pt x="685" y="153"/>
                  <a:pt x="710" y="113"/>
                  <a:pt x="738" y="77"/>
                </a:cubicBezTo>
                <a:cubicBezTo>
                  <a:pt x="750" y="62"/>
                  <a:pt x="762" y="51"/>
                  <a:pt x="769" y="34"/>
                </a:cubicBezTo>
                <a:cubicBezTo>
                  <a:pt x="769" y="28"/>
                  <a:pt x="769" y="27"/>
                  <a:pt x="769" y="23"/>
                </a:cubicBezTo>
                <a:cubicBezTo>
                  <a:pt x="750" y="17"/>
                  <a:pt x="730" y="12"/>
                  <a:pt x="712" y="7"/>
                </a:cubicBezTo>
                <a:cubicBezTo>
                  <a:pt x="705" y="5"/>
                  <a:pt x="698" y="2"/>
                  <a:pt x="692" y="0"/>
                </a:cubicBezTo>
                <a:cubicBezTo>
                  <a:pt x="692" y="92"/>
                  <a:pt x="706" y="177"/>
                  <a:pt x="725" y="267"/>
                </a:cubicBezTo>
                <a:cubicBezTo>
                  <a:pt x="740" y="342"/>
                  <a:pt x="756" y="420"/>
                  <a:pt x="775" y="495"/>
                </a:cubicBezTo>
                <a:cubicBezTo>
                  <a:pt x="782" y="524"/>
                  <a:pt x="790" y="553"/>
                  <a:pt x="796" y="582"/>
                </a:cubicBezTo>
                <a:cubicBezTo>
                  <a:pt x="795" y="511"/>
                  <a:pt x="771" y="411"/>
                  <a:pt x="818" y="351"/>
                </a:cubicBezTo>
                <a:cubicBezTo>
                  <a:pt x="855" y="305"/>
                  <a:pt x="903" y="300"/>
                  <a:pt x="957" y="299"/>
                </a:cubicBezTo>
                <a:cubicBezTo>
                  <a:pt x="1017" y="298"/>
                  <a:pt x="1065" y="312"/>
                  <a:pt x="1089" y="374"/>
                </a:cubicBezTo>
                <a:cubicBezTo>
                  <a:pt x="1104" y="412"/>
                  <a:pt x="1105" y="483"/>
                  <a:pt x="1094" y="523"/>
                </a:cubicBezTo>
                <a:cubicBezTo>
                  <a:pt x="1090" y="538"/>
                  <a:pt x="1078" y="556"/>
                  <a:pt x="1072" y="571"/>
                </a:cubicBezTo>
                <a:moveTo>
                  <a:pt x="1348" y="246"/>
                </a:moveTo>
                <a:cubicBezTo>
                  <a:pt x="1348" y="244"/>
                  <a:pt x="1348" y="241"/>
                  <a:pt x="1348" y="239"/>
                </a:cubicBezTo>
                <a:cubicBezTo>
                  <a:pt x="1374" y="253"/>
                  <a:pt x="1390" y="287"/>
                  <a:pt x="1396" y="317"/>
                </a:cubicBezTo>
                <a:cubicBezTo>
                  <a:pt x="1406" y="364"/>
                  <a:pt x="1400" y="418"/>
                  <a:pt x="1400" y="465"/>
                </a:cubicBezTo>
                <a:cubicBezTo>
                  <a:pt x="1400" y="488"/>
                  <a:pt x="1400" y="520"/>
                  <a:pt x="1400" y="540"/>
                </a:cubicBezTo>
                <a:moveTo>
                  <a:pt x="1323" y="92"/>
                </a:moveTo>
                <a:cubicBezTo>
                  <a:pt x="1320" y="79"/>
                  <a:pt x="1318" y="72"/>
                  <a:pt x="1318" y="58"/>
                </a:cubicBezTo>
                <a:cubicBezTo>
                  <a:pt x="1342" y="54"/>
                  <a:pt x="1356" y="57"/>
                  <a:pt x="1378" y="65"/>
                </a:cubicBezTo>
                <a:moveTo>
                  <a:pt x="1815" y="181"/>
                </a:moveTo>
                <a:cubicBezTo>
                  <a:pt x="1804" y="187"/>
                  <a:pt x="1777" y="211"/>
                  <a:pt x="1764" y="232"/>
                </a:cubicBezTo>
                <a:cubicBezTo>
                  <a:pt x="1745" y="263"/>
                  <a:pt x="1743" y="307"/>
                  <a:pt x="1770" y="334"/>
                </a:cubicBezTo>
                <a:cubicBezTo>
                  <a:pt x="1809" y="375"/>
                  <a:pt x="1867" y="392"/>
                  <a:pt x="1909" y="428"/>
                </a:cubicBezTo>
                <a:cubicBezTo>
                  <a:pt x="1942" y="456"/>
                  <a:pt x="1933" y="485"/>
                  <a:pt x="1897" y="500"/>
                </a:cubicBezTo>
                <a:cubicBezTo>
                  <a:pt x="1843" y="523"/>
                  <a:pt x="1783" y="522"/>
                  <a:pt x="1725" y="52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08" name="Freeform 22"/>
          <p:cNvSpPr/>
          <p:nvPr/>
        </p:nvSpPr>
        <p:spPr>
          <a:xfrm>
            <a:off x="1766520" y="3121200"/>
            <a:ext cx="843840" cy="240120"/>
          </a:xfrm>
          <a:custGeom>
            <a:avLst/>
            <a:gdLst/>
            <a:ahLst/>
            <a:rect l="0" t="0" r="r" b="b"/>
            <a:pathLst>
              <a:path w="2344" h="667">
                <a:moveTo>
                  <a:pt x="42" y="141"/>
                </a:moveTo>
                <a:cubicBezTo>
                  <a:pt x="35" y="126"/>
                  <a:pt x="27" y="113"/>
                  <a:pt x="17" y="99"/>
                </a:cubicBezTo>
                <a:cubicBezTo>
                  <a:pt x="17" y="254"/>
                  <a:pt x="0" y="421"/>
                  <a:pt x="20" y="575"/>
                </a:cubicBezTo>
                <a:cubicBezTo>
                  <a:pt x="24" y="609"/>
                  <a:pt x="36" y="636"/>
                  <a:pt x="51" y="666"/>
                </a:cubicBezTo>
                <a:moveTo>
                  <a:pt x="208" y="429"/>
                </a:moveTo>
                <a:cubicBezTo>
                  <a:pt x="234" y="378"/>
                  <a:pt x="278" y="323"/>
                  <a:pt x="347" y="349"/>
                </a:cubicBezTo>
                <a:cubicBezTo>
                  <a:pt x="390" y="365"/>
                  <a:pt x="413" y="427"/>
                  <a:pt x="442" y="459"/>
                </a:cubicBezTo>
                <a:cubicBezTo>
                  <a:pt x="471" y="491"/>
                  <a:pt x="498" y="502"/>
                  <a:pt x="541" y="502"/>
                </a:cubicBezTo>
                <a:cubicBezTo>
                  <a:pt x="581" y="502"/>
                  <a:pt x="600" y="472"/>
                  <a:pt x="613" y="437"/>
                </a:cubicBezTo>
                <a:cubicBezTo>
                  <a:pt x="624" y="406"/>
                  <a:pt x="627" y="361"/>
                  <a:pt x="603" y="336"/>
                </a:cubicBezTo>
                <a:cubicBezTo>
                  <a:pt x="575" y="303"/>
                  <a:pt x="503" y="289"/>
                  <a:pt x="462" y="305"/>
                </a:cubicBezTo>
                <a:cubicBezTo>
                  <a:pt x="404" y="328"/>
                  <a:pt x="307" y="455"/>
                  <a:pt x="366" y="519"/>
                </a:cubicBezTo>
                <a:cubicBezTo>
                  <a:pt x="424" y="582"/>
                  <a:pt x="540" y="572"/>
                  <a:pt x="613" y="573"/>
                </a:cubicBezTo>
                <a:cubicBezTo>
                  <a:pt x="783" y="575"/>
                  <a:pt x="980" y="550"/>
                  <a:pt x="1131" y="467"/>
                </a:cubicBezTo>
                <a:cubicBezTo>
                  <a:pt x="1172" y="444"/>
                  <a:pt x="1173" y="429"/>
                  <a:pt x="1178" y="389"/>
                </a:cubicBezTo>
                <a:cubicBezTo>
                  <a:pt x="1157" y="343"/>
                  <a:pt x="1131" y="334"/>
                  <a:pt x="1076" y="337"/>
                </a:cubicBezTo>
                <a:cubicBezTo>
                  <a:pt x="1015" y="341"/>
                  <a:pt x="967" y="384"/>
                  <a:pt x="941" y="438"/>
                </a:cubicBezTo>
                <a:cubicBezTo>
                  <a:pt x="923" y="476"/>
                  <a:pt x="917" y="532"/>
                  <a:pt x="956" y="555"/>
                </a:cubicBezTo>
                <a:cubicBezTo>
                  <a:pt x="995" y="579"/>
                  <a:pt x="1078" y="580"/>
                  <a:pt x="1122" y="568"/>
                </a:cubicBezTo>
                <a:cubicBezTo>
                  <a:pt x="1161" y="557"/>
                  <a:pt x="1195" y="526"/>
                  <a:pt x="1208" y="488"/>
                </a:cubicBezTo>
                <a:cubicBezTo>
                  <a:pt x="1212" y="477"/>
                  <a:pt x="1212" y="411"/>
                  <a:pt x="1215" y="434"/>
                </a:cubicBezTo>
                <a:cubicBezTo>
                  <a:pt x="1221" y="480"/>
                  <a:pt x="1219" y="518"/>
                  <a:pt x="1233" y="564"/>
                </a:cubicBezTo>
                <a:moveTo>
                  <a:pt x="1839" y="475"/>
                </a:moveTo>
                <a:cubicBezTo>
                  <a:pt x="1832" y="429"/>
                  <a:pt x="1843" y="409"/>
                  <a:pt x="1789" y="386"/>
                </a:cubicBezTo>
                <a:cubicBezTo>
                  <a:pt x="1735" y="362"/>
                  <a:pt x="1649" y="371"/>
                  <a:pt x="1594" y="390"/>
                </a:cubicBezTo>
                <a:cubicBezTo>
                  <a:pt x="1535" y="410"/>
                  <a:pt x="1464" y="453"/>
                  <a:pt x="1448" y="518"/>
                </a:cubicBezTo>
                <a:cubicBezTo>
                  <a:pt x="1431" y="584"/>
                  <a:pt x="1492" y="597"/>
                  <a:pt x="1542" y="601"/>
                </a:cubicBezTo>
                <a:cubicBezTo>
                  <a:pt x="1640" y="609"/>
                  <a:pt x="1723" y="564"/>
                  <a:pt x="1797" y="505"/>
                </a:cubicBezTo>
                <a:cubicBezTo>
                  <a:pt x="1880" y="440"/>
                  <a:pt x="1915" y="376"/>
                  <a:pt x="1920" y="271"/>
                </a:cubicBezTo>
                <a:cubicBezTo>
                  <a:pt x="1924" y="188"/>
                  <a:pt x="1895" y="121"/>
                  <a:pt x="1859" y="48"/>
                </a:cubicBezTo>
                <a:cubicBezTo>
                  <a:pt x="1842" y="14"/>
                  <a:pt x="1839" y="18"/>
                  <a:pt x="1819" y="0"/>
                </a:cubicBezTo>
                <a:cubicBezTo>
                  <a:pt x="1796" y="59"/>
                  <a:pt x="1778" y="114"/>
                  <a:pt x="1770" y="180"/>
                </a:cubicBezTo>
                <a:cubicBezTo>
                  <a:pt x="1761" y="263"/>
                  <a:pt x="1751" y="345"/>
                  <a:pt x="1820" y="402"/>
                </a:cubicBezTo>
                <a:cubicBezTo>
                  <a:pt x="1892" y="460"/>
                  <a:pt x="2045" y="483"/>
                  <a:pt x="2123" y="427"/>
                </a:cubicBezTo>
                <a:cubicBezTo>
                  <a:pt x="2169" y="393"/>
                  <a:pt x="2195" y="304"/>
                  <a:pt x="2180" y="247"/>
                </a:cubicBezTo>
                <a:cubicBezTo>
                  <a:pt x="2176" y="233"/>
                  <a:pt x="2167" y="228"/>
                  <a:pt x="2163" y="220"/>
                </a:cubicBezTo>
                <a:cubicBezTo>
                  <a:pt x="2159" y="254"/>
                  <a:pt x="2151" y="301"/>
                  <a:pt x="2161" y="338"/>
                </a:cubicBezTo>
                <a:cubicBezTo>
                  <a:pt x="2181" y="411"/>
                  <a:pt x="2240" y="469"/>
                  <a:pt x="2285" y="527"/>
                </a:cubicBezTo>
                <a:cubicBezTo>
                  <a:pt x="2314" y="565"/>
                  <a:pt x="2336" y="597"/>
                  <a:pt x="2343" y="643"/>
                </a:cubicBezTo>
                <a:cubicBezTo>
                  <a:pt x="2343" y="644"/>
                  <a:pt x="2343" y="645"/>
                  <a:pt x="2343" y="64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09" name="Freeform 23"/>
          <p:cNvSpPr/>
          <p:nvPr/>
        </p:nvSpPr>
        <p:spPr>
          <a:xfrm>
            <a:off x="2827440" y="3162240"/>
            <a:ext cx="350640" cy="165960"/>
          </a:xfrm>
          <a:custGeom>
            <a:avLst/>
            <a:gdLst/>
            <a:ahLst/>
            <a:rect l="0" t="0" r="r" b="b"/>
            <a:pathLst>
              <a:path w="974" h="461">
                <a:moveTo>
                  <a:pt x="151" y="0"/>
                </a:moveTo>
                <a:cubicBezTo>
                  <a:pt x="151" y="54"/>
                  <a:pt x="146" y="112"/>
                  <a:pt x="155" y="165"/>
                </a:cubicBezTo>
                <a:cubicBezTo>
                  <a:pt x="167" y="233"/>
                  <a:pt x="198" y="295"/>
                  <a:pt x="233" y="351"/>
                </a:cubicBezTo>
                <a:cubicBezTo>
                  <a:pt x="250" y="377"/>
                  <a:pt x="267" y="400"/>
                  <a:pt x="288" y="423"/>
                </a:cubicBezTo>
                <a:moveTo>
                  <a:pt x="0" y="259"/>
                </a:moveTo>
                <a:cubicBezTo>
                  <a:pt x="70" y="232"/>
                  <a:pt x="143" y="223"/>
                  <a:pt x="218" y="214"/>
                </a:cubicBezTo>
                <a:cubicBezTo>
                  <a:pt x="358" y="197"/>
                  <a:pt x="499" y="172"/>
                  <a:pt x="640" y="169"/>
                </a:cubicBezTo>
                <a:cubicBezTo>
                  <a:pt x="649" y="169"/>
                  <a:pt x="658" y="169"/>
                  <a:pt x="667" y="169"/>
                </a:cubicBezTo>
                <a:cubicBezTo>
                  <a:pt x="671" y="217"/>
                  <a:pt x="667" y="239"/>
                  <a:pt x="648" y="287"/>
                </a:cubicBezTo>
                <a:cubicBezTo>
                  <a:pt x="627" y="340"/>
                  <a:pt x="609" y="389"/>
                  <a:pt x="622" y="445"/>
                </a:cubicBezTo>
                <a:cubicBezTo>
                  <a:pt x="677" y="460"/>
                  <a:pt x="714" y="455"/>
                  <a:pt x="767" y="432"/>
                </a:cubicBezTo>
                <a:cubicBezTo>
                  <a:pt x="831" y="404"/>
                  <a:pt x="909" y="360"/>
                  <a:pt x="941" y="295"/>
                </a:cubicBezTo>
                <a:cubicBezTo>
                  <a:pt x="973" y="229"/>
                  <a:pt x="941" y="180"/>
                  <a:pt x="871" y="169"/>
                </a:cubicBezTo>
                <a:cubicBezTo>
                  <a:pt x="749" y="150"/>
                  <a:pt x="629" y="198"/>
                  <a:pt x="521" y="249"/>
                </a:cubicBezTo>
                <a:cubicBezTo>
                  <a:pt x="442" y="290"/>
                  <a:pt x="419" y="301"/>
                  <a:pt x="373" y="33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10" name="Freeform 24"/>
          <p:cNvSpPr/>
          <p:nvPr/>
        </p:nvSpPr>
        <p:spPr>
          <a:xfrm>
            <a:off x="626760" y="3684600"/>
            <a:ext cx="1637280" cy="384480"/>
          </a:xfrm>
          <a:custGeom>
            <a:avLst/>
            <a:gdLst/>
            <a:ahLst/>
            <a:rect l="0" t="0" r="r" b="b"/>
            <a:pathLst>
              <a:path w="4548" h="1068">
                <a:moveTo>
                  <a:pt x="4" y="259"/>
                </a:moveTo>
                <a:cubicBezTo>
                  <a:pt x="1" y="240"/>
                  <a:pt x="0" y="233"/>
                  <a:pt x="1" y="220"/>
                </a:cubicBezTo>
                <a:cubicBezTo>
                  <a:pt x="1" y="184"/>
                  <a:pt x="20" y="308"/>
                  <a:pt x="22" y="316"/>
                </a:cubicBezTo>
                <a:cubicBezTo>
                  <a:pt x="43" y="403"/>
                  <a:pt x="57" y="491"/>
                  <a:pt x="74" y="579"/>
                </a:cubicBezTo>
                <a:cubicBezTo>
                  <a:pt x="85" y="635"/>
                  <a:pt x="82" y="707"/>
                  <a:pt x="101" y="760"/>
                </a:cubicBezTo>
                <a:cubicBezTo>
                  <a:pt x="103" y="761"/>
                  <a:pt x="105" y="763"/>
                  <a:pt x="107" y="764"/>
                </a:cubicBezTo>
                <a:moveTo>
                  <a:pt x="126" y="301"/>
                </a:moveTo>
                <a:cubicBezTo>
                  <a:pt x="144" y="268"/>
                  <a:pt x="174" y="227"/>
                  <a:pt x="222" y="257"/>
                </a:cubicBezTo>
                <a:cubicBezTo>
                  <a:pt x="275" y="290"/>
                  <a:pt x="299" y="374"/>
                  <a:pt x="331" y="424"/>
                </a:cubicBezTo>
                <a:cubicBezTo>
                  <a:pt x="367" y="481"/>
                  <a:pt x="402" y="506"/>
                  <a:pt x="463" y="530"/>
                </a:cubicBezTo>
                <a:moveTo>
                  <a:pt x="750" y="296"/>
                </a:moveTo>
                <a:cubicBezTo>
                  <a:pt x="696" y="279"/>
                  <a:pt x="687" y="310"/>
                  <a:pt x="656" y="355"/>
                </a:cubicBezTo>
                <a:cubicBezTo>
                  <a:pt x="617" y="412"/>
                  <a:pt x="578" y="469"/>
                  <a:pt x="531" y="521"/>
                </a:cubicBezTo>
                <a:cubicBezTo>
                  <a:pt x="518" y="535"/>
                  <a:pt x="497" y="559"/>
                  <a:pt x="510" y="545"/>
                </a:cubicBezTo>
                <a:cubicBezTo>
                  <a:pt x="549" y="503"/>
                  <a:pt x="591" y="462"/>
                  <a:pt x="628" y="418"/>
                </a:cubicBezTo>
                <a:cubicBezTo>
                  <a:pt x="659" y="380"/>
                  <a:pt x="685" y="325"/>
                  <a:pt x="726" y="296"/>
                </a:cubicBezTo>
                <a:cubicBezTo>
                  <a:pt x="767" y="267"/>
                  <a:pt x="797" y="306"/>
                  <a:pt x="815" y="339"/>
                </a:cubicBezTo>
                <a:cubicBezTo>
                  <a:pt x="850" y="404"/>
                  <a:pt x="863" y="476"/>
                  <a:pt x="879" y="548"/>
                </a:cubicBezTo>
                <a:cubicBezTo>
                  <a:pt x="887" y="587"/>
                  <a:pt x="898" y="623"/>
                  <a:pt x="910" y="661"/>
                </a:cubicBezTo>
                <a:moveTo>
                  <a:pt x="1041" y="435"/>
                </a:moveTo>
                <a:cubicBezTo>
                  <a:pt x="1056" y="425"/>
                  <a:pt x="1033" y="390"/>
                  <a:pt x="1077" y="430"/>
                </a:cubicBezTo>
                <a:cubicBezTo>
                  <a:pt x="1147" y="494"/>
                  <a:pt x="1157" y="613"/>
                  <a:pt x="1244" y="662"/>
                </a:cubicBezTo>
                <a:cubicBezTo>
                  <a:pt x="1270" y="676"/>
                  <a:pt x="1314" y="677"/>
                  <a:pt x="1341" y="666"/>
                </a:cubicBezTo>
                <a:cubicBezTo>
                  <a:pt x="1385" y="647"/>
                  <a:pt x="1387" y="570"/>
                  <a:pt x="1390" y="532"/>
                </a:cubicBezTo>
                <a:cubicBezTo>
                  <a:pt x="1392" y="506"/>
                  <a:pt x="1398" y="496"/>
                  <a:pt x="1405" y="476"/>
                </a:cubicBezTo>
                <a:cubicBezTo>
                  <a:pt x="1443" y="480"/>
                  <a:pt x="1455" y="488"/>
                  <a:pt x="1490" y="509"/>
                </a:cubicBezTo>
                <a:cubicBezTo>
                  <a:pt x="1547" y="543"/>
                  <a:pt x="1633" y="555"/>
                  <a:pt x="1698" y="535"/>
                </a:cubicBezTo>
                <a:cubicBezTo>
                  <a:pt x="1798" y="504"/>
                  <a:pt x="1887" y="420"/>
                  <a:pt x="1894" y="315"/>
                </a:cubicBezTo>
                <a:cubicBezTo>
                  <a:pt x="1899" y="241"/>
                  <a:pt x="1858" y="194"/>
                  <a:pt x="1814" y="140"/>
                </a:cubicBezTo>
                <a:cubicBezTo>
                  <a:pt x="1795" y="117"/>
                  <a:pt x="1778" y="102"/>
                  <a:pt x="1756" y="83"/>
                </a:cubicBezTo>
                <a:cubicBezTo>
                  <a:pt x="1751" y="123"/>
                  <a:pt x="1747" y="190"/>
                  <a:pt x="1750" y="237"/>
                </a:cubicBezTo>
                <a:cubicBezTo>
                  <a:pt x="1760" y="393"/>
                  <a:pt x="1825" y="509"/>
                  <a:pt x="1926" y="624"/>
                </a:cubicBezTo>
                <a:cubicBezTo>
                  <a:pt x="1945" y="646"/>
                  <a:pt x="1965" y="665"/>
                  <a:pt x="1985" y="685"/>
                </a:cubicBezTo>
                <a:moveTo>
                  <a:pt x="1629" y="466"/>
                </a:moveTo>
                <a:cubicBezTo>
                  <a:pt x="1681" y="459"/>
                  <a:pt x="1736" y="452"/>
                  <a:pt x="1789" y="449"/>
                </a:cubicBezTo>
                <a:cubicBezTo>
                  <a:pt x="1890" y="442"/>
                  <a:pt x="1992" y="447"/>
                  <a:pt x="2093" y="437"/>
                </a:cubicBezTo>
                <a:cubicBezTo>
                  <a:pt x="2113" y="435"/>
                  <a:pt x="2139" y="430"/>
                  <a:pt x="2158" y="427"/>
                </a:cubicBezTo>
                <a:cubicBezTo>
                  <a:pt x="2164" y="462"/>
                  <a:pt x="2168" y="500"/>
                  <a:pt x="2181" y="534"/>
                </a:cubicBezTo>
                <a:cubicBezTo>
                  <a:pt x="2197" y="577"/>
                  <a:pt x="2222" y="630"/>
                  <a:pt x="2269" y="644"/>
                </a:cubicBezTo>
                <a:cubicBezTo>
                  <a:pt x="2304" y="655"/>
                  <a:pt x="2326" y="625"/>
                  <a:pt x="2343" y="599"/>
                </a:cubicBezTo>
                <a:cubicBezTo>
                  <a:pt x="2368" y="561"/>
                  <a:pt x="2383" y="518"/>
                  <a:pt x="2406" y="479"/>
                </a:cubicBezTo>
                <a:cubicBezTo>
                  <a:pt x="2427" y="444"/>
                  <a:pt x="2457" y="438"/>
                  <a:pt x="2497" y="443"/>
                </a:cubicBezTo>
                <a:cubicBezTo>
                  <a:pt x="2560" y="451"/>
                  <a:pt x="2608" y="498"/>
                  <a:pt x="2658" y="534"/>
                </a:cubicBezTo>
                <a:cubicBezTo>
                  <a:pt x="2722" y="581"/>
                  <a:pt x="2769" y="599"/>
                  <a:pt x="2848" y="602"/>
                </a:cubicBezTo>
                <a:moveTo>
                  <a:pt x="3004" y="496"/>
                </a:moveTo>
                <a:cubicBezTo>
                  <a:pt x="2981" y="453"/>
                  <a:pt x="2983" y="435"/>
                  <a:pt x="2931" y="404"/>
                </a:cubicBezTo>
                <a:cubicBezTo>
                  <a:pt x="2909" y="391"/>
                  <a:pt x="2860" y="372"/>
                  <a:pt x="2834" y="385"/>
                </a:cubicBezTo>
                <a:cubicBezTo>
                  <a:pt x="2783" y="410"/>
                  <a:pt x="2789" y="501"/>
                  <a:pt x="2785" y="546"/>
                </a:cubicBezTo>
                <a:cubicBezTo>
                  <a:pt x="2846" y="559"/>
                  <a:pt x="2886" y="573"/>
                  <a:pt x="2949" y="545"/>
                </a:cubicBezTo>
                <a:cubicBezTo>
                  <a:pt x="3004" y="520"/>
                  <a:pt x="3034" y="445"/>
                  <a:pt x="3038" y="449"/>
                </a:cubicBezTo>
                <a:cubicBezTo>
                  <a:pt x="3075" y="481"/>
                  <a:pt x="3073" y="529"/>
                  <a:pt x="3146" y="511"/>
                </a:cubicBezTo>
                <a:cubicBezTo>
                  <a:pt x="3201" y="497"/>
                  <a:pt x="3247" y="456"/>
                  <a:pt x="3281" y="410"/>
                </a:cubicBezTo>
                <a:cubicBezTo>
                  <a:pt x="3320" y="357"/>
                  <a:pt x="3340" y="286"/>
                  <a:pt x="3329" y="220"/>
                </a:cubicBezTo>
                <a:cubicBezTo>
                  <a:pt x="3317" y="148"/>
                  <a:pt x="3256" y="88"/>
                  <a:pt x="3210" y="35"/>
                </a:cubicBezTo>
                <a:cubicBezTo>
                  <a:pt x="3200" y="62"/>
                  <a:pt x="3178" y="118"/>
                  <a:pt x="3171" y="157"/>
                </a:cubicBezTo>
                <a:cubicBezTo>
                  <a:pt x="3156" y="237"/>
                  <a:pt x="3125" y="363"/>
                  <a:pt x="3149" y="445"/>
                </a:cubicBezTo>
                <a:cubicBezTo>
                  <a:pt x="3176" y="535"/>
                  <a:pt x="3285" y="551"/>
                  <a:pt x="3362" y="548"/>
                </a:cubicBezTo>
                <a:cubicBezTo>
                  <a:pt x="3467" y="544"/>
                  <a:pt x="3557" y="475"/>
                  <a:pt x="3590" y="374"/>
                </a:cubicBezTo>
                <a:cubicBezTo>
                  <a:pt x="3614" y="299"/>
                  <a:pt x="3610" y="191"/>
                  <a:pt x="3601" y="114"/>
                </a:cubicBezTo>
                <a:cubicBezTo>
                  <a:pt x="3596" y="73"/>
                  <a:pt x="3578" y="36"/>
                  <a:pt x="3565" y="0"/>
                </a:cubicBezTo>
                <a:cubicBezTo>
                  <a:pt x="3557" y="53"/>
                  <a:pt x="3546" y="107"/>
                  <a:pt x="3543" y="162"/>
                </a:cubicBezTo>
                <a:cubicBezTo>
                  <a:pt x="3538" y="255"/>
                  <a:pt x="3527" y="359"/>
                  <a:pt x="3577" y="443"/>
                </a:cubicBezTo>
                <a:cubicBezTo>
                  <a:pt x="3633" y="536"/>
                  <a:pt x="3733" y="545"/>
                  <a:pt x="3829" y="546"/>
                </a:cubicBezTo>
                <a:cubicBezTo>
                  <a:pt x="3889" y="547"/>
                  <a:pt x="3981" y="535"/>
                  <a:pt x="4006" y="467"/>
                </a:cubicBezTo>
                <a:cubicBezTo>
                  <a:pt x="4025" y="413"/>
                  <a:pt x="4029" y="348"/>
                  <a:pt x="4022" y="291"/>
                </a:cubicBezTo>
                <a:cubicBezTo>
                  <a:pt x="4018" y="258"/>
                  <a:pt x="4008" y="228"/>
                  <a:pt x="4001" y="196"/>
                </a:cubicBezTo>
                <a:lnTo>
                  <a:pt x="4000" y="195"/>
                </a:lnTo>
                <a:cubicBezTo>
                  <a:pt x="4003" y="266"/>
                  <a:pt x="4002" y="335"/>
                  <a:pt x="4031" y="402"/>
                </a:cubicBezTo>
                <a:cubicBezTo>
                  <a:pt x="4061" y="471"/>
                  <a:pt x="4153" y="503"/>
                  <a:pt x="4226" y="481"/>
                </a:cubicBezTo>
                <a:cubicBezTo>
                  <a:pt x="4283" y="464"/>
                  <a:pt x="4297" y="425"/>
                  <a:pt x="4313" y="373"/>
                </a:cubicBezTo>
                <a:cubicBezTo>
                  <a:pt x="4329" y="321"/>
                  <a:pt x="4308" y="254"/>
                  <a:pt x="4290" y="205"/>
                </a:cubicBezTo>
                <a:cubicBezTo>
                  <a:pt x="4284" y="189"/>
                  <a:pt x="4278" y="188"/>
                  <a:pt x="4273" y="177"/>
                </a:cubicBezTo>
                <a:cubicBezTo>
                  <a:pt x="4273" y="285"/>
                  <a:pt x="4279" y="366"/>
                  <a:pt x="4326" y="466"/>
                </a:cubicBezTo>
                <a:cubicBezTo>
                  <a:pt x="4388" y="599"/>
                  <a:pt x="4544" y="830"/>
                  <a:pt x="4458" y="983"/>
                </a:cubicBezTo>
                <a:cubicBezTo>
                  <a:pt x="4419" y="1054"/>
                  <a:pt x="4306" y="1067"/>
                  <a:pt x="4235" y="1054"/>
                </a:cubicBezTo>
                <a:cubicBezTo>
                  <a:pt x="4163" y="1041"/>
                  <a:pt x="4150" y="982"/>
                  <a:pt x="4146" y="919"/>
                </a:cubicBezTo>
                <a:cubicBezTo>
                  <a:pt x="4141" y="826"/>
                  <a:pt x="4178" y="749"/>
                  <a:pt x="4243" y="681"/>
                </a:cubicBezTo>
                <a:cubicBezTo>
                  <a:pt x="4297" y="624"/>
                  <a:pt x="4412" y="554"/>
                  <a:pt x="4496" y="586"/>
                </a:cubicBezTo>
                <a:cubicBezTo>
                  <a:pt x="4528" y="598"/>
                  <a:pt x="4528" y="627"/>
                  <a:pt x="4547" y="64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11" name="Freeform 25"/>
          <p:cNvSpPr/>
          <p:nvPr/>
        </p:nvSpPr>
        <p:spPr>
          <a:xfrm>
            <a:off x="2638080" y="3606840"/>
            <a:ext cx="1738800" cy="308160"/>
          </a:xfrm>
          <a:custGeom>
            <a:avLst/>
            <a:gdLst/>
            <a:ahLst/>
            <a:rect l="0" t="0" r="r" b="b"/>
            <a:pathLst>
              <a:path w="4830" h="856">
                <a:moveTo>
                  <a:pt x="404" y="260"/>
                </a:moveTo>
                <a:cubicBezTo>
                  <a:pt x="399" y="250"/>
                  <a:pt x="440" y="250"/>
                  <a:pt x="400" y="246"/>
                </a:cubicBezTo>
                <a:cubicBezTo>
                  <a:pt x="339" y="240"/>
                  <a:pt x="269" y="270"/>
                  <a:pt x="208" y="277"/>
                </a:cubicBezTo>
                <a:cubicBezTo>
                  <a:pt x="184" y="280"/>
                  <a:pt x="46" y="266"/>
                  <a:pt x="32" y="291"/>
                </a:cubicBezTo>
                <a:cubicBezTo>
                  <a:pt x="10" y="331"/>
                  <a:pt x="21" y="399"/>
                  <a:pt x="21" y="441"/>
                </a:cubicBezTo>
                <a:cubicBezTo>
                  <a:pt x="21" y="526"/>
                  <a:pt x="0" y="644"/>
                  <a:pt x="30" y="727"/>
                </a:cubicBezTo>
                <a:cubicBezTo>
                  <a:pt x="61" y="813"/>
                  <a:pt x="160" y="827"/>
                  <a:pt x="236" y="832"/>
                </a:cubicBezTo>
                <a:cubicBezTo>
                  <a:pt x="331" y="838"/>
                  <a:pt x="434" y="844"/>
                  <a:pt x="527" y="823"/>
                </a:cubicBezTo>
                <a:cubicBezTo>
                  <a:pt x="585" y="810"/>
                  <a:pt x="608" y="793"/>
                  <a:pt x="645" y="752"/>
                </a:cubicBezTo>
                <a:moveTo>
                  <a:pt x="87" y="657"/>
                </a:moveTo>
                <a:cubicBezTo>
                  <a:pt x="270" y="657"/>
                  <a:pt x="453" y="651"/>
                  <a:pt x="635" y="627"/>
                </a:cubicBezTo>
                <a:cubicBezTo>
                  <a:pt x="763" y="610"/>
                  <a:pt x="901" y="590"/>
                  <a:pt x="1010" y="517"/>
                </a:cubicBezTo>
                <a:cubicBezTo>
                  <a:pt x="1046" y="493"/>
                  <a:pt x="1054" y="470"/>
                  <a:pt x="1076" y="439"/>
                </a:cubicBezTo>
                <a:cubicBezTo>
                  <a:pt x="1054" y="494"/>
                  <a:pt x="1026" y="547"/>
                  <a:pt x="994" y="601"/>
                </a:cubicBezTo>
                <a:cubicBezTo>
                  <a:pt x="953" y="668"/>
                  <a:pt x="912" y="739"/>
                  <a:pt x="864" y="803"/>
                </a:cubicBezTo>
                <a:cubicBezTo>
                  <a:pt x="836" y="840"/>
                  <a:pt x="821" y="846"/>
                  <a:pt x="781" y="855"/>
                </a:cubicBezTo>
                <a:moveTo>
                  <a:pt x="673" y="591"/>
                </a:moveTo>
                <a:cubicBezTo>
                  <a:pt x="737" y="576"/>
                  <a:pt x="804" y="575"/>
                  <a:pt x="870" y="589"/>
                </a:cubicBezTo>
                <a:cubicBezTo>
                  <a:pt x="983" y="613"/>
                  <a:pt x="1085" y="670"/>
                  <a:pt x="1195" y="701"/>
                </a:cubicBezTo>
                <a:cubicBezTo>
                  <a:pt x="1245" y="715"/>
                  <a:pt x="1290" y="716"/>
                  <a:pt x="1341" y="717"/>
                </a:cubicBezTo>
                <a:moveTo>
                  <a:pt x="1495" y="608"/>
                </a:moveTo>
                <a:cubicBezTo>
                  <a:pt x="1495" y="560"/>
                  <a:pt x="1495" y="517"/>
                  <a:pt x="1477" y="471"/>
                </a:cubicBezTo>
                <a:cubicBezTo>
                  <a:pt x="1469" y="450"/>
                  <a:pt x="1460" y="428"/>
                  <a:pt x="1437" y="426"/>
                </a:cubicBezTo>
                <a:cubicBezTo>
                  <a:pt x="1418" y="466"/>
                  <a:pt x="1409" y="508"/>
                  <a:pt x="1404" y="551"/>
                </a:cubicBezTo>
                <a:cubicBezTo>
                  <a:pt x="1400" y="586"/>
                  <a:pt x="1388" y="638"/>
                  <a:pt x="1419" y="659"/>
                </a:cubicBezTo>
                <a:cubicBezTo>
                  <a:pt x="1430" y="667"/>
                  <a:pt x="1448" y="671"/>
                  <a:pt x="1462" y="672"/>
                </a:cubicBezTo>
                <a:cubicBezTo>
                  <a:pt x="1470" y="673"/>
                  <a:pt x="1478" y="672"/>
                  <a:pt x="1486" y="672"/>
                </a:cubicBezTo>
                <a:moveTo>
                  <a:pt x="1457" y="319"/>
                </a:moveTo>
                <a:cubicBezTo>
                  <a:pt x="1457" y="319"/>
                  <a:pt x="1470" y="314"/>
                  <a:pt x="1462" y="316"/>
                </a:cubicBezTo>
                <a:cubicBezTo>
                  <a:pt x="1430" y="324"/>
                  <a:pt x="1417" y="338"/>
                  <a:pt x="1404" y="371"/>
                </a:cubicBezTo>
                <a:cubicBezTo>
                  <a:pt x="1383" y="426"/>
                  <a:pt x="1379" y="518"/>
                  <a:pt x="1404" y="573"/>
                </a:cubicBezTo>
                <a:cubicBezTo>
                  <a:pt x="1436" y="643"/>
                  <a:pt x="1511" y="691"/>
                  <a:pt x="1577" y="724"/>
                </a:cubicBezTo>
                <a:cubicBezTo>
                  <a:pt x="1640" y="755"/>
                  <a:pt x="1709" y="780"/>
                  <a:pt x="1779" y="784"/>
                </a:cubicBezTo>
                <a:cubicBezTo>
                  <a:pt x="1826" y="787"/>
                  <a:pt x="1836" y="782"/>
                  <a:pt x="1874" y="759"/>
                </a:cubicBezTo>
                <a:moveTo>
                  <a:pt x="1852" y="38"/>
                </a:moveTo>
                <a:cubicBezTo>
                  <a:pt x="1862" y="0"/>
                  <a:pt x="1875" y="61"/>
                  <a:pt x="1886" y="88"/>
                </a:cubicBezTo>
                <a:cubicBezTo>
                  <a:pt x="1932" y="194"/>
                  <a:pt x="1963" y="310"/>
                  <a:pt x="1986" y="424"/>
                </a:cubicBezTo>
                <a:cubicBezTo>
                  <a:pt x="2000" y="497"/>
                  <a:pt x="2007" y="571"/>
                  <a:pt x="2020" y="643"/>
                </a:cubicBezTo>
                <a:cubicBezTo>
                  <a:pt x="2024" y="674"/>
                  <a:pt x="2028" y="689"/>
                  <a:pt x="2046" y="713"/>
                </a:cubicBezTo>
                <a:moveTo>
                  <a:pt x="2216" y="364"/>
                </a:moveTo>
                <a:cubicBezTo>
                  <a:pt x="2250" y="391"/>
                  <a:pt x="2276" y="419"/>
                  <a:pt x="2301" y="465"/>
                </a:cubicBezTo>
                <a:cubicBezTo>
                  <a:pt x="2325" y="508"/>
                  <a:pt x="2342" y="572"/>
                  <a:pt x="2379" y="606"/>
                </a:cubicBezTo>
                <a:cubicBezTo>
                  <a:pt x="2396" y="622"/>
                  <a:pt x="2422" y="640"/>
                  <a:pt x="2447" y="630"/>
                </a:cubicBezTo>
                <a:cubicBezTo>
                  <a:pt x="2482" y="616"/>
                  <a:pt x="2495" y="576"/>
                  <a:pt x="2508" y="543"/>
                </a:cubicBezTo>
                <a:cubicBezTo>
                  <a:pt x="2523" y="507"/>
                  <a:pt x="2535" y="469"/>
                  <a:pt x="2547" y="432"/>
                </a:cubicBezTo>
                <a:cubicBezTo>
                  <a:pt x="2548" y="482"/>
                  <a:pt x="2537" y="556"/>
                  <a:pt x="2584" y="589"/>
                </a:cubicBezTo>
                <a:cubicBezTo>
                  <a:pt x="2619" y="613"/>
                  <a:pt x="2689" y="609"/>
                  <a:pt x="2728" y="604"/>
                </a:cubicBezTo>
                <a:cubicBezTo>
                  <a:pt x="2783" y="597"/>
                  <a:pt x="2847" y="575"/>
                  <a:pt x="2886" y="533"/>
                </a:cubicBezTo>
                <a:cubicBezTo>
                  <a:pt x="2914" y="503"/>
                  <a:pt x="2917" y="442"/>
                  <a:pt x="2909" y="403"/>
                </a:cubicBezTo>
                <a:cubicBezTo>
                  <a:pt x="2905" y="382"/>
                  <a:pt x="2890" y="349"/>
                  <a:pt x="2874" y="334"/>
                </a:cubicBezTo>
                <a:cubicBezTo>
                  <a:pt x="2874" y="339"/>
                  <a:pt x="2874" y="343"/>
                  <a:pt x="2874" y="348"/>
                </a:cubicBezTo>
                <a:cubicBezTo>
                  <a:pt x="2883" y="409"/>
                  <a:pt x="2912" y="453"/>
                  <a:pt x="2953" y="500"/>
                </a:cubicBezTo>
                <a:cubicBezTo>
                  <a:pt x="3021" y="580"/>
                  <a:pt x="3112" y="632"/>
                  <a:pt x="3183" y="708"/>
                </a:cubicBezTo>
                <a:cubicBezTo>
                  <a:pt x="3183" y="710"/>
                  <a:pt x="3183" y="711"/>
                  <a:pt x="3183" y="713"/>
                </a:cubicBezTo>
                <a:cubicBezTo>
                  <a:pt x="3152" y="702"/>
                  <a:pt x="3136" y="708"/>
                  <a:pt x="3110" y="679"/>
                </a:cubicBezTo>
                <a:cubicBezTo>
                  <a:pt x="3071" y="633"/>
                  <a:pt x="3083" y="565"/>
                  <a:pt x="3113" y="521"/>
                </a:cubicBezTo>
                <a:cubicBezTo>
                  <a:pt x="3151" y="466"/>
                  <a:pt x="3214" y="413"/>
                  <a:pt x="3281" y="398"/>
                </a:cubicBezTo>
                <a:cubicBezTo>
                  <a:pt x="3361" y="380"/>
                  <a:pt x="3438" y="397"/>
                  <a:pt x="3502" y="448"/>
                </a:cubicBezTo>
                <a:cubicBezTo>
                  <a:pt x="3558" y="492"/>
                  <a:pt x="3579" y="547"/>
                  <a:pt x="3574" y="618"/>
                </a:cubicBezTo>
                <a:cubicBezTo>
                  <a:pt x="3571" y="656"/>
                  <a:pt x="3545" y="685"/>
                  <a:pt x="3507" y="688"/>
                </a:cubicBezTo>
                <a:cubicBezTo>
                  <a:pt x="3484" y="688"/>
                  <a:pt x="3477" y="688"/>
                  <a:pt x="3463" y="679"/>
                </a:cubicBezTo>
                <a:moveTo>
                  <a:pt x="3293" y="66"/>
                </a:moveTo>
                <a:cubicBezTo>
                  <a:pt x="3341" y="48"/>
                  <a:pt x="3366" y="60"/>
                  <a:pt x="3400" y="105"/>
                </a:cubicBezTo>
                <a:cubicBezTo>
                  <a:pt x="3444" y="161"/>
                  <a:pt x="3473" y="228"/>
                  <a:pt x="3517" y="284"/>
                </a:cubicBezTo>
                <a:moveTo>
                  <a:pt x="3771" y="337"/>
                </a:moveTo>
                <a:cubicBezTo>
                  <a:pt x="3786" y="351"/>
                  <a:pt x="3793" y="352"/>
                  <a:pt x="3808" y="385"/>
                </a:cubicBezTo>
                <a:cubicBezTo>
                  <a:pt x="3834" y="442"/>
                  <a:pt x="3846" y="503"/>
                  <a:pt x="3874" y="558"/>
                </a:cubicBezTo>
                <a:cubicBezTo>
                  <a:pt x="3889" y="588"/>
                  <a:pt x="3908" y="616"/>
                  <a:pt x="3941" y="624"/>
                </a:cubicBezTo>
                <a:cubicBezTo>
                  <a:pt x="3975" y="632"/>
                  <a:pt x="3988" y="600"/>
                  <a:pt x="4004" y="576"/>
                </a:cubicBezTo>
                <a:cubicBezTo>
                  <a:pt x="4037" y="525"/>
                  <a:pt x="4069" y="475"/>
                  <a:pt x="4106" y="427"/>
                </a:cubicBezTo>
                <a:cubicBezTo>
                  <a:pt x="4146" y="377"/>
                  <a:pt x="4192" y="329"/>
                  <a:pt x="4257" y="316"/>
                </a:cubicBezTo>
                <a:cubicBezTo>
                  <a:pt x="4291" y="310"/>
                  <a:pt x="4349" y="307"/>
                  <a:pt x="4375" y="337"/>
                </a:cubicBezTo>
                <a:cubicBezTo>
                  <a:pt x="4394" y="359"/>
                  <a:pt x="4405" y="383"/>
                  <a:pt x="4428" y="401"/>
                </a:cubicBezTo>
                <a:cubicBezTo>
                  <a:pt x="4446" y="414"/>
                  <a:pt x="4465" y="414"/>
                  <a:pt x="4486" y="416"/>
                </a:cubicBezTo>
                <a:cubicBezTo>
                  <a:pt x="4543" y="420"/>
                  <a:pt x="4597" y="414"/>
                  <a:pt x="4648" y="389"/>
                </a:cubicBezTo>
                <a:cubicBezTo>
                  <a:pt x="4689" y="369"/>
                  <a:pt x="4744" y="337"/>
                  <a:pt x="4751" y="287"/>
                </a:cubicBezTo>
                <a:cubicBezTo>
                  <a:pt x="4755" y="256"/>
                  <a:pt x="4761" y="230"/>
                  <a:pt x="4729" y="216"/>
                </a:cubicBezTo>
                <a:cubicBezTo>
                  <a:pt x="4680" y="194"/>
                  <a:pt x="4610" y="217"/>
                  <a:pt x="4568" y="240"/>
                </a:cubicBezTo>
                <a:cubicBezTo>
                  <a:pt x="4497" y="279"/>
                  <a:pt x="4435" y="346"/>
                  <a:pt x="4400" y="419"/>
                </a:cubicBezTo>
                <a:cubicBezTo>
                  <a:pt x="4380" y="462"/>
                  <a:pt x="4363" y="546"/>
                  <a:pt x="4394" y="589"/>
                </a:cubicBezTo>
                <a:cubicBezTo>
                  <a:pt x="4430" y="639"/>
                  <a:pt x="4518" y="656"/>
                  <a:pt x="4575" y="661"/>
                </a:cubicBezTo>
                <a:cubicBezTo>
                  <a:pt x="4632" y="666"/>
                  <a:pt x="4718" y="674"/>
                  <a:pt x="4774" y="658"/>
                </a:cubicBezTo>
                <a:cubicBezTo>
                  <a:pt x="4810" y="647"/>
                  <a:pt x="4824" y="615"/>
                  <a:pt x="4829" y="582"/>
                </a:cubicBezTo>
                <a:cubicBezTo>
                  <a:pt x="4829" y="561"/>
                  <a:pt x="4829" y="553"/>
                  <a:pt x="4829" y="53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12" name="Freeform 26"/>
          <p:cNvSpPr/>
          <p:nvPr/>
        </p:nvSpPr>
        <p:spPr>
          <a:xfrm>
            <a:off x="4896720" y="3608280"/>
            <a:ext cx="295200" cy="203400"/>
          </a:xfrm>
          <a:custGeom>
            <a:avLst/>
            <a:gdLst/>
            <a:ahLst/>
            <a:rect l="0" t="0" r="r" b="b"/>
            <a:pathLst>
              <a:path w="820" h="565">
                <a:moveTo>
                  <a:pt x="194" y="222"/>
                </a:moveTo>
                <a:cubicBezTo>
                  <a:pt x="200" y="201"/>
                  <a:pt x="202" y="183"/>
                  <a:pt x="203" y="162"/>
                </a:cubicBezTo>
                <a:cubicBezTo>
                  <a:pt x="168" y="184"/>
                  <a:pt x="134" y="208"/>
                  <a:pt x="105" y="240"/>
                </a:cubicBezTo>
                <a:cubicBezTo>
                  <a:pt x="55" y="295"/>
                  <a:pt x="16" y="356"/>
                  <a:pt x="7" y="430"/>
                </a:cubicBezTo>
                <a:cubicBezTo>
                  <a:pt x="0" y="491"/>
                  <a:pt x="25" y="513"/>
                  <a:pt x="84" y="522"/>
                </a:cubicBezTo>
                <a:cubicBezTo>
                  <a:pt x="157" y="533"/>
                  <a:pt x="246" y="533"/>
                  <a:pt x="314" y="503"/>
                </a:cubicBezTo>
                <a:cubicBezTo>
                  <a:pt x="363" y="482"/>
                  <a:pt x="401" y="426"/>
                  <a:pt x="381" y="370"/>
                </a:cubicBezTo>
                <a:cubicBezTo>
                  <a:pt x="357" y="304"/>
                  <a:pt x="277" y="254"/>
                  <a:pt x="217" y="226"/>
                </a:cubicBezTo>
                <a:cubicBezTo>
                  <a:pt x="188" y="212"/>
                  <a:pt x="154" y="199"/>
                  <a:pt x="126" y="215"/>
                </a:cubicBezTo>
                <a:cubicBezTo>
                  <a:pt x="130" y="285"/>
                  <a:pt x="150" y="302"/>
                  <a:pt x="199" y="350"/>
                </a:cubicBezTo>
                <a:moveTo>
                  <a:pt x="597" y="409"/>
                </a:moveTo>
                <a:cubicBezTo>
                  <a:pt x="607" y="385"/>
                  <a:pt x="620" y="361"/>
                  <a:pt x="630" y="337"/>
                </a:cubicBezTo>
                <a:cubicBezTo>
                  <a:pt x="640" y="313"/>
                  <a:pt x="652" y="290"/>
                  <a:pt x="660" y="264"/>
                </a:cubicBezTo>
                <a:cubicBezTo>
                  <a:pt x="669" y="234"/>
                  <a:pt x="676" y="185"/>
                  <a:pt x="666" y="155"/>
                </a:cubicBezTo>
                <a:cubicBezTo>
                  <a:pt x="649" y="104"/>
                  <a:pt x="597" y="31"/>
                  <a:pt x="550" y="3"/>
                </a:cubicBezTo>
                <a:cubicBezTo>
                  <a:pt x="547" y="2"/>
                  <a:pt x="544" y="1"/>
                  <a:pt x="541" y="0"/>
                </a:cubicBezTo>
                <a:cubicBezTo>
                  <a:pt x="534" y="19"/>
                  <a:pt x="534" y="40"/>
                  <a:pt x="551" y="69"/>
                </a:cubicBezTo>
                <a:cubicBezTo>
                  <a:pt x="594" y="140"/>
                  <a:pt x="661" y="199"/>
                  <a:pt x="712" y="264"/>
                </a:cubicBezTo>
                <a:cubicBezTo>
                  <a:pt x="751" y="314"/>
                  <a:pt x="794" y="372"/>
                  <a:pt x="811" y="434"/>
                </a:cubicBezTo>
                <a:cubicBezTo>
                  <a:pt x="818" y="461"/>
                  <a:pt x="819" y="501"/>
                  <a:pt x="815" y="529"/>
                </a:cubicBezTo>
                <a:cubicBezTo>
                  <a:pt x="813" y="540"/>
                  <a:pt x="809" y="553"/>
                  <a:pt x="806" y="56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13" name="Freeform 27"/>
          <p:cNvSpPr/>
          <p:nvPr/>
        </p:nvSpPr>
        <p:spPr>
          <a:xfrm>
            <a:off x="5521320" y="3483000"/>
            <a:ext cx="1376640" cy="483120"/>
          </a:xfrm>
          <a:custGeom>
            <a:avLst/>
            <a:gdLst/>
            <a:ahLst/>
            <a:rect l="0" t="0" r="r" b="b"/>
            <a:pathLst>
              <a:path w="3824" h="1342">
                <a:moveTo>
                  <a:pt x="505" y="577"/>
                </a:moveTo>
                <a:cubicBezTo>
                  <a:pt x="494" y="536"/>
                  <a:pt x="491" y="511"/>
                  <a:pt x="452" y="481"/>
                </a:cubicBezTo>
                <a:cubicBezTo>
                  <a:pt x="407" y="447"/>
                  <a:pt x="340" y="436"/>
                  <a:pt x="284" y="449"/>
                </a:cubicBezTo>
                <a:cubicBezTo>
                  <a:pt x="167" y="476"/>
                  <a:pt x="31" y="568"/>
                  <a:pt x="11" y="696"/>
                </a:cubicBezTo>
                <a:cubicBezTo>
                  <a:pt x="0" y="765"/>
                  <a:pt x="29" y="797"/>
                  <a:pt x="97" y="805"/>
                </a:cubicBezTo>
                <a:cubicBezTo>
                  <a:pt x="193" y="816"/>
                  <a:pt x="272" y="793"/>
                  <a:pt x="348" y="734"/>
                </a:cubicBezTo>
                <a:cubicBezTo>
                  <a:pt x="479" y="630"/>
                  <a:pt x="484" y="486"/>
                  <a:pt x="485" y="333"/>
                </a:cubicBezTo>
                <a:cubicBezTo>
                  <a:pt x="485" y="240"/>
                  <a:pt x="508" y="112"/>
                  <a:pt x="481" y="21"/>
                </a:cubicBezTo>
                <a:cubicBezTo>
                  <a:pt x="478" y="10"/>
                  <a:pt x="466" y="4"/>
                  <a:pt x="464" y="0"/>
                </a:cubicBezTo>
                <a:cubicBezTo>
                  <a:pt x="450" y="19"/>
                  <a:pt x="435" y="45"/>
                  <a:pt x="426" y="73"/>
                </a:cubicBezTo>
                <a:cubicBezTo>
                  <a:pt x="416" y="106"/>
                  <a:pt x="409" y="142"/>
                  <a:pt x="421" y="176"/>
                </a:cubicBezTo>
                <a:cubicBezTo>
                  <a:pt x="444" y="238"/>
                  <a:pt x="493" y="294"/>
                  <a:pt x="521" y="354"/>
                </a:cubicBezTo>
                <a:cubicBezTo>
                  <a:pt x="574" y="468"/>
                  <a:pt x="603" y="585"/>
                  <a:pt x="639" y="707"/>
                </a:cubicBezTo>
                <a:cubicBezTo>
                  <a:pt x="650" y="744"/>
                  <a:pt x="661" y="782"/>
                  <a:pt x="703" y="792"/>
                </a:cubicBezTo>
                <a:cubicBezTo>
                  <a:pt x="747" y="802"/>
                  <a:pt x="795" y="786"/>
                  <a:pt x="831" y="763"/>
                </a:cubicBezTo>
                <a:cubicBezTo>
                  <a:pt x="842" y="754"/>
                  <a:pt x="854" y="746"/>
                  <a:pt x="865" y="737"/>
                </a:cubicBezTo>
                <a:moveTo>
                  <a:pt x="998" y="446"/>
                </a:moveTo>
                <a:cubicBezTo>
                  <a:pt x="988" y="476"/>
                  <a:pt x="989" y="507"/>
                  <a:pt x="990" y="539"/>
                </a:cubicBezTo>
                <a:cubicBezTo>
                  <a:pt x="992" y="596"/>
                  <a:pt x="1017" y="650"/>
                  <a:pt x="1047" y="700"/>
                </a:cubicBezTo>
                <a:cubicBezTo>
                  <a:pt x="1061" y="722"/>
                  <a:pt x="1081" y="757"/>
                  <a:pt x="1111" y="755"/>
                </a:cubicBezTo>
                <a:cubicBezTo>
                  <a:pt x="1136" y="753"/>
                  <a:pt x="1133" y="701"/>
                  <a:pt x="1136" y="687"/>
                </a:cubicBezTo>
                <a:moveTo>
                  <a:pt x="1009" y="258"/>
                </a:moveTo>
                <a:cubicBezTo>
                  <a:pt x="998" y="227"/>
                  <a:pt x="990" y="206"/>
                  <a:pt x="986" y="175"/>
                </a:cubicBezTo>
                <a:cubicBezTo>
                  <a:pt x="1018" y="215"/>
                  <a:pt x="1045" y="258"/>
                  <a:pt x="1077" y="298"/>
                </a:cubicBezTo>
                <a:moveTo>
                  <a:pt x="1451" y="402"/>
                </a:moveTo>
                <a:cubicBezTo>
                  <a:pt x="1440" y="366"/>
                  <a:pt x="1424" y="349"/>
                  <a:pt x="1383" y="344"/>
                </a:cubicBezTo>
                <a:cubicBezTo>
                  <a:pt x="1336" y="338"/>
                  <a:pt x="1314" y="360"/>
                  <a:pt x="1308" y="407"/>
                </a:cubicBezTo>
                <a:cubicBezTo>
                  <a:pt x="1297" y="487"/>
                  <a:pt x="1326" y="526"/>
                  <a:pt x="1378" y="584"/>
                </a:cubicBezTo>
                <a:cubicBezTo>
                  <a:pt x="1427" y="639"/>
                  <a:pt x="1498" y="688"/>
                  <a:pt x="1530" y="756"/>
                </a:cubicBezTo>
                <a:cubicBezTo>
                  <a:pt x="1534" y="778"/>
                  <a:pt x="1536" y="782"/>
                  <a:pt x="1535" y="796"/>
                </a:cubicBezTo>
                <a:cubicBezTo>
                  <a:pt x="1490" y="809"/>
                  <a:pt x="1434" y="817"/>
                  <a:pt x="1387" y="806"/>
                </a:cubicBezTo>
                <a:cubicBezTo>
                  <a:pt x="1330" y="792"/>
                  <a:pt x="1308" y="765"/>
                  <a:pt x="1301" y="714"/>
                </a:cubicBezTo>
                <a:moveTo>
                  <a:pt x="1864" y="324"/>
                </a:moveTo>
                <a:cubicBezTo>
                  <a:pt x="1825" y="327"/>
                  <a:pt x="1819" y="324"/>
                  <a:pt x="1802" y="372"/>
                </a:cubicBezTo>
                <a:cubicBezTo>
                  <a:pt x="1773" y="455"/>
                  <a:pt x="1780" y="575"/>
                  <a:pt x="1791" y="660"/>
                </a:cubicBezTo>
                <a:cubicBezTo>
                  <a:pt x="1808" y="798"/>
                  <a:pt x="1856" y="927"/>
                  <a:pt x="1906" y="1054"/>
                </a:cubicBezTo>
                <a:cubicBezTo>
                  <a:pt x="1937" y="1134"/>
                  <a:pt x="1983" y="1217"/>
                  <a:pt x="1996" y="1303"/>
                </a:cubicBezTo>
                <a:cubicBezTo>
                  <a:pt x="1996" y="1324"/>
                  <a:pt x="1996" y="1328"/>
                  <a:pt x="1995" y="1341"/>
                </a:cubicBezTo>
                <a:cubicBezTo>
                  <a:pt x="1922" y="1341"/>
                  <a:pt x="1874" y="1329"/>
                  <a:pt x="1808" y="1294"/>
                </a:cubicBezTo>
                <a:cubicBezTo>
                  <a:pt x="1681" y="1226"/>
                  <a:pt x="1525" y="1105"/>
                  <a:pt x="1477" y="963"/>
                </a:cubicBezTo>
                <a:cubicBezTo>
                  <a:pt x="1472" y="938"/>
                  <a:pt x="1468" y="913"/>
                  <a:pt x="1463" y="888"/>
                </a:cubicBezTo>
                <a:moveTo>
                  <a:pt x="1879" y="188"/>
                </a:moveTo>
                <a:cubicBezTo>
                  <a:pt x="1879" y="182"/>
                  <a:pt x="1879" y="176"/>
                  <a:pt x="1879" y="170"/>
                </a:cubicBezTo>
                <a:cubicBezTo>
                  <a:pt x="1879" y="189"/>
                  <a:pt x="1874" y="199"/>
                  <a:pt x="1879" y="217"/>
                </a:cubicBezTo>
                <a:cubicBezTo>
                  <a:pt x="1895" y="257"/>
                  <a:pt x="1901" y="271"/>
                  <a:pt x="1920" y="292"/>
                </a:cubicBezTo>
                <a:moveTo>
                  <a:pt x="2388" y="393"/>
                </a:moveTo>
                <a:cubicBezTo>
                  <a:pt x="2340" y="421"/>
                  <a:pt x="2301" y="471"/>
                  <a:pt x="2266" y="515"/>
                </a:cubicBezTo>
                <a:cubicBezTo>
                  <a:pt x="2215" y="579"/>
                  <a:pt x="2179" y="637"/>
                  <a:pt x="2180" y="722"/>
                </a:cubicBezTo>
                <a:cubicBezTo>
                  <a:pt x="2181" y="793"/>
                  <a:pt x="2250" y="791"/>
                  <a:pt x="2304" y="792"/>
                </a:cubicBezTo>
                <a:cubicBezTo>
                  <a:pt x="2389" y="794"/>
                  <a:pt x="2459" y="758"/>
                  <a:pt x="2506" y="686"/>
                </a:cubicBezTo>
                <a:cubicBezTo>
                  <a:pt x="2543" y="628"/>
                  <a:pt x="2552" y="535"/>
                  <a:pt x="2518" y="475"/>
                </a:cubicBezTo>
                <a:cubicBezTo>
                  <a:pt x="2486" y="419"/>
                  <a:pt x="2419" y="408"/>
                  <a:pt x="2360" y="414"/>
                </a:cubicBezTo>
                <a:cubicBezTo>
                  <a:pt x="2329" y="417"/>
                  <a:pt x="2256" y="438"/>
                  <a:pt x="2269" y="484"/>
                </a:cubicBezTo>
                <a:cubicBezTo>
                  <a:pt x="2273" y="489"/>
                  <a:pt x="2278" y="495"/>
                  <a:pt x="2282" y="500"/>
                </a:cubicBezTo>
                <a:moveTo>
                  <a:pt x="2629" y="413"/>
                </a:moveTo>
                <a:cubicBezTo>
                  <a:pt x="2629" y="399"/>
                  <a:pt x="2629" y="397"/>
                  <a:pt x="2629" y="389"/>
                </a:cubicBezTo>
                <a:cubicBezTo>
                  <a:pt x="2629" y="488"/>
                  <a:pt x="2619" y="593"/>
                  <a:pt x="2636" y="693"/>
                </a:cubicBezTo>
                <a:cubicBezTo>
                  <a:pt x="2642" y="729"/>
                  <a:pt x="2635" y="821"/>
                  <a:pt x="2664" y="799"/>
                </a:cubicBezTo>
                <a:cubicBezTo>
                  <a:pt x="2669" y="799"/>
                  <a:pt x="2670" y="796"/>
                  <a:pt x="2666" y="788"/>
                </a:cubicBezTo>
                <a:moveTo>
                  <a:pt x="2514" y="106"/>
                </a:moveTo>
                <a:cubicBezTo>
                  <a:pt x="2527" y="81"/>
                  <a:pt x="2576" y="84"/>
                  <a:pt x="2611" y="97"/>
                </a:cubicBezTo>
                <a:cubicBezTo>
                  <a:pt x="2669" y="118"/>
                  <a:pt x="2724" y="167"/>
                  <a:pt x="2775" y="200"/>
                </a:cubicBezTo>
                <a:moveTo>
                  <a:pt x="3049" y="347"/>
                </a:moveTo>
                <a:cubicBezTo>
                  <a:pt x="3049" y="402"/>
                  <a:pt x="3034" y="479"/>
                  <a:pt x="3062" y="529"/>
                </a:cubicBezTo>
                <a:cubicBezTo>
                  <a:pt x="3087" y="575"/>
                  <a:pt x="3160" y="607"/>
                  <a:pt x="3211" y="589"/>
                </a:cubicBezTo>
                <a:cubicBezTo>
                  <a:pt x="3256" y="573"/>
                  <a:pt x="3278" y="518"/>
                  <a:pt x="3317" y="495"/>
                </a:cubicBezTo>
                <a:cubicBezTo>
                  <a:pt x="3319" y="495"/>
                  <a:pt x="3321" y="495"/>
                  <a:pt x="3323" y="495"/>
                </a:cubicBezTo>
                <a:cubicBezTo>
                  <a:pt x="3336" y="536"/>
                  <a:pt x="3345" y="582"/>
                  <a:pt x="3375" y="615"/>
                </a:cubicBezTo>
                <a:cubicBezTo>
                  <a:pt x="3410" y="653"/>
                  <a:pt x="3475" y="655"/>
                  <a:pt x="3520" y="636"/>
                </a:cubicBezTo>
                <a:cubicBezTo>
                  <a:pt x="3646" y="583"/>
                  <a:pt x="3701" y="464"/>
                  <a:pt x="3705" y="337"/>
                </a:cubicBezTo>
                <a:cubicBezTo>
                  <a:pt x="3707" y="286"/>
                  <a:pt x="3705" y="51"/>
                  <a:pt x="3705" y="84"/>
                </a:cubicBezTo>
                <a:cubicBezTo>
                  <a:pt x="3705" y="170"/>
                  <a:pt x="3708" y="253"/>
                  <a:pt x="3727" y="338"/>
                </a:cubicBezTo>
                <a:cubicBezTo>
                  <a:pt x="3751" y="443"/>
                  <a:pt x="3798" y="540"/>
                  <a:pt x="3821" y="645"/>
                </a:cubicBezTo>
                <a:moveTo>
                  <a:pt x="3390" y="362"/>
                </a:moveTo>
                <a:cubicBezTo>
                  <a:pt x="3425" y="359"/>
                  <a:pt x="3482" y="357"/>
                  <a:pt x="3523" y="358"/>
                </a:cubicBezTo>
                <a:cubicBezTo>
                  <a:pt x="3623" y="360"/>
                  <a:pt x="3723" y="370"/>
                  <a:pt x="3823" y="37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14" name="Freeform 28"/>
          <p:cNvSpPr/>
          <p:nvPr/>
        </p:nvSpPr>
        <p:spPr>
          <a:xfrm>
            <a:off x="7189200" y="3443400"/>
            <a:ext cx="1056600" cy="252360"/>
          </a:xfrm>
          <a:custGeom>
            <a:avLst/>
            <a:gdLst/>
            <a:ahLst/>
            <a:rect l="0" t="0" r="r" b="b"/>
            <a:pathLst>
              <a:path w="2935" h="701">
                <a:moveTo>
                  <a:pt x="85" y="386"/>
                </a:moveTo>
                <a:cubicBezTo>
                  <a:pt x="83" y="401"/>
                  <a:pt x="76" y="395"/>
                  <a:pt x="76" y="410"/>
                </a:cubicBezTo>
                <a:cubicBezTo>
                  <a:pt x="78" y="494"/>
                  <a:pt x="117" y="525"/>
                  <a:pt x="191" y="550"/>
                </a:cubicBezTo>
                <a:cubicBezTo>
                  <a:pt x="237" y="566"/>
                  <a:pt x="312" y="560"/>
                  <a:pt x="352" y="534"/>
                </a:cubicBezTo>
                <a:cubicBezTo>
                  <a:pt x="431" y="481"/>
                  <a:pt x="362" y="389"/>
                  <a:pt x="303" y="362"/>
                </a:cubicBezTo>
                <a:cubicBezTo>
                  <a:pt x="213" y="322"/>
                  <a:pt x="106" y="366"/>
                  <a:pt x="46" y="439"/>
                </a:cubicBezTo>
                <a:cubicBezTo>
                  <a:pt x="4" y="489"/>
                  <a:pt x="0" y="546"/>
                  <a:pt x="28" y="602"/>
                </a:cubicBezTo>
                <a:cubicBezTo>
                  <a:pt x="77" y="700"/>
                  <a:pt x="286" y="696"/>
                  <a:pt x="370" y="697"/>
                </a:cubicBezTo>
                <a:cubicBezTo>
                  <a:pt x="456" y="698"/>
                  <a:pt x="528" y="674"/>
                  <a:pt x="580" y="599"/>
                </a:cubicBezTo>
                <a:cubicBezTo>
                  <a:pt x="639" y="513"/>
                  <a:pt x="631" y="393"/>
                  <a:pt x="635" y="294"/>
                </a:cubicBezTo>
                <a:cubicBezTo>
                  <a:pt x="600" y="347"/>
                  <a:pt x="569" y="389"/>
                  <a:pt x="561" y="458"/>
                </a:cubicBezTo>
                <a:cubicBezTo>
                  <a:pt x="553" y="526"/>
                  <a:pt x="555" y="594"/>
                  <a:pt x="611" y="639"/>
                </a:cubicBezTo>
                <a:cubicBezTo>
                  <a:pt x="646" y="667"/>
                  <a:pt x="709" y="679"/>
                  <a:pt x="750" y="655"/>
                </a:cubicBezTo>
                <a:cubicBezTo>
                  <a:pt x="856" y="594"/>
                  <a:pt x="844" y="436"/>
                  <a:pt x="851" y="334"/>
                </a:cubicBezTo>
                <a:cubicBezTo>
                  <a:pt x="855" y="279"/>
                  <a:pt x="859" y="220"/>
                  <a:pt x="889" y="173"/>
                </a:cubicBezTo>
                <a:cubicBezTo>
                  <a:pt x="895" y="170"/>
                  <a:pt x="901" y="167"/>
                  <a:pt x="907" y="164"/>
                </a:cubicBezTo>
                <a:cubicBezTo>
                  <a:pt x="950" y="183"/>
                  <a:pt x="964" y="173"/>
                  <a:pt x="1007" y="212"/>
                </a:cubicBezTo>
                <a:cubicBezTo>
                  <a:pt x="1071" y="270"/>
                  <a:pt x="1113" y="352"/>
                  <a:pt x="1181" y="405"/>
                </a:cubicBezTo>
                <a:cubicBezTo>
                  <a:pt x="1209" y="427"/>
                  <a:pt x="1251" y="447"/>
                  <a:pt x="1287" y="436"/>
                </a:cubicBezTo>
                <a:cubicBezTo>
                  <a:pt x="1334" y="421"/>
                  <a:pt x="1349" y="380"/>
                  <a:pt x="1355" y="333"/>
                </a:cubicBezTo>
                <a:cubicBezTo>
                  <a:pt x="1363" y="273"/>
                  <a:pt x="1347" y="210"/>
                  <a:pt x="1296" y="176"/>
                </a:cubicBezTo>
                <a:cubicBezTo>
                  <a:pt x="1233" y="134"/>
                  <a:pt x="1161" y="164"/>
                  <a:pt x="1107" y="204"/>
                </a:cubicBezTo>
                <a:cubicBezTo>
                  <a:pt x="1009" y="277"/>
                  <a:pt x="938" y="375"/>
                  <a:pt x="930" y="498"/>
                </a:cubicBezTo>
                <a:cubicBezTo>
                  <a:pt x="925" y="577"/>
                  <a:pt x="972" y="624"/>
                  <a:pt x="1043" y="647"/>
                </a:cubicBezTo>
                <a:cubicBezTo>
                  <a:pt x="1120" y="673"/>
                  <a:pt x="1236" y="675"/>
                  <a:pt x="1311" y="644"/>
                </a:cubicBezTo>
                <a:cubicBezTo>
                  <a:pt x="1388" y="612"/>
                  <a:pt x="1423" y="542"/>
                  <a:pt x="1435" y="463"/>
                </a:cubicBezTo>
                <a:cubicBezTo>
                  <a:pt x="1447" y="385"/>
                  <a:pt x="1434" y="280"/>
                  <a:pt x="1481" y="210"/>
                </a:cubicBezTo>
                <a:cubicBezTo>
                  <a:pt x="1494" y="191"/>
                  <a:pt x="1509" y="200"/>
                  <a:pt x="1512" y="197"/>
                </a:cubicBezTo>
                <a:cubicBezTo>
                  <a:pt x="1520" y="314"/>
                  <a:pt x="1512" y="482"/>
                  <a:pt x="1642" y="536"/>
                </a:cubicBezTo>
                <a:cubicBezTo>
                  <a:pt x="1701" y="560"/>
                  <a:pt x="1743" y="526"/>
                  <a:pt x="1781" y="486"/>
                </a:cubicBezTo>
                <a:cubicBezTo>
                  <a:pt x="1804" y="462"/>
                  <a:pt x="1824" y="432"/>
                  <a:pt x="1845" y="406"/>
                </a:cubicBezTo>
                <a:cubicBezTo>
                  <a:pt x="1852" y="422"/>
                  <a:pt x="1853" y="433"/>
                  <a:pt x="1861" y="449"/>
                </a:cubicBezTo>
                <a:cubicBezTo>
                  <a:pt x="1898" y="525"/>
                  <a:pt x="1937" y="539"/>
                  <a:pt x="2018" y="546"/>
                </a:cubicBezTo>
                <a:cubicBezTo>
                  <a:pt x="2111" y="554"/>
                  <a:pt x="2155" y="479"/>
                  <a:pt x="2163" y="393"/>
                </a:cubicBezTo>
                <a:cubicBezTo>
                  <a:pt x="2172" y="294"/>
                  <a:pt x="2126" y="228"/>
                  <a:pt x="2098" y="138"/>
                </a:cubicBezTo>
                <a:cubicBezTo>
                  <a:pt x="2084" y="91"/>
                  <a:pt x="2083" y="47"/>
                  <a:pt x="2078" y="0"/>
                </a:cubicBezTo>
                <a:cubicBezTo>
                  <a:pt x="2086" y="27"/>
                  <a:pt x="2090" y="24"/>
                  <a:pt x="2095" y="52"/>
                </a:cubicBezTo>
                <a:cubicBezTo>
                  <a:pt x="2120" y="179"/>
                  <a:pt x="2141" y="293"/>
                  <a:pt x="2199" y="409"/>
                </a:cubicBezTo>
                <a:cubicBezTo>
                  <a:pt x="2222" y="452"/>
                  <a:pt x="2229" y="464"/>
                  <a:pt x="2249" y="489"/>
                </a:cubicBezTo>
                <a:moveTo>
                  <a:pt x="2022" y="300"/>
                </a:moveTo>
                <a:cubicBezTo>
                  <a:pt x="2089" y="286"/>
                  <a:pt x="2165" y="279"/>
                  <a:pt x="2237" y="270"/>
                </a:cubicBezTo>
                <a:cubicBezTo>
                  <a:pt x="2363" y="257"/>
                  <a:pt x="2490" y="244"/>
                  <a:pt x="2616" y="228"/>
                </a:cubicBezTo>
                <a:cubicBezTo>
                  <a:pt x="2710" y="215"/>
                  <a:pt x="2812" y="206"/>
                  <a:pt x="2895" y="155"/>
                </a:cubicBezTo>
                <a:cubicBezTo>
                  <a:pt x="2934" y="131"/>
                  <a:pt x="2903" y="137"/>
                  <a:pt x="2920" y="116"/>
                </a:cubicBezTo>
                <a:cubicBezTo>
                  <a:pt x="2874" y="136"/>
                  <a:pt x="2844" y="146"/>
                  <a:pt x="2819" y="200"/>
                </a:cubicBezTo>
                <a:cubicBezTo>
                  <a:pt x="2786" y="271"/>
                  <a:pt x="2802" y="356"/>
                  <a:pt x="2829" y="426"/>
                </a:cubicBezTo>
                <a:cubicBezTo>
                  <a:pt x="2839" y="452"/>
                  <a:pt x="2899" y="561"/>
                  <a:pt x="2871" y="595"/>
                </a:cubicBezTo>
                <a:cubicBezTo>
                  <a:pt x="2820" y="657"/>
                  <a:pt x="2663" y="661"/>
                  <a:pt x="2595" y="665"/>
                </a:cubicBezTo>
                <a:cubicBezTo>
                  <a:pt x="2567" y="665"/>
                  <a:pt x="2538" y="665"/>
                  <a:pt x="2510" y="66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15" name="Freeform 29"/>
          <p:cNvSpPr/>
          <p:nvPr/>
        </p:nvSpPr>
        <p:spPr>
          <a:xfrm>
            <a:off x="6830640" y="4233600"/>
            <a:ext cx="132480" cy="135720"/>
          </a:xfrm>
          <a:custGeom>
            <a:avLst/>
            <a:gdLst/>
            <a:ahLst/>
            <a:rect l="0" t="0" r="r" b="b"/>
            <a:pathLst>
              <a:path w="368" h="377">
                <a:moveTo>
                  <a:pt x="298" y="52"/>
                </a:moveTo>
                <a:cubicBezTo>
                  <a:pt x="253" y="10"/>
                  <a:pt x="227" y="0"/>
                  <a:pt x="166" y="36"/>
                </a:cubicBezTo>
                <a:cubicBezTo>
                  <a:pt x="98" y="76"/>
                  <a:pt x="29" y="143"/>
                  <a:pt x="13" y="223"/>
                </a:cubicBezTo>
                <a:cubicBezTo>
                  <a:pt x="0" y="293"/>
                  <a:pt x="33" y="329"/>
                  <a:pt x="97" y="353"/>
                </a:cubicBezTo>
                <a:cubicBezTo>
                  <a:pt x="156" y="376"/>
                  <a:pt x="245" y="376"/>
                  <a:pt x="305" y="356"/>
                </a:cubicBezTo>
                <a:cubicBezTo>
                  <a:pt x="326" y="347"/>
                  <a:pt x="347" y="338"/>
                  <a:pt x="367" y="32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16" name="Freeform 30"/>
          <p:cNvSpPr/>
          <p:nvPr/>
        </p:nvSpPr>
        <p:spPr>
          <a:xfrm>
            <a:off x="955800" y="4219560"/>
            <a:ext cx="997200" cy="348120"/>
          </a:xfrm>
          <a:custGeom>
            <a:avLst/>
            <a:gdLst/>
            <a:ahLst/>
            <a:rect l="0" t="0" r="r" b="b"/>
            <a:pathLst>
              <a:path w="2770" h="967">
                <a:moveTo>
                  <a:pt x="52" y="31"/>
                </a:moveTo>
                <a:cubicBezTo>
                  <a:pt x="2" y="8"/>
                  <a:pt x="34" y="26"/>
                  <a:pt x="0" y="0"/>
                </a:cubicBezTo>
                <a:cubicBezTo>
                  <a:pt x="23" y="70"/>
                  <a:pt x="60" y="135"/>
                  <a:pt x="82" y="206"/>
                </a:cubicBezTo>
                <a:cubicBezTo>
                  <a:pt x="112" y="304"/>
                  <a:pt x="128" y="401"/>
                  <a:pt x="131" y="503"/>
                </a:cubicBezTo>
                <a:cubicBezTo>
                  <a:pt x="132" y="550"/>
                  <a:pt x="131" y="598"/>
                  <a:pt x="131" y="645"/>
                </a:cubicBezTo>
                <a:cubicBezTo>
                  <a:pt x="143" y="622"/>
                  <a:pt x="156" y="593"/>
                  <a:pt x="173" y="570"/>
                </a:cubicBezTo>
                <a:cubicBezTo>
                  <a:pt x="211" y="519"/>
                  <a:pt x="265" y="472"/>
                  <a:pt x="325" y="451"/>
                </a:cubicBezTo>
                <a:cubicBezTo>
                  <a:pt x="386" y="430"/>
                  <a:pt x="459" y="426"/>
                  <a:pt x="486" y="494"/>
                </a:cubicBezTo>
                <a:cubicBezTo>
                  <a:pt x="515" y="567"/>
                  <a:pt x="487" y="635"/>
                  <a:pt x="434" y="686"/>
                </a:cubicBezTo>
                <a:cubicBezTo>
                  <a:pt x="371" y="746"/>
                  <a:pt x="284" y="765"/>
                  <a:pt x="200" y="770"/>
                </a:cubicBezTo>
                <a:cubicBezTo>
                  <a:pt x="146" y="773"/>
                  <a:pt x="73" y="788"/>
                  <a:pt x="59" y="721"/>
                </a:cubicBezTo>
                <a:cubicBezTo>
                  <a:pt x="49" y="670"/>
                  <a:pt x="94" y="648"/>
                  <a:pt x="125" y="619"/>
                </a:cubicBezTo>
                <a:moveTo>
                  <a:pt x="967" y="387"/>
                </a:moveTo>
                <a:cubicBezTo>
                  <a:pt x="935" y="391"/>
                  <a:pt x="914" y="396"/>
                  <a:pt x="886" y="415"/>
                </a:cubicBezTo>
                <a:cubicBezTo>
                  <a:pt x="847" y="442"/>
                  <a:pt x="820" y="487"/>
                  <a:pt x="804" y="531"/>
                </a:cubicBezTo>
                <a:cubicBezTo>
                  <a:pt x="788" y="575"/>
                  <a:pt x="771" y="660"/>
                  <a:pt x="792" y="705"/>
                </a:cubicBezTo>
                <a:cubicBezTo>
                  <a:pt x="820" y="767"/>
                  <a:pt x="900" y="778"/>
                  <a:pt x="958" y="781"/>
                </a:cubicBezTo>
                <a:cubicBezTo>
                  <a:pt x="1019" y="781"/>
                  <a:pt x="1041" y="781"/>
                  <a:pt x="1083" y="781"/>
                </a:cubicBezTo>
                <a:moveTo>
                  <a:pt x="1419" y="451"/>
                </a:moveTo>
                <a:cubicBezTo>
                  <a:pt x="1406" y="439"/>
                  <a:pt x="1392" y="433"/>
                  <a:pt x="1372" y="438"/>
                </a:cubicBezTo>
                <a:cubicBezTo>
                  <a:pt x="1332" y="449"/>
                  <a:pt x="1314" y="507"/>
                  <a:pt x="1305" y="542"/>
                </a:cubicBezTo>
                <a:cubicBezTo>
                  <a:pt x="1291" y="600"/>
                  <a:pt x="1289" y="658"/>
                  <a:pt x="1338" y="699"/>
                </a:cubicBezTo>
                <a:cubicBezTo>
                  <a:pt x="1386" y="738"/>
                  <a:pt x="1449" y="741"/>
                  <a:pt x="1506" y="737"/>
                </a:cubicBezTo>
                <a:cubicBezTo>
                  <a:pt x="1562" y="733"/>
                  <a:pt x="1596" y="704"/>
                  <a:pt x="1603" y="649"/>
                </a:cubicBezTo>
                <a:cubicBezTo>
                  <a:pt x="1611" y="579"/>
                  <a:pt x="1539" y="545"/>
                  <a:pt x="1489" y="514"/>
                </a:cubicBezTo>
                <a:cubicBezTo>
                  <a:pt x="1473" y="504"/>
                  <a:pt x="1338" y="452"/>
                  <a:pt x="1335" y="434"/>
                </a:cubicBezTo>
                <a:cubicBezTo>
                  <a:pt x="1323" y="429"/>
                  <a:pt x="1326" y="428"/>
                  <a:pt x="1351" y="431"/>
                </a:cubicBezTo>
                <a:moveTo>
                  <a:pt x="1837" y="381"/>
                </a:moveTo>
                <a:cubicBezTo>
                  <a:pt x="1843" y="362"/>
                  <a:pt x="1843" y="351"/>
                  <a:pt x="1857" y="336"/>
                </a:cubicBezTo>
                <a:cubicBezTo>
                  <a:pt x="1888" y="303"/>
                  <a:pt x="1943" y="305"/>
                  <a:pt x="1984" y="305"/>
                </a:cubicBezTo>
                <a:cubicBezTo>
                  <a:pt x="2029" y="305"/>
                  <a:pt x="2067" y="298"/>
                  <a:pt x="2086" y="349"/>
                </a:cubicBezTo>
                <a:cubicBezTo>
                  <a:pt x="2117" y="436"/>
                  <a:pt x="2063" y="509"/>
                  <a:pt x="2019" y="577"/>
                </a:cubicBezTo>
                <a:cubicBezTo>
                  <a:pt x="1990" y="622"/>
                  <a:pt x="1953" y="666"/>
                  <a:pt x="1945" y="721"/>
                </a:cubicBezTo>
                <a:cubicBezTo>
                  <a:pt x="1945" y="727"/>
                  <a:pt x="1945" y="732"/>
                  <a:pt x="1945" y="738"/>
                </a:cubicBezTo>
                <a:cubicBezTo>
                  <a:pt x="1989" y="743"/>
                  <a:pt x="2040" y="749"/>
                  <a:pt x="2087" y="744"/>
                </a:cubicBezTo>
                <a:cubicBezTo>
                  <a:pt x="2172" y="734"/>
                  <a:pt x="2258" y="712"/>
                  <a:pt x="2342" y="696"/>
                </a:cubicBezTo>
                <a:moveTo>
                  <a:pt x="2709" y="780"/>
                </a:moveTo>
                <a:cubicBezTo>
                  <a:pt x="2731" y="814"/>
                  <a:pt x="2749" y="848"/>
                  <a:pt x="2759" y="888"/>
                </a:cubicBezTo>
                <a:cubicBezTo>
                  <a:pt x="2766" y="928"/>
                  <a:pt x="2769" y="940"/>
                  <a:pt x="2769" y="96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17" name="Freeform 31"/>
          <p:cNvSpPr/>
          <p:nvPr/>
        </p:nvSpPr>
        <p:spPr>
          <a:xfrm>
            <a:off x="2733480" y="4239360"/>
            <a:ext cx="1927800" cy="187920"/>
          </a:xfrm>
          <a:custGeom>
            <a:avLst/>
            <a:gdLst/>
            <a:ahLst/>
            <a:rect l="0" t="0" r="r" b="b"/>
            <a:pathLst>
              <a:path w="5355" h="522">
                <a:moveTo>
                  <a:pt x="181" y="239"/>
                </a:moveTo>
                <a:cubicBezTo>
                  <a:pt x="189" y="216"/>
                  <a:pt x="203" y="186"/>
                  <a:pt x="200" y="161"/>
                </a:cubicBezTo>
                <a:cubicBezTo>
                  <a:pt x="200" y="151"/>
                  <a:pt x="200" y="148"/>
                  <a:pt x="195" y="143"/>
                </a:cubicBezTo>
                <a:cubicBezTo>
                  <a:pt x="145" y="138"/>
                  <a:pt x="123" y="143"/>
                  <a:pt x="88" y="184"/>
                </a:cubicBezTo>
                <a:cubicBezTo>
                  <a:pt x="38" y="242"/>
                  <a:pt x="12" y="310"/>
                  <a:pt x="6" y="385"/>
                </a:cubicBezTo>
                <a:cubicBezTo>
                  <a:pt x="0" y="453"/>
                  <a:pt x="43" y="486"/>
                  <a:pt x="107" y="502"/>
                </a:cubicBezTo>
                <a:cubicBezTo>
                  <a:pt x="172" y="518"/>
                  <a:pt x="266" y="521"/>
                  <a:pt x="325" y="487"/>
                </a:cubicBezTo>
                <a:cubicBezTo>
                  <a:pt x="382" y="455"/>
                  <a:pt x="395" y="406"/>
                  <a:pt x="397" y="346"/>
                </a:cubicBezTo>
                <a:cubicBezTo>
                  <a:pt x="399" y="284"/>
                  <a:pt x="356" y="234"/>
                  <a:pt x="311" y="193"/>
                </a:cubicBezTo>
                <a:cubicBezTo>
                  <a:pt x="296" y="180"/>
                  <a:pt x="235" y="133"/>
                  <a:pt x="209" y="159"/>
                </a:cubicBezTo>
                <a:cubicBezTo>
                  <a:pt x="200" y="181"/>
                  <a:pt x="197" y="188"/>
                  <a:pt x="200" y="203"/>
                </a:cubicBezTo>
                <a:moveTo>
                  <a:pt x="783" y="184"/>
                </a:moveTo>
                <a:cubicBezTo>
                  <a:pt x="786" y="144"/>
                  <a:pt x="779" y="141"/>
                  <a:pt x="733" y="145"/>
                </a:cubicBezTo>
                <a:cubicBezTo>
                  <a:pt x="644" y="154"/>
                  <a:pt x="556" y="218"/>
                  <a:pt x="485" y="268"/>
                </a:cubicBezTo>
                <a:cubicBezTo>
                  <a:pt x="448" y="294"/>
                  <a:pt x="345" y="361"/>
                  <a:pt x="367" y="423"/>
                </a:cubicBezTo>
                <a:cubicBezTo>
                  <a:pt x="391" y="488"/>
                  <a:pt x="542" y="472"/>
                  <a:pt x="591" y="473"/>
                </a:cubicBezTo>
                <a:cubicBezTo>
                  <a:pt x="677" y="473"/>
                  <a:pt x="706" y="473"/>
                  <a:pt x="764" y="467"/>
                </a:cubicBezTo>
                <a:moveTo>
                  <a:pt x="1168" y="230"/>
                </a:moveTo>
                <a:cubicBezTo>
                  <a:pt x="1165" y="202"/>
                  <a:pt x="1164" y="166"/>
                  <a:pt x="1123" y="177"/>
                </a:cubicBezTo>
                <a:cubicBezTo>
                  <a:pt x="1077" y="189"/>
                  <a:pt x="1038" y="248"/>
                  <a:pt x="1020" y="287"/>
                </a:cubicBezTo>
                <a:cubicBezTo>
                  <a:pt x="1006" y="319"/>
                  <a:pt x="994" y="380"/>
                  <a:pt x="1028" y="403"/>
                </a:cubicBezTo>
                <a:cubicBezTo>
                  <a:pt x="1071" y="431"/>
                  <a:pt x="1146" y="423"/>
                  <a:pt x="1195" y="421"/>
                </a:cubicBezTo>
                <a:cubicBezTo>
                  <a:pt x="1210" y="420"/>
                  <a:pt x="1225" y="418"/>
                  <a:pt x="1240" y="417"/>
                </a:cubicBezTo>
                <a:moveTo>
                  <a:pt x="1374" y="266"/>
                </a:moveTo>
                <a:cubicBezTo>
                  <a:pt x="1371" y="246"/>
                  <a:pt x="1368" y="226"/>
                  <a:pt x="1365" y="205"/>
                </a:cubicBezTo>
                <a:cubicBezTo>
                  <a:pt x="1371" y="223"/>
                  <a:pt x="1386" y="268"/>
                  <a:pt x="1395" y="293"/>
                </a:cubicBezTo>
                <a:cubicBezTo>
                  <a:pt x="1419" y="359"/>
                  <a:pt x="1448" y="442"/>
                  <a:pt x="1523" y="466"/>
                </a:cubicBezTo>
                <a:cubicBezTo>
                  <a:pt x="1573" y="481"/>
                  <a:pt x="1624" y="461"/>
                  <a:pt x="1660" y="427"/>
                </a:cubicBezTo>
                <a:cubicBezTo>
                  <a:pt x="1705" y="386"/>
                  <a:pt x="1727" y="331"/>
                  <a:pt x="1732" y="271"/>
                </a:cubicBezTo>
                <a:cubicBezTo>
                  <a:pt x="1735" y="237"/>
                  <a:pt x="1725" y="193"/>
                  <a:pt x="1733" y="161"/>
                </a:cubicBezTo>
                <a:cubicBezTo>
                  <a:pt x="1736" y="161"/>
                  <a:pt x="1738" y="161"/>
                  <a:pt x="1741" y="161"/>
                </a:cubicBezTo>
                <a:cubicBezTo>
                  <a:pt x="1777" y="231"/>
                  <a:pt x="1802" y="302"/>
                  <a:pt x="1878" y="333"/>
                </a:cubicBezTo>
                <a:cubicBezTo>
                  <a:pt x="1890" y="333"/>
                  <a:pt x="1894" y="333"/>
                  <a:pt x="1902" y="329"/>
                </a:cubicBezTo>
                <a:cubicBezTo>
                  <a:pt x="1908" y="288"/>
                  <a:pt x="1924" y="240"/>
                  <a:pt x="1903" y="200"/>
                </a:cubicBezTo>
                <a:cubicBezTo>
                  <a:pt x="1881" y="158"/>
                  <a:pt x="1840" y="141"/>
                  <a:pt x="1799" y="128"/>
                </a:cubicBezTo>
                <a:cubicBezTo>
                  <a:pt x="1795" y="128"/>
                  <a:pt x="1791" y="128"/>
                  <a:pt x="1787" y="128"/>
                </a:cubicBezTo>
                <a:cubicBezTo>
                  <a:pt x="1790" y="151"/>
                  <a:pt x="1774" y="171"/>
                  <a:pt x="1792" y="199"/>
                </a:cubicBezTo>
                <a:cubicBezTo>
                  <a:pt x="1847" y="288"/>
                  <a:pt x="2033" y="333"/>
                  <a:pt x="2118" y="393"/>
                </a:cubicBezTo>
                <a:cubicBezTo>
                  <a:pt x="2153" y="417"/>
                  <a:pt x="2160" y="436"/>
                  <a:pt x="2178" y="468"/>
                </a:cubicBezTo>
                <a:cubicBezTo>
                  <a:pt x="2178" y="470"/>
                  <a:pt x="2178" y="472"/>
                  <a:pt x="2178" y="474"/>
                </a:cubicBezTo>
                <a:cubicBezTo>
                  <a:pt x="2161" y="454"/>
                  <a:pt x="2148" y="494"/>
                  <a:pt x="2140" y="451"/>
                </a:cubicBezTo>
                <a:cubicBezTo>
                  <a:pt x="2131" y="401"/>
                  <a:pt x="2170" y="359"/>
                  <a:pt x="2198" y="322"/>
                </a:cubicBezTo>
                <a:cubicBezTo>
                  <a:pt x="2251" y="252"/>
                  <a:pt x="2299" y="185"/>
                  <a:pt x="2315" y="98"/>
                </a:cubicBezTo>
                <a:cubicBezTo>
                  <a:pt x="2315" y="87"/>
                  <a:pt x="2315" y="85"/>
                  <a:pt x="2315" y="78"/>
                </a:cubicBezTo>
                <a:cubicBezTo>
                  <a:pt x="2271" y="84"/>
                  <a:pt x="2237" y="74"/>
                  <a:pt x="2209" y="119"/>
                </a:cubicBezTo>
                <a:cubicBezTo>
                  <a:pt x="2186" y="154"/>
                  <a:pt x="2201" y="184"/>
                  <a:pt x="2224" y="210"/>
                </a:cubicBezTo>
                <a:cubicBezTo>
                  <a:pt x="2315" y="316"/>
                  <a:pt x="2525" y="289"/>
                  <a:pt x="2610" y="406"/>
                </a:cubicBezTo>
                <a:cubicBezTo>
                  <a:pt x="2610" y="414"/>
                  <a:pt x="2610" y="415"/>
                  <a:pt x="2609" y="420"/>
                </a:cubicBezTo>
                <a:cubicBezTo>
                  <a:pt x="2586" y="417"/>
                  <a:pt x="2539" y="433"/>
                  <a:pt x="2534" y="400"/>
                </a:cubicBezTo>
                <a:cubicBezTo>
                  <a:pt x="2526" y="346"/>
                  <a:pt x="2605" y="314"/>
                  <a:pt x="2640" y="290"/>
                </a:cubicBezTo>
                <a:cubicBezTo>
                  <a:pt x="2727" y="232"/>
                  <a:pt x="2808" y="145"/>
                  <a:pt x="2900" y="96"/>
                </a:cubicBezTo>
                <a:cubicBezTo>
                  <a:pt x="2914" y="88"/>
                  <a:pt x="2925" y="94"/>
                  <a:pt x="2936" y="88"/>
                </a:cubicBezTo>
                <a:cubicBezTo>
                  <a:pt x="2936" y="129"/>
                  <a:pt x="2914" y="232"/>
                  <a:pt x="2961" y="249"/>
                </a:cubicBezTo>
                <a:cubicBezTo>
                  <a:pt x="3009" y="265"/>
                  <a:pt x="3077" y="251"/>
                  <a:pt x="3121" y="233"/>
                </a:cubicBezTo>
                <a:cubicBezTo>
                  <a:pt x="3160" y="217"/>
                  <a:pt x="3223" y="184"/>
                  <a:pt x="3210" y="131"/>
                </a:cubicBezTo>
                <a:cubicBezTo>
                  <a:pt x="3194" y="67"/>
                  <a:pt x="3130" y="70"/>
                  <a:pt x="3073" y="68"/>
                </a:cubicBezTo>
                <a:cubicBezTo>
                  <a:pt x="2994" y="65"/>
                  <a:pt x="2931" y="112"/>
                  <a:pt x="2894" y="181"/>
                </a:cubicBezTo>
                <a:cubicBezTo>
                  <a:pt x="2859" y="245"/>
                  <a:pt x="2873" y="303"/>
                  <a:pt x="2936" y="336"/>
                </a:cubicBezTo>
                <a:cubicBezTo>
                  <a:pt x="3089" y="418"/>
                  <a:pt x="3324" y="425"/>
                  <a:pt x="3485" y="375"/>
                </a:cubicBezTo>
                <a:moveTo>
                  <a:pt x="3535" y="266"/>
                </a:moveTo>
                <a:cubicBezTo>
                  <a:pt x="3531" y="208"/>
                  <a:pt x="3507" y="164"/>
                  <a:pt x="3497" y="108"/>
                </a:cubicBezTo>
                <a:cubicBezTo>
                  <a:pt x="3497" y="88"/>
                  <a:pt x="3497" y="84"/>
                  <a:pt x="3497" y="72"/>
                </a:cubicBezTo>
                <a:cubicBezTo>
                  <a:pt x="3537" y="93"/>
                  <a:pt x="3560" y="116"/>
                  <a:pt x="3590" y="154"/>
                </a:cubicBezTo>
                <a:cubicBezTo>
                  <a:pt x="3650" y="230"/>
                  <a:pt x="3708" y="309"/>
                  <a:pt x="3756" y="393"/>
                </a:cubicBezTo>
                <a:cubicBezTo>
                  <a:pt x="3758" y="396"/>
                  <a:pt x="3759" y="398"/>
                  <a:pt x="3761" y="401"/>
                </a:cubicBezTo>
                <a:cubicBezTo>
                  <a:pt x="3761" y="342"/>
                  <a:pt x="3754" y="289"/>
                  <a:pt x="3788" y="238"/>
                </a:cubicBezTo>
                <a:cubicBezTo>
                  <a:pt x="3824" y="184"/>
                  <a:pt x="3889" y="115"/>
                  <a:pt x="3956" y="101"/>
                </a:cubicBezTo>
                <a:cubicBezTo>
                  <a:pt x="4020" y="88"/>
                  <a:pt x="4061" y="123"/>
                  <a:pt x="4094" y="174"/>
                </a:cubicBezTo>
                <a:cubicBezTo>
                  <a:pt x="4132" y="232"/>
                  <a:pt x="4131" y="292"/>
                  <a:pt x="4137" y="358"/>
                </a:cubicBezTo>
                <a:cubicBezTo>
                  <a:pt x="4141" y="397"/>
                  <a:pt x="4138" y="417"/>
                  <a:pt x="4175" y="424"/>
                </a:cubicBezTo>
                <a:moveTo>
                  <a:pt x="4478" y="30"/>
                </a:moveTo>
                <a:cubicBezTo>
                  <a:pt x="4419" y="43"/>
                  <a:pt x="4377" y="86"/>
                  <a:pt x="4340" y="136"/>
                </a:cubicBezTo>
                <a:cubicBezTo>
                  <a:pt x="4312" y="174"/>
                  <a:pt x="4264" y="256"/>
                  <a:pt x="4311" y="300"/>
                </a:cubicBezTo>
                <a:cubicBezTo>
                  <a:pt x="4355" y="342"/>
                  <a:pt x="4441" y="333"/>
                  <a:pt x="4496" y="334"/>
                </a:cubicBezTo>
                <a:moveTo>
                  <a:pt x="4743" y="47"/>
                </a:moveTo>
                <a:cubicBezTo>
                  <a:pt x="4751" y="52"/>
                  <a:pt x="4756" y="51"/>
                  <a:pt x="4768" y="72"/>
                </a:cubicBezTo>
                <a:cubicBezTo>
                  <a:pt x="4782" y="95"/>
                  <a:pt x="4792" y="119"/>
                  <a:pt x="4804" y="143"/>
                </a:cubicBezTo>
                <a:cubicBezTo>
                  <a:pt x="4808" y="152"/>
                  <a:pt x="4810" y="176"/>
                  <a:pt x="4817" y="169"/>
                </a:cubicBezTo>
                <a:cubicBezTo>
                  <a:pt x="4823" y="163"/>
                  <a:pt x="4818" y="154"/>
                  <a:pt x="4820" y="146"/>
                </a:cubicBezTo>
                <a:cubicBezTo>
                  <a:pt x="4820" y="132"/>
                  <a:pt x="4827" y="101"/>
                  <a:pt x="4811" y="101"/>
                </a:cubicBezTo>
                <a:cubicBezTo>
                  <a:pt x="4781" y="100"/>
                  <a:pt x="4774" y="136"/>
                  <a:pt x="4771" y="159"/>
                </a:cubicBezTo>
                <a:cubicBezTo>
                  <a:pt x="4765" y="204"/>
                  <a:pt x="4770" y="237"/>
                  <a:pt x="4812" y="262"/>
                </a:cubicBezTo>
                <a:cubicBezTo>
                  <a:pt x="4865" y="292"/>
                  <a:pt x="4954" y="291"/>
                  <a:pt x="5012" y="283"/>
                </a:cubicBezTo>
                <a:cubicBezTo>
                  <a:pt x="5078" y="274"/>
                  <a:pt x="5160" y="248"/>
                  <a:pt x="5176" y="176"/>
                </a:cubicBezTo>
                <a:cubicBezTo>
                  <a:pt x="5191" y="109"/>
                  <a:pt x="5155" y="63"/>
                  <a:pt x="5097" y="34"/>
                </a:cubicBezTo>
                <a:cubicBezTo>
                  <a:pt x="5033" y="0"/>
                  <a:pt x="4952" y="5"/>
                  <a:pt x="4892" y="41"/>
                </a:cubicBezTo>
                <a:cubicBezTo>
                  <a:pt x="4818" y="85"/>
                  <a:pt x="4732" y="169"/>
                  <a:pt x="4711" y="255"/>
                </a:cubicBezTo>
                <a:cubicBezTo>
                  <a:pt x="4688" y="349"/>
                  <a:pt x="4781" y="396"/>
                  <a:pt x="4857" y="419"/>
                </a:cubicBezTo>
                <a:cubicBezTo>
                  <a:pt x="5013" y="470"/>
                  <a:pt x="5195" y="444"/>
                  <a:pt x="5354" y="42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18" name="Freeform 32"/>
          <p:cNvSpPr/>
          <p:nvPr/>
        </p:nvSpPr>
        <p:spPr>
          <a:xfrm>
            <a:off x="4959360" y="4125600"/>
            <a:ext cx="368640" cy="320760"/>
          </a:xfrm>
          <a:custGeom>
            <a:avLst/>
            <a:gdLst/>
            <a:ahLst/>
            <a:rect l="0" t="0" r="r" b="b"/>
            <a:pathLst>
              <a:path w="1024" h="891">
                <a:moveTo>
                  <a:pt x="152" y="311"/>
                </a:moveTo>
                <a:cubicBezTo>
                  <a:pt x="121" y="325"/>
                  <a:pt x="106" y="330"/>
                  <a:pt x="78" y="357"/>
                </a:cubicBezTo>
                <a:cubicBezTo>
                  <a:pt x="34" y="399"/>
                  <a:pt x="11" y="436"/>
                  <a:pt x="0" y="494"/>
                </a:cubicBezTo>
                <a:cubicBezTo>
                  <a:pt x="0" y="500"/>
                  <a:pt x="0" y="505"/>
                  <a:pt x="0" y="510"/>
                </a:cubicBezTo>
                <a:cubicBezTo>
                  <a:pt x="37" y="519"/>
                  <a:pt x="82" y="533"/>
                  <a:pt x="124" y="523"/>
                </a:cubicBezTo>
                <a:cubicBezTo>
                  <a:pt x="175" y="511"/>
                  <a:pt x="237" y="472"/>
                  <a:pt x="249" y="418"/>
                </a:cubicBezTo>
                <a:cubicBezTo>
                  <a:pt x="266" y="341"/>
                  <a:pt x="218" y="295"/>
                  <a:pt x="163" y="250"/>
                </a:cubicBezTo>
                <a:cubicBezTo>
                  <a:pt x="119" y="212"/>
                  <a:pt x="86" y="197"/>
                  <a:pt x="35" y="184"/>
                </a:cubicBezTo>
                <a:cubicBezTo>
                  <a:pt x="43" y="229"/>
                  <a:pt x="58" y="232"/>
                  <a:pt x="116" y="250"/>
                </a:cubicBezTo>
                <a:cubicBezTo>
                  <a:pt x="231" y="283"/>
                  <a:pt x="355" y="292"/>
                  <a:pt x="474" y="294"/>
                </a:cubicBezTo>
                <a:cubicBezTo>
                  <a:pt x="555" y="296"/>
                  <a:pt x="685" y="317"/>
                  <a:pt x="749" y="249"/>
                </a:cubicBezTo>
                <a:cubicBezTo>
                  <a:pt x="794" y="198"/>
                  <a:pt x="744" y="123"/>
                  <a:pt x="709" y="90"/>
                </a:cubicBezTo>
                <a:cubicBezTo>
                  <a:pt x="666" y="50"/>
                  <a:pt x="574" y="0"/>
                  <a:pt x="513" y="35"/>
                </a:cubicBezTo>
                <a:cubicBezTo>
                  <a:pt x="425" y="84"/>
                  <a:pt x="413" y="231"/>
                  <a:pt x="408" y="316"/>
                </a:cubicBezTo>
                <a:cubicBezTo>
                  <a:pt x="400" y="449"/>
                  <a:pt x="422" y="563"/>
                  <a:pt x="480" y="683"/>
                </a:cubicBezTo>
                <a:cubicBezTo>
                  <a:pt x="499" y="722"/>
                  <a:pt x="587" y="826"/>
                  <a:pt x="576" y="874"/>
                </a:cubicBezTo>
                <a:cubicBezTo>
                  <a:pt x="576" y="887"/>
                  <a:pt x="574" y="890"/>
                  <a:pt x="560" y="885"/>
                </a:cubicBezTo>
                <a:moveTo>
                  <a:pt x="334" y="523"/>
                </a:moveTo>
                <a:cubicBezTo>
                  <a:pt x="419" y="501"/>
                  <a:pt x="499" y="497"/>
                  <a:pt x="588" y="495"/>
                </a:cubicBezTo>
                <a:cubicBezTo>
                  <a:pt x="734" y="492"/>
                  <a:pt x="878" y="491"/>
                  <a:pt x="1023" y="48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19" name="Freeform 33"/>
          <p:cNvSpPr/>
          <p:nvPr/>
        </p:nvSpPr>
        <p:spPr>
          <a:xfrm>
            <a:off x="5606280" y="4161960"/>
            <a:ext cx="176040" cy="270720"/>
          </a:xfrm>
          <a:custGeom>
            <a:avLst/>
            <a:gdLst/>
            <a:ahLst/>
            <a:rect l="0" t="0" r="r" b="b"/>
            <a:pathLst>
              <a:path w="489" h="752">
                <a:moveTo>
                  <a:pt x="61" y="215"/>
                </a:moveTo>
                <a:cubicBezTo>
                  <a:pt x="108" y="233"/>
                  <a:pt x="102" y="295"/>
                  <a:pt x="100" y="346"/>
                </a:cubicBezTo>
                <a:cubicBezTo>
                  <a:pt x="97" y="441"/>
                  <a:pt x="60" y="527"/>
                  <a:pt x="34" y="617"/>
                </a:cubicBezTo>
                <a:cubicBezTo>
                  <a:pt x="21" y="663"/>
                  <a:pt x="12" y="704"/>
                  <a:pt x="7" y="751"/>
                </a:cubicBezTo>
                <a:cubicBezTo>
                  <a:pt x="7" y="697"/>
                  <a:pt x="9" y="643"/>
                  <a:pt x="9" y="589"/>
                </a:cubicBezTo>
                <a:cubicBezTo>
                  <a:pt x="9" y="510"/>
                  <a:pt x="0" y="426"/>
                  <a:pt x="17" y="348"/>
                </a:cubicBezTo>
                <a:cubicBezTo>
                  <a:pt x="39" y="243"/>
                  <a:pt x="107" y="94"/>
                  <a:pt x="205" y="39"/>
                </a:cubicBezTo>
                <a:cubicBezTo>
                  <a:pt x="276" y="0"/>
                  <a:pt x="303" y="69"/>
                  <a:pt x="328" y="122"/>
                </a:cubicBezTo>
                <a:cubicBezTo>
                  <a:pt x="376" y="222"/>
                  <a:pt x="414" y="330"/>
                  <a:pt x="444" y="437"/>
                </a:cubicBezTo>
                <a:cubicBezTo>
                  <a:pt x="462" y="503"/>
                  <a:pt x="471" y="568"/>
                  <a:pt x="483" y="634"/>
                </a:cubicBezTo>
                <a:cubicBezTo>
                  <a:pt x="485" y="647"/>
                  <a:pt x="486" y="657"/>
                  <a:pt x="488" y="669"/>
                </a:cubicBezTo>
                <a:moveTo>
                  <a:pt x="131" y="537"/>
                </a:moveTo>
                <a:cubicBezTo>
                  <a:pt x="144" y="552"/>
                  <a:pt x="164" y="552"/>
                  <a:pt x="188" y="556"/>
                </a:cubicBezTo>
                <a:cubicBezTo>
                  <a:pt x="242" y="564"/>
                  <a:pt x="300" y="569"/>
                  <a:pt x="355" y="571"/>
                </a:cubicBezTo>
                <a:cubicBezTo>
                  <a:pt x="375" y="572"/>
                  <a:pt x="420" y="582"/>
                  <a:pt x="424" y="555"/>
                </a:cubicBezTo>
                <a:cubicBezTo>
                  <a:pt x="424" y="549"/>
                  <a:pt x="424" y="543"/>
                  <a:pt x="424" y="53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20" name="Freeform 34"/>
          <p:cNvSpPr/>
          <p:nvPr/>
        </p:nvSpPr>
        <p:spPr>
          <a:xfrm>
            <a:off x="6370200" y="4251240"/>
            <a:ext cx="470880" cy="140400"/>
          </a:xfrm>
          <a:custGeom>
            <a:avLst/>
            <a:gdLst/>
            <a:ahLst/>
            <a:rect l="0" t="0" r="r" b="b"/>
            <a:pathLst>
              <a:path w="1308" h="390">
                <a:moveTo>
                  <a:pt x="65" y="68"/>
                </a:moveTo>
                <a:cubicBezTo>
                  <a:pt x="90" y="99"/>
                  <a:pt x="113" y="129"/>
                  <a:pt x="144" y="154"/>
                </a:cubicBezTo>
                <a:cubicBezTo>
                  <a:pt x="217" y="212"/>
                  <a:pt x="436" y="296"/>
                  <a:pt x="516" y="217"/>
                </a:cubicBezTo>
                <a:cubicBezTo>
                  <a:pt x="547" y="187"/>
                  <a:pt x="528" y="125"/>
                  <a:pt x="505" y="99"/>
                </a:cubicBezTo>
                <a:cubicBezTo>
                  <a:pt x="450" y="35"/>
                  <a:pt x="373" y="11"/>
                  <a:pt x="292" y="6"/>
                </a:cubicBezTo>
                <a:cubicBezTo>
                  <a:pt x="200" y="0"/>
                  <a:pt x="119" y="44"/>
                  <a:pt x="58" y="113"/>
                </a:cubicBezTo>
                <a:cubicBezTo>
                  <a:pt x="14" y="163"/>
                  <a:pt x="0" y="226"/>
                  <a:pt x="55" y="270"/>
                </a:cubicBezTo>
                <a:cubicBezTo>
                  <a:pt x="146" y="342"/>
                  <a:pt x="290" y="344"/>
                  <a:pt x="399" y="346"/>
                </a:cubicBezTo>
                <a:cubicBezTo>
                  <a:pt x="537" y="349"/>
                  <a:pt x="683" y="354"/>
                  <a:pt x="813" y="299"/>
                </a:cubicBezTo>
                <a:cubicBezTo>
                  <a:pt x="889" y="267"/>
                  <a:pt x="946" y="211"/>
                  <a:pt x="982" y="137"/>
                </a:cubicBezTo>
                <a:cubicBezTo>
                  <a:pt x="998" y="104"/>
                  <a:pt x="1003" y="73"/>
                  <a:pt x="1006" y="38"/>
                </a:cubicBezTo>
                <a:cubicBezTo>
                  <a:pt x="948" y="67"/>
                  <a:pt x="905" y="94"/>
                  <a:pt x="857" y="147"/>
                </a:cubicBezTo>
                <a:cubicBezTo>
                  <a:pt x="804" y="205"/>
                  <a:pt x="755" y="279"/>
                  <a:pt x="748" y="360"/>
                </a:cubicBezTo>
                <a:cubicBezTo>
                  <a:pt x="748" y="376"/>
                  <a:pt x="748" y="379"/>
                  <a:pt x="748" y="389"/>
                </a:cubicBezTo>
                <a:moveTo>
                  <a:pt x="815" y="82"/>
                </a:moveTo>
                <a:cubicBezTo>
                  <a:pt x="874" y="71"/>
                  <a:pt x="892" y="82"/>
                  <a:pt x="934" y="127"/>
                </a:cubicBezTo>
                <a:cubicBezTo>
                  <a:pt x="985" y="181"/>
                  <a:pt x="1026" y="235"/>
                  <a:pt x="1091" y="274"/>
                </a:cubicBezTo>
                <a:cubicBezTo>
                  <a:pt x="1160" y="316"/>
                  <a:pt x="1229" y="320"/>
                  <a:pt x="1307" y="32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21" name="Freeform 35"/>
          <p:cNvSpPr/>
          <p:nvPr/>
        </p:nvSpPr>
        <p:spPr>
          <a:xfrm>
            <a:off x="7044840" y="4065480"/>
            <a:ext cx="826200" cy="297360"/>
          </a:xfrm>
          <a:custGeom>
            <a:avLst/>
            <a:gdLst/>
            <a:ahLst/>
            <a:rect l="0" t="0" r="r" b="b"/>
            <a:pathLst>
              <a:path w="2295" h="826">
                <a:moveTo>
                  <a:pt x="1" y="0"/>
                </a:moveTo>
                <a:cubicBezTo>
                  <a:pt x="1" y="33"/>
                  <a:pt x="0" y="55"/>
                  <a:pt x="2" y="89"/>
                </a:cubicBezTo>
                <a:cubicBezTo>
                  <a:pt x="9" y="229"/>
                  <a:pt x="17" y="367"/>
                  <a:pt x="37" y="507"/>
                </a:cubicBezTo>
                <a:cubicBezTo>
                  <a:pt x="46" y="569"/>
                  <a:pt x="54" y="649"/>
                  <a:pt x="92" y="703"/>
                </a:cubicBezTo>
                <a:cubicBezTo>
                  <a:pt x="110" y="728"/>
                  <a:pt x="128" y="730"/>
                  <a:pt x="155" y="735"/>
                </a:cubicBezTo>
                <a:moveTo>
                  <a:pt x="217" y="460"/>
                </a:moveTo>
                <a:cubicBezTo>
                  <a:pt x="209" y="480"/>
                  <a:pt x="204" y="510"/>
                  <a:pt x="204" y="539"/>
                </a:cubicBezTo>
                <a:cubicBezTo>
                  <a:pt x="203" y="594"/>
                  <a:pt x="236" y="631"/>
                  <a:pt x="284" y="656"/>
                </a:cubicBezTo>
                <a:cubicBezTo>
                  <a:pt x="320" y="675"/>
                  <a:pt x="394" y="689"/>
                  <a:pt x="434" y="672"/>
                </a:cubicBezTo>
                <a:cubicBezTo>
                  <a:pt x="483" y="651"/>
                  <a:pt x="522" y="595"/>
                  <a:pt x="554" y="555"/>
                </a:cubicBezTo>
                <a:cubicBezTo>
                  <a:pt x="573" y="531"/>
                  <a:pt x="590" y="506"/>
                  <a:pt x="609" y="484"/>
                </a:cubicBezTo>
                <a:cubicBezTo>
                  <a:pt x="606" y="532"/>
                  <a:pt x="595" y="579"/>
                  <a:pt x="593" y="627"/>
                </a:cubicBezTo>
                <a:cubicBezTo>
                  <a:pt x="591" y="688"/>
                  <a:pt x="601" y="716"/>
                  <a:pt x="663" y="735"/>
                </a:cubicBezTo>
                <a:cubicBezTo>
                  <a:pt x="712" y="744"/>
                  <a:pt x="729" y="747"/>
                  <a:pt x="763" y="744"/>
                </a:cubicBezTo>
                <a:moveTo>
                  <a:pt x="1047" y="659"/>
                </a:moveTo>
                <a:cubicBezTo>
                  <a:pt x="1090" y="608"/>
                  <a:pt x="1125" y="558"/>
                  <a:pt x="1139" y="491"/>
                </a:cubicBezTo>
                <a:cubicBezTo>
                  <a:pt x="1139" y="471"/>
                  <a:pt x="1139" y="467"/>
                  <a:pt x="1139" y="456"/>
                </a:cubicBezTo>
                <a:cubicBezTo>
                  <a:pt x="1031" y="459"/>
                  <a:pt x="944" y="493"/>
                  <a:pt x="866" y="575"/>
                </a:cubicBezTo>
                <a:cubicBezTo>
                  <a:pt x="826" y="617"/>
                  <a:pt x="838" y="640"/>
                  <a:pt x="830" y="689"/>
                </a:cubicBezTo>
                <a:cubicBezTo>
                  <a:pt x="885" y="699"/>
                  <a:pt x="942" y="715"/>
                  <a:pt x="999" y="703"/>
                </a:cubicBezTo>
                <a:cubicBezTo>
                  <a:pt x="1070" y="688"/>
                  <a:pt x="1140" y="639"/>
                  <a:pt x="1172" y="573"/>
                </a:cubicBezTo>
                <a:cubicBezTo>
                  <a:pt x="1208" y="497"/>
                  <a:pt x="1192" y="393"/>
                  <a:pt x="1175" y="314"/>
                </a:cubicBezTo>
                <a:cubicBezTo>
                  <a:pt x="1157" y="234"/>
                  <a:pt x="1130" y="157"/>
                  <a:pt x="1112" y="77"/>
                </a:cubicBezTo>
                <a:cubicBezTo>
                  <a:pt x="1110" y="64"/>
                  <a:pt x="1115" y="58"/>
                  <a:pt x="1108" y="58"/>
                </a:cubicBezTo>
                <a:cubicBezTo>
                  <a:pt x="1101" y="119"/>
                  <a:pt x="1095" y="180"/>
                  <a:pt x="1094" y="241"/>
                </a:cubicBezTo>
                <a:cubicBezTo>
                  <a:pt x="1092" y="351"/>
                  <a:pt x="1079" y="476"/>
                  <a:pt x="1144" y="572"/>
                </a:cubicBezTo>
                <a:cubicBezTo>
                  <a:pt x="1176" y="618"/>
                  <a:pt x="1236" y="620"/>
                  <a:pt x="1287" y="613"/>
                </a:cubicBezTo>
                <a:cubicBezTo>
                  <a:pt x="1343" y="605"/>
                  <a:pt x="1394" y="570"/>
                  <a:pt x="1428" y="525"/>
                </a:cubicBezTo>
                <a:cubicBezTo>
                  <a:pt x="1453" y="492"/>
                  <a:pt x="1451" y="463"/>
                  <a:pt x="1458" y="426"/>
                </a:cubicBezTo>
                <a:cubicBezTo>
                  <a:pt x="1442" y="459"/>
                  <a:pt x="1426" y="484"/>
                  <a:pt x="1422" y="524"/>
                </a:cubicBezTo>
                <a:cubicBezTo>
                  <a:pt x="1417" y="573"/>
                  <a:pt x="1428" y="588"/>
                  <a:pt x="1475" y="599"/>
                </a:cubicBezTo>
                <a:cubicBezTo>
                  <a:pt x="1522" y="610"/>
                  <a:pt x="1577" y="596"/>
                  <a:pt x="1616" y="570"/>
                </a:cubicBezTo>
                <a:cubicBezTo>
                  <a:pt x="1668" y="534"/>
                  <a:pt x="1680" y="480"/>
                  <a:pt x="1675" y="420"/>
                </a:cubicBezTo>
                <a:cubicBezTo>
                  <a:pt x="1670" y="362"/>
                  <a:pt x="1609" y="354"/>
                  <a:pt x="1566" y="353"/>
                </a:cubicBezTo>
                <a:cubicBezTo>
                  <a:pt x="1496" y="351"/>
                  <a:pt x="1413" y="413"/>
                  <a:pt x="1397" y="483"/>
                </a:cubicBezTo>
                <a:cubicBezTo>
                  <a:pt x="1380" y="559"/>
                  <a:pt x="1459" y="586"/>
                  <a:pt x="1516" y="603"/>
                </a:cubicBezTo>
                <a:cubicBezTo>
                  <a:pt x="1659" y="646"/>
                  <a:pt x="1842" y="648"/>
                  <a:pt x="1989" y="624"/>
                </a:cubicBezTo>
                <a:cubicBezTo>
                  <a:pt x="2101" y="605"/>
                  <a:pt x="2204" y="552"/>
                  <a:pt x="2234" y="435"/>
                </a:cubicBezTo>
                <a:cubicBezTo>
                  <a:pt x="2252" y="366"/>
                  <a:pt x="2256" y="260"/>
                  <a:pt x="2244" y="190"/>
                </a:cubicBezTo>
                <a:cubicBezTo>
                  <a:pt x="2230" y="150"/>
                  <a:pt x="2227" y="139"/>
                  <a:pt x="2210" y="118"/>
                </a:cubicBezTo>
                <a:cubicBezTo>
                  <a:pt x="2152" y="122"/>
                  <a:pt x="2146" y="116"/>
                  <a:pt x="2123" y="189"/>
                </a:cubicBezTo>
                <a:cubicBezTo>
                  <a:pt x="2099" y="264"/>
                  <a:pt x="2091" y="366"/>
                  <a:pt x="2115" y="442"/>
                </a:cubicBezTo>
                <a:cubicBezTo>
                  <a:pt x="2151" y="557"/>
                  <a:pt x="2252" y="637"/>
                  <a:pt x="2294" y="747"/>
                </a:cubicBezTo>
                <a:cubicBezTo>
                  <a:pt x="2294" y="754"/>
                  <a:pt x="2294" y="761"/>
                  <a:pt x="2294" y="768"/>
                </a:cubicBezTo>
                <a:cubicBezTo>
                  <a:pt x="2229" y="787"/>
                  <a:pt x="2162" y="794"/>
                  <a:pt x="2097" y="812"/>
                </a:cubicBezTo>
                <a:cubicBezTo>
                  <a:pt x="2085" y="816"/>
                  <a:pt x="2073" y="821"/>
                  <a:pt x="2061" y="82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22" name="Freeform 36"/>
          <p:cNvSpPr/>
          <p:nvPr/>
        </p:nvSpPr>
        <p:spPr>
          <a:xfrm>
            <a:off x="6097680" y="4745160"/>
            <a:ext cx="12960" cy="360"/>
          </a:xfrm>
          <a:custGeom>
            <a:avLst/>
            <a:gdLst/>
            <a:ahLst/>
            <a:rect l="0" t="0" r="r" b="b"/>
            <a:pathLst>
              <a:path w="36" h="1">
                <a:moveTo>
                  <a:pt x="35" y="0"/>
                </a:moveTo>
                <a:cubicBezTo>
                  <a:pt x="24" y="0"/>
                  <a:pt x="11" y="0"/>
                  <a:pt x="0" y="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23" name="Freeform 37"/>
          <p:cNvSpPr/>
          <p:nvPr/>
        </p:nvSpPr>
        <p:spPr>
          <a:xfrm>
            <a:off x="3557520" y="4614840"/>
            <a:ext cx="10477440" cy="357480"/>
          </a:xfrm>
          <a:custGeom>
            <a:avLst/>
            <a:gdLst/>
            <a:ahLst/>
            <a:rect l="0" t="0" r="r" b="b"/>
            <a:pathLst>
              <a:path w="29104" h="993">
                <a:moveTo>
                  <a:pt x="88" y="243"/>
                </a:moveTo>
                <a:cubicBezTo>
                  <a:pt x="103" y="261"/>
                  <a:pt x="104" y="295"/>
                  <a:pt x="108" y="331"/>
                </a:cubicBezTo>
                <a:cubicBezTo>
                  <a:pt x="121" y="457"/>
                  <a:pt x="126" y="585"/>
                  <a:pt x="139" y="711"/>
                </a:cubicBezTo>
                <a:cubicBezTo>
                  <a:pt x="144" y="761"/>
                  <a:pt x="151" y="807"/>
                  <a:pt x="160" y="853"/>
                </a:cubicBezTo>
                <a:cubicBezTo>
                  <a:pt x="160" y="855"/>
                  <a:pt x="160" y="858"/>
                  <a:pt x="161" y="860"/>
                </a:cubicBezTo>
                <a:moveTo>
                  <a:pt x="0" y="573"/>
                </a:moveTo>
                <a:cubicBezTo>
                  <a:pt x="42" y="558"/>
                  <a:pt x="84" y="557"/>
                  <a:pt x="126" y="554"/>
                </a:cubicBezTo>
                <a:cubicBezTo>
                  <a:pt x="185" y="549"/>
                  <a:pt x="292" y="571"/>
                  <a:pt x="341" y="482"/>
                </a:cubicBezTo>
                <a:cubicBezTo>
                  <a:pt x="357" y="451"/>
                  <a:pt x="349" y="384"/>
                  <a:pt x="340" y="352"/>
                </a:cubicBezTo>
                <a:cubicBezTo>
                  <a:pt x="331" y="319"/>
                  <a:pt x="320" y="309"/>
                  <a:pt x="309" y="289"/>
                </a:cubicBezTo>
                <a:cubicBezTo>
                  <a:pt x="307" y="350"/>
                  <a:pt x="301" y="423"/>
                  <a:pt x="308" y="482"/>
                </a:cubicBezTo>
                <a:cubicBezTo>
                  <a:pt x="319" y="568"/>
                  <a:pt x="355" y="659"/>
                  <a:pt x="394" y="692"/>
                </a:cubicBezTo>
                <a:cubicBezTo>
                  <a:pt x="415" y="711"/>
                  <a:pt x="446" y="712"/>
                  <a:pt x="468" y="692"/>
                </a:cubicBezTo>
                <a:cubicBezTo>
                  <a:pt x="491" y="671"/>
                  <a:pt x="505" y="636"/>
                  <a:pt x="520" y="595"/>
                </a:cubicBezTo>
                <a:cubicBezTo>
                  <a:pt x="526" y="579"/>
                  <a:pt x="534" y="562"/>
                  <a:pt x="539" y="548"/>
                </a:cubicBezTo>
                <a:cubicBezTo>
                  <a:pt x="545" y="590"/>
                  <a:pt x="545" y="619"/>
                  <a:pt x="565" y="643"/>
                </a:cubicBezTo>
                <a:cubicBezTo>
                  <a:pt x="598" y="685"/>
                  <a:pt x="638" y="687"/>
                  <a:pt x="675" y="695"/>
                </a:cubicBezTo>
                <a:moveTo>
                  <a:pt x="817" y="683"/>
                </a:moveTo>
                <a:cubicBezTo>
                  <a:pt x="846" y="664"/>
                  <a:pt x="864" y="659"/>
                  <a:pt x="876" y="600"/>
                </a:cubicBezTo>
                <a:cubicBezTo>
                  <a:pt x="863" y="556"/>
                  <a:pt x="864" y="547"/>
                  <a:pt x="832" y="544"/>
                </a:cubicBezTo>
                <a:cubicBezTo>
                  <a:pt x="801" y="542"/>
                  <a:pt x="765" y="561"/>
                  <a:pt x="747" y="621"/>
                </a:cubicBezTo>
                <a:cubicBezTo>
                  <a:pt x="730" y="680"/>
                  <a:pt x="754" y="717"/>
                  <a:pt x="778" y="734"/>
                </a:cubicBezTo>
                <a:cubicBezTo>
                  <a:pt x="811" y="759"/>
                  <a:pt x="861" y="765"/>
                  <a:pt x="893" y="731"/>
                </a:cubicBezTo>
                <a:cubicBezTo>
                  <a:pt x="912" y="712"/>
                  <a:pt x="916" y="687"/>
                  <a:pt x="919" y="648"/>
                </a:cubicBezTo>
                <a:cubicBezTo>
                  <a:pt x="920" y="629"/>
                  <a:pt x="916" y="615"/>
                  <a:pt x="916" y="600"/>
                </a:cubicBezTo>
                <a:cubicBezTo>
                  <a:pt x="931" y="631"/>
                  <a:pt x="943" y="651"/>
                  <a:pt x="965" y="667"/>
                </a:cubicBezTo>
                <a:cubicBezTo>
                  <a:pt x="1008" y="698"/>
                  <a:pt x="1067" y="702"/>
                  <a:pt x="1109" y="665"/>
                </a:cubicBezTo>
                <a:cubicBezTo>
                  <a:pt x="1143" y="635"/>
                  <a:pt x="1167" y="586"/>
                  <a:pt x="1172" y="507"/>
                </a:cubicBezTo>
                <a:cubicBezTo>
                  <a:pt x="1177" y="420"/>
                  <a:pt x="1151" y="359"/>
                  <a:pt x="1128" y="292"/>
                </a:cubicBezTo>
                <a:cubicBezTo>
                  <a:pt x="1110" y="241"/>
                  <a:pt x="1091" y="194"/>
                  <a:pt x="1071" y="147"/>
                </a:cubicBezTo>
                <a:cubicBezTo>
                  <a:pt x="1070" y="190"/>
                  <a:pt x="1068" y="257"/>
                  <a:pt x="1069" y="307"/>
                </a:cubicBezTo>
                <a:cubicBezTo>
                  <a:pt x="1072" y="410"/>
                  <a:pt x="1086" y="517"/>
                  <a:pt x="1112" y="605"/>
                </a:cubicBezTo>
                <a:cubicBezTo>
                  <a:pt x="1136" y="686"/>
                  <a:pt x="1168" y="724"/>
                  <a:pt x="1207" y="756"/>
                </a:cubicBezTo>
                <a:moveTo>
                  <a:pt x="1090" y="510"/>
                </a:moveTo>
                <a:cubicBezTo>
                  <a:pt x="1131" y="504"/>
                  <a:pt x="1172" y="503"/>
                  <a:pt x="1213" y="503"/>
                </a:cubicBezTo>
                <a:cubicBezTo>
                  <a:pt x="1374" y="503"/>
                  <a:pt x="1535" y="509"/>
                  <a:pt x="1696" y="493"/>
                </a:cubicBezTo>
                <a:cubicBezTo>
                  <a:pt x="1778" y="486"/>
                  <a:pt x="1861" y="470"/>
                  <a:pt x="1943" y="460"/>
                </a:cubicBezTo>
                <a:cubicBezTo>
                  <a:pt x="1877" y="476"/>
                  <a:pt x="1809" y="496"/>
                  <a:pt x="1754" y="583"/>
                </a:cubicBezTo>
                <a:cubicBezTo>
                  <a:pt x="1753" y="590"/>
                  <a:pt x="1751" y="597"/>
                  <a:pt x="1750" y="604"/>
                </a:cubicBezTo>
                <a:cubicBezTo>
                  <a:pt x="1766" y="620"/>
                  <a:pt x="1779" y="643"/>
                  <a:pt x="1809" y="646"/>
                </a:cubicBezTo>
                <a:cubicBezTo>
                  <a:pt x="1875" y="653"/>
                  <a:pt x="1921" y="640"/>
                  <a:pt x="1972" y="562"/>
                </a:cubicBezTo>
                <a:cubicBezTo>
                  <a:pt x="1955" y="499"/>
                  <a:pt x="1962" y="487"/>
                  <a:pt x="1922" y="453"/>
                </a:cubicBezTo>
                <a:cubicBezTo>
                  <a:pt x="1894" y="430"/>
                  <a:pt x="1866" y="431"/>
                  <a:pt x="1837" y="426"/>
                </a:cubicBezTo>
                <a:cubicBezTo>
                  <a:pt x="1856" y="434"/>
                  <a:pt x="1867" y="439"/>
                  <a:pt x="1886" y="440"/>
                </a:cubicBezTo>
                <a:cubicBezTo>
                  <a:pt x="1950" y="444"/>
                  <a:pt x="2064" y="478"/>
                  <a:pt x="2117" y="377"/>
                </a:cubicBezTo>
                <a:cubicBezTo>
                  <a:pt x="2132" y="347"/>
                  <a:pt x="2132" y="295"/>
                  <a:pt x="2126" y="254"/>
                </a:cubicBezTo>
                <a:cubicBezTo>
                  <a:pt x="2123" y="232"/>
                  <a:pt x="2115" y="215"/>
                  <a:pt x="2110" y="194"/>
                </a:cubicBezTo>
                <a:cubicBezTo>
                  <a:pt x="2110" y="200"/>
                  <a:pt x="2105" y="185"/>
                  <a:pt x="2105" y="191"/>
                </a:cubicBezTo>
                <a:cubicBezTo>
                  <a:pt x="2103" y="260"/>
                  <a:pt x="2108" y="326"/>
                  <a:pt x="2113" y="394"/>
                </a:cubicBezTo>
                <a:cubicBezTo>
                  <a:pt x="2123" y="524"/>
                  <a:pt x="2129" y="657"/>
                  <a:pt x="2140" y="787"/>
                </a:cubicBezTo>
                <a:cubicBezTo>
                  <a:pt x="2149" y="900"/>
                  <a:pt x="2170" y="957"/>
                  <a:pt x="2218" y="992"/>
                </a:cubicBezTo>
                <a:cubicBezTo>
                  <a:pt x="2222" y="992"/>
                  <a:pt x="2226" y="992"/>
                  <a:pt x="2230" y="992"/>
                </a:cubicBezTo>
                <a:cubicBezTo>
                  <a:pt x="2240" y="937"/>
                  <a:pt x="2248" y="913"/>
                  <a:pt x="2245" y="845"/>
                </a:cubicBezTo>
                <a:cubicBezTo>
                  <a:pt x="2243" y="758"/>
                  <a:pt x="2205" y="679"/>
                  <a:pt x="2185" y="607"/>
                </a:cubicBezTo>
                <a:cubicBezTo>
                  <a:pt x="2168" y="548"/>
                  <a:pt x="2171" y="520"/>
                  <a:pt x="2166" y="461"/>
                </a:cubicBezTo>
                <a:cubicBezTo>
                  <a:pt x="2201" y="441"/>
                  <a:pt x="2232" y="432"/>
                  <a:pt x="2269" y="426"/>
                </a:cubicBezTo>
                <a:cubicBezTo>
                  <a:pt x="2334" y="418"/>
                  <a:pt x="2393" y="406"/>
                  <a:pt x="2455" y="362"/>
                </a:cubicBezTo>
                <a:moveTo>
                  <a:pt x="2724" y="66"/>
                </a:moveTo>
                <a:cubicBezTo>
                  <a:pt x="2697" y="8"/>
                  <a:pt x="2723" y="64"/>
                  <a:pt x="2709" y="30"/>
                </a:cubicBezTo>
                <a:cubicBezTo>
                  <a:pt x="2709" y="101"/>
                  <a:pt x="2708" y="172"/>
                  <a:pt x="2708" y="243"/>
                </a:cubicBezTo>
                <a:cubicBezTo>
                  <a:pt x="2708" y="328"/>
                  <a:pt x="2705" y="415"/>
                  <a:pt x="2712" y="498"/>
                </a:cubicBezTo>
                <a:cubicBezTo>
                  <a:pt x="2716" y="539"/>
                  <a:pt x="2720" y="547"/>
                  <a:pt x="2733" y="565"/>
                </a:cubicBezTo>
                <a:cubicBezTo>
                  <a:pt x="2737" y="540"/>
                  <a:pt x="2738" y="507"/>
                  <a:pt x="2738" y="475"/>
                </a:cubicBezTo>
                <a:cubicBezTo>
                  <a:pt x="2738" y="406"/>
                  <a:pt x="2726" y="345"/>
                  <a:pt x="2722" y="276"/>
                </a:cubicBezTo>
                <a:cubicBezTo>
                  <a:pt x="2718" y="207"/>
                  <a:pt x="2714" y="128"/>
                  <a:pt x="2729" y="65"/>
                </a:cubicBezTo>
                <a:cubicBezTo>
                  <a:pt x="2739" y="25"/>
                  <a:pt x="2761" y="6"/>
                  <a:pt x="2782" y="18"/>
                </a:cubicBezTo>
                <a:cubicBezTo>
                  <a:pt x="2832" y="48"/>
                  <a:pt x="2856" y="155"/>
                  <a:pt x="2857" y="255"/>
                </a:cubicBezTo>
                <a:cubicBezTo>
                  <a:pt x="2858" y="305"/>
                  <a:pt x="2848" y="315"/>
                  <a:pt x="2841" y="356"/>
                </a:cubicBezTo>
                <a:cubicBezTo>
                  <a:pt x="2839" y="367"/>
                  <a:pt x="2841" y="376"/>
                  <a:pt x="2840" y="388"/>
                </a:cubicBezTo>
                <a:cubicBezTo>
                  <a:pt x="2856" y="407"/>
                  <a:pt x="2873" y="421"/>
                  <a:pt x="2888" y="445"/>
                </a:cubicBezTo>
                <a:cubicBezTo>
                  <a:pt x="2905" y="470"/>
                  <a:pt x="2915" y="506"/>
                  <a:pt x="2909" y="550"/>
                </a:cubicBezTo>
                <a:cubicBezTo>
                  <a:pt x="2903" y="598"/>
                  <a:pt x="2873" y="624"/>
                  <a:pt x="2854" y="639"/>
                </a:cubicBezTo>
                <a:cubicBezTo>
                  <a:pt x="2837" y="651"/>
                  <a:pt x="2821" y="655"/>
                  <a:pt x="2804" y="657"/>
                </a:cubicBezTo>
                <a:cubicBezTo>
                  <a:pt x="2803" y="657"/>
                  <a:pt x="2803" y="657"/>
                  <a:pt x="2802" y="657"/>
                </a:cubicBezTo>
                <a:moveTo>
                  <a:pt x="3226" y="711"/>
                </a:moveTo>
                <a:cubicBezTo>
                  <a:pt x="3234" y="711"/>
                  <a:pt x="3240" y="712"/>
                  <a:pt x="3248" y="716"/>
                </a:cubicBezTo>
                <a:cubicBezTo>
                  <a:pt x="3250" y="717"/>
                  <a:pt x="3251" y="717"/>
                  <a:pt x="3253" y="720"/>
                </a:cubicBezTo>
                <a:cubicBezTo>
                  <a:pt x="3256" y="727"/>
                  <a:pt x="3256" y="734"/>
                  <a:pt x="3256" y="743"/>
                </a:cubicBezTo>
                <a:cubicBezTo>
                  <a:pt x="3256" y="759"/>
                  <a:pt x="3243" y="753"/>
                  <a:pt x="3239" y="753"/>
                </a:cubicBezTo>
                <a:cubicBezTo>
                  <a:pt x="3234" y="753"/>
                  <a:pt x="3230" y="753"/>
                  <a:pt x="3226" y="753"/>
                </a:cubicBezTo>
                <a:cubicBezTo>
                  <a:pt x="3225" y="745"/>
                  <a:pt x="3224" y="730"/>
                  <a:pt x="3227" y="723"/>
                </a:cubicBezTo>
                <a:cubicBezTo>
                  <a:pt x="3229" y="720"/>
                  <a:pt x="3232" y="717"/>
                  <a:pt x="3234" y="714"/>
                </a:cubicBezTo>
                <a:moveTo>
                  <a:pt x="3416" y="390"/>
                </a:moveTo>
                <a:cubicBezTo>
                  <a:pt x="3400" y="341"/>
                  <a:pt x="3388" y="307"/>
                  <a:pt x="3353" y="335"/>
                </a:cubicBezTo>
                <a:cubicBezTo>
                  <a:pt x="3304" y="377"/>
                  <a:pt x="3250" y="454"/>
                  <a:pt x="3211" y="528"/>
                </a:cubicBezTo>
                <a:cubicBezTo>
                  <a:pt x="3194" y="558"/>
                  <a:pt x="3156" y="648"/>
                  <a:pt x="3178" y="704"/>
                </a:cubicBezTo>
                <a:cubicBezTo>
                  <a:pt x="3204" y="770"/>
                  <a:pt x="3266" y="755"/>
                  <a:pt x="3301" y="756"/>
                </a:cubicBezTo>
                <a:cubicBezTo>
                  <a:pt x="3349" y="757"/>
                  <a:pt x="3398" y="741"/>
                  <a:pt x="3436" y="671"/>
                </a:cubicBezTo>
                <a:cubicBezTo>
                  <a:pt x="3458" y="629"/>
                  <a:pt x="3465" y="553"/>
                  <a:pt x="3460" y="492"/>
                </a:cubicBezTo>
                <a:cubicBezTo>
                  <a:pt x="3456" y="447"/>
                  <a:pt x="3443" y="421"/>
                  <a:pt x="3422" y="423"/>
                </a:cubicBezTo>
                <a:cubicBezTo>
                  <a:pt x="3398" y="426"/>
                  <a:pt x="3386" y="501"/>
                  <a:pt x="3384" y="540"/>
                </a:cubicBezTo>
                <a:cubicBezTo>
                  <a:pt x="3381" y="591"/>
                  <a:pt x="3397" y="622"/>
                  <a:pt x="3419" y="635"/>
                </a:cubicBezTo>
                <a:cubicBezTo>
                  <a:pt x="3438" y="646"/>
                  <a:pt x="3451" y="638"/>
                  <a:pt x="3466" y="613"/>
                </a:cubicBezTo>
                <a:cubicBezTo>
                  <a:pt x="3483" y="580"/>
                  <a:pt x="3491" y="520"/>
                  <a:pt x="3514" y="499"/>
                </a:cubicBezTo>
                <a:cubicBezTo>
                  <a:pt x="3519" y="499"/>
                  <a:pt x="3520" y="499"/>
                  <a:pt x="3524" y="499"/>
                </a:cubicBezTo>
                <a:cubicBezTo>
                  <a:pt x="3530" y="542"/>
                  <a:pt x="3535" y="608"/>
                  <a:pt x="3555" y="633"/>
                </a:cubicBezTo>
                <a:cubicBezTo>
                  <a:pt x="3567" y="647"/>
                  <a:pt x="3582" y="643"/>
                  <a:pt x="3594" y="633"/>
                </a:cubicBezTo>
                <a:cubicBezTo>
                  <a:pt x="3621" y="608"/>
                  <a:pt x="3634" y="518"/>
                  <a:pt x="3668" y="516"/>
                </a:cubicBezTo>
                <a:cubicBezTo>
                  <a:pt x="3683" y="515"/>
                  <a:pt x="3687" y="543"/>
                  <a:pt x="3699" y="558"/>
                </a:cubicBezTo>
                <a:cubicBezTo>
                  <a:pt x="3724" y="593"/>
                  <a:pt x="3754" y="594"/>
                  <a:pt x="3783" y="600"/>
                </a:cubicBezTo>
                <a:moveTo>
                  <a:pt x="1853" y="594"/>
                </a:moveTo>
                <a:cubicBezTo>
                  <a:pt x="29103" y="166"/>
                  <a:pt x="3050" y="707"/>
                  <a:pt x="3926" y="520"/>
                </a:cubicBezTo>
                <a:cubicBezTo>
                  <a:pt x="3926" y="494"/>
                  <a:pt x="3926" y="486"/>
                  <a:pt x="3924" y="470"/>
                </a:cubicBezTo>
                <a:cubicBezTo>
                  <a:pt x="3846" y="455"/>
                  <a:pt x="3838" y="465"/>
                  <a:pt x="3811" y="623"/>
                </a:cubicBezTo>
                <a:cubicBezTo>
                  <a:pt x="3847" y="638"/>
                  <a:pt x="3869" y="685"/>
                  <a:pt x="3913" y="635"/>
                </a:cubicBezTo>
                <a:cubicBezTo>
                  <a:pt x="3956" y="586"/>
                  <a:pt x="3966" y="518"/>
                  <a:pt x="3972" y="424"/>
                </a:cubicBezTo>
                <a:cubicBezTo>
                  <a:pt x="3979" y="324"/>
                  <a:pt x="3960" y="234"/>
                  <a:pt x="3952" y="139"/>
                </a:cubicBezTo>
                <a:cubicBezTo>
                  <a:pt x="3948" y="79"/>
                  <a:pt x="3955" y="58"/>
                  <a:pt x="3947" y="0"/>
                </a:cubicBezTo>
                <a:cubicBezTo>
                  <a:pt x="3947" y="16"/>
                  <a:pt x="3947" y="32"/>
                  <a:pt x="3947" y="48"/>
                </a:cubicBezTo>
                <a:cubicBezTo>
                  <a:pt x="3957" y="278"/>
                  <a:pt x="3976" y="460"/>
                  <a:pt x="4051" y="635"/>
                </a:cubicBezTo>
                <a:moveTo>
                  <a:pt x="4524" y="350"/>
                </a:moveTo>
                <a:cubicBezTo>
                  <a:pt x="4509" y="349"/>
                  <a:pt x="4517" y="317"/>
                  <a:pt x="4513" y="369"/>
                </a:cubicBezTo>
                <a:cubicBezTo>
                  <a:pt x="4509" y="433"/>
                  <a:pt x="4505" y="522"/>
                  <a:pt x="4510" y="584"/>
                </a:cubicBezTo>
                <a:cubicBezTo>
                  <a:pt x="4516" y="648"/>
                  <a:pt x="4544" y="745"/>
                  <a:pt x="4576" y="763"/>
                </a:cubicBezTo>
                <a:cubicBezTo>
                  <a:pt x="4599" y="776"/>
                  <a:pt x="4606" y="728"/>
                  <a:pt x="4612" y="691"/>
                </a:cubicBezTo>
                <a:cubicBezTo>
                  <a:pt x="4626" y="619"/>
                  <a:pt x="4633" y="542"/>
                  <a:pt x="4643" y="467"/>
                </a:cubicBezTo>
                <a:cubicBezTo>
                  <a:pt x="4651" y="402"/>
                  <a:pt x="4662" y="271"/>
                  <a:pt x="4694" y="236"/>
                </a:cubicBezTo>
                <a:cubicBezTo>
                  <a:pt x="4710" y="220"/>
                  <a:pt x="4723" y="262"/>
                  <a:pt x="4732" y="279"/>
                </a:cubicBezTo>
                <a:moveTo>
                  <a:pt x="4799" y="346"/>
                </a:moveTo>
                <a:cubicBezTo>
                  <a:pt x="4803" y="347"/>
                  <a:pt x="4820" y="347"/>
                  <a:pt x="4823" y="359"/>
                </a:cubicBezTo>
                <a:cubicBezTo>
                  <a:pt x="4831" y="397"/>
                  <a:pt x="4805" y="455"/>
                  <a:pt x="4797" y="482"/>
                </a:cubicBezTo>
                <a:cubicBezTo>
                  <a:pt x="4782" y="538"/>
                  <a:pt x="4773" y="583"/>
                  <a:pt x="4773" y="648"/>
                </a:cubicBezTo>
                <a:cubicBezTo>
                  <a:pt x="4773" y="668"/>
                  <a:pt x="4773" y="672"/>
                  <a:pt x="4773" y="683"/>
                </a:cubicBezTo>
                <a:cubicBezTo>
                  <a:pt x="4787" y="683"/>
                  <a:pt x="4782" y="687"/>
                  <a:pt x="4791" y="658"/>
                </a:cubicBezTo>
                <a:moveTo>
                  <a:pt x="4721" y="108"/>
                </a:moveTo>
                <a:cubicBezTo>
                  <a:pt x="4720" y="78"/>
                  <a:pt x="4719" y="73"/>
                  <a:pt x="4719" y="55"/>
                </a:cubicBezTo>
                <a:cubicBezTo>
                  <a:pt x="4747" y="55"/>
                  <a:pt x="4755" y="79"/>
                  <a:pt x="4777" y="115"/>
                </a:cubicBezTo>
                <a:cubicBezTo>
                  <a:pt x="4803" y="159"/>
                  <a:pt x="4829" y="194"/>
                  <a:pt x="4858" y="230"/>
                </a:cubicBezTo>
                <a:moveTo>
                  <a:pt x="4997" y="289"/>
                </a:moveTo>
                <a:cubicBezTo>
                  <a:pt x="4983" y="262"/>
                  <a:pt x="4956" y="265"/>
                  <a:pt x="4936" y="278"/>
                </a:cubicBezTo>
                <a:cubicBezTo>
                  <a:pt x="4900" y="303"/>
                  <a:pt x="4861" y="363"/>
                  <a:pt x="4842" y="435"/>
                </a:cubicBezTo>
                <a:cubicBezTo>
                  <a:pt x="4830" y="481"/>
                  <a:pt x="4831" y="539"/>
                  <a:pt x="4854" y="562"/>
                </a:cubicBezTo>
                <a:cubicBezTo>
                  <a:pt x="4880" y="588"/>
                  <a:pt x="4924" y="583"/>
                  <a:pt x="4951" y="569"/>
                </a:cubicBezTo>
                <a:cubicBezTo>
                  <a:pt x="4975" y="549"/>
                  <a:pt x="4983" y="543"/>
                  <a:pt x="4997" y="523"/>
                </a:cubicBezTo>
                <a:moveTo>
                  <a:pt x="5050" y="427"/>
                </a:moveTo>
                <a:cubicBezTo>
                  <a:pt x="5064" y="391"/>
                  <a:pt x="5077" y="346"/>
                  <a:pt x="5094" y="314"/>
                </a:cubicBezTo>
                <a:cubicBezTo>
                  <a:pt x="5098" y="306"/>
                  <a:pt x="5098" y="303"/>
                  <a:pt x="5102" y="304"/>
                </a:cubicBezTo>
                <a:cubicBezTo>
                  <a:pt x="5110" y="322"/>
                  <a:pt x="5107" y="332"/>
                  <a:pt x="5122" y="339"/>
                </a:cubicBezTo>
                <a:cubicBezTo>
                  <a:pt x="5146" y="349"/>
                  <a:pt x="5172" y="346"/>
                  <a:pt x="5194" y="324"/>
                </a:cubicBezTo>
                <a:cubicBezTo>
                  <a:pt x="5216" y="303"/>
                  <a:pt x="5231" y="274"/>
                  <a:pt x="5234" y="222"/>
                </a:cubicBezTo>
                <a:cubicBezTo>
                  <a:pt x="5238" y="155"/>
                  <a:pt x="5207" y="147"/>
                  <a:pt x="5183" y="147"/>
                </a:cubicBezTo>
                <a:cubicBezTo>
                  <a:pt x="5129" y="150"/>
                  <a:pt x="5073" y="240"/>
                  <a:pt x="5033" y="311"/>
                </a:cubicBezTo>
                <a:cubicBezTo>
                  <a:pt x="5003" y="362"/>
                  <a:pt x="4963" y="448"/>
                  <a:pt x="4989" y="535"/>
                </a:cubicBezTo>
                <a:cubicBezTo>
                  <a:pt x="5017" y="630"/>
                  <a:pt x="5088" y="632"/>
                  <a:pt x="5133" y="642"/>
                </a:cubicBezTo>
                <a:moveTo>
                  <a:pt x="5647" y="220"/>
                </a:moveTo>
                <a:cubicBezTo>
                  <a:pt x="5643" y="198"/>
                  <a:pt x="5642" y="191"/>
                  <a:pt x="5635" y="184"/>
                </a:cubicBezTo>
                <a:cubicBezTo>
                  <a:pt x="5618" y="206"/>
                  <a:pt x="5612" y="221"/>
                  <a:pt x="5605" y="271"/>
                </a:cubicBezTo>
                <a:cubicBezTo>
                  <a:pt x="5595" y="335"/>
                  <a:pt x="5591" y="415"/>
                  <a:pt x="5607" y="476"/>
                </a:cubicBezTo>
                <a:cubicBezTo>
                  <a:pt x="5613" y="500"/>
                  <a:pt x="5631" y="549"/>
                  <a:pt x="5648" y="538"/>
                </a:cubicBezTo>
                <a:cubicBezTo>
                  <a:pt x="5666" y="527"/>
                  <a:pt x="5669" y="439"/>
                  <a:pt x="5672" y="410"/>
                </a:cubicBezTo>
                <a:cubicBezTo>
                  <a:pt x="5679" y="322"/>
                  <a:pt x="5679" y="233"/>
                  <a:pt x="5700" y="152"/>
                </a:cubicBezTo>
                <a:cubicBezTo>
                  <a:pt x="5715" y="95"/>
                  <a:pt x="5734" y="64"/>
                  <a:pt x="5765" y="59"/>
                </a:cubicBezTo>
                <a:cubicBezTo>
                  <a:pt x="5787" y="55"/>
                  <a:pt x="5799" y="70"/>
                  <a:pt x="5818" y="89"/>
                </a:cubicBezTo>
                <a:moveTo>
                  <a:pt x="3883" y="191"/>
                </a:moveTo>
                <a:cubicBezTo>
                  <a:pt x="4564" y="194"/>
                  <a:pt x="5234" y="205"/>
                  <a:pt x="5915" y="212"/>
                </a:cubicBezTo>
                <a:cubicBezTo>
                  <a:pt x="5895" y="263"/>
                  <a:pt x="5884" y="303"/>
                  <a:pt x="5871" y="352"/>
                </a:cubicBezTo>
                <a:cubicBezTo>
                  <a:pt x="5900" y="336"/>
                  <a:pt x="5947" y="359"/>
                  <a:pt x="5939" y="244"/>
                </a:cubicBezTo>
                <a:cubicBezTo>
                  <a:pt x="5936" y="199"/>
                  <a:pt x="5940" y="167"/>
                  <a:pt x="5913" y="163"/>
                </a:cubicBezTo>
                <a:cubicBezTo>
                  <a:pt x="5872" y="156"/>
                  <a:pt x="5833" y="237"/>
                  <a:pt x="5813" y="306"/>
                </a:cubicBezTo>
                <a:cubicBezTo>
                  <a:pt x="5798" y="357"/>
                  <a:pt x="5796" y="411"/>
                  <a:pt x="5811" y="460"/>
                </a:cubicBezTo>
                <a:cubicBezTo>
                  <a:pt x="5842" y="556"/>
                  <a:pt x="5966" y="518"/>
                  <a:pt x="6005" y="482"/>
                </a:cubicBezTo>
                <a:cubicBezTo>
                  <a:pt x="6046" y="441"/>
                  <a:pt x="6050" y="390"/>
                  <a:pt x="6055" y="304"/>
                </a:cubicBezTo>
                <a:cubicBezTo>
                  <a:pt x="6059" y="230"/>
                  <a:pt x="6048" y="166"/>
                  <a:pt x="6041" y="97"/>
                </a:cubicBezTo>
                <a:cubicBezTo>
                  <a:pt x="6038" y="76"/>
                  <a:pt x="6038" y="73"/>
                  <a:pt x="6036" y="60"/>
                </a:cubicBezTo>
                <a:cubicBezTo>
                  <a:pt x="6071" y="123"/>
                  <a:pt x="6193" y="236"/>
                  <a:pt x="6195" y="334"/>
                </a:cubicBezTo>
                <a:cubicBezTo>
                  <a:pt x="6195" y="391"/>
                  <a:pt x="6169" y="417"/>
                  <a:pt x="6155" y="457"/>
                </a:cubicBezTo>
                <a:cubicBezTo>
                  <a:pt x="6234" y="425"/>
                  <a:pt x="6318" y="392"/>
                  <a:pt x="6352" y="208"/>
                </a:cubicBezTo>
                <a:cubicBezTo>
                  <a:pt x="6361" y="156"/>
                  <a:pt x="6353" y="128"/>
                  <a:pt x="6358" y="74"/>
                </a:cubicBezTo>
                <a:cubicBezTo>
                  <a:pt x="6358" y="83"/>
                  <a:pt x="6358" y="92"/>
                  <a:pt x="6358" y="101"/>
                </a:cubicBezTo>
                <a:cubicBezTo>
                  <a:pt x="6364" y="206"/>
                  <a:pt x="6363" y="252"/>
                  <a:pt x="6393" y="343"/>
                </a:cubicBezTo>
                <a:cubicBezTo>
                  <a:pt x="6415" y="411"/>
                  <a:pt x="6426" y="455"/>
                  <a:pt x="6441" y="523"/>
                </a:cubicBezTo>
                <a:cubicBezTo>
                  <a:pt x="6408" y="525"/>
                  <a:pt x="6388" y="558"/>
                  <a:pt x="6357" y="517"/>
                </a:cubicBezTo>
                <a:cubicBezTo>
                  <a:pt x="6355" y="497"/>
                  <a:pt x="6354" y="489"/>
                  <a:pt x="6355" y="476"/>
                </a:cubicBezTo>
                <a:moveTo>
                  <a:pt x="6637" y="126"/>
                </a:moveTo>
                <a:cubicBezTo>
                  <a:pt x="6639" y="82"/>
                  <a:pt x="6637" y="90"/>
                  <a:pt x="6608" y="115"/>
                </a:cubicBezTo>
                <a:cubicBezTo>
                  <a:pt x="6572" y="145"/>
                  <a:pt x="6524" y="188"/>
                  <a:pt x="6504" y="265"/>
                </a:cubicBezTo>
                <a:cubicBezTo>
                  <a:pt x="6491" y="319"/>
                  <a:pt x="6498" y="372"/>
                  <a:pt x="6522" y="399"/>
                </a:cubicBezTo>
                <a:cubicBezTo>
                  <a:pt x="6545" y="424"/>
                  <a:pt x="6590" y="439"/>
                  <a:pt x="6615" y="423"/>
                </a:cubicBezTo>
                <a:cubicBezTo>
                  <a:pt x="6640" y="408"/>
                  <a:pt x="6652" y="350"/>
                  <a:pt x="6654" y="301"/>
                </a:cubicBezTo>
                <a:cubicBezTo>
                  <a:pt x="6656" y="260"/>
                  <a:pt x="6658" y="200"/>
                  <a:pt x="6650" y="163"/>
                </a:cubicBezTo>
                <a:cubicBezTo>
                  <a:pt x="6646" y="151"/>
                  <a:pt x="6645" y="147"/>
                  <a:pt x="6640" y="150"/>
                </a:cubicBezTo>
                <a:cubicBezTo>
                  <a:pt x="6621" y="171"/>
                  <a:pt x="6604" y="217"/>
                  <a:pt x="6591" y="255"/>
                </a:cubicBezTo>
                <a:cubicBezTo>
                  <a:pt x="6574" y="302"/>
                  <a:pt x="6562" y="351"/>
                  <a:pt x="6566" y="412"/>
                </a:cubicBezTo>
                <a:cubicBezTo>
                  <a:pt x="6570" y="478"/>
                  <a:pt x="6604" y="486"/>
                  <a:pt x="6628" y="502"/>
                </a:cubicBezTo>
                <a:moveTo>
                  <a:pt x="6824" y="540"/>
                </a:moveTo>
                <a:cubicBezTo>
                  <a:pt x="6826" y="555"/>
                  <a:pt x="6829" y="553"/>
                  <a:pt x="6832" y="565"/>
                </a:cubicBezTo>
                <a:cubicBezTo>
                  <a:pt x="6832" y="568"/>
                  <a:pt x="6832" y="570"/>
                  <a:pt x="6832" y="572"/>
                </a:cubicBezTo>
                <a:cubicBezTo>
                  <a:pt x="6831" y="590"/>
                  <a:pt x="6821" y="590"/>
                  <a:pt x="6813" y="591"/>
                </a:cubicBezTo>
                <a:cubicBezTo>
                  <a:pt x="6805" y="592"/>
                  <a:pt x="6797" y="597"/>
                  <a:pt x="6795" y="583"/>
                </a:cubicBezTo>
                <a:cubicBezTo>
                  <a:pt x="6807" y="552"/>
                  <a:pt x="6820" y="544"/>
                  <a:pt x="6839" y="541"/>
                </a:cubicBezTo>
                <a:cubicBezTo>
                  <a:pt x="6850" y="541"/>
                  <a:pt x="6852" y="541"/>
                  <a:pt x="6859" y="54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24" name="Freeform 38"/>
          <p:cNvSpPr/>
          <p:nvPr/>
        </p:nvSpPr>
        <p:spPr>
          <a:xfrm>
            <a:off x="420840" y="5300280"/>
            <a:ext cx="427680" cy="245160"/>
          </a:xfrm>
          <a:custGeom>
            <a:avLst/>
            <a:gdLst/>
            <a:ahLst/>
            <a:rect l="0" t="0" r="r" b="b"/>
            <a:pathLst>
              <a:path w="1188" h="681">
                <a:moveTo>
                  <a:pt x="24" y="424"/>
                </a:moveTo>
                <a:cubicBezTo>
                  <a:pt x="10" y="425"/>
                  <a:pt x="8" y="425"/>
                  <a:pt x="0" y="425"/>
                </a:cubicBezTo>
                <a:cubicBezTo>
                  <a:pt x="11" y="441"/>
                  <a:pt x="24" y="456"/>
                  <a:pt x="34" y="474"/>
                </a:cubicBezTo>
                <a:cubicBezTo>
                  <a:pt x="55" y="510"/>
                  <a:pt x="74" y="550"/>
                  <a:pt x="88" y="590"/>
                </a:cubicBezTo>
                <a:cubicBezTo>
                  <a:pt x="98" y="617"/>
                  <a:pt x="105" y="647"/>
                  <a:pt x="106" y="676"/>
                </a:cubicBezTo>
                <a:cubicBezTo>
                  <a:pt x="106" y="677"/>
                  <a:pt x="106" y="679"/>
                  <a:pt x="106" y="680"/>
                </a:cubicBezTo>
                <a:moveTo>
                  <a:pt x="58" y="16"/>
                </a:moveTo>
                <a:cubicBezTo>
                  <a:pt x="58" y="0"/>
                  <a:pt x="61" y="93"/>
                  <a:pt x="62" y="106"/>
                </a:cubicBezTo>
                <a:moveTo>
                  <a:pt x="310" y="463"/>
                </a:moveTo>
                <a:cubicBezTo>
                  <a:pt x="299" y="463"/>
                  <a:pt x="296" y="467"/>
                  <a:pt x="294" y="456"/>
                </a:cubicBezTo>
                <a:moveTo>
                  <a:pt x="676" y="330"/>
                </a:moveTo>
                <a:cubicBezTo>
                  <a:pt x="676" y="343"/>
                  <a:pt x="676" y="357"/>
                  <a:pt x="676" y="370"/>
                </a:cubicBezTo>
                <a:cubicBezTo>
                  <a:pt x="704" y="374"/>
                  <a:pt x="737" y="378"/>
                  <a:pt x="764" y="367"/>
                </a:cubicBezTo>
                <a:cubicBezTo>
                  <a:pt x="799" y="352"/>
                  <a:pt x="831" y="318"/>
                  <a:pt x="837" y="279"/>
                </a:cubicBezTo>
                <a:cubicBezTo>
                  <a:pt x="843" y="240"/>
                  <a:pt x="839" y="199"/>
                  <a:pt x="803" y="176"/>
                </a:cubicBezTo>
                <a:cubicBezTo>
                  <a:pt x="761" y="149"/>
                  <a:pt x="718" y="167"/>
                  <a:pt x="691" y="204"/>
                </a:cubicBezTo>
                <a:cubicBezTo>
                  <a:pt x="648" y="263"/>
                  <a:pt x="630" y="333"/>
                  <a:pt x="627" y="404"/>
                </a:cubicBezTo>
                <a:cubicBezTo>
                  <a:pt x="624" y="466"/>
                  <a:pt x="650" y="502"/>
                  <a:pt x="706" y="530"/>
                </a:cubicBezTo>
                <a:cubicBezTo>
                  <a:pt x="761" y="558"/>
                  <a:pt x="823" y="562"/>
                  <a:pt x="883" y="565"/>
                </a:cubicBezTo>
                <a:moveTo>
                  <a:pt x="1143" y="482"/>
                </a:moveTo>
                <a:cubicBezTo>
                  <a:pt x="1153" y="476"/>
                  <a:pt x="1158" y="471"/>
                  <a:pt x="1170" y="471"/>
                </a:cubicBezTo>
                <a:cubicBezTo>
                  <a:pt x="1186" y="470"/>
                  <a:pt x="1186" y="480"/>
                  <a:pt x="1186" y="494"/>
                </a:cubicBezTo>
                <a:cubicBezTo>
                  <a:pt x="1187" y="513"/>
                  <a:pt x="1186" y="516"/>
                  <a:pt x="1167" y="517"/>
                </a:cubicBezTo>
                <a:cubicBezTo>
                  <a:pt x="1133" y="518"/>
                  <a:pt x="1125" y="498"/>
                  <a:pt x="1129" y="464"/>
                </a:cubicBezTo>
                <a:cubicBezTo>
                  <a:pt x="1132" y="453"/>
                  <a:pt x="1134" y="442"/>
                  <a:pt x="1137" y="43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25" name="Freeform 39"/>
          <p:cNvSpPr/>
          <p:nvPr/>
        </p:nvSpPr>
        <p:spPr>
          <a:xfrm>
            <a:off x="1144440" y="5153040"/>
            <a:ext cx="3322440" cy="361800"/>
          </a:xfrm>
          <a:custGeom>
            <a:avLst/>
            <a:gdLst/>
            <a:ahLst/>
            <a:rect l="0" t="0" r="r" b="b"/>
            <a:pathLst>
              <a:path w="9229" h="1005">
                <a:moveTo>
                  <a:pt x="121" y="208"/>
                </a:moveTo>
                <a:cubicBezTo>
                  <a:pt x="113" y="171"/>
                  <a:pt x="99" y="137"/>
                  <a:pt x="97" y="99"/>
                </a:cubicBezTo>
                <a:cubicBezTo>
                  <a:pt x="97" y="95"/>
                  <a:pt x="97" y="90"/>
                  <a:pt x="97" y="86"/>
                </a:cubicBezTo>
                <a:cubicBezTo>
                  <a:pt x="97" y="109"/>
                  <a:pt x="97" y="162"/>
                  <a:pt x="100" y="191"/>
                </a:cubicBezTo>
                <a:cubicBezTo>
                  <a:pt x="109" y="277"/>
                  <a:pt x="128" y="369"/>
                  <a:pt x="149" y="454"/>
                </a:cubicBezTo>
                <a:cubicBezTo>
                  <a:pt x="166" y="523"/>
                  <a:pt x="188" y="591"/>
                  <a:pt x="213" y="656"/>
                </a:cubicBezTo>
                <a:cubicBezTo>
                  <a:pt x="224" y="686"/>
                  <a:pt x="235" y="715"/>
                  <a:pt x="246" y="745"/>
                </a:cubicBezTo>
                <a:moveTo>
                  <a:pt x="0" y="575"/>
                </a:moveTo>
                <a:cubicBezTo>
                  <a:pt x="33" y="523"/>
                  <a:pt x="89" y="497"/>
                  <a:pt x="149" y="475"/>
                </a:cubicBezTo>
                <a:cubicBezTo>
                  <a:pt x="250" y="438"/>
                  <a:pt x="363" y="421"/>
                  <a:pt x="470" y="417"/>
                </a:cubicBezTo>
                <a:cubicBezTo>
                  <a:pt x="527" y="415"/>
                  <a:pt x="574" y="411"/>
                  <a:pt x="588" y="477"/>
                </a:cubicBezTo>
                <a:cubicBezTo>
                  <a:pt x="598" y="527"/>
                  <a:pt x="587" y="583"/>
                  <a:pt x="583" y="631"/>
                </a:cubicBezTo>
                <a:cubicBezTo>
                  <a:pt x="583" y="642"/>
                  <a:pt x="583" y="644"/>
                  <a:pt x="583" y="650"/>
                </a:cubicBezTo>
                <a:cubicBezTo>
                  <a:pt x="626" y="648"/>
                  <a:pt x="656" y="642"/>
                  <a:pt x="698" y="626"/>
                </a:cubicBezTo>
                <a:cubicBezTo>
                  <a:pt x="734" y="612"/>
                  <a:pt x="815" y="588"/>
                  <a:pt x="831" y="547"/>
                </a:cubicBezTo>
                <a:cubicBezTo>
                  <a:pt x="848" y="504"/>
                  <a:pt x="807" y="478"/>
                  <a:pt x="774" y="464"/>
                </a:cubicBezTo>
                <a:cubicBezTo>
                  <a:pt x="723" y="442"/>
                  <a:pt x="670" y="438"/>
                  <a:pt x="616" y="437"/>
                </a:cubicBezTo>
                <a:cubicBezTo>
                  <a:pt x="601" y="437"/>
                  <a:pt x="597" y="435"/>
                  <a:pt x="592" y="444"/>
                </a:cubicBezTo>
                <a:cubicBezTo>
                  <a:pt x="624" y="466"/>
                  <a:pt x="611" y="468"/>
                  <a:pt x="671" y="480"/>
                </a:cubicBezTo>
                <a:moveTo>
                  <a:pt x="1329" y="410"/>
                </a:moveTo>
                <a:cubicBezTo>
                  <a:pt x="1279" y="407"/>
                  <a:pt x="1218" y="397"/>
                  <a:pt x="1168" y="410"/>
                </a:cubicBezTo>
                <a:cubicBezTo>
                  <a:pt x="1124" y="422"/>
                  <a:pt x="1060" y="457"/>
                  <a:pt x="1038" y="500"/>
                </a:cubicBezTo>
                <a:cubicBezTo>
                  <a:pt x="1034" y="520"/>
                  <a:pt x="1033" y="526"/>
                  <a:pt x="1034" y="540"/>
                </a:cubicBezTo>
                <a:cubicBezTo>
                  <a:pt x="1076" y="556"/>
                  <a:pt x="1106" y="563"/>
                  <a:pt x="1156" y="561"/>
                </a:cubicBezTo>
                <a:cubicBezTo>
                  <a:pt x="1209" y="559"/>
                  <a:pt x="1251" y="540"/>
                  <a:pt x="1292" y="508"/>
                </a:cubicBezTo>
                <a:cubicBezTo>
                  <a:pt x="1311" y="492"/>
                  <a:pt x="1322" y="474"/>
                  <a:pt x="1335" y="455"/>
                </a:cubicBezTo>
                <a:lnTo>
                  <a:pt x="1336" y="454"/>
                </a:lnTo>
                <a:cubicBezTo>
                  <a:pt x="1336" y="478"/>
                  <a:pt x="1328" y="507"/>
                  <a:pt x="1350" y="524"/>
                </a:cubicBezTo>
                <a:cubicBezTo>
                  <a:pt x="1384" y="551"/>
                  <a:pt x="1463" y="544"/>
                  <a:pt x="1502" y="540"/>
                </a:cubicBezTo>
                <a:cubicBezTo>
                  <a:pt x="1567" y="533"/>
                  <a:pt x="1630" y="506"/>
                  <a:pt x="1683" y="468"/>
                </a:cubicBezTo>
                <a:cubicBezTo>
                  <a:pt x="1730" y="435"/>
                  <a:pt x="1761" y="395"/>
                  <a:pt x="1763" y="338"/>
                </a:cubicBezTo>
                <a:cubicBezTo>
                  <a:pt x="1765" y="302"/>
                  <a:pt x="1764" y="296"/>
                  <a:pt x="1733" y="280"/>
                </a:cubicBezTo>
                <a:cubicBezTo>
                  <a:pt x="1727" y="280"/>
                  <a:pt x="1720" y="280"/>
                  <a:pt x="1714" y="280"/>
                </a:cubicBezTo>
                <a:cubicBezTo>
                  <a:pt x="1699" y="311"/>
                  <a:pt x="1680" y="342"/>
                  <a:pt x="1691" y="384"/>
                </a:cubicBezTo>
                <a:cubicBezTo>
                  <a:pt x="1710" y="453"/>
                  <a:pt x="1795" y="481"/>
                  <a:pt x="1851" y="510"/>
                </a:cubicBezTo>
                <a:cubicBezTo>
                  <a:pt x="1894" y="531"/>
                  <a:pt x="1930" y="550"/>
                  <a:pt x="1967" y="579"/>
                </a:cubicBezTo>
                <a:cubicBezTo>
                  <a:pt x="1946" y="620"/>
                  <a:pt x="1936" y="622"/>
                  <a:pt x="1871" y="626"/>
                </a:cubicBezTo>
                <a:cubicBezTo>
                  <a:pt x="1820" y="629"/>
                  <a:pt x="1738" y="640"/>
                  <a:pt x="1696" y="603"/>
                </a:cubicBezTo>
                <a:cubicBezTo>
                  <a:pt x="1681" y="578"/>
                  <a:pt x="1675" y="569"/>
                  <a:pt x="1680" y="548"/>
                </a:cubicBezTo>
                <a:moveTo>
                  <a:pt x="2203" y="54"/>
                </a:moveTo>
                <a:cubicBezTo>
                  <a:pt x="2225" y="89"/>
                  <a:pt x="2241" y="134"/>
                  <a:pt x="2252" y="183"/>
                </a:cubicBezTo>
                <a:cubicBezTo>
                  <a:pt x="2269" y="262"/>
                  <a:pt x="2281" y="344"/>
                  <a:pt x="2300" y="424"/>
                </a:cubicBezTo>
                <a:cubicBezTo>
                  <a:pt x="2311" y="469"/>
                  <a:pt x="2328" y="511"/>
                  <a:pt x="2342" y="555"/>
                </a:cubicBezTo>
                <a:moveTo>
                  <a:pt x="2075" y="458"/>
                </a:moveTo>
                <a:cubicBezTo>
                  <a:pt x="2171" y="454"/>
                  <a:pt x="2266" y="430"/>
                  <a:pt x="2361" y="416"/>
                </a:cubicBezTo>
                <a:cubicBezTo>
                  <a:pt x="2431" y="405"/>
                  <a:pt x="2501" y="397"/>
                  <a:pt x="2570" y="382"/>
                </a:cubicBezTo>
                <a:cubicBezTo>
                  <a:pt x="2580" y="380"/>
                  <a:pt x="2616" y="367"/>
                  <a:pt x="2627" y="378"/>
                </a:cubicBezTo>
                <a:cubicBezTo>
                  <a:pt x="2644" y="394"/>
                  <a:pt x="2656" y="443"/>
                  <a:pt x="2664" y="465"/>
                </a:cubicBezTo>
                <a:cubicBezTo>
                  <a:pt x="2672" y="487"/>
                  <a:pt x="2679" y="508"/>
                  <a:pt x="2691" y="528"/>
                </a:cubicBezTo>
                <a:cubicBezTo>
                  <a:pt x="2692" y="529"/>
                  <a:pt x="2694" y="531"/>
                  <a:pt x="2695" y="532"/>
                </a:cubicBezTo>
                <a:moveTo>
                  <a:pt x="2557" y="188"/>
                </a:moveTo>
                <a:cubicBezTo>
                  <a:pt x="2559" y="147"/>
                  <a:pt x="2539" y="111"/>
                  <a:pt x="2594" y="111"/>
                </a:cubicBezTo>
                <a:cubicBezTo>
                  <a:pt x="2652" y="111"/>
                  <a:pt x="2683" y="160"/>
                  <a:pt x="2718" y="201"/>
                </a:cubicBezTo>
                <a:cubicBezTo>
                  <a:pt x="2755" y="244"/>
                  <a:pt x="2798" y="311"/>
                  <a:pt x="2855" y="331"/>
                </a:cubicBezTo>
                <a:cubicBezTo>
                  <a:pt x="2872" y="337"/>
                  <a:pt x="2890" y="330"/>
                  <a:pt x="2908" y="335"/>
                </a:cubicBezTo>
                <a:cubicBezTo>
                  <a:pt x="2976" y="352"/>
                  <a:pt x="3032" y="394"/>
                  <a:pt x="3101" y="410"/>
                </a:cubicBezTo>
                <a:cubicBezTo>
                  <a:pt x="3103" y="393"/>
                  <a:pt x="3101" y="372"/>
                  <a:pt x="3104" y="355"/>
                </a:cubicBezTo>
                <a:cubicBezTo>
                  <a:pt x="3106" y="343"/>
                  <a:pt x="3113" y="324"/>
                  <a:pt x="3115" y="317"/>
                </a:cubicBezTo>
                <a:cubicBezTo>
                  <a:pt x="3144" y="333"/>
                  <a:pt x="3179" y="354"/>
                  <a:pt x="3210" y="369"/>
                </a:cubicBezTo>
                <a:cubicBezTo>
                  <a:pt x="3331" y="428"/>
                  <a:pt x="3500" y="420"/>
                  <a:pt x="3631" y="410"/>
                </a:cubicBezTo>
                <a:cubicBezTo>
                  <a:pt x="3698" y="405"/>
                  <a:pt x="3776" y="392"/>
                  <a:pt x="3838" y="364"/>
                </a:cubicBezTo>
                <a:cubicBezTo>
                  <a:pt x="3841" y="360"/>
                  <a:pt x="3845" y="355"/>
                  <a:pt x="3848" y="351"/>
                </a:cubicBezTo>
                <a:cubicBezTo>
                  <a:pt x="3824" y="324"/>
                  <a:pt x="3828" y="300"/>
                  <a:pt x="3775" y="288"/>
                </a:cubicBezTo>
                <a:cubicBezTo>
                  <a:pt x="3731" y="278"/>
                  <a:pt x="3677" y="266"/>
                  <a:pt x="3641" y="299"/>
                </a:cubicBezTo>
                <a:cubicBezTo>
                  <a:pt x="3614" y="324"/>
                  <a:pt x="3601" y="387"/>
                  <a:pt x="3628" y="416"/>
                </a:cubicBezTo>
                <a:cubicBezTo>
                  <a:pt x="3661" y="452"/>
                  <a:pt x="3736" y="438"/>
                  <a:pt x="3778" y="434"/>
                </a:cubicBezTo>
                <a:cubicBezTo>
                  <a:pt x="3830" y="429"/>
                  <a:pt x="3868" y="419"/>
                  <a:pt x="3912" y="454"/>
                </a:cubicBezTo>
                <a:cubicBezTo>
                  <a:pt x="4010" y="533"/>
                  <a:pt x="4025" y="701"/>
                  <a:pt x="4030" y="814"/>
                </a:cubicBezTo>
                <a:cubicBezTo>
                  <a:pt x="4032" y="865"/>
                  <a:pt x="4038" y="918"/>
                  <a:pt x="3987" y="944"/>
                </a:cubicBezTo>
                <a:cubicBezTo>
                  <a:pt x="3960" y="958"/>
                  <a:pt x="3916" y="950"/>
                  <a:pt x="3898" y="927"/>
                </a:cubicBezTo>
                <a:cubicBezTo>
                  <a:pt x="3866" y="887"/>
                  <a:pt x="3868" y="790"/>
                  <a:pt x="3887" y="747"/>
                </a:cubicBezTo>
                <a:cubicBezTo>
                  <a:pt x="3930" y="645"/>
                  <a:pt x="4040" y="572"/>
                  <a:pt x="4136" y="527"/>
                </a:cubicBezTo>
                <a:cubicBezTo>
                  <a:pt x="4172" y="513"/>
                  <a:pt x="4207" y="500"/>
                  <a:pt x="4243" y="485"/>
                </a:cubicBezTo>
                <a:moveTo>
                  <a:pt x="4959" y="369"/>
                </a:moveTo>
                <a:cubicBezTo>
                  <a:pt x="4980" y="365"/>
                  <a:pt x="5002" y="362"/>
                  <a:pt x="5023" y="358"/>
                </a:cubicBezTo>
                <a:cubicBezTo>
                  <a:pt x="4981" y="393"/>
                  <a:pt x="4939" y="426"/>
                  <a:pt x="4904" y="468"/>
                </a:cubicBezTo>
                <a:cubicBezTo>
                  <a:pt x="4871" y="509"/>
                  <a:pt x="4866" y="534"/>
                  <a:pt x="4858" y="581"/>
                </a:cubicBezTo>
                <a:cubicBezTo>
                  <a:pt x="4895" y="589"/>
                  <a:pt x="4937" y="602"/>
                  <a:pt x="4980" y="589"/>
                </a:cubicBezTo>
                <a:cubicBezTo>
                  <a:pt x="5029" y="574"/>
                  <a:pt x="5074" y="537"/>
                  <a:pt x="5081" y="484"/>
                </a:cubicBezTo>
                <a:cubicBezTo>
                  <a:pt x="5090" y="419"/>
                  <a:pt x="5048" y="377"/>
                  <a:pt x="4999" y="342"/>
                </a:cubicBezTo>
                <a:cubicBezTo>
                  <a:pt x="4965" y="318"/>
                  <a:pt x="4942" y="318"/>
                  <a:pt x="4907" y="307"/>
                </a:cubicBezTo>
                <a:cubicBezTo>
                  <a:pt x="4925" y="353"/>
                  <a:pt x="4933" y="366"/>
                  <a:pt x="4987" y="386"/>
                </a:cubicBezTo>
                <a:cubicBezTo>
                  <a:pt x="5055" y="412"/>
                  <a:pt x="5170" y="425"/>
                  <a:pt x="5241" y="399"/>
                </a:cubicBezTo>
                <a:cubicBezTo>
                  <a:pt x="5278" y="386"/>
                  <a:pt x="5298" y="350"/>
                  <a:pt x="5305" y="314"/>
                </a:cubicBezTo>
                <a:cubicBezTo>
                  <a:pt x="5309" y="292"/>
                  <a:pt x="5305" y="268"/>
                  <a:pt x="5306" y="247"/>
                </a:cubicBezTo>
                <a:cubicBezTo>
                  <a:pt x="5321" y="283"/>
                  <a:pt x="5337" y="332"/>
                  <a:pt x="5345" y="374"/>
                </a:cubicBezTo>
                <a:cubicBezTo>
                  <a:pt x="5366" y="482"/>
                  <a:pt x="5366" y="594"/>
                  <a:pt x="5372" y="703"/>
                </a:cubicBezTo>
                <a:cubicBezTo>
                  <a:pt x="5377" y="790"/>
                  <a:pt x="5373" y="896"/>
                  <a:pt x="5430" y="969"/>
                </a:cubicBezTo>
                <a:cubicBezTo>
                  <a:pt x="5457" y="1004"/>
                  <a:pt x="5483" y="991"/>
                  <a:pt x="5520" y="997"/>
                </a:cubicBezTo>
                <a:cubicBezTo>
                  <a:pt x="5535" y="954"/>
                  <a:pt x="5557" y="910"/>
                  <a:pt x="5542" y="859"/>
                </a:cubicBezTo>
                <a:cubicBezTo>
                  <a:pt x="5518" y="776"/>
                  <a:pt x="5444" y="693"/>
                  <a:pt x="5386" y="631"/>
                </a:cubicBezTo>
                <a:cubicBezTo>
                  <a:pt x="5360" y="603"/>
                  <a:pt x="5337" y="575"/>
                  <a:pt x="5317" y="548"/>
                </a:cubicBezTo>
                <a:cubicBezTo>
                  <a:pt x="5390" y="534"/>
                  <a:pt x="5463" y="524"/>
                  <a:pt x="5538" y="517"/>
                </a:cubicBezTo>
                <a:cubicBezTo>
                  <a:pt x="5668" y="505"/>
                  <a:pt x="5795" y="485"/>
                  <a:pt x="5924" y="463"/>
                </a:cubicBezTo>
                <a:moveTo>
                  <a:pt x="6692" y="395"/>
                </a:moveTo>
                <a:cubicBezTo>
                  <a:pt x="6671" y="391"/>
                  <a:pt x="6661" y="376"/>
                  <a:pt x="6641" y="365"/>
                </a:cubicBezTo>
                <a:cubicBezTo>
                  <a:pt x="6618" y="353"/>
                  <a:pt x="6573" y="348"/>
                  <a:pt x="6549" y="358"/>
                </a:cubicBezTo>
                <a:cubicBezTo>
                  <a:pt x="6506" y="375"/>
                  <a:pt x="6456" y="424"/>
                  <a:pt x="6434" y="464"/>
                </a:cubicBezTo>
                <a:cubicBezTo>
                  <a:pt x="6415" y="500"/>
                  <a:pt x="6422" y="535"/>
                  <a:pt x="6461" y="548"/>
                </a:cubicBezTo>
                <a:cubicBezTo>
                  <a:pt x="6510" y="564"/>
                  <a:pt x="6568" y="558"/>
                  <a:pt x="6610" y="532"/>
                </a:cubicBezTo>
                <a:cubicBezTo>
                  <a:pt x="6660" y="502"/>
                  <a:pt x="6682" y="451"/>
                  <a:pt x="6706" y="401"/>
                </a:cubicBezTo>
                <a:cubicBezTo>
                  <a:pt x="6729" y="416"/>
                  <a:pt x="6737" y="441"/>
                  <a:pt x="6751" y="471"/>
                </a:cubicBezTo>
                <a:cubicBezTo>
                  <a:pt x="6778" y="532"/>
                  <a:pt x="6806" y="601"/>
                  <a:pt x="6852" y="650"/>
                </a:cubicBezTo>
                <a:cubicBezTo>
                  <a:pt x="6863" y="658"/>
                  <a:pt x="6873" y="667"/>
                  <a:pt x="6884" y="675"/>
                </a:cubicBezTo>
                <a:moveTo>
                  <a:pt x="7945" y="480"/>
                </a:moveTo>
                <a:cubicBezTo>
                  <a:pt x="7933" y="454"/>
                  <a:pt x="7944" y="447"/>
                  <a:pt x="7910" y="428"/>
                </a:cubicBezTo>
                <a:cubicBezTo>
                  <a:pt x="7844" y="392"/>
                  <a:pt x="7759" y="408"/>
                  <a:pt x="7700" y="445"/>
                </a:cubicBezTo>
                <a:cubicBezTo>
                  <a:pt x="7641" y="482"/>
                  <a:pt x="7568" y="544"/>
                  <a:pt x="7556" y="617"/>
                </a:cubicBezTo>
                <a:cubicBezTo>
                  <a:pt x="7556" y="625"/>
                  <a:pt x="7556" y="632"/>
                  <a:pt x="7556" y="640"/>
                </a:cubicBezTo>
                <a:cubicBezTo>
                  <a:pt x="7609" y="655"/>
                  <a:pt x="7642" y="661"/>
                  <a:pt x="7706" y="636"/>
                </a:cubicBezTo>
                <a:cubicBezTo>
                  <a:pt x="7807" y="597"/>
                  <a:pt x="7925" y="543"/>
                  <a:pt x="8003" y="465"/>
                </a:cubicBezTo>
                <a:cubicBezTo>
                  <a:pt x="8091" y="378"/>
                  <a:pt x="8101" y="238"/>
                  <a:pt x="8087" y="122"/>
                </a:cubicBezTo>
                <a:cubicBezTo>
                  <a:pt x="8081" y="71"/>
                  <a:pt x="8063" y="40"/>
                  <a:pt x="8036" y="0"/>
                </a:cubicBezTo>
                <a:cubicBezTo>
                  <a:pt x="7976" y="31"/>
                  <a:pt x="7952" y="52"/>
                  <a:pt x="7923" y="129"/>
                </a:cubicBezTo>
                <a:cubicBezTo>
                  <a:pt x="7887" y="224"/>
                  <a:pt x="7883" y="332"/>
                  <a:pt x="7933" y="421"/>
                </a:cubicBezTo>
                <a:cubicBezTo>
                  <a:pt x="8009" y="558"/>
                  <a:pt x="8176" y="636"/>
                  <a:pt x="8329" y="604"/>
                </a:cubicBezTo>
                <a:cubicBezTo>
                  <a:pt x="8401" y="589"/>
                  <a:pt x="8459" y="537"/>
                  <a:pt x="8475" y="465"/>
                </a:cubicBezTo>
                <a:cubicBezTo>
                  <a:pt x="8484" y="423"/>
                  <a:pt x="8477" y="370"/>
                  <a:pt x="8475" y="330"/>
                </a:cubicBezTo>
                <a:cubicBezTo>
                  <a:pt x="8465" y="357"/>
                  <a:pt x="8456" y="392"/>
                  <a:pt x="8454" y="427"/>
                </a:cubicBezTo>
                <a:cubicBezTo>
                  <a:pt x="8452" y="474"/>
                  <a:pt x="8452" y="501"/>
                  <a:pt x="8492" y="530"/>
                </a:cubicBezTo>
                <a:cubicBezTo>
                  <a:pt x="8505" y="537"/>
                  <a:pt x="8509" y="539"/>
                  <a:pt x="8519" y="537"/>
                </a:cubicBezTo>
                <a:moveTo>
                  <a:pt x="8495" y="81"/>
                </a:moveTo>
                <a:cubicBezTo>
                  <a:pt x="8511" y="125"/>
                  <a:pt x="8545" y="172"/>
                  <a:pt x="8576" y="207"/>
                </a:cubicBezTo>
                <a:cubicBezTo>
                  <a:pt x="8589" y="220"/>
                  <a:pt x="8603" y="233"/>
                  <a:pt x="8616" y="246"/>
                </a:cubicBezTo>
                <a:moveTo>
                  <a:pt x="8891" y="401"/>
                </a:moveTo>
                <a:cubicBezTo>
                  <a:pt x="8892" y="403"/>
                  <a:pt x="8896" y="409"/>
                  <a:pt x="8898" y="413"/>
                </a:cubicBezTo>
                <a:cubicBezTo>
                  <a:pt x="8911" y="440"/>
                  <a:pt x="8931" y="465"/>
                  <a:pt x="8962" y="470"/>
                </a:cubicBezTo>
                <a:cubicBezTo>
                  <a:pt x="8997" y="475"/>
                  <a:pt x="9035" y="474"/>
                  <a:pt x="9064" y="454"/>
                </a:cubicBezTo>
                <a:cubicBezTo>
                  <a:pt x="9098" y="431"/>
                  <a:pt x="9112" y="402"/>
                  <a:pt x="9110" y="361"/>
                </a:cubicBezTo>
                <a:cubicBezTo>
                  <a:pt x="9107" y="302"/>
                  <a:pt x="9047" y="289"/>
                  <a:pt x="8998" y="285"/>
                </a:cubicBezTo>
                <a:cubicBezTo>
                  <a:pt x="8921" y="279"/>
                  <a:pt x="8862" y="336"/>
                  <a:pt x="8823" y="398"/>
                </a:cubicBezTo>
                <a:cubicBezTo>
                  <a:pt x="8788" y="454"/>
                  <a:pt x="8778" y="540"/>
                  <a:pt x="8812" y="599"/>
                </a:cubicBezTo>
                <a:cubicBezTo>
                  <a:pt x="8849" y="664"/>
                  <a:pt x="8930" y="709"/>
                  <a:pt x="8998" y="732"/>
                </a:cubicBezTo>
                <a:cubicBezTo>
                  <a:pt x="9037" y="745"/>
                  <a:pt x="9189" y="776"/>
                  <a:pt x="9220" y="736"/>
                </a:cubicBezTo>
                <a:cubicBezTo>
                  <a:pt x="9228" y="726"/>
                  <a:pt x="9223" y="700"/>
                  <a:pt x="9223" y="68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26" name="Freeform 40"/>
          <p:cNvSpPr/>
          <p:nvPr/>
        </p:nvSpPr>
        <p:spPr>
          <a:xfrm>
            <a:off x="4726080" y="5134680"/>
            <a:ext cx="1310040" cy="261360"/>
          </a:xfrm>
          <a:custGeom>
            <a:avLst/>
            <a:gdLst/>
            <a:ahLst/>
            <a:rect l="0" t="0" r="r" b="b"/>
            <a:pathLst>
              <a:path w="3639" h="726">
                <a:moveTo>
                  <a:pt x="255" y="20"/>
                </a:moveTo>
                <a:cubicBezTo>
                  <a:pt x="273" y="15"/>
                  <a:pt x="300" y="0"/>
                  <a:pt x="319" y="2"/>
                </a:cubicBezTo>
                <a:cubicBezTo>
                  <a:pt x="357" y="6"/>
                  <a:pt x="344" y="53"/>
                  <a:pt x="344" y="83"/>
                </a:cubicBezTo>
                <a:cubicBezTo>
                  <a:pt x="345" y="170"/>
                  <a:pt x="325" y="251"/>
                  <a:pt x="315" y="336"/>
                </a:cubicBezTo>
                <a:cubicBezTo>
                  <a:pt x="308" y="391"/>
                  <a:pt x="295" y="482"/>
                  <a:pt x="316" y="535"/>
                </a:cubicBezTo>
                <a:cubicBezTo>
                  <a:pt x="336" y="587"/>
                  <a:pt x="397" y="616"/>
                  <a:pt x="447" y="626"/>
                </a:cubicBezTo>
                <a:cubicBezTo>
                  <a:pt x="488" y="634"/>
                  <a:pt x="535" y="636"/>
                  <a:pt x="571" y="618"/>
                </a:cubicBezTo>
                <a:moveTo>
                  <a:pt x="0" y="355"/>
                </a:moveTo>
                <a:cubicBezTo>
                  <a:pt x="56" y="349"/>
                  <a:pt x="122" y="344"/>
                  <a:pt x="182" y="343"/>
                </a:cubicBezTo>
                <a:cubicBezTo>
                  <a:pt x="338" y="340"/>
                  <a:pt x="493" y="343"/>
                  <a:pt x="649" y="343"/>
                </a:cubicBezTo>
                <a:cubicBezTo>
                  <a:pt x="650" y="394"/>
                  <a:pt x="638" y="467"/>
                  <a:pt x="682" y="504"/>
                </a:cubicBezTo>
                <a:cubicBezTo>
                  <a:pt x="731" y="546"/>
                  <a:pt x="802" y="556"/>
                  <a:pt x="856" y="518"/>
                </a:cubicBezTo>
                <a:cubicBezTo>
                  <a:pt x="888" y="496"/>
                  <a:pt x="906" y="465"/>
                  <a:pt x="926" y="433"/>
                </a:cubicBezTo>
                <a:cubicBezTo>
                  <a:pt x="936" y="418"/>
                  <a:pt x="946" y="416"/>
                  <a:pt x="954" y="408"/>
                </a:cubicBezTo>
                <a:cubicBezTo>
                  <a:pt x="976" y="471"/>
                  <a:pt x="993" y="514"/>
                  <a:pt x="1069" y="514"/>
                </a:cubicBezTo>
                <a:cubicBezTo>
                  <a:pt x="1108" y="514"/>
                  <a:pt x="1107" y="493"/>
                  <a:pt x="1115" y="460"/>
                </a:cubicBezTo>
                <a:cubicBezTo>
                  <a:pt x="1125" y="420"/>
                  <a:pt x="1115" y="364"/>
                  <a:pt x="1102" y="326"/>
                </a:cubicBezTo>
                <a:cubicBezTo>
                  <a:pt x="1090" y="293"/>
                  <a:pt x="1074" y="253"/>
                  <a:pt x="1054" y="224"/>
                </a:cubicBezTo>
                <a:cubicBezTo>
                  <a:pt x="1049" y="220"/>
                  <a:pt x="1049" y="218"/>
                  <a:pt x="1045" y="219"/>
                </a:cubicBezTo>
                <a:cubicBezTo>
                  <a:pt x="1051" y="257"/>
                  <a:pt x="1059" y="277"/>
                  <a:pt x="1088" y="308"/>
                </a:cubicBezTo>
                <a:cubicBezTo>
                  <a:pt x="1159" y="385"/>
                  <a:pt x="1255" y="440"/>
                  <a:pt x="1313" y="528"/>
                </a:cubicBezTo>
                <a:cubicBezTo>
                  <a:pt x="1333" y="559"/>
                  <a:pt x="1341" y="594"/>
                  <a:pt x="1336" y="629"/>
                </a:cubicBezTo>
                <a:cubicBezTo>
                  <a:pt x="1334" y="642"/>
                  <a:pt x="1335" y="645"/>
                  <a:pt x="1327" y="650"/>
                </a:cubicBezTo>
                <a:cubicBezTo>
                  <a:pt x="1332" y="636"/>
                  <a:pt x="1325" y="634"/>
                  <a:pt x="1333" y="621"/>
                </a:cubicBezTo>
                <a:cubicBezTo>
                  <a:pt x="1339" y="614"/>
                  <a:pt x="1345" y="606"/>
                  <a:pt x="1351" y="599"/>
                </a:cubicBezTo>
                <a:moveTo>
                  <a:pt x="1536" y="325"/>
                </a:moveTo>
                <a:cubicBezTo>
                  <a:pt x="1536" y="356"/>
                  <a:pt x="1536" y="385"/>
                  <a:pt x="1542" y="416"/>
                </a:cubicBezTo>
                <a:cubicBezTo>
                  <a:pt x="1550" y="457"/>
                  <a:pt x="1561" y="501"/>
                  <a:pt x="1579" y="539"/>
                </a:cubicBezTo>
                <a:cubicBezTo>
                  <a:pt x="1584" y="550"/>
                  <a:pt x="1591" y="560"/>
                  <a:pt x="1597" y="569"/>
                </a:cubicBezTo>
                <a:cubicBezTo>
                  <a:pt x="1597" y="526"/>
                  <a:pt x="1589" y="475"/>
                  <a:pt x="1603" y="435"/>
                </a:cubicBezTo>
                <a:cubicBezTo>
                  <a:pt x="1616" y="399"/>
                  <a:pt x="1647" y="358"/>
                  <a:pt x="1686" y="349"/>
                </a:cubicBezTo>
                <a:cubicBezTo>
                  <a:pt x="1737" y="337"/>
                  <a:pt x="1768" y="363"/>
                  <a:pt x="1798" y="403"/>
                </a:cubicBezTo>
                <a:cubicBezTo>
                  <a:pt x="1836" y="451"/>
                  <a:pt x="1864" y="508"/>
                  <a:pt x="1886" y="566"/>
                </a:cubicBezTo>
                <a:cubicBezTo>
                  <a:pt x="1893" y="585"/>
                  <a:pt x="1898" y="632"/>
                  <a:pt x="1922" y="641"/>
                </a:cubicBezTo>
                <a:cubicBezTo>
                  <a:pt x="1926" y="641"/>
                  <a:pt x="1929" y="641"/>
                  <a:pt x="1933" y="641"/>
                </a:cubicBezTo>
                <a:moveTo>
                  <a:pt x="2268" y="325"/>
                </a:moveTo>
                <a:cubicBezTo>
                  <a:pt x="2260" y="295"/>
                  <a:pt x="2266" y="298"/>
                  <a:pt x="2228" y="298"/>
                </a:cubicBezTo>
                <a:cubicBezTo>
                  <a:pt x="2174" y="297"/>
                  <a:pt x="2138" y="299"/>
                  <a:pt x="2102" y="345"/>
                </a:cubicBezTo>
                <a:cubicBezTo>
                  <a:pt x="2073" y="383"/>
                  <a:pt x="2078" y="438"/>
                  <a:pt x="2108" y="472"/>
                </a:cubicBezTo>
                <a:cubicBezTo>
                  <a:pt x="2163" y="535"/>
                  <a:pt x="2248" y="569"/>
                  <a:pt x="2295" y="640"/>
                </a:cubicBezTo>
                <a:cubicBezTo>
                  <a:pt x="2303" y="658"/>
                  <a:pt x="2306" y="662"/>
                  <a:pt x="2304" y="675"/>
                </a:cubicBezTo>
                <a:cubicBezTo>
                  <a:pt x="2262" y="685"/>
                  <a:pt x="2210" y="689"/>
                  <a:pt x="2168" y="674"/>
                </a:cubicBezTo>
                <a:cubicBezTo>
                  <a:pt x="2154" y="667"/>
                  <a:pt x="2139" y="659"/>
                  <a:pt x="2125" y="652"/>
                </a:cubicBezTo>
                <a:moveTo>
                  <a:pt x="2822" y="342"/>
                </a:moveTo>
                <a:cubicBezTo>
                  <a:pt x="2814" y="355"/>
                  <a:pt x="2818" y="347"/>
                  <a:pt x="2814" y="362"/>
                </a:cubicBezTo>
                <a:cubicBezTo>
                  <a:pt x="2805" y="396"/>
                  <a:pt x="2796" y="439"/>
                  <a:pt x="2827" y="461"/>
                </a:cubicBezTo>
                <a:cubicBezTo>
                  <a:pt x="2873" y="494"/>
                  <a:pt x="2967" y="505"/>
                  <a:pt x="3021" y="492"/>
                </a:cubicBezTo>
                <a:cubicBezTo>
                  <a:pt x="3074" y="480"/>
                  <a:pt x="3096" y="425"/>
                  <a:pt x="3107" y="378"/>
                </a:cubicBezTo>
                <a:cubicBezTo>
                  <a:pt x="3108" y="371"/>
                  <a:pt x="3109" y="365"/>
                  <a:pt x="3110" y="357"/>
                </a:cubicBezTo>
                <a:cubicBezTo>
                  <a:pt x="3105" y="378"/>
                  <a:pt x="3104" y="375"/>
                  <a:pt x="3103" y="395"/>
                </a:cubicBezTo>
                <a:cubicBezTo>
                  <a:pt x="3100" y="447"/>
                  <a:pt x="3107" y="472"/>
                  <a:pt x="3159" y="494"/>
                </a:cubicBezTo>
                <a:cubicBezTo>
                  <a:pt x="3196" y="510"/>
                  <a:pt x="3250" y="512"/>
                  <a:pt x="3286" y="492"/>
                </a:cubicBezTo>
                <a:cubicBezTo>
                  <a:pt x="3345" y="459"/>
                  <a:pt x="3363" y="393"/>
                  <a:pt x="3382" y="333"/>
                </a:cubicBezTo>
                <a:cubicBezTo>
                  <a:pt x="3388" y="314"/>
                  <a:pt x="3394" y="308"/>
                  <a:pt x="3403" y="295"/>
                </a:cubicBezTo>
                <a:cubicBezTo>
                  <a:pt x="3420" y="332"/>
                  <a:pt x="3431" y="379"/>
                  <a:pt x="3438" y="427"/>
                </a:cubicBezTo>
                <a:cubicBezTo>
                  <a:pt x="3448" y="504"/>
                  <a:pt x="3453" y="584"/>
                  <a:pt x="3458" y="662"/>
                </a:cubicBezTo>
                <a:cubicBezTo>
                  <a:pt x="3459" y="683"/>
                  <a:pt x="3459" y="704"/>
                  <a:pt x="3459" y="725"/>
                </a:cubicBezTo>
                <a:cubicBezTo>
                  <a:pt x="3422" y="690"/>
                  <a:pt x="3396" y="666"/>
                  <a:pt x="3379" y="612"/>
                </a:cubicBezTo>
                <a:cubicBezTo>
                  <a:pt x="3358" y="548"/>
                  <a:pt x="3353" y="461"/>
                  <a:pt x="3382" y="400"/>
                </a:cubicBezTo>
                <a:cubicBezTo>
                  <a:pt x="3403" y="353"/>
                  <a:pt x="3443" y="296"/>
                  <a:pt x="3490" y="274"/>
                </a:cubicBezTo>
                <a:cubicBezTo>
                  <a:pt x="3529" y="256"/>
                  <a:pt x="3586" y="259"/>
                  <a:pt x="3613" y="292"/>
                </a:cubicBezTo>
                <a:cubicBezTo>
                  <a:pt x="3638" y="322"/>
                  <a:pt x="3634" y="375"/>
                  <a:pt x="3603" y="396"/>
                </a:cubicBezTo>
                <a:cubicBezTo>
                  <a:pt x="3572" y="417"/>
                  <a:pt x="3528" y="422"/>
                  <a:pt x="3492" y="419"/>
                </a:cubicBezTo>
                <a:cubicBezTo>
                  <a:pt x="3460" y="417"/>
                  <a:pt x="3489" y="418"/>
                  <a:pt x="3473" y="40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27" name="Freeform 41"/>
          <p:cNvSpPr/>
          <p:nvPr/>
        </p:nvSpPr>
        <p:spPr>
          <a:xfrm>
            <a:off x="5857920" y="5559480"/>
            <a:ext cx="1800" cy="6840"/>
          </a:xfrm>
          <a:custGeom>
            <a:avLst/>
            <a:gdLst/>
            <a:ahLst/>
            <a:rect l="0" t="0" r="r" b="b"/>
            <a:pathLst>
              <a:path w="5" h="19">
                <a:moveTo>
                  <a:pt x="4" y="18"/>
                </a:moveTo>
                <a:cubicBezTo>
                  <a:pt x="3" y="13"/>
                  <a:pt x="1" y="5"/>
                  <a:pt x="0" y="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28" name="Freeform 42"/>
          <p:cNvSpPr/>
          <p:nvPr/>
        </p:nvSpPr>
        <p:spPr>
          <a:xfrm>
            <a:off x="2739960" y="5633640"/>
            <a:ext cx="391320" cy="221400"/>
          </a:xfrm>
          <a:custGeom>
            <a:avLst/>
            <a:gdLst/>
            <a:ahLst/>
            <a:rect l="0" t="0" r="r" b="b"/>
            <a:pathLst>
              <a:path w="1087" h="615">
                <a:moveTo>
                  <a:pt x="69" y="265"/>
                </a:moveTo>
                <a:cubicBezTo>
                  <a:pt x="33" y="261"/>
                  <a:pt x="25" y="256"/>
                  <a:pt x="0" y="230"/>
                </a:cubicBezTo>
                <a:moveTo>
                  <a:pt x="183" y="53"/>
                </a:moveTo>
                <a:cubicBezTo>
                  <a:pt x="183" y="39"/>
                  <a:pt x="185" y="22"/>
                  <a:pt x="186" y="10"/>
                </a:cubicBezTo>
                <a:cubicBezTo>
                  <a:pt x="196" y="25"/>
                  <a:pt x="195" y="0"/>
                  <a:pt x="210" y="39"/>
                </a:cubicBezTo>
                <a:cubicBezTo>
                  <a:pt x="236" y="104"/>
                  <a:pt x="236" y="174"/>
                  <a:pt x="237" y="242"/>
                </a:cubicBezTo>
                <a:cubicBezTo>
                  <a:pt x="238" y="321"/>
                  <a:pt x="235" y="395"/>
                  <a:pt x="221" y="471"/>
                </a:cubicBezTo>
                <a:cubicBezTo>
                  <a:pt x="215" y="507"/>
                  <a:pt x="209" y="541"/>
                  <a:pt x="207" y="577"/>
                </a:cubicBezTo>
                <a:cubicBezTo>
                  <a:pt x="207" y="579"/>
                  <a:pt x="207" y="580"/>
                  <a:pt x="207" y="582"/>
                </a:cubicBezTo>
                <a:cubicBezTo>
                  <a:pt x="284" y="582"/>
                  <a:pt x="343" y="562"/>
                  <a:pt x="418" y="539"/>
                </a:cubicBezTo>
                <a:cubicBezTo>
                  <a:pt x="540" y="502"/>
                  <a:pt x="663" y="470"/>
                  <a:pt x="788" y="443"/>
                </a:cubicBezTo>
                <a:cubicBezTo>
                  <a:pt x="853" y="428"/>
                  <a:pt x="873" y="423"/>
                  <a:pt x="916" y="417"/>
                </a:cubicBezTo>
                <a:moveTo>
                  <a:pt x="869" y="191"/>
                </a:moveTo>
                <a:cubicBezTo>
                  <a:pt x="859" y="179"/>
                  <a:pt x="857" y="177"/>
                  <a:pt x="853" y="169"/>
                </a:cubicBezTo>
                <a:cubicBezTo>
                  <a:pt x="896" y="185"/>
                  <a:pt x="938" y="208"/>
                  <a:pt x="977" y="232"/>
                </a:cubicBezTo>
                <a:cubicBezTo>
                  <a:pt x="1021" y="259"/>
                  <a:pt x="1067" y="291"/>
                  <a:pt x="1077" y="347"/>
                </a:cubicBezTo>
                <a:cubicBezTo>
                  <a:pt x="1086" y="397"/>
                  <a:pt x="1074" y="447"/>
                  <a:pt x="1041" y="484"/>
                </a:cubicBezTo>
                <a:cubicBezTo>
                  <a:pt x="1006" y="525"/>
                  <a:pt x="958" y="551"/>
                  <a:pt x="914" y="580"/>
                </a:cubicBezTo>
                <a:cubicBezTo>
                  <a:pt x="897" y="592"/>
                  <a:pt x="890" y="603"/>
                  <a:pt x="880" y="61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29" name="Freeform 43"/>
          <p:cNvSpPr/>
          <p:nvPr/>
        </p:nvSpPr>
        <p:spPr>
          <a:xfrm>
            <a:off x="3449520" y="5576760"/>
            <a:ext cx="2061000" cy="181080"/>
          </a:xfrm>
          <a:custGeom>
            <a:avLst/>
            <a:gdLst/>
            <a:ahLst/>
            <a:rect l="0" t="0" r="r" b="b"/>
            <a:pathLst>
              <a:path w="5725" h="503">
                <a:moveTo>
                  <a:pt x="272" y="348"/>
                </a:moveTo>
                <a:cubicBezTo>
                  <a:pt x="287" y="347"/>
                  <a:pt x="256" y="337"/>
                  <a:pt x="297" y="341"/>
                </a:cubicBezTo>
                <a:cubicBezTo>
                  <a:pt x="337" y="345"/>
                  <a:pt x="373" y="360"/>
                  <a:pt x="412" y="346"/>
                </a:cubicBezTo>
                <a:cubicBezTo>
                  <a:pt x="415" y="341"/>
                  <a:pt x="416" y="339"/>
                  <a:pt x="415" y="335"/>
                </a:cubicBezTo>
                <a:cubicBezTo>
                  <a:pt x="401" y="330"/>
                  <a:pt x="380" y="315"/>
                  <a:pt x="351" y="312"/>
                </a:cubicBezTo>
                <a:cubicBezTo>
                  <a:pt x="254" y="303"/>
                  <a:pt x="125" y="310"/>
                  <a:pt x="45" y="373"/>
                </a:cubicBezTo>
                <a:cubicBezTo>
                  <a:pt x="5" y="405"/>
                  <a:pt x="19" y="417"/>
                  <a:pt x="0" y="451"/>
                </a:cubicBezTo>
                <a:cubicBezTo>
                  <a:pt x="95" y="473"/>
                  <a:pt x="184" y="475"/>
                  <a:pt x="284" y="473"/>
                </a:cubicBezTo>
                <a:cubicBezTo>
                  <a:pt x="384" y="471"/>
                  <a:pt x="534" y="469"/>
                  <a:pt x="624" y="417"/>
                </a:cubicBezTo>
                <a:cubicBezTo>
                  <a:pt x="657" y="397"/>
                  <a:pt x="647" y="377"/>
                  <a:pt x="651" y="345"/>
                </a:cubicBezTo>
                <a:cubicBezTo>
                  <a:pt x="653" y="326"/>
                  <a:pt x="645" y="348"/>
                  <a:pt x="642" y="329"/>
                </a:cubicBezTo>
                <a:cubicBezTo>
                  <a:pt x="684" y="377"/>
                  <a:pt x="770" y="502"/>
                  <a:pt x="853" y="468"/>
                </a:cubicBezTo>
                <a:cubicBezTo>
                  <a:pt x="900" y="449"/>
                  <a:pt x="901" y="341"/>
                  <a:pt x="910" y="304"/>
                </a:cubicBezTo>
                <a:cubicBezTo>
                  <a:pt x="922" y="253"/>
                  <a:pt x="935" y="195"/>
                  <a:pt x="988" y="172"/>
                </a:cubicBezTo>
                <a:cubicBezTo>
                  <a:pt x="1025" y="156"/>
                  <a:pt x="1088" y="161"/>
                  <a:pt x="1125" y="174"/>
                </a:cubicBezTo>
                <a:cubicBezTo>
                  <a:pt x="1224" y="208"/>
                  <a:pt x="1282" y="320"/>
                  <a:pt x="1390" y="332"/>
                </a:cubicBezTo>
                <a:cubicBezTo>
                  <a:pt x="1420" y="335"/>
                  <a:pt x="1430" y="328"/>
                  <a:pt x="1452" y="312"/>
                </a:cubicBezTo>
                <a:cubicBezTo>
                  <a:pt x="1477" y="295"/>
                  <a:pt x="1506" y="221"/>
                  <a:pt x="1488" y="192"/>
                </a:cubicBezTo>
                <a:cubicBezTo>
                  <a:pt x="1462" y="150"/>
                  <a:pt x="1364" y="187"/>
                  <a:pt x="1337" y="201"/>
                </a:cubicBezTo>
                <a:cubicBezTo>
                  <a:pt x="1288" y="227"/>
                  <a:pt x="1217" y="287"/>
                  <a:pt x="1201" y="342"/>
                </a:cubicBezTo>
                <a:cubicBezTo>
                  <a:pt x="1185" y="396"/>
                  <a:pt x="1188" y="420"/>
                  <a:pt x="1243" y="437"/>
                </a:cubicBezTo>
                <a:cubicBezTo>
                  <a:pt x="1325" y="463"/>
                  <a:pt x="1462" y="453"/>
                  <a:pt x="1544" y="434"/>
                </a:cubicBezTo>
                <a:cubicBezTo>
                  <a:pt x="1616" y="419"/>
                  <a:pt x="1665" y="389"/>
                  <a:pt x="1685" y="318"/>
                </a:cubicBezTo>
                <a:cubicBezTo>
                  <a:pt x="1694" y="286"/>
                  <a:pt x="1697" y="245"/>
                  <a:pt x="1706" y="216"/>
                </a:cubicBezTo>
                <a:cubicBezTo>
                  <a:pt x="1758" y="228"/>
                  <a:pt x="1778" y="239"/>
                  <a:pt x="1820" y="281"/>
                </a:cubicBezTo>
                <a:cubicBezTo>
                  <a:pt x="1867" y="326"/>
                  <a:pt x="1910" y="377"/>
                  <a:pt x="1947" y="430"/>
                </a:cubicBezTo>
                <a:cubicBezTo>
                  <a:pt x="1957" y="445"/>
                  <a:pt x="1962" y="465"/>
                  <a:pt x="1970" y="479"/>
                </a:cubicBezTo>
                <a:cubicBezTo>
                  <a:pt x="1958" y="448"/>
                  <a:pt x="1938" y="423"/>
                  <a:pt x="1933" y="383"/>
                </a:cubicBezTo>
                <a:cubicBezTo>
                  <a:pt x="1926" y="327"/>
                  <a:pt x="1922" y="276"/>
                  <a:pt x="1961" y="232"/>
                </a:cubicBezTo>
                <a:cubicBezTo>
                  <a:pt x="2007" y="181"/>
                  <a:pt x="2122" y="179"/>
                  <a:pt x="2183" y="191"/>
                </a:cubicBezTo>
                <a:cubicBezTo>
                  <a:pt x="2337" y="223"/>
                  <a:pt x="2413" y="348"/>
                  <a:pt x="2431" y="489"/>
                </a:cubicBezTo>
                <a:moveTo>
                  <a:pt x="2918" y="230"/>
                </a:moveTo>
                <a:cubicBezTo>
                  <a:pt x="2950" y="226"/>
                  <a:pt x="2991" y="220"/>
                  <a:pt x="3021" y="236"/>
                </a:cubicBezTo>
                <a:cubicBezTo>
                  <a:pt x="3067" y="261"/>
                  <a:pt x="3080" y="309"/>
                  <a:pt x="3088" y="355"/>
                </a:cubicBezTo>
                <a:cubicBezTo>
                  <a:pt x="3092" y="380"/>
                  <a:pt x="3090" y="403"/>
                  <a:pt x="3088" y="428"/>
                </a:cubicBezTo>
                <a:cubicBezTo>
                  <a:pt x="3071" y="429"/>
                  <a:pt x="3039" y="439"/>
                  <a:pt x="3027" y="422"/>
                </a:cubicBezTo>
                <a:cubicBezTo>
                  <a:pt x="3014" y="403"/>
                  <a:pt x="3017" y="347"/>
                  <a:pt x="3027" y="328"/>
                </a:cubicBezTo>
                <a:cubicBezTo>
                  <a:pt x="3052" y="281"/>
                  <a:pt x="3120" y="251"/>
                  <a:pt x="3169" y="240"/>
                </a:cubicBezTo>
                <a:cubicBezTo>
                  <a:pt x="3240" y="225"/>
                  <a:pt x="3314" y="227"/>
                  <a:pt x="3373" y="274"/>
                </a:cubicBezTo>
                <a:cubicBezTo>
                  <a:pt x="3414" y="306"/>
                  <a:pt x="3438" y="357"/>
                  <a:pt x="3432" y="409"/>
                </a:cubicBezTo>
                <a:cubicBezTo>
                  <a:pt x="3427" y="454"/>
                  <a:pt x="3376" y="452"/>
                  <a:pt x="3341" y="455"/>
                </a:cubicBezTo>
                <a:moveTo>
                  <a:pt x="3421" y="212"/>
                </a:moveTo>
                <a:cubicBezTo>
                  <a:pt x="3469" y="202"/>
                  <a:pt x="3510" y="180"/>
                  <a:pt x="3559" y="212"/>
                </a:cubicBezTo>
                <a:cubicBezTo>
                  <a:pt x="3610" y="248"/>
                  <a:pt x="3603" y="323"/>
                  <a:pt x="3628" y="373"/>
                </a:cubicBezTo>
                <a:cubicBezTo>
                  <a:pt x="3635" y="381"/>
                  <a:pt x="3636" y="383"/>
                  <a:pt x="3641" y="387"/>
                </a:cubicBezTo>
                <a:cubicBezTo>
                  <a:pt x="3648" y="380"/>
                  <a:pt x="3661" y="371"/>
                  <a:pt x="3671" y="360"/>
                </a:cubicBezTo>
                <a:cubicBezTo>
                  <a:pt x="3697" y="329"/>
                  <a:pt x="3717" y="297"/>
                  <a:pt x="3740" y="265"/>
                </a:cubicBezTo>
                <a:cubicBezTo>
                  <a:pt x="3758" y="240"/>
                  <a:pt x="3768" y="214"/>
                  <a:pt x="3801" y="214"/>
                </a:cubicBezTo>
                <a:cubicBezTo>
                  <a:pt x="3833" y="214"/>
                  <a:pt x="3844" y="275"/>
                  <a:pt x="3853" y="299"/>
                </a:cubicBezTo>
                <a:cubicBezTo>
                  <a:pt x="3861" y="320"/>
                  <a:pt x="3867" y="343"/>
                  <a:pt x="3877" y="360"/>
                </a:cubicBezTo>
                <a:cubicBezTo>
                  <a:pt x="3879" y="360"/>
                  <a:pt x="3881" y="360"/>
                  <a:pt x="3883" y="360"/>
                </a:cubicBezTo>
                <a:cubicBezTo>
                  <a:pt x="3896" y="342"/>
                  <a:pt x="3913" y="318"/>
                  <a:pt x="3928" y="300"/>
                </a:cubicBezTo>
                <a:cubicBezTo>
                  <a:pt x="3959" y="259"/>
                  <a:pt x="3990" y="210"/>
                  <a:pt x="4043" y="198"/>
                </a:cubicBezTo>
                <a:cubicBezTo>
                  <a:pt x="4087" y="188"/>
                  <a:pt x="4097" y="222"/>
                  <a:pt x="4108" y="258"/>
                </a:cubicBezTo>
                <a:cubicBezTo>
                  <a:pt x="4121" y="301"/>
                  <a:pt x="4121" y="347"/>
                  <a:pt x="4123" y="391"/>
                </a:cubicBezTo>
                <a:cubicBezTo>
                  <a:pt x="4138" y="372"/>
                  <a:pt x="4146" y="354"/>
                  <a:pt x="4166" y="338"/>
                </a:cubicBezTo>
                <a:cubicBezTo>
                  <a:pt x="4232" y="285"/>
                  <a:pt x="4303" y="262"/>
                  <a:pt x="4389" y="267"/>
                </a:cubicBezTo>
                <a:cubicBezTo>
                  <a:pt x="4456" y="271"/>
                  <a:pt x="4462" y="307"/>
                  <a:pt x="4467" y="362"/>
                </a:cubicBezTo>
                <a:cubicBezTo>
                  <a:pt x="4467" y="367"/>
                  <a:pt x="4464" y="387"/>
                  <a:pt x="4464" y="388"/>
                </a:cubicBezTo>
                <a:cubicBezTo>
                  <a:pt x="4481" y="372"/>
                  <a:pt x="4493" y="353"/>
                  <a:pt x="4519" y="339"/>
                </a:cubicBezTo>
                <a:cubicBezTo>
                  <a:pt x="4570" y="312"/>
                  <a:pt x="4640" y="299"/>
                  <a:pt x="4695" y="322"/>
                </a:cubicBezTo>
                <a:cubicBezTo>
                  <a:pt x="4722" y="334"/>
                  <a:pt x="4735" y="364"/>
                  <a:pt x="4756" y="380"/>
                </a:cubicBezTo>
                <a:cubicBezTo>
                  <a:pt x="4758" y="380"/>
                  <a:pt x="4761" y="380"/>
                  <a:pt x="4763" y="380"/>
                </a:cubicBezTo>
                <a:cubicBezTo>
                  <a:pt x="4779" y="360"/>
                  <a:pt x="4802" y="334"/>
                  <a:pt x="4817" y="307"/>
                </a:cubicBezTo>
                <a:cubicBezTo>
                  <a:pt x="4871" y="207"/>
                  <a:pt x="4869" y="108"/>
                  <a:pt x="4869" y="0"/>
                </a:cubicBezTo>
                <a:cubicBezTo>
                  <a:pt x="4859" y="39"/>
                  <a:pt x="4847" y="77"/>
                  <a:pt x="4841" y="117"/>
                </a:cubicBezTo>
                <a:cubicBezTo>
                  <a:pt x="4834" y="165"/>
                  <a:pt x="4829" y="221"/>
                  <a:pt x="4854" y="264"/>
                </a:cubicBezTo>
                <a:cubicBezTo>
                  <a:pt x="4872" y="293"/>
                  <a:pt x="4903" y="305"/>
                  <a:pt x="4935" y="309"/>
                </a:cubicBezTo>
                <a:cubicBezTo>
                  <a:pt x="5010" y="321"/>
                  <a:pt x="5153" y="275"/>
                  <a:pt x="5214" y="325"/>
                </a:cubicBezTo>
                <a:cubicBezTo>
                  <a:pt x="5250" y="355"/>
                  <a:pt x="5233" y="390"/>
                  <a:pt x="5204" y="412"/>
                </a:cubicBezTo>
                <a:cubicBezTo>
                  <a:pt x="5162" y="443"/>
                  <a:pt x="5091" y="443"/>
                  <a:pt x="5041" y="437"/>
                </a:cubicBezTo>
                <a:cubicBezTo>
                  <a:pt x="4980" y="429"/>
                  <a:pt x="4976" y="415"/>
                  <a:pt x="4956" y="371"/>
                </a:cubicBezTo>
                <a:moveTo>
                  <a:pt x="5268" y="232"/>
                </a:moveTo>
                <a:cubicBezTo>
                  <a:pt x="5293" y="224"/>
                  <a:pt x="5345" y="202"/>
                  <a:pt x="5372" y="216"/>
                </a:cubicBezTo>
                <a:cubicBezTo>
                  <a:pt x="5399" y="230"/>
                  <a:pt x="5391" y="270"/>
                  <a:pt x="5409" y="289"/>
                </a:cubicBezTo>
                <a:cubicBezTo>
                  <a:pt x="5419" y="300"/>
                  <a:pt x="5459" y="303"/>
                  <a:pt x="5472" y="297"/>
                </a:cubicBezTo>
                <a:cubicBezTo>
                  <a:pt x="5507" y="282"/>
                  <a:pt x="5541" y="215"/>
                  <a:pt x="5524" y="179"/>
                </a:cubicBezTo>
                <a:cubicBezTo>
                  <a:pt x="5512" y="153"/>
                  <a:pt x="5461" y="144"/>
                  <a:pt x="5438" y="157"/>
                </a:cubicBezTo>
                <a:cubicBezTo>
                  <a:pt x="5393" y="183"/>
                  <a:pt x="5352" y="250"/>
                  <a:pt x="5341" y="300"/>
                </a:cubicBezTo>
                <a:cubicBezTo>
                  <a:pt x="5328" y="354"/>
                  <a:pt x="5337" y="390"/>
                  <a:pt x="5386" y="418"/>
                </a:cubicBezTo>
                <a:cubicBezTo>
                  <a:pt x="5455" y="457"/>
                  <a:pt x="5555" y="457"/>
                  <a:pt x="5633" y="459"/>
                </a:cubicBezTo>
                <a:cubicBezTo>
                  <a:pt x="5663" y="459"/>
                  <a:pt x="5694" y="459"/>
                  <a:pt x="5724" y="45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30" name="Freeform 44"/>
          <p:cNvSpPr/>
          <p:nvPr/>
        </p:nvSpPr>
        <p:spPr>
          <a:xfrm>
            <a:off x="5765760" y="5427360"/>
            <a:ext cx="1045080" cy="290880"/>
          </a:xfrm>
          <a:custGeom>
            <a:avLst/>
            <a:gdLst/>
            <a:ahLst/>
            <a:rect l="0" t="0" r="r" b="b"/>
            <a:pathLst>
              <a:path w="2903" h="808">
                <a:moveTo>
                  <a:pt x="260" y="415"/>
                </a:moveTo>
                <a:cubicBezTo>
                  <a:pt x="4" y="0"/>
                  <a:pt x="215" y="388"/>
                  <a:pt x="226" y="347"/>
                </a:cubicBezTo>
                <a:cubicBezTo>
                  <a:pt x="228" y="347"/>
                  <a:pt x="231" y="347"/>
                  <a:pt x="233" y="347"/>
                </a:cubicBezTo>
                <a:cubicBezTo>
                  <a:pt x="250" y="400"/>
                  <a:pt x="255" y="457"/>
                  <a:pt x="259" y="513"/>
                </a:cubicBezTo>
                <a:cubicBezTo>
                  <a:pt x="265" y="587"/>
                  <a:pt x="269" y="661"/>
                  <a:pt x="275" y="734"/>
                </a:cubicBezTo>
                <a:cubicBezTo>
                  <a:pt x="277" y="760"/>
                  <a:pt x="281" y="785"/>
                  <a:pt x="290" y="807"/>
                </a:cubicBezTo>
                <a:moveTo>
                  <a:pt x="0" y="610"/>
                </a:moveTo>
                <a:cubicBezTo>
                  <a:pt x="121" y="610"/>
                  <a:pt x="244" y="619"/>
                  <a:pt x="363" y="597"/>
                </a:cubicBezTo>
                <a:cubicBezTo>
                  <a:pt x="468" y="577"/>
                  <a:pt x="576" y="542"/>
                  <a:pt x="609" y="437"/>
                </a:cubicBezTo>
                <a:cubicBezTo>
                  <a:pt x="625" y="384"/>
                  <a:pt x="618" y="326"/>
                  <a:pt x="618" y="272"/>
                </a:cubicBezTo>
                <a:cubicBezTo>
                  <a:pt x="601" y="307"/>
                  <a:pt x="577" y="345"/>
                  <a:pt x="566" y="385"/>
                </a:cubicBezTo>
                <a:cubicBezTo>
                  <a:pt x="549" y="449"/>
                  <a:pt x="540" y="542"/>
                  <a:pt x="561" y="606"/>
                </a:cubicBezTo>
                <a:cubicBezTo>
                  <a:pt x="581" y="668"/>
                  <a:pt x="628" y="698"/>
                  <a:pt x="690" y="709"/>
                </a:cubicBezTo>
                <a:cubicBezTo>
                  <a:pt x="741" y="718"/>
                  <a:pt x="774" y="702"/>
                  <a:pt x="806" y="668"/>
                </a:cubicBezTo>
                <a:cubicBezTo>
                  <a:pt x="822" y="651"/>
                  <a:pt x="830" y="630"/>
                  <a:pt x="842" y="612"/>
                </a:cubicBezTo>
                <a:cubicBezTo>
                  <a:pt x="843" y="612"/>
                  <a:pt x="843" y="612"/>
                  <a:pt x="844" y="612"/>
                </a:cubicBezTo>
                <a:cubicBezTo>
                  <a:pt x="867" y="651"/>
                  <a:pt x="864" y="678"/>
                  <a:pt x="916" y="702"/>
                </a:cubicBezTo>
                <a:cubicBezTo>
                  <a:pt x="970" y="728"/>
                  <a:pt x="1038" y="726"/>
                  <a:pt x="1097" y="726"/>
                </a:cubicBezTo>
                <a:cubicBezTo>
                  <a:pt x="1171" y="727"/>
                  <a:pt x="1214" y="707"/>
                  <a:pt x="1247" y="647"/>
                </a:cubicBezTo>
                <a:cubicBezTo>
                  <a:pt x="1247" y="642"/>
                  <a:pt x="1247" y="637"/>
                  <a:pt x="1247" y="633"/>
                </a:cubicBezTo>
                <a:cubicBezTo>
                  <a:pt x="1217" y="630"/>
                  <a:pt x="1196" y="616"/>
                  <a:pt x="1156" y="639"/>
                </a:cubicBezTo>
                <a:cubicBezTo>
                  <a:pt x="1133" y="653"/>
                  <a:pt x="1075" y="723"/>
                  <a:pt x="1106" y="753"/>
                </a:cubicBezTo>
                <a:cubicBezTo>
                  <a:pt x="1148" y="793"/>
                  <a:pt x="1274" y="771"/>
                  <a:pt x="1321" y="758"/>
                </a:cubicBezTo>
                <a:cubicBezTo>
                  <a:pt x="1373" y="744"/>
                  <a:pt x="1414" y="716"/>
                  <a:pt x="1458" y="688"/>
                </a:cubicBezTo>
                <a:cubicBezTo>
                  <a:pt x="1466" y="696"/>
                  <a:pt x="1467" y="702"/>
                  <a:pt x="1476" y="708"/>
                </a:cubicBezTo>
                <a:cubicBezTo>
                  <a:pt x="1501" y="726"/>
                  <a:pt x="1508" y="734"/>
                  <a:pt x="1546" y="730"/>
                </a:cubicBezTo>
                <a:cubicBezTo>
                  <a:pt x="1603" y="723"/>
                  <a:pt x="1650" y="698"/>
                  <a:pt x="1686" y="655"/>
                </a:cubicBezTo>
                <a:cubicBezTo>
                  <a:pt x="1738" y="593"/>
                  <a:pt x="1717" y="512"/>
                  <a:pt x="1688" y="447"/>
                </a:cubicBezTo>
                <a:cubicBezTo>
                  <a:pt x="1664" y="394"/>
                  <a:pt x="1642" y="344"/>
                  <a:pt x="1625" y="289"/>
                </a:cubicBezTo>
                <a:cubicBezTo>
                  <a:pt x="1633" y="316"/>
                  <a:pt x="1635" y="323"/>
                  <a:pt x="1643" y="350"/>
                </a:cubicBezTo>
                <a:cubicBezTo>
                  <a:pt x="1664" y="420"/>
                  <a:pt x="1691" y="487"/>
                  <a:pt x="1726" y="551"/>
                </a:cubicBezTo>
                <a:cubicBezTo>
                  <a:pt x="1757" y="609"/>
                  <a:pt x="1804" y="667"/>
                  <a:pt x="1826" y="729"/>
                </a:cubicBezTo>
                <a:cubicBezTo>
                  <a:pt x="1827" y="736"/>
                  <a:pt x="1828" y="744"/>
                  <a:pt x="1829" y="751"/>
                </a:cubicBezTo>
                <a:moveTo>
                  <a:pt x="1564" y="668"/>
                </a:moveTo>
                <a:cubicBezTo>
                  <a:pt x="1640" y="663"/>
                  <a:pt x="1717" y="664"/>
                  <a:pt x="1792" y="656"/>
                </a:cubicBezTo>
                <a:cubicBezTo>
                  <a:pt x="1856" y="647"/>
                  <a:pt x="1878" y="644"/>
                  <a:pt x="1920" y="633"/>
                </a:cubicBezTo>
                <a:moveTo>
                  <a:pt x="2465" y="573"/>
                </a:moveTo>
                <a:cubicBezTo>
                  <a:pt x="2432" y="617"/>
                  <a:pt x="2414" y="654"/>
                  <a:pt x="2396" y="705"/>
                </a:cubicBezTo>
                <a:cubicBezTo>
                  <a:pt x="2393" y="714"/>
                  <a:pt x="2375" y="753"/>
                  <a:pt x="2384" y="763"/>
                </a:cubicBezTo>
                <a:cubicBezTo>
                  <a:pt x="2388" y="763"/>
                  <a:pt x="2392" y="763"/>
                  <a:pt x="2396" y="763"/>
                </a:cubicBezTo>
                <a:moveTo>
                  <a:pt x="2542" y="261"/>
                </a:moveTo>
                <a:cubicBezTo>
                  <a:pt x="2584" y="281"/>
                  <a:pt x="2617" y="313"/>
                  <a:pt x="2657" y="339"/>
                </a:cubicBezTo>
                <a:cubicBezTo>
                  <a:pt x="2719" y="378"/>
                  <a:pt x="2802" y="404"/>
                  <a:pt x="2878" y="395"/>
                </a:cubicBezTo>
                <a:cubicBezTo>
                  <a:pt x="2878" y="395"/>
                  <a:pt x="2878" y="393"/>
                  <a:pt x="2878" y="392"/>
                </a:cubicBezTo>
                <a:cubicBezTo>
                  <a:pt x="2851" y="391"/>
                  <a:pt x="2835" y="386"/>
                  <a:pt x="2814" y="408"/>
                </a:cubicBezTo>
                <a:cubicBezTo>
                  <a:pt x="2785" y="437"/>
                  <a:pt x="2785" y="493"/>
                  <a:pt x="2791" y="530"/>
                </a:cubicBezTo>
                <a:cubicBezTo>
                  <a:pt x="2802" y="595"/>
                  <a:pt x="2850" y="646"/>
                  <a:pt x="2881" y="702"/>
                </a:cubicBezTo>
                <a:cubicBezTo>
                  <a:pt x="2896" y="730"/>
                  <a:pt x="2900" y="750"/>
                  <a:pt x="2902" y="779"/>
                </a:cubicBezTo>
                <a:cubicBezTo>
                  <a:pt x="2843" y="785"/>
                  <a:pt x="2804" y="783"/>
                  <a:pt x="2750" y="76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31" name="Freeform 45"/>
          <p:cNvSpPr/>
          <p:nvPr/>
        </p:nvSpPr>
        <p:spPr>
          <a:xfrm>
            <a:off x="7084440" y="5546880"/>
            <a:ext cx="118440" cy="205200"/>
          </a:xfrm>
          <a:custGeom>
            <a:avLst/>
            <a:gdLst/>
            <a:ahLst/>
            <a:rect l="0" t="0" r="r" b="b"/>
            <a:pathLst>
              <a:path w="329" h="570">
                <a:moveTo>
                  <a:pt x="40" y="0"/>
                </a:moveTo>
                <a:cubicBezTo>
                  <a:pt x="25" y="61"/>
                  <a:pt x="11" y="118"/>
                  <a:pt x="9" y="181"/>
                </a:cubicBezTo>
                <a:cubicBezTo>
                  <a:pt x="8" y="206"/>
                  <a:pt x="0" y="253"/>
                  <a:pt x="17" y="274"/>
                </a:cubicBezTo>
                <a:cubicBezTo>
                  <a:pt x="21" y="276"/>
                  <a:pt x="25" y="279"/>
                  <a:pt x="29" y="281"/>
                </a:cubicBezTo>
                <a:moveTo>
                  <a:pt x="328" y="391"/>
                </a:moveTo>
                <a:cubicBezTo>
                  <a:pt x="315" y="434"/>
                  <a:pt x="304" y="478"/>
                  <a:pt x="287" y="520"/>
                </a:cubicBezTo>
                <a:cubicBezTo>
                  <a:pt x="280" y="538"/>
                  <a:pt x="271" y="552"/>
                  <a:pt x="265" y="56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32" name="Freeform 46"/>
          <p:cNvSpPr/>
          <p:nvPr/>
        </p:nvSpPr>
        <p:spPr>
          <a:xfrm>
            <a:off x="2840040" y="5559480"/>
            <a:ext cx="4045680" cy="725760"/>
          </a:xfrm>
          <a:custGeom>
            <a:avLst/>
            <a:gdLst/>
            <a:ahLst/>
            <a:rect l="0" t="0" r="r" b="b"/>
            <a:pathLst>
              <a:path w="11238" h="2016">
                <a:moveTo>
                  <a:pt x="19" y="1309"/>
                </a:moveTo>
                <a:cubicBezTo>
                  <a:pt x="14" y="1301"/>
                  <a:pt x="7" y="1292"/>
                  <a:pt x="0" y="1283"/>
                </a:cubicBezTo>
                <a:cubicBezTo>
                  <a:pt x="0" y="1282"/>
                  <a:pt x="0" y="1282"/>
                  <a:pt x="0" y="1281"/>
                </a:cubicBezTo>
                <a:cubicBezTo>
                  <a:pt x="11" y="1327"/>
                  <a:pt x="28" y="1375"/>
                  <a:pt x="37" y="1422"/>
                </a:cubicBezTo>
                <a:cubicBezTo>
                  <a:pt x="57" y="1523"/>
                  <a:pt x="54" y="1631"/>
                  <a:pt x="63" y="1735"/>
                </a:cubicBezTo>
                <a:cubicBezTo>
                  <a:pt x="65" y="1753"/>
                  <a:pt x="60" y="1818"/>
                  <a:pt x="82" y="1829"/>
                </a:cubicBezTo>
                <a:cubicBezTo>
                  <a:pt x="98" y="1837"/>
                  <a:pt x="145" y="1830"/>
                  <a:pt x="160" y="1830"/>
                </a:cubicBezTo>
                <a:cubicBezTo>
                  <a:pt x="261" y="1828"/>
                  <a:pt x="362" y="1814"/>
                  <a:pt x="462" y="1804"/>
                </a:cubicBezTo>
                <a:cubicBezTo>
                  <a:pt x="640" y="1787"/>
                  <a:pt x="816" y="1784"/>
                  <a:pt x="995" y="1784"/>
                </a:cubicBezTo>
                <a:cubicBezTo>
                  <a:pt x="1033" y="1784"/>
                  <a:pt x="1056" y="1788"/>
                  <a:pt x="1092" y="1778"/>
                </a:cubicBezTo>
                <a:moveTo>
                  <a:pt x="875" y="1698"/>
                </a:moveTo>
                <a:cubicBezTo>
                  <a:pt x="822" y="1668"/>
                  <a:pt x="761" y="1640"/>
                  <a:pt x="723" y="1589"/>
                </a:cubicBezTo>
                <a:cubicBezTo>
                  <a:pt x="717" y="1576"/>
                  <a:pt x="715" y="1573"/>
                  <a:pt x="716" y="1564"/>
                </a:cubicBezTo>
                <a:cubicBezTo>
                  <a:pt x="748" y="1561"/>
                  <a:pt x="785" y="1557"/>
                  <a:pt x="819" y="1567"/>
                </a:cubicBezTo>
                <a:cubicBezTo>
                  <a:pt x="882" y="1586"/>
                  <a:pt x="943" y="1628"/>
                  <a:pt x="985" y="1678"/>
                </a:cubicBezTo>
                <a:cubicBezTo>
                  <a:pt x="1026" y="1726"/>
                  <a:pt x="1041" y="1777"/>
                  <a:pt x="1040" y="1839"/>
                </a:cubicBezTo>
                <a:cubicBezTo>
                  <a:pt x="1039" y="1902"/>
                  <a:pt x="982" y="1931"/>
                  <a:pt x="935" y="1963"/>
                </a:cubicBezTo>
                <a:cubicBezTo>
                  <a:pt x="909" y="1981"/>
                  <a:pt x="882" y="1998"/>
                  <a:pt x="856" y="2015"/>
                </a:cubicBezTo>
                <a:moveTo>
                  <a:pt x="2257" y="1514"/>
                </a:moveTo>
                <a:cubicBezTo>
                  <a:pt x="2232" y="1508"/>
                  <a:pt x="2158" y="1472"/>
                  <a:pt x="2133" y="1493"/>
                </a:cubicBezTo>
                <a:cubicBezTo>
                  <a:pt x="2068" y="1545"/>
                  <a:pt x="2039" y="1689"/>
                  <a:pt x="2050" y="1768"/>
                </a:cubicBezTo>
                <a:cubicBezTo>
                  <a:pt x="2058" y="1829"/>
                  <a:pt x="2109" y="1829"/>
                  <a:pt x="2158" y="1830"/>
                </a:cubicBezTo>
                <a:cubicBezTo>
                  <a:pt x="2210" y="1831"/>
                  <a:pt x="2275" y="1820"/>
                  <a:pt x="2297" y="1764"/>
                </a:cubicBezTo>
                <a:cubicBezTo>
                  <a:pt x="2318" y="1711"/>
                  <a:pt x="2289" y="1658"/>
                  <a:pt x="2257" y="1618"/>
                </a:cubicBezTo>
                <a:cubicBezTo>
                  <a:pt x="2232" y="1587"/>
                  <a:pt x="2194" y="1559"/>
                  <a:pt x="2174" y="1524"/>
                </a:cubicBezTo>
                <a:cubicBezTo>
                  <a:pt x="2174" y="1522"/>
                  <a:pt x="2174" y="1521"/>
                  <a:pt x="2174" y="1519"/>
                </a:cubicBezTo>
                <a:cubicBezTo>
                  <a:pt x="2241" y="1522"/>
                  <a:pt x="2303" y="1534"/>
                  <a:pt x="2370" y="1543"/>
                </a:cubicBezTo>
                <a:cubicBezTo>
                  <a:pt x="2400" y="1546"/>
                  <a:pt x="2430" y="1550"/>
                  <a:pt x="2460" y="1553"/>
                </a:cubicBezTo>
                <a:moveTo>
                  <a:pt x="2924" y="1557"/>
                </a:moveTo>
                <a:cubicBezTo>
                  <a:pt x="2949" y="1557"/>
                  <a:pt x="3000" y="1553"/>
                  <a:pt x="3023" y="1550"/>
                </a:cubicBezTo>
                <a:cubicBezTo>
                  <a:pt x="2944" y="1550"/>
                  <a:pt x="2871" y="1548"/>
                  <a:pt x="2794" y="1572"/>
                </a:cubicBezTo>
                <a:cubicBezTo>
                  <a:pt x="2709" y="1599"/>
                  <a:pt x="2620" y="1642"/>
                  <a:pt x="2555" y="1704"/>
                </a:cubicBezTo>
                <a:cubicBezTo>
                  <a:pt x="2528" y="1730"/>
                  <a:pt x="2538" y="1732"/>
                  <a:pt x="2531" y="1761"/>
                </a:cubicBezTo>
                <a:cubicBezTo>
                  <a:pt x="2645" y="1768"/>
                  <a:pt x="2739" y="1737"/>
                  <a:pt x="2843" y="1692"/>
                </a:cubicBezTo>
                <a:cubicBezTo>
                  <a:pt x="2931" y="1654"/>
                  <a:pt x="3044" y="1608"/>
                  <a:pt x="3098" y="1523"/>
                </a:cubicBezTo>
                <a:cubicBezTo>
                  <a:pt x="3132" y="1470"/>
                  <a:pt x="3131" y="1373"/>
                  <a:pt x="3120" y="1312"/>
                </a:cubicBezTo>
                <a:cubicBezTo>
                  <a:pt x="3114" y="1282"/>
                  <a:pt x="3097" y="1253"/>
                  <a:pt x="3082" y="1227"/>
                </a:cubicBezTo>
                <a:cubicBezTo>
                  <a:pt x="3060" y="1250"/>
                  <a:pt x="3049" y="1284"/>
                  <a:pt x="3040" y="1323"/>
                </a:cubicBezTo>
                <a:cubicBezTo>
                  <a:pt x="3025" y="1390"/>
                  <a:pt x="3001" y="1490"/>
                  <a:pt x="3057" y="1543"/>
                </a:cubicBezTo>
                <a:cubicBezTo>
                  <a:pt x="3113" y="1577"/>
                  <a:pt x="3134" y="1589"/>
                  <a:pt x="3178" y="1602"/>
                </a:cubicBezTo>
                <a:moveTo>
                  <a:pt x="3642" y="1578"/>
                </a:moveTo>
                <a:cubicBezTo>
                  <a:pt x="3647" y="1550"/>
                  <a:pt x="3656" y="1519"/>
                  <a:pt x="3617" y="1511"/>
                </a:cubicBezTo>
                <a:cubicBezTo>
                  <a:pt x="3560" y="1499"/>
                  <a:pt x="3508" y="1525"/>
                  <a:pt x="3469" y="1564"/>
                </a:cubicBezTo>
                <a:cubicBezTo>
                  <a:pt x="3443" y="1591"/>
                  <a:pt x="3409" y="1641"/>
                  <a:pt x="3424" y="1682"/>
                </a:cubicBezTo>
                <a:cubicBezTo>
                  <a:pt x="3439" y="1722"/>
                  <a:pt x="3528" y="1719"/>
                  <a:pt x="3559" y="1711"/>
                </a:cubicBezTo>
                <a:cubicBezTo>
                  <a:pt x="3627" y="1694"/>
                  <a:pt x="3698" y="1639"/>
                  <a:pt x="3726" y="1574"/>
                </a:cubicBezTo>
                <a:cubicBezTo>
                  <a:pt x="3750" y="1519"/>
                  <a:pt x="3745" y="1429"/>
                  <a:pt x="3730" y="1372"/>
                </a:cubicBezTo>
                <a:cubicBezTo>
                  <a:pt x="3717" y="1324"/>
                  <a:pt x="3690" y="1283"/>
                  <a:pt x="3660" y="1244"/>
                </a:cubicBezTo>
                <a:cubicBezTo>
                  <a:pt x="3658" y="1256"/>
                  <a:pt x="3650" y="1307"/>
                  <a:pt x="3650" y="1329"/>
                </a:cubicBezTo>
                <a:cubicBezTo>
                  <a:pt x="3650" y="1419"/>
                  <a:pt x="3662" y="1481"/>
                  <a:pt x="3717" y="1554"/>
                </a:cubicBezTo>
                <a:cubicBezTo>
                  <a:pt x="3756" y="1599"/>
                  <a:pt x="3768" y="1613"/>
                  <a:pt x="3801" y="1636"/>
                </a:cubicBezTo>
                <a:moveTo>
                  <a:pt x="330" y="1480"/>
                </a:moveTo>
                <a:cubicBezTo>
                  <a:pt x="11237" y="1508"/>
                  <a:pt x="3099" y="1453"/>
                  <a:pt x="4625" y="1490"/>
                </a:cubicBezTo>
                <a:cubicBezTo>
                  <a:pt x="4748" y="1493"/>
                  <a:pt x="4821" y="1694"/>
                  <a:pt x="4859" y="1780"/>
                </a:cubicBezTo>
                <a:cubicBezTo>
                  <a:pt x="4850" y="1758"/>
                  <a:pt x="4839" y="1761"/>
                  <a:pt x="4831" y="1739"/>
                </a:cubicBezTo>
                <a:cubicBezTo>
                  <a:pt x="4801" y="1653"/>
                  <a:pt x="4799" y="1582"/>
                  <a:pt x="4826" y="1501"/>
                </a:cubicBezTo>
                <a:cubicBezTo>
                  <a:pt x="4834" y="1494"/>
                  <a:pt x="4842" y="1487"/>
                  <a:pt x="4850" y="1480"/>
                </a:cubicBezTo>
                <a:cubicBezTo>
                  <a:pt x="4910" y="1487"/>
                  <a:pt x="4925" y="1454"/>
                  <a:pt x="4984" y="1501"/>
                </a:cubicBezTo>
                <a:cubicBezTo>
                  <a:pt x="5064" y="1564"/>
                  <a:pt x="5078" y="1650"/>
                  <a:pt x="5110" y="1735"/>
                </a:cubicBezTo>
                <a:moveTo>
                  <a:pt x="5144" y="1498"/>
                </a:moveTo>
                <a:cubicBezTo>
                  <a:pt x="5167" y="1475"/>
                  <a:pt x="5203" y="1463"/>
                  <a:pt x="5238" y="1480"/>
                </a:cubicBezTo>
                <a:cubicBezTo>
                  <a:pt x="5279" y="1500"/>
                  <a:pt x="5301" y="1552"/>
                  <a:pt x="5322" y="1590"/>
                </a:cubicBezTo>
                <a:cubicBezTo>
                  <a:pt x="5332" y="1608"/>
                  <a:pt x="5341" y="1633"/>
                  <a:pt x="5357" y="1646"/>
                </a:cubicBezTo>
                <a:cubicBezTo>
                  <a:pt x="5359" y="1646"/>
                  <a:pt x="5361" y="1646"/>
                  <a:pt x="5363" y="1646"/>
                </a:cubicBezTo>
                <a:cubicBezTo>
                  <a:pt x="5379" y="1635"/>
                  <a:pt x="5389" y="1621"/>
                  <a:pt x="5402" y="1602"/>
                </a:cubicBezTo>
                <a:cubicBezTo>
                  <a:pt x="5421" y="1574"/>
                  <a:pt x="5444" y="1533"/>
                  <a:pt x="5480" y="1524"/>
                </a:cubicBezTo>
                <a:cubicBezTo>
                  <a:pt x="5519" y="1514"/>
                  <a:pt x="5534" y="1537"/>
                  <a:pt x="5553" y="1567"/>
                </a:cubicBezTo>
                <a:cubicBezTo>
                  <a:pt x="5565" y="1586"/>
                  <a:pt x="5577" y="1629"/>
                  <a:pt x="5606" y="1625"/>
                </a:cubicBezTo>
                <a:cubicBezTo>
                  <a:pt x="5623" y="1623"/>
                  <a:pt x="5629" y="1597"/>
                  <a:pt x="5636" y="1582"/>
                </a:cubicBezTo>
                <a:cubicBezTo>
                  <a:pt x="5643" y="1566"/>
                  <a:pt x="5659" y="1522"/>
                  <a:pt x="5675" y="1513"/>
                </a:cubicBezTo>
                <a:cubicBezTo>
                  <a:pt x="5695" y="1503"/>
                  <a:pt x="5725" y="1502"/>
                  <a:pt x="5745" y="1516"/>
                </a:cubicBezTo>
                <a:cubicBezTo>
                  <a:pt x="5786" y="1546"/>
                  <a:pt x="5807" y="1599"/>
                  <a:pt x="5830" y="1642"/>
                </a:cubicBezTo>
                <a:cubicBezTo>
                  <a:pt x="5839" y="1658"/>
                  <a:pt x="5846" y="1668"/>
                  <a:pt x="5857" y="1681"/>
                </a:cubicBezTo>
                <a:cubicBezTo>
                  <a:pt x="5859" y="1677"/>
                  <a:pt x="5869" y="1659"/>
                  <a:pt x="5873" y="1649"/>
                </a:cubicBezTo>
                <a:cubicBezTo>
                  <a:pt x="5882" y="1630"/>
                  <a:pt x="5896" y="1606"/>
                  <a:pt x="5899" y="1585"/>
                </a:cubicBezTo>
                <a:cubicBezTo>
                  <a:pt x="5901" y="1576"/>
                  <a:pt x="5899" y="1566"/>
                  <a:pt x="5900" y="1557"/>
                </a:cubicBezTo>
                <a:moveTo>
                  <a:pt x="6040" y="1256"/>
                </a:moveTo>
                <a:cubicBezTo>
                  <a:pt x="6042" y="1230"/>
                  <a:pt x="6044" y="1230"/>
                  <a:pt x="6064" y="1216"/>
                </a:cubicBezTo>
                <a:cubicBezTo>
                  <a:pt x="6066" y="1223"/>
                  <a:pt x="6073" y="1261"/>
                  <a:pt x="6073" y="1281"/>
                </a:cubicBezTo>
                <a:cubicBezTo>
                  <a:pt x="6073" y="1353"/>
                  <a:pt x="6068" y="1425"/>
                  <a:pt x="6067" y="1497"/>
                </a:cubicBezTo>
                <a:cubicBezTo>
                  <a:pt x="6066" y="1547"/>
                  <a:pt x="6066" y="1583"/>
                  <a:pt x="6117" y="1608"/>
                </a:cubicBezTo>
                <a:cubicBezTo>
                  <a:pt x="6138" y="1618"/>
                  <a:pt x="6186" y="1623"/>
                  <a:pt x="6209" y="1616"/>
                </a:cubicBezTo>
                <a:cubicBezTo>
                  <a:pt x="6238" y="1608"/>
                  <a:pt x="6264" y="1577"/>
                  <a:pt x="6285" y="1557"/>
                </a:cubicBezTo>
                <a:cubicBezTo>
                  <a:pt x="6304" y="1540"/>
                  <a:pt x="6315" y="1532"/>
                  <a:pt x="6337" y="1523"/>
                </a:cubicBezTo>
                <a:cubicBezTo>
                  <a:pt x="6341" y="1537"/>
                  <a:pt x="6353" y="1571"/>
                  <a:pt x="6342" y="1593"/>
                </a:cubicBezTo>
                <a:cubicBezTo>
                  <a:pt x="6327" y="1623"/>
                  <a:pt x="6286" y="1645"/>
                  <a:pt x="6254" y="1649"/>
                </a:cubicBezTo>
                <a:cubicBezTo>
                  <a:pt x="6222" y="1653"/>
                  <a:pt x="6201" y="1653"/>
                  <a:pt x="6197" y="1618"/>
                </a:cubicBezTo>
                <a:cubicBezTo>
                  <a:pt x="6197" y="1594"/>
                  <a:pt x="6198" y="1584"/>
                  <a:pt x="6213" y="1572"/>
                </a:cubicBezTo>
                <a:moveTo>
                  <a:pt x="6550" y="1438"/>
                </a:moveTo>
                <a:cubicBezTo>
                  <a:pt x="6582" y="1437"/>
                  <a:pt x="6629" y="1421"/>
                  <a:pt x="6638" y="1462"/>
                </a:cubicBezTo>
                <a:cubicBezTo>
                  <a:pt x="6645" y="1491"/>
                  <a:pt x="6638" y="1528"/>
                  <a:pt x="6640" y="1558"/>
                </a:cubicBezTo>
                <a:cubicBezTo>
                  <a:pt x="6672" y="1557"/>
                  <a:pt x="6687" y="1558"/>
                  <a:pt x="6713" y="1536"/>
                </a:cubicBezTo>
                <a:cubicBezTo>
                  <a:pt x="6735" y="1517"/>
                  <a:pt x="6753" y="1485"/>
                  <a:pt x="6743" y="1455"/>
                </a:cubicBezTo>
                <a:cubicBezTo>
                  <a:pt x="6732" y="1422"/>
                  <a:pt x="6680" y="1414"/>
                  <a:pt x="6650" y="1419"/>
                </a:cubicBezTo>
                <a:cubicBezTo>
                  <a:pt x="6609" y="1427"/>
                  <a:pt x="6574" y="1477"/>
                  <a:pt x="6565" y="1514"/>
                </a:cubicBezTo>
                <a:cubicBezTo>
                  <a:pt x="6553" y="1563"/>
                  <a:pt x="6570" y="1593"/>
                  <a:pt x="6615" y="1613"/>
                </a:cubicBezTo>
                <a:cubicBezTo>
                  <a:pt x="6669" y="1636"/>
                  <a:pt x="6751" y="1636"/>
                  <a:pt x="6809" y="1629"/>
                </a:cubicBezTo>
                <a:cubicBezTo>
                  <a:pt x="6861" y="1623"/>
                  <a:pt x="6918" y="1595"/>
                  <a:pt x="6937" y="1543"/>
                </a:cubicBezTo>
                <a:cubicBezTo>
                  <a:pt x="6953" y="1502"/>
                  <a:pt x="6944" y="1448"/>
                  <a:pt x="6944" y="1404"/>
                </a:cubicBezTo>
                <a:cubicBezTo>
                  <a:pt x="6944" y="1376"/>
                  <a:pt x="6946" y="1351"/>
                  <a:pt x="6952" y="1328"/>
                </a:cubicBezTo>
                <a:cubicBezTo>
                  <a:pt x="6992" y="1333"/>
                  <a:pt x="7009" y="1337"/>
                  <a:pt x="7040" y="1370"/>
                </a:cubicBezTo>
                <a:cubicBezTo>
                  <a:pt x="7081" y="1414"/>
                  <a:pt x="7116" y="1469"/>
                  <a:pt x="7128" y="1527"/>
                </a:cubicBezTo>
                <a:cubicBezTo>
                  <a:pt x="7135" y="1559"/>
                  <a:pt x="7131" y="1595"/>
                  <a:pt x="7131" y="1628"/>
                </a:cubicBezTo>
                <a:cubicBezTo>
                  <a:pt x="7166" y="1626"/>
                  <a:pt x="7176" y="1620"/>
                  <a:pt x="7207" y="1598"/>
                </a:cubicBezTo>
                <a:cubicBezTo>
                  <a:pt x="7221" y="1587"/>
                  <a:pt x="7236" y="1575"/>
                  <a:pt x="7250" y="1564"/>
                </a:cubicBezTo>
                <a:moveTo>
                  <a:pt x="7420" y="202"/>
                </a:moveTo>
                <a:cubicBezTo>
                  <a:pt x="7461" y="194"/>
                  <a:pt x="7503" y="195"/>
                  <a:pt x="7544" y="188"/>
                </a:cubicBezTo>
                <a:cubicBezTo>
                  <a:pt x="7571" y="183"/>
                  <a:pt x="7589" y="174"/>
                  <a:pt x="7601" y="150"/>
                </a:cubicBezTo>
                <a:cubicBezTo>
                  <a:pt x="7613" y="127"/>
                  <a:pt x="7608" y="100"/>
                  <a:pt x="7608" y="75"/>
                </a:cubicBezTo>
                <a:cubicBezTo>
                  <a:pt x="7608" y="35"/>
                  <a:pt x="7588" y="9"/>
                  <a:pt x="7547" y="6"/>
                </a:cubicBezTo>
                <a:cubicBezTo>
                  <a:pt x="7524" y="4"/>
                  <a:pt x="7489" y="0"/>
                  <a:pt x="7468" y="12"/>
                </a:cubicBezTo>
                <a:cubicBezTo>
                  <a:pt x="7448" y="24"/>
                  <a:pt x="7442" y="48"/>
                  <a:pt x="7446" y="70"/>
                </a:cubicBezTo>
                <a:cubicBezTo>
                  <a:pt x="7454" y="115"/>
                  <a:pt x="7523" y="138"/>
                  <a:pt x="7556" y="161"/>
                </a:cubicBezTo>
                <a:cubicBezTo>
                  <a:pt x="7607" y="196"/>
                  <a:pt x="7651" y="228"/>
                  <a:pt x="7659" y="293"/>
                </a:cubicBezTo>
                <a:cubicBezTo>
                  <a:pt x="7667" y="356"/>
                  <a:pt x="7614" y="385"/>
                  <a:pt x="7572" y="421"/>
                </a:cubicBezTo>
                <a:cubicBezTo>
                  <a:pt x="7540" y="449"/>
                  <a:pt x="7507" y="477"/>
                  <a:pt x="7502" y="520"/>
                </a:cubicBezTo>
                <a:cubicBezTo>
                  <a:pt x="7496" y="570"/>
                  <a:pt x="7581" y="583"/>
                  <a:pt x="7615" y="591"/>
                </a:cubicBezTo>
                <a:cubicBezTo>
                  <a:pt x="7677" y="603"/>
                  <a:pt x="7697" y="607"/>
                  <a:pt x="7739" y="60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33" name="Freeform 47"/>
          <p:cNvSpPr/>
          <p:nvPr/>
        </p:nvSpPr>
        <p:spPr>
          <a:xfrm>
            <a:off x="7334280" y="5559480"/>
            <a:ext cx="466920" cy="184680"/>
          </a:xfrm>
          <a:custGeom>
            <a:avLst/>
            <a:gdLst/>
            <a:ahLst/>
            <a:rect l="0" t="0" r="r" b="b"/>
            <a:pathLst>
              <a:path w="1297" h="513">
                <a:moveTo>
                  <a:pt x="61" y="102"/>
                </a:moveTo>
                <a:cubicBezTo>
                  <a:pt x="71" y="85"/>
                  <a:pt x="80" y="73"/>
                  <a:pt x="95" y="59"/>
                </a:cubicBezTo>
                <a:cubicBezTo>
                  <a:pt x="110" y="46"/>
                  <a:pt x="123" y="40"/>
                  <a:pt x="143" y="39"/>
                </a:cubicBezTo>
                <a:cubicBezTo>
                  <a:pt x="165" y="38"/>
                  <a:pt x="192" y="31"/>
                  <a:pt x="199" y="56"/>
                </a:cubicBezTo>
                <a:cubicBezTo>
                  <a:pt x="209" y="90"/>
                  <a:pt x="201" y="123"/>
                  <a:pt x="177" y="146"/>
                </a:cubicBezTo>
                <a:cubicBezTo>
                  <a:pt x="161" y="162"/>
                  <a:pt x="133" y="167"/>
                  <a:pt x="119" y="184"/>
                </a:cubicBezTo>
                <a:cubicBezTo>
                  <a:pt x="116" y="187"/>
                  <a:pt x="114" y="197"/>
                  <a:pt x="116" y="202"/>
                </a:cubicBezTo>
                <a:cubicBezTo>
                  <a:pt x="123" y="219"/>
                  <a:pt x="154" y="228"/>
                  <a:pt x="166" y="244"/>
                </a:cubicBezTo>
                <a:cubicBezTo>
                  <a:pt x="177" y="259"/>
                  <a:pt x="181" y="301"/>
                  <a:pt x="172" y="317"/>
                </a:cubicBezTo>
                <a:cubicBezTo>
                  <a:pt x="148" y="364"/>
                  <a:pt x="85" y="367"/>
                  <a:pt x="41" y="367"/>
                </a:cubicBezTo>
                <a:cubicBezTo>
                  <a:pt x="31" y="367"/>
                  <a:pt x="9" y="371"/>
                  <a:pt x="0" y="364"/>
                </a:cubicBezTo>
                <a:cubicBezTo>
                  <a:pt x="0" y="362"/>
                  <a:pt x="0" y="361"/>
                  <a:pt x="0" y="359"/>
                </a:cubicBezTo>
                <a:moveTo>
                  <a:pt x="443" y="309"/>
                </a:moveTo>
                <a:cubicBezTo>
                  <a:pt x="443" y="339"/>
                  <a:pt x="446" y="369"/>
                  <a:pt x="438" y="397"/>
                </a:cubicBezTo>
                <a:cubicBezTo>
                  <a:pt x="430" y="428"/>
                  <a:pt x="414" y="454"/>
                  <a:pt x="410" y="486"/>
                </a:cubicBezTo>
                <a:cubicBezTo>
                  <a:pt x="409" y="495"/>
                  <a:pt x="409" y="503"/>
                  <a:pt x="409" y="512"/>
                </a:cubicBezTo>
                <a:moveTo>
                  <a:pt x="820" y="35"/>
                </a:moveTo>
                <a:cubicBezTo>
                  <a:pt x="811" y="25"/>
                  <a:pt x="809" y="17"/>
                  <a:pt x="796" y="13"/>
                </a:cubicBezTo>
                <a:cubicBezTo>
                  <a:pt x="792" y="12"/>
                  <a:pt x="786" y="13"/>
                  <a:pt x="781" y="13"/>
                </a:cubicBezTo>
                <a:cubicBezTo>
                  <a:pt x="781" y="51"/>
                  <a:pt x="779" y="81"/>
                  <a:pt x="795" y="117"/>
                </a:cubicBezTo>
                <a:cubicBezTo>
                  <a:pt x="828" y="191"/>
                  <a:pt x="872" y="262"/>
                  <a:pt x="903" y="339"/>
                </a:cubicBezTo>
                <a:cubicBezTo>
                  <a:pt x="915" y="369"/>
                  <a:pt x="921" y="393"/>
                  <a:pt x="921" y="424"/>
                </a:cubicBezTo>
                <a:cubicBezTo>
                  <a:pt x="878" y="426"/>
                  <a:pt x="852" y="422"/>
                  <a:pt x="815" y="396"/>
                </a:cubicBezTo>
                <a:cubicBezTo>
                  <a:pt x="803" y="386"/>
                  <a:pt x="790" y="376"/>
                  <a:pt x="778" y="366"/>
                </a:cubicBezTo>
                <a:moveTo>
                  <a:pt x="973" y="0"/>
                </a:moveTo>
                <a:cubicBezTo>
                  <a:pt x="1039" y="0"/>
                  <a:pt x="1103" y="4"/>
                  <a:pt x="1168" y="9"/>
                </a:cubicBezTo>
                <a:cubicBezTo>
                  <a:pt x="1211" y="12"/>
                  <a:pt x="1253" y="12"/>
                  <a:pt x="1296" y="1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34" name="Freeform 48"/>
          <p:cNvSpPr/>
          <p:nvPr/>
        </p:nvSpPr>
        <p:spPr>
          <a:xfrm>
            <a:off x="6794640" y="6008760"/>
            <a:ext cx="824400" cy="222480"/>
          </a:xfrm>
          <a:custGeom>
            <a:avLst/>
            <a:gdLst/>
            <a:ahLst/>
            <a:rect l="0" t="0" r="r" b="b"/>
            <a:pathLst>
              <a:path w="2290" h="618">
                <a:moveTo>
                  <a:pt x="27" y="229"/>
                </a:moveTo>
                <a:cubicBezTo>
                  <a:pt x="44" y="226"/>
                  <a:pt x="52" y="230"/>
                  <a:pt x="40" y="202"/>
                </a:cubicBezTo>
                <a:cubicBezTo>
                  <a:pt x="29" y="177"/>
                  <a:pt x="5" y="161"/>
                  <a:pt x="0" y="134"/>
                </a:cubicBezTo>
                <a:cubicBezTo>
                  <a:pt x="0" y="125"/>
                  <a:pt x="0" y="123"/>
                  <a:pt x="0" y="117"/>
                </a:cubicBezTo>
                <a:cubicBezTo>
                  <a:pt x="27" y="112"/>
                  <a:pt x="57" y="105"/>
                  <a:pt x="86" y="110"/>
                </a:cubicBezTo>
                <a:cubicBezTo>
                  <a:pt x="124" y="116"/>
                  <a:pt x="170" y="140"/>
                  <a:pt x="183" y="178"/>
                </a:cubicBezTo>
                <a:cubicBezTo>
                  <a:pt x="199" y="225"/>
                  <a:pt x="179" y="262"/>
                  <a:pt x="147" y="294"/>
                </a:cubicBezTo>
                <a:cubicBezTo>
                  <a:pt x="122" y="320"/>
                  <a:pt x="87" y="339"/>
                  <a:pt x="70" y="371"/>
                </a:cubicBezTo>
                <a:cubicBezTo>
                  <a:pt x="70" y="373"/>
                  <a:pt x="69" y="376"/>
                  <a:pt x="69" y="378"/>
                </a:cubicBezTo>
                <a:cubicBezTo>
                  <a:pt x="73" y="379"/>
                  <a:pt x="103" y="384"/>
                  <a:pt x="115" y="384"/>
                </a:cubicBezTo>
                <a:cubicBezTo>
                  <a:pt x="179" y="384"/>
                  <a:pt x="243" y="386"/>
                  <a:pt x="306" y="378"/>
                </a:cubicBezTo>
                <a:cubicBezTo>
                  <a:pt x="332" y="375"/>
                  <a:pt x="357" y="371"/>
                  <a:pt x="382" y="365"/>
                </a:cubicBezTo>
                <a:moveTo>
                  <a:pt x="594" y="333"/>
                </a:moveTo>
                <a:cubicBezTo>
                  <a:pt x="633" y="361"/>
                  <a:pt x="644" y="384"/>
                  <a:pt x="647" y="433"/>
                </a:cubicBezTo>
                <a:cubicBezTo>
                  <a:pt x="651" y="490"/>
                  <a:pt x="626" y="527"/>
                  <a:pt x="580" y="561"/>
                </a:cubicBezTo>
                <a:cubicBezTo>
                  <a:pt x="573" y="567"/>
                  <a:pt x="543" y="588"/>
                  <a:pt x="530" y="584"/>
                </a:cubicBezTo>
                <a:cubicBezTo>
                  <a:pt x="530" y="582"/>
                  <a:pt x="530" y="581"/>
                  <a:pt x="530" y="579"/>
                </a:cubicBezTo>
                <a:moveTo>
                  <a:pt x="956" y="0"/>
                </a:moveTo>
                <a:cubicBezTo>
                  <a:pt x="932" y="65"/>
                  <a:pt x="896" y="125"/>
                  <a:pt x="868" y="187"/>
                </a:cubicBezTo>
                <a:cubicBezTo>
                  <a:pt x="863" y="199"/>
                  <a:pt x="837" y="249"/>
                  <a:pt x="850" y="264"/>
                </a:cubicBezTo>
                <a:cubicBezTo>
                  <a:pt x="871" y="290"/>
                  <a:pt x="903" y="287"/>
                  <a:pt x="938" y="288"/>
                </a:cubicBezTo>
                <a:cubicBezTo>
                  <a:pt x="999" y="289"/>
                  <a:pt x="1090" y="270"/>
                  <a:pt x="1150" y="291"/>
                </a:cubicBezTo>
                <a:cubicBezTo>
                  <a:pt x="1183" y="303"/>
                  <a:pt x="1183" y="356"/>
                  <a:pt x="1176" y="384"/>
                </a:cubicBezTo>
                <a:cubicBezTo>
                  <a:pt x="1165" y="429"/>
                  <a:pt x="1132" y="473"/>
                  <a:pt x="1108" y="512"/>
                </a:cubicBezTo>
                <a:cubicBezTo>
                  <a:pt x="1099" y="526"/>
                  <a:pt x="1098" y="530"/>
                  <a:pt x="1089" y="534"/>
                </a:cubicBezTo>
                <a:moveTo>
                  <a:pt x="1567" y="408"/>
                </a:moveTo>
                <a:cubicBezTo>
                  <a:pt x="1559" y="448"/>
                  <a:pt x="1552" y="485"/>
                  <a:pt x="1534" y="522"/>
                </a:cubicBezTo>
                <a:cubicBezTo>
                  <a:pt x="1519" y="554"/>
                  <a:pt x="1491" y="578"/>
                  <a:pt x="1477" y="610"/>
                </a:cubicBezTo>
                <a:cubicBezTo>
                  <a:pt x="1477" y="614"/>
                  <a:pt x="1477" y="615"/>
                  <a:pt x="1477" y="617"/>
                </a:cubicBezTo>
                <a:moveTo>
                  <a:pt x="2289" y="92"/>
                </a:moveTo>
                <a:cubicBezTo>
                  <a:pt x="2232" y="122"/>
                  <a:pt x="2172" y="152"/>
                  <a:pt x="2113" y="179"/>
                </a:cubicBezTo>
                <a:cubicBezTo>
                  <a:pt x="2032" y="218"/>
                  <a:pt x="1923" y="255"/>
                  <a:pt x="1875" y="340"/>
                </a:cubicBezTo>
                <a:cubicBezTo>
                  <a:pt x="1852" y="379"/>
                  <a:pt x="1858" y="435"/>
                  <a:pt x="1898" y="457"/>
                </a:cubicBezTo>
                <a:cubicBezTo>
                  <a:pt x="1953" y="487"/>
                  <a:pt x="2077" y="495"/>
                  <a:pt x="2136" y="475"/>
                </a:cubicBezTo>
                <a:cubicBezTo>
                  <a:pt x="2176" y="462"/>
                  <a:pt x="2182" y="442"/>
                  <a:pt x="2189" y="408"/>
                </a:cubicBezTo>
                <a:cubicBezTo>
                  <a:pt x="2152" y="368"/>
                  <a:pt x="2054" y="373"/>
                  <a:pt x="1996" y="381"/>
                </a:cubicBezTo>
                <a:cubicBezTo>
                  <a:pt x="1874" y="397"/>
                  <a:pt x="1762" y="450"/>
                  <a:pt x="1650" y="49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Freeform 1"/>
          <p:cNvSpPr/>
          <p:nvPr/>
        </p:nvSpPr>
        <p:spPr>
          <a:xfrm>
            <a:off x="264240" y="434520"/>
            <a:ext cx="765360" cy="308880"/>
          </a:xfrm>
          <a:custGeom>
            <a:avLst/>
            <a:gdLst/>
            <a:ahLst/>
            <a:rect l="0" t="0" r="r" b="b"/>
            <a:pathLst>
              <a:path w="2126" h="858">
                <a:moveTo>
                  <a:pt x="142" y="63"/>
                </a:moveTo>
                <a:cubicBezTo>
                  <a:pt x="142" y="53"/>
                  <a:pt x="142" y="0"/>
                  <a:pt x="142" y="47"/>
                </a:cubicBezTo>
                <a:cubicBezTo>
                  <a:pt x="142" y="199"/>
                  <a:pt x="139" y="349"/>
                  <a:pt x="118" y="500"/>
                </a:cubicBezTo>
                <a:cubicBezTo>
                  <a:pt x="106" y="591"/>
                  <a:pt x="91" y="687"/>
                  <a:pt x="62" y="773"/>
                </a:cubicBezTo>
                <a:cubicBezTo>
                  <a:pt x="53" y="801"/>
                  <a:pt x="40" y="843"/>
                  <a:pt x="18" y="857"/>
                </a:cubicBezTo>
                <a:cubicBezTo>
                  <a:pt x="16" y="856"/>
                  <a:pt x="14" y="856"/>
                  <a:pt x="12" y="855"/>
                </a:cubicBezTo>
                <a:cubicBezTo>
                  <a:pt x="0" y="786"/>
                  <a:pt x="2" y="719"/>
                  <a:pt x="2" y="648"/>
                </a:cubicBezTo>
                <a:cubicBezTo>
                  <a:pt x="2" y="531"/>
                  <a:pt x="30" y="421"/>
                  <a:pt x="63" y="309"/>
                </a:cubicBezTo>
                <a:cubicBezTo>
                  <a:pt x="90" y="217"/>
                  <a:pt x="123" y="129"/>
                  <a:pt x="169" y="47"/>
                </a:cubicBezTo>
                <a:cubicBezTo>
                  <a:pt x="173" y="41"/>
                  <a:pt x="177" y="34"/>
                  <a:pt x="181" y="28"/>
                </a:cubicBezTo>
                <a:cubicBezTo>
                  <a:pt x="212" y="65"/>
                  <a:pt x="225" y="113"/>
                  <a:pt x="242" y="170"/>
                </a:cubicBezTo>
                <a:cubicBezTo>
                  <a:pt x="272" y="276"/>
                  <a:pt x="298" y="382"/>
                  <a:pt x="336" y="483"/>
                </a:cubicBezTo>
                <a:cubicBezTo>
                  <a:pt x="360" y="548"/>
                  <a:pt x="392" y="605"/>
                  <a:pt x="430" y="664"/>
                </a:cubicBezTo>
                <a:moveTo>
                  <a:pt x="17" y="554"/>
                </a:moveTo>
                <a:cubicBezTo>
                  <a:pt x="109" y="554"/>
                  <a:pt x="194" y="541"/>
                  <a:pt x="285" y="528"/>
                </a:cubicBezTo>
                <a:cubicBezTo>
                  <a:pt x="419" y="509"/>
                  <a:pt x="552" y="494"/>
                  <a:pt x="687" y="480"/>
                </a:cubicBezTo>
                <a:moveTo>
                  <a:pt x="759" y="357"/>
                </a:moveTo>
                <a:cubicBezTo>
                  <a:pt x="782" y="353"/>
                  <a:pt x="800" y="343"/>
                  <a:pt x="818" y="368"/>
                </a:cubicBezTo>
                <a:cubicBezTo>
                  <a:pt x="870" y="441"/>
                  <a:pt x="860" y="553"/>
                  <a:pt x="867" y="637"/>
                </a:cubicBezTo>
                <a:cubicBezTo>
                  <a:pt x="872" y="699"/>
                  <a:pt x="876" y="773"/>
                  <a:pt x="933" y="812"/>
                </a:cubicBezTo>
                <a:cubicBezTo>
                  <a:pt x="989" y="850"/>
                  <a:pt x="1093" y="833"/>
                  <a:pt x="1151" y="812"/>
                </a:cubicBezTo>
                <a:cubicBezTo>
                  <a:pt x="1243" y="779"/>
                  <a:pt x="1341" y="720"/>
                  <a:pt x="1391" y="633"/>
                </a:cubicBezTo>
                <a:cubicBezTo>
                  <a:pt x="1431" y="565"/>
                  <a:pt x="1442" y="449"/>
                  <a:pt x="1418" y="374"/>
                </a:cubicBezTo>
                <a:cubicBezTo>
                  <a:pt x="1403" y="326"/>
                  <a:pt x="1357" y="269"/>
                  <a:pt x="1312" y="246"/>
                </a:cubicBezTo>
                <a:cubicBezTo>
                  <a:pt x="1297" y="238"/>
                  <a:pt x="1287" y="241"/>
                  <a:pt x="1272" y="240"/>
                </a:cubicBezTo>
                <a:moveTo>
                  <a:pt x="1751" y="189"/>
                </a:moveTo>
                <a:cubicBezTo>
                  <a:pt x="1759" y="236"/>
                  <a:pt x="1769" y="282"/>
                  <a:pt x="1773" y="328"/>
                </a:cubicBezTo>
                <a:cubicBezTo>
                  <a:pt x="1780" y="401"/>
                  <a:pt x="1775" y="473"/>
                  <a:pt x="1782" y="546"/>
                </a:cubicBezTo>
                <a:cubicBezTo>
                  <a:pt x="1785" y="578"/>
                  <a:pt x="1789" y="630"/>
                  <a:pt x="1820" y="652"/>
                </a:cubicBezTo>
                <a:cubicBezTo>
                  <a:pt x="1823" y="653"/>
                  <a:pt x="1827" y="653"/>
                  <a:pt x="1830" y="654"/>
                </a:cubicBezTo>
                <a:moveTo>
                  <a:pt x="1754" y="227"/>
                </a:moveTo>
                <a:cubicBezTo>
                  <a:pt x="1754" y="176"/>
                  <a:pt x="1738" y="112"/>
                  <a:pt x="1781" y="77"/>
                </a:cubicBezTo>
                <a:cubicBezTo>
                  <a:pt x="1818" y="47"/>
                  <a:pt x="1903" y="47"/>
                  <a:pt x="1942" y="71"/>
                </a:cubicBezTo>
                <a:cubicBezTo>
                  <a:pt x="2009" y="112"/>
                  <a:pt x="2027" y="205"/>
                  <a:pt x="2016" y="277"/>
                </a:cubicBezTo>
                <a:cubicBezTo>
                  <a:pt x="2006" y="340"/>
                  <a:pt x="1953" y="354"/>
                  <a:pt x="1931" y="405"/>
                </a:cubicBezTo>
                <a:cubicBezTo>
                  <a:pt x="1928" y="417"/>
                  <a:pt x="1927" y="419"/>
                  <a:pt x="1928" y="427"/>
                </a:cubicBezTo>
                <a:cubicBezTo>
                  <a:pt x="1965" y="433"/>
                  <a:pt x="2007" y="434"/>
                  <a:pt x="2043" y="443"/>
                </a:cubicBezTo>
                <a:cubicBezTo>
                  <a:pt x="2091" y="455"/>
                  <a:pt x="2125" y="481"/>
                  <a:pt x="2118" y="534"/>
                </a:cubicBezTo>
                <a:cubicBezTo>
                  <a:pt x="2107" y="625"/>
                  <a:pt x="1983" y="675"/>
                  <a:pt x="1912" y="707"/>
                </a:cubicBezTo>
                <a:cubicBezTo>
                  <a:pt x="1810" y="752"/>
                  <a:pt x="1702" y="780"/>
                  <a:pt x="1594" y="80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36" name="Freeform 2"/>
          <p:cNvSpPr/>
          <p:nvPr/>
        </p:nvSpPr>
        <p:spPr>
          <a:xfrm>
            <a:off x="1265400" y="727200"/>
            <a:ext cx="49320" cy="138600"/>
          </a:xfrm>
          <a:custGeom>
            <a:avLst/>
            <a:gdLst/>
            <a:ahLst/>
            <a:rect l="0" t="0" r="r" b="b"/>
            <a:pathLst>
              <a:path w="137" h="385">
                <a:moveTo>
                  <a:pt x="127" y="0"/>
                </a:moveTo>
                <a:cubicBezTo>
                  <a:pt x="133" y="42"/>
                  <a:pt x="136" y="96"/>
                  <a:pt x="125" y="137"/>
                </a:cubicBezTo>
                <a:cubicBezTo>
                  <a:pt x="102" y="224"/>
                  <a:pt x="43" y="306"/>
                  <a:pt x="0" y="38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37" name="Freeform 3"/>
          <p:cNvSpPr/>
          <p:nvPr/>
        </p:nvSpPr>
        <p:spPr>
          <a:xfrm>
            <a:off x="1580760" y="450720"/>
            <a:ext cx="1175400" cy="247680"/>
          </a:xfrm>
          <a:custGeom>
            <a:avLst/>
            <a:gdLst/>
            <a:ahLst/>
            <a:rect l="0" t="0" r="r" b="b"/>
            <a:pathLst>
              <a:path w="3265" h="688">
                <a:moveTo>
                  <a:pt x="54" y="170"/>
                </a:moveTo>
                <a:cubicBezTo>
                  <a:pt x="56" y="149"/>
                  <a:pt x="56" y="144"/>
                  <a:pt x="56" y="131"/>
                </a:cubicBezTo>
                <a:cubicBezTo>
                  <a:pt x="56" y="195"/>
                  <a:pt x="43" y="252"/>
                  <a:pt x="30" y="314"/>
                </a:cubicBezTo>
                <a:cubicBezTo>
                  <a:pt x="13" y="394"/>
                  <a:pt x="2" y="469"/>
                  <a:pt x="1" y="553"/>
                </a:cubicBezTo>
                <a:cubicBezTo>
                  <a:pt x="1" y="595"/>
                  <a:pt x="0" y="612"/>
                  <a:pt x="41" y="618"/>
                </a:cubicBezTo>
                <a:moveTo>
                  <a:pt x="78" y="169"/>
                </a:moveTo>
                <a:cubicBezTo>
                  <a:pt x="88" y="92"/>
                  <a:pt x="108" y="51"/>
                  <a:pt x="196" y="39"/>
                </a:cubicBezTo>
                <a:cubicBezTo>
                  <a:pt x="283" y="27"/>
                  <a:pt x="358" y="41"/>
                  <a:pt x="405" y="122"/>
                </a:cubicBezTo>
                <a:cubicBezTo>
                  <a:pt x="449" y="199"/>
                  <a:pt x="434" y="286"/>
                  <a:pt x="377" y="345"/>
                </a:cubicBezTo>
                <a:cubicBezTo>
                  <a:pt x="331" y="393"/>
                  <a:pt x="266" y="412"/>
                  <a:pt x="217" y="454"/>
                </a:cubicBezTo>
                <a:cubicBezTo>
                  <a:pt x="197" y="471"/>
                  <a:pt x="214" y="462"/>
                  <a:pt x="206" y="472"/>
                </a:cubicBezTo>
                <a:cubicBezTo>
                  <a:pt x="273" y="475"/>
                  <a:pt x="383" y="466"/>
                  <a:pt x="433" y="523"/>
                </a:cubicBezTo>
                <a:cubicBezTo>
                  <a:pt x="480" y="575"/>
                  <a:pt x="417" y="622"/>
                  <a:pt x="375" y="642"/>
                </a:cubicBezTo>
                <a:cubicBezTo>
                  <a:pt x="286" y="682"/>
                  <a:pt x="180" y="687"/>
                  <a:pt x="84" y="682"/>
                </a:cubicBezTo>
                <a:cubicBezTo>
                  <a:pt x="64" y="679"/>
                  <a:pt x="57" y="679"/>
                  <a:pt x="63" y="661"/>
                </a:cubicBezTo>
                <a:moveTo>
                  <a:pt x="852" y="372"/>
                </a:moveTo>
                <a:cubicBezTo>
                  <a:pt x="884" y="377"/>
                  <a:pt x="894" y="407"/>
                  <a:pt x="879" y="442"/>
                </a:cubicBezTo>
                <a:cubicBezTo>
                  <a:pt x="856" y="497"/>
                  <a:pt x="797" y="541"/>
                  <a:pt x="752" y="577"/>
                </a:cubicBezTo>
                <a:cubicBezTo>
                  <a:pt x="737" y="588"/>
                  <a:pt x="735" y="589"/>
                  <a:pt x="727" y="596"/>
                </a:cubicBezTo>
                <a:cubicBezTo>
                  <a:pt x="770" y="579"/>
                  <a:pt x="814" y="553"/>
                  <a:pt x="852" y="525"/>
                </a:cubicBezTo>
                <a:cubicBezTo>
                  <a:pt x="894" y="491"/>
                  <a:pt x="906" y="462"/>
                  <a:pt x="907" y="411"/>
                </a:cubicBezTo>
                <a:cubicBezTo>
                  <a:pt x="908" y="368"/>
                  <a:pt x="875" y="353"/>
                  <a:pt x="843" y="331"/>
                </a:cubicBezTo>
                <a:cubicBezTo>
                  <a:pt x="837" y="327"/>
                  <a:pt x="831" y="322"/>
                  <a:pt x="825" y="318"/>
                </a:cubicBezTo>
                <a:moveTo>
                  <a:pt x="1278" y="0"/>
                </a:moveTo>
                <a:cubicBezTo>
                  <a:pt x="1297" y="11"/>
                  <a:pt x="1300" y="33"/>
                  <a:pt x="1302" y="64"/>
                </a:cubicBezTo>
                <a:cubicBezTo>
                  <a:pt x="1308" y="150"/>
                  <a:pt x="1295" y="232"/>
                  <a:pt x="1286" y="317"/>
                </a:cubicBezTo>
                <a:cubicBezTo>
                  <a:pt x="1280" y="378"/>
                  <a:pt x="1277" y="449"/>
                  <a:pt x="1286" y="510"/>
                </a:cubicBezTo>
                <a:cubicBezTo>
                  <a:pt x="1288" y="520"/>
                  <a:pt x="1290" y="528"/>
                  <a:pt x="1292" y="536"/>
                </a:cubicBezTo>
                <a:moveTo>
                  <a:pt x="998" y="444"/>
                </a:moveTo>
                <a:cubicBezTo>
                  <a:pt x="1042" y="418"/>
                  <a:pt x="1101" y="398"/>
                  <a:pt x="1165" y="385"/>
                </a:cubicBezTo>
                <a:cubicBezTo>
                  <a:pt x="1292" y="360"/>
                  <a:pt x="1478" y="362"/>
                  <a:pt x="1584" y="278"/>
                </a:cubicBezTo>
                <a:cubicBezTo>
                  <a:pt x="1606" y="260"/>
                  <a:pt x="1618" y="212"/>
                  <a:pt x="1608" y="185"/>
                </a:cubicBezTo>
                <a:cubicBezTo>
                  <a:pt x="1604" y="174"/>
                  <a:pt x="1603" y="168"/>
                  <a:pt x="1595" y="166"/>
                </a:cubicBezTo>
                <a:cubicBezTo>
                  <a:pt x="1578" y="186"/>
                  <a:pt x="1566" y="209"/>
                  <a:pt x="1562" y="242"/>
                </a:cubicBezTo>
                <a:cubicBezTo>
                  <a:pt x="1556" y="296"/>
                  <a:pt x="1560" y="332"/>
                  <a:pt x="1611" y="358"/>
                </a:cubicBezTo>
                <a:cubicBezTo>
                  <a:pt x="1651" y="377"/>
                  <a:pt x="1706" y="379"/>
                  <a:pt x="1748" y="374"/>
                </a:cubicBezTo>
                <a:cubicBezTo>
                  <a:pt x="1797" y="369"/>
                  <a:pt x="1832" y="340"/>
                  <a:pt x="1876" y="324"/>
                </a:cubicBezTo>
                <a:cubicBezTo>
                  <a:pt x="1899" y="316"/>
                  <a:pt x="1932" y="311"/>
                  <a:pt x="1951" y="328"/>
                </a:cubicBezTo>
                <a:cubicBezTo>
                  <a:pt x="1971" y="346"/>
                  <a:pt x="1963" y="412"/>
                  <a:pt x="1963" y="435"/>
                </a:cubicBezTo>
                <a:moveTo>
                  <a:pt x="2517" y="186"/>
                </a:moveTo>
                <a:cubicBezTo>
                  <a:pt x="2560" y="249"/>
                  <a:pt x="2571" y="317"/>
                  <a:pt x="2578" y="395"/>
                </a:cubicBezTo>
                <a:cubicBezTo>
                  <a:pt x="2583" y="459"/>
                  <a:pt x="2581" y="525"/>
                  <a:pt x="2581" y="589"/>
                </a:cubicBezTo>
                <a:cubicBezTo>
                  <a:pt x="2562" y="570"/>
                  <a:pt x="2554" y="550"/>
                  <a:pt x="2544" y="522"/>
                </a:cubicBezTo>
                <a:cubicBezTo>
                  <a:pt x="2521" y="455"/>
                  <a:pt x="2516" y="393"/>
                  <a:pt x="2515" y="325"/>
                </a:cubicBezTo>
                <a:cubicBezTo>
                  <a:pt x="2514" y="245"/>
                  <a:pt x="2530" y="126"/>
                  <a:pt x="2595" y="70"/>
                </a:cubicBezTo>
                <a:cubicBezTo>
                  <a:pt x="2654" y="17"/>
                  <a:pt x="2707" y="109"/>
                  <a:pt x="2732" y="149"/>
                </a:cubicBezTo>
                <a:cubicBezTo>
                  <a:pt x="2795" y="251"/>
                  <a:pt x="2817" y="363"/>
                  <a:pt x="2860" y="472"/>
                </a:cubicBezTo>
                <a:cubicBezTo>
                  <a:pt x="2874" y="507"/>
                  <a:pt x="2891" y="539"/>
                  <a:pt x="2915" y="566"/>
                </a:cubicBezTo>
                <a:cubicBezTo>
                  <a:pt x="2916" y="566"/>
                  <a:pt x="2916" y="566"/>
                  <a:pt x="2917" y="566"/>
                </a:cubicBezTo>
                <a:moveTo>
                  <a:pt x="2623" y="422"/>
                </a:moveTo>
                <a:cubicBezTo>
                  <a:pt x="2662" y="416"/>
                  <a:pt x="2726" y="414"/>
                  <a:pt x="2769" y="410"/>
                </a:cubicBezTo>
                <a:cubicBezTo>
                  <a:pt x="2934" y="395"/>
                  <a:pt x="3099" y="384"/>
                  <a:pt x="3264" y="367"/>
                </a:cubicBezTo>
                <a:moveTo>
                  <a:pt x="478" y="592"/>
                </a:moveTo>
                <a:cubicBezTo>
                  <a:pt x="459" y="601"/>
                  <a:pt x="397" y="611"/>
                  <a:pt x="418" y="612"/>
                </a:cubicBezTo>
                <a:cubicBezTo>
                  <a:pt x="453" y="614"/>
                  <a:pt x="480" y="605"/>
                  <a:pt x="512" y="592"/>
                </a:cubicBezTo>
                <a:cubicBezTo>
                  <a:pt x="548" y="578"/>
                  <a:pt x="616" y="553"/>
                  <a:pt x="642" y="522"/>
                </a:cubicBezTo>
                <a:cubicBezTo>
                  <a:pt x="654" y="505"/>
                  <a:pt x="643" y="499"/>
                  <a:pt x="650" y="486"/>
                </a:cubicBezTo>
                <a:cubicBezTo>
                  <a:pt x="586" y="473"/>
                  <a:pt x="530" y="459"/>
                  <a:pt x="462" y="475"/>
                </a:cubicBezTo>
                <a:cubicBezTo>
                  <a:pt x="353" y="500"/>
                  <a:pt x="136" y="571"/>
                  <a:pt x="66" y="668"/>
                </a:cubicBezTo>
                <a:cubicBezTo>
                  <a:pt x="66" y="673"/>
                  <a:pt x="66" y="678"/>
                  <a:pt x="66" y="683"/>
                </a:cubicBezTo>
                <a:cubicBezTo>
                  <a:pt x="158" y="687"/>
                  <a:pt x="224" y="679"/>
                  <a:pt x="317" y="650"/>
                </a:cubicBezTo>
                <a:cubicBezTo>
                  <a:pt x="588" y="564"/>
                  <a:pt x="853" y="440"/>
                  <a:pt x="1109" y="317"/>
                </a:cubicBezTo>
                <a:cubicBezTo>
                  <a:pt x="1187" y="279"/>
                  <a:pt x="1232" y="256"/>
                  <a:pt x="1278" y="196"/>
                </a:cubicBezTo>
                <a:cubicBezTo>
                  <a:pt x="1166" y="192"/>
                  <a:pt x="1082" y="218"/>
                  <a:pt x="976" y="257"/>
                </a:cubicBezTo>
                <a:cubicBezTo>
                  <a:pt x="842" y="308"/>
                  <a:pt x="597" y="371"/>
                  <a:pt x="499" y="486"/>
                </a:cubicBezTo>
                <a:cubicBezTo>
                  <a:pt x="489" y="505"/>
                  <a:pt x="484" y="509"/>
                  <a:pt x="488" y="525"/>
                </a:cubicBezTo>
                <a:cubicBezTo>
                  <a:pt x="628" y="527"/>
                  <a:pt x="749" y="506"/>
                  <a:pt x="886" y="468"/>
                </a:cubicBezTo>
                <a:cubicBezTo>
                  <a:pt x="1076" y="415"/>
                  <a:pt x="1265" y="347"/>
                  <a:pt x="1450" y="277"/>
                </a:cubicBezTo>
                <a:cubicBezTo>
                  <a:pt x="1381" y="279"/>
                  <a:pt x="1320" y="293"/>
                  <a:pt x="1249" y="314"/>
                </a:cubicBezTo>
                <a:cubicBezTo>
                  <a:pt x="1089" y="362"/>
                  <a:pt x="924" y="421"/>
                  <a:pt x="770" y="483"/>
                </a:cubicBezTo>
                <a:cubicBezTo>
                  <a:pt x="878" y="473"/>
                  <a:pt x="971" y="453"/>
                  <a:pt x="1076" y="424"/>
                </a:cubicBezTo>
                <a:cubicBezTo>
                  <a:pt x="1216" y="384"/>
                  <a:pt x="1528" y="224"/>
                  <a:pt x="1679" y="278"/>
                </a:cubicBezTo>
                <a:cubicBezTo>
                  <a:pt x="1703" y="288"/>
                  <a:pt x="1610" y="376"/>
                  <a:pt x="1608" y="379"/>
                </a:cubicBezTo>
                <a:cubicBezTo>
                  <a:pt x="1602" y="389"/>
                  <a:pt x="1595" y="400"/>
                  <a:pt x="1589" y="41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38" name="Freeform 4"/>
          <p:cNvSpPr/>
          <p:nvPr/>
        </p:nvSpPr>
        <p:spPr>
          <a:xfrm>
            <a:off x="2989800" y="471240"/>
            <a:ext cx="353880" cy="154800"/>
          </a:xfrm>
          <a:custGeom>
            <a:avLst/>
            <a:gdLst/>
            <a:ahLst/>
            <a:rect l="0" t="0" r="r" b="b"/>
            <a:pathLst>
              <a:path w="983" h="430">
                <a:moveTo>
                  <a:pt x="140" y="223"/>
                </a:moveTo>
                <a:cubicBezTo>
                  <a:pt x="149" y="206"/>
                  <a:pt x="158" y="188"/>
                  <a:pt x="167" y="173"/>
                </a:cubicBezTo>
                <a:cubicBezTo>
                  <a:pt x="131" y="209"/>
                  <a:pt x="91" y="241"/>
                  <a:pt x="58" y="280"/>
                </a:cubicBezTo>
                <a:cubicBezTo>
                  <a:pt x="31" y="312"/>
                  <a:pt x="0" y="356"/>
                  <a:pt x="9" y="401"/>
                </a:cubicBezTo>
                <a:cubicBezTo>
                  <a:pt x="12" y="406"/>
                  <a:pt x="14" y="410"/>
                  <a:pt x="17" y="415"/>
                </a:cubicBezTo>
                <a:cubicBezTo>
                  <a:pt x="61" y="424"/>
                  <a:pt x="113" y="429"/>
                  <a:pt x="157" y="415"/>
                </a:cubicBezTo>
                <a:cubicBezTo>
                  <a:pt x="200" y="401"/>
                  <a:pt x="225" y="375"/>
                  <a:pt x="221" y="330"/>
                </a:cubicBezTo>
                <a:cubicBezTo>
                  <a:pt x="217" y="283"/>
                  <a:pt x="175" y="247"/>
                  <a:pt x="142" y="217"/>
                </a:cubicBezTo>
                <a:cubicBezTo>
                  <a:pt x="130" y="206"/>
                  <a:pt x="117" y="195"/>
                  <a:pt x="105" y="184"/>
                </a:cubicBezTo>
                <a:cubicBezTo>
                  <a:pt x="135" y="184"/>
                  <a:pt x="149" y="188"/>
                  <a:pt x="180" y="194"/>
                </a:cubicBezTo>
                <a:moveTo>
                  <a:pt x="331" y="219"/>
                </a:moveTo>
                <a:cubicBezTo>
                  <a:pt x="393" y="225"/>
                  <a:pt x="454" y="232"/>
                  <a:pt x="515" y="233"/>
                </a:cubicBezTo>
                <a:cubicBezTo>
                  <a:pt x="531" y="233"/>
                  <a:pt x="547" y="233"/>
                  <a:pt x="563" y="233"/>
                </a:cubicBezTo>
                <a:cubicBezTo>
                  <a:pt x="518" y="194"/>
                  <a:pt x="474" y="153"/>
                  <a:pt x="436" y="107"/>
                </a:cubicBezTo>
                <a:cubicBezTo>
                  <a:pt x="413" y="79"/>
                  <a:pt x="399" y="55"/>
                  <a:pt x="397" y="19"/>
                </a:cubicBezTo>
                <a:cubicBezTo>
                  <a:pt x="397" y="16"/>
                  <a:pt x="397" y="12"/>
                  <a:pt x="397" y="9"/>
                </a:cubicBezTo>
                <a:cubicBezTo>
                  <a:pt x="435" y="3"/>
                  <a:pt x="460" y="0"/>
                  <a:pt x="500" y="23"/>
                </a:cubicBezTo>
                <a:cubicBezTo>
                  <a:pt x="599" y="76"/>
                  <a:pt x="698" y="172"/>
                  <a:pt x="742" y="278"/>
                </a:cubicBezTo>
                <a:cubicBezTo>
                  <a:pt x="748" y="293"/>
                  <a:pt x="754" y="338"/>
                  <a:pt x="767" y="349"/>
                </a:cubicBezTo>
                <a:cubicBezTo>
                  <a:pt x="790" y="367"/>
                  <a:pt x="837" y="358"/>
                  <a:pt x="864" y="358"/>
                </a:cubicBezTo>
                <a:cubicBezTo>
                  <a:pt x="921" y="358"/>
                  <a:pt x="943" y="358"/>
                  <a:pt x="982" y="35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39" name="Freeform 5"/>
          <p:cNvSpPr/>
          <p:nvPr/>
        </p:nvSpPr>
        <p:spPr>
          <a:xfrm>
            <a:off x="3559320" y="430560"/>
            <a:ext cx="163080" cy="214200"/>
          </a:xfrm>
          <a:custGeom>
            <a:avLst/>
            <a:gdLst/>
            <a:ahLst/>
            <a:rect l="0" t="0" r="r" b="b"/>
            <a:pathLst>
              <a:path w="453" h="595">
                <a:moveTo>
                  <a:pt x="101" y="15"/>
                </a:moveTo>
                <a:cubicBezTo>
                  <a:pt x="62" y="3"/>
                  <a:pt x="68" y="0"/>
                  <a:pt x="57" y="50"/>
                </a:cubicBezTo>
                <a:cubicBezTo>
                  <a:pt x="41" y="125"/>
                  <a:pt x="33" y="225"/>
                  <a:pt x="53" y="299"/>
                </a:cubicBezTo>
                <a:cubicBezTo>
                  <a:pt x="74" y="380"/>
                  <a:pt x="137" y="458"/>
                  <a:pt x="205" y="502"/>
                </a:cubicBezTo>
                <a:cubicBezTo>
                  <a:pt x="223" y="511"/>
                  <a:pt x="226" y="514"/>
                  <a:pt x="239" y="512"/>
                </a:cubicBezTo>
                <a:cubicBezTo>
                  <a:pt x="241" y="468"/>
                  <a:pt x="231" y="454"/>
                  <a:pt x="196" y="411"/>
                </a:cubicBezTo>
                <a:cubicBezTo>
                  <a:pt x="132" y="337"/>
                  <a:pt x="68" y="272"/>
                  <a:pt x="30" y="179"/>
                </a:cubicBezTo>
                <a:cubicBezTo>
                  <a:pt x="8" y="124"/>
                  <a:pt x="0" y="70"/>
                  <a:pt x="16" y="15"/>
                </a:cubicBezTo>
                <a:cubicBezTo>
                  <a:pt x="86" y="2"/>
                  <a:pt x="140" y="5"/>
                  <a:pt x="206" y="37"/>
                </a:cubicBezTo>
                <a:cubicBezTo>
                  <a:pt x="276" y="72"/>
                  <a:pt x="368" y="133"/>
                  <a:pt x="397" y="213"/>
                </a:cubicBezTo>
                <a:cubicBezTo>
                  <a:pt x="417" y="269"/>
                  <a:pt x="391" y="295"/>
                  <a:pt x="343" y="316"/>
                </a:cubicBezTo>
                <a:cubicBezTo>
                  <a:pt x="318" y="326"/>
                  <a:pt x="289" y="332"/>
                  <a:pt x="265" y="341"/>
                </a:cubicBezTo>
                <a:cubicBezTo>
                  <a:pt x="295" y="352"/>
                  <a:pt x="335" y="361"/>
                  <a:pt x="366" y="375"/>
                </a:cubicBezTo>
                <a:cubicBezTo>
                  <a:pt x="406" y="393"/>
                  <a:pt x="452" y="429"/>
                  <a:pt x="437" y="480"/>
                </a:cubicBezTo>
                <a:cubicBezTo>
                  <a:pt x="419" y="542"/>
                  <a:pt x="325" y="566"/>
                  <a:pt x="273" y="580"/>
                </a:cubicBezTo>
                <a:cubicBezTo>
                  <a:pt x="232" y="591"/>
                  <a:pt x="195" y="593"/>
                  <a:pt x="153" y="59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40" name="Freeform 6"/>
          <p:cNvSpPr/>
          <p:nvPr/>
        </p:nvSpPr>
        <p:spPr>
          <a:xfrm>
            <a:off x="3975120" y="315360"/>
            <a:ext cx="4791600" cy="313560"/>
          </a:xfrm>
          <a:custGeom>
            <a:avLst/>
            <a:gdLst/>
            <a:ahLst/>
            <a:rect l="0" t="0" r="r" b="b"/>
            <a:pathLst>
              <a:path w="13310" h="871">
                <a:moveTo>
                  <a:pt x="70" y="565"/>
                </a:moveTo>
                <a:cubicBezTo>
                  <a:pt x="47" y="584"/>
                  <a:pt x="38" y="595"/>
                  <a:pt x="25" y="624"/>
                </a:cubicBezTo>
                <a:cubicBezTo>
                  <a:pt x="10" y="659"/>
                  <a:pt x="4" y="694"/>
                  <a:pt x="3" y="731"/>
                </a:cubicBezTo>
                <a:cubicBezTo>
                  <a:pt x="2" y="761"/>
                  <a:pt x="11" y="788"/>
                  <a:pt x="44" y="796"/>
                </a:cubicBezTo>
                <a:cubicBezTo>
                  <a:pt x="57" y="798"/>
                  <a:pt x="61" y="799"/>
                  <a:pt x="70" y="798"/>
                </a:cubicBezTo>
                <a:cubicBezTo>
                  <a:pt x="77" y="783"/>
                  <a:pt x="90" y="763"/>
                  <a:pt x="82" y="737"/>
                </a:cubicBezTo>
                <a:cubicBezTo>
                  <a:pt x="67" y="689"/>
                  <a:pt x="20" y="647"/>
                  <a:pt x="0" y="600"/>
                </a:cubicBezTo>
                <a:cubicBezTo>
                  <a:pt x="31" y="615"/>
                  <a:pt x="51" y="632"/>
                  <a:pt x="79" y="655"/>
                </a:cubicBezTo>
                <a:cubicBezTo>
                  <a:pt x="132" y="697"/>
                  <a:pt x="192" y="733"/>
                  <a:pt x="260" y="743"/>
                </a:cubicBezTo>
                <a:cubicBezTo>
                  <a:pt x="291" y="748"/>
                  <a:pt x="317" y="749"/>
                  <a:pt x="337" y="729"/>
                </a:cubicBezTo>
                <a:cubicBezTo>
                  <a:pt x="357" y="709"/>
                  <a:pt x="349" y="630"/>
                  <a:pt x="346" y="605"/>
                </a:cubicBezTo>
                <a:cubicBezTo>
                  <a:pt x="341" y="562"/>
                  <a:pt x="318" y="525"/>
                  <a:pt x="306" y="484"/>
                </a:cubicBezTo>
                <a:cubicBezTo>
                  <a:pt x="304" y="478"/>
                  <a:pt x="304" y="477"/>
                  <a:pt x="304" y="474"/>
                </a:cubicBezTo>
                <a:cubicBezTo>
                  <a:pt x="337" y="494"/>
                  <a:pt x="369" y="515"/>
                  <a:pt x="400" y="539"/>
                </a:cubicBezTo>
                <a:cubicBezTo>
                  <a:pt x="453" y="582"/>
                  <a:pt x="502" y="626"/>
                  <a:pt x="547" y="677"/>
                </a:cubicBezTo>
                <a:cubicBezTo>
                  <a:pt x="576" y="710"/>
                  <a:pt x="597" y="747"/>
                  <a:pt x="621" y="783"/>
                </a:cubicBezTo>
                <a:cubicBezTo>
                  <a:pt x="653" y="829"/>
                  <a:pt x="692" y="832"/>
                  <a:pt x="745" y="832"/>
                </a:cubicBezTo>
                <a:cubicBezTo>
                  <a:pt x="757" y="832"/>
                  <a:pt x="768" y="832"/>
                  <a:pt x="780" y="832"/>
                </a:cubicBezTo>
                <a:moveTo>
                  <a:pt x="1371" y="370"/>
                </a:moveTo>
                <a:cubicBezTo>
                  <a:pt x="1370" y="339"/>
                  <a:pt x="1362" y="326"/>
                  <a:pt x="1356" y="312"/>
                </a:cubicBezTo>
                <a:cubicBezTo>
                  <a:pt x="1347" y="359"/>
                  <a:pt x="1345" y="412"/>
                  <a:pt x="1346" y="464"/>
                </a:cubicBezTo>
                <a:cubicBezTo>
                  <a:pt x="1348" y="541"/>
                  <a:pt x="1370" y="607"/>
                  <a:pt x="1413" y="672"/>
                </a:cubicBezTo>
                <a:cubicBezTo>
                  <a:pt x="1426" y="691"/>
                  <a:pt x="1449" y="724"/>
                  <a:pt x="1477" y="720"/>
                </a:cubicBezTo>
                <a:cubicBezTo>
                  <a:pt x="1503" y="715"/>
                  <a:pt x="1523" y="678"/>
                  <a:pt x="1541" y="658"/>
                </a:cubicBezTo>
                <a:cubicBezTo>
                  <a:pt x="1593" y="599"/>
                  <a:pt x="1651" y="554"/>
                  <a:pt x="1732" y="549"/>
                </a:cubicBezTo>
                <a:cubicBezTo>
                  <a:pt x="1776" y="546"/>
                  <a:pt x="1806" y="566"/>
                  <a:pt x="1794" y="616"/>
                </a:cubicBezTo>
                <a:cubicBezTo>
                  <a:pt x="1778" y="682"/>
                  <a:pt x="1680" y="695"/>
                  <a:pt x="1626" y="701"/>
                </a:cubicBezTo>
                <a:cubicBezTo>
                  <a:pt x="1584" y="706"/>
                  <a:pt x="1483" y="722"/>
                  <a:pt x="1448" y="690"/>
                </a:cubicBezTo>
                <a:cubicBezTo>
                  <a:pt x="1445" y="675"/>
                  <a:pt x="1444" y="669"/>
                  <a:pt x="1447" y="658"/>
                </a:cubicBezTo>
                <a:moveTo>
                  <a:pt x="1821" y="461"/>
                </a:moveTo>
                <a:cubicBezTo>
                  <a:pt x="1855" y="444"/>
                  <a:pt x="1862" y="437"/>
                  <a:pt x="1896" y="434"/>
                </a:cubicBezTo>
                <a:cubicBezTo>
                  <a:pt x="1900" y="489"/>
                  <a:pt x="1886" y="520"/>
                  <a:pt x="1863" y="570"/>
                </a:cubicBezTo>
                <a:cubicBezTo>
                  <a:pt x="1851" y="596"/>
                  <a:pt x="1812" y="674"/>
                  <a:pt x="1838" y="705"/>
                </a:cubicBezTo>
                <a:cubicBezTo>
                  <a:pt x="1875" y="748"/>
                  <a:pt x="1979" y="734"/>
                  <a:pt x="2027" y="733"/>
                </a:cubicBezTo>
                <a:cubicBezTo>
                  <a:pt x="2092" y="732"/>
                  <a:pt x="2187" y="723"/>
                  <a:pt x="2227" y="662"/>
                </a:cubicBezTo>
                <a:cubicBezTo>
                  <a:pt x="2276" y="588"/>
                  <a:pt x="2198" y="498"/>
                  <a:pt x="2142" y="458"/>
                </a:cubicBezTo>
                <a:cubicBezTo>
                  <a:pt x="2074" y="410"/>
                  <a:pt x="1996" y="404"/>
                  <a:pt x="1915" y="403"/>
                </a:cubicBezTo>
                <a:moveTo>
                  <a:pt x="2425" y="277"/>
                </a:moveTo>
                <a:cubicBezTo>
                  <a:pt x="2446" y="282"/>
                  <a:pt x="2445" y="297"/>
                  <a:pt x="2449" y="330"/>
                </a:cubicBezTo>
                <a:cubicBezTo>
                  <a:pt x="2462" y="434"/>
                  <a:pt x="2452" y="539"/>
                  <a:pt x="2463" y="643"/>
                </a:cubicBezTo>
                <a:cubicBezTo>
                  <a:pt x="2468" y="692"/>
                  <a:pt x="2482" y="735"/>
                  <a:pt x="2493" y="781"/>
                </a:cubicBezTo>
                <a:moveTo>
                  <a:pt x="2096" y="637"/>
                </a:moveTo>
                <a:cubicBezTo>
                  <a:pt x="2164" y="620"/>
                  <a:pt x="2233" y="607"/>
                  <a:pt x="2305" y="598"/>
                </a:cubicBezTo>
                <a:cubicBezTo>
                  <a:pt x="2458" y="579"/>
                  <a:pt x="2624" y="575"/>
                  <a:pt x="2769" y="521"/>
                </a:cubicBezTo>
                <a:cubicBezTo>
                  <a:pt x="2830" y="498"/>
                  <a:pt x="2873" y="455"/>
                  <a:pt x="2860" y="387"/>
                </a:cubicBezTo>
                <a:cubicBezTo>
                  <a:pt x="2851" y="341"/>
                  <a:pt x="2819" y="332"/>
                  <a:pt x="2786" y="314"/>
                </a:cubicBezTo>
                <a:cubicBezTo>
                  <a:pt x="2770" y="363"/>
                  <a:pt x="2761" y="407"/>
                  <a:pt x="2759" y="461"/>
                </a:cubicBezTo>
                <a:cubicBezTo>
                  <a:pt x="2757" y="518"/>
                  <a:pt x="2753" y="572"/>
                  <a:pt x="2801" y="611"/>
                </a:cubicBezTo>
                <a:cubicBezTo>
                  <a:pt x="2830" y="634"/>
                  <a:pt x="2877" y="631"/>
                  <a:pt x="2912" y="631"/>
                </a:cubicBezTo>
                <a:cubicBezTo>
                  <a:pt x="2964" y="630"/>
                  <a:pt x="3004" y="600"/>
                  <a:pt x="3052" y="582"/>
                </a:cubicBezTo>
                <a:cubicBezTo>
                  <a:pt x="3089" y="568"/>
                  <a:pt x="3142" y="559"/>
                  <a:pt x="3178" y="582"/>
                </a:cubicBezTo>
                <a:cubicBezTo>
                  <a:pt x="3219" y="609"/>
                  <a:pt x="3242" y="658"/>
                  <a:pt x="3252" y="703"/>
                </a:cubicBezTo>
                <a:cubicBezTo>
                  <a:pt x="3257" y="725"/>
                  <a:pt x="3262" y="747"/>
                  <a:pt x="3269" y="769"/>
                </a:cubicBezTo>
                <a:moveTo>
                  <a:pt x="4014" y="438"/>
                </a:moveTo>
                <a:cubicBezTo>
                  <a:pt x="4063" y="478"/>
                  <a:pt x="4101" y="511"/>
                  <a:pt x="4136" y="563"/>
                </a:cubicBezTo>
                <a:cubicBezTo>
                  <a:pt x="4166" y="608"/>
                  <a:pt x="4176" y="602"/>
                  <a:pt x="4215" y="625"/>
                </a:cubicBezTo>
                <a:cubicBezTo>
                  <a:pt x="4216" y="622"/>
                  <a:pt x="4238" y="617"/>
                  <a:pt x="4232" y="588"/>
                </a:cubicBezTo>
                <a:cubicBezTo>
                  <a:pt x="4221" y="530"/>
                  <a:pt x="4185" y="490"/>
                  <a:pt x="4132" y="455"/>
                </a:cubicBezTo>
                <a:cubicBezTo>
                  <a:pt x="4056" y="406"/>
                  <a:pt x="3956" y="391"/>
                  <a:pt x="3889" y="461"/>
                </a:cubicBezTo>
                <a:cubicBezTo>
                  <a:pt x="3847" y="506"/>
                  <a:pt x="3819" y="581"/>
                  <a:pt x="3844" y="641"/>
                </a:cubicBezTo>
                <a:cubicBezTo>
                  <a:pt x="3872" y="710"/>
                  <a:pt x="4027" y="723"/>
                  <a:pt x="4084" y="727"/>
                </a:cubicBezTo>
                <a:cubicBezTo>
                  <a:pt x="4165" y="734"/>
                  <a:pt x="4263" y="747"/>
                  <a:pt x="4331" y="695"/>
                </a:cubicBezTo>
                <a:cubicBezTo>
                  <a:pt x="4390" y="648"/>
                  <a:pt x="4384" y="564"/>
                  <a:pt x="4397" y="499"/>
                </a:cubicBezTo>
                <a:cubicBezTo>
                  <a:pt x="4403" y="471"/>
                  <a:pt x="4413" y="448"/>
                  <a:pt x="4421" y="424"/>
                </a:cubicBezTo>
                <a:cubicBezTo>
                  <a:pt x="4440" y="448"/>
                  <a:pt x="4460" y="474"/>
                  <a:pt x="4477" y="512"/>
                </a:cubicBezTo>
                <a:cubicBezTo>
                  <a:pt x="4514" y="592"/>
                  <a:pt x="4543" y="666"/>
                  <a:pt x="4634" y="694"/>
                </a:cubicBezTo>
                <a:cubicBezTo>
                  <a:pt x="4669" y="705"/>
                  <a:pt x="4695" y="693"/>
                  <a:pt x="4714" y="665"/>
                </a:cubicBezTo>
                <a:cubicBezTo>
                  <a:pt x="4766" y="590"/>
                  <a:pt x="4744" y="482"/>
                  <a:pt x="4797" y="409"/>
                </a:cubicBezTo>
                <a:cubicBezTo>
                  <a:pt x="4808" y="399"/>
                  <a:pt x="4811" y="396"/>
                  <a:pt x="4822" y="397"/>
                </a:cubicBezTo>
                <a:cubicBezTo>
                  <a:pt x="4847" y="412"/>
                  <a:pt x="4870" y="422"/>
                  <a:pt x="4897" y="443"/>
                </a:cubicBezTo>
                <a:cubicBezTo>
                  <a:pt x="4981" y="507"/>
                  <a:pt x="5069" y="531"/>
                  <a:pt x="5156" y="530"/>
                </a:cubicBezTo>
                <a:cubicBezTo>
                  <a:pt x="5129" y="489"/>
                  <a:pt x="5125" y="459"/>
                  <a:pt x="5067" y="436"/>
                </a:cubicBezTo>
                <a:cubicBezTo>
                  <a:pt x="5005" y="410"/>
                  <a:pt x="4922" y="417"/>
                  <a:pt x="4867" y="450"/>
                </a:cubicBezTo>
                <a:cubicBezTo>
                  <a:pt x="4796" y="493"/>
                  <a:pt x="4752" y="594"/>
                  <a:pt x="4830" y="650"/>
                </a:cubicBezTo>
                <a:cubicBezTo>
                  <a:pt x="4926" y="721"/>
                  <a:pt x="5170" y="720"/>
                  <a:pt x="5271" y="672"/>
                </a:cubicBezTo>
                <a:cubicBezTo>
                  <a:pt x="5341" y="638"/>
                  <a:pt x="5347" y="577"/>
                  <a:pt x="5349" y="509"/>
                </a:cubicBezTo>
                <a:cubicBezTo>
                  <a:pt x="5351" y="464"/>
                  <a:pt x="5349" y="421"/>
                  <a:pt x="5349" y="376"/>
                </a:cubicBezTo>
                <a:cubicBezTo>
                  <a:pt x="5356" y="438"/>
                  <a:pt x="5356" y="515"/>
                  <a:pt x="5393" y="568"/>
                </a:cubicBezTo>
                <a:cubicBezTo>
                  <a:pt x="5419" y="606"/>
                  <a:pt x="5472" y="647"/>
                  <a:pt x="5523" y="625"/>
                </a:cubicBezTo>
                <a:cubicBezTo>
                  <a:pt x="5554" y="611"/>
                  <a:pt x="5572" y="571"/>
                  <a:pt x="5595" y="548"/>
                </a:cubicBezTo>
                <a:cubicBezTo>
                  <a:pt x="5622" y="523"/>
                  <a:pt x="5645" y="502"/>
                  <a:pt x="5685" y="509"/>
                </a:cubicBezTo>
                <a:cubicBezTo>
                  <a:pt x="5720" y="515"/>
                  <a:pt x="5745" y="553"/>
                  <a:pt x="5783" y="562"/>
                </a:cubicBezTo>
                <a:cubicBezTo>
                  <a:pt x="5828" y="573"/>
                  <a:pt x="5900" y="582"/>
                  <a:pt x="5942" y="556"/>
                </a:cubicBezTo>
                <a:cubicBezTo>
                  <a:pt x="5993" y="526"/>
                  <a:pt x="6000" y="466"/>
                  <a:pt x="6002" y="413"/>
                </a:cubicBezTo>
                <a:cubicBezTo>
                  <a:pt x="6004" y="344"/>
                  <a:pt x="5993" y="287"/>
                  <a:pt x="5964" y="223"/>
                </a:cubicBezTo>
                <a:cubicBezTo>
                  <a:pt x="5954" y="200"/>
                  <a:pt x="5933" y="174"/>
                  <a:pt x="5923" y="159"/>
                </a:cubicBezTo>
                <a:cubicBezTo>
                  <a:pt x="5912" y="240"/>
                  <a:pt x="5900" y="326"/>
                  <a:pt x="5920" y="407"/>
                </a:cubicBezTo>
                <a:cubicBezTo>
                  <a:pt x="5943" y="501"/>
                  <a:pt x="5997" y="586"/>
                  <a:pt x="6060" y="659"/>
                </a:cubicBezTo>
                <a:cubicBezTo>
                  <a:pt x="6065" y="662"/>
                  <a:pt x="6069" y="666"/>
                  <a:pt x="6074" y="669"/>
                </a:cubicBezTo>
                <a:moveTo>
                  <a:pt x="5859" y="471"/>
                </a:moveTo>
                <a:cubicBezTo>
                  <a:pt x="5943" y="458"/>
                  <a:pt x="6028" y="451"/>
                  <a:pt x="6113" y="443"/>
                </a:cubicBezTo>
                <a:cubicBezTo>
                  <a:pt x="6193" y="434"/>
                  <a:pt x="6274" y="426"/>
                  <a:pt x="6353" y="409"/>
                </a:cubicBezTo>
                <a:cubicBezTo>
                  <a:pt x="6386" y="402"/>
                  <a:pt x="6372" y="397"/>
                  <a:pt x="6375" y="392"/>
                </a:cubicBezTo>
                <a:cubicBezTo>
                  <a:pt x="6335" y="394"/>
                  <a:pt x="6316" y="410"/>
                  <a:pt x="6306" y="452"/>
                </a:cubicBezTo>
                <a:cubicBezTo>
                  <a:pt x="6290" y="523"/>
                  <a:pt x="6308" y="585"/>
                  <a:pt x="6344" y="644"/>
                </a:cubicBezTo>
                <a:cubicBezTo>
                  <a:pt x="6373" y="692"/>
                  <a:pt x="6421" y="734"/>
                  <a:pt x="6432" y="790"/>
                </a:cubicBezTo>
                <a:cubicBezTo>
                  <a:pt x="6432" y="796"/>
                  <a:pt x="6432" y="803"/>
                  <a:pt x="6432" y="809"/>
                </a:cubicBezTo>
                <a:cubicBezTo>
                  <a:pt x="6380" y="823"/>
                  <a:pt x="6322" y="827"/>
                  <a:pt x="6268" y="821"/>
                </a:cubicBezTo>
                <a:cubicBezTo>
                  <a:pt x="6254" y="818"/>
                  <a:pt x="6240" y="815"/>
                  <a:pt x="6226" y="813"/>
                </a:cubicBezTo>
                <a:moveTo>
                  <a:pt x="7028" y="392"/>
                </a:moveTo>
                <a:cubicBezTo>
                  <a:pt x="7011" y="392"/>
                  <a:pt x="7001" y="391"/>
                  <a:pt x="6985" y="400"/>
                </a:cubicBezTo>
                <a:cubicBezTo>
                  <a:pt x="6922" y="434"/>
                  <a:pt x="6857" y="493"/>
                  <a:pt x="6845" y="565"/>
                </a:cubicBezTo>
                <a:cubicBezTo>
                  <a:pt x="6837" y="612"/>
                  <a:pt x="6854" y="629"/>
                  <a:pt x="6900" y="637"/>
                </a:cubicBezTo>
                <a:cubicBezTo>
                  <a:pt x="6949" y="647"/>
                  <a:pt x="7025" y="652"/>
                  <a:pt x="7070" y="629"/>
                </a:cubicBezTo>
                <a:cubicBezTo>
                  <a:pt x="7117" y="604"/>
                  <a:pt x="7110" y="546"/>
                  <a:pt x="7110" y="503"/>
                </a:cubicBezTo>
                <a:cubicBezTo>
                  <a:pt x="7110" y="457"/>
                  <a:pt x="7103" y="405"/>
                  <a:pt x="7060" y="377"/>
                </a:cubicBezTo>
                <a:cubicBezTo>
                  <a:pt x="7048" y="370"/>
                  <a:pt x="7036" y="373"/>
                  <a:pt x="7024" y="372"/>
                </a:cubicBezTo>
                <a:moveTo>
                  <a:pt x="7526" y="362"/>
                </a:moveTo>
                <a:cubicBezTo>
                  <a:pt x="7519" y="320"/>
                  <a:pt x="7487" y="329"/>
                  <a:pt x="7447" y="328"/>
                </a:cubicBezTo>
                <a:cubicBezTo>
                  <a:pt x="7367" y="327"/>
                  <a:pt x="7307" y="347"/>
                  <a:pt x="7255" y="409"/>
                </a:cubicBezTo>
                <a:cubicBezTo>
                  <a:pt x="7225" y="445"/>
                  <a:pt x="7204" y="512"/>
                  <a:pt x="7247" y="546"/>
                </a:cubicBezTo>
                <a:cubicBezTo>
                  <a:pt x="7303" y="592"/>
                  <a:pt x="7395" y="589"/>
                  <a:pt x="7463" y="591"/>
                </a:cubicBezTo>
                <a:cubicBezTo>
                  <a:pt x="7530" y="593"/>
                  <a:pt x="7596" y="596"/>
                  <a:pt x="7637" y="534"/>
                </a:cubicBezTo>
                <a:cubicBezTo>
                  <a:pt x="7669" y="484"/>
                  <a:pt x="7669" y="415"/>
                  <a:pt x="7674" y="359"/>
                </a:cubicBezTo>
                <a:cubicBezTo>
                  <a:pt x="7677" y="332"/>
                  <a:pt x="7678" y="325"/>
                  <a:pt x="7678" y="307"/>
                </a:cubicBezTo>
                <a:cubicBezTo>
                  <a:pt x="7686" y="265"/>
                  <a:pt x="7675" y="330"/>
                  <a:pt x="7674" y="333"/>
                </a:cubicBezTo>
                <a:cubicBezTo>
                  <a:pt x="7663" y="376"/>
                  <a:pt x="7660" y="416"/>
                  <a:pt x="7661" y="461"/>
                </a:cubicBezTo>
                <a:cubicBezTo>
                  <a:pt x="7662" y="509"/>
                  <a:pt x="7695" y="510"/>
                  <a:pt x="7735" y="516"/>
                </a:cubicBezTo>
                <a:moveTo>
                  <a:pt x="7926" y="221"/>
                </a:moveTo>
                <a:cubicBezTo>
                  <a:pt x="7933" y="213"/>
                  <a:pt x="7937" y="205"/>
                  <a:pt x="7948" y="205"/>
                </a:cubicBezTo>
                <a:cubicBezTo>
                  <a:pt x="7949" y="205"/>
                  <a:pt x="7949" y="205"/>
                  <a:pt x="7950" y="205"/>
                </a:cubicBezTo>
                <a:cubicBezTo>
                  <a:pt x="7950" y="215"/>
                  <a:pt x="7951" y="226"/>
                  <a:pt x="7953" y="236"/>
                </a:cubicBezTo>
                <a:cubicBezTo>
                  <a:pt x="7953" y="237"/>
                  <a:pt x="7955" y="246"/>
                  <a:pt x="7954" y="247"/>
                </a:cubicBezTo>
                <a:cubicBezTo>
                  <a:pt x="7951" y="247"/>
                  <a:pt x="7950" y="247"/>
                  <a:pt x="7948" y="247"/>
                </a:cubicBezTo>
                <a:moveTo>
                  <a:pt x="7926" y="221"/>
                </a:moveTo>
                <a:cubicBezTo>
                  <a:pt x="7909" y="256"/>
                  <a:pt x="7923" y="249"/>
                  <a:pt x="7885" y="249"/>
                </a:cubicBezTo>
                <a:cubicBezTo>
                  <a:pt x="7821" y="249"/>
                  <a:pt x="7758" y="282"/>
                  <a:pt x="7716" y="330"/>
                </a:cubicBezTo>
                <a:cubicBezTo>
                  <a:pt x="7680" y="370"/>
                  <a:pt x="7658" y="445"/>
                  <a:pt x="7674" y="498"/>
                </a:cubicBezTo>
                <a:cubicBezTo>
                  <a:pt x="7693" y="563"/>
                  <a:pt x="7774" y="591"/>
                  <a:pt x="7832" y="607"/>
                </a:cubicBezTo>
                <a:cubicBezTo>
                  <a:pt x="7901" y="626"/>
                  <a:pt x="7970" y="625"/>
                  <a:pt x="8041" y="625"/>
                </a:cubicBezTo>
                <a:moveTo>
                  <a:pt x="8142" y="295"/>
                </a:moveTo>
                <a:cubicBezTo>
                  <a:pt x="8145" y="288"/>
                  <a:pt x="8148" y="279"/>
                  <a:pt x="8151" y="272"/>
                </a:cubicBezTo>
                <a:cubicBezTo>
                  <a:pt x="8152" y="278"/>
                  <a:pt x="8159" y="309"/>
                  <a:pt x="8160" y="316"/>
                </a:cubicBezTo>
                <a:cubicBezTo>
                  <a:pt x="8167" y="357"/>
                  <a:pt x="8172" y="400"/>
                  <a:pt x="8196" y="436"/>
                </a:cubicBezTo>
                <a:cubicBezTo>
                  <a:pt x="8219" y="469"/>
                  <a:pt x="8249" y="473"/>
                  <a:pt x="8287" y="472"/>
                </a:cubicBezTo>
                <a:cubicBezTo>
                  <a:pt x="8336" y="471"/>
                  <a:pt x="8371" y="433"/>
                  <a:pt x="8400" y="396"/>
                </a:cubicBezTo>
                <a:cubicBezTo>
                  <a:pt x="8422" y="368"/>
                  <a:pt x="8437" y="337"/>
                  <a:pt x="8457" y="308"/>
                </a:cubicBezTo>
                <a:cubicBezTo>
                  <a:pt x="8459" y="306"/>
                  <a:pt x="8461" y="304"/>
                  <a:pt x="8463" y="302"/>
                </a:cubicBezTo>
                <a:cubicBezTo>
                  <a:pt x="8463" y="340"/>
                  <a:pt x="8449" y="403"/>
                  <a:pt x="8475" y="434"/>
                </a:cubicBezTo>
                <a:cubicBezTo>
                  <a:pt x="8494" y="456"/>
                  <a:pt x="8546" y="460"/>
                  <a:pt x="8570" y="446"/>
                </a:cubicBezTo>
                <a:cubicBezTo>
                  <a:pt x="8607" y="423"/>
                  <a:pt x="8624" y="367"/>
                  <a:pt x="8629" y="328"/>
                </a:cubicBezTo>
                <a:cubicBezTo>
                  <a:pt x="8635" y="278"/>
                  <a:pt x="8636" y="209"/>
                  <a:pt x="8627" y="163"/>
                </a:cubicBezTo>
                <a:cubicBezTo>
                  <a:pt x="8626" y="163"/>
                  <a:pt x="8626" y="163"/>
                  <a:pt x="8625" y="163"/>
                </a:cubicBezTo>
                <a:cubicBezTo>
                  <a:pt x="8624" y="188"/>
                  <a:pt x="8618" y="223"/>
                  <a:pt x="8629" y="248"/>
                </a:cubicBezTo>
                <a:cubicBezTo>
                  <a:pt x="8664" y="324"/>
                  <a:pt x="8767" y="362"/>
                  <a:pt x="8834" y="403"/>
                </a:cubicBezTo>
                <a:cubicBezTo>
                  <a:pt x="8867" y="424"/>
                  <a:pt x="8881" y="437"/>
                  <a:pt x="8881" y="475"/>
                </a:cubicBezTo>
                <a:cubicBezTo>
                  <a:pt x="8881" y="521"/>
                  <a:pt x="8828" y="560"/>
                  <a:pt x="8807" y="598"/>
                </a:cubicBezTo>
                <a:cubicBezTo>
                  <a:pt x="8792" y="625"/>
                  <a:pt x="8780" y="663"/>
                  <a:pt x="8803" y="688"/>
                </a:cubicBezTo>
                <a:cubicBezTo>
                  <a:pt x="8837" y="723"/>
                  <a:pt x="8938" y="708"/>
                  <a:pt x="8980" y="708"/>
                </a:cubicBezTo>
                <a:cubicBezTo>
                  <a:pt x="9000" y="708"/>
                  <a:pt x="9021" y="708"/>
                  <a:pt x="9041" y="708"/>
                </a:cubicBezTo>
                <a:moveTo>
                  <a:pt x="9558" y="114"/>
                </a:moveTo>
                <a:cubicBezTo>
                  <a:pt x="9567" y="169"/>
                  <a:pt x="9575" y="222"/>
                  <a:pt x="9580" y="277"/>
                </a:cubicBezTo>
                <a:cubicBezTo>
                  <a:pt x="9589" y="368"/>
                  <a:pt x="9596" y="463"/>
                  <a:pt x="9629" y="550"/>
                </a:cubicBezTo>
                <a:cubicBezTo>
                  <a:pt x="9638" y="575"/>
                  <a:pt x="9647" y="588"/>
                  <a:pt x="9665" y="605"/>
                </a:cubicBezTo>
                <a:moveTo>
                  <a:pt x="9404" y="336"/>
                </a:moveTo>
                <a:cubicBezTo>
                  <a:pt x="9457" y="317"/>
                  <a:pt x="9515" y="317"/>
                  <a:pt x="9571" y="314"/>
                </a:cubicBezTo>
                <a:cubicBezTo>
                  <a:pt x="9668" y="309"/>
                  <a:pt x="9781" y="297"/>
                  <a:pt x="9877" y="311"/>
                </a:cubicBezTo>
                <a:cubicBezTo>
                  <a:pt x="9953" y="322"/>
                  <a:pt x="9999" y="352"/>
                  <a:pt x="9996" y="429"/>
                </a:cubicBezTo>
                <a:cubicBezTo>
                  <a:pt x="9994" y="485"/>
                  <a:pt x="9962" y="524"/>
                  <a:pt x="9935" y="570"/>
                </a:cubicBezTo>
                <a:cubicBezTo>
                  <a:pt x="9929" y="580"/>
                  <a:pt x="9928" y="582"/>
                  <a:pt x="9926" y="588"/>
                </a:cubicBezTo>
                <a:cubicBezTo>
                  <a:pt x="9953" y="552"/>
                  <a:pt x="9978" y="517"/>
                  <a:pt x="10001" y="478"/>
                </a:cubicBezTo>
                <a:cubicBezTo>
                  <a:pt x="10037" y="417"/>
                  <a:pt x="10085" y="352"/>
                  <a:pt x="10103" y="282"/>
                </a:cubicBezTo>
                <a:cubicBezTo>
                  <a:pt x="10107" y="267"/>
                  <a:pt x="10100" y="262"/>
                  <a:pt x="10100" y="259"/>
                </a:cubicBezTo>
                <a:cubicBezTo>
                  <a:pt x="10072" y="284"/>
                  <a:pt x="10075" y="294"/>
                  <a:pt x="10093" y="326"/>
                </a:cubicBezTo>
                <a:moveTo>
                  <a:pt x="10460" y="326"/>
                </a:moveTo>
                <a:cubicBezTo>
                  <a:pt x="10462" y="302"/>
                  <a:pt x="10463" y="279"/>
                  <a:pt x="10464" y="256"/>
                </a:cubicBezTo>
                <a:cubicBezTo>
                  <a:pt x="10464" y="242"/>
                  <a:pt x="10464" y="229"/>
                  <a:pt x="10464" y="216"/>
                </a:cubicBezTo>
                <a:cubicBezTo>
                  <a:pt x="10446" y="216"/>
                  <a:pt x="10424" y="212"/>
                  <a:pt x="10406" y="215"/>
                </a:cubicBezTo>
                <a:cubicBezTo>
                  <a:pt x="10346" y="225"/>
                  <a:pt x="10282" y="262"/>
                  <a:pt x="10236" y="299"/>
                </a:cubicBezTo>
                <a:cubicBezTo>
                  <a:pt x="10208" y="321"/>
                  <a:pt x="10137" y="386"/>
                  <a:pt x="10162" y="432"/>
                </a:cubicBezTo>
                <a:cubicBezTo>
                  <a:pt x="10190" y="483"/>
                  <a:pt x="10236" y="486"/>
                  <a:pt x="10296" y="488"/>
                </a:cubicBezTo>
                <a:cubicBezTo>
                  <a:pt x="10401" y="492"/>
                  <a:pt x="10502" y="458"/>
                  <a:pt x="10551" y="359"/>
                </a:cubicBezTo>
                <a:cubicBezTo>
                  <a:pt x="10572" y="317"/>
                  <a:pt x="10567" y="271"/>
                  <a:pt x="10568" y="225"/>
                </a:cubicBezTo>
                <a:cubicBezTo>
                  <a:pt x="10551" y="269"/>
                  <a:pt x="10536" y="312"/>
                  <a:pt x="10526" y="357"/>
                </a:cubicBezTo>
                <a:cubicBezTo>
                  <a:pt x="10506" y="447"/>
                  <a:pt x="10493" y="556"/>
                  <a:pt x="10523" y="644"/>
                </a:cubicBezTo>
                <a:cubicBezTo>
                  <a:pt x="10538" y="690"/>
                  <a:pt x="10579" y="731"/>
                  <a:pt x="10580" y="781"/>
                </a:cubicBezTo>
                <a:cubicBezTo>
                  <a:pt x="10581" y="832"/>
                  <a:pt x="10559" y="848"/>
                  <a:pt x="10506" y="856"/>
                </a:cubicBezTo>
                <a:cubicBezTo>
                  <a:pt x="10465" y="862"/>
                  <a:pt x="10388" y="870"/>
                  <a:pt x="10360" y="832"/>
                </a:cubicBezTo>
                <a:cubicBezTo>
                  <a:pt x="10326" y="788"/>
                  <a:pt x="10363" y="721"/>
                  <a:pt x="10390" y="687"/>
                </a:cubicBezTo>
                <a:cubicBezTo>
                  <a:pt x="10468" y="590"/>
                  <a:pt x="10585" y="497"/>
                  <a:pt x="10690" y="431"/>
                </a:cubicBezTo>
                <a:cubicBezTo>
                  <a:pt x="10749" y="393"/>
                  <a:pt x="10829" y="351"/>
                  <a:pt x="10903" y="363"/>
                </a:cubicBezTo>
                <a:cubicBezTo>
                  <a:pt x="10944" y="370"/>
                  <a:pt x="10939" y="377"/>
                  <a:pt x="10942" y="418"/>
                </a:cubicBezTo>
                <a:cubicBezTo>
                  <a:pt x="10944" y="447"/>
                  <a:pt x="10934" y="471"/>
                  <a:pt x="10930" y="499"/>
                </a:cubicBezTo>
                <a:cubicBezTo>
                  <a:pt x="10930" y="501"/>
                  <a:pt x="10930" y="503"/>
                  <a:pt x="10930" y="505"/>
                </a:cubicBezTo>
                <a:cubicBezTo>
                  <a:pt x="10968" y="503"/>
                  <a:pt x="10986" y="500"/>
                  <a:pt x="11019" y="478"/>
                </a:cubicBezTo>
                <a:cubicBezTo>
                  <a:pt x="11062" y="449"/>
                  <a:pt x="11103" y="410"/>
                  <a:pt x="11119" y="359"/>
                </a:cubicBezTo>
                <a:cubicBezTo>
                  <a:pt x="11132" y="318"/>
                  <a:pt x="11131" y="277"/>
                  <a:pt x="11088" y="259"/>
                </a:cubicBezTo>
                <a:cubicBezTo>
                  <a:pt x="11021" y="228"/>
                  <a:pt x="10935" y="276"/>
                  <a:pt x="10882" y="312"/>
                </a:cubicBezTo>
                <a:cubicBezTo>
                  <a:pt x="10816" y="356"/>
                  <a:pt x="10753" y="418"/>
                  <a:pt x="10759" y="502"/>
                </a:cubicBezTo>
                <a:cubicBezTo>
                  <a:pt x="10764" y="575"/>
                  <a:pt x="10853" y="586"/>
                  <a:pt x="10911" y="590"/>
                </a:cubicBezTo>
                <a:cubicBezTo>
                  <a:pt x="11014" y="597"/>
                  <a:pt x="11109" y="576"/>
                  <a:pt x="11198" y="523"/>
                </a:cubicBezTo>
                <a:cubicBezTo>
                  <a:pt x="11259" y="478"/>
                  <a:pt x="11279" y="463"/>
                  <a:pt x="11309" y="422"/>
                </a:cubicBezTo>
                <a:moveTo>
                  <a:pt x="11379" y="50"/>
                </a:moveTo>
                <a:cubicBezTo>
                  <a:pt x="11390" y="48"/>
                  <a:pt x="11390" y="0"/>
                  <a:pt x="11394" y="70"/>
                </a:cubicBezTo>
                <a:cubicBezTo>
                  <a:pt x="11401" y="187"/>
                  <a:pt x="11390" y="306"/>
                  <a:pt x="11399" y="424"/>
                </a:cubicBezTo>
                <a:cubicBezTo>
                  <a:pt x="11405" y="499"/>
                  <a:pt x="11417" y="572"/>
                  <a:pt x="11428" y="647"/>
                </a:cubicBezTo>
                <a:cubicBezTo>
                  <a:pt x="11430" y="670"/>
                  <a:pt x="11431" y="675"/>
                  <a:pt x="11431" y="688"/>
                </a:cubicBezTo>
                <a:moveTo>
                  <a:pt x="11192" y="484"/>
                </a:moveTo>
                <a:cubicBezTo>
                  <a:pt x="11302" y="425"/>
                  <a:pt x="11423" y="392"/>
                  <a:pt x="11539" y="347"/>
                </a:cubicBezTo>
                <a:cubicBezTo>
                  <a:pt x="11577" y="332"/>
                  <a:pt x="11615" y="314"/>
                  <a:pt x="11652" y="298"/>
                </a:cubicBezTo>
                <a:cubicBezTo>
                  <a:pt x="11631" y="342"/>
                  <a:pt x="11602" y="389"/>
                  <a:pt x="11580" y="435"/>
                </a:cubicBezTo>
                <a:cubicBezTo>
                  <a:pt x="11557" y="483"/>
                  <a:pt x="11552" y="522"/>
                  <a:pt x="11548" y="573"/>
                </a:cubicBezTo>
                <a:cubicBezTo>
                  <a:pt x="11584" y="586"/>
                  <a:pt x="11605" y="594"/>
                  <a:pt x="11653" y="593"/>
                </a:cubicBezTo>
                <a:cubicBezTo>
                  <a:pt x="11746" y="591"/>
                  <a:pt x="11817" y="538"/>
                  <a:pt x="11898" y="502"/>
                </a:cubicBezTo>
                <a:cubicBezTo>
                  <a:pt x="11900" y="502"/>
                  <a:pt x="11902" y="502"/>
                  <a:pt x="11904" y="502"/>
                </a:cubicBezTo>
                <a:cubicBezTo>
                  <a:pt x="11911" y="521"/>
                  <a:pt x="11914" y="553"/>
                  <a:pt x="11926" y="569"/>
                </a:cubicBezTo>
                <a:cubicBezTo>
                  <a:pt x="11951" y="604"/>
                  <a:pt x="11980" y="615"/>
                  <a:pt x="12020" y="622"/>
                </a:cubicBezTo>
                <a:cubicBezTo>
                  <a:pt x="12054" y="628"/>
                  <a:pt x="12091" y="623"/>
                  <a:pt x="12117" y="600"/>
                </a:cubicBezTo>
                <a:cubicBezTo>
                  <a:pt x="12154" y="567"/>
                  <a:pt x="12148" y="520"/>
                  <a:pt x="12166" y="480"/>
                </a:cubicBezTo>
                <a:cubicBezTo>
                  <a:pt x="12168" y="475"/>
                  <a:pt x="12175" y="476"/>
                  <a:pt x="12175" y="475"/>
                </a:cubicBezTo>
                <a:cubicBezTo>
                  <a:pt x="12191" y="505"/>
                  <a:pt x="12192" y="538"/>
                  <a:pt x="12229" y="552"/>
                </a:cubicBezTo>
                <a:cubicBezTo>
                  <a:pt x="12253" y="562"/>
                  <a:pt x="12311" y="566"/>
                  <a:pt x="12334" y="552"/>
                </a:cubicBezTo>
                <a:cubicBezTo>
                  <a:pt x="12383" y="522"/>
                  <a:pt x="12392" y="433"/>
                  <a:pt x="12371" y="383"/>
                </a:cubicBezTo>
                <a:cubicBezTo>
                  <a:pt x="12346" y="324"/>
                  <a:pt x="12274" y="309"/>
                  <a:pt x="12216" y="318"/>
                </a:cubicBezTo>
                <a:cubicBezTo>
                  <a:pt x="12143" y="329"/>
                  <a:pt x="12071" y="383"/>
                  <a:pt x="12037" y="447"/>
                </a:cubicBezTo>
                <a:cubicBezTo>
                  <a:pt x="12019" y="482"/>
                  <a:pt x="12007" y="558"/>
                  <a:pt x="12041" y="588"/>
                </a:cubicBezTo>
                <a:cubicBezTo>
                  <a:pt x="12084" y="627"/>
                  <a:pt x="12161" y="624"/>
                  <a:pt x="12214" y="621"/>
                </a:cubicBezTo>
                <a:cubicBezTo>
                  <a:pt x="12308" y="617"/>
                  <a:pt x="12394" y="579"/>
                  <a:pt x="12468" y="523"/>
                </a:cubicBezTo>
                <a:cubicBezTo>
                  <a:pt x="12586" y="433"/>
                  <a:pt x="12672" y="294"/>
                  <a:pt x="12747" y="168"/>
                </a:cubicBezTo>
                <a:cubicBezTo>
                  <a:pt x="12775" y="121"/>
                  <a:pt x="12785" y="93"/>
                  <a:pt x="12790" y="42"/>
                </a:cubicBezTo>
                <a:cubicBezTo>
                  <a:pt x="12749" y="46"/>
                  <a:pt x="12716" y="29"/>
                  <a:pt x="12684" y="66"/>
                </a:cubicBezTo>
                <a:cubicBezTo>
                  <a:pt x="12657" y="97"/>
                  <a:pt x="12651" y="165"/>
                  <a:pt x="12668" y="203"/>
                </a:cubicBezTo>
                <a:cubicBezTo>
                  <a:pt x="12698" y="271"/>
                  <a:pt x="12771" y="324"/>
                  <a:pt x="12823" y="372"/>
                </a:cubicBezTo>
                <a:cubicBezTo>
                  <a:pt x="12867" y="413"/>
                  <a:pt x="12925" y="458"/>
                  <a:pt x="12933" y="521"/>
                </a:cubicBezTo>
                <a:cubicBezTo>
                  <a:pt x="12940" y="574"/>
                  <a:pt x="12895" y="593"/>
                  <a:pt x="12857" y="619"/>
                </a:cubicBezTo>
                <a:cubicBezTo>
                  <a:pt x="12855" y="620"/>
                  <a:pt x="12767" y="679"/>
                  <a:pt x="12775" y="683"/>
                </a:cubicBezTo>
                <a:cubicBezTo>
                  <a:pt x="12786" y="689"/>
                  <a:pt x="12844" y="686"/>
                  <a:pt x="12853" y="686"/>
                </a:cubicBezTo>
                <a:moveTo>
                  <a:pt x="13309" y="622"/>
                </a:moveTo>
                <a:cubicBezTo>
                  <a:pt x="13296" y="622"/>
                  <a:pt x="13282" y="622"/>
                  <a:pt x="13269" y="62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41" name="Freeform 7"/>
          <p:cNvSpPr/>
          <p:nvPr/>
        </p:nvSpPr>
        <p:spPr>
          <a:xfrm>
            <a:off x="904680" y="1144440"/>
            <a:ext cx="180000" cy="165240"/>
          </a:xfrm>
          <a:custGeom>
            <a:avLst/>
            <a:gdLst/>
            <a:ahLst/>
            <a:rect l="0" t="0" r="r" b="b"/>
            <a:pathLst>
              <a:path w="500" h="459">
                <a:moveTo>
                  <a:pt x="499" y="39"/>
                </a:moveTo>
                <a:cubicBezTo>
                  <a:pt x="461" y="11"/>
                  <a:pt x="420" y="0"/>
                  <a:pt x="372" y="8"/>
                </a:cubicBezTo>
                <a:cubicBezTo>
                  <a:pt x="277" y="24"/>
                  <a:pt x="175" y="89"/>
                  <a:pt x="104" y="152"/>
                </a:cubicBezTo>
                <a:cubicBezTo>
                  <a:pt x="48" y="200"/>
                  <a:pt x="12" y="252"/>
                  <a:pt x="6" y="325"/>
                </a:cubicBezTo>
                <a:cubicBezTo>
                  <a:pt x="0" y="397"/>
                  <a:pt x="34" y="429"/>
                  <a:pt x="106" y="443"/>
                </a:cubicBezTo>
                <a:cubicBezTo>
                  <a:pt x="183" y="458"/>
                  <a:pt x="267" y="446"/>
                  <a:pt x="345" y="44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42" name="Freeform 8"/>
          <p:cNvSpPr/>
          <p:nvPr/>
        </p:nvSpPr>
        <p:spPr>
          <a:xfrm>
            <a:off x="1129320" y="1022400"/>
            <a:ext cx="2365560" cy="371880"/>
          </a:xfrm>
          <a:custGeom>
            <a:avLst/>
            <a:gdLst/>
            <a:ahLst/>
            <a:rect l="0" t="0" r="r" b="b"/>
            <a:pathLst>
              <a:path w="6571" h="1033">
                <a:moveTo>
                  <a:pt x="154" y="442"/>
                </a:moveTo>
                <a:cubicBezTo>
                  <a:pt x="113" y="434"/>
                  <a:pt x="96" y="433"/>
                  <a:pt x="67" y="467"/>
                </a:cubicBezTo>
                <a:cubicBezTo>
                  <a:pt x="35" y="504"/>
                  <a:pt x="9" y="543"/>
                  <a:pt x="4" y="592"/>
                </a:cubicBezTo>
                <a:cubicBezTo>
                  <a:pt x="1" y="624"/>
                  <a:pt x="0" y="648"/>
                  <a:pt x="37" y="654"/>
                </a:cubicBezTo>
                <a:cubicBezTo>
                  <a:pt x="66" y="659"/>
                  <a:pt x="96" y="654"/>
                  <a:pt x="115" y="630"/>
                </a:cubicBezTo>
                <a:cubicBezTo>
                  <a:pt x="134" y="607"/>
                  <a:pt x="131" y="579"/>
                  <a:pt x="131" y="551"/>
                </a:cubicBezTo>
                <a:cubicBezTo>
                  <a:pt x="131" y="531"/>
                  <a:pt x="119" y="516"/>
                  <a:pt x="98" y="512"/>
                </a:cubicBezTo>
                <a:cubicBezTo>
                  <a:pt x="92" y="512"/>
                  <a:pt x="83" y="512"/>
                  <a:pt x="77" y="512"/>
                </a:cubicBezTo>
                <a:moveTo>
                  <a:pt x="270" y="657"/>
                </a:moveTo>
                <a:cubicBezTo>
                  <a:pt x="285" y="657"/>
                  <a:pt x="299" y="657"/>
                  <a:pt x="314" y="657"/>
                </a:cubicBezTo>
                <a:cubicBezTo>
                  <a:pt x="319" y="622"/>
                  <a:pt x="328" y="592"/>
                  <a:pt x="314" y="557"/>
                </a:cubicBezTo>
                <a:cubicBezTo>
                  <a:pt x="304" y="532"/>
                  <a:pt x="287" y="515"/>
                  <a:pt x="264" y="504"/>
                </a:cubicBezTo>
                <a:cubicBezTo>
                  <a:pt x="258" y="501"/>
                  <a:pt x="252" y="505"/>
                  <a:pt x="247" y="502"/>
                </a:cubicBezTo>
                <a:cubicBezTo>
                  <a:pt x="254" y="514"/>
                  <a:pt x="235" y="528"/>
                  <a:pt x="256" y="543"/>
                </a:cubicBezTo>
                <a:cubicBezTo>
                  <a:pt x="292" y="568"/>
                  <a:pt x="346" y="578"/>
                  <a:pt x="388" y="588"/>
                </a:cubicBezTo>
                <a:cubicBezTo>
                  <a:pt x="429" y="598"/>
                  <a:pt x="506" y="600"/>
                  <a:pt x="528" y="644"/>
                </a:cubicBezTo>
                <a:cubicBezTo>
                  <a:pt x="537" y="662"/>
                  <a:pt x="528" y="690"/>
                  <a:pt x="520" y="705"/>
                </a:cubicBezTo>
                <a:cubicBezTo>
                  <a:pt x="517" y="711"/>
                  <a:pt x="508" y="717"/>
                  <a:pt x="504" y="723"/>
                </a:cubicBezTo>
                <a:cubicBezTo>
                  <a:pt x="528" y="706"/>
                  <a:pt x="553" y="689"/>
                  <a:pt x="577" y="671"/>
                </a:cubicBezTo>
                <a:cubicBezTo>
                  <a:pt x="613" y="644"/>
                  <a:pt x="658" y="623"/>
                  <a:pt x="684" y="585"/>
                </a:cubicBezTo>
                <a:cubicBezTo>
                  <a:pt x="698" y="565"/>
                  <a:pt x="699" y="543"/>
                  <a:pt x="702" y="520"/>
                </a:cubicBezTo>
                <a:cubicBezTo>
                  <a:pt x="703" y="512"/>
                  <a:pt x="698" y="515"/>
                  <a:pt x="698" y="513"/>
                </a:cubicBezTo>
                <a:cubicBezTo>
                  <a:pt x="730" y="526"/>
                  <a:pt x="766" y="539"/>
                  <a:pt x="798" y="554"/>
                </a:cubicBezTo>
                <a:cubicBezTo>
                  <a:pt x="857" y="582"/>
                  <a:pt x="936" y="624"/>
                  <a:pt x="953" y="692"/>
                </a:cubicBezTo>
                <a:cubicBezTo>
                  <a:pt x="957" y="708"/>
                  <a:pt x="951" y="728"/>
                  <a:pt x="951" y="743"/>
                </a:cubicBezTo>
                <a:cubicBezTo>
                  <a:pt x="951" y="744"/>
                  <a:pt x="951" y="745"/>
                  <a:pt x="951" y="746"/>
                </a:cubicBezTo>
                <a:cubicBezTo>
                  <a:pt x="984" y="730"/>
                  <a:pt x="1021" y="712"/>
                  <a:pt x="1054" y="694"/>
                </a:cubicBezTo>
                <a:cubicBezTo>
                  <a:pt x="1122" y="657"/>
                  <a:pt x="1196" y="627"/>
                  <a:pt x="1256" y="576"/>
                </a:cubicBezTo>
                <a:cubicBezTo>
                  <a:pt x="1267" y="566"/>
                  <a:pt x="1278" y="553"/>
                  <a:pt x="1288" y="543"/>
                </a:cubicBezTo>
                <a:cubicBezTo>
                  <a:pt x="1281" y="567"/>
                  <a:pt x="1252" y="617"/>
                  <a:pt x="1281" y="639"/>
                </a:cubicBezTo>
                <a:cubicBezTo>
                  <a:pt x="1309" y="661"/>
                  <a:pt x="1373" y="657"/>
                  <a:pt x="1405" y="652"/>
                </a:cubicBezTo>
                <a:cubicBezTo>
                  <a:pt x="1447" y="645"/>
                  <a:pt x="1502" y="618"/>
                  <a:pt x="1522" y="578"/>
                </a:cubicBezTo>
                <a:cubicBezTo>
                  <a:pt x="1540" y="541"/>
                  <a:pt x="1512" y="517"/>
                  <a:pt x="1484" y="504"/>
                </a:cubicBezTo>
                <a:cubicBezTo>
                  <a:pt x="1441" y="482"/>
                  <a:pt x="1381" y="493"/>
                  <a:pt x="1342" y="513"/>
                </a:cubicBezTo>
                <a:cubicBezTo>
                  <a:pt x="1289" y="544"/>
                  <a:pt x="1252" y="597"/>
                  <a:pt x="1244" y="657"/>
                </a:cubicBezTo>
                <a:cubicBezTo>
                  <a:pt x="1234" y="734"/>
                  <a:pt x="1325" y="730"/>
                  <a:pt x="1378" y="732"/>
                </a:cubicBezTo>
                <a:cubicBezTo>
                  <a:pt x="1498" y="736"/>
                  <a:pt x="1605" y="704"/>
                  <a:pt x="1715" y="659"/>
                </a:cubicBezTo>
                <a:cubicBezTo>
                  <a:pt x="1769" y="637"/>
                  <a:pt x="1889" y="597"/>
                  <a:pt x="1909" y="531"/>
                </a:cubicBezTo>
                <a:cubicBezTo>
                  <a:pt x="1919" y="499"/>
                  <a:pt x="1910" y="477"/>
                  <a:pt x="1878" y="464"/>
                </a:cubicBezTo>
                <a:cubicBezTo>
                  <a:pt x="1845" y="450"/>
                  <a:pt x="1822" y="472"/>
                  <a:pt x="1806" y="496"/>
                </a:cubicBezTo>
                <a:cubicBezTo>
                  <a:pt x="1783" y="530"/>
                  <a:pt x="1801" y="601"/>
                  <a:pt x="1820" y="632"/>
                </a:cubicBezTo>
                <a:cubicBezTo>
                  <a:pt x="1848" y="677"/>
                  <a:pt x="1899" y="713"/>
                  <a:pt x="1914" y="765"/>
                </a:cubicBezTo>
                <a:cubicBezTo>
                  <a:pt x="1918" y="783"/>
                  <a:pt x="1919" y="788"/>
                  <a:pt x="1918" y="800"/>
                </a:cubicBezTo>
                <a:cubicBezTo>
                  <a:pt x="1893" y="805"/>
                  <a:pt x="1857" y="822"/>
                  <a:pt x="1828" y="811"/>
                </a:cubicBezTo>
                <a:cubicBezTo>
                  <a:pt x="1787" y="795"/>
                  <a:pt x="1795" y="780"/>
                  <a:pt x="1778" y="746"/>
                </a:cubicBezTo>
                <a:moveTo>
                  <a:pt x="2109" y="480"/>
                </a:moveTo>
                <a:cubicBezTo>
                  <a:pt x="2126" y="534"/>
                  <a:pt x="2141" y="592"/>
                  <a:pt x="2148" y="650"/>
                </a:cubicBezTo>
                <a:cubicBezTo>
                  <a:pt x="2156" y="722"/>
                  <a:pt x="2154" y="796"/>
                  <a:pt x="2155" y="869"/>
                </a:cubicBezTo>
                <a:cubicBezTo>
                  <a:pt x="2155" y="876"/>
                  <a:pt x="2164" y="954"/>
                  <a:pt x="2148" y="921"/>
                </a:cubicBezTo>
                <a:cubicBezTo>
                  <a:pt x="2143" y="910"/>
                  <a:pt x="2139" y="898"/>
                  <a:pt x="2134" y="887"/>
                </a:cubicBezTo>
                <a:moveTo>
                  <a:pt x="2101" y="658"/>
                </a:moveTo>
                <a:cubicBezTo>
                  <a:pt x="2108" y="568"/>
                  <a:pt x="2119" y="510"/>
                  <a:pt x="2194" y="449"/>
                </a:cubicBezTo>
                <a:cubicBezTo>
                  <a:pt x="2246" y="407"/>
                  <a:pt x="2316" y="386"/>
                  <a:pt x="2382" y="396"/>
                </a:cubicBezTo>
                <a:cubicBezTo>
                  <a:pt x="2437" y="404"/>
                  <a:pt x="2454" y="477"/>
                  <a:pt x="2440" y="523"/>
                </a:cubicBezTo>
                <a:cubicBezTo>
                  <a:pt x="2419" y="592"/>
                  <a:pt x="2338" y="640"/>
                  <a:pt x="2275" y="664"/>
                </a:cubicBezTo>
                <a:cubicBezTo>
                  <a:pt x="2265" y="668"/>
                  <a:pt x="2178" y="695"/>
                  <a:pt x="2168" y="678"/>
                </a:cubicBezTo>
                <a:cubicBezTo>
                  <a:pt x="2171" y="669"/>
                  <a:pt x="2173" y="661"/>
                  <a:pt x="2176" y="652"/>
                </a:cubicBezTo>
                <a:moveTo>
                  <a:pt x="2725" y="393"/>
                </a:moveTo>
                <a:cubicBezTo>
                  <a:pt x="2687" y="436"/>
                  <a:pt x="2646" y="474"/>
                  <a:pt x="2607" y="514"/>
                </a:cubicBezTo>
                <a:cubicBezTo>
                  <a:pt x="2565" y="559"/>
                  <a:pt x="2533" y="593"/>
                  <a:pt x="2529" y="655"/>
                </a:cubicBezTo>
                <a:cubicBezTo>
                  <a:pt x="2529" y="662"/>
                  <a:pt x="2529" y="669"/>
                  <a:pt x="2529" y="676"/>
                </a:cubicBezTo>
                <a:cubicBezTo>
                  <a:pt x="2587" y="691"/>
                  <a:pt x="2640" y="697"/>
                  <a:pt x="2697" y="671"/>
                </a:cubicBezTo>
                <a:cubicBezTo>
                  <a:pt x="2750" y="647"/>
                  <a:pt x="2805" y="597"/>
                  <a:pt x="2816" y="537"/>
                </a:cubicBezTo>
                <a:cubicBezTo>
                  <a:pt x="2827" y="480"/>
                  <a:pt x="2800" y="437"/>
                  <a:pt x="2746" y="413"/>
                </a:cubicBezTo>
                <a:cubicBezTo>
                  <a:pt x="2720" y="402"/>
                  <a:pt x="2644" y="385"/>
                  <a:pt x="2620" y="409"/>
                </a:cubicBezTo>
                <a:cubicBezTo>
                  <a:pt x="2618" y="415"/>
                  <a:pt x="2615" y="421"/>
                  <a:pt x="2613" y="427"/>
                </a:cubicBezTo>
                <a:moveTo>
                  <a:pt x="2725" y="393"/>
                </a:moveTo>
                <a:cubicBezTo>
                  <a:pt x="2949" y="506"/>
                  <a:pt x="2773" y="450"/>
                  <a:pt x="2879" y="420"/>
                </a:cubicBezTo>
                <a:cubicBezTo>
                  <a:pt x="2897" y="415"/>
                  <a:pt x="2928" y="409"/>
                  <a:pt x="2943" y="425"/>
                </a:cubicBezTo>
                <a:cubicBezTo>
                  <a:pt x="2975" y="458"/>
                  <a:pt x="2970" y="517"/>
                  <a:pt x="2970" y="558"/>
                </a:cubicBezTo>
                <a:cubicBezTo>
                  <a:pt x="2970" y="589"/>
                  <a:pt x="2971" y="625"/>
                  <a:pt x="2973" y="654"/>
                </a:cubicBezTo>
                <a:cubicBezTo>
                  <a:pt x="3000" y="641"/>
                  <a:pt x="3010" y="625"/>
                  <a:pt x="3034" y="600"/>
                </a:cubicBezTo>
                <a:cubicBezTo>
                  <a:pt x="3085" y="545"/>
                  <a:pt x="3138" y="496"/>
                  <a:pt x="3196" y="449"/>
                </a:cubicBezTo>
                <a:cubicBezTo>
                  <a:pt x="3225" y="426"/>
                  <a:pt x="3234" y="427"/>
                  <a:pt x="3266" y="430"/>
                </a:cubicBezTo>
                <a:cubicBezTo>
                  <a:pt x="3275" y="472"/>
                  <a:pt x="3275" y="515"/>
                  <a:pt x="3291" y="555"/>
                </a:cubicBezTo>
                <a:cubicBezTo>
                  <a:pt x="3320" y="620"/>
                  <a:pt x="3395" y="645"/>
                  <a:pt x="3461" y="654"/>
                </a:cubicBezTo>
                <a:cubicBezTo>
                  <a:pt x="3486" y="655"/>
                  <a:pt x="3510" y="657"/>
                  <a:pt x="3535" y="658"/>
                </a:cubicBezTo>
                <a:moveTo>
                  <a:pt x="3820" y="585"/>
                </a:moveTo>
                <a:cubicBezTo>
                  <a:pt x="3838" y="529"/>
                  <a:pt x="3846" y="487"/>
                  <a:pt x="3814" y="433"/>
                </a:cubicBezTo>
                <a:cubicBezTo>
                  <a:pt x="3778" y="372"/>
                  <a:pt x="3728" y="342"/>
                  <a:pt x="3659" y="336"/>
                </a:cubicBezTo>
                <a:cubicBezTo>
                  <a:pt x="3581" y="330"/>
                  <a:pt x="3522" y="371"/>
                  <a:pt x="3483" y="437"/>
                </a:cubicBezTo>
                <a:cubicBezTo>
                  <a:pt x="3454" y="486"/>
                  <a:pt x="3445" y="554"/>
                  <a:pt x="3496" y="586"/>
                </a:cubicBezTo>
                <a:cubicBezTo>
                  <a:pt x="3554" y="623"/>
                  <a:pt x="3647" y="614"/>
                  <a:pt x="3704" y="582"/>
                </a:cubicBezTo>
                <a:cubicBezTo>
                  <a:pt x="3776" y="541"/>
                  <a:pt x="3820" y="464"/>
                  <a:pt x="3835" y="385"/>
                </a:cubicBezTo>
                <a:cubicBezTo>
                  <a:pt x="3855" y="279"/>
                  <a:pt x="3824" y="192"/>
                  <a:pt x="3795" y="92"/>
                </a:cubicBezTo>
                <a:cubicBezTo>
                  <a:pt x="3786" y="63"/>
                  <a:pt x="3780" y="28"/>
                  <a:pt x="3772" y="0"/>
                </a:cubicBezTo>
                <a:cubicBezTo>
                  <a:pt x="3772" y="137"/>
                  <a:pt x="3766" y="273"/>
                  <a:pt x="3764" y="410"/>
                </a:cubicBezTo>
                <a:cubicBezTo>
                  <a:pt x="3763" y="459"/>
                  <a:pt x="3754" y="525"/>
                  <a:pt x="3807" y="551"/>
                </a:cubicBezTo>
                <a:cubicBezTo>
                  <a:pt x="3853" y="574"/>
                  <a:pt x="3901" y="547"/>
                  <a:pt x="3934" y="517"/>
                </a:cubicBezTo>
                <a:cubicBezTo>
                  <a:pt x="3989" y="468"/>
                  <a:pt x="4014" y="400"/>
                  <a:pt x="4042" y="333"/>
                </a:cubicBezTo>
                <a:cubicBezTo>
                  <a:pt x="4044" y="328"/>
                  <a:pt x="4051" y="315"/>
                  <a:pt x="4054" y="309"/>
                </a:cubicBezTo>
                <a:cubicBezTo>
                  <a:pt x="4054" y="374"/>
                  <a:pt x="4049" y="437"/>
                  <a:pt x="4048" y="502"/>
                </a:cubicBezTo>
                <a:cubicBezTo>
                  <a:pt x="4048" y="522"/>
                  <a:pt x="4052" y="534"/>
                  <a:pt x="4056" y="551"/>
                </a:cubicBezTo>
                <a:moveTo>
                  <a:pt x="3984" y="193"/>
                </a:moveTo>
                <a:cubicBezTo>
                  <a:pt x="3979" y="165"/>
                  <a:pt x="3980" y="132"/>
                  <a:pt x="3981" y="117"/>
                </a:cubicBezTo>
                <a:cubicBezTo>
                  <a:pt x="4017" y="140"/>
                  <a:pt x="4037" y="156"/>
                  <a:pt x="4059" y="203"/>
                </a:cubicBezTo>
                <a:cubicBezTo>
                  <a:pt x="4079" y="247"/>
                  <a:pt x="4088" y="298"/>
                  <a:pt x="4114" y="339"/>
                </a:cubicBezTo>
                <a:cubicBezTo>
                  <a:pt x="4142" y="383"/>
                  <a:pt x="4170" y="382"/>
                  <a:pt x="4217" y="384"/>
                </a:cubicBezTo>
                <a:cubicBezTo>
                  <a:pt x="4263" y="386"/>
                  <a:pt x="4276" y="394"/>
                  <a:pt x="4302" y="436"/>
                </a:cubicBezTo>
                <a:cubicBezTo>
                  <a:pt x="4324" y="472"/>
                  <a:pt x="4333" y="512"/>
                  <a:pt x="4357" y="547"/>
                </a:cubicBezTo>
                <a:cubicBezTo>
                  <a:pt x="4362" y="550"/>
                  <a:pt x="4363" y="551"/>
                  <a:pt x="4366" y="553"/>
                </a:cubicBezTo>
                <a:cubicBezTo>
                  <a:pt x="4385" y="539"/>
                  <a:pt x="4398" y="534"/>
                  <a:pt x="4417" y="512"/>
                </a:cubicBezTo>
                <a:cubicBezTo>
                  <a:pt x="4436" y="490"/>
                  <a:pt x="4471" y="415"/>
                  <a:pt x="4503" y="409"/>
                </a:cubicBezTo>
                <a:cubicBezTo>
                  <a:pt x="4530" y="404"/>
                  <a:pt x="4551" y="436"/>
                  <a:pt x="4572" y="447"/>
                </a:cubicBezTo>
                <a:cubicBezTo>
                  <a:pt x="4668" y="497"/>
                  <a:pt x="4805" y="519"/>
                  <a:pt x="4912" y="502"/>
                </a:cubicBezTo>
                <a:cubicBezTo>
                  <a:pt x="4969" y="492"/>
                  <a:pt x="4971" y="454"/>
                  <a:pt x="4975" y="407"/>
                </a:cubicBezTo>
                <a:cubicBezTo>
                  <a:pt x="4980" y="348"/>
                  <a:pt x="4887" y="302"/>
                  <a:pt x="4842" y="289"/>
                </a:cubicBezTo>
                <a:cubicBezTo>
                  <a:pt x="4778" y="271"/>
                  <a:pt x="4711" y="277"/>
                  <a:pt x="4666" y="329"/>
                </a:cubicBezTo>
                <a:cubicBezTo>
                  <a:pt x="4633" y="367"/>
                  <a:pt x="4629" y="426"/>
                  <a:pt x="4648" y="471"/>
                </a:cubicBezTo>
                <a:cubicBezTo>
                  <a:pt x="4666" y="512"/>
                  <a:pt x="4744" y="532"/>
                  <a:pt x="4784" y="537"/>
                </a:cubicBezTo>
                <a:cubicBezTo>
                  <a:pt x="4810" y="540"/>
                  <a:pt x="4835" y="536"/>
                  <a:pt x="4860" y="537"/>
                </a:cubicBezTo>
                <a:cubicBezTo>
                  <a:pt x="4877" y="538"/>
                  <a:pt x="4883" y="527"/>
                  <a:pt x="4903" y="540"/>
                </a:cubicBezTo>
                <a:cubicBezTo>
                  <a:pt x="4954" y="572"/>
                  <a:pt x="4961" y="687"/>
                  <a:pt x="4964" y="737"/>
                </a:cubicBezTo>
                <a:cubicBezTo>
                  <a:pt x="4969" y="813"/>
                  <a:pt x="4974" y="900"/>
                  <a:pt x="4928" y="966"/>
                </a:cubicBezTo>
                <a:cubicBezTo>
                  <a:pt x="4902" y="1002"/>
                  <a:pt x="4852" y="1032"/>
                  <a:pt x="4806" y="1021"/>
                </a:cubicBezTo>
                <a:cubicBezTo>
                  <a:pt x="4761" y="1010"/>
                  <a:pt x="4771" y="971"/>
                  <a:pt x="4769" y="933"/>
                </a:cubicBezTo>
                <a:cubicBezTo>
                  <a:pt x="4765" y="858"/>
                  <a:pt x="4823" y="809"/>
                  <a:pt x="4878" y="765"/>
                </a:cubicBezTo>
                <a:cubicBezTo>
                  <a:pt x="5002" y="666"/>
                  <a:pt x="5146" y="617"/>
                  <a:pt x="5295" y="568"/>
                </a:cubicBezTo>
                <a:moveTo>
                  <a:pt x="5983" y="232"/>
                </a:moveTo>
                <a:cubicBezTo>
                  <a:pt x="5984" y="278"/>
                  <a:pt x="5990" y="318"/>
                  <a:pt x="5998" y="364"/>
                </a:cubicBezTo>
                <a:cubicBezTo>
                  <a:pt x="6014" y="457"/>
                  <a:pt x="6033" y="551"/>
                  <a:pt x="6065" y="640"/>
                </a:cubicBezTo>
                <a:cubicBezTo>
                  <a:pt x="6078" y="677"/>
                  <a:pt x="6096" y="708"/>
                  <a:pt x="6116" y="741"/>
                </a:cubicBezTo>
                <a:moveTo>
                  <a:pt x="5788" y="468"/>
                </a:moveTo>
                <a:cubicBezTo>
                  <a:pt x="5901" y="443"/>
                  <a:pt x="6012" y="436"/>
                  <a:pt x="6128" y="432"/>
                </a:cubicBezTo>
                <a:cubicBezTo>
                  <a:pt x="6224" y="429"/>
                  <a:pt x="6361" y="406"/>
                  <a:pt x="6453" y="440"/>
                </a:cubicBezTo>
                <a:cubicBezTo>
                  <a:pt x="6502" y="458"/>
                  <a:pt x="6497" y="520"/>
                  <a:pt x="6477" y="557"/>
                </a:cubicBezTo>
                <a:cubicBezTo>
                  <a:pt x="6452" y="603"/>
                  <a:pt x="6408" y="637"/>
                  <a:pt x="6380" y="681"/>
                </a:cubicBezTo>
                <a:cubicBezTo>
                  <a:pt x="6375" y="687"/>
                  <a:pt x="6373" y="687"/>
                  <a:pt x="6374" y="692"/>
                </a:cubicBezTo>
                <a:cubicBezTo>
                  <a:pt x="6412" y="676"/>
                  <a:pt x="6440" y="657"/>
                  <a:pt x="6472" y="629"/>
                </a:cubicBezTo>
                <a:cubicBezTo>
                  <a:pt x="6524" y="583"/>
                  <a:pt x="6570" y="528"/>
                  <a:pt x="6565" y="457"/>
                </a:cubicBezTo>
                <a:cubicBezTo>
                  <a:pt x="6562" y="413"/>
                  <a:pt x="6491" y="413"/>
                  <a:pt x="6459" y="422"/>
                </a:cubicBezTo>
                <a:cubicBezTo>
                  <a:pt x="6409" y="435"/>
                  <a:pt x="6374" y="472"/>
                  <a:pt x="6337" y="50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43" name="Freeform 9"/>
          <p:cNvSpPr/>
          <p:nvPr/>
        </p:nvSpPr>
        <p:spPr>
          <a:xfrm>
            <a:off x="3753000" y="1049400"/>
            <a:ext cx="1182960" cy="275040"/>
          </a:xfrm>
          <a:custGeom>
            <a:avLst/>
            <a:gdLst/>
            <a:ahLst/>
            <a:rect l="0" t="0" r="r" b="b"/>
            <a:pathLst>
              <a:path w="3286" h="764">
                <a:moveTo>
                  <a:pt x="236" y="243"/>
                </a:moveTo>
                <a:cubicBezTo>
                  <a:pt x="236" y="205"/>
                  <a:pt x="222" y="215"/>
                  <a:pt x="184" y="216"/>
                </a:cubicBezTo>
                <a:cubicBezTo>
                  <a:pt x="135" y="217"/>
                  <a:pt x="72" y="226"/>
                  <a:pt x="41" y="270"/>
                </a:cubicBezTo>
                <a:cubicBezTo>
                  <a:pt x="13" y="310"/>
                  <a:pt x="57" y="339"/>
                  <a:pt x="86" y="356"/>
                </a:cubicBezTo>
                <a:cubicBezTo>
                  <a:pt x="138" y="389"/>
                  <a:pt x="206" y="407"/>
                  <a:pt x="247" y="454"/>
                </a:cubicBezTo>
                <a:cubicBezTo>
                  <a:pt x="280" y="492"/>
                  <a:pt x="257" y="527"/>
                  <a:pt x="220" y="543"/>
                </a:cubicBezTo>
                <a:cubicBezTo>
                  <a:pt x="175" y="563"/>
                  <a:pt x="89" y="575"/>
                  <a:pt x="41" y="560"/>
                </a:cubicBezTo>
                <a:cubicBezTo>
                  <a:pt x="3" y="548"/>
                  <a:pt x="4" y="525"/>
                  <a:pt x="0" y="494"/>
                </a:cubicBezTo>
                <a:moveTo>
                  <a:pt x="737" y="222"/>
                </a:moveTo>
                <a:cubicBezTo>
                  <a:pt x="656" y="240"/>
                  <a:pt x="583" y="276"/>
                  <a:pt x="508" y="312"/>
                </a:cubicBezTo>
                <a:cubicBezTo>
                  <a:pt x="453" y="338"/>
                  <a:pt x="402" y="361"/>
                  <a:pt x="369" y="414"/>
                </a:cubicBezTo>
                <a:cubicBezTo>
                  <a:pt x="369" y="418"/>
                  <a:pt x="369" y="423"/>
                  <a:pt x="369" y="427"/>
                </a:cubicBezTo>
                <a:cubicBezTo>
                  <a:pt x="423" y="433"/>
                  <a:pt x="485" y="440"/>
                  <a:pt x="538" y="428"/>
                </a:cubicBezTo>
                <a:cubicBezTo>
                  <a:pt x="615" y="411"/>
                  <a:pt x="688" y="361"/>
                  <a:pt x="733" y="297"/>
                </a:cubicBezTo>
                <a:cubicBezTo>
                  <a:pt x="733" y="296"/>
                  <a:pt x="733" y="295"/>
                  <a:pt x="733" y="294"/>
                </a:cubicBezTo>
                <a:cubicBezTo>
                  <a:pt x="733" y="341"/>
                  <a:pt x="732" y="379"/>
                  <a:pt x="782" y="404"/>
                </a:cubicBezTo>
                <a:cubicBezTo>
                  <a:pt x="796" y="410"/>
                  <a:pt x="837" y="418"/>
                  <a:pt x="849" y="403"/>
                </a:cubicBezTo>
                <a:cubicBezTo>
                  <a:pt x="866" y="380"/>
                  <a:pt x="870" y="334"/>
                  <a:pt x="880" y="309"/>
                </a:cubicBezTo>
                <a:cubicBezTo>
                  <a:pt x="895" y="274"/>
                  <a:pt x="918" y="218"/>
                  <a:pt x="964" y="222"/>
                </a:cubicBezTo>
                <a:cubicBezTo>
                  <a:pt x="1005" y="225"/>
                  <a:pt x="1012" y="272"/>
                  <a:pt x="1016" y="309"/>
                </a:cubicBezTo>
                <a:cubicBezTo>
                  <a:pt x="1020" y="347"/>
                  <a:pt x="1019" y="388"/>
                  <a:pt x="1003" y="422"/>
                </a:cubicBezTo>
                <a:cubicBezTo>
                  <a:pt x="995" y="429"/>
                  <a:pt x="994" y="429"/>
                  <a:pt x="991" y="434"/>
                </a:cubicBezTo>
                <a:cubicBezTo>
                  <a:pt x="1016" y="407"/>
                  <a:pt x="1042" y="377"/>
                  <a:pt x="1071" y="353"/>
                </a:cubicBezTo>
                <a:cubicBezTo>
                  <a:pt x="1114" y="317"/>
                  <a:pt x="1169" y="269"/>
                  <a:pt x="1225" y="255"/>
                </a:cubicBezTo>
                <a:cubicBezTo>
                  <a:pt x="1243" y="254"/>
                  <a:pt x="1247" y="254"/>
                  <a:pt x="1258" y="254"/>
                </a:cubicBezTo>
                <a:cubicBezTo>
                  <a:pt x="1260" y="283"/>
                  <a:pt x="1265" y="306"/>
                  <a:pt x="1252" y="334"/>
                </a:cubicBezTo>
                <a:cubicBezTo>
                  <a:pt x="1248" y="342"/>
                  <a:pt x="1241" y="355"/>
                  <a:pt x="1237" y="363"/>
                </a:cubicBezTo>
                <a:cubicBezTo>
                  <a:pt x="1258" y="346"/>
                  <a:pt x="1281" y="327"/>
                  <a:pt x="1303" y="309"/>
                </a:cubicBezTo>
                <a:cubicBezTo>
                  <a:pt x="1324" y="292"/>
                  <a:pt x="1364" y="247"/>
                  <a:pt x="1396" y="254"/>
                </a:cubicBezTo>
                <a:cubicBezTo>
                  <a:pt x="1425" y="261"/>
                  <a:pt x="1429" y="298"/>
                  <a:pt x="1440" y="326"/>
                </a:cubicBezTo>
                <a:cubicBezTo>
                  <a:pt x="1454" y="361"/>
                  <a:pt x="1471" y="399"/>
                  <a:pt x="1506" y="417"/>
                </a:cubicBezTo>
                <a:cubicBezTo>
                  <a:pt x="1514" y="419"/>
                  <a:pt x="1521" y="422"/>
                  <a:pt x="1529" y="424"/>
                </a:cubicBezTo>
                <a:moveTo>
                  <a:pt x="1669" y="297"/>
                </a:moveTo>
                <a:cubicBezTo>
                  <a:pt x="1679" y="270"/>
                  <a:pt x="1689" y="227"/>
                  <a:pt x="1715" y="210"/>
                </a:cubicBezTo>
                <a:cubicBezTo>
                  <a:pt x="1719" y="209"/>
                  <a:pt x="1723" y="209"/>
                  <a:pt x="1727" y="208"/>
                </a:cubicBezTo>
                <a:cubicBezTo>
                  <a:pt x="1749" y="241"/>
                  <a:pt x="1762" y="283"/>
                  <a:pt x="1767" y="336"/>
                </a:cubicBezTo>
                <a:cubicBezTo>
                  <a:pt x="1776" y="440"/>
                  <a:pt x="1771" y="542"/>
                  <a:pt x="1773" y="645"/>
                </a:cubicBezTo>
                <a:cubicBezTo>
                  <a:pt x="1774" y="684"/>
                  <a:pt x="1776" y="724"/>
                  <a:pt x="1776" y="763"/>
                </a:cubicBezTo>
                <a:cubicBezTo>
                  <a:pt x="1745" y="717"/>
                  <a:pt x="1715" y="672"/>
                  <a:pt x="1693" y="619"/>
                </a:cubicBezTo>
                <a:cubicBezTo>
                  <a:pt x="1667" y="558"/>
                  <a:pt x="1637" y="471"/>
                  <a:pt x="1655" y="403"/>
                </a:cubicBezTo>
                <a:cubicBezTo>
                  <a:pt x="1674" y="321"/>
                  <a:pt x="1762" y="269"/>
                  <a:pt x="1833" y="243"/>
                </a:cubicBezTo>
                <a:cubicBezTo>
                  <a:pt x="1889" y="222"/>
                  <a:pt x="1999" y="199"/>
                  <a:pt x="2058" y="227"/>
                </a:cubicBezTo>
                <a:cubicBezTo>
                  <a:pt x="2096" y="245"/>
                  <a:pt x="2102" y="310"/>
                  <a:pt x="2083" y="343"/>
                </a:cubicBezTo>
                <a:cubicBezTo>
                  <a:pt x="2057" y="389"/>
                  <a:pt x="1996" y="412"/>
                  <a:pt x="1952" y="431"/>
                </a:cubicBezTo>
                <a:cubicBezTo>
                  <a:pt x="1936" y="438"/>
                  <a:pt x="1920" y="443"/>
                  <a:pt x="1904" y="448"/>
                </a:cubicBezTo>
                <a:moveTo>
                  <a:pt x="2337" y="0"/>
                </a:moveTo>
                <a:cubicBezTo>
                  <a:pt x="2311" y="47"/>
                  <a:pt x="2290" y="99"/>
                  <a:pt x="2274" y="152"/>
                </a:cubicBezTo>
                <a:cubicBezTo>
                  <a:pt x="2250" y="232"/>
                  <a:pt x="2243" y="309"/>
                  <a:pt x="2242" y="394"/>
                </a:cubicBezTo>
                <a:cubicBezTo>
                  <a:pt x="2242" y="452"/>
                  <a:pt x="2235" y="513"/>
                  <a:pt x="2259" y="568"/>
                </a:cubicBezTo>
                <a:cubicBezTo>
                  <a:pt x="2273" y="590"/>
                  <a:pt x="2275" y="596"/>
                  <a:pt x="2291" y="603"/>
                </a:cubicBezTo>
                <a:moveTo>
                  <a:pt x="2473" y="292"/>
                </a:moveTo>
                <a:cubicBezTo>
                  <a:pt x="2503" y="292"/>
                  <a:pt x="2509" y="299"/>
                  <a:pt x="2528" y="323"/>
                </a:cubicBezTo>
                <a:cubicBezTo>
                  <a:pt x="2559" y="362"/>
                  <a:pt x="2588" y="394"/>
                  <a:pt x="2640" y="400"/>
                </a:cubicBezTo>
                <a:cubicBezTo>
                  <a:pt x="2682" y="405"/>
                  <a:pt x="2722" y="401"/>
                  <a:pt x="2758" y="377"/>
                </a:cubicBezTo>
                <a:cubicBezTo>
                  <a:pt x="2796" y="354"/>
                  <a:pt x="2822" y="318"/>
                  <a:pt x="2835" y="275"/>
                </a:cubicBezTo>
                <a:cubicBezTo>
                  <a:pt x="2843" y="249"/>
                  <a:pt x="2841" y="223"/>
                  <a:pt x="2841" y="196"/>
                </a:cubicBezTo>
                <a:cubicBezTo>
                  <a:pt x="2787" y="193"/>
                  <a:pt x="2755" y="204"/>
                  <a:pt x="2698" y="241"/>
                </a:cubicBezTo>
                <a:cubicBezTo>
                  <a:pt x="2599" y="305"/>
                  <a:pt x="2483" y="395"/>
                  <a:pt x="2437" y="508"/>
                </a:cubicBezTo>
                <a:cubicBezTo>
                  <a:pt x="2419" y="552"/>
                  <a:pt x="2419" y="602"/>
                  <a:pt x="2467" y="622"/>
                </a:cubicBezTo>
                <a:cubicBezTo>
                  <a:pt x="2511" y="641"/>
                  <a:pt x="2592" y="635"/>
                  <a:pt x="2638" y="626"/>
                </a:cubicBezTo>
                <a:cubicBezTo>
                  <a:pt x="2685" y="617"/>
                  <a:pt x="2733" y="596"/>
                  <a:pt x="2771" y="567"/>
                </a:cubicBezTo>
                <a:cubicBezTo>
                  <a:pt x="2783" y="557"/>
                  <a:pt x="2787" y="554"/>
                  <a:pt x="2786" y="543"/>
                </a:cubicBezTo>
                <a:moveTo>
                  <a:pt x="3126" y="387"/>
                </a:moveTo>
                <a:cubicBezTo>
                  <a:pt x="3098" y="363"/>
                  <a:pt x="3085" y="361"/>
                  <a:pt x="3039" y="360"/>
                </a:cubicBezTo>
                <a:cubicBezTo>
                  <a:pt x="3003" y="360"/>
                  <a:pt x="2958" y="367"/>
                  <a:pt x="2935" y="401"/>
                </a:cubicBezTo>
                <a:cubicBezTo>
                  <a:pt x="2933" y="407"/>
                  <a:pt x="2930" y="414"/>
                  <a:pt x="2928" y="420"/>
                </a:cubicBezTo>
                <a:cubicBezTo>
                  <a:pt x="2933" y="474"/>
                  <a:pt x="2971" y="477"/>
                  <a:pt x="3020" y="494"/>
                </a:cubicBezTo>
                <a:cubicBezTo>
                  <a:pt x="3098" y="521"/>
                  <a:pt x="3182" y="535"/>
                  <a:pt x="3257" y="569"/>
                </a:cubicBezTo>
                <a:cubicBezTo>
                  <a:pt x="3278" y="582"/>
                  <a:pt x="3285" y="583"/>
                  <a:pt x="3285" y="599"/>
                </a:cubicBezTo>
                <a:cubicBezTo>
                  <a:pt x="3219" y="621"/>
                  <a:pt x="3148" y="631"/>
                  <a:pt x="3069" y="634"/>
                </a:cubicBezTo>
                <a:cubicBezTo>
                  <a:pt x="2964" y="639"/>
                  <a:pt x="2854" y="628"/>
                  <a:pt x="2750" y="647"/>
                </a:cubicBezTo>
                <a:cubicBezTo>
                  <a:pt x="2731" y="653"/>
                  <a:pt x="2723" y="649"/>
                  <a:pt x="2725" y="66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44" name="Freeform 10"/>
          <p:cNvSpPr/>
          <p:nvPr/>
        </p:nvSpPr>
        <p:spPr>
          <a:xfrm>
            <a:off x="5256720" y="1136520"/>
            <a:ext cx="399960" cy="258120"/>
          </a:xfrm>
          <a:custGeom>
            <a:avLst/>
            <a:gdLst/>
            <a:ahLst/>
            <a:rect l="0" t="0" r="r" b="b"/>
            <a:pathLst>
              <a:path w="1111" h="717">
                <a:moveTo>
                  <a:pt x="327" y="198"/>
                </a:moveTo>
                <a:cubicBezTo>
                  <a:pt x="298" y="161"/>
                  <a:pt x="236" y="167"/>
                  <a:pt x="185" y="170"/>
                </a:cubicBezTo>
                <a:cubicBezTo>
                  <a:pt x="120" y="174"/>
                  <a:pt x="38" y="191"/>
                  <a:pt x="19" y="265"/>
                </a:cubicBezTo>
                <a:cubicBezTo>
                  <a:pt x="0" y="339"/>
                  <a:pt x="76" y="373"/>
                  <a:pt x="133" y="388"/>
                </a:cubicBezTo>
                <a:cubicBezTo>
                  <a:pt x="205" y="407"/>
                  <a:pt x="320" y="418"/>
                  <a:pt x="393" y="397"/>
                </a:cubicBezTo>
                <a:cubicBezTo>
                  <a:pt x="440" y="384"/>
                  <a:pt x="482" y="321"/>
                  <a:pt x="456" y="272"/>
                </a:cubicBezTo>
                <a:cubicBezTo>
                  <a:pt x="421" y="207"/>
                  <a:pt x="326" y="169"/>
                  <a:pt x="262" y="151"/>
                </a:cubicBezTo>
                <a:cubicBezTo>
                  <a:pt x="224" y="140"/>
                  <a:pt x="111" y="131"/>
                  <a:pt x="150" y="140"/>
                </a:cubicBezTo>
                <a:cubicBezTo>
                  <a:pt x="194" y="145"/>
                  <a:pt x="212" y="146"/>
                  <a:pt x="243" y="147"/>
                </a:cubicBezTo>
                <a:moveTo>
                  <a:pt x="603" y="114"/>
                </a:moveTo>
                <a:cubicBezTo>
                  <a:pt x="645" y="88"/>
                  <a:pt x="668" y="73"/>
                  <a:pt x="688" y="27"/>
                </a:cubicBezTo>
                <a:cubicBezTo>
                  <a:pt x="692" y="19"/>
                  <a:pt x="700" y="6"/>
                  <a:pt x="703" y="0"/>
                </a:cubicBezTo>
                <a:cubicBezTo>
                  <a:pt x="729" y="28"/>
                  <a:pt x="737" y="56"/>
                  <a:pt x="745" y="100"/>
                </a:cubicBezTo>
                <a:cubicBezTo>
                  <a:pt x="775" y="257"/>
                  <a:pt x="746" y="425"/>
                  <a:pt x="796" y="578"/>
                </a:cubicBezTo>
                <a:cubicBezTo>
                  <a:pt x="818" y="646"/>
                  <a:pt x="861" y="698"/>
                  <a:pt x="934" y="707"/>
                </a:cubicBezTo>
                <a:cubicBezTo>
                  <a:pt x="974" y="712"/>
                  <a:pt x="1031" y="716"/>
                  <a:pt x="1044" y="666"/>
                </a:cubicBezTo>
                <a:cubicBezTo>
                  <a:pt x="1060" y="602"/>
                  <a:pt x="1013" y="557"/>
                  <a:pt x="967" y="522"/>
                </a:cubicBezTo>
                <a:cubicBezTo>
                  <a:pt x="918" y="483"/>
                  <a:pt x="859" y="458"/>
                  <a:pt x="813" y="419"/>
                </a:cubicBezTo>
                <a:cubicBezTo>
                  <a:pt x="813" y="418"/>
                  <a:pt x="813" y="416"/>
                  <a:pt x="813" y="415"/>
                </a:cubicBezTo>
                <a:cubicBezTo>
                  <a:pt x="851" y="395"/>
                  <a:pt x="895" y="381"/>
                  <a:pt x="944" y="372"/>
                </a:cubicBezTo>
                <a:cubicBezTo>
                  <a:pt x="1025" y="358"/>
                  <a:pt x="1055" y="352"/>
                  <a:pt x="1110" y="34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45" name="Freeform 11"/>
          <p:cNvSpPr/>
          <p:nvPr/>
        </p:nvSpPr>
        <p:spPr>
          <a:xfrm>
            <a:off x="5932440" y="1065960"/>
            <a:ext cx="973800" cy="223560"/>
          </a:xfrm>
          <a:custGeom>
            <a:avLst/>
            <a:gdLst/>
            <a:ahLst/>
            <a:rect l="0" t="0" r="r" b="b"/>
            <a:pathLst>
              <a:path w="2705" h="621">
                <a:moveTo>
                  <a:pt x="112" y="202"/>
                </a:moveTo>
                <a:cubicBezTo>
                  <a:pt x="140" y="206"/>
                  <a:pt x="139" y="211"/>
                  <a:pt x="142" y="251"/>
                </a:cubicBezTo>
                <a:cubicBezTo>
                  <a:pt x="147" y="333"/>
                  <a:pt x="135" y="409"/>
                  <a:pt x="118" y="488"/>
                </a:cubicBezTo>
                <a:cubicBezTo>
                  <a:pt x="109" y="531"/>
                  <a:pt x="102" y="577"/>
                  <a:pt x="88" y="618"/>
                </a:cubicBezTo>
                <a:cubicBezTo>
                  <a:pt x="87" y="619"/>
                  <a:pt x="85" y="619"/>
                  <a:pt x="84" y="620"/>
                </a:cubicBezTo>
                <a:cubicBezTo>
                  <a:pt x="66" y="593"/>
                  <a:pt x="47" y="556"/>
                  <a:pt x="41" y="515"/>
                </a:cubicBezTo>
                <a:cubicBezTo>
                  <a:pt x="32" y="453"/>
                  <a:pt x="32" y="389"/>
                  <a:pt x="56" y="331"/>
                </a:cubicBezTo>
                <a:cubicBezTo>
                  <a:pt x="80" y="272"/>
                  <a:pt x="119" y="213"/>
                  <a:pt x="163" y="169"/>
                </a:cubicBezTo>
                <a:cubicBezTo>
                  <a:pt x="188" y="144"/>
                  <a:pt x="240" y="111"/>
                  <a:pt x="278" y="132"/>
                </a:cubicBezTo>
                <a:cubicBezTo>
                  <a:pt x="368" y="182"/>
                  <a:pt x="426" y="322"/>
                  <a:pt x="484" y="401"/>
                </a:cubicBezTo>
                <a:cubicBezTo>
                  <a:pt x="523" y="455"/>
                  <a:pt x="568" y="504"/>
                  <a:pt x="608" y="556"/>
                </a:cubicBezTo>
                <a:cubicBezTo>
                  <a:pt x="610" y="559"/>
                  <a:pt x="612" y="563"/>
                  <a:pt x="614" y="566"/>
                </a:cubicBezTo>
                <a:moveTo>
                  <a:pt x="0" y="342"/>
                </a:moveTo>
                <a:cubicBezTo>
                  <a:pt x="46" y="340"/>
                  <a:pt x="104" y="340"/>
                  <a:pt x="153" y="340"/>
                </a:cubicBezTo>
                <a:cubicBezTo>
                  <a:pt x="327" y="340"/>
                  <a:pt x="502" y="340"/>
                  <a:pt x="676" y="340"/>
                </a:cubicBezTo>
                <a:moveTo>
                  <a:pt x="943" y="186"/>
                </a:moveTo>
                <a:cubicBezTo>
                  <a:pt x="937" y="170"/>
                  <a:pt x="938" y="165"/>
                  <a:pt x="925" y="152"/>
                </a:cubicBezTo>
                <a:cubicBezTo>
                  <a:pt x="923" y="151"/>
                  <a:pt x="922" y="151"/>
                  <a:pt x="921" y="151"/>
                </a:cubicBezTo>
                <a:cubicBezTo>
                  <a:pt x="913" y="190"/>
                  <a:pt x="909" y="225"/>
                  <a:pt x="909" y="264"/>
                </a:cubicBezTo>
                <a:cubicBezTo>
                  <a:pt x="908" y="324"/>
                  <a:pt x="903" y="376"/>
                  <a:pt x="940" y="425"/>
                </a:cubicBezTo>
                <a:cubicBezTo>
                  <a:pt x="981" y="481"/>
                  <a:pt x="1045" y="493"/>
                  <a:pt x="1110" y="497"/>
                </a:cubicBezTo>
                <a:cubicBezTo>
                  <a:pt x="1203" y="502"/>
                  <a:pt x="1290" y="494"/>
                  <a:pt x="1366" y="437"/>
                </a:cubicBezTo>
                <a:cubicBezTo>
                  <a:pt x="1423" y="395"/>
                  <a:pt x="1428" y="338"/>
                  <a:pt x="1427" y="272"/>
                </a:cubicBezTo>
                <a:cubicBezTo>
                  <a:pt x="1426" y="225"/>
                  <a:pt x="1410" y="188"/>
                  <a:pt x="1378" y="153"/>
                </a:cubicBezTo>
                <a:cubicBezTo>
                  <a:pt x="1365" y="139"/>
                  <a:pt x="1364" y="144"/>
                  <a:pt x="1351" y="139"/>
                </a:cubicBezTo>
                <a:moveTo>
                  <a:pt x="1863" y="71"/>
                </a:moveTo>
                <a:cubicBezTo>
                  <a:pt x="1863" y="96"/>
                  <a:pt x="1863" y="113"/>
                  <a:pt x="1866" y="139"/>
                </a:cubicBezTo>
                <a:cubicBezTo>
                  <a:pt x="1873" y="199"/>
                  <a:pt x="1883" y="255"/>
                  <a:pt x="1910" y="310"/>
                </a:cubicBezTo>
                <a:cubicBezTo>
                  <a:pt x="1922" y="336"/>
                  <a:pt x="1945" y="375"/>
                  <a:pt x="1973" y="386"/>
                </a:cubicBezTo>
                <a:cubicBezTo>
                  <a:pt x="1976" y="386"/>
                  <a:pt x="1977" y="386"/>
                  <a:pt x="1979" y="386"/>
                </a:cubicBezTo>
                <a:moveTo>
                  <a:pt x="1857" y="105"/>
                </a:moveTo>
                <a:cubicBezTo>
                  <a:pt x="1854" y="80"/>
                  <a:pt x="1839" y="37"/>
                  <a:pt x="1866" y="20"/>
                </a:cubicBezTo>
                <a:cubicBezTo>
                  <a:pt x="1898" y="0"/>
                  <a:pt x="1974" y="9"/>
                  <a:pt x="2009" y="12"/>
                </a:cubicBezTo>
                <a:cubicBezTo>
                  <a:pt x="2071" y="18"/>
                  <a:pt x="2132" y="43"/>
                  <a:pt x="2175" y="88"/>
                </a:cubicBezTo>
                <a:cubicBezTo>
                  <a:pt x="2196" y="110"/>
                  <a:pt x="2206" y="148"/>
                  <a:pt x="2179" y="169"/>
                </a:cubicBezTo>
                <a:cubicBezTo>
                  <a:pt x="2157" y="186"/>
                  <a:pt x="2125" y="198"/>
                  <a:pt x="2101" y="214"/>
                </a:cubicBezTo>
                <a:cubicBezTo>
                  <a:pt x="2113" y="239"/>
                  <a:pt x="2090" y="231"/>
                  <a:pt x="2134" y="247"/>
                </a:cubicBezTo>
                <a:cubicBezTo>
                  <a:pt x="2176" y="263"/>
                  <a:pt x="2260" y="269"/>
                  <a:pt x="2286" y="313"/>
                </a:cubicBezTo>
                <a:cubicBezTo>
                  <a:pt x="2312" y="359"/>
                  <a:pt x="2252" y="382"/>
                  <a:pt x="2224" y="396"/>
                </a:cubicBezTo>
                <a:cubicBezTo>
                  <a:pt x="2163" y="428"/>
                  <a:pt x="2099" y="451"/>
                  <a:pt x="2032" y="468"/>
                </a:cubicBezTo>
                <a:cubicBezTo>
                  <a:pt x="2018" y="471"/>
                  <a:pt x="1959" y="485"/>
                  <a:pt x="1949" y="472"/>
                </a:cubicBezTo>
                <a:cubicBezTo>
                  <a:pt x="1949" y="462"/>
                  <a:pt x="1949" y="458"/>
                  <a:pt x="1949" y="451"/>
                </a:cubicBezTo>
                <a:moveTo>
                  <a:pt x="2643" y="443"/>
                </a:moveTo>
                <a:cubicBezTo>
                  <a:pt x="2660" y="447"/>
                  <a:pt x="2686" y="451"/>
                  <a:pt x="2698" y="468"/>
                </a:cubicBezTo>
                <a:cubicBezTo>
                  <a:pt x="2704" y="476"/>
                  <a:pt x="2704" y="503"/>
                  <a:pt x="2701" y="512"/>
                </a:cubicBezTo>
                <a:cubicBezTo>
                  <a:pt x="2697" y="525"/>
                  <a:pt x="2684" y="529"/>
                  <a:pt x="2672" y="530"/>
                </a:cubicBezTo>
                <a:cubicBezTo>
                  <a:pt x="2668" y="530"/>
                  <a:pt x="2667" y="530"/>
                  <a:pt x="2665" y="530"/>
                </a:cubicBezTo>
                <a:cubicBezTo>
                  <a:pt x="2665" y="511"/>
                  <a:pt x="2662" y="496"/>
                  <a:pt x="2675" y="480"/>
                </a:cubicBezTo>
                <a:cubicBezTo>
                  <a:pt x="2683" y="473"/>
                  <a:pt x="2690" y="465"/>
                  <a:pt x="2698" y="45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46" name="Freeform 12"/>
          <p:cNvSpPr/>
          <p:nvPr/>
        </p:nvSpPr>
        <p:spPr>
          <a:xfrm>
            <a:off x="262080" y="2119680"/>
            <a:ext cx="777240" cy="247680"/>
          </a:xfrm>
          <a:custGeom>
            <a:avLst/>
            <a:gdLst/>
            <a:ahLst/>
            <a:rect l="0" t="0" r="r" b="b"/>
            <a:pathLst>
              <a:path w="2159" h="688">
                <a:moveTo>
                  <a:pt x="274" y="133"/>
                </a:moveTo>
                <a:cubicBezTo>
                  <a:pt x="258" y="144"/>
                  <a:pt x="252" y="134"/>
                  <a:pt x="243" y="164"/>
                </a:cubicBezTo>
                <a:cubicBezTo>
                  <a:pt x="219" y="245"/>
                  <a:pt x="213" y="332"/>
                  <a:pt x="188" y="413"/>
                </a:cubicBezTo>
                <a:cubicBezTo>
                  <a:pt x="171" y="467"/>
                  <a:pt x="149" y="518"/>
                  <a:pt x="128" y="569"/>
                </a:cubicBezTo>
                <a:cubicBezTo>
                  <a:pt x="115" y="602"/>
                  <a:pt x="102" y="638"/>
                  <a:pt x="83" y="668"/>
                </a:cubicBezTo>
                <a:cubicBezTo>
                  <a:pt x="79" y="675"/>
                  <a:pt x="71" y="682"/>
                  <a:pt x="67" y="687"/>
                </a:cubicBezTo>
                <a:cubicBezTo>
                  <a:pt x="67" y="646"/>
                  <a:pt x="68" y="615"/>
                  <a:pt x="79" y="575"/>
                </a:cubicBezTo>
                <a:cubicBezTo>
                  <a:pt x="98" y="505"/>
                  <a:pt x="121" y="433"/>
                  <a:pt x="146" y="364"/>
                </a:cubicBezTo>
                <a:cubicBezTo>
                  <a:pt x="169" y="301"/>
                  <a:pt x="195" y="237"/>
                  <a:pt x="218" y="174"/>
                </a:cubicBezTo>
                <a:cubicBezTo>
                  <a:pt x="224" y="158"/>
                  <a:pt x="231" y="141"/>
                  <a:pt x="237" y="125"/>
                </a:cubicBezTo>
                <a:cubicBezTo>
                  <a:pt x="246" y="181"/>
                  <a:pt x="259" y="237"/>
                  <a:pt x="273" y="293"/>
                </a:cubicBezTo>
                <a:cubicBezTo>
                  <a:pt x="293" y="371"/>
                  <a:pt x="320" y="448"/>
                  <a:pt x="363" y="517"/>
                </a:cubicBezTo>
                <a:cubicBezTo>
                  <a:pt x="404" y="580"/>
                  <a:pt x="462" y="631"/>
                  <a:pt x="533" y="657"/>
                </a:cubicBezTo>
                <a:moveTo>
                  <a:pt x="0" y="591"/>
                </a:moveTo>
                <a:cubicBezTo>
                  <a:pt x="56" y="570"/>
                  <a:pt x="114" y="551"/>
                  <a:pt x="174" y="538"/>
                </a:cubicBezTo>
                <a:cubicBezTo>
                  <a:pt x="303" y="510"/>
                  <a:pt x="430" y="502"/>
                  <a:pt x="561" y="488"/>
                </a:cubicBezTo>
                <a:cubicBezTo>
                  <a:pt x="592" y="484"/>
                  <a:pt x="624" y="480"/>
                  <a:pt x="655" y="476"/>
                </a:cubicBezTo>
                <a:moveTo>
                  <a:pt x="956" y="436"/>
                </a:moveTo>
                <a:cubicBezTo>
                  <a:pt x="995" y="436"/>
                  <a:pt x="1034" y="433"/>
                  <a:pt x="1072" y="431"/>
                </a:cubicBezTo>
                <a:cubicBezTo>
                  <a:pt x="1117" y="428"/>
                  <a:pt x="1160" y="423"/>
                  <a:pt x="1205" y="415"/>
                </a:cubicBezTo>
                <a:moveTo>
                  <a:pt x="1539" y="184"/>
                </a:moveTo>
                <a:cubicBezTo>
                  <a:pt x="1519" y="177"/>
                  <a:pt x="1530" y="188"/>
                  <a:pt x="1530" y="223"/>
                </a:cubicBezTo>
                <a:cubicBezTo>
                  <a:pt x="1530" y="301"/>
                  <a:pt x="1537" y="375"/>
                  <a:pt x="1553" y="451"/>
                </a:cubicBezTo>
                <a:cubicBezTo>
                  <a:pt x="1564" y="506"/>
                  <a:pt x="1579" y="555"/>
                  <a:pt x="1606" y="604"/>
                </a:cubicBezTo>
                <a:cubicBezTo>
                  <a:pt x="1614" y="617"/>
                  <a:pt x="1616" y="620"/>
                  <a:pt x="1624" y="625"/>
                </a:cubicBezTo>
                <a:moveTo>
                  <a:pt x="1508" y="289"/>
                </a:moveTo>
                <a:cubicBezTo>
                  <a:pt x="1513" y="204"/>
                  <a:pt x="1524" y="154"/>
                  <a:pt x="1599" y="101"/>
                </a:cubicBezTo>
                <a:cubicBezTo>
                  <a:pt x="1694" y="34"/>
                  <a:pt x="1826" y="0"/>
                  <a:pt x="1941" y="10"/>
                </a:cubicBezTo>
                <a:cubicBezTo>
                  <a:pt x="2023" y="17"/>
                  <a:pt x="2046" y="103"/>
                  <a:pt x="2014" y="174"/>
                </a:cubicBezTo>
                <a:cubicBezTo>
                  <a:pt x="1974" y="262"/>
                  <a:pt x="1856" y="311"/>
                  <a:pt x="1772" y="342"/>
                </a:cubicBezTo>
                <a:cubicBezTo>
                  <a:pt x="1768" y="343"/>
                  <a:pt x="1764" y="344"/>
                  <a:pt x="1760" y="345"/>
                </a:cubicBezTo>
                <a:cubicBezTo>
                  <a:pt x="1830" y="345"/>
                  <a:pt x="1900" y="334"/>
                  <a:pt x="1971" y="332"/>
                </a:cubicBezTo>
                <a:cubicBezTo>
                  <a:pt x="2030" y="330"/>
                  <a:pt x="2118" y="318"/>
                  <a:pt x="2139" y="391"/>
                </a:cubicBezTo>
                <a:cubicBezTo>
                  <a:pt x="2158" y="457"/>
                  <a:pt x="2103" y="500"/>
                  <a:pt x="2053" y="526"/>
                </a:cubicBezTo>
                <a:cubicBezTo>
                  <a:pt x="1982" y="565"/>
                  <a:pt x="1902" y="578"/>
                  <a:pt x="1823" y="587"/>
                </a:cubicBezTo>
                <a:cubicBezTo>
                  <a:pt x="1792" y="591"/>
                  <a:pt x="1763" y="591"/>
                  <a:pt x="1732" y="59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47" name="Freeform 13"/>
          <p:cNvSpPr/>
          <p:nvPr/>
        </p:nvSpPr>
        <p:spPr>
          <a:xfrm>
            <a:off x="1427040" y="2354400"/>
            <a:ext cx="20880" cy="119520"/>
          </a:xfrm>
          <a:custGeom>
            <a:avLst/>
            <a:gdLst/>
            <a:ahLst/>
            <a:rect l="0" t="0" r="r" b="b"/>
            <a:pathLst>
              <a:path w="58" h="332">
                <a:moveTo>
                  <a:pt x="57" y="0"/>
                </a:moveTo>
                <a:cubicBezTo>
                  <a:pt x="57" y="47"/>
                  <a:pt x="54" y="86"/>
                  <a:pt x="45" y="132"/>
                </a:cubicBezTo>
                <a:cubicBezTo>
                  <a:pt x="32" y="199"/>
                  <a:pt x="14" y="265"/>
                  <a:pt x="0" y="33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48" name="Freeform 14"/>
          <p:cNvSpPr/>
          <p:nvPr/>
        </p:nvSpPr>
        <p:spPr>
          <a:xfrm>
            <a:off x="2057400" y="2127240"/>
            <a:ext cx="663840" cy="220320"/>
          </a:xfrm>
          <a:custGeom>
            <a:avLst/>
            <a:gdLst/>
            <a:ahLst/>
            <a:rect l="0" t="0" r="r" b="b"/>
            <a:pathLst>
              <a:path w="1844" h="612">
                <a:moveTo>
                  <a:pt x="43" y="137"/>
                </a:moveTo>
                <a:cubicBezTo>
                  <a:pt x="28" y="130"/>
                  <a:pt x="14" y="123"/>
                  <a:pt x="0" y="115"/>
                </a:cubicBezTo>
                <a:cubicBezTo>
                  <a:pt x="14" y="105"/>
                  <a:pt x="24" y="96"/>
                  <a:pt x="49" y="88"/>
                </a:cubicBezTo>
                <a:cubicBezTo>
                  <a:pt x="276" y="16"/>
                  <a:pt x="530" y="22"/>
                  <a:pt x="766" y="29"/>
                </a:cubicBezTo>
                <a:cubicBezTo>
                  <a:pt x="815" y="32"/>
                  <a:pt x="826" y="32"/>
                  <a:pt x="855" y="39"/>
                </a:cubicBezTo>
                <a:moveTo>
                  <a:pt x="413" y="0"/>
                </a:moveTo>
                <a:cubicBezTo>
                  <a:pt x="400" y="8"/>
                  <a:pt x="402" y="7"/>
                  <a:pt x="404" y="33"/>
                </a:cubicBezTo>
                <a:cubicBezTo>
                  <a:pt x="409" y="98"/>
                  <a:pt x="421" y="160"/>
                  <a:pt x="422" y="225"/>
                </a:cubicBezTo>
                <a:cubicBezTo>
                  <a:pt x="424" y="330"/>
                  <a:pt x="406" y="447"/>
                  <a:pt x="431" y="548"/>
                </a:cubicBezTo>
                <a:cubicBezTo>
                  <a:pt x="435" y="563"/>
                  <a:pt x="435" y="568"/>
                  <a:pt x="444" y="573"/>
                </a:cubicBezTo>
                <a:moveTo>
                  <a:pt x="782" y="177"/>
                </a:moveTo>
                <a:cubicBezTo>
                  <a:pt x="784" y="161"/>
                  <a:pt x="786" y="153"/>
                  <a:pt x="790" y="139"/>
                </a:cubicBezTo>
                <a:cubicBezTo>
                  <a:pt x="790" y="211"/>
                  <a:pt x="783" y="282"/>
                  <a:pt x="782" y="355"/>
                </a:cubicBezTo>
                <a:cubicBezTo>
                  <a:pt x="781" y="417"/>
                  <a:pt x="782" y="470"/>
                  <a:pt x="806" y="528"/>
                </a:cubicBezTo>
                <a:cubicBezTo>
                  <a:pt x="813" y="545"/>
                  <a:pt x="820" y="552"/>
                  <a:pt x="830" y="565"/>
                </a:cubicBezTo>
                <a:lnTo>
                  <a:pt x="831" y="565"/>
                </a:lnTo>
                <a:cubicBezTo>
                  <a:pt x="835" y="554"/>
                  <a:pt x="841" y="531"/>
                  <a:pt x="845" y="518"/>
                </a:cubicBezTo>
                <a:cubicBezTo>
                  <a:pt x="860" y="473"/>
                  <a:pt x="884" y="431"/>
                  <a:pt x="915" y="395"/>
                </a:cubicBezTo>
                <a:cubicBezTo>
                  <a:pt x="959" y="347"/>
                  <a:pt x="1010" y="324"/>
                  <a:pt x="1074" y="319"/>
                </a:cubicBezTo>
                <a:cubicBezTo>
                  <a:pt x="1142" y="314"/>
                  <a:pt x="1201" y="327"/>
                  <a:pt x="1237" y="391"/>
                </a:cubicBezTo>
                <a:cubicBezTo>
                  <a:pt x="1260" y="432"/>
                  <a:pt x="1256" y="480"/>
                  <a:pt x="1256" y="525"/>
                </a:cubicBezTo>
                <a:cubicBezTo>
                  <a:pt x="1256" y="537"/>
                  <a:pt x="1247" y="567"/>
                  <a:pt x="1270" y="557"/>
                </a:cubicBezTo>
                <a:cubicBezTo>
                  <a:pt x="1276" y="552"/>
                  <a:pt x="1283" y="548"/>
                  <a:pt x="1289" y="543"/>
                </a:cubicBezTo>
                <a:moveTo>
                  <a:pt x="1420" y="333"/>
                </a:moveTo>
                <a:cubicBezTo>
                  <a:pt x="1425" y="322"/>
                  <a:pt x="1424" y="305"/>
                  <a:pt x="1442" y="312"/>
                </a:cubicBezTo>
                <a:cubicBezTo>
                  <a:pt x="1474" y="324"/>
                  <a:pt x="1484" y="386"/>
                  <a:pt x="1518" y="405"/>
                </a:cubicBezTo>
                <a:cubicBezTo>
                  <a:pt x="1553" y="425"/>
                  <a:pt x="1609" y="428"/>
                  <a:pt x="1648" y="422"/>
                </a:cubicBezTo>
                <a:cubicBezTo>
                  <a:pt x="1688" y="416"/>
                  <a:pt x="1731" y="388"/>
                  <a:pt x="1740" y="346"/>
                </a:cubicBezTo>
                <a:cubicBezTo>
                  <a:pt x="1750" y="299"/>
                  <a:pt x="1728" y="266"/>
                  <a:pt x="1687" y="245"/>
                </a:cubicBezTo>
                <a:cubicBezTo>
                  <a:pt x="1635" y="219"/>
                  <a:pt x="1580" y="235"/>
                  <a:pt x="1544" y="276"/>
                </a:cubicBezTo>
                <a:cubicBezTo>
                  <a:pt x="1497" y="331"/>
                  <a:pt x="1474" y="408"/>
                  <a:pt x="1484" y="479"/>
                </a:cubicBezTo>
                <a:cubicBezTo>
                  <a:pt x="1494" y="549"/>
                  <a:pt x="1567" y="576"/>
                  <a:pt x="1627" y="592"/>
                </a:cubicBezTo>
                <a:cubicBezTo>
                  <a:pt x="1697" y="611"/>
                  <a:pt x="1771" y="608"/>
                  <a:pt x="1843" y="60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49" name="Freeform 15"/>
          <p:cNvSpPr/>
          <p:nvPr/>
        </p:nvSpPr>
        <p:spPr>
          <a:xfrm>
            <a:off x="3067200" y="2090880"/>
            <a:ext cx="978120" cy="229320"/>
          </a:xfrm>
          <a:custGeom>
            <a:avLst/>
            <a:gdLst/>
            <a:ahLst/>
            <a:rect l="0" t="0" r="r" b="b"/>
            <a:pathLst>
              <a:path w="2717" h="637">
                <a:moveTo>
                  <a:pt x="140" y="376"/>
                </a:moveTo>
                <a:cubicBezTo>
                  <a:pt x="141" y="387"/>
                  <a:pt x="140" y="361"/>
                  <a:pt x="140" y="372"/>
                </a:cubicBezTo>
                <a:cubicBezTo>
                  <a:pt x="142" y="412"/>
                  <a:pt x="139" y="485"/>
                  <a:pt x="175" y="513"/>
                </a:cubicBezTo>
                <a:cubicBezTo>
                  <a:pt x="191" y="526"/>
                  <a:pt x="234" y="525"/>
                  <a:pt x="252" y="518"/>
                </a:cubicBezTo>
                <a:cubicBezTo>
                  <a:pt x="286" y="504"/>
                  <a:pt x="313" y="470"/>
                  <a:pt x="323" y="435"/>
                </a:cubicBezTo>
                <a:cubicBezTo>
                  <a:pt x="333" y="400"/>
                  <a:pt x="318" y="362"/>
                  <a:pt x="285" y="347"/>
                </a:cubicBezTo>
                <a:cubicBezTo>
                  <a:pt x="238" y="325"/>
                  <a:pt x="179" y="335"/>
                  <a:pt x="133" y="352"/>
                </a:cubicBezTo>
                <a:cubicBezTo>
                  <a:pt x="87" y="369"/>
                  <a:pt x="0" y="495"/>
                  <a:pt x="51" y="543"/>
                </a:cubicBezTo>
                <a:cubicBezTo>
                  <a:pt x="100" y="589"/>
                  <a:pt x="245" y="574"/>
                  <a:pt x="303" y="565"/>
                </a:cubicBezTo>
                <a:cubicBezTo>
                  <a:pt x="360" y="557"/>
                  <a:pt x="440" y="531"/>
                  <a:pt x="469" y="475"/>
                </a:cubicBezTo>
                <a:cubicBezTo>
                  <a:pt x="487" y="440"/>
                  <a:pt x="471" y="389"/>
                  <a:pt x="470" y="353"/>
                </a:cubicBezTo>
                <a:cubicBezTo>
                  <a:pt x="471" y="365"/>
                  <a:pt x="469" y="417"/>
                  <a:pt x="475" y="442"/>
                </a:cubicBezTo>
                <a:cubicBezTo>
                  <a:pt x="494" y="513"/>
                  <a:pt x="554" y="596"/>
                  <a:pt x="625" y="622"/>
                </a:cubicBezTo>
                <a:cubicBezTo>
                  <a:pt x="665" y="636"/>
                  <a:pt x="690" y="614"/>
                  <a:pt x="707" y="582"/>
                </a:cubicBezTo>
                <a:cubicBezTo>
                  <a:pt x="732" y="537"/>
                  <a:pt x="730" y="480"/>
                  <a:pt x="740" y="432"/>
                </a:cubicBezTo>
                <a:cubicBezTo>
                  <a:pt x="749" y="387"/>
                  <a:pt x="756" y="348"/>
                  <a:pt x="781" y="308"/>
                </a:cubicBezTo>
                <a:cubicBezTo>
                  <a:pt x="786" y="305"/>
                  <a:pt x="792" y="302"/>
                  <a:pt x="797" y="299"/>
                </a:cubicBezTo>
                <a:cubicBezTo>
                  <a:pt x="830" y="323"/>
                  <a:pt x="844" y="317"/>
                  <a:pt x="876" y="359"/>
                </a:cubicBezTo>
                <a:cubicBezTo>
                  <a:pt x="924" y="421"/>
                  <a:pt x="952" y="489"/>
                  <a:pt x="1038" y="499"/>
                </a:cubicBezTo>
                <a:cubicBezTo>
                  <a:pt x="1089" y="505"/>
                  <a:pt x="1123" y="486"/>
                  <a:pt x="1160" y="455"/>
                </a:cubicBezTo>
                <a:cubicBezTo>
                  <a:pt x="1202" y="419"/>
                  <a:pt x="1234" y="343"/>
                  <a:pt x="1179" y="303"/>
                </a:cubicBezTo>
                <a:cubicBezTo>
                  <a:pt x="1137" y="273"/>
                  <a:pt x="1077" y="281"/>
                  <a:pt x="1034" y="303"/>
                </a:cubicBezTo>
                <a:cubicBezTo>
                  <a:pt x="962" y="341"/>
                  <a:pt x="909" y="433"/>
                  <a:pt x="907" y="511"/>
                </a:cubicBezTo>
                <a:cubicBezTo>
                  <a:pt x="905" y="578"/>
                  <a:pt x="936" y="578"/>
                  <a:pt x="992" y="594"/>
                </a:cubicBezTo>
                <a:cubicBezTo>
                  <a:pt x="1077" y="618"/>
                  <a:pt x="1186" y="577"/>
                  <a:pt x="1257" y="534"/>
                </a:cubicBezTo>
                <a:cubicBezTo>
                  <a:pt x="1355" y="475"/>
                  <a:pt x="1361" y="397"/>
                  <a:pt x="1415" y="308"/>
                </a:cubicBezTo>
                <a:cubicBezTo>
                  <a:pt x="1423" y="296"/>
                  <a:pt x="1424" y="291"/>
                  <a:pt x="1434" y="293"/>
                </a:cubicBezTo>
                <a:cubicBezTo>
                  <a:pt x="1440" y="323"/>
                  <a:pt x="1451" y="371"/>
                  <a:pt x="1456" y="407"/>
                </a:cubicBezTo>
                <a:cubicBezTo>
                  <a:pt x="1462" y="454"/>
                  <a:pt x="1459" y="504"/>
                  <a:pt x="1495" y="540"/>
                </a:cubicBezTo>
                <a:cubicBezTo>
                  <a:pt x="1527" y="573"/>
                  <a:pt x="1583" y="557"/>
                  <a:pt x="1613" y="536"/>
                </a:cubicBezTo>
                <a:cubicBezTo>
                  <a:pt x="1659" y="504"/>
                  <a:pt x="1687" y="440"/>
                  <a:pt x="1737" y="413"/>
                </a:cubicBezTo>
                <a:cubicBezTo>
                  <a:pt x="1766" y="397"/>
                  <a:pt x="1782" y="397"/>
                  <a:pt x="1810" y="413"/>
                </a:cubicBezTo>
                <a:cubicBezTo>
                  <a:pt x="1872" y="449"/>
                  <a:pt x="1879" y="491"/>
                  <a:pt x="1962" y="500"/>
                </a:cubicBezTo>
                <a:cubicBezTo>
                  <a:pt x="2044" y="509"/>
                  <a:pt x="2121" y="484"/>
                  <a:pt x="2182" y="429"/>
                </a:cubicBezTo>
                <a:cubicBezTo>
                  <a:pt x="2268" y="349"/>
                  <a:pt x="2245" y="217"/>
                  <a:pt x="2213" y="120"/>
                </a:cubicBezTo>
                <a:cubicBezTo>
                  <a:pt x="2198" y="75"/>
                  <a:pt x="2177" y="39"/>
                  <a:pt x="2157" y="0"/>
                </a:cubicBezTo>
                <a:cubicBezTo>
                  <a:pt x="2150" y="57"/>
                  <a:pt x="2145" y="119"/>
                  <a:pt x="2149" y="177"/>
                </a:cubicBezTo>
                <a:cubicBezTo>
                  <a:pt x="2156" y="270"/>
                  <a:pt x="2191" y="362"/>
                  <a:pt x="2227" y="448"/>
                </a:cubicBezTo>
                <a:cubicBezTo>
                  <a:pt x="2246" y="492"/>
                  <a:pt x="2269" y="535"/>
                  <a:pt x="2291" y="578"/>
                </a:cubicBezTo>
                <a:moveTo>
                  <a:pt x="1930" y="332"/>
                </a:moveTo>
                <a:cubicBezTo>
                  <a:pt x="2016" y="323"/>
                  <a:pt x="2102" y="326"/>
                  <a:pt x="2189" y="326"/>
                </a:cubicBezTo>
                <a:cubicBezTo>
                  <a:pt x="2367" y="326"/>
                  <a:pt x="2540" y="336"/>
                  <a:pt x="2716" y="34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50" name="Freeform 16"/>
          <p:cNvSpPr/>
          <p:nvPr/>
        </p:nvSpPr>
        <p:spPr>
          <a:xfrm>
            <a:off x="4240080" y="2117880"/>
            <a:ext cx="252720" cy="210240"/>
          </a:xfrm>
          <a:custGeom>
            <a:avLst/>
            <a:gdLst/>
            <a:ahLst/>
            <a:rect l="0" t="0" r="r" b="b"/>
            <a:pathLst>
              <a:path w="702" h="584">
                <a:moveTo>
                  <a:pt x="196" y="115"/>
                </a:moveTo>
                <a:cubicBezTo>
                  <a:pt x="182" y="168"/>
                  <a:pt x="182" y="223"/>
                  <a:pt x="178" y="279"/>
                </a:cubicBezTo>
                <a:cubicBezTo>
                  <a:pt x="172" y="359"/>
                  <a:pt x="183" y="499"/>
                  <a:pt x="137" y="568"/>
                </a:cubicBezTo>
                <a:cubicBezTo>
                  <a:pt x="129" y="579"/>
                  <a:pt x="129" y="583"/>
                  <a:pt x="120" y="582"/>
                </a:cubicBezTo>
                <a:cubicBezTo>
                  <a:pt x="110" y="563"/>
                  <a:pt x="108" y="534"/>
                  <a:pt x="108" y="503"/>
                </a:cubicBezTo>
                <a:cubicBezTo>
                  <a:pt x="108" y="431"/>
                  <a:pt x="114" y="360"/>
                  <a:pt x="131" y="287"/>
                </a:cubicBezTo>
                <a:cubicBezTo>
                  <a:pt x="149" y="209"/>
                  <a:pt x="176" y="135"/>
                  <a:pt x="213" y="64"/>
                </a:cubicBezTo>
                <a:cubicBezTo>
                  <a:pt x="232" y="29"/>
                  <a:pt x="242" y="17"/>
                  <a:pt x="274" y="0"/>
                </a:cubicBezTo>
                <a:cubicBezTo>
                  <a:pt x="326" y="19"/>
                  <a:pt x="352" y="83"/>
                  <a:pt x="381" y="133"/>
                </a:cubicBezTo>
                <a:cubicBezTo>
                  <a:pt x="447" y="239"/>
                  <a:pt x="508" y="349"/>
                  <a:pt x="574" y="455"/>
                </a:cubicBezTo>
                <a:cubicBezTo>
                  <a:pt x="584" y="471"/>
                  <a:pt x="594" y="488"/>
                  <a:pt x="604" y="504"/>
                </a:cubicBezTo>
                <a:moveTo>
                  <a:pt x="0" y="312"/>
                </a:moveTo>
                <a:cubicBezTo>
                  <a:pt x="61" y="340"/>
                  <a:pt x="130" y="348"/>
                  <a:pt x="196" y="360"/>
                </a:cubicBezTo>
                <a:cubicBezTo>
                  <a:pt x="348" y="386"/>
                  <a:pt x="500" y="402"/>
                  <a:pt x="653" y="419"/>
                </a:cubicBezTo>
                <a:cubicBezTo>
                  <a:pt x="665" y="420"/>
                  <a:pt x="677" y="422"/>
                  <a:pt x="684" y="426"/>
                </a:cubicBezTo>
                <a:cubicBezTo>
                  <a:pt x="686" y="427"/>
                  <a:pt x="681" y="428"/>
                  <a:pt x="682" y="430"/>
                </a:cubicBezTo>
                <a:cubicBezTo>
                  <a:pt x="684" y="433"/>
                  <a:pt x="683" y="441"/>
                  <a:pt x="684" y="444"/>
                </a:cubicBezTo>
                <a:cubicBezTo>
                  <a:pt x="686" y="443"/>
                  <a:pt x="688" y="446"/>
                  <a:pt x="690" y="445"/>
                </a:cubicBezTo>
                <a:cubicBezTo>
                  <a:pt x="694" y="444"/>
                  <a:pt x="690" y="442"/>
                  <a:pt x="695" y="441"/>
                </a:cubicBezTo>
                <a:cubicBezTo>
                  <a:pt x="697" y="441"/>
                  <a:pt x="699" y="442"/>
                  <a:pt x="701" y="441"/>
                </a:cubicBezTo>
                <a:cubicBezTo>
                  <a:pt x="694" y="451"/>
                  <a:pt x="699" y="457"/>
                  <a:pt x="682" y="464"/>
                </a:cubicBezTo>
                <a:cubicBezTo>
                  <a:pt x="671" y="469"/>
                  <a:pt x="656" y="472"/>
                  <a:pt x="644" y="471"/>
                </a:cubicBezTo>
                <a:cubicBezTo>
                  <a:pt x="642" y="471"/>
                  <a:pt x="644" y="468"/>
                  <a:pt x="642" y="46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51" name="Freeform 17"/>
          <p:cNvSpPr/>
          <p:nvPr/>
        </p:nvSpPr>
        <p:spPr>
          <a:xfrm>
            <a:off x="4776840" y="2094480"/>
            <a:ext cx="1195920" cy="231480"/>
          </a:xfrm>
          <a:custGeom>
            <a:avLst/>
            <a:gdLst/>
            <a:ahLst/>
            <a:rect l="0" t="0" r="r" b="b"/>
            <a:pathLst>
              <a:path w="3322" h="643">
                <a:moveTo>
                  <a:pt x="339" y="402"/>
                </a:moveTo>
                <a:cubicBezTo>
                  <a:pt x="337" y="396"/>
                  <a:pt x="354" y="385"/>
                  <a:pt x="319" y="381"/>
                </a:cubicBezTo>
                <a:cubicBezTo>
                  <a:pt x="245" y="372"/>
                  <a:pt x="193" y="398"/>
                  <a:pt x="133" y="438"/>
                </a:cubicBezTo>
                <a:cubicBezTo>
                  <a:pt x="87" y="470"/>
                  <a:pt x="17" y="521"/>
                  <a:pt x="0" y="579"/>
                </a:cubicBezTo>
                <a:cubicBezTo>
                  <a:pt x="0" y="587"/>
                  <a:pt x="0" y="594"/>
                  <a:pt x="0" y="602"/>
                </a:cubicBezTo>
                <a:cubicBezTo>
                  <a:pt x="33" y="642"/>
                  <a:pt x="91" y="632"/>
                  <a:pt x="145" y="632"/>
                </a:cubicBezTo>
                <a:cubicBezTo>
                  <a:pt x="234" y="632"/>
                  <a:pt x="317" y="616"/>
                  <a:pt x="397" y="575"/>
                </a:cubicBezTo>
                <a:cubicBezTo>
                  <a:pt x="456" y="544"/>
                  <a:pt x="469" y="510"/>
                  <a:pt x="471" y="448"/>
                </a:cubicBezTo>
                <a:cubicBezTo>
                  <a:pt x="473" y="392"/>
                  <a:pt x="445" y="357"/>
                  <a:pt x="386" y="347"/>
                </a:cubicBezTo>
                <a:cubicBezTo>
                  <a:pt x="326" y="337"/>
                  <a:pt x="247" y="339"/>
                  <a:pt x="194" y="370"/>
                </a:cubicBezTo>
                <a:cubicBezTo>
                  <a:pt x="173" y="388"/>
                  <a:pt x="166" y="391"/>
                  <a:pt x="165" y="409"/>
                </a:cubicBezTo>
                <a:moveTo>
                  <a:pt x="1173" y="356"/>
                </a:moveTo>
                <a:cubicBezTo>
                  <a:pt x="1163" y="312"/>
                  <a:pt x="1094" y="328"/>
                  <a:pt x="1053" y="328"/>
                </a:cubicBezTo>
                <a:cubicBezTo>
                  <a:pt x="932" y="328"/>
                  <a:pt x="807" y="343"/>
                  <a:pt x="695" y="395"/>
                </a:cubicBezTo>
                <a:cubicBezTo>
                  <a:pt x="669" y="407"/>
                  <a:pt x="553" y="479"/>
                  <a:pt x="595" y="529"/>
                </a:cubicBezTo>
                <a:cubicBezTo>
                  <a:pt x="643" y="587"/>
                  <a:pt x="802" y="580"/>
                  <a:pt x="866" y="582"/>
                </a:cubicBezTo>
                <a:cubicBezTo>
                  <a:pt x="898" y="582"/>
                  <a:pt x="930" y="582"/>
                  <a:pt x="962" y="582"/>
                </a:cubicBezTo>
                <a:moveTo>
                  <a:pt x="1504" y="286"/>
                </a:moveTo>
                <a:cubicBezTo>
                  <a:pt x="1498" y="276"/>
                  <a:pt x="1487" y="242"/>
                  <a:pt x="1466" y="252"/>
                </a:cubicBezTo>
                <a:cubicBezTo>
                  <a:pt x="1428" y="270"/>
                  <a:pt x="1401" y="331"/>
                  <a:pt x="1390" y="367"/>
                </a:cubicBezTo>
                <a:cubicBezTo>
                  <a:pt x="1378" y="407"/>
                  <a:pt x="1371" y="475"/>
                  <a:pt x="1390" y="514"/>
                </a:cubicBezTo>
                <a:cubicBezTo>
                  <a:pt x="1404" y="545"/>
                  <a:pt x="1436" y="565"/>
                  <a:pt x="1469" y="569"/>
                </a:cubicBezTo>
                <a:cubicBezTo>
                  <a:pt x="1501" y="573"/>
                  <a:pt x="1525" y="570"/>
                  <a:pt x="1549" y="549"/>
                </a:cubicBezTo>
                <a:cubicBezTo>
                  <a:pt x="1566" y="534"/>
                  <a:pt x="1578" y="514"/>
                  <a:pt x="1591" y="497"/>
                </a:cubicBezTo>
                <a:cubicBezTo>
                  <a:pt x="1595" y="492"/>
                  <a:pt x="1600" y="479"/>
                  <a:pt x="1606" y="476"/>
                </a:cubicBezTo>
                <a:cubicBezTo>
                  <a:pt x="1609" y="475"/>
                  <a:pt x="1612" y="476"/>
                  <a:pt x="1615" y="475"/>
                </a:cubicBezTo>
                <a:cubicBezTo>
                  <a:pt x="1670" y="464"/>
                  <a:pt x="1730" y="478"/>
                  <a:pt x="1784" y="472"/>
                </a:cubicBezTo>
                <a:moveTo>
                  <a:pt x="1869" y="219"/>
                </a:moveTo>
                <a:cubicBezTo>
                  <a:pt x="1874" y="224"/>
                  <a:pt x="1889" y="223"/>
                  <a:pt x="1902" y="244"/>
                </a:cubicBezTo>
                <a:cubicBezTo>
                  <a:pt x="1935" y="302"/>
                  <a:pt x="1934" y="371"/>
                  <a:pt x="1975" y="424"/>
                </a:cubicBezTo>
                <a:cubicBezTo>
                  <a:pt x="1978" y="425"/>
                  <a:pt x="1981" y="427"/>
                  <a:pt x="1984" y="428"/>
                </a:cubicBezTo>
                <a:cubicBezTo>
                  <a:pt x="2005" y="413"/>
                  <a:pt x="2019" y="412"/>
                  <a:pt x="2042" y="385"/>
                </a:cubicBezTo>
                <a:cubicBezTo>
                  <a:pt x="2077" y="343"/>
                  <a:pt x="2110" y="293"/>
                  <a:pt x="2142" y="250"/>
                </a:cubicBezTo>
                <a:cubicBezTo>
                  <a:pt x="2143" y="317"/>
                  <a:pt x="2142" y="371"/>
                  <a:pt x="2208" y="407"/>
                </a:cubicBezTo>
                <a:cubicBezTo>
                  <a:pt x="2250" y="429"/>
                  <a:pt x="2314" y="429"/>
                  <a:pt x="2357" y="409"/>
                </a:cubicBezTo>
                <a:cubicBezTo>
                  <a:pt x="2451" y="363"/>
                  <a:pt x="2474" y="272"/>
                  <a:pt x="2474" y="179"/>
                </a:cubicBezTo>
                <a:cubicBezTo>
                  <a:pt x="2474" y="140"/>
                  <a:pt x="2475" y="112"/>
                  <a:pt x="2449" y="81"/>
                </a:cubicBezTo>
                <a:cubicBezTo>
                  <a:pt x="2445" y="76"/>
                  <a:pt x="2437" y="84"/>
                  <a:pt x="2433" y="80"/>
                </a:cubicBezTo>
                <a:cubicBezTo>
                  <a:pt x="2437" y="127"/>
                  <a:pt x="2434" y="148"/>
                  <a:pt x="2473" y="182"/>
                </a:cubicBezTo>
                <a:cubicBezTo>
                  <a:pt x="2537" y="239"/>
                  <a:pt x="2626" y="264"/>
                  <a:pt x="2701" y="304"/>
                </a:cubicBezTo>
                <a:cubicBezTo>
                  <a:pt x="2726" y="317"/>
                  <a:pt x="2773" y="348"/>
                  <a:pt x="2753" y="385"/>
                </a:cubicBezTo>
                <a:cubicBezTo>
                  <a:pt x="2734" y="422"/>
                  <a:pt x="2681" y="436"/>
                  <a:pt x="2645" y="451"/>
                </a:cubicBezTo>
                <a:cubicBezTo>
                  <a:pt x="2720" y="425"/>
                  <a:pt x="2797" y="402"/>
                  <a:pt x="2871" y="373"/>
                </a:cubicBezTo>
                <a:cubicBezTo>
                  <a:pt x="2992" y="328"/>
                  <a:pt x="3108" y="272"/>
                  <a:pt x="3184" y="164"/>
                </a:cubicBezTo>
                <a:cubicBezTo>
                  <a:pt x="3219" y="115"/>
                  <a:pt x="3246" y="54"/>
                  <a:pt x="3192" y="23"/>
                </a:cubicBezTo>
                <a:cubicBezTo>
                  <a:pt x="3152" y="0"/>
                  <a:pt x="3085" y="36"/>
                  <a:pt x="3062" y="67"/>
                </a:cubicBezTo>
                <a:cubicBezTo>
                  <a:pt x="3026" y="118"/>
                  <a:pt x="3032" y="192"/>
                  <a:pt x="3069" y="237"/>
                </a:cubicBezTo>
                <a:cubicBezTo>
                  <a:pt x="3119" y="299"/>
                  <a:pt x="3197" y="336"/>
                  <a:pt x="3257" y="388"/>
                </a:cubicBezTo>
                <a:cubicBezTo>
                  <a:pt x="3309" y="432"/>
                  <a:pt x="3313" y="448"/>
                  <a:pt x="3321" y="507"/>
                </a:cubicBezTo>
                <a:cubicBezTo>
                  <a:pt x="3244" y="530"/>
                  <a:pt x="3170" y="532"/>
                  <a:pt x="3089" y="533"/>
                </a:cubicBezTo>
                <a:cubicBezTo>
                  <a:pt x="3087" y="533"/>
                  <a:pt x="3085" y="533"/>
                  <a:pt x="3083" y="53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52" name="Freeform 18"/>
          <p:cNvSpPr/>
          <p:nvPr/>
        </p:nvSpPr>
        <p:spPr>
          <a:xfrm>
            <a:off x="6345360" y="1989000"/>
            <a:ext cx="627120" cy="221040"/>
          </a:xfrm>
          <a:custGeom>
            <a:avLst/>
            <a:gdLst/>
            <a:ahLst/>
            <a:rect l="0" t="0" r="r" b="b"/>
            <a:pathLst>
              <a:path w="1742" h="614">
                <a:moveTo>
                  <a:pt x="147" y="14"/>
                </a:moveTo>
                <a:cubicBezTo>
                  <a:pt x="104" y="0"/>
                  <a:pt x="97" y="15"/>
                  <a:pt x="73" y="55"/>
                </a:cubicBezTo>
                <a:cubicBezTo>
                  <a:pt x="30" y="124"/>
                  <a:pt x="14" y="196"/>
                  <a:pt x="10" y="276"/>
                </a:cubicBezTo>
                <a:cubicBezTo>
                  <a:pt x="7" y="346"/>
                  <a:pt x="0" y="419"/>
                  <a:pt x="43" y="479"/>
                </a:cubicBezTo>
                <a:cubicBezTo>
                  <a:pt x="81" y="531"/>
                  <a:pt x="148" y="530"/>
                  <a:pt x="206" y="530"/>
                </a:cubicBezTo>
                <a:cubicBezTo>
                  <a:pt x="264" y="530"/>
                  <a:pt x="314" y="524"/>
                  <a:pt x="371" y="516"/>
                </a:cubicBezTo>
                <a:cubicBezTo>
                  <a:pt x="404" y="511"/>
                  <a:pt x="434" y="513"/>
                  <a:pt x="465" y="516"/>
                </a:cubicBezTo>
                <a:cubicBezTo>
                  <a:pt x="461" y="563"/>
                  <a:pt x="437" y="580"/>
                  <a:pt x="389" y="594"/>
                </a:cubicBezTo>
                <a:cubicBezTo>
                  <a:pt x="323" y="613"/>
                  <a:pt x="232" y="613"/>
                  <a:pt x="165" y="601"/>
                </a:cubicBezTo>
                <a:cubicBezTo>
                  <a:pt x="116" y="592"/>
                  <a:pt x="83" y="580"/>
                  <a:pt x="77" y="532"/>
                </a:cubicBezTo>
                <a:moveTo>
                  <a:pt x="500" y="385"/>
                </a:moveTo>
                <a:cubicBezTo>
                  <a:pt x="547" y="385"/>
                  <a:pt x="561" y="381"/>
                  <a:pt x="586" y="421"/>
                </a:cubicBezTo>
                <a:cubicBezTo>
                  <a:pt x="607" y="456"/>
                  <a:pt x="596" y="490"/>
                  <a:pt x="630" y="521"/>
                </a:cubicBezTo>
                <a:cubicBezTo>
                  <a:pt x="656" y="543"/>
                  <a:pt x="737" y="536"/>
                  <a:pt x="767" y="532"/>
                </a:cubicBezTo>
                <a:cubicBezTo>
                  <a:pt x="839" y="523"/>
                  <a:pt x="898" y="480"/>
                  <a:pt x="967" y="461"/>
                </a:cubicBezTo>
                <a:cubicBezTo>
                  <a:pt x="972" y="461"/>
                  <a:pt x="976" y="461"/>
                  <a:pt x="981" y="461"/>
                </a:cubicBezTo>
                <a:cubicBezTo>
                  <a:pt x="982" y="470"/>
                  <a:pt x="983" y="509"/>
                  <a:pt x="986" y="524"/>
                </a:cubicBezTo>
                <a:cubicBezTo>
                  <a:pt x="995" y="570"/>
                  <a:pt x="1012" y="579"/>
                  <a:pt x="1063" y="587"/>
                </a:cubicBezTo>
                <a:cubicBezTo>
                  <a:pt x="1122" y="597"/>
                  <a:pt x="1186" y="597"/>
                  <a:pt x="1239" y="566"/>
                </a:cubicBezTo>
                <a:cubicBezTo>
                  <a:pt x="1324" y="517"/>
                  <a:pt x="1346" y="437"/>
                  <a:pt x="1349" y="346"/>
                </a:cubicBezTo>
                <a:cubicBezTo>
                  <a:pt x="1352" y="256"/>
                  <a:pt x="1337" y="175"/>
                  <a:pt x="1314" y="89"/>
                </a:cubicBezTo>
                <a:cubicBezTo>
                  <a:pt x="1308" y="67"/>
                  <a:pt x="1296" y="37"/>
                  <a:pt x="1288" y="19"/>
                </a:cubicBezTo>
                <a:cubicBezTo>
                  <a:pt x="1277" y="109"/>
                  <a:pt x="1269" y="215"/>
                  <a:pt x="1290" y="304"/>
                </a:cubicBezTo>
                <a:cubicBezTo>
                  <a:pt x="1315" y="408"/>
                  <a:pt x="1376" y="499"/>
                  <a:pt x="1447" y="577"/>
                </a:cubicBezTo>
                <a:cubicBezTo>
                  <a:pt x="1461" y="593"/>
                  <a:pt x="1463" y="595"/>
                  <a:pt x="1472" y="604"/>
                </a:cubicBezTo>
                <a:moveTo>
                  <a:pt x="1118" y="403"/>
                </a:moveTo>
                <a:cubicBezTo>
                  <a:pt x="1194" y="398"/>
                  <a:pt x="1270" y="396"/>
                  <a:pt x="1346" y="393"/>
                </a:cubicBezTo>
                <a:cubicBezTo>
                  <a:pt x="1477" y="387"/>
                  <a:pt x="1609" y="389"/>
                  <a:pt x="1741" y="38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53" name="Freeform 19"/>
          <p:cNvSpPr/>
          <p:nvPr/>
        </p:nvSpPr>
        <p:spPr>
          <a:xfrm>
            <a:off x="7338600" y="1942560"/>
            <a:ext cx="193680" cy="225720"/>
          </a:xfrm>
          <a:custGeom>
            <a:avLst/>
            <a:gdLst/>
            <a:ahLst/>
            <a:rect l="0" t="0" r="r" b="b"/>
            <a:pathLst>
              <a:path w="538" h="627">
                <a:moveTo>
                  <a:pt x="7" y="102"/>
                </a:moveTo>
                <a:cubicBezTo>
                  <a:pt x="3" y="129"/>
                  <a:pt x="0" y="139"/>
                  <a:pt x="2" y="166"/>
                </a:cubicBezTo>
                <a:cubicBezTo>
                  <a:pt x="8" y="261"/>
                  <a:pt x="26" y="356"/>
                  <a:pt x="52" y="447"/>
                </a:cubicBezTo>
                <a:cubicBezTo>
                  <a:pt x="61" y="479"/>
                  <a:pt x="73" y="510"/>
                  <a:pt x="88" y="538"/>
                </a:cubicBezTo>
                <a:cubicBezTo>
                  <a:pt x="92" y="522"/>
                  <a:pt x="100" y="489"/>
                  <a:pt x="101" y="468"/>
                </a:cubicBezTo>
                <a:cubicBezTo>
                  <a:pt x="109" y="343"/>
                  <a:pt x="92" y="218"/>
                  <a:pt x="136" y="97"/>
                </a:cubicBezTo>
                <a:cubicBezTo>
                  <a:pt x="154" y="48"/>
                  <a:pt x="178" y="11"/>
                  <a:pt x="230" y="6"/>
                </a:cubicBezTo>
                <a:cubicBezTo>
                  <a:pt x="289" y="0"/>
                  <a:pt x="310" y="52"/>
                  <a:pt x="327" y="98"/>
                </a:cubicBezTo>
                <a:cubicBezTo>
                  <a:pt x="346" y="147"/>
                  <a:pt x="362" y="202"/>
                  <a:pt x="366" y="255"/>
                </a:cubicBezTo>
                <a:cubicBezTo>
                  <a:pt x="368" y="278"/>
                  <a:pt x="359" y="310"/>
                  <a:pt x="373" y="327"/>
                </a:cubicBezTo>
                <a:cubicBezTo>
                  <a:pt x="395" y="353"/>
                  <a:pt x="452" y="362"/>
                  <a:pt x="478" y="387"/>
                </a:cubicBezTo>
                <a:cubicBezTo>
                  <a:pt x="511" y="417"/>
                  <a:pt x="537" y="473"/>
                  <a:pt x="508" y="516"/>
                </a:cubicBezTo>
                <a:cubicBezTo>
                  <a:pt x="462" y="586"/>
                  <a:pt x="349" y="613"/>
                  <a:pt x="273" y="620"/>
                </a:cubicBezTo>
                <a:cubicBezTo>
                  <a:pt x="211" y="626"/>
                  <a:pt x="159" y="625"/>
                  <a:pt x="104" y="60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54" name="Freeform 20"/>
          <p:cNvSpPr/>
          <p:nvPr/>
        </p:nvSpPr>
        <p:spPr>
          <a:xfrm>
            <a:off x="7767000" y="1859040"/>
            <a:ext cx="645480" cy="330480"/>
          </a:xfrm>
          <a:custGeom>
            <a:avLst/>
            <a:gdLst/>
            <a:ahLst/>
            <a:rect l="0" t="0" r="r" b="b"/>
            <a:pathLst>
              <a:path w="1793" h="918">
                <a:moveTo>
                  <a:pt x="515" y="320"/>
                </a:moveTo>
                <a:cubicBezTo>
                  <a:pt x="449" y="284"/>
                  <a:pt x="393" y="277"/>
                  <a:pt x="317" y="281"/>
                </a:cubicBezTo>
                <a:cubicBezTo>
                  <a:pt x="224" y="286"/>
                  <a:pt x="140" y="332"/>
                  <a:pt x="68" y="390"/>
                </a:cubicBezTo>
                <a:cubicBezTo>
                  <a:pt x="16" y="432"/>
                  <a:pt x="0" y="463"/>
                  <a:pt x="2" y="526"/>
                </a:cubicBezTo>
                <a:cubicBezTo>
                  <a:pt x="93" y="575"/>
                  <a:pt x="201" y="596"/>
                  <a:pt x="305" y="572"/>
                </a:cubicBezTo>
                <a:cubicBezTo>
                  <a:pt x="397" y="550"/>
                  <a:pt x="475" y="487"/>
                  <a:pt x="508" y="398"/>
                </a:cubicBezTo>
                <a:cubicBezTo>
                  <a:pt x="538" y="316"/>
                  <a:pt x="537" y="193"/>
                  <a:pt x="518" y="110"/>
                </a:cubicBezTo>
                <a:cubicBezTo>
                  <a:pt x="509" y="69"/>
                  <a:pt x="487" y="35"/>
                  <a:pt x="466" y="0"/>
                </a:cubicBezTo>
                <a:cubicBezTo>
                  <a:pt x="450" y="22"/>
                  <a:pt x="428" y="45"/>
                  <a:pt x="415" y="84"/>
                </a:cubicBezTo>
                <a:cubicBezTo>
                  <a:pt x="390" y="155"/>
                  <a:pt x="373" y="253"/>
                  <a:pt x="388" y="329"/>
                </a:cubicBezTo>
                <a:cubicBezTo>
                  <a:pt x="400" y="391"/>
                  <a:pt x="443" y="445"/>
                  <a:pt x="501" y="462"/>
                </a:cubicBezTo>
                <a:cubicBezTo>
                  <a:pt x="539" y="474"/>
                  <a:pt x="579" y="451"/>
                  <a:pt x="608" y="431"/>
                </a:cubicBezTo>
                <a:cubicBezTo>
                  <a:pt x="641" y="408"/>
                  <a:pt x="678" y="368"/>
                  <a:pt x="719" y="359"/>
                </a:cubicBezTo>
                <a:cubicBezTo>
                  <a:pt x="733" y="359"/>
                  <a:pt x="736" y="359"/>
                  <a:pt x="744" y="359"/>
                </a:cubicBezTo>
                <a:cubicBezTo>
                  <a:pt x="752" y="423"/>
                  <a:pt x="748" y="492"/>
                  <a:pt x="802" y="537"/>
                </a:cubicBezTo>
                <a:cubicBezTo>
                  <a:pt x="822" y="554"/>
                  <a:pt x="874" y="578"/>
                  <a:pt x="901" y="564"/>
                </a:cubicBezTo>
                <a:cubicBezTo>
                  <a:pt x="929" y="550"/>
                  <a:pt x="937" y="513"/>
                  <a:pt x="939" y="485"/>
                </a:cubicBezTo>
                <a:cubicBezTo>
                  <a:pt x="943" y="440"/>
                  <a:pt x="929" y="413"/>
                  <a:pt x="893" y="383"/>
                </a:cubicBezTo>
                <a:cubicBezTo>
                  <a:pt x="869" y="363"/>
                  <a:pt x="848" y="354"/>
                  <a:pt x="818" y="352"/>
                </a:cubicBezTo>
                <a:cubicBezTo>
                  <a:pt x="821" y="355"/>
                  <a:pt x="824" y="358"/>
                  <a:pt x="827" y="361"/>
                </a:cubicBezTo>
                <a:moveTo>
                  <a:pt x="1183" y="393"/>
                </a:moveTo>
                <a:cubicBezTo>
                  <a:pt x="1170" y="395"/>
                  <a:pt x="1164" y="377"/>
                  <a:pt x="1157" y="394"/>
                </a:cubicBezTo>
                <a:cubicBezTo>
                  <a:pt x="1148" y="416"/>
                  <a:pt x="1151" y="466"/>
                  <a:pt x="1164" y="485"/>
                </a:cubicBezTo>
                <a:cubicBezTo>
                  <a:pt x="1192" y="527"/>
                  <a:pt x="1242" y="537"/>
                  <a:pt x="1288" y="538"/>
                </a:cubicBezTo>
                <a:cubicBezTo>
                  <a:pt x="1325" y="539"/>
                  <a:pt x="1351" y="511"/>
                  <a:pt x="1358" y="475"/>
                </a:cubicBezTo>
                <a:cubicBezTo>
                  <a:pt x="1366" y="438"/>
                  <a:pt x="1364" y="386"/>
                  <a:pt x="1331" y="360"/>
                </a:cubicBezTo>
                <a:cubicBezTo>
                  <a:pt x="1286" y="325"/>
                  <a:pt x="1199" y="345"/>
                  <a:pt x="1154" y="364"/>
                </a:cubicBezTo>
                <a:cubicBezTo>
                  <a:pt x="1096" y="388"/>
                  <a:pt x="1030" y="430"/>
                  <a:pt x="1017" y="494"/>
                </a:cubicBezTo>
                <a:cubicBezTo>
                  <a:pt x="1005" y="557"/>
                  <a:pt x="1077" y="576"/>
                  <a:pt x="1124" y="588"/>
                </a:cubicBezTo>
                <a:cubicBezTo>
                  <a:pt x="1233" y="615"/>
                  <a:pt x="1375" y="617"/>
                  <a:pt x="1483" y="587"/>
                </a:cubicBezTo>
                <a:cubicBezTo>
                  <a:pt x="1561" y="566"/>
                  <a:pt x="1639" y="529"/>
                  <a:pt x="1693" y="468"/>
                </a:cubicBezTo>
                <a:cubicBezTo>
                  <a:pt x="1710" y="450"/>
                  <a:pt x="1758" y="372"/>
                  <a:pt x="1734" y="343"/>
                </a:cubicBezTo>
                <a:cubicBezTo>
                  <a:pt x="1728" y="330"/>
                  <a:pt x="1724" y="326"/>
                  <a:pt x="1709" y="332"/>
                </a:cubicBezTo>
                <a:cubicBezTo>
                  <a:pt x="1663" y="339"/>
                  <a:pt x="1644" y="361"/>
                  <a:pt x="1638" y="411"/>
                </a:cubicBezTo>
                <a:cubicBezTo>
                  <a:pt x="1628" y="490"/>
                  <a:pt x="1660" y="549"/>
                  <a:pt x="1692" y="619"/>
                </a:cubicBezTo>
                <a:cubicBezTo>
                  <a:pt x="1717" y="675"/>
                  <a:pt x="1792" y="804"/>
                  <a:pt x="1726" y="857"/>
                </a:cubicBezTo>
                <a:cubicBezTo>
                  <a:pt x="1665" y="906"/>
                  <a:pt x="1565" y="908"/>
                  <a:pt x="1492" y="91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55" name="Freeform 21"/>
          <p:cNvSpPr/>
          <p:nvPr/>
        </p:nvSpPr>
        <p:spPr>
          <a:xfrm>
            <a:off x="1830240" y="2676600"/>
            <a:ext cx="932400" cy="263880"/>
          </a:xfrm>
          <a:custGeom>
            <a:avLst/>
            <a:gdLst/>
            <a:ahLst/>
            <a:rect l="0" t="0" r="r" b="b"/>
            <a:pathLst>
              <a:path w="2590" h="733">
                <a:moveTo>
                  <a:pt x="0" y="197"/>
                </a:moveTo>
                <a:cubicBezTo>
                  <a:pt x="24" y="188"/>
                  <a:pt x="26" y="183"/>
                  <a:pt x="51" y="178"/>
                </a:cubicBezTo>
                <a:cubicBezTo>
                  <a:pt x="114" y="167"/>
                  <a:pt x="179" y="177"/>
                  <a:pt x="234" y="207"/>
                </a:cubicBezTo>
                <a:cubicBezTo>
                  <a:pt x="317" y="253"/>
                  <a:pt x="418" y="343"/>
                  <a:pt x="427" y="444"/>
                </a:cubicBezTo>
                <a:cubicBezTo>
                  <a:pt x="429" y="469"/>
                  <a:pt x="421" y="470"/>
                  <a:pt x="417" y="487"/>
                </a:cubicBezTo>
                <a:cubicBezTo>
                  <a:pt x="384" y="481"/>
                  <a:pt x="376" y="484"/>
                  <a:pt x="371" y="440"/>
                </a:cubicBezTo>
                <a:cubicBezTo>
                  <a:pt x="364" y="379"/>
                  <a:pt x="380" y="337"/>
                  <a:pt x="418" y="289"/>
                </a:cubicBezTo>
                <a:cubicBezTo>
                  <a:pt x="464" y="232"/>
                  <a:pt x="516" y="193"/>
                  <a:pt x="591" y="185"/>
                </a:cubicBezTo>
                <a:cubicBezTo>
                  <a:pt x="657" y="178"/>
                  <a:pt x="701" y="195"/>
                  <a:pt x="715" y="265"/>
                </a:cubicBezTo>
                <a:cubicBezTo>
                  <a:pt x="724" y="309"/>
                  <a:pt x="722" y="369"/>
                  <a:pt x="707" y="411"/>
                </a:cubicBezTo>
                <a:cubicBezTo>
                  <a:pt x="702" y="423"/>
                  <a:pt x="694" y="435"/>
                  <a:pt x="688" y="447"/>
                </a:cubicBezTo>
                <a:cubicBezTo>
                  <a:pt x="731" y="425"/>
                  <a:pt x="774" y="402"/>
                  <a:pt x="816" y="378"/>
                </a:cubicBezTo>
                <a:cubicBezTo>
                  <a:pt x="876" y="344"/>
                  <a:pt x="930" y="304"/>
                  <a:pt x="987" y="268"/>
                </a:cubicBezTo>
                <a:cubicBezTo>
                  <a:pt x="1005" y="257"/>
                  <a:pt x="1015" y="257"/>
                  <a:pt x="1033" y="252"/>
                </a:cubicBezTo>
                <a:cubicBezTo>
                  <a:pt x="1033" y="283"/>
                  <a:pt x="1011" y="373"/>
                  <a:pt x="1024" y="398"/>
                </a:cubicBezTo>
                <a:cubicBezTo>
                  <a:pt x="1028" y="406"/>
                  <a:pt x="1030" y="402"/>
                  <a:pt x="1033" y="389"/>
                </a:cubicBezTo>
                <a:cubicBezTo>
                  <a:pt x="1036" y="378"/>
                  <a:pt x="1034" y="369"/>
                  <a:pt x="1035" y="358"/>
                </a:cubicBezTo>
                <a:cubicBezTo>
                  <a:pt x="1031" y="369"/>
                  <a:pt x="1028" y="335"/>
                  <a:pt x="1026" y="362"/>
                </a:cubicBezTo>
                <a:cubicBezTo>
                  <a:pt x="1023" y="398"/>
                  <a:pt x="1025" y="438"/>
                  <a:pt x="1029" y="474"/>
                </a:cubicBezTo>
                <a:cubicBezTo>
                  <a:pt x="1030" y="481"/>
                  <a:pt x="1026" y="492"/>
                  <a:pt x="1033" y="495"/>
                </a:cubicBezTo>
                <a:cubicBezTo>
                  <a:pt x="1052" y="503"/>
                  <a:pt x="1081" y="490"/>
                  <a:pt x="1097" y="485"/>
                </a:cubicBezTo>
                <a:moveTo>
                  <a:pt x="1334" y="326"/>
                </a:moveTo>
                <a:cubicBezTo>
                  <a:pt x="1345" y="306"/>
                  <a:pt x="1355" y="285"/>
                  <a:pt x="1371" y="269"/>
                </a:cubicBezTo>
                <a:cubicBezTo>
                  <a:pt x="1372" y="269"/>
                  <a:pt x="1373" y="269"/>
                  <a:pt x="1374" y="269"/>
                </a:cubicBezTo>
                <a:cubicBezTo>
                  <a:pt x="1364" y="311"/>
                  <a:pt x="1334" y="342"/>
                  <a:pt x="1313" y="381"/>
                </a:cubicBezTo>
                <a:cubicBezTo>
                  <a:pt x="1303" y="400"/>
                  <a:pt x="1275" y="460"/>
                  <a:pt x="1305" y="477"/>
                </a:cubicBezTo>
                <a:cubicBezTo>
                  <a:pt x="1344" y="500"/>
                  <a:pt x="1425" y="486"/>
                  <a:pt x="1465" y="474"/>
                </a:cubicBezTo>
                <a:cubicBezTo>
                  <a:pt x="1521" y="457"/>
                  <a:pt x="1599" y="426"/>
                  <a:pt x="1630" y="373"/>
                </a:cubicBezTo>
                <a:cubicBezTo>
                  <a:pt x="1661" y="321"/>
                  <a:pt x="1625" y="277"/>
                  <a:pt x="1584" y="247"/>
                </a:cubicBezTo>
                <a:cubicBezTo>
                  <a:pt x="1527" y="206"/>
                  <a:pt x="1462" y="195"/>
                  <a:pt x="1396" y="193"/>
                </a:cubicBezTo>
                <a:moveTo>
                  <a:pt x="1908" y="0"/>
                </a:moveTo>
                <a:cubicBezTo>
                  <a:pt x="1908" y="9"/>
                  <a:pt x="1907" y="86"/>
                  <a:pt x="1907" y="107"/>
                </a:cubicBezTo>
                <a:cubicBezTo>
                  <a:pt x="1907" y="195"/>
                  <a:pt x="1904" y="282"/>
                  <a:pt x="1919" y="369"/>
                </a:cubicBezTo>
                <a:cubicBezTo>
                  <a:pt x="1931" y="435"/>
                  <a:pt x="1954" y="494"/>
                  <a:pt x="1998" y="545"/>
                </a:cubicBezTo>
                <a:moveTo>
                  <a:pt x="1792" y="364"/>
                </a:moveTo>
                <a:cubicBezTo>
                  <a:pt x="1873" y="340"/>
                  <a:pt x="1955" y="335"/>
                  <a:pt x="2041" y="329"/>
                </a:cubicBezTo>
                <a:cubicBezTo>
                  <a:pt x="2223" y="317"/>
                  <a:pt x="2406" y="318"/>
                  <a:pt x="2589" y="312"/>
                </a:cubicBezTo>
                <a:moveTo>
                  <a:pt x="448" y="250"/>
                </a:moveTo>
                <a:cubicBezTo>
                  <a:pt x="437" y="240"/>
                  <a:pt x="433" y="227"/>
                  <a:pt x="418" y="221"/>
                </a:cubicBezTo>
                <a:cubicBezTo>
                  <a:pt x="386" y="208"/>
                  <a:pt x="343" y="217"/>
                  <a:pt x="310" y="216"/>
                </a:cubicBezTo>
                <a:cubicBezTo>
                  <a:pt x="305" y="216"/>
                  <a:pt x="300" y="215"/>
                  <a:pt x="295" y="215"/>
                </a:cubicBezTo>
                <a:cubicBezTo>
                  <a:pt x="311" y="214"/>
                  <a:pt x="330" y="213"/>
                  <a:pt x="347" y="213"/>
                </a:cubicBezTo>
                <a:cubicBezTo>
                  <a:pt x="403" y="213"/>
                  <a:pt x="450" y="236"/>
                  <a:pt x="496" y="266"/>
                </a:cubicBezTo>
                <a:cubicBezTo>
                  <a:pt x="556" y="305"/>
                  <a:pt x="610" y="356"/>
                  <a:pt x="645" y="419"/>
                </a:cubicBezTo>
                <a:cubicBezTo>
                  <a:pt x="672" y="467"/>
                  <a:pt x="681" y="527"/>
                  <a:pt x="673" y="582"/>
                </a:cubicBezTo>
                <a:cubicBezTo>
                  <a:pt x="668" y="618"/>
                  <a:pt x="645" y="640"/>
                  <a:pt x="618" y="662"/>
                </a:cubicBezTo>
                <a:cubicBezTo>
                  <a:pt x="616" y="662"/>
                  <a:pt x="615" y="662"/>
                  <a:pt x="613" y="662"/>
                </a:cubicBezTo>
                <a:cubicBezTo>
                  <a:pt x="608" y="632"/>
                  <a:pt x="606" y="603"/>
                  <a:pt x="606" y="572"/>
                </a:cubicBezTo>
                <a:cubicBezTo>
                  <a:pt x="606" y="513"/>
                  <a:pt x="616" y="474"/>
                  <a:pt x="645" y="422"/>
                </a:cubicBezTo>
                <a:cubicBezTo>
                  <a:pt x="674" y="368"/>
                  <a:pt x="713" y="311"/>
                  <a:pt x="765" y="276"/>
                </a:cubicBezTo>
                <a:cubicBezTo>
                  <a:pt x="787" y="261"/>
                  <a:pt x="875" y="226"/>
                  <a:pt x="902" y="251"/>
                </a:cubicBezTo>
                <a:cubicBezTo>
                  <a:pt x="923" y="271"/>
                  <a:pt x="930" y="325"/>
                  <a:pt x="932" y="352"/>
                </a:cubicBezTo>
                <a:cubicBezTo>
                  <a:pt x="936" y="419"/>
                  <a:pt x="923" y="482"/>
                  <a:pt x="920" y="549"/>
                </a:cubicBezTo>
                <a:cubicBezTo>
                  <a:pt x="919" y="585"/>
                  <a:pt x="920" y="594"/>
                  <a:pt x="959" y="599"/>
                </a:cubicBezTo>
                <a:cubicBezTo>
                  <a:pt x="1050" y="611"/>
                  <a:pt x="1151" y="595"/>
                  <a:pt x="1239" y="576"/>
                </a:cubicBezTo>
                <a:cubicBezTo>
                  <a:pt x="1275" y="568"/>
                  <a:pt x="1298" y="558"/>
                  <a:pt x="1329" y="540"/>
                </a:cubicBezTo>
                <a:moveTo>
                  <a:pt x="186" y="395"/>
                </a:moveTo>
                <a:cubicBezTo>
                  <a:pt x="179" y="381"/>
                  <a:pt x="165" y="374"/>
                  <a:pt x="171" y="355"/>
                </a:cubicBezTo>
                <a:cubicBezTo>
                  <a:pt x="175" y="341"/>
                  <a:pt x="174" y="338"/>
                  <a:pt x="191" y="327"/>
                </a:cubicBezTo>
                <a:cubicBezTo>
                  <a:pt x="212" y="314"/>
                  <a:pt x="241" y="307"/>
                  <a:pt x="265" y="302"/>
                </a:cubicBezTo>
                <a:cubicBezTo>
                  <a:pt x="298" y="295"/>
                  <a:pt x="331" y="296"/>
                  <a:pt x="366" y="296"/>
                </a:cubicBezTo>
                <a:cubicBezTo>
                  <a:pt x="417" y="296"/>
                  <a:pt x="451" y="294"/>
                  <a:pt x="487" y="336"/>
                </a:cubicBezTo>
                <a:cubicBezTo>
                  <a:pt x="528" y="384"/>
                  <a:pt x="541" y="458"/>
                  <a:pt x="545" y="520"/>
                </a:cubicBezTo>
                <a:cubicBezTo>
                  <a:pt x="549" y="579"/>
                  <a:pt x="548" y="634"/>
                  <a:pt x="520" y="688"/>
                </a:cubicBezTo>
                <a:cubicBezTo>
                  <a:pt x="509" y="709"/>
                  <a:pt x="496" y="722"/>
                  <a:pt x="478" y="732"/>
                </a:cubicBezTo>
                <a:cubicBezTo>
                  <a:pt x="473" y="732"/>
                  <a:pt x="472" y="732"/>
                  <a:pt x="469" y="731"/>
                </a:cubicBezTo>
                <a:cubicBezTo>
                  <a:pt x="466" y="700"/>
                  <a:pt x="463" y="669"/>
                  <a:pt x="463" y="637"/>
                </a:cubicBezTo>
                <a:cubicBezTo>
                  <a:pt x="463" y="573"/>
                  <a:pt x="459" y="510"/>
                  <a:pt x="475" y="448"/>
                </a:cubicBezTo>
                <a:cubicBezTo>
                  <a:pt x="488" y="395"/>
                  <a:pt x="507" y="346"/>
                  <a:pt x="539" y="302"/>
                </a:cubicBezTo>
                <a:cubicBezTo>
                  <a:pt x="564" y="267"/>
                  <a:pt x="593" y="256"/>
                  <a:pt x="631" y="243"/>
                </a:cubicBezTo>
                <a:cubicBezTo>
                  <a:pt x="674" y="228"/>
                  <a:pt x="734" y="227"/>
                  <a:pt x="779" y="231"/>
                </a:cubicBezTo>
                <a:cubicBezTo>
                  <a:pt x="806" y="233"/>
                  <a:pt x="815" y="238"/>
                  <a:pt x="832" y="261"/>
                </a:cubicBezTo>
                <a:cubicBezTo>
                  <a:pt x="858" y="297"/>
                  <a:pt x="869" y="344"/>
                  <a:pt x="880" y="386"/>
                </a:cubicBezTo>
                <a:cubicBezTo>
                  <a:pt x="893" y="434"/>
                  <a:pt x="905" y="495"/>
                  <a:pt x="947" y="528"/>
                </a:cubicBezTo>
                <a:cubicBezTo>
                  <a:pt x="966" y="542"/>
                  <a:pt x="991" y="543"/>
                  <a:pt x="1013" y="545"/>
                </a:cubicBezTo>
                <a:cubicBezTo>
                  <a:pt x="1069" y="549"/>
                  <a:pt x="1130" y="548"/>
                  <a:pt x="1185" y="541"/>
                </a:cubicBezTo>
                <a:cubicBezTo>
                  <a:pt x="1209" y="540"/>
                  <a:pt x="1218" y="539"/>
                  <a:pt x="1233" y="53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56" name="Freeform 22"/>
          <p:cNvSpPr/>
          <p:nvPr/>
        </p:nvSpPr>
        <p:spPr>
          <a:xfrm>
            <a:off x="3056400" y="2597040"/>
            <a:ext cx="1763640" cy="289440"/>
          </a:xfrm>
          <a:custGeom>
            <a:avLst/>
            <a:gdLst/>
            <a:ahLst/>
            <a:rect l="0" t="0" r="r" b="b"/>
            <a:pathLst>
              <a:path w="4899" h="804">
                <a:moveTo>
                  <a:pt x="254" y="394"/>
                </a:moveTo>
                <a:cubicBezTo>
                  <a:pt x="258" y="380"/>
                  <a:pt x="259" y="378"/>
                  <a:pt x="260" y="364"/>
                </a:cubicBezTo>
                <a:cubicBezTo>
                  <a:pt x="220" y="364"/>
                  <a:pt x="202" y="362"/>
                  <a:pt x="166" y="383"/>
                </a:cubicBezTo>
                <a:cubicBezTo>
                  <a:pt x="114" y="414"/>
                  <a:pt x="62" y="457"/>
                  <a:pt x="33" y="510"/>
                </a:cubicBezTo>
                <a:cubicBezTo>
                  <a:pt x="16" y="541"/>
                  <a:pt x="0" y="600"/>
                  <a:pt x="23" y="633"/>
                </a:cubicBezTo>
                <a:cubicBezTo>
                  <a:pt x="48" y="667"/>
                  <a:pt x="102" y="677"/>
                  <a:pt x="141" y="680"/>
                </a:cubicBezTo>
                <a:cubicBezTo>
                  <a:pt x="176" y="680"/>
                  <a:pt x="188" y="680"/>
                  <a:pt x="212" y="680"/>
                </a:cubicBezTo>
                <a:moveTo>
                  <a:pt x="757" y="405"/>
                </a:moveTo>
                <a:cubicBezTo>
                  <a:pt x="743" y="399"/>
                  <a:pt x="731" y="391"/>
                  <a:pt x="716" y="389"/>
                </a:cubicBezTo>
                <a:cubicBezTo>
                  <a:pt x="691" y="386"/>
                  <a:pt x="662" y="386"/>
                  <a:pt x="641" y="400"/>
                </a:cubicBezTo>
                <a:cubicBezTo>
                  <a:pt x="601" y="429"/>
                  <a:pt x="563" y="475"/>
                  <a:pt x="535" y="517"/>
                </a:cubicBezTo>
                <a:cubicBezTo>
                  <a:pt x="514" y="548"/>
                  <a:pt x="494" y="586"/>
                  <a:pt x="500" y="625"/>
                </a:cubicBezTo>
                <a:cubicBezTo>
                  <a:pt x="505" y="659"/>
                  <a:pt x="594" y="649"/>
                  <a:pt x="615" y="646"/>
                </a:cubicBezTo>
                <a:cubicBezTo>
                  <a:pt x="679" y="636"/>
                  <a:pt x="747" y="600"/>
                  <a:pt x="793" y="554"/>
                </a:cubicBezTo>
                <a:cubicBezTo>
                  <a:pt x="824" y="523"/>
                  <a:pt x="834" y="469"/>
                  <a:pt x="824" y="426"/>
                </a:cubicBezTo>
                <a:cubicBezTo>
                  <a:pt x="815" y="386"/>
                  <a:pt x="782" y="358"/>
                  <a:pt x="747" y="343"/>
                </a:cubicBezTo>
                <a:cubicBezTo>
                  <a:pt x="726" y="334"/>
                  <a:pt x="723" y="340"/>
                  <a:pt x="713" y="347"/>
                </a:cubicBezTo>
                <a:moveTo>
                  <a:pt x="945" y="531"/>
                </a:moveTo>
                <a:cubicBezTo>
                  <a:pt x="972" y="529"/>
                  <a:pt x="999" y="539"/>
                  <a:pt x="1020" y="519"/>
                </a:cubicBezTo>
                <a:cubicBezTo>
                  <a:pt x="1040" y="500"/>
                  <a:pt x="1035" y="464"/>
                  <a:pt x="1036" y="440"/>
                </a:cubicBezTo>
                <a:cubicBezTo>
                  <a:pt x="1038" y="400"/>
                  <a:pt x="1033" y="374"/>
                  <a:pt x="1018" y="339"/>
                </a:cubicBezTo>
                <a:cubicBezTo>
                  <a:pt x="1013" y="328"/>
                  <a:pt x="1004" y="315"/>
                  <a:pt x="999" y="305"/>
                </a:cubicBezTo>
                <a:cubicBezTo>
                  <a:pt x="1077" y="364"/>
                  <a:pt x="1181" y="437"/>
                  <a:pt x="1205" y="539"/>
                </a:cubicBezTo>
                <a:cubicBezTo>
                  <a:pt x="1207" y="548"/>
                  <a:pt x="1203" y="557"/>
                  <a:pt x="1205" y="566"/>
                </a:cubicBezTo>
                <a:cubicBezTo>
                  <a:pt x="1243" y="562"/>
                  <a:pt x="1273" y="554"/>
                  <a:pt x="1311" y="540"/>
                </a:cubicBezTo>
                <a:cubicBezTo>
                  <a:pt x="1358" y="522"/>
                  <a:pt x="1411" y="503"/>
                  <a:pt x="1439" y="459"/>
                </a:cubicBezTo>
                <a:cubicBezTo>
                  <a:pt x="1462" y="422"/>
                  <a:pt x="1454" y="377"/>
                  <a:pt x="1448" y="339"/>
                </a:cubicBezTo>
                <a:cubicBezTo>
                  <a:pt x="1446" y="335"/>
                  <a:pt x="1446" y="334"/>
                  <a:pt x="1444" y="332"/>
                </a:cubicBezTo>
                <a:cubicBezTo>
                  <a:pt x="1500" y="380"/>
                  <a:pt x="1557" y="428"/>
                  <a:pt x="1613" y="476"/>
                </a:cubicBezTo>
                <a:cubicBezTo>
                  <a:pt x="1647" y="505"/>
                  <a:pt x="1675" y="528"/>
                  <a:pt x="1688" y="571"/>
                </a:cubicBezTo>
                <a:cubicBezTo>
                  <a:pt x="1691" y="581"/>
                  <a:pt x="1688" y="585"/>
                  <a:pt x="1690" y="596"/>
                </a:cubicBezTo>
                <a:cubicBezTo>
                  <a:pt x="1833" y="544"/>
                  <a:pt x="1938" y="471"/>
                  <a:pt x="2053" y="373"/>
                </a:cubicBezTo>
                <a:cubicBezTo>
                  <a:pt x="2054" y="373"/>
                  <a:pt x="2055" y="373"/>
                  <a:pt x="2056" y="373"/>
                </a:cubicBezTo>
                <a:cubicBezTo>
                  <a:pt x="2091" y="434"/>
                  <a:pt x="2110" y="458"/>
                  <a:pt x="2185" y="473"/>
                </a:cubicBezTo>
                <a:cubicBezTo>
                  <a:pt x="2227" y="481"/>
                  <a:pt x="2305" y="489"/>
                  <a:pt x="2346" y="474"/>
                </a:cubicBezTo>
                <a:cubicBezTo>
                  <a:pt x="2368" y="466"/>
                  <a:pt x="2402" y="434"/>
                  <a:pt x="2387" y="406"/>
                </a:cubicBezTo>
                <a:cubicBezTo>
                  <a:pt x="2365" y="362"/>
                  <a:pt x="2309" y="358"/>
                  <a:pt x="2266" y="356"/>
                </a:cubicBezTo>
                <a:cubicBezTo>
                  <a:pt x="2194" y="352"/>
                  <a:pt x="2142" y="375"/>
                  <a:pt x="2093" y="430"/>
                </a:cubicBezTo>
                <a:cubicBezTo>
                  <a:pt x="2042" y="486"/>
                  <a:pt x="2033" y="558"/>
                  <a:pt x="2100" y="600"/>
                </a:cubicBezTo>
                <a:cubicBezTo>
                  <a:pt x="2182" y="652"/>
                  <a:pt x="2349" y="650"/>
                  <a:pt x="2440" y="633"/>
                </a:cubicBezTo>
                <a:cubicBezTo>
                  <a:pt x="2510" y="619"/>
                  <a:pt x="2601" y="581"/>
                  <a:pt x="2644" y="520"/>
                </a:cubicBezTo>
                <a:cubicBezTo>
                  <a:pt x="2679" y="470"/>
                  <a:pt x="2670" y="403"/>
                  <a:pt x="2648" y="352"/>
                </a:cubicBezTo>
                <a:cubicBezTo>
                  <a:pt x="2640" y="335"/>
                  <a:pt x="2625" y="327"/>
                  <a:pt x="2617" y="315"/>
                </a:cubicBezTo>
                <a:cubicBezTo>
                  <a:pt x="2620" y="352"/>
                  <a:pt x="2613" y="370"/>
                  <a:pt x="2634" y="405"/>
                </a:cubicBezTo>
                <a:cubicBezTo>
                  <a:pt x="2670" y="464"/>
                  <a:pt x="2779" y="507"/>
                  <a:pt x="2776" y="585"/>
                </a:cubicBezTo>
                <a:cubicBezTo>
                  <a:pt x="2775" y="628"/>
                  <a:pt x="2735" y="644"/>
                  <a:pt x="2694" y="647"/>
                </a:cubicBezTo>
                <a:cubicBezTo>
                  <a:pt x="2666" y="649"/>
                  <a:pt x="2628" y="658"/>
                  <a:pt x="2624" y="629"/>
                </a:cubicBezTo>
                <a:cubicBezTo>
                  <a:pt x="2624" y="603"/>
                  <a:pt x="2629" y="593"/>
                  <a:pt x="2653" y="585"/>
                </a:cubicBezTo>
                <a:moveTo>
                  <a:pt x="2841" y="408"/>
                </a:moveTo>
                <a:cubicBezTo>
                  <a:pt x="2859" y="388"/>
                  <a:pt x="2858" y="392"/>
                  <a:pt x="2876" y="383"/>
                </a:cubicBezTo>
                <a:cubicBezTo>
                  <a:pt x="2903" y="417"/>
                  <a:pt x="2908" y="469"/>
                  <a:pt x="2915" y="512"/>
                </a:cubicBezTo>
                <a:cubicBezTo>
                  <a:pt x="2931" y="610"/>
                  <a:pt x="2943" y="701"/>
                  <a:pt x="2996" y="787"/>
                </a:cubicBezTo>
                <a:cubicBezTo>
                  <a:pt x="3000" y="792"/>
                  <a:pt x="3003" y="798"/>
                  <a:pt x="3007" y="803"/>
                </a:cubicBezTo>
                <a:cubicBezTo>
                  <a:pt x="3008" y="770"/>
                  <a:pt x="2990" y="756"/>
                  <a:pt x="2975" y="725"/>
                </a:cubicBezTo>
                <a:cubicBezTo>
                  <a:pt x="2942" y="657"/>
                  <a:pt x="2922" y="598"/>
                  <a:pt x="2920" y="523"/>
                </a:cubicBezTo>
                <a:cubicBezTo>
                  <a:pt x="2918" y="451"/>
                  <a:pt x="2951" y="396"/>
                  <a:pt x="3015" y="362"/>
                </a:cubicBezTo>
                <a:cubicBezTo>
                  <a:pt x="3059" y="338"/>
                  <a:pt x="3135" y="330"/>
                  <a:pt x="3174" y="366"/>
                </a:cubicBezTo>
                <a:cubicBezTo>
                  <a:pt x="3215" y="404"/>
                  <a:pt x="3206" y="480"/>
                  <a:pt x="3174" y="519"/>
                </a:cubicBezTo>
                <a:cubicBezTo>
                  <a:pt x="3137" y="563"/>
                  <a:pt x="3074" y="588"/>
                  <a:pt x="3020" y="595"/>
                </a:cubicBezTo>
                <a:cubicBezTo>
                  <a:pt x="3007" y="597"/>
                  <a:pt x="2988" y="592"/>
                  <a:pt x="2982" y="591"/>
                </a:cubicBezTo>
                <a:moveTo>
                  <a:pt x="3361" y="376"/>
                </a:moveTo>
                <a:cubicBezTo>
                  <a:pt x="3320" y="385"/>
                  <a:pt x="3302" y="413"/>
                  <a:pt x="3278" y="449"/>
                </a:cubicBezTo>
                <a:cubicBezTo>
                  <a:pt x="3262" y="473"/>
                  <a:pt x="3232" y="526"/>
                  <a:pt x="3272" y="546"/>
                </a:cubicBezTo>
                <a:cubicBezTo>
                  <a:pt x="3330" y="576"/>
                  <a:pt x="3426" y="567"/>
                  <a:pt x="3488" y="563"/>
                </a:cubicBezTo>
                <a:cubicBezTo>
                  <a:pt x="3532" y="560"/>
                  <a:pt x="3597" y="552"/>
                  <a:pt x="3606" y="498"/>
                </a:cubicBezTo>
                <a:cubicBezTo>
                  <a:pt x="3617" y="437"/>
                  <a:pt x="3520" y="404"/>
                  <a:pt x="3478" y="386"/>
                </a:cubicBezTo>
                <a:cubicBezTo>
                  <a:pt x="3439" y="370"/>
                  <a:pt x="3354" y="336"/>
                  <a:pt x="3309" y="353"/>
                </a:cubicBezTo>
                <a:cubicBezTo>
                  <a:pt x="3309" y="357"/>
                  <a:pt x="3310" y="359"/>
                  <a:pt x="3315" y="360"/>
                </a:cubicBezTo>
                <a:moveTo>
                  <a:pt x="3527" y="366"/>
                </a:moveTo>
                <a:cubicBezTo>
                  <a:pt x="3552" y="363"/>
                  <a:pt x="3554" y="358"/>
                  <a:pt x="3575" y="350"/>
                </a:cubicBezTo>
                <a:cubicBezTo>
                  <a:pt x="3588" y="345"/>
                  <a:pt x="3613" y="342"/>
                  <a:pt x="3626" y="346"/>
                </a:cubicBezTo>
                <a:cubicBezTo>
                  <a:pt x="3690" y="367"/>
                  <a:pt x="3743" y="434"/>
                  <a:pt x="3788" y="481"/>
                </a:cubicBezTo>
                <a:cubicBezTo>
                  <a:pt x="3795" y="488"/>
                  <a:pt x="3806" y="504"/>
                  <a:pt x="3819" y="501"/>
                </a:cubicBezTo>
                <a:cubicBezTo>
                  <a:pt x="3845" y="495"/>
                  <a:pt x="3866" y="463"/>
                  <a:pt x="3885" y="444"/>
                </a:cubicBezTo>
                <a:cubicBezTo>
                  <a:pt x="3910" y="419"/>
                  <a:pt x="3938" y="391"/>
                  <a:pt x="3974" y="383"/>
                </a:cubicBezTo>
                <a:cubicBezTo>
                  <a:pt x="4004" y="376"/>
                  <a:pt x="4026" y="383"/>
                  <a:pt x="4045" y="408"/>
                </a:cubicBezTo>
                <a:cubicBezTo>
                  <a:pt x="4066" y="435"/>
                  <a:pt x="4078" y="469"/>
                  <a:pt x="4100" y="496"/>
                </a:cubicBezTo>
                <a:cubicBezTo>
                  <a:pt x="4123" y="526"/>
                  <a:pt x="4151" y="523"/>
                  <a:pt x="4185" y="523"/>
                </a:cubicBezTo>
                <a:cubicBezTo>
                  <a:pt x="4241" y="524"/>
                  <a:pt x="4294" y="521"/>
                  <a:pt x="4350" y="517"/>
                </a:cubicBezTo>
                <a:moveTo>
                  <a:pt x="4812" y="444"/>
                </a:moveTo>
                <a:cubicBezTo>
                  <a:pt x="4847" y="427"/>
                  <a:pt x="4844" y="430"/>
                  <a:pt x="4849" y="395"/>
                </a:cubicBezTo>
                <a:cubicBezTo>
                  <a:pt x="4795" y="360"/>
                  <a:pt x="4743" y="354"/>
                  <a:pt x="4678" y="352"/>
                </a:cubicBezTo>
                <a:cubicBezTo>
                  <a:pt x="4591" y="349"/>
                  <a:pt x="4512" y="352"/>
                  <a:pt x="4441" y="410"/>
                </a:cubicBezTo>
                <a:cubicBezTo>
                  <a:pt x="4406" y="438"/>
                  <a:pt x="4404" y="459"/>
                  <a:pt x="4400" y="498"/>
                </a:cubicBezTo>
                <a:cubicBezTo>
                  <a:pt x="4448" y="533"/>
                  <a:pt x="4518" y="542"/>
                  <a:pt x="4579" y="529"/>
                </a:cubicBezTo>
                <a:cubicBezTo>
                  <a:pt x="4665" y="509"/>
                  <a:pt x="4759" y="447"/>
                  <a:pt x="4807" y="372"/>
                </a:cubicBezTo>
                <a:cubicBezTo>
                  <a:pt x="4852" y="302"/>
                  <a:pt x="4843" y="221"/>
                  <a:pt x="4843" y="142"/>
                </a:cubicBezTo>
                <a:cubicBezTo>
                  <a:pt x="4843" y="92"/>
                  <a:pt x="4838" y="48"/>
                  <a:pt x="4825" y="0"/>
                </a:cubicBezTo>
                <a:cubicBezTo>
                  <a:pt x="4816" y="26"/>
                  <a:pt x="4803" y="66"/>
                  <a:pt x="4797" y="99"/>
                </a:cubicBezTo>
                <a:cubicBezTo>
                  <a:pt x="4780" y="193"/>
                  <a:pt x="4772" y="288"/>
                  <a:pt x="4769" y="382"/>
                </a:cubicBezTo>
                <a:cubicBezTo>
                  <a:pt x="4767" y="439"/>
                  <a:pt x="4754" y="520"/>
                  <a:pt x="4789" y="567"/>
                </a:cubicBezTo>
                <a:cubicBezTo>
                  <a:pt x="4817" y="605"/>
                  <a:pt x="4857" y="600"/>
                  <a:pt x="4898" y="60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57" name="Freeform 23"/>
          <p:cNvSpPr/>
          <p:nvPr/>
        </p:nvSpPr>
        <p:spPr>
          <a:xfrm>
            <a:off x="5092560" y="2651040"/>
            <a:ext cx="377280" cy="189360"/>
          </a:xfrm>
          <a:custGeom>
            <a:avLst/>
            <a:gdLst/>
            <a:ahLst/>
            <a:rect l="0" t="0" r="r" b="b"/>
            <a:pathLst>
              <a:path w="1048" h="526">
                <a:moveTo>
                  <a:pt x="324" y="0"/>
                </a:moveTo>
                <a:cubicBezTo>
                  <a:pt x="292" y="36"/>
                  <a:pt x="284" y="92"/>
                  <a:pt x="277" y="142"/>
                </a:cubicBezTo>
                <a:cubicBezTo>
                  <a:pt x="268" y="210"/>
                  <a:pt x="263" y="295"/>
                  <a:pt x="278" y="362"/>
                </a:cubicBezTo>
                <a:cubicBezTo>
                  <a:pt x="289" y="411"/>
                  <a:pt x="318" y="494"/>
                  <a:pt x="362" y="525"/>
                </a:cubicBezTo>
                <a:cubicBezTo>
                  <a:pt x="363" y="525"/>
                  <a:pt x="364" y="525"/>
                  <a:pt x="365" y="525"/>
                </a:cubicBezTo>
                <a:moveTo>
                  <a:pt x="0" y="281"/>
                </a:moveTo>
                <a:cubicBezTo>
                  <a:pt x="42" y="256"/>
                  <a:pt x="102" y="242"/>
                  <a:pt x="169" y="234"/>
                </a:cubicBezTo>
                <a:cubicBezTo>
                  <a:pt x="287" y="220"/>
                  <a:pt x="407" y="212"/>
                  <a:pt x="526" y="207"/>
                </a:cubicBezTo>
                <a:cubicBezTo>
                  <a:pt x="623" y="203"/>
                  <a:pt x="757" y="181"/>
                  <a:pt x="850" y="211"/>
                </a:cubicBezTo>
                <a:cubicBezTo>
                  <a:pt x="901" y="228"/>
                  <a:pt x="860" y="289"/>
                  <a:pt x="849" y="316"/>
                </a:cubicBezTo>
                <a:cubicBezTo>
                  <a:pt x="833" y="354"/>
                  <a:pt x="831" y="383"/>
                  <a:pt x="829" y="423"/>
                </a:cubicBezTo>
                <a:cubicBezTo>
                  <a:pt x="860" y="434"/>
                  <a:pt x="893" y="449"/>
                  <a:pt x="932" y="439"/>
                </a:cubicBezTo>
                <a:cubicBezTo>
                  <a:pt x="983" y="426"/>
                  <a:pt x="1028" y="386"/>
                  <a:pt x="1038" y="334"/>
                </a:cubicBezTo>
                <a:cubicBezTo>
                  <a:pt x="1047" y="289"/>
                  <a:pt x="1040" y="236"/>
                  <a:pt x="992" y="218"/>
                </a:cubicBezTo>
                <a:cubicBezTo>
                  <a:pt x="938" y="197"/>
                  <a:pt x="865" y="208"/>
                  <a:pt x="818" y="237"/>
                </a:cubicBezTo>
                <a:cubicBezTo>
                  <a:pt x="785" y="257"/>
                  <a:pt x="780" y="279"/>
                  <a:pt x="769" y="31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58" name="Freeform 24"/>
          <p:cNvSpPr/>
          <p:nvPr/>
        </p:nvSpPr>
        <p:spPr>
          <a:xfrm>
            <a:off x="5826240" y="2570040"/>
            <a:ext cx="1101960" cy="225720"/>
          </a:xfrm>
          <a:custGeom>
            <a:avLst/>
            <a:gdLst/>
            <a:ahLst/>
            <a:rect l="0" t="0" r="r" b="b"/>
            <a:pathLst>
              <a:path w="3061" h="627">
                <a:moveTo>
                  <a:pt x="274" y="203"/>
                </a:moveTo>
                <a:cubicBezTo>
                  <a:pt x="299" y="199"/>
                  <a:pt x="276" y="202"/>
                  <a:pt x="287" y="197"/>
                </a:cubicBezTo>
                <a:cubicBezTo>
                  <a:pt x="278" y="188"/>
                  <a:pt x="291" y="189"/>
                  <a:pt x="267" y="187"/>
                </a:cubicBezTo>
                <a:cubicBezTo>
                  <a:pt x="236" y="185"/>
                  <a:pt x="215" y="188"/>
                  <a:pt x="192" y="210"/>
                </a:cubicBezTo>
                <a:cubicBezTo>
                  <a:pt x="162" y="239"/>
                  <a:pt x="147" y="267"/>
                  <a:pt x="144" y="308"/>
                </a:cubicBezTo>
                <a:cubicBezTo>
                  <a:pt x="140" y="362"/>
                  <a:pt x="186" y="387"/>
                  <a:pt x="225" y="414"/>
                </a:cubicBezTo>
                <a:cubicBezTo>
                  <a:pt x="263" y="439"/>
                  <a:pt x="331" y="463"/>
                  <a:pt x="350" y="509"/>
                </a:cubicBezTo>
                <a:cubicBezTo>
                  <a:pt x="350" y="514"/>
                  <a:pt x="350" y="520"/>
                  <a:pt x="350" y="525"/>
                </a:cubicBezTo>
                <a:cubicBezTo>
                  <a:pt x="290" y="551"/>
                  <a:pt x="228" y="547"/>
                  <a:pt x="162" y="547"/>
                </a:cubicBezTo>
                <a:cubicBezTo>
                  <a:pt x="104" y="547"/>
                  <a:pt x="52" y="551"/>
                  <a:pt x="0" y="523"/>
                </a:cubicBezTo>
                <a:cubicBezTo>
                  <a:pt x="8" y="490"/>
                  <a:pt x="17" y="498"/>
                  <a:pt x="55" y="481"/>
                </a:cubicBezTo>
                <a:moveTo>
                  <a:pt x="466" y="346"/>
                </a:moveTo>
                <a:cubicBezTo>
                  <a:pt x="509" y="330"/>
                  <a:pt x="546" y="317"/>
                  <a:pt x="591" y="309"/>
                </a:cubicBezTo>
                <a:cubicBezTo>
                  <a:pt x="592" y="309"/>
                  <a:pt x="593" y="309"/>
                  <a:pt x="594" y="309"/>
                </a:cubicBezTo>
                <a:cubicBezTo>
                  <a:pt x="592" y="335"/>
                  <a:pt x="589" y="350"/>
                  <a:pt x="578" y="373"/>
                </a:cubicBezTo>
                <a:cubicBezTo>
                  <a:pt x="570" y="390"/>
                  <a:pt x="571" y="397"/>
                  <a:pt x="569" y="414"/>
                </a:cubicBezTo>
                <a:cubicBezTo>
                  <a:pt x="588" y="415"/>
                  <a:pt x="620" y="423"/>
                  <a:pt x="638" y="416"/>
                </a:cubicBezTo>
                <a:cubicBezTo>
                  <a:pt x="666" y="405"/>
                  <a:pt x="680" y="373"/>
                  <a:pt x="682" y="346"/>
                </a:cubicBezTo>
                <a:cubicBezTo>
                  <a:pt x="685" y="308"/>
                  <a:pt x="680" y="284"/>
                  <a:pt x="638" y="276"/>
                </a:cubicBezTo>
                <a:cubicBezTo>
                  <a:pt x="600" y="269"/>
                  <a:pt x="565" y="276"/>
                  <a:pt x="547" y="314"/>
                </a:cubicBezTo>
                <a:cubicBezTo>
                  <a:pt x="530" y="350"/>
                  <a:pt x="529" y="402"/>
                  <a:pt x="566" y="423"/>
                </a:cubicBezTo>
                <a:cubicBezTo>
                  <a:pt x="641" y="465"/>
                  <a:pt x="772" y="449"/>
                  <a:pt x="849" y="427"/>
                </a:cubicBezTo>
                <a:cubicBezTo>
                  <a:pt x="918" y="407"/>
                  <a:pt x="996" y="370"/>
                  <a:pt x="1027" y="299"/>
                </a:cubicBezTo>
                <a:cubicBezTo>
                  <a:pt x="1050" y="247"/>
                  <a:pt x="1043" y="174"/>
                  <a:pt x="1042" y="118"/>
                </a:cubicBezTo>
                <a:cubicBezTo>
                  <a:pt x="1041" y="84"/>
                  <a:pt x="1033" y="55"/>
                  <a:pt x="1022" y="25"/>
                </a:cubicBezTo>
                <a:cubicBezTo>
                  <a:pt x="997" y="61"/>
                  <a:pt x="971" y="113"/>
                  <a:pt x="954" y="160"/>
                </a:cubicBezTo>
                <a:cubicBezTo>
                  <a:pt x="921" y="255"/>
                  <a:pt x="900" y="380"/>
                  <a:pt x="949" y="472"/>
                </a:cubicBezTo>
                <a:cubicBezTo>
                  <a:pt x="971" y="513"/>
                  <a:pt x="1010" y="547"/>
                  <a:pt x="1057" y="557"/>
                </a:cubicBezTo>
                <a:cubicBezTo>
                  <a:pt x="1063" y="557"/>
                  <a:pt x="1068" y="557"/>
                  <a:pt x="1074" y="557"/>
                </a:cubicBezTo>
                <a:moveTo>
                  <a:pt x="891" y="321"/>
                </a:moveTo>
                <a:cubicBezTo>
                  <a:pt x="906" y="277"/>
                  <a:pt x="981" y="287"/>
                  <a:pt x="1024" y="284"/>
                </a:cubicBezTo>
                <a:cubicBezTo>
                  <a:pt x="1203" y="273"/>
                  <a:pt x="1382" y="269"/>
                  <a:pt x="1563" y="260"/>
                </a:cubicBezTo>
                <a:moveTo>
                  <a:pt x="2154" y="172"/>
                </a:moveTo>
                <a:cubicBezTo>
                  <a:pt x="2101" y="175"/>
                  <a:pt x="2063" y="182"/>
                  <a:pt x="2013" y="205"/>
                </a:cubicBezTo>
                <a:cubicBezTo>
                  <a:pt x="1947" y="237"/>
                  <a:pt x="1902" y="264"/>
                  <a:pt x="1871" y="330"/>
                </a:cubicBezTo>
                <a:cubicBezTo>
                  <a:pt x="1904" y="376"/>
                  <a:pt x="1909" y="389"/>
                  <a:pt x="1985" y="396"/>
                </a:cubicBezTo>
                <a:cubicBezTo>
                  <a:pt x="2044" y="400"/>
                  <a:pt x="2113" y="405"/>
                  <a:pt x="2158" y="360"/>
                </a:cubicBezTo>
                <a:cubicBezTo>
                  <a:pt x="2196" y="323"/>
                  <a:pt x="2196" y="246"/>
                  <a:pt x="2173" y="200"/>
                </a:cubicBezTo>
                <a:cubicBezTo>
                  <a:pt x="2142" y="139"/>
                  <a:pt x="2086" y="112"/>
                  <a:pt x="2027" y="91"/>
                </a:cubicBezTo>
                <a:cubicBezTo>
                  <a:pt x="2080" y="102"/>
                  <a:pt x="2128" y="109"/>
                  <a:pt x="2183" y="111"/>
                </a:cubicBezTo>
                <a:cubicBezTo>
                  <a:pt x="2291" y="114"/>
                  <a:pt x="2407" y="122"/>
                  <a:pt x="2513" y="101"/>
                </a:cubicBezTo>
                <a:cubicBezTo>
                  <a:pt x="2565" y="91"/>
                  <a:pt x="2581" y="77"/>
                  <a:pt x="2586" y="31"/>
                </a:cubicBezTo>
                <a:cubicBezTo>
                  <a:pt x="2586" y="15"/>
                  <a:pt x="2586" y="10"/>
                  <a:pt x="2584" y="0"/>
                </a:cubicBezTo>
                <a:cubicBezTo>
                  <a:pt x="2561" y="20"/>
                  <a:pt x="2554" y="4"/>
                  <a:pt x="2537" y="60"/>
                </a:cubicBezTo>
                <a:cubicBezTo>
                  <a:pt x="2509" y="161"/>
                  <a:pt x="2504" y="294"/>
                  <a:pt x="2532" y="396"/>
                </a:cubicBezTo>
                <a:cubicBezTo>
                  <a:pt x="2556" y="479"/>
                  <a:pt x="2613" y="561"/>
                  <a:pt x="2672" y="623"/>
                </a:cubicBezTo>
                <a:cubicBezTo>
                  <a:pt x="2674" y="624"/>
                  <a:pt x="2675" y="625"/>
                  <a:pt x="2677" y="626"/>
                </a:cubicBezTo>
                <a:cubicBezTo>
                  <a:pt x="2673" y="597"/>
                  <a:pt x="2671" y="572"/>
                  <a:pt x="2662" y="542"/>
                </a:cubicBezTo>
                <a:cubicBezTo>
                  <a:pt x="2641" y="477"/>
                  <a:pt x="2610" y="409"/>
                  <a:pt x="2602" y="340"/>
                </a:cubicBezTo>
                <a:cubicBezTo>
                  <a:pt x="2596" y="290"/>
                  <a:pt x="2600" y="271"/>
                  <a:pt x="2647" y="254"/>
                </a:cubicBezTo>
                <a:cubicBezTo>
                  <a:pt x="2771" y="207"/>
                  <a:pt x="2930" y="242"/>
                  <a:pt x="3060" y="22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59" name="Freeform 25"/>
          <p:cNvSpPr/>
          <p:nvPr/>
        </p:nvSpPr>
        <p:spPr>
          <a:xfrm>
            <a:off x="3417840" y="3111480"/>
            <a:ext cx="1335600" cy="240120"/>
          </a:xfrm>
          <a:custGeom>
            <a:avLst/>
            <a:gdLst/>
            <a:ahLst/>
            <a:rect l="0" t="0" r="r" b="b"/>
            <a:pathLst>
              <a:path w="3710" h="667">
                <a:moveTo>
                  <a:pt x="459" y="176"/>
                </a:moveTo>
                <a:cubicBezTo>
                  <a:pt x="491" y="156"/>
                  <a:pt x="521" y="134"/>
                  <a:pt x="544" y="114"/>
                </a:cubicBezTo>
                <a:cubicBezTo>
                  <a:pt x="544" y="113"/>
                  <a:pt x="544" y="112"/>
                  <a:pt x="544" y="110"/>
                </a:cubicBezTo>
                <a:cubicBezTo>
                  <a:pt x="456" y="112"/>
                  <a:pt x="386" y="124"/>
                  <a:pt x="303" y="155"/>
                </a:cubicBezTo>
                <a:cubicBezTo>
                  <a:pt x="240" y="178"/>
                  <a:pt x="199" y="203"/>
                  <a:pt x="149" y="242"/>
                </a:cubicBezTo>
                <a:cubicBezTo>
                  <a:pt x="186" y="263"/>
                  <a:pt x="214" y="287"/>
                  <a:pt x="279" y="299"/>
                </a:cubicBezTo>
                <a:cubicBezTo>
                  <a:pt x="353" y="313"/>
                  <a:pt x="396" y="331"/>
                  <a:pt x="455" y="369"/>
                </a:cubicBezTo>
                <a:cubicBezTo>
                  <a:pt x="418" y="415"/>
                  <a:pt x="396" y="430"/>
                  <a:pt x="321" y="444"/>
                </a:cubicBezTo>
                <a:cubicBezTo>
                  <a:pt x="217" y="463"/>
                  <a:pt x="100" y="462"/>
                  <a:pt x="0" y="451"/>
                </a:cubicBezTo>
                <a:cubicBezTo>
                  <a:pt x="84" y="407"/>
                  <a:pt x="167" y="377"/>
                  <a:pt x="265" y="353"/>
                </a:cubicBezTo>
                <a:cubicBezTo>
                  <a:pt x="448" y="307"/>
                  <a:pt x="634" y="280"/>
                  <a:pt x="820" y="251"/>
                </a:cubicBezTo>
                <a:cubicBezTo>
                  <a:pt x="773" y="266"/>
                  <a:pt x="726" y="279"/>
                  <a:pt x="679" y="297"/>
                </a:cubicBezTo>
                <a:cubicBezTo>
                  <a:pt x="620" y="320"/>
                  <a:pt x="560" y="345"/>
                  <a:pt x="519" y="395"/>
                </a:cubicBezTo>
                <a:cubicBezTo>
                  <a:pt x="519" y="400"/>
                  <a:pt x="519" y="406"/>
                  <a:pt x="519" y="411"/>
                </a:cubicBezTo>
                <a:cubicBezTo>
                  <a:pt x="566" y="421"/>
                  <a:pt x="632" y="427"/>
                  <a:pt x="689" y="424"/>
                </a:cubicBezTo>
                <a:cubicBezTo>
                  <a:pt x="753" y="420"/>
                  <a:pt x="848" y="407"/>
                  <a:pt x="895" y="356"/>
                </a:cubicBezTo>
                <a:cubicBezTo>
                  <a:pt x="919" y="327"/>
                  <a:pt x="904" y="308"/>
                  <a:pt x="911" y="279"/>
                </a:cubicBezTo>
                <a:cubicBezTo>
                  <a:pt x="882" y="266"/>
                  <a:pt x="856" y="236"/>
                  <a:pt x="817" y="252"/>
                </a:cubicBezTo>
                <a:cubicBezTo>
                  <a:pt x="789" y="264"/>
                  <a:pt x="771" y="314"/>
                  <a:pt x="784" y="345"/>
                </a:cubicBezTo>
                <a:cubicBezTo>
                  <a:pt x="807" y="395"/>
                  <a:pt x="856" y="400"/>
                  <a:pt x="904" y="408"/>
                </a:cubicBezTo>
                <a:cubicBezTo>
                  <a:pt x="949" y="416"/>
                  <a:pt x="980" y="405"/>
                  <a:pt x="1013" y="376"/>
                </a:cubicBezTo>
                <a:cubicBezTo>
                  <a:pt x="1078" y="317"/>
                  <a:pt x="1086" y="245"/>
                  <a:pt x="1183" y="234"/>
                </a:cubicBezTo>
                <a:cubicBezTo>
                  <a:pt x="1240" y="227"/>
                  <a:pt x="1269" y="244"/>
                  <a:pt x="1292" y="295"/>
                </a:cubicBezTo>
                <a:cubicBezTo>
                  <a:pt x="1304" y="322"/>
                  <a:pt x="1303" y="382"/>
                  <a:pt x="1289" y="407"/>
                </a:cubicBezTo>
                <a:cubicBezTo>
                  <a:pt x="1279" y="409"/>
                  <a:pt x="1276" y="410"/>
                  <a:pt x="1269" y="409"/>
                </a:cubicBezTo>
                <a:cubicBezTo>
                  <a:pt x="1270" y="405"/>
                  <a:pt x="1259" y="373"/>
                  <a:pt x="1269" y="356"/>
                </a:cubicBezTo>
                <a:cubicBezTo>
                  <a:pt x="1300" y="298"/>
                  <a:pt x="1403" y="227"/>
                  <a:pt x="1471" y="258"/>
                </a:cubicBezTo>
                <a:cubicBezTo>
                  <a:pt x="1518" y="280"/>
                  <a:pt x="1484" y="344"/>
                  <a:pt x="1475" y="372"/>
                </a:cubicBezTo>
                <a:cubicBezTo>
                  <a:pt x="1470" y="387"/>
                  <a:pt x="1471" y="380"/>
                  <a:pt x="1465" y="395"/>
                </a:cubicBezTo>
                <a:cubicBezTo>
                  <a:pt x="1529" y="367"/>
                  <a:pt x="1634" y="297"/>
                  <a:pt x="1708" y="316"/>
                </a:cubicBezTo>
                <a:cubicBezTo>
                  <a:pt x="1752" y="328"/>
                  <a:pt x="1742" y="326"/>
                  <a:pt x="1750" y="374"/>
                </a:cubicBezTo>
                <a:cubicBezTo>
                  <a:pt x="1755" y="401"/>
                  <a:pt x="1747" y="434"/>
                  <a:pt x="1745" y="462"/>
                </a:cubicBezTo>
                <a:cubicBezTo>
                  <a:pt x="1806" y="458"/>
                  <a:pt x="1840" y="450"/>
                  <a:pt x="1898" y="422"/>
                </a:cubicBezTo>
                <a:cubicBezTo>
                  <a:pt x="1992" y="376"/>
                  <a:pt x="2070" y="311"/>
                  <a:pt x="2159" y="260"/>
                </a:cubicBezTo>
                <a:cubicBezTo>
                  <a:pt x="2167" y="260"/>
                  <a:pt x="2169" y="260"/>
                  <a:pt x="2174" y="260"/>
                </a:cubicBezTo>
                <a:cubicBezTo>
                  <a:pt x="2179" y="315"/>
                  <a:pt x="2181" y="372"/>
                  <a:pt x="2181" y="428"/>
                </a:cubicBezTo>
                <a:cubicBezTo>
                  <a:pt x="2181" y="504"/>
                  <a:pt x="2178" y="597"/>
                  <a:pt x="2174" y="666"/>
                </a:cubicBezTo>
                <a:cubicBezTo>
                  <a:pt x="2152" y="540"/>
                  <a:pt x="2132" y="393"/>
                  <a:pt x="2180" y="271"/>
                </a:cubicBezTo>
                <a:cubicBezTo>
                  <a:pt x="2197" y="229"/>
                  <a:pt x="2352" y="25"/>
                  <a:pt x="2408" y="131"/>
                </a:cubicBezTo>
                <a:cubicBezTo>
                  <a:pt x="2437" y="185"/>
                  <a:pt x="2397" y="300"/>
                  <a:pt x="2368" y="349"/>
                </a:cubicBezTo>
                <a:cubicBezTo>
                  <a:pt x="2353" y="372"/>
                  <a:pt x="2298" y="427"/>
                  <a:pt x="2308" y="402"/>
                </a:cubicBezTo>
                <a:cubicBezTo>
                  <a:pt x="2319" y="373"/>
                  <a:pt x="2327" y="360"/>
                  <a:pt x="2349" y="348"/>
                </a:cubicBezTo>
                <a:moveTo>
                  <a:pt x="2639" y="0"/>
                </a:moveTo>
                <a:cubicBezTo>
                  <a:pt x="2639" y="68"/>
                  <a:pt x="2642" y="138"/>
                  <a:pt x="2633" y="206"/>
                </a:cubicBezTo>
                <a:cubicBezTo>
                  <a:pt x="2626" y="255"/>
                  <a:pt x="2597" y="345"/>
                  <a:pt x="2633" y="390"/>
                </a:cubicBezTo>
                <a:cubicBezTo>
                  <a:pt x="2656" y="419"/>
                  <a:pt x="2693" y="416"/>
                  <a:pt x="2724" y="418"/>
                </a:cubicBezTo>
                <a:moveTo>
                  <a:pt x="2859" y="192"/>
                </a:moveTo>
                <a:cubicBezTo>
                  <a:pt x="2859" y="187"/>
                  <a:pt x="2860" y="181"/>
                  <a:pt x="2860" y="176"/>
                </a:cubicBezTo>
                <a:cubicBezTo>
                  <a:pt x="2888" y="175"/>
                  <a:pt x="2887" y="173"/>
                  <a:pt x="2902" y="203"/>
                </a:cubicBezTo>
                <a:cubicBezTo>
                  <a:pt x="2918" y="234"/>
                  <a:pt x="2922" y="274"/>
                  <a:pt x="2959" y="289"/>
                </a:cubicBezTo>
                <a:cubicBezTo>
                  <a:pt x="2991" y="302"/>
                  <a:pt x="3038" y="297"/>
                  <a:pt x="3063" y="276"/>
                </a:cubicBezTo>
                <a:cubicBezTo>
                  <a:pt x="3097" y="248"/>
                  <a:pt x="3107" y="213"/>
                  <a:pt x="3109" y="172"/>
                </a:cubicBezTo>
                <a:cubicBezTo>
                  <a:pt x="3111" y="122"/>
                  <a:pt x="3069" y="123"/>
                  <a:pt x="3029" y="122"/>
                </a:cubicBezTo>
                <a:cubicBezTo>
                  <a:pt x="2968" y="120"/>
                  <a:pt x="2921" y="162"/>
                  <a:pt x="2892" y="215"/>
                </a:cubicBezTo>
                <a:cubicBezTo>
                  <a:pt x="2874" y="249"/>
                  <a:pt x="2853" y="321"/>
                  <a:pt x="2889" y="353"/>
                </a:cubicBezTo>
                <a:cubicBezTo>
                  <a:pt x="2937" y="394"/>
                  <a:pt x="3034" y="377"/>
                  <a:pt x="3090" y="377"/>
                </a:cubicBezTo>
                <a:cubicBezTo>
                  <a:pt x="3176" y="377"/>
                  <a:pt x="3249" y="361"/>
                  <a:pt x="3333" y="343"/>
                </a:cubicBezTo>
                <a:moveTo>
                  <a:pt x="3685" y="110"/>
                </a:moveTo>
                <a:cubicBezTo>
                  <a:pt x="3682" y="80"/>
                  <a:pt x="3680" y="76"/>
                  <a:pt x="3649" y="75"/>
                </a:cubicBezTo>
                <a:cubicBezTo>
                  <a:pt x="3606" y="74"/>
                  <a:pt x="3567" y="105"/>
                  <a:pt x="3538" y="136"/>
                </a:cubicBezTo>
                <a:cubicBezTo>
                  <a:pt x="3518" y="157"/>
                  <a:pt x="3491" y="202"/>
                  <a:pt x="3506" y="234"/>
                </a:cubicBezTo>
                <a:cubicBezTo>
                  <a:pt x="3526" y="277"/>
                  <a:pt x="3598" y="301"/>
                  <a:pt x="3636" y="324"/>
                </a:cubicBezTo>
                <a:cubicBezTo>
                  <a:pt x="3666" y="345"/>
                  <a:pt x="3686" y="362"/>
                  <a:pt x="3709" y="388"/>
                </a:cubicBezTo>
                <a:cubicBezTo>
                  <a:pt x="3705" y="433"/>
                  <a:pt x="3668" y="427"/>
                  <a:pt x="3627" y="429"/>
                </a:cubicBezTo>
                <a:cubicBezTo>
                  <a:pt x="3584" y="431"/>
                  <a:pt x="3532" y="441"/>
                  <a:pt x="3515" y="40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60" name="Freeform 26"/>
          <p:cNvSpPr/>
          <p:nvPr/>
        </p:nvSpPr>
        <p:spPr>
          <a:xfrm>
            <a:off x="5146560" y="3057840"/>
            <a:ext cx="821160" cy="200160"/>
          </a:xfrm>
          <a:custGeom>
            <a:avLst/>
            <a:gdLst/>
            <a:ahLst/>
            <a:rect l="0" t="0" r="r" b="b"/>
            <a:pathLst>
              <a:path w="2281" h="556">
                <a:moveTo>
                  <a:pt x="88" y="167"/>
                </a:moveTo>
                <a:cubicBezTo>
                  <a:pt x="91" y="191"/>
                  <a:pt x="96" y="223"/>
                  <a:pt x="91" y="247"/>
                </a:cubicBezTo>
                <a:cubicBezTo>
                  <a:pt x="77" y="309"/>
                  <a:pt x="33" y="365"/>
                  <a:pt x="14" y="427"/>
                </a:cubicBezTo>
                <a:cubicBezTo>
                  <a:pt x="2" y="466"/>
                  <a:pt x="0" y="500"/>
                  <a:pt x="0" y="540"/>
                </a:cubicBezTo>
                <a:cubicBezTo>
                  <a:pt x="30" y="506"/>
                  <a:pt x="54" y="472"/>
                  <a:pt x="77" y="431"/>
                </a:cubicBezTo>
                <a:cubicBezTo>
                  <a:pt x="111" y="370"/>
                  <a:pt x="140" y="306"/>
                  <a:pt x="167" y="242"/>
                </a:cubicBezTo>
                <a:cubicBezTo>
                  <a:pt x="186" y="197"/>
                  <a:pt x="203" y="154"/>
                  <a:pt x="234" y="116"/>
                </a:cubicBezTo>
                <a:cubicBezTo>
                  <a:pt x="273" y="145"/>
                  <a:pt x="286" y="170"/>
                  <a:pt x="310" y="222"/>
                </a:cubicBezTo>
                <a:cubicBezTo>
                  <a:pt x="343" y="292"/>
                  <a:pt x="367" y="366"/>
                  <a:pt x="404" y="434"/>
                </a:cubicBezTo>
                <a:cubicBezTo>
                  <a:pt x="422" y="466"/>
                  <a:pt x="445" y="495"/>
                  <a:pt x="468" y="524"/>
                </a:cubicBezTo>
                <a:moveTo>
                  <a:pt x="95" y="377"/>
                </a:moveTo>
                <a:cubicBezTo>
                  <a:pt x="175" y="377"/>
                  <a:pt x="254" y="381"/>
                  <a:pt x="334" y="383"/>
                </a:cubicBezTo>
                <a:cubicBezTo>
                  <a:pt x="423" y="385"/>
                  <a:pt x="513" y="384"/>
                  <a:pt x="602" y="384"/>
                </a:cubicBezTo>
                <a:moveTo>
                  <a:pt x="862" y="355"/>
                </a:moveTo>
                <a:cubicBezTo>
                  <a:pt x="906" y="364"/>
                  <a:pt x="949" y="366"/>
                  <a:pt x="995" y="367"/>
                </a:cubicBezTo>
                <a:cubicBezTo>
                  <a:pt x="1064" y="368"/>
                  <a:pt x="1138" y="374"/>
                  <a:pt x="1207" y="360"/>
                </a:cubicBezTo>
                <a:cubicBezTo>
                  <a:pt x="1267" y="344"/>
                  <a:pt x="1287" y="338"/>
                  <a:pt x="1325" y="320"/>
                </a:cubicBezTo>
                <a:moveTo>
                  <a:pt x="1629" y="136"/>
                </a:moveTo>
                <a:cubicBezTo>
                  <a:pt x="1639" y="135"/>
                  <a:pt x="1643" y="132"/>
                  <a:pt x="1653" y="132"/>
                </a:cubicBezTo>
                <a:cubicBezTo>
                  <a:pt x="1697" y="131"/>
                  <a:pt x="1737" y="157"/>
                  <a:pt x="1759" y="195"/>
                </a:cubicBezTo>
                <a:cubicBezTo>
                  <a:pt x="1776" y="225"/>
                  <a:pt x="1778" y="257"/>
                  <a:pt x="1783" y="290"/>
                </a:cubicBezTo>
                <a:cubicBezTo>
                  <a:pt x="1786" y="312"/>
                  <a:pt x="1794" y="318"/>
                  <a:pt x="1804" y="335"/>
                </a:cubicBezTo>
                <a:cubicBezTo>
                  <a:pt x="1806" y="332"/>
                  <a:pt x="1811" y="344"/>
                  <a:pt x="1811" y="340"/>
                </a:cubicBezTo>
                <a:cubicBezTo>
                  <a:pt x="1812" y="326"/>
                  <a:pt x="1810" y="322"/>
                  <a:pt x="1817" y="311"/>
                </a:cubicBezTo>
                <a:cubicBezTo>
                  <a:pt x="1821" y="305"/>
                  <a:pt x="1828" y="305"/>
                  <a:pt x="1830" y="298"/>
                </a:cubicBezTo>
                <a:cubicBezTo>
                  <a:pt x="1833" y="290"/>
                  <a:pt x="1830" y="281"/>
                  <a:pt x="1831" y="272"/>
                </a:cubicBezTo>
                <a:cubicBezTo>
                  <a:pt x="1827" y="271"/>
                  <a:pt x="1825" y="266"/>
                  <a:pt x="1821" y="267"/>
                </a:cubicBezTo>
                <a:cubicBezTo>
                  <a:pt x="1804" y="273"/>
                  <a:pt x="1814" y="253"/>
                  <a:pt x="1808" y="276"/>
                </a:cubicBezTo>
                <a:cubicBezTo>
                  <a:pt x="1792" y="336"/>
                  <a:pt x="1801" y="412"/>
                  <a:pt x="1789" y="475"/>
                </a:cubicBezTo>
                <a:cubicBezTo>
                  <a:pt x="1784" y="502"/>
                  <a:pt x="1781" y="528"/>
                  <a:pt x="1779" y="555"/>
                </a:cubicBezTo>
                <a:cubicBezTo>
                  <a:pt x="1779" y="495"/>
                  <a:pt x="1785" y="436"/>
                  <a:pt x="1785" y="376"/>
                </a:cubicBezTo>
                <a:cubicBezTo>
                  <a:pt x="1785" y="316"/>
                  <a:pt x="1775" y="258"/>
                  <a:pt x="1774" y="198"/>
                </a:cubicBezTo>
                <a:cubicBezTo>
                  <a:pt x="1773" y="139"/>
                  <a:pt x="1782" y="98"/>
                  <a:pt x="1825" y="55"/>
                </a:cubicBezTo>
                <a:cubicBezTo>
                  <a:pt x="1867" y="12"/>
                  <a:pt x="1919" y="0"/>
                  <a:pt x="1977" y="5"/>
                </a:cubicBezTo>
                <a:cubicBezTo>
                  <a:pt x="2018" y="8"/>
                  <a:pt x="2047" y="32"/>
                  <a:pt x="2053" y="74"/>
                </a:cubicBezTo>
                <a:cubicBezTo>
                  <a:pt x="2059" y="119"/>
                  <a:pt x="2029" y="140"/>
                  <a:pt x="1996" y="163"/>
                </a:cubicBezTo>
                <a:cubicBezTo>
                  <a:pt x="1969" y="182"/>
                  <a:pt x="1940" y="196"/>
                  <a:pt x="1913" y="214"/>
                </a:cubicBezTo>
                <a:cubicBezTo>
                  <a:pt x="1911" y="216"/>
                  <a:pt x="1909" y="218"/>
                  <a:pt x="1907" y="220"/>
                </a:cubicBezTo>
                <a:cubicBezTo>
                  <a:pt x="1917" y="223"/>
                  <a:pt x="1949" y="233"/>
                  <a:pt x="1964" y="235"/>
                </a:cubicBezTo>
                <a:cubicBezTo>
                  <a:pt x="2017" y="243"/>
                  <a:pt x="2076" y="251"/>
                  <a:pt x="2125" y="276"/>
                </a:cubicBezTo>
                <a:cubicBezTo>
                  <a:pt x="2172" y="300"/>
                  <a:pt x="2167" y="334"/>
                  <a:pt x="2129" y="363"/>
                </a:cubicBezTo>
                <a:cubicBezTo>
                  <a:pt x="2053" y="420"/>
                  <a:pt x="1956" y="441"/>
                  <a:pt x="1870" y="476"/>
                </a:cubicBezTo>
                <a:cubicBezTo>
                  <a:pt x="1858" y="481"/>
                  <a:pt x="1836" y="491"/>
                  <a:pt x="1825" y="496"/>
                </a:cubicBezTo>
                <a:cubicBezTo>
                  <a:pt x="1862" y="496"/>
                  <a:pt x="1895" y="492"/>
                  <a:pt x="1932" y="485"/>
                </a:cubicBezTo>
                <a:moveTo>
                  <a:pt x="2280" y="461"/>
                </a:moveTo>
                <a:cubicBezTo>
                  <a:pt x="2274" y="463"/>
                  <a:pt x="2275" y="462"/>
                  <a:pt x="2275" y="468"/>
                </a:cubicBezTo>
                <a:cubicBezTo>
                  <a:pt x="2275" y="472"/>
                  <a:pt x="2276" y="473"/>
                  <a:pt x="2280" y="47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61" name="Freeform 27"/>
          <p:cNvSpPr/>
          <p:nvPr/>
        </p:nvSpPr>
        <p:spPr>
          <a:xfrm>
            <a:off x="4509000" y="4022280"/>
            <a:ext cx="509400" cy="120240"/>
          </a:xfrm>
          <a:custGeom>
            <a:avLst/>
            <a:gdLst/>
            <a:ahLst/>
            <a:rect l="0" t="0" r="r" b="b"/>
            <a:pathLst>
              <a:path w="1415" h="334">
                <a:moveTo>
                  <a:pt x="137" y="22"/>
                </a:moveTo>
                <a:cubicBezTo>
                  <a:pt x="115" y="22"/>
                  <a:pt x="63" y="12"/>
                  <a:pt x="46" y="30"/>
                </a:cubicBezTo>
                <a:cubicBezTo>
                  <a:pt x="24" y="53"/>
                  <a:pt x="12" y="90"/>
                  <a:pt x="7" y="121"/>
                </a:cubicBezTo>
                <a:cubicBezTo>
                  <a:pt x="1" y="160"/>
                  <a:pt x="0" y="213"/>
                  <a:pt x="12" y="251"/>
                </a:cubicBezTo>
                <a:cubicBezTo>
                  <a:pt x="19" y="272"/>
                  <a:pt x="31" y="278"/>
                  <a:pt x="51" y="278"/>
                </a:cubicBezTo>
                <a:cubicBezTo>
                  <a:pt x="91" y="279"/>
                  <a:pt x="113" y="256"/>
                  <a:pt x="140" y="229"/>
                </a:cubicBezTo>
                <a:cubicBezTo>
                  <a:pt x="167" y="202"/>
                  <a:pt x="188" y="170"/>
                  <a:pt x="194" y="133"/>
                </a:cubicBezTo>
                <a:cubicBezTo>
                  <a:pt x="197" y="114"/>
                  <a:pt x="204" y="66"/>
                  <a:pt x="183" y="59"/>
                </a:cubicBezTo>
                <a:cubicBezTo>
                  <a:pt x="173" y="56"/>
                  <a:pt x="159" y="58"/>
                  <a:pt x="149" y="58"/>
                </a:cubicBezTo>
                <a:moveTo>
                  <a:pt x="295" y="25"/>
                </a:moveTo>
                <a:cubicBezTo>
                  <a:pt x="299" y="12"/>
                  <a:pt x="287" y="15"/>
                  <a:pt x="305" y="13"/>
                </a:cubicBezTo>
                <a:cubicBezTo>
                  <a:pt x="342" y="9"/>
                  <a:pt x="364" y="64"/>
                  <a:pt x="375" y="91"/>
                </a:cubicBezTo>
                <a:cubicBezTo>
                  <a:pt x="392" y="132"/>
                  <a:pt x="399" y="177"/>
                  <a:pt x="400" y="221"/>
                </a:cubicBezTo>
                <a:cubicBezTo>
                  <a:pt x="401" y="242"/>
                  <a:pt x="406" y="255"/>
                  <a:pt x="384" y="261"/>
                </a:cubicBezTo>
                <a:cubicBezTo>
                  <a:pt x="380" y="261"/>
                  <a:pt x="377" y="261"/>
                  <a:pt x="373" y="261"/>
                </a:cubicBezTo>
                <a:cubicBezTo>
                  <a:pt x="368" y="249"/>
                  <a:pt x="358" y="226"/>
                  <a:pt x="364" y="204"/>
                </a:cubicBezTo>
                <a:cubicBezTo>
                  <a:pt x="374" y="165"/>
                  <a:pt x="415" y="128"/>
                  <a:pt x="446" y="104"/>
                </a:cubicBezTo>
                <a:cubicBezTo>
                  <a:pt x="491" y="68"/>
                  <a:pt x="534" y="53"/>
                  <a:pt x="591" y="51"/>
                </a:cubicBezTo>
                <a:cubicBezTo>
                  <a:pt x="649" y="49"/>
                  <a:pt x="664" y="74"/>
                  <a:pt x="668" y="129"/>
                </a:cubicBezTo>
                <a:cubicBezTo>
                  <a:pt x="672" y="181"/>
                  <a:pt x="653" y="215"/>
                  <a:pt x="628" y="259"/>
                </a:cubicBezTo>
                <a:cubicBezTo>
                  <a:pt x="621" y="271"/>
                  <a:pt x="610" y="286"/>
                  <a:pt x="607" y="299"/>
                </a:cubicBezTo>
                <a:cubicBezTo>
                  <a:pt x="609" y="299"/>
                  <a:pt x="610" y="299"/>
                  <a:pt x="612" y="299"/>
                </a:cubicBezTo>
                <a:moveTo>
                  <a:pt x="859" y="108"/>
                </a:moveTo>
                <a:cubicBezTo>
                  <a:pt x="884" y="98"/>
                  <a:pt x="908" y="85"/>
                  <a:pt x="922" y="112"/>
                </a:cubicBezTo>
                <a:cubicBezTo>
                  <a:pt x="932" y="132"/>
                  <a:pt x="930" y="154"/>
                  <a:pt x="951" y="167"/>
                </a:cubicBezTo>
                <a:cubicBezTo>
                  <a:pt x="973" y="181"/>
                  <a:pt x="1015" y="182"/>
                  <a:pt x="1036" y="167"/>
                </a:cubicBezTo>
                <a:cubicBezTo>
                  <a:pt x="1061" y="150"/>
                  <a:pt x="1066" y="126"/>
                  <a:pt x="1067" y="97"/>
                </a:cubicBezTo>
                <a:cubicBezTo>
                  <a:pt x="1068" y="59"/>
                  <a:pt x="1051" y="36"/>
                  <a:pt x="1017" y="19"/>
                </a:cubicBezTo>
                <a:cubicBezTo>
                  <a:pt x="984" y="2"/>
                  <a:pt x="934" y="0"/>
                  <a:pt x="902" y="22"/>
                </a:cubicBezTo>
                <a:cubicBezTo>
                  <a:pt x="854" y="55"/>
                  <a:pt x="835" y="108"/>
                  <a:pt x="831" y="163"/>
                </a:cubicBezTo>
                <a:cubicBezTo>
                  <a:pt x="826" y="236"/>
                  <a:pt x="881" y="269"/>
                  <a:pt x="944" y="292"/>
                </a:cubicBezTo>
                <a:cubicBezTo>
                  <a:pt x="1055" y="333"/>
                  <a:pt x="1181" y="327"/>
                  <a:pt x="1297" y="328"/>
                </a:cubicBezTo>
                <a:cubicBezTo>
                  <a:pt x="1358" y="328"/>
                  <a:pt x="1375" y="328"/>
                  <a:pt x="1414" y="32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62" name="Freeform 28"/>
          <p:cNvSpPr/>
          <p:nvPr/>
        </p:nvSpPr>
        <p:spPr>
          <a:xfrm>
            <a:off x="325440" y="4265640"/>
            <a:ext cx="1313280" cy="322560"/>
          </a:xfrm>
          <a:custGeom>
            <a:avLst/>
            <a:gdLst/>
            <a:ahLst/>
            <a:rect l="0" t="0" r="r" b="b"/>
            <a:pathLst>
              <a:path w="3648" h="896">
                <a:moveTo>
                  <a:pt x="336" y="186"/>
                </a:moveTo>
                <a:cubicBezTo>
                  <a:pt x="326" y="189"/>
                  <a:pt x="286" y="203"/>
                  <a:pt x="278" y="206"/>
                </a:cubicBezTo>
                <a:cubicBezTo>
                  <a:pt x="279" y="156"/>
                  <a:pt x="285" y="107"/>
                  <a:pt x="287" y="57"/>
                </a:cubicBezTo>
                <a:cubicBezTo>
                  <a:pt x="287" y="44"/>
                  <a:pt x="287" y="40"/>
                  <a:pt x="287" y="32"/>
                </a:cubicBezTo>
                <a:cubicBezTo>
                  <a:pt x="282" y="52"/>
                  <a:pt x="280" y="58"/>
                  <a:pt x="273" y="77"/>
                </a:cubicBezTo>
                <a:cubicBezTo>
                  <a:pt x="200" y="293"/>
                  <a:pt x="123" y="504"/>
                  <a:pt x="24" y="709"/>
                </a:cubicBezTo>
                <a:cubicBezTo>
                  <a:pt x="15" y="727"/>
                  <a:pt x="8" y="743"/>
                  <a:pt x="0" y="761"/>
                </a:cubicBezTo>
                <a:cubicBezTo>
                  <a:pt x="33" y="710"/>
                  <a:pt x="67" y="659"/>
                  <a:pt x="97" y="606"/>
                </a:cubicBezTo>
                <a:cubicBezTo>
                  <a:pt x="149" y="513"/>
                  <a:pt x="191" y="414"/>
                  <a:pt x="224" y="312"/>
                </a:cubicBezTo>
                <a:cubicBezTo>
                  <a:pt x="253" y="224"/>
                  <a:pt x="271" y="135"/>
                  <a:pt x="311" y="50"/>
                </a:cubicBezTo>
                <a:cubicBezTo>
                  <a:pt x="327" y="21"/>
                  <a:pt x="330" y="14"/>
                  <a:pt x="345" y="0"/>
                </a:cubicBezTo>
                <a:cubicBezTo>
                  <a:pt x="388" y="37"/>
                  <a:pt x="407" y="78"/>
                  <a:pt x="436" y="140"/>
                </a:cubicBezTo>
                <a:cubicBezTo>
                  <a:pt x="509" y="292"/>
                  <a:pt x="577" y="452"/>
                  <a:pt x="688" y="582"/>
                </a:cubicBezTo>
                <a:cubicBezTo>
                  <a:pt x="704" y="600"/>
                  <a:pt x="721" y="611"/>
                  <a:pt x="739" y="625"/>
                </a:cubicBezTo>
                <a:moveTo>
                  <a:pt x="285" y="525"/>
                </a:moveTo>
                <a:cubicBezTo>
                  <a:pt x="381" y="523"/>
                  <a:pt x="472" y="506"/>
                  <a:pt x="567" y="493"/>
                </a:cubicBezTo>
                <a:cubicBezTo>
                  <a:pt x="681" y="478"/>
                  <a:pt x="796" y="468"/>
                  <a:pt x="910" y="451"/>
                </a:cubicBezTo>
                <a:moveTo>
                  <a:pt x="1503" y="209"/>
                </a:moveTo>
                <a:cubicBezTo>
                  <a:pt x="1485" y="204"/>
                  <a:pt x="1568" y="204"/>
                  <a:pt x="1484" y="201"/>
                </a:cubicBezTo>
                <a:cubicBezTo>
                  <a:pt x="1431" y="199"/>
                  <a:pt x="1385" y="238"/>
                  <a:pt x="1352" y="277"/>
                </a:cubicBezTo>
                <a:cubicBezTo>
                  <a:pt x="1294" y="347"/>
                  <a:pt x="1245" y="434"/>
                  <a:pt x="1205" y="516"/>
                </a:cubicBezTo>
                <a:cubicBezTo>
                  <a:pt x="1185" y="557"/>
                  <a:pt x="1129" y="664"/>
                  <a:pt x="1161" y="713"/>
                </a:cubicBezTo>
                <a:cubicBezTo>
                  <a:pt x="1197" y="769"/>
                  <a:pt x="1314" y="757"/>
                  <a:pt x="1368" y="757"/>
                </a:cubicBezTo>
                <a:cubicBezTo>
                  <a:pt x="1472" y="757"/>
                  <a:pt x="1573" y="727"/>
                  <a:pt x="1668" y="685"/>
                </a:cubicBezTo>
                <a:cubicBezTo>
                  <a:pt x="1745" y="651"/>
                  <a:pt x="1820" y="603"/>
                  <a:pt x="1847" y="518"/>
                </a:cubicBezTo>
                <a:cubicBezTo>
                  <a:pt x="1867" y="457"/>
                  <a:pt x="1860" y="381"/>
                  <a:pt x="1824" y="329"/>
                </a:cubicBezTo>
                <a:cubicBezTo>
                  <a:pt x="1781" y="272"/>
                  <a:pt x="1713" y="225"/>
                  <a:pt x="1652" y="192"/>
                </a:cubicBezTo>
                <a:cubicBezTo>
                  <a:pt x="1604" y="166"/>
                  <a:pt x="1514" y="133"/>
                  <a:pt x="1464" y="172"/>
                </a:cubicBezTo>
                <a:cubicBezTo>
                  <a:pt x="1416" y="210"/>
                  <a:pt x="1394" y="285"/>
                  <a:pt x="1380" y="342"/>
                </a:cubicBezTo>
                <a:cubicBezTo>
                  <a:pt x="1370" y="383"/>
                  <a:pt x="1349" y="478"/>
                  <a:pt x="1376" y="517"/>
                </a:cubicBezTo>
                <a:cubicBezTo>
                  <a:pt x="1385" y="530"/>
                  <a:pt x="1394" y="531"/>
                  <a:pt x="1404" y="540"/>
                </a:cubicBezTo>
                <a:cubicBezTo>
                  <a:pt x="1424" y="538"/>
                  <a:pt x="1435" y="546"/>
                  <a:pt x="1450" y="531"/>
                </a:cubicBezTo>
                <a:cubicBezTo>
                  <a:pt x="1468" y="513"/>
                  <a:pt x="1458" y="501"/>
                  <a:pt x="1484" y="488"/>
                </a:cubicBezTo>
                <a:cubicBezTo>
                  <a:pt x="1579" y="438"/>
                  <a:pt x="1694" y="456"/>
                  <a:pt x="1795" y="444"/>
                </a:cubicBezTo>
                <a:cubicBezTo>
                  <a:pt x="1802" y="443"/>
                  <a:pt x="1810" y="448"/>
                  <a:pt x="1814" y="440"/>
                </a:cubicBezTo>
                <a:cubicBezTo>
                  <a:pt x="1814" y="429"/>
                  <a:pt x="1814" y="424"/>
                  <a:pt x="1814" y="416"/>
                </a:cubicBezTo>
                <a:moveTo>
                  <a:pt x="2406" y="204"/>
                </a:moveTo>
                <a:cubicBezTo>
                  <a:pt x="2392" y="187"/>
                  <a:pt x="2397" y="192"/>
                  <a:pt x="2380" y="182"/>
                </a:cubicBezTo>
                <a:cubicBezTo>
                  <a:pt x="2381" y="217"/>
                  <a:pt x="2388" y="246"/>
                  <a:pt x="2394" y="281"/>
                </a:cubicBezTo>
                <a:cubicBezTo>
                  <a:pt x="2406" y="347"/>
                  <a:pt x="2415" y="415"/>
                  <a:pt x="2418" y="482"/>
                </a:cubicBezTo>
                <a:cubicBezTo>
                  <a:pt x="2420" y="519"/>
                  <a:pt x="2418" y="556"/>
                  <a:pt x="2418" y="594"/>
                </a:cubicBezTo>
                <a:moveTo>
                  <a:pt x="1413" y="361"/>
                </a:moveTo>
                <a:cubicBezTo>
                  <a:pt x="1413" y="349"/>
                  <a:pt x="1419" y="315"/>
                  <a:pt x="1410" y="305"/>
                </a:cubicBezTo>
                <a:cubicBezTo>
                  <a:pt x="1403" y="297"/>
                  <a:pt x="1388" y="297"/>
                  <a:pt x="1380" y="291"/>
                </a:cubicBezTo>
                <a:cubicBezTo>
                  <a:pt x="1372" y="284"/>
                  <a:pt x="1374" y="274"/>
                  <a:pt x="1373" y="265"/>
                </a:cubicBezTo>
                <a:cubicBezTo>
                  <a:pt x="1372" y="255"/>
                  <a:pt x="1373" y="245"/>
                  <a:pt x="1373" y="235"/>
                </a:cubicBezTo>
                <a:cubicBezTo>
                  <a:pt x="1388" y="288"/>
                  <a:pt x="1407" y="341"/>
                  <a:pt x="1423" y="394"/>
                </a:cubicBezTo>
                <a:cubicBezTo>
                  <a:pt x="1451" y="488"/>
                  <a:pt x="1474" y="583"/>
                  <a:pt x="1507" y="674"/>
                </a:cubicBezTo>
                <a:cubicBezTo>
                  <a:pt x="1514" y="693"/>
                  <a:pt x="1521" y="712"/>
                  <a:pt x="1526" y="731"/>
                </a:cubicBezTo>
                <a:cubicBezTo>
                  <a:pt x="1528" y="740"/>
                  <a:pt x="1528" y="753"/>
                  <a:pt x="1532" y="761"/>
                </a:cubicBezTo>
                <a:cubicBezTo>
                  <a:pt x="1534" y="769"/>
                  <a:pt x="1535" y="772"/>
                  <a:pt x="1541" y="774"/>
                </a:cubicBezTo>
                <a:moveTo>
                  <a:pt x="1277" y="596"/>
                </a:moveTo>
                <a:cubicBezTo>
                  <a:pt x="1272" y="593"/>
                  <a:pt x="1265" y="588"/>
                  <a:pt x="1258" y="585"/>
                </a:cubicBezTo>
                <a:cubicBezTo>
                  <a:pt x="1253" y="583"/>
                  <a:pt x="1250" y="584"/>
                  <a:pt x="1244" y="583"/>
                </a:cubicBezTo>
                <a:cubicBezTo>
                  <a:pt x="1254" y="577"/>
                  <a:pt x="1233" y="581"/>
                  <a:pt x="1261" y="571"/>
                </a:cubicBezTo>
                <a:cubicBezTo>
                  <a:pt x="1317" y="551"/>
                  <a:pt x="1371" y="530"/>
                  <a:pt x="1426" y="507"/>
                </a:cubicBezTo>
                <a:cubicBezTo>
                  <a:pt x="1491" y="480"/>
                  <a:pt x="1554" y="453"/>
                  <a:pt x="1622" y="434"/>
                </a:cubicBezTo>
                <a:cubicBezTo>
                  <a:pt x="1633" y="431"/>
                  <a:pt x="1645" y="429"/>
                  <a:pt x="1656" y="426"/>
                </a:cubicBezTo>
                <a:moveTo>
                  <a:pt x="2455" y="261"/>
                </a:moveTo>
                <a:cubicBezTo>
                  <a:pt x="2421" y="251"/>
                  <a:pt x="2396" y="240"/>
                  <a:pt x="2375" y="223"/>
                </a:cubicBezTo>
                <a:cubicBezTo>
                  <a:pt x="2382" y="191"/>
                  <a:pt x="2387" y="188"/>
                  <a:pt x="2421" y="171"/>
                </a:cubicBezTo>
                <a:cubicBezTo>
                  <a:pt x="2506" y="129"/>
                  <a:pt x="2601" y="129"/>
                  <a:pt x="2694" y="129"/>
                </a:cubicBezTo>
                <a:cubicBezTo>
                  <a:pt x="2729" y="129"/>
                  <a:pt x="2773" y="129"/>
                  <a:pt x="2783" y="172"/>
                </a:cubicBezTo>
                <a:cubicBezTo>
                  <a:pt x="2794" y="220"/>
                  <a:pt x="2772" y="248"/>
                  <a:pt x="2734" y="274"/>
                </a:cubicBezTo>
                <a:cubicBezTo>
                  <a:pt x="2691" y="304"/>
                  <a:pt x="2639" y="320"/>
                  <a:pt x="2588" y="330"/>
                </a:cubicBezTo>
                <a:cubicBezTo>
                  <a:pt x="2573" y="333"/>
                  <a:pt x="2569" y="334"/>
                  <a:pt x="2560" y="335"/>
                </a:cubicBezTo>
                <a:cubicBezTo>
                  <a:pt x="2617" y="335"/>
                  <a:pt x="2674" y="329"/>
                  <a:pt x="2731" y="328"/>
                </a:cubicBezTo>
                <a:cubicBezTo>
                  <a:pt x="2810" y="326"/>
                  <a:pt x="2902" y="317"/>
                  <a:pt x="2976" y="352"/>
                </a:cubicBezTo>
                <a:cubicBezTo>
                  <a:pt x="3019" y="372"/>
                  <a:pt x="3066" y="437"/>
                  <a:pt x="3037" y="488"/>
                </a:cubicBezTo>
                <a:cubicBezTo>
                  <a:pt x="2997" y="558"/>
                  <a:pt x="2875" y="592"/>
                  <a:pt x="2805" y="614"/>
                </a:cubicBezTo>
                <a:cubicBezTo>
                  <a:pt x="2730" y="637"/>
                  <a:pt x="2653" y="653"/>
                  <a:pt x="2575" y="657"/>
                </a:cubicBezTo>
                <a:cubicBezTo>
                  <a:pt x="2548" y="658"/>
                  <a:pt x="2530" y="659"/>
                  <a:pt x="2557" y="634"/>
                </a:cubicBezTo>
                <a:cubicBezTo>
                  <a:pt x="2567" y="627"/>
                  <a:pt x="2578" y="621"/>
                  <a:pt x="2588" y="614"/>
                </a:cubicBezTo>
                <a:moveTo>
                  <a:pt x="3640" y="627"/>
                </a:moveTo>
                <a:cubicBezTo>
                  <a:pt x="3646" y="673"/>
                  <a:pt x="3647" y="718"/>
                  <a:pt x="3647" y="765"/>
                </a:cubicBezTo>
                <a:cubicBezTo>
                  <a:pt x="3647" y="812"/>
                  <a:pt x="3645" y="850"/>
                  <a:pt x="3638" y="89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63" name="Freeform 29"/>
          <p:cNvSpPr/>
          <p:nvPr/>
        </p:nvSpPr>
        <p:spPr>
          <a:xfrm>
            <a:off x="2353680" y="4184640"/>
            <a:ext cx="2104560" cy="196560"/>
          </a:xfrm>
          <a:custGeom>
            <a:avLst/>
            <a:gdLst/>
            <a:ahLst/>
            <a:rect l="0" t="0" r="r" b="b"/>
            <a:pathLst>
              <a:path w="5846" h="546">
                <a:moveTo>
                  <a:pt x="146" y="231"/>
                </a:moveTo>
                <a:cubicBezTo>
                  <a:pt x="146" y="246"/>
                  <a:pt x="131" y="252"/>
                  <a:pt x="136" y="266"/>
                </a:cubicBezTo>
                <a:cubicBezTo>
                  <a:pt x="149" y="300"/>
                  <a:pt x="185" y="315"/>
                  <a:pt x="218" y="326"/>
                </a:cubicBezTo>
                <a:cubicBezTo>
                  <a:pt x="257" y="339"/>
                  <a:pt x="371" y="362"/>
                  <a:pt x="407" y="333"/>
                </a:cubicBezTo>
                <a:cubicBezTo>
                  <a:pt x="427" y="317"/>
                  <a:pt x="414" y="302"/>
                  <a:pt x="425" y="287"/>
                </a:cubicBezTo>
                <a:cubicBezTo>
                  <a:pt x="390" y="254"/>
                  <a:pt x="385" y="238"/>
                  <a:pt x="328" y="224"/>
                </a:cubicBezTo>
                <a:cubicBezTo>
                  <a:pt x="256" y="207"/>
                  <a:pt x="190" y="236"/>
                  <a:pt x="136" y="280"/>
                </a:cubicBezTo>
                <a:cubicBezTo>
                  <a:pt x="77" y="328"/>
                  <a:pt x="0" y="422"/>
                  <a:pt x="57" y="492"/>
                </a:cubicBezTo>
                <a:cubicBezTo>
                  <a:pt x="101" y="545"/>
                  <a:pt x="316" y="523"/>
                  <a:pt x="373" y="515"/>
                </a:cubicBezTo>
                <a:cubicBezTo>
                  <a:pt x="490" y="499"/>
                  <a:pt x="593" y="444"/>
                  <a:pt x="647" y="337"/>
                </a:cubicBezTo>
                <a:cubicBezTo>
                  <a:pt x="663" y="306"/>
                  <a:pt x="670" y="268"/>
                  <a:pt x="683" y="236"/>
                </a:cubicBezTo>
                <a:cubicBezTo>
                  <a:pt x="687" y="246"/>
                  <a:pt x="705" y="292"/>
                  <a:pt x="710" y="309"/>
                </a:cubicBezTo>
                <a:cubicBezTo>
                  <a:pt x="725" y="365"/>
                  <a:pt x="734" y="420"/>
                  <a:pt x="770" y="467"/>
                </a:cubicBezTo>
                <a:cubicBezTo>
                  <a:pt x="788" y="490"/>
                  <a:pt x="813" y="506"/>
                  <a:pt x="843" y="497"/>
                </a:cubicBezTo>
                <a:cubicBezTo>
                  <a:pt x="888" y="484"/>
                  <a:pt x="907" y="401"/>
                  <a:pt x="917" y="363"/>
                </a:cubicBezTo>
                <a:cubicBezTo>
                  <a:pt x="932" y="311"/>
                  <a:pt x="945" y="278"/>
                  <a:pt x="968" y="234"/>
                </a:cubicBezTo>
                <a:cubicBezTo>
                  <a:pt x="993" y="256"/>
                  <a:pt x="1012" y="265"/>
                  <a:pt x="1038" y="300"/>
                </a:cubicBezTo>
                <a:cubicBezTo>
                  <a:pt x="1083" y="360"/>
                  <a:pt x="1154" y="447"/>
                  <a:pt x="1245" y="415"/>
                </a:cubicBezTo>
                <a:cubicBezTo>
                  <a:pt x="1324" y="387"/>
                  <a:pt x="1347" y="292"/>
                  <a:pt x="1343" y="220"/>
                </a:cubicBezTo>
                <a:cubicBezTo>
                  <a:pt x="1341" y="217"/>
                  <a:pt x="1338" y="215"/>
                  <a:pt x="1336" y="212"/>
                </a:cubicBezTo>
                <a:cubicBezTo>
                  <a:pt x="1283" y="227"/>
                  <a:pt x="1266" y="230"/>
                  <a:pt x="1218" y="272"/>
                </a:cubicBezTo>
                <a:cubicBezTo>
                  <a:pt x="1189" y="296"/>
                  <a:pt x="1082" y="415"/>
                  <a:pt x="1136" y="462"/>
                </a:cubicBezTo>
                <a:cubicBezTo>
                  <a:pt x="1178" y="498"/>
                  <a:pt x="1295" y="485"/>
                  <a:pt x="1345" y="481"/>
                </a:cubicBezTo>
                <a:cubicBezTo>
                  <a:pt x="1441" y="472"/>
                  <a:pt x="1534" y="430"/>
                  <a:pt x="1556" y="332"/>
                </a:cubicBezTo>
                <a:cubicBezTo>
                  <a:pt x="1562" y="305"/>
                  <a:pt x="1555" y="288"/>
                  <a:pt x="1556" y="260"/>
                </a:cubicBezTo>
                <a:cubicBezTo>
                  <a:pt x="1561" y="315"/>
                  <a:pt x="1558" y="356"/>
                  <a:pt x="1583" y="408"/>
                </a:cubicBezTo>
                <a:cubicBezTo>
                  <a:pt x="1608" y="460"/>
                  <a:pt x="1649" y="494"/>
                  <a:pt x="1707" y="492"/>
                </a:cubicBezTo>
                <a:cubicBezTo>
                  <a:pt x="1747" y="491"/>
                  <a:pt x="1783" y="451"/>
                  <a:pt x="1814" y="428"/>
                </a:cubicBezTo>
                <a:cubicBezTo>
                  <a:pt x="1873" y="383"/>
                  <a:pt x="1958" y="285"/>
                  <a:pt x="2045" y="324"/>
                </a:cubicBezTo>
                <a:cubicBezTo>
                  <a:pt x="2089" y="344"/>
                  <a:pt x="2106" y="402"/>
                  <a:pt x="2146" y="428"/>
                </a:cubicBezTo>
                <a:cubicBezTo>
                  <a:pt x="2204" y="466"/>
                  <a:pt x="2261" y="456"/>
                  <a:pt x="2318" y="428"/>
                </a:cubicBezTo>
                <a:cubicBezTo>
                  <a:pt x="2405" y="385"/>
                  <a:pt x="2422" y="262"/>
                  <a:pt x="2417" y="178"/>
                </a:cubicBezTo>
                <a:cubicBezTo>
                  <a:pt x="2413" y="123"/>
                  <a:pt x="2398" y="62"/>
                  <a:pt x="2372" y="12"/>
                </a:cubicBezTo>
                <a:cubicBezTo>
                  <a:pt x="2369" y="11"/>
                  <a:pt x="2366" y="11"/>
                  <a:pt x="2363" y="10"/>
                </a:cubicBezTo>
                <a:cubicBezTo>
                  <a:pt x="2343" y="69"/>
                  <a:pt x="2332" y="119"/>
                  <a:pt x="2331" y="185"/>
                </a:cubicBezTo>
                <a:cubicBezTo>
                  <a:pt x="2329" y="276"/>
                  <a:pt x="2346" y="345"/>
                  <a:pt x="2395" y="422"/>
                </a:cubicBezTo>
                <a:cubicBezTo>
                  <a:pt x="2417" y="457"/>
                  <a:pt x="2446" y="491"/>
                  <a:pt x="2471" y="525"/>
                </a:cubicBezTo>
                <a:moveTo>
                  <a:pt x="2195" y="323"/>
                </a:moveTo>
                <a:cubicBezTo>
                  <a:pt x="2267" y="272"/>
                  <a:pt x="2365" y="270"/>
                  <a:pt x="2453" y="260"/>
                </a:cubicBezTo>
                <a:cubicBezTo>
                  <a:pt x="2649" y="239"/>
                  <a:pt x="2846" y="231"/>
                  <a:pt x="3044" y="216"/>
                </a:cubicBezTo>
                <a:cubicBezTo>
                  <a:pt x="3094" y="212"/>
                  <a:pt x="3145" y="207"/>
                  <a:pt x="3195" y="203"/>
                </a:cubicBezTo>
                <a:moveTo>
                  <a:pt x="3778" y="79"/>
                </a:moveTo>
                <a:cubicBezTo>
                  <a:pt x="3764" y="92"/>
                  <a:pt x="3767" y="63"/>
                  <a:pt x="3759" y="110"/>
                </a:cubicBezTo>
                <a:cubicBezTo>
                  <a:pt x="3749" y="169"/>
                  <a:pt x="3744" y="250"/>
                  <a:pt x="3754" y="309"/>
                </a:cubicBezTo>
                <a:cubicBezTo>
                  <a:pt x="3768" y="389"/>
                  <a:pt x="3816" y="458"/>
                  <a:pt x="3836" y="535"/>
                </a:cubicBezTo>
                <a:cubicBezTo>
                  <a:pt x="3836" y="537"/>
                  <a:pt x="3836" y="540"/>
                  <a:pt x="3836" y="542"/>
                </a:cubicBezTo>
                <a:moveTo>
                  <a:pt x="3398" y="314"/>
                </a:moveTo>
                <a:cubicBezTo>
                  <a:pt x="3439" y="303"/>
                  <a:pt x="3511" y="297"/>
                  <a:pt x="3566" y="295"/>
                </a:cubicBezTo>
                <a:cubicBezTo>
                  <a:pt x="3688" y="290"/>
                  <a:pt x="3879" y="303"/>
                  <a:pt x="3979" y="217"/>
                </a:cubicBezTo>
                <a:cubicBezTo>
                  <a:pt x="4003" y="197"/>
                  <a:pt x="3998" y="171"/>
                  <a:pt x="3999" y="144"/>
                </a:cubicBezTo>
                <a:cubicBezTo>
                  <a:pt x="3987" y="155"/>
                  <a:pt x="3979" y="147"/>
                  <a:pt x="3969" y="187"/>
                </a:cubicBezTo>
                <a:cubicBezTo>
                  <a:pt x="3956" y="237"/>
                  <a:pt x="3953" y="302"/>
                  <a:pt x="3981" y="346"/>
                </a:cubicBezTo>
                <a:cubicBezTo>
                  <a:pt x="4008" y="389"/>
                  <a:pt x="4050" y="392"/>
                  <a:pt x="4095" y="393"/>
                </a:cubicBezTo>
                <a:cubicBezTo>
                  <a:pt x="4149" y="394"/>
                  <a:pt x="4185" y="376"/>
                  <a:pt x="4222" y="337"/>
                </a:cubicBezTo>
                <a:cubicBezTo>
                  <a:pt x="4249" y="308"/>
                  <a:pt x="4268" y="272"/>
                  <a:pt x="4294" y="243"/>
                </a:cubicBezTo>
                <a:cubicBezTo>
                  <a:pt x="4301" y="257"/>
                  <a:pt x="4314" y="277"/>
                  <a:pt x="4320" y="303"/>
                </a:cubicBezTo>
                <a:cubicBezTo>
                  <a:pt x="4330" y="345"/>
                  <a:pt x="4341" y="375"/>
                  <a:pt x="4382" y="395"/>
                </a:cubicBezTo>
                <a:cubicBezTo>
                  <a:pt x="4415" y="410"/>
                  <a:pt x="4449" y="409"/>
                  <a:pt x="4483" y="411"/>
                </a:cubicBezTo>
                <a:moveTo>
                  <a:pt x="4662" y="384"/>
                </a:moveTo>
                <a:cubicBezTo>
                  <a:pt x="4719" y="359"/>
                  <a:pt x="4784" y="336"/>
                  <a:pt x="4825" y="287"/>
                </a:cubicBezTo>
                <a:cubicBezTo>
                  <a:pt x="4825" y="283"/>
                  <a:pt x="4825" y="279"/>
                  <a:pt x="4825" y="275"/>
                </a:cubicBezTo>
                <a:cubicBezTo>
                  <a:pt x="4768" y="274"/>
                  <a:pt x="4732" y="276"/>
                  <a:pt x="4676" y="296"/>
                </a:cubicBezTo>
                <a:cubicBezTo>
                  <a:pt x="4627" y="313"/>
                  <a:pt x="4543" y="340"/>
                  <a:pt x="4513" y="388"/>
                </a:cubicBezTo>
                <a:cubicBezTo>
                  <a:pt x="4512" y="394"/>
                  <a:pt x="4511" y="400"/>
                  <a:pt x="4510" y="406"/>
                </a:cubicBezTo>
                <a:cubicBezTo>
                  <a:pt x="4538" y="433"/>
                  <a:pt x="4548" y="438"/>
                  <a:pt x="4601" y="439"/>
                </a:cubicBezTo>
                <a:cubicBezTo>
                  <a:pt x="4662" y="441"/>
                  <a:pt x="4714" y="439"/>
                  <a:pt x="4771" y="416"/>
                </a:cubicBezTo>
                <a:cubicBezTo>
                  <a:pt x="4792" y="408"/>
                  <a:pt x="4827" y="376"/>
                  <a:pt x="4849" y="374"/>
                </a:cubicBezTo>
                <a:cubicBezTo>
                  <a:pt x="4868" y="373"/>
                  <a:pt x="4866" y="384"/>
                  <a:pt x="4881" y="396"/>
                </a:cubicBezTo>
                <a:cubicBezTo>
                  <a:pt x="4921" y="430"/>
                  <a:pt x="4971" y="439"/>
                  <a:pt x="5023" y="442"/>
                </a:cubicBezTo>
                <a:cubicBezTo>
                  <a:pt x="5142" y="449"/>
                  <a:pt x="5260" y="441"/>
                  <a:pt x="5370" y="392"/>
                </a:cubicBezTo>
                <a:cubicBezTo>
                  <a:pt x="5441" y="361"/>
                  <a:pt x="5466" y="324"/>
                  <a:pt x="5466" y="248"/>
                </a:cubicBezTo>
                <a:cubicBezTo>
                  <a:pt x="5466" y="179"/>
                  <a:pt x="5426" y="124"/>
                  <a:pt x="5394" y="65"/>
                </a:cubicBezTo>
                <a:cubicBezTo>
                  <a:pt x="5382" y="43"/>
                  <a:pt x="5362" y="16"/>
                  <a:pt x="5351" y="0"/>
                </a:cubicBezTo>
                <a:cubicBezTo>
                  <a:pt x="5327" y="57"/>
                  <a:pt x="5309" y="112"/>
                  <a:pt x="5305" y="174"/>
                </a:cubicBezTo>
                <a:cubicBezTo>
                  <a:pt x="5299" y="262"/>
                  <a:pt x="5310" y="318"/>
                  <a:pt x="5352" y="395"/>
                </a:cubicBezTo>
                <a:cubicBezTo>
                  <a:pt x="5369" y="427"/>
                  <a:pt x="5390" y="456"/>
                  <a:pt x="5412" y="485"/>
                </a:cubicBezTo>
                <a:lnTo>
                  <a:pt x="5413" y="485"/>
                </a:lnTo>
                <a:moveTo>
                  <a:pt x="5179" y="240"/>
                </a:moveTo>
                <a:cubicBezTo>
                  <a:pt x="5223" y="229"/>
                  <a:pt x="5293" y="222"/>
                  <a:pt x="5348" y="220"/>
                </a:cubicBezTo>
                <a:cubicBezTo>
                  <a:pt x="5480" y="215"/>
                  <a:pt x="5611" y="222"/>
                  <a:pt x="5743" y="218"/>
                </a:cubicBezTo>
                <a:cubicBezTo>
                  <a:pt x="5777" y="216"/>
                  <a:pt x="5811" y="215"/>
                  <a:pt x="5845" y="21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64" name="Freeform 30"/>
          <p:cNvSpPr/>
          <p:nvPr/>
        </p:nvSpPr>
        <p:spPr>
          <a:xfrm>
            <a:off x="4767120" y="4179960"/>
            <a:ext cx="306720" cy="198720"/>
          </a:xfrm>
          <a:custGeom>
            <a:avLst/>
            <a:gdLst/>
            <a:ahLst/>
            <a:rect l="0" t="0" r="r" b="b"/>
            <a:pathLst>
              <a:path w="852" h="552">
                <a:moveTo>
                  <a:pt x="222" y="138"/>
                </a:moveTo>
                <a:cubicBezTo>
                  <a:pt x="238" y="140"/>
                  <a:pt x="233" y="140"/>
                  <a:pt x="237" y="154"/>
                </a:cubicBezTo>
                <a:cubicBezTo>
                  <a:pt x="253" y="217"/>
                  <a:pt x="250" y="300"/>
                  <a:pt x="239" y="363"/>
                </a:cubicBezTo>
                <a:cubicBezTo>
                  <a:pt x="229" y="421"/>
                  <a:pt x="205" y="486"/>
                  <a:pt x="181" y="541"/>
                </a:cubicBezTo>
                <a:cubicBezTo>
                  <a:pt x="178" y="547"/>
                  <a:pt x="176" y="547"/>
                  <a:pt x="176" y="551"/>
                </a:cubicBezTo>
                <a:cubicBezTo>
                  <a:pt x="178" y="514"/>
                  <a:pt x="186" y="489"/>
                  <a:pt x="197" y="453"/>
                </a:cubicBezTo>
                <a:cubicBezTo>
                  <a:pt x="216" y="393"/>
                  <a:pt x="236" y="333"/>
                  <a:pt x="260" y="273"/>
                </a:cubicBezTo>
                <a:cubicBezTo>
                  <a:pt x="294" y="186"/>
                  <a:pt x="332" y="86"/>
                  <a:pt x="408" y="26"/>
                </a:cubicBezTo>
                <a:cubicBezTo>
                  <a:pt x="441" y="0"/>
                  <a:pt x="463" y="15"/>
                  <a:pt x="482" y="46"/>
                </a:cubicBezTo>
                <a:cubicBezTo>
                  <a:pt x="552" y="159"/>
                  <a:pt x="579" y="298"/>
                  <a:pt x="645" y="415"/>
                </a:cubicBezTo>
                <a:cubicBezTo>
                  <a:pt x="664" y="448"/>
                  <a:pt x="685" y="479"/>
                  <a:pt x="714" y="506"/>
                </a:cubicBezTo>
                <a:cubicBezTo>
                  <a:pt x="718" y="510"/>
                  <a:pt x="722" y="513"/>
                  <a:pt x="726" y="517"/>
                </a:cubicBezTo>
                <a:moveTo>
                  <a:pt x="851" y="194"/>
                </a:moveTo>
                <a:cubicBezTo>
                  <a:pt x="800" y="190"/>
                  <a:pt x="748" y="188"/>
                  <a:pt x="696" y="184"/>
                </a:cubicBezTo>
                <a:cubicBezTo>
                  <a:pt x="575" y="175"/>
                  <a:pt x="452" y="173"/>
                  <a:pt x="331" y="164"/>
                </a:cubicBezTo>
                <a:cubicBezTo>
                  <a:pt x="243" y="158"/>
                  <a:pt x="156" y="148"/>
                  <a:pt x="68" y="146"/>
                </a:cubicBezTo>
                <a:cubicBezTo>
                  <a:pt x="58" y="146"/>
                  <a:pt x="48" y="146"/>
                  <a:pt x="38" y="146"/>
                </a:cubicBezTo>
                <a:cubicBezTo>
                  <a:pt x="25" y="146"/>
                  <a:pt x="0" y="146"/>
                  <a:pt x="13" y="146"/>
                </a:cubicBezTo>
                <a:cubicBezTo>
                  <a:pt x="73" y="146"/>
                  <a:pt x="136" y="157"/>
                  <a:pt x="196" y="163"/>
                </a:cubicBezTo>
                <a:cubicBezTo>
                  <a:pt x="280" y="172"/>
                  <a:pt x="365" y="179"/>
                  <a:pt x="449" y="187"/>
                </a:cubicBezTo>
                <a:cubicBezTo>
                  <a:pt x="520" y="194"/>
                  <a:pt x="592" y="200"/>
                  <a:pt x="663" y="209"/>
                </a:cubicBezTo>
                <a:cubicBezTo>
                  <a:pt x="675" y="211"/>
                  <a:pt x="676" y="212"/>
                  <a:pt x="682" y="212"/>
                </a:cubicBezTo>
                <a:cubicBezTo>
                  <a:pt x="626" y="212"/>
                  <a:pt x="571" y="213"/>
                  <a:pt x="514" y="21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65" name="Freeform 31"/>
          <p:cNvSpPr/>
          <p:nvPr/>
        </p:nvSpPr>
        <p:spPr>
          <a:xfrm>
            <a:off x="5473080" y="4259160"/>
            <a:ext cx="366120" cy="157680"/>
          </a:xfrm>
          <a:custGeom>
            <a:avLst/>
            <a:gdLst/>
            <a:ahLst/>
            <a:rect l="0" t="0" r="r" b="b"/>
            <a:pathLst>
              <a:path w="1017" h="438">
                <a:moveTo>
                  <a:pt x="183" y="107"/>
                </a:moveTo>
                <a:cubicBezTo>
                  <a:pt x="188" y="102"/>
                  <a:pt x="194" y="99"/>
                  <a:pt x="198" y="94"/>
                </a:cubicBezTo>
                <a:cubicBezTo>
                  <a:pt x="201" y="90"/>
                  <a:pt x="200" y="92"/>
                  <a:pt x="201" y="87"/>
                </a:cubicBezTo>
                <a:cubicBezTo>
                  <a:pt x="202" y="84"/>
                  <a:pt x="201" y="79"/>
                  <a:pt x="201" y="75"/>
                </a:cubicBezTo>
                <a:cubicBezTo>
                  <a:pt x="189" y="70"/>
                  <a:pt x="180" y="67"/>
                  <a:pt x="166" y="67"/>
                </a:cubicBezTo>
                <a:cubicBezTo>
                  <a:pt x="144" y="66"/>
                  <a:pt x="113" y="62"/>
                  <a:pt x="93" y="72"/>
                </a:cubicBezTo>
                <a:cubicBezTo>
                  <a:pt x="61" y="89"/>
                  <a:pt x="33" y="131"/>
                  <a:pt x="19" y="162"/>
                </a:cubicBezTo>
                <a:cubicBezTo>
                  <a:pt x="13" y="175"/>
                  <a:pt x="0" y="231"/>
                  <a:pt x="10" y="245"/>
                </a:cubicBezTo>
                <a:cubicBezTo>
                  <a:pt x="30" y="273"/>
                  <a:pt x="94" y="272"/>
                  <a:pt x="123" y="273"/>
                </a:cubicBezTo>
                <a:cubicBezTo>
                  <a:pt x="164" y="275"/>
                  <a:pt x="216" y="283"/>
                  <a:pt x="252" y="260"/>
                </a:cubicBezTo>
                <a:cubicBezTo>
                  <a:pt x="285" y="239"/>
                  <a:pt x="286" y="200"/>
                  <a:pt x="287" y="164"/>
                </a:cubicBezTo>
                <a:cubicBezTo>
                  <a:pt x="288" y="120"/>
                  <a:pt x="289" y="93"/>
                  <a:pt x="259" y="57"/>
                </a:cubicBezTo>
                <a:cubicBezTo>
                  <a:pt x="242" y="38"/>
                  <a:pt x="226" y="32"/>
                  <a:pt x="201" y="31"/>
                </a:cubicBezTo>
                <a:cubicBezTo>
                  <a:pt x="180" y="30"/>
                  <a:pt x="169" y="47"/>
                  <a:pt x="166" y="68"/>
                </a:cubicBezTo>
                <a:cubicBezTo>
                  <a:pt x="164" y="84"/>
                  <a:pt x="166" y="102"/>
                  <a:pt x="166" y="117"/>
                </a:cubicBezTo>
                <a:moveTo>
                  <a:pt x="449" y="182"/>
                </a:moveTo>
                <a:cubicBezTo>
                  <a:pt x="464" y="181"/>
                  <a:pt x="475" y="185"/>
                  <a:pt x="488" y="176"/>
                </a:cubicBezTo>
                <a:cubicBezTo>
                  <a:pt x="501" y="168"/>
                  <a:pt x="514" y="147"/>
                  <a:pt x="523" y="135"/>
                </a:cubicBezTo>
                <a:cubicBezTo>
                  <a:pt x="539" y="113"/>
                  <a:pt x="563" y="40"/>
                  <a:pt x="537" y="18"/>
                </a:cubicBezTo>
                <a:cubicBezTo>
                  <a:pt x="515" y="0"/>
                  <a:pt x="479" y="5"/>
                  <a:pt x="461" y="7"/>
                </a:cubicBezTo>
                <a:cubicBezTo>
                  <a:pt x="494" y="43"/>
                  <a:pt x="535" y="56"/>
                  <a:pt x="578" y="80"/>
                </a:cubicBezTo>
                <a:cubicBezTo>
                  <a:pt x="620" y="102"/>
                  <a:pt x="658" y="126"/>
                  <a:pt x="679" y="169"/>
                </a:cubicBezTo>
                <a:cubicBezTo>
                  <a:pt x="695" y="203"/>
                  <a:pt x="693" y="241"/>
                  <a:pt x="693" y="278"/>
                </a:cubicBezTo>
                <a:cubicBezTo>
                  <a:pt x="693" y="311"/>
                  <a:pt x="681" y="361"/>
                  <a:pt x="711" y="384"/>
                </a:cubicBezTo>
                <a:cubicBezTo>
                  <a:pt x="747" y="410"/>
                  <a:pt x="804" y="415"/>
                  <a:pt x="845" y="422"/>
                </a:cubicBezTo>
                <a:cubicBezTo>
                  <a:pt x="902" y="432"/>
                  <a:pt x="957" y="437"/>
                  <a:pt x="1016" y="43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66" name="Freeform 32"/>
          <p:cNvSpPr/>
          <p:nvPr/>
        </p:nvSpPr>
        <p:spPr>
          <a:xfrm>
            <a:off x="6084720" y="4191480"/>
            <a:ext cx="216000" cy="195480"/>
          </a:xfrm>
          <a:custGeom>
            <a:avLst/>
            <a:gdLst/>
            <a:ahLst/>
            <a:rect l="0" t="0" r="r" b="b"/>
            <a:pathLst>
              <a:path w="600" h="543">
                <a:moveTo>
                  <a:pt x="0" y="37"/>
                </a:moveTo>
                <a:cubicBezTo>
                  <a:pt x="3" y="20"/>
                  <a:pt x="2" y="17"/>
                  <a:pt x="9" y="9"/>
                </a:cubicBezTo>
                <a:cubicBezTo>
                  <a:pt x="16" y="9"/>
                  <a:pt x="31" y="0"/>
                  <a:pt x="38" y="5"/>
                </a:cubicBezTo>
                <a:cubicBezTo>
                  <a:pt x="75" y="33"/>
                  <a:pt x="84" y="83"/>
                  <a:pt x="92" y="126"/>
                </a:cubicBezTo>
                <a:cubicBezTo>
                  <a:pt x="108" y="218"/>
                  <a:pt x="100" y="315"/>
                  <a:pt x="100" y="408"/>
                </a:cubicBezTo>
                <a:cubicBezTo>
                  <a:pt x="100" y="414"/>
                  <a:pt x="100" y="415"/>
                  <a:pt x="100" y="418"/>
                </a:cubicBezTo>
                <a:cubicBezTo>
                  <a:pt x="94" y="389"/>
                  <a:pt x="87" y="361"/>
                  <a:pt x="84" y="333"/>
                </a:cubicBezTo>
                <a:cubicBezTo>
                  <a:pt x="78" y="280"/>
                  <a:pt x="67" y="201"/>
                  <a:pt x="83" y="150"/>
                </a:cubicBezTo>
                <a:cubicBezTo>
                  <a:pt x="98" y="101"/>
                  <a:pt x="147" y="69"/>
                  <a:pt x="196" y="62"/>
                </a:cubicBezTo>
                <a:cubicBezTo>
                  <a:pt x="278" y="51"/>
                  <a:pt x="366" y="66"/>
                  <a:pt x="436" y="110"/>
                </a:cubicBezTo>
                <a:cubicBezTo>
                  <a:pt x="463" y="128"/>
                  <a:pt x="507" y="172"/>
                  <a:pt x="489" y="211"/>
                </a:cubicBezTo>
                <a:cubicBezTo>
                  <a:pt x="470" y="254"/>
                  <a:pt x="384" y="254"/>
                  <a:pt x="347" y="256"/>
                </a:cubicBezTo>
                <a:cubicBezTo>
                  <a:pt x="322" y="257"/>
                  <a:pt x="297" y="256"/>
                  <a:pt x="273" y="256"/>
                </a:cubicBezTo>
                <a:cubicBezTo>
                  <a:pt x="286" y="261"/>
                  <a:pt x="338" y="281"/>
                  <a:pt x="354" y="286"/>
                </a:cubicBezTo>
                <a:cubicBezTo>
                  <a:pt x="425" y="311"/>
                  <a:pt x="506" y="343"/>
                  <a:pt x="555" y="402"/>
                </a:cubicBezTo>
                <a:cubicBezTo>
                  <a:pt x="579" y="431"/>
                  <a:pt x="599" y="490"/>
                  <a:pt x="558" y="512"/>
                </a:cubicBezTo>
                <a:cubicBezTo>
                  <a:pt x="502" y="542"/>
                  <a:pt x="421" y="529"/>
                  <a:pt x="360" y="529"/>
                </a:cubicBezTo>
                <a:cubicBezTo>
                  <a:pt x="320" y="529"/>
                  <a:pt x="293" y="526"/>
                  <a:pt x="258" y="51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67" name="Freeform 33"/>
          <p:cNvSpPr/>
          <p:nvPr/>
        </p:nvSpPr>
        <p:spPr>
          <a:xfrm>
            <a:off x="6598800" y="4170600"/>
            <a:ext cx="2066400" cy="230400"/>
          </a:xfrm>
          <a:custGeom>
            <a:avLst/>
            <a:gdLst/>
            <a:ahLst/>
            <a:rect l="0" t="0" r="r" b="b"/>
            <a:pathLst>
              <a:path w="5740" h="640">
                <a:moveTo>
                  <a:pt x="22" y="22"/>
                </a:moveTo>
                <a:cubicBezTo>
                  <a:pt x="0" y="0"/>
                  <a:pt x="10" y="0"/>
                  <a:pt x="9" y="45"/>
                </a:cubicBezTo>
                <a:cubicBezTo>
                  <a:pt x="7" y="177"/>
                  <a:pt x="12" y="309"/>
                  <a:pt x="6" y="440"/>
                </a:cubicBezTo>
                <a:cubicBezTo>
                  <a:pt x="6" y="449"/>
                  <a:pt x="6" y="451"/>
                  <a:pt x="6" y="456"/>
                </a:cubicBezTo>
                <a:cubicBezTo>
                  <a:pt x="42" y="451"/>
                  <a:pt x="75" y="431"/>
                  <a:pt x="110" y="418"/>
                </a:cubicBezTo>
                <a:cubicBezTo>
                  <a:pt x="170" y="395"/>
                  <a:pt x="223" y="386"/>
                  <a:pt x="287" y="385"/>
                </a:cubicBezTo>
                <a:cubicBezTo>
                  <a:pt x="308" y="385"/>
                  <a:pt x="373" y="392"/>
                  <a:pt x="345" y="436"/>
                </a:cubicBezTo>
                <a:cubicBezTo>
                  <a:pt x="306" y="496"/>
                  <a:pt x="196" y="501"/>
                  <a:pt x="134" y="503"/>
                </a:cubicBezTo>
                <a:cubicBezTo>
                  <a:pt x="104" y="505"/>
                  <a:pt x="29" y="517"/>
                  <a:pt x="6" y="487"/>
                </a:cubicBezTo>
                <a:cubicBezTo>
                  <a:pt x="6" y="483"/>
                  <a:pt x="6" y="480"/>
                  <a:pt x="6" y="476"/>
                </a:cubicBezTo>
                <a:moveTo>
                  <a:pt x="470" y="273"/>
                </a:moveTo>
                <a:cubicBezTo>
                  <a:pt x="483" y="290"/>
                  <a:pt x="485" y="265"/>
                  <a:pt x="486" y="310"/>
                </a:cubicBezTo>
                <a:cubicBezTo>
                  <a:pt x="487" y="350"/>
                  <a:pt x="466" y="443"/>
                  <a:pt x="498" y="473"/>
                </a:cubicBezTo>
                <a:cubicBezTo>
                  <a:pt x="530" y="503"/>
                  <a:pt x="582" y="500"/>
                  <a:pt x="622" y="500"/>
                </a:cubicBezTo>
                <a:cubicBezTo>
                  <a:pt x="665" y="500"/>
                  <a:pt x="693" y="492"/>
                  <a:pt x="732" y="475"/>
                </a:cubicBezTo>
                <a:cubicBezTo>
                  <a:pt x="744" y="470"/>
                  <a:pt x="774" y="454"/>
                  <a:pt x="789" y="462"/>
                </a:cubicBezTo>
                <a:cubicBezTo>
                  <a:pt x="821" y="479"/>
                  <a:pt x="833" y="521"/>
                  <a:pt x="871" y="537"/>
                </a:cubicBezTo>
                <a:cubicBezTo>
                  <a:pt x="908" y="553"/>
                  <a:pt x="970" y="558"/>
                  <a:pt x="1008" y="543"/>
                </a:cubicBezTo>
                <a:cubicBezTo>
                  <a:pt x="1083" y="513"/>
                  <a:pt x="1136" y="440"/>
                  <a:pt x="1145" y="360"/>
                </a:cubicBezTo>
                <a:cubicBezTo>
                  <a:pt x="1155" y="265"/>
                  <a:pt x="1145" y="162"/>
                  <a:pt x="1145" y="65"/>
                </a:cubicBezTo>
                <a:cubicBezTo>
                  <a:pt x="1124" y="93"/>
                  <a:pt x="1112" y="129"/>
                  <a:pt x="1108" y="173"/>
                </a:cubicBezTo>
                <a:cubicBezTo>
                  <a:pt x="1100" y="263"/>
                  <a:pt x="1105" y="352"/>
                  <a:pt x="1126" y="439"/>
                </a:cubicBezTo>
                <a:cubicBezTo>
                  <a:pt x="1137" y="486"/>
                  <a:pt x="1153" y="531"/>
                  <a:pt x="1161" y="579"/>
                </a:cubicBezTo>
                <a:moveTo>
                  <a:pt x="1007" y="406"/>
                </a:moveTo>
                <a:cubicBezTo>
                  <a:pt x="1070" y="404"/>
                  <a:pt x="1133" y="404"/>
                  <a:pt x="1196" y="404"/>
                </a:cubicBezTo>
                <a:cubicBezTo>
                  <a:pt x="1292" y="404"/>
                  <a:pt x="1387" y="404"/>
                  <a:pt x="1483" y="404"/>
                </a:cubicBezTo>
                <a:moveTo>
                  <a:pt x="2084" y="260"/>
                </a:moveTo>
                <a:cubicBezTo>
                  <a:pt x="2081" y="248"/>
                  <a:pt x="2079" y="237"/>
                  <a:pt x="2079" y="223"/>
                </a:cubicBezTo>
                <a:cubicBezTo>
                  <a:pt x="2079" y="222"/>
                  <a:pt x="2079" y="220"/>
                  <a:pt x="2079" y="219"/>
                </a:cubicBezTo>
                <a:cubicBezTo>
                  <a:pt x="2109" y="221"/>
                  <a:pt x="2130" y="230"/>
                  <a:pt x="2155" y="249"/>
                </a:cubicBezTo>
                <a:cubicBezTo>
                  <a:pt x="2214" y="293"/>
                  <a:pt x="2247" y="352"/>
                  <a:pt x="2251" y="426"/>
                </a:cubicBezTo>
                <a:cubicBezTo>
                  <a:pt x="2253" y="460"/>
                  <a:pt x="2255" y="488"/>
                  <a:pt x="2233" y="516"/>
                </a:cubicBezTo>
                <a:cubicBezTo>
                  <a:pt x="2227" y="524"/>
                  <a:pt x="2208" y="540"/>
                  <a:pt x="2196" y="533"/>
                </a:cubicBezTo>
                <a:cubicBezTo>
                  <a:pt x="2174" y="520"/>
                  <a:pt x="2168" y="488"/>
                  <a:pt x="2166" y="460"/>
                </a:cubicBezTo>
                <a:cubicBezTo>
                  <a:pt x="2162" y="411"/>
                  <a:pt x="2165" y="367"/>
                  <a:pt x="2190" y="325"/>
                </a:cubicBezTo>
                <a:cubicBezTo>
                  <a:pt x="2227" y="262"/>
                  <a:pt x="2282" y="218"/>
                  <a:pt x="2355" y="212"/>
                </a:cubicBezTo>
                <a:cubicBezTo>
                  <a:pt x="2413" y="207"/>
                  <a:pt x="2442" y="230"/>
                  <a:pt x="2472" y="280"/>
                </a:cubicBezTo>
                <a:cubicBezTo>
                  <a:pt x="2506" y="336"/>
                  <a:pt x="2519" y="398"/>
                  <a:pt x="2521" y="463"/>
                </a:cubicBezTo>
                <a:cubicBezTo>
                  <a:pt x="2522" y="480"/>
                  <a:pt x="2523" y="512"/>
                  <a:pt x="2525" y="522"/>
                </a:cubicBezTo>
                <a:moveTo>
                  <a:pt x="2886" y="316"/>
                </a:moveTo>
                <a:cubicBezTo>
                  <a:pt x="2878" y="299"/>
                  <a:pt x="2871" y="295"/>
                  <a:pt x="2839" y="303"/>
                </a:cubicBezTo>
                <a:cubicBezTo>
                  <a:pt x="2783" y="317"/>
                  <a:pt x="2728" y="355"/>
                  <a:pt x="2692" y="399"/>
                </a:cubicBezTo>
                <a:cubicBezTo>
                  <a:pt x="2676" y="419"/>
                  <a:pt x="2653" y="472"/>
                  <a:pt x="2677" y="496"/>
                </a:cubicBezTo>
                <a:cubicBezTo>
                  <a:pt x="2711" y="531"/>
                  <a:pt x="2771" y="526"/>
                  <a:pt x="2814" y="527"/>
                </a:cubicBezTo>
                <a:cubicBezTo>
                  <a:pt x="2862" y="528"/>
                  <a:pt x="2894" y="523"/>
                  <a:pt x="2901" y="469"/>
                </a:cubicBezTo>
                <a:cubicBezTo>
                  <a:pt x="2909" y="408"/>
                  <a:pt x="2887" y="374"/>
                  <a:pt x="2839" y="338"/>
                </a:cubicBezTo>
                <a:cubicBezTo>
                  <a:pt x="2799" y="308"/>
                  <a:pt x="2757" y="298"/>
                  <a:pt x="2710" y="289"/>
                </a:cubicBezTo>
                <a:cubicBezTo>
                  <a:pt x="2728" y="291"/>
                  <a:pt x="2740" y="293"/>
                  <a:pt x="2755" y="296"/>
                </a:cubicBezTo>
                <a:moveTo>
                  <a:pt x="3090" y="66"/>
                </a:moveTo>
                <a:cubicBezTo>
                  <a:pt x="3078" y="65"/>
                  <a:pt x="3085" y="16"/>
                  <a:pt x="3083" y="89"/>
                </a:cubicBezTo>
                <a:cubicBezTo>
                  <a:pt x="3081" y="179"/>
                  <a:pt x="3099" y="263"/>
                  <a:pt x="3117" y="350"/>
                </a:cubicBezTo>
                <a:cubicBezTo>
                  <a:pt x="3132" y="424"/>
                  <a:pt x="3148" y="497"/>
                  <a:pt x="3166" y="570"/>
                </a:cubicBezTo>
                <a:cubicBezTo>
                  <a:pt x="3172" y="593"/>
                  <a:pt x="3179" y="616"/>
                  <a:pt x="3184" y="639"/>
                </a:cubicBezTo>
                <a:moveTo>
                  <a:pt x="2928" y="399"/>
                </a:moveTo>
                <a:cubicBezTo>
                  <a:pt x="2985" y="383"/>
                  <a:pt x="3060" y="392"/>
                  <a:pt x="3120" y="392"/>
                </a:cubicBezTo>
                <a:cubicBezTo>
                  <a:pt x="3258" y="392"/>
                  <a:pt x="3393" y="401"/>
                  <a:pt x="3530" y="407"/>
                </a:cubicBezTo>
                <a:cubicBezTo>
                  <a:pt x="3565" y="408"/>
                  <a:pt x="3601" y="408"/>
                  <a:pt x="3636" y="409"/>
                </a:cubicBezTo>
                <a:moveTo>
                  <a:pt x="4054" y="32"/>
                </a:moveTo>
                <a:cubicBezTo>
                  <a:pt x="4073" y="28"/>
                  <a:pt x="4089" y="31"/>
                  <a:pt x="4112" y="61"/>
                </a:cubicBezTo>
                <a:cubicBezTo>
                  <a:pt x="4152" y="112"/>
                  <a:pt x="4153" y="183"/>
                  <a:pt x="4155" y="246"/>
                </a:cubicBezTo>
                <a:cubicBezTo>
                  <a:pt x="4156" y="295"/>
                  <a:pt x="4158" y="335"/>
                  <a:pt x="4136" y="379"/>
                </a:cubicBezTo>
                <a:cubicBezTo>
                  <a:pt x="4133" y="386"/>
                  <a:pt x="4128" y="395"/>
                  <a:pt x="4125" y="402"/>
                </a:cubicBezTo>
                <a:cubicBezTo>
                  <a:pt x="4157" y="402"/>
                  <a:pt x="4186" y="401"/>
                  <a:pt x="4218" y="396"/>
                </a:cubicBezTo>
                <a:cubicBezTo>
                  <a:pt x="4267" y="389"/>
                  <a:pt x="4315" y="387"/>
                  <a:pt x="4365" y="389"/>
                </a:cubicBezTo>
                <a:cubicBezTo>
                  <a:pt x="4365" y="433"/>
                  <a:pt x="4349" y="442"/>
                  <a:pt x="4304" y="455"/>
                </a:cubicBezTo>
                <a:cubicBezTo>
                  <a:pt x="4237" y="474"/>
                  <a:pt x="4145" y="475"/>
                  <a:pt x="4078" y="456"/>
                </a:cubicBezTo>
                <a:cubicBezTo>
                  <a:pt x="4034" y="443"/>
                  <a:pt x="4044" y="435"/>
                  <a:pt x="4064" y="413"/>
                </a:cubicBezTo>
                <a:moveTo>
                  <a:pt x="4613" y="254"/>
                </a:moveTo>
                <a:cubicBezTo>
                  <a:pt x="4589" y="251"/>
                  <a:pt x="4562" y="260"/>
                  <a:pt x="4533" y="277"/>
                </a:cubicBezTo>
                <a:cubicBezTo>
                  <a:pt x="4481" y="307"/>
                  <a:pt x="4430" y="348"/>
                  <a:pt x="4418" y="410"/>
                </a:cubicBezTo>
                <a:cubicBezTo>
                  <a:pt x="4408" y="467"/>
                  <a:pt x="4445" y="488"/>
                  <a:pt x="4492" y="505"/>
                </a:cubicBezTo>
                <a:cubicBezTo>
                  <a:pt x="4525" y="516"/>
                  <a:pt x="4606" y="531"/>
                  <a:pt x="4640" y="512"/>
                </a:cubicBezTo>
                <a:cubicBezTo>
                  <a:pt x="4679" y="489"/>
                  <a:pt x="4670" y="421"/>
                  <a:pt x="4668" y="385"/>
                </a:cubicBezTo>
                <a:cubicBezTo>
                  <a:pt x="4666" y="342"/>
                  <a:pt x="4649" y="301"/>
                  <a:pt x="4605" y="284"/>
                </a:cubicBezTo>
                <a:cubicBezTo>
                  <a:pt x="4595" y="280"/>
                  <a:pt x="4541" y="272"/>
                  <a:pt x="4533" y="284"/>
                </a:cubicBezTo>
                <a:cubicBezTo>
                  <a:pt x="4533" y="294"/>
                  <a:pt x="4533" y="297"/>
                  <a:pt x="4540" y="300"/>
                </a:cubicBezTo>
                <a:moveTo>
                  <a:pt x="4813" y="125"/>
                </a:moveTo>
                <a:cubicBezTo>
                  <a:pt x="4819" y="99"/>
                  <a:pt x="4823" y="80"/>
                  <a:pt x="4835" y="58"/>
                </a:cubicBezTo>
                <a:cubicBezTo>
                  <a:pt x="4837" y="86"/>
                  <a:pt x="4838" y="131"/>
                  <a:pt x="4837" y="163"/>
                </a:cubicBezTo>
                <a:cubicBezTo>
                  <a:pt x="4834" y="255"/>
                  <a:pt x="4827" y="346"/>
                  <a:pt x="4832" y="438"/>
                </a:cubicBezTo>
                <a:cubicBezTo>
                  <a:pt x="4835" y="497"/>
                  <a:pt x="4854" y="551"/>
                  <a:pt x="4878" y="605"/>
                </a:cubicBezTo>
                <a:cubicBezTo>
                  <a:pt x="4884" y="618"/>
                  <a:pt x="4886" y="620"/>
                  <a:pt x="4887" y="629"/>
                </a:cubicBezTo>
                <a:moveTo>
                  <a:pt x="4528" y="368"/>
                </a:moveTo>
                <a:cubicBezTo>
                  <a:pt x="4583" y="352"/>
                  <a:pt x="4637" y="344"/>
                  <a:pt x="4698" y="339"/>
                </a:cubicBezTo>
                <a:cubicBezTo>
                  <a:pt x="4814" y="330"/>
                  <a:pt x="4930" y="321"/>
                  <a:pt x="5044" y="300"/>
                </a:cubicBezTo>
                <a:cubicBezTo>
                  <a:pt x="5134" y="282"/>
                  <a:pt x="5241" y="257"/>
                  <a:pt x="5293" y="172"/>
                </a:cubicBezTo>
                <a:cubicBezTo>
                  <a:pt x="5313" y="139"/>
                  <a:pt x="5317" y="73"/>
                  <a:pt x="5305" y="36"/>
                </a:cubicBezTo>
                <a:cubicBezTo>
                  <a:pt x="5301" y="24"/>
                  <a:pt x="5285" y="21"/>
                  <a:pt x="5281" y="15"/>
                </a:cubicBezTo>
                <a:cubicBezTo>
                  <a:pt x="5270" y="40"/>
                  <a:pt x="5257" y="69"/>
                  <a:pt x="5250" y="99"/>
                </a:cubicBezTo>
                <a:cubicBezTo>
                  <a:pt x="5236" y="162"/>
                  <a:pt x="5222" y="253"/>
                  <a:pt x="5244" y="314"/>
                </a:cubicBezTo>
                <a:cubicBezTo>
                  <a:pt x="5275" y="398"/>
                  <a:pt x="5370" y="453"/>
                  <a:pt x="5457" y="443"/>
                </a:cubicBezTo>
                <a:cubicBezTo>
                  <a:pt x="5506" y="437"/>
                  <a:pt x="5530" y="400"/>
                  <a:pt x="5566" y="372"/>
                </a:cubicBezTo>
                <a:cubicBezTo>
                  <a:pt x="5567" y="371"/>
                  <a:pt x="5585" y="360"/>
                  <a:pt x="5588" y="358"/>
                </a:cubicBezTo>
                <a:cubicBezTo>
                  <a:pt x="5593" y="449"/>
                  <a:pt x="5613" y="510"/>
                  <a:pt x="5684" y="572"/>
                </a:cubicBezTo>
                <a:cubicBezTo>
                  <a:pt x="5712" y="595"/>
                  <a:pt x="5721" y="601"/>
                  <a:pt x="5739" y="61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68" name="Freeform 34"/>
          <p:cNvSpPr/>
          <p:nvPr/>
        </p:nvSpPr>
        <p:spPr>
          <a:xfrm>
            <a:off x="2772000" y="4653000"/>
            <a:ext cx="1045800" cy="172080"/>
          </a:xfrm>
          <a:custGeom>
            <a:avLst/>
            <a:gdLst/>
            <a:ahLst/>
            <a:rect l="0" t="0" r="r" b="b"/>
            <a:pathLst>
              <a:path w="2905" h="478">
                <a:moveTo>
                  <a:pt x="156" y="20"/>
                </a:moveTo>
                <a:cubicBezTo>
                  <a:pt x="157" y="20"/>
                  <a:pt x="158" y="20"/>
                  <a:pt x="159" y="20"/>
                </a:cubicBezTo>
                <a:cubicBezTo>
                  <a:pt x="159" y="25"/>
                  <a:pt x="159" y="29"/>
                  <a:pt x="159" y="34"/>
                </a:cubicBezTo>
                <a:moveTo>
                  <a:pt x="147" y="31"/>
                </a:moveTo>
                <a:cubicBezTo>
                  <a:pt x="128" y="34"/>
                  <a:pt x="125" y="28"/>
                  <a:pt x="107" y="43"/>
                </a:cubicBezTo>
                <a:cubicBezTo>
                  <a:pt x="70" y="74"/>
                  <a:pt x="55" y="121"/>
                  <a:pt x="40" y="164"/>
                </a:cubicBezTo>
                <a:cubicBezTo>
                  <a:pt x="32" y="187"/>
                  <a:pt x="0" y="270"/>
                  <a:pt x="19" y="294"/>
                </a:cubicBezTo>
                <a:cubicBezTo>
                  <a:pt x="49" y="332"/>
                  <a:pt x="156" y="319"/>
                  <a:pt x="195" y="316"/>
                </a:cubicBezTo>
                <a:cubicBezTo>
                  <a:pt x="286" y="308"/>
                  <a:pt x="383" y="280"/>
                  <a:pt x="466" y="238"/>
                </a:cubicBezTo>
                <a:cubicBezTo>
                  <a:pt x="501" y="220"/>
                  <a:pt x="570" y="175"/>
                  <a:pt x="545" y="122"/>
                </a:cubicBezTo>
                <a:cubicBezTo>
                  <a:pt x="520" y="70"/>
                  <a:pt x="430" y="48"/>
                  <a:pt x="379" y="39"/>
                </a:cubicBezTo>
                <a:cubicBezTo>
                  <a:pt x="340" y="32"/>
                  <a:pt x="263" y="21"/>
                  <a:pt x="226" y="42"/>
                </a:cubicBezTo>
                <a:cubicBezTo>
                  <a:pt x="207" y="52"/>
                  <a:pt x="186" y="93"/>
                  <a:pt x="210" y="110"/>
                </a:cubicBezTo>
                <a:cubicBezTo>
                  <a:pt x="219" y="114"/>
                  <a:pt x="229" y="117"/>
                  <a:pt x="238" y="120"/>
                </a:cubicBezTo>
                <a:moveTo>
                  <a:pt x="902" y="53"/>
                </a:moveTo>
                <a:cubicBezTo>
                  <a:pt x="854" y="53"/>
                  <a:pt x="829" y="55"/>
                  <a:pt x="783" y="76"/>
                </a:cubicBezTo>
                <a:cubicBezTo>
                  <a:pt x="731" y="100"/>
                  <a:pt x="666" y="135"/>
                  <a:pt x="632" y="185"/>
                </a:cubicBezTo>
                <a:cubicBezTo>
                  <a:pt x="608" y="220"/>
                  <a:pt x="616" y="252"/>
                  <a:pt x="654" y="264"/>
                </a:cubicBezTo>
                <a:cubicBezTo>
                  <a:pt x="726" y="287"/>
                  <a:pt x="814" y="276"/>
                  <a:pt x="888" y="277"/>
                </a:cubicBezTo>
                <a:moveTo>
                  <a:pt x="1237" y="80"/>
                </a:moveTo>
                <a:cubicBezTo>
                  <a:pt x="1194" y="85"/>
                  <a:pt x="1173" y="98"/>
                  <a:pt x="1150" y="138"/>
                </a:cubicBezTo>
                <a:cubicBezTo>
                  <a:pt x="1131" y="172"/>
                  <a:pt x="1114" y="229"/>
                  <a:pt x="1157" y="248"/>
                </a:cubicBezTo>
                <a:cubicBezTo>
                  <a:pt x="1192" y="263"/>
                  <a:pt x="1230" y="259"/>
                  <a:pt x="1267" y="260"/>
                </a:cubicBezTo>
                <a:moveTo>
                  <a:pt x="1446" y="77"/>
                </a:moveTo>
                <a:cubicBezTo>
                  <a:pt x="1447" y="78"/>
                  <a:pt x="1470" y="81"/>
                  <a:pt x="1483" y="103"/>
                </a:cubicBezTo>
                <a:cubicBezTo>
                  <a:pt x="1500" y="133"/>
                  <a:pt x="1505" y="170"/>
                  <a:pt x="1520" y="202"/>
                </a:cubicBezTo>
                <a:cubicBezTo>
                  <a:pt x="1533" y="230"/>
                  <a:pt x="1541" y="237"/>
                  <a:pt x="1570" y="241"/>
                </a:cubicBezTo>
                <a:cubicBezTo>
                  <a:pt x="1611" y="247"/>
                  <a:pt x="1637" y="231"/>
                  <a:pt x="1669" y="208"/>
                </a:cubicBezTo>
                <a:cubicBezTo>
                  <a:pt x="1711" y="178"/>
                  <a:pt x="1742" y="137"/>
                  <a:pt x="1778" y="101"/>
                </a:cubicBezTo>
                <a:cubicBezTo>
                  <a:pt x="1781" y="98"/>
                  <a:pt x="1794" y="87"/>
                  <a:pt x="1797" y="84"/>
                </a:cubicBezTo>
                <a:cubicBezTo>
                  <a:pt x="1798" y="119"/>
                  <a:pt x="1791" y="163"/>
                  <a:pt x="1809" y="195"/>
                </a:cubicBezTo>
                <a:cubicBezTo>
                  <a:pt x="1828" y="230"/>
                  <a:pt x="1863" y="239"/>
                  <a:pt x="1900" y="244"/>
                </a:cubicBezTo>
                <a:cubicBezTo>
                  <a:pt x="1939" y="249"/>
                  <a:pt x="1980" y="247"/>
                  <a:pt x="2008" y="216"/>
                </a:cubicBezTo>
                <a:cubicBezTo>
                  <a:pt x="2036" y="185"/>
                  <a:pt x="2030" y="147"/>
                  <a:pt x="2033" y="110"/>
                </a:cubicBezTo>
                <a:cubicBezTo>
                  <a:pt x="2036" y="69"/>
                  <a:pt x="2019" y="36"/>
                  <a:pt x="1994" y="5"/>
                </a:cubicBezTo>
                <a:cubicBezTo>
                  <a:pt x="1989" y="2"/>
                  <a:pt x="1988" y="1"/>
                  <a:pt x="1985" y="0"/>
                </a:cubicBezTo>
                <a:cubicBezTo>
                  <a:pt x="1995" y="26"/>
                  <a:pt x="1996" y="38"/>
                  <a:pt x="2017" y="63"/>
                </a:cubicBezTo>
                <a:cubicBezTo>
                  <a:pt x="2071" y="124"/>
                  <a:pt x="2197" y="145"/>
                  <a:pt x="2232" y="219"/>
                </a:cubicBezTo>
                <a:cubicBezTo>
                  <a:pt x="2234" y="224"/>
                  <a:pt x="2234" y="250"/>
                  <a:pt x="2237" y="250"/>
                </a:cubicBezTo>
                <a:cubicBezTo>
                  <a:pt x="2259" y="253"/>
                  <a:pt x="2315" y="205"/>
                  <a:pt x="2333" y="195"/>
                </a:cubicBezTo>
                <a:cubicBezTo>
                  <a:pt x="2402" y="158"/>
                  <a:pt x="2478" y="129"/>
                  <a:pt x="2542" y="87"/>
                </a:cubicBezTo>
                <a:cubicBezTo>
                  <a:pt x="2542" y="86"/>
                  <a:pt x="2542" y="85"/>
                  <a:pt x="2541" y="84"/>
                </a:cubicBezTo>
                <a:cubicBezTo>
                  <a:pt x="2533" y="86"/>
                  <a:pt x="2505" y="76"/>
                  <a:pt x="2503" y="87"/>
                </a:cubicBezTo>
                <a:cubicBezTo>
                  <a:pt x="2497" y="114"/>
                  <a:pt x="2518" y="123"/>
                  <a:pt x="2535" y="141"/>
                </a:cubicBezTo>
                <a:cubicBezTo>
                  <a:pt x="2562" y="170"/>
                  <a:pt x="2590" y="189"/>
                  <a:pt x="2607" y="226"/>
                </a:cubicBezTo>
                <a:cubicBezTo>
                  <a:pt x="2609" y="230"/>
                  <a:pt x="2605" y="236"/>
                  <a:pt x="2607" y="240"/>
                </a:cubicBezTo>
                <a:cubicBezTo>
                  <a:pt x="2626" y="227"/>
                  <a:pt x="2644" y="213"/>
                  <a:pt x="2662" y="201"/>
                </a:cubicBezTo>
                <a:cubicBezTo>
                  <a:pt x="2691" y="183"/>
                  <a:pt x="2719" y="166"/>
                  <a:pt x="2748" y="148"/>
                </a:cubicBezTo>
                <a:cubicBezTo>
                  <a:pt x="2778" y="129"/>
                  <a:pt x="2811" y="111"/>
                  <a:pt x="2840" y="91"/>
                </a:cubicBezTo>
                <a:lnTo>
                  <a:pt x="2840" y="90"/>
                </a:lnTo>
                <a:cubicBezTo>
                  <a:pt x="2824" y="93"/>
                  <a:pt x="2807" y="100"/>
                  <a:pt x="2791" y="100"/>
                </a:cubicBezTo>
                <a:cubicBezTo>
                  <a:pt x="2779" y="100"/>
                  <a:pt x="2764" y="94"/>
                  <a:pt x="2751" y="94"/>
                </a:cubicBezTo>
                <a:cubicBezTo>
                  <a:pt x="2688" y="93"/>
                  <a:pt x="2639" y="96"/>
                  <a:pt x="2584" y="130"/>
                </a:cubicBezTo>
                <a:cubicBezTo>
                  <a:pt x="2549" y="152"/>
                  <a:pt x="2509" y="187"/>
                  <a:pt x="2520" y="234"/>
                </a:cubicBezTo>
                <a:cubicBezTo>
                  <a:pt x="2534" y="293"/>
                  <a:pt x="2589" y="305"/>
                  <a:pt x="2646" y="324"/>
                </a:cubicBezTo>
                <a:cubicBezTo>
                  <a:pt x="2712" y="346"/>
                  <a:pt x="2827" y="357"/>
                  <a:pt x="2880" y="405"/>
                </a:cubicBezTo>
                <a:cubicBezTo>
                  <a:pt x="2897" y="422"/>
                  <a:pt x="2904" y="425"/>
                  <a:pt x="2900" y="442"/>
                </a:cubicBezTo>
                <a:cubicBezTo>
                  <a:pt x="2841" y="462"/>
                  <a:pt x="2790" y="473"/>
                  <a:pt x="2723" y="475"/>
                </a:cubicBezTo>
                <a:cubicBezTo>
                  <a:pt x="2640" y="477"/>
                  <a:pt x="2556" y="476"/>
                  <a:pt x="2474" y="46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69" name="Freeform 35"/>
          <p:cNvSpPr/>
          <p:nvPr/>
        </p:nvSpPr>
        <p:spPr>
          <a:xfrm>
            <a:off x="4076280" y="4525920"/>
            <a:ext cx="2026080" cy="319320"/>
          </a:xfrm>
          <a:custGeom>
            <a:avLst/>
            <a:gdLst/>
            <a:ahLst/>
            <a:rect l="0" t="0" r="r" b="b"/>
            <a:pathLst>
              <a:path w="5628" h="887">
                <a:moveTo>
                  <a:pt x="306" y="561"/>
                </a:moveTo>
                <a:cubicBezTo>
                  <a:pt x="270" y="547"/>
                  <a:pt x="234" y="539"/>
                  <a:pt x="195" y="545"/>
                </a:cubicBezTo>
                <a:cubicBezTo>
                  <a:pt x="137" y="554"/>
                  <a:pt x="89" y="595"/>
                  <a:pt x="51" y="637"/>
                </a:cubicBezTo>
                <a:cubicBezTo>
                  <a:pt x="27" y="664"/>
                  <a:pt x="0" y="704"/>
                  <a:pt x="13" y="742"/>
                </a:cubicBezTo>
                <a:cubicBezTo>
                  <a:pt x="26" y="782"/>
                  <a:pt x="109" y="783"/>
                  <a:pt x="141" y="784"/>
                </a:cubicBezTo>
                <a:cubicBezTo>
                  <a:pt x="191" y="786"/>
                  <a:pt x="241" y="784"/>
                  <a:pt x="291" y="784"/>
                </a:cubicBezTo>
                <a:moveTo>
                  <a:pt x="427" y="626"/>
                </a:moveTo>
                <a:cubicBezTo>
                  <a:pt x="429" y="609"/>
                  <a:pt x="432" y="593"/>
                  <a:pt x="435" y="576"/>
                </a:cubicBezTo>
                <a:cubicBezTo>
                  <a:pt x="431" y="614"/>
                  <a:pt x="419" y="648"/>
                  <a:pt x="418" y="687"/>
                </a:cubicBezTo>
                <a:cubicBezTo>
                  <a:pt x="416" y="738"/>
                  <a:pt x="452" y="753"/>
                  <a:pt x="499" y="760"/>
                </a:cubicBezTo>
                <a:cubicBezTo>
                  <a:pt x="556" y="769"/>
                  <a:pt x="620" y="767"/>
                  <a:pt x="674" y="747"/>
                </a:cubicBezTo>
                <a:cubicBezTo>
                  <a:pt x="724" y="730"/>
                  <a:pt x="763" y="700"/>
                  <a:pt x="771" y="645"/>
                </a:cubicBezTo>
                <a:cubicBezTo>
                  <a:pt x="777" y="598"/>
                  <a:pt x="760" y="568"/>
                  <a:pt x="714" y="554"/>
                </a:cubicBezTo>
                <a:cubicBezTo>
                  <a:pt x="672" y="541"/>
                  <a:pt x="622" y="542"/>
                  <a:pt x="587" y="570"/>
                </a:cubicBezTo>
                <a:cubicBezTo>
                  <a:pt x="571" y="589"/>
                  <a:pt x="565" y="594"/>
                  <a:pt x="561" y="610"/>
                </a:cubicBezTo>
                <a:moveTo>
                  <a:pt x="841" y="680"/>
                </a:moveTo>
                <a:cubicBezTo>
                  <a:pt x="845" y="674"/>
                  <a:pt x="854" y="679"/>
                  <a:pt x="859" y="663"/>
                </a:cubicBezTo>
                <a:cubicBezTo>
                  <a:pt x="869" y="629"/>
                  <a:pt x="867" y="590"/>
                  <a:pt x="856" y="558"/>
                </a:cubicBezTo>
                <a:cubicBezTo>
                  <a:pt x="846" y="528"/>
                  <a:pt x="814" y="495"/>
                  <a:pt x="789" y="477"/>
                </a:cubicBezTo>
                <a:cubicBezTo>
                  <a:pt x="776" y="467"/>
                  <a:pt x="763" y="471"/>
                  <a:pt x="751" y="465"/>
                </a:cubicBezTo>
                <a:cubicBezTo>
                  <a:pt x="769" y="501"/>
                  <a:pt x="757" y="509"/>
                  <a:pt x="801" y="538"/>
                </a:cubicBezTo>
                <a:cubicBezTo>
                  <a:pt x="866" y="580"/>
                  <a:pt x="945" y="601"/>
                  <a:pt x="1018" y="626"/>
                </a:cubicBezTo>
                <a:cubicBezTo>
                  <a:pt x="1063" y="641"/>
                  <a:pt x="1116" y="650"/>
                  <a:pt x="1146" y="687"/>
                </a:cubicBezTo>
                <a:cubicBezTo>
                  <a:pt x="1146" y="692"/>
                  <a:pt x="1146" y="697"/>
                  <a:pt x="1146" y="702"/>
                </a:cubicBezTo>
                <a:cubicBezTo>
                  <a:pt x="1123" y="720"/>
                  <a:pt x="1107" y="736"/>
                  <a:pt x="1072" y="747"/>
                </a:cubicBezTo>
                <a:cubicBezTo>
                  <a:pt x="1063" y="750"/>
                  <a:pt x="995" y="771"/>
                  <a:pt x="1051" y="753"/>
                </a:cubicBezTo>
                <a:cubicBezTo>
                  <a:pt x="1153" y="721"/>
                  <a:pt x="1349" y="683"/>
                  <a:pt x="1394" y="570"/>
                </a:cubicBezTo>
                <a:cubicBezTo>
                  <a:pt x="1403" y="547"/>
                  <a:pt x="1398" y="534"/>
                  <a:pt x="1402" y="512"/>
                </a:cubicBezTo>
                <a:cubicBezTo>
                  <a:pt x="1359" y="509"/>
                  <a:pt x="1327" y="500"/>
                  <a:pt x="1287" y="525"/>
                </a:cubicBezTo>
                <a:cubicBezTo>
                  <a:pt x="1246" y="550"/>
                  <a:pt x="1219" y="601"/>
                  <a:pt x="1241" y="647"/>
                </a:cubicBezTo>
                <a:cubicBezTo>
                  <a:pt x="1258" y="684"/>
                  <a:pt x="1357" y="695"/>
                  <a:pt x="1390" y="699"/>
                </a:cubicBezTo>
                <a:cubicBezTo>
                  <a:pt x="1438" y="705"/>
                  <a:pt x="1520" y="717"/>
                  <a:pt x="1566" y="699"/>
                </a:cubicBezTo>
                <a:cubicBezTo>
                  <a:pt x="1597" y="687"/>
                  <a:pt x="1604" y="654"/>
                  <a:pt x="1612" y="627"/>
                </a:cubicBezTo>
                <a:cubicBezTo>
                  <a:pt x="1624" y="584"/>
                  <a:pt x="1630" y="558"/>
                  <a:pt x="1672" y="534"/>
                </a:cubicBezTo>
                <a:cubicBezTo>
                  <a:pt x="1682" y="528"/>
                  <a:pt x="1692" y="528"/>
                  <a:pt x="1702" y="524"/>
                </a:cubicBezTo>
                <a:cubicBezTo>
                  <a:pt x="1659" y="524"/>
                  <a:pt x="1600" y="535"/>
                  <a:pt x="1558" y="522"/>
                </a:cubicBezTo>
                <a:cubicBezTo>
                  <a:pt x="1556" y="521"/>
                  <a:pt x="1552" y="515"/>
                  <a:pt x="1551" y="515"/>
                </a:cubicBezTo>
                <a:cubicBezTo>
                  <a:pt x="1551" y="514"/>
                  <a:pt x="1551" y="513"/>
                  <a:pt x="1551" y="512"/>
                </a:cubicBezTo>
                <a:cubicBezTo>
                  <a:pt x="1557" y="510"/>
                  <a:pt x="1560" y="500"/>
                  <a:pt x="1570" y="498"/>
                </a:cubicBezTo>
                <a:cubicBezTo>
                  <a:pt x="1598" y="494"/>
                  <a:pt x="1633" y="494"/>
                  <a:pt x="1660" y="500"/>
                </a:cubicBezTo>
                <a:cubicBezTo>
                  <a:pt x="1698" y="508"/>
                  <a:pt x="1738" y="525"/>
                  <a:pt x="1779" y="517"/>
                </a:cubicBezTo>
                <a:cubicBezTo>
                  <a:pt x="1805" y="512"/>
                  <a:pt x="1796" y="505"/>
                  <a:pt x="1814" y="493"/>
                </a:cubicBezTo>
                <a:cubicBezTo>
                  <a:pt x="1806" y="464"/>
                  <a:pt x="1822" y="455"/>
                  <a:pt x="1784" y="442"/>
                </a:cubicBezTo>
                <a:cubicBezTo>
                  <a:pt x="1754" y="432"/>
                  <a:pt x="1691" y="425"/>
                  <a:pt x="1661" y="438"/>
                </a:cubicBezTo>
                <a:cubicBezTo>
                  <a:pt x="1619" y="456"/>
                  <a:pt x="1544" y="548"/>
                  <a:pt x="1570" y="600"/>
                </a:cubicBezTo>
                <a:cubicBezTo>
                  <a:pt x="1594" y="648"/>
                  <a:pt x="1660" y="655"/>
                  <a:pt x="1707" y="662"/>
                </a:cubicBezTo>
                <a:cubicBezTo>
                  <a:pt x="1787" y="674"/>
                  <a:pt x="1886" y="678"/>
                  <a:pt x="1967" y="668"/>
                </a:cubicBezTo>
                <a:cubicBezTo>
                  <a:pt x="2038" y="659"/>
                  <a:pt x="2119" y="633"/>
                  <a:pt x="2172" y="584"/>
                </a:cubicBezTo>
                <a:cubicBezTo>
                  <a:pt x="2200" y="558"/>
                  <a:pt x="2221" y="501"/>
                  <a:pt x="2207" y="462"/>
                </a:cubicBezTo>
                <a:cubicBezTo>
                  <a:pt x="2194" y="427"/>
                  <a:pt x="2145" y="416"/>
                  <a:pt x="2112" y="425"/>
                </a:cubicBezTo>
                <a:cubicBezTo>
                  <a:pt x="2080" y="434"/>
                  <a:pt x="2074" y="455"/>
                  <a:pt x="2074" y="487"/>
                </a:cubicBezTo>
                <a:cubicBezTo>
                  <a:pt x="2074" y="533"/>
                  <a:pt x="2107" y="549"/>
                  <a:pt x="2146" y="568"/>
                </a:cubicBezTo>
                <a:cubicBezTo>
                  <a:pt x="2195" y="592"/>
                  <a:pt x="2237" y="605"/>
                  <a:pt x="2270" y="640"/>
                </a:cubicBezTo>
                <a:cubicBezTo>
                  <a:pt x="2239" y="657"/>
                  <a:pt x="2196" y="672"/>
                  <a:pt x="2148" y="676"/>
                </a:cubicBezTo>
                <a:cubicBezTo>
                  <a:pt x="2140" y="677"/>
                  <a:pt x="2016" y="678"/>
                  <a:pt x="2024" y="669"/>
                </a:cubicBezTo>
                <a:cubicBezTo>
                  <a:pt x="2049" y="657"/>
                  <a:pt x="2060" y="651"/>
                  <a:pt x="2079" y="645"/>
                </a:cubicBezTo>
                <a:moveTo>
                  <a:pt x="2375" y="522"/>
                </a:moveTo>
                <a:cubicBezTo>
                  <a:pt x="2391" y="511"/>
                  <a:pt x="2409" y="499"/>
                  <a:pt x="2424" y="488"/>
                </a:cubicBezTo>
                <a:cubicBezTo>
                  <a:pt x="2424" y="562"/>
                  <a:pt x="2412" y="633"/>
                  <a:pt x="2409" y="706"/>
                </a:cubicBezTo>
                <a:cubicBezTo>
                  <a:pt x="2407" y="754"/>
                  <a:pt x="2404" y="809"/>
                  <a:pt x="2413" y="858"/>
                </a:cubicBezTo>
                <a:cubicBezTo>
                  <a:pt x="2415" y="867"/>
                  <a:pt x="2419" y="877"/>
                  <a:pt x="2421" y="886"/>
                </a:cubicBezTo>
                <a:cubicBezTo>
                  <a:pt x="2421" y="848"/>
                  <a:pt x="2414" y="815"/>
                  <a:pt x="2408" y="778"/>
                </a:cubicBezTo>
                <a:cubicBezTo>
                  <a:pt x="2401" y="731"/>
                  <a:pt x="2392" y="660"/>
                  <a:pt x="2405" y="613"/>
                </a:cubicBezTo>
                <a:cubicBezTo>
                  <a:pt x="2425" y="539"/>
                  <a:pt x="2490" y="511"/>
                  <a:pt x="2560" y="507"/>
                </a:cubicBezTo>
                <a:cubicBezTo>
                  <a:pt x="2614" y="504"/>
                  <a:pt x="2668" y="514"/>
                  <a:pt x="2700" y="563"/>
                </a:cubicBezTo>
                <a:cubicBezTo>
                  <a:pt x="2727" y="605"/>
                  <a:pt x="2704" y="643"/>
                  <a:pt x="2662" y="657"/>
                </a:cubicBezTo>
                <a:cubicBezTo>
                  <a:pt x="2630" y="667"/>
                  <a:pt x="2553" y="677"/>
                  <a:pt x="2537" y="654"/>
                </a:cubicBezTo>
                <a:moveTo>
                  <a:pt x="2892" y="514"/>
                </a:moveTo>
                <a:cubicBezTo>
                  <a:pt x="2892" y="519"/>
                  <a:pt x="2910" y="521"/>
                  <a:pt x="2902" y="551"/>
                </a:cubicBezTo>
                <a:cubicBezTo>
                  <a:pt x="2890" y="597"/>
                  <a:pt x="2853" y="632"/>
                  <a:pt x="2842" y="679"/>
                </a:cubicBezTo>
                <a:cubicBezTo>
                  <a:pt x="2842" y="700"/>
                  <a:pt x="2842" y="706"/>
                  <a:pt x="2842" y="719"/>
                </a:cubicBezTo>
                <a:cubicBezTo>
                  <a:pt x="2898" y="731"/>
                  <a:pt x="2951" y="746"/>
                  <a:pt x="3005" y="716"/>
                </a:cubicBezTo>
                <a:cubicBezTo>
                  <a:pt x="3056" y="687"/>
                  <a:pt x="3070" y="645"/>
                  <a:pt x="3069" y="590"/>
                </a:cubicBezTo>
                <a:cubicBezTo>
                  <a:pt x="3068" y="538"/>
                  <a:pt x="3030" y="481"/>
                  <a:pt x="2980" y="461"/>
                </a:cubicBezTo>
                <a:cubicBezTo>
                  <a:pt x="2951" y="449"/>
                  <a:pt x="2920" y="441"/>
                  <a:pt x="2889" y="452"/>
                </a:cubicBezTo>
                <a:cubicBezTo>
                  <a:pt x="2887" y="457"/>
                  <a:pt x="2885" y="461"/>
                  <a:pt x="2883" y="466"/>
                </a:cubicBezTo>
                <a:cubicBezTo>
                  <a:pt x="2897" y="502"/>
                  <a:pt x="2880" y="505"/>
                  <a:pt x="2930" y="522"/>
                </a:cubicBezTo>
                <a:cubicBezTo>
                  <a:pt x="3041" y="561"/>
                  <a:pt x="3207" y="495"/>
                  <a:pt x="3305" y="554"/>
                </a:cubicBezTo>
                <a:cubicBezTo>
                  <a:pt x="3331" y="570"/>
                  <a:pt x="3327" y="596"/>
                  <a:pt x="3316" y="621"/>
                </a:cubicBezTo>
                <a:cubicBezTo>
                  <a:pt x="3310" y="635"/>
                  <a:pt x="3293" y="652"/>
                  <a:pt x="3286" y="666"/>
                </a:cubicBezTo>
                <a:cubicBezTo>
                  <a:pt x="3286" y="667"/>
                  <a:pt x="3286" y="667"/>
                  <a:pt x="3286" y="668"/>
                </a:cubicBezTo>
                <a:cubicBezTo>
                  <a:pt x="3319" y="664"/>
                  <a:pt x="3340" y="662"/>
                  <a:pt x="3372" y="651"/>
                </a:cubicBezTo>
                <a:cubicBezTo>
                  <a:pt x="3418" y="635"/>
                  <a:pt x="3456" y="619"/>
                  <a:pt x="3506" y="624"/>
                </a:cubicBezTo>
                <a:cubicBezTo>
                  <a:pt x="3545" y="628"/>
                  <a:pt x="3566" y="651"/>
                  <a:pt x="3603" y="661"/>
                </a:cubicBezTo>
                <a:cubicBezTo>
                  <a:pt x="3649" y="674"/>
                  <a:pt x="3703" y="679"/>
                  <a:pt x="3745" y="655"/>
                </a:cubicBezTo>
                <a:cubicBezTo>
                  <a:pt x="3820" y="612"/>
                  <a:pt x="3831" y="521"/>
                  <a:pt x="3832" y="445"/>
                </a:cubicBezTo>
                <a:cubicBezTo>
                  <a:pt x="3832" y="415"/>
                  <a:pt x="3832" y="386"/>
                  <a:pt x="3832" y="356"/>
                </a:cubicBezTo>
                <a:cubicBezTo>
                  <a:pt x="3817" y="372"/>
                  <a:pt x="3798" y="384"/>
                  <a:pt x="3784" y="408"/>
                </a:cubicBezTo>
                <a:cubicBezTo>
                  <a:pt x="3765" y="439"/>
                  <a:pt x="3765" y="463"/>
                  <a:pt x="3758" y="495"/>
                </a:cubicBezTo>
                <a:cubicBezTo>
                  <a:pt x="3746" y="490"/>
                  <a:pt x="3775" y="460"/>
                  <a:pt x="3745" y="470"/>
                </a:cubicBezTo>
                <a:cubicBezTo>
                  <a:pt x="3692" y="487"/>
                  <a:pt x="3641" y="540"/>
                  <a:pt x="3597" y="572"/>
                </a:cubicBezTo>
                <a:cubicBezTo>
                  <a:pt x="3551" y="606"/>
                  <a:pt x="3480" y="647"/>
                  <a:pt x="3463" y="706"/>
                </a:cubicBezTo>
                <a:cubicBezTo>
                  <a:pt x="3463" y="714"/>
                  <a:pt x="3463" y="721"/>
                  <a:pt x="3463" y="729"/>
                </a:cubicBezTo>
                <a:cubicBezTo>
                  <a:pt x="3496" y="755"/>
                  <a:pt x="3509" y="761"/>
                  <a:pt x="3570" y="761"/>
                </a:cubicBezTo>
                <a:cubicBezTo>
                  <a:pt x="3654" y="761"/>
                  <a:pt x="3732" y="727"/>
                  <a:pt x="3796" y="672"/>
                </a:cubicBezTo>
                <a:cubicBezTo>
                  <a:pt x="3874" y="605"/>
                  <a:pt x="3889" y="516"/>
                  <a:pt x="3894" y="418"/>
                </a:cubicBezTo>
                <a:cubicBezTo>
                  <a:pt x="3900" y="296"/>
                  <a:pt x="3869" y="153"/>
                  <a:pt x="3898" y="35"/>
                </a:cubicBezTo>
                <a:cubicBezTo>
                  <a:pt x="3905" y="15"/>
                  <a:pt x="3905" y="11"/>
                  <a:pt x="3912" y="0"/>
                </a:cubicBezTo>
                <a:cubicBezTo>
                  <a:pt x="3914" y="9"/>
                  <a:pt x="3924" y="62"/>
                  <a:pt x="3924" y="86"/>
                </a:cubicBezTo>
                <a:cubicBezTo>
                  <a:pt x="3924" y="183"/>
                  <a:pt x="3918" y="281"/>
                  <a:pt x="3917" y="379"/>
                </a:cubicBezTo>
                <a:cubicBezTo>
                  <a:pt x="3916" y="470"/>
                  <a:pt x="3923" y="540"/>
                  <a:pt x="3968" y="620"/>
                </a:cubicBezTo>
                <a:cubicBezTo>
                  <a:pt x="4008" y="688"/>
                  <a:pt x="4056" y="713"/>
                  <a:pt x="4126" y="739"/>
                </a:cubicBezTo>
                <a:moveTo>
                  <a:pt x="4913" y="393"/>
                </a:moveTo>
                <a:cubicBezTo>
                  <a:pt x="4913" y="371"/>
                  <a:pt x="4914" y="409"/>
                  <a:pt x="4913" y="431"/>
                </a:cubicBezTo>
                <a:cubicBezTo>
                  <a:pt x="4908" y="529"/>
                  <a:pt x="4898" y="625"/>
                  <a:pt x="4898" y="724"/>
                </a:cubicBezTo>
                <a:cubicBezTo>
                  <a:pt x="4898" y="770"/>
                  <a:pt x="4907" y="807"/>
                  <a:pt x="4924" y="851"/>
                </a:cubicBezTo>
                <a:cubicBezTo>
                  <a:pt x="4927" y="858"/>
                  <a:pt x="4926" y="861"/>
                  <a:pt x="4930" y="860"/>
                </a:cubicBezTo>
                <a:moveTo>
                  <a:pt x="4715" y="563"/>
                </a:moveTo>
                <a:cubicBezTo>
                  <a:pt x="4784" y="562"/>
                  <a:pt x="4852" y="562"/>
                  <a:pt x="4921" y="569"/>
                </a:cubicBezTo>
                <a:cubicBezTo>
                  <a:pt x="5051" y="582"/>
                  <a:pt x="5178" y="587"/>
                  <a:pt x="5309" y="591"/>
                </a:cubicBezTo>
                <a:cubicBezTo>
                  <a:pt x="5344" y="592"/>
                  <a:pt x="5353" y="598"/>
                  <a:pt x="5378" y="606"/>
                </a:cubicBezTo>
                <a:cubicBezTo>
                  <a:pt x="5363" y="639"/>
                  <a:pt x="5343" y="662"/>
                  <a:pt x="5322" y="694"/>
                </a:cubicBezTo>
                <a:cubicBezTo>
                  <a:pt x="5302" y="723"/>
                  <a:pt x="5304" y="741"/>
                  <a:pt x="5305" y="772"/>
                </a:cubicBezTo>
                <a:cubicBezTo>
                  <a:pt x="5350" y="783"/>
                  <a:pt x="5406" y="790"/>
                  <a:pt x="5452" y="782"/>
                </a:cubicBezTo>
                <a:cubicBezTo>
                  <a:pt x="5509" y="773"/>
                  <a:pt x="5571" y="742"/>
                  <a:pt x="5601" y="692"/>
                </a:cubicBezTo>
                <a:cubicBezTo>
                  <a:pt x="5612" y="673"/>
                  <a:pt x="5627" y="615"/>
                  <a:pt x="5597" y="604"/>
                </a:cubicBezTo>
                <a:cubicBezTo>
                  <a:pt x="5554" y="587"/>
                  <a:pt x="5481" y="597"/>
                  <a:pt x="5439" y="610"/>
                </a:cubicBezTo>
                <a:cubicBezTo>
                  <a:pt x="5404" y="620"/>
                  <a:pt x="5407" y="631"/>
                  <a:pt x="5388" y="65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70" name="Freeform 36"/>
          <p:cNvSpPr/>
          <p:nvPr/>
        </p:nvSpPr>
        <p:spPr>
          <a:xfrm>
            <a:off x="6406920" y="4619880"/>
            <a:ext cx="1014840" cy="285840"/>
          </a:xfrm>
          <a:custGeom>
            <a:avLst/>
            <a:gdLst/>
            <a:ahLst/>
            <a:rect l="0" t="0" r="r" b="b"/>
            <a:pathLst>
              <a:path w="2819" h="794">
                <a:moveTo>
                  <a:pt x="414" y="217"/>
                </a:moveTo>
                <a:cubicBezTo>
                  <a:pt x="413" y="203"/>
                  <a:pt x="424" y="198"/>
                  <a:pt x="405" y="194"/>
                </a:cubicBezTo>
                <a:cubicBezTo>
                  <a:pt x="381" y="190"/>
                  <a:pt x="336" y="187"/>
                  <a:pt x="314" y="197"/>
                </a:cubicBezTo>
                <a:cubicBezTo>
                  <a:pt x="285" y="210"/>
                  <a:pt x="270" y="239"/>
                  <a:pt x="268" y="269"/>
                </a:cubicBezTo>
                <a:cubicBezTo>
                  <a:pt x="264" y="314"/>
                  <a:pt x="288" y="337"/>
                  <a:pt x="320" y="365"/>
                </a:cubicBezTo>
                <a:cubicBezTo>
                  <a:pt x="345" y="387"/>
                  <a:pt x="369" y="402"/>
                  <a:pt x="384" y="431"/>
                </a:cubicBezTo>
                <a:cubicBezTo>
                  <a:pt x="361" y="454"/>
                  <a:pt x="342" y="451"/>
                  <a:pt x="298" y="451"/>
                </a:cubicBezTo>
                <a:cubicBezTo>
                  <a:pt x="271" y="451"/>
                  <a:pt x="0" y="430"/>
                  <a:pt x="5" y="384"/>
                </a:cubicBezTo>
                <a:cubicBezTo>
                  <a:pt x="5" y="375"/>
                  <a:pt x="8" y="372"/>
                  <a:pt x="19" y="374"/>
                </a:cubicBezTo>
                <a:moveTo>
                  <a:pt x="668" y="318"/>
                </a:moveTo>
                <a:cubicBezTo>
                  <a:pt x="692" y="324"/>
                  <a:pt x="686" y="303"/>
                  <a:pt x="680" y="338"/>
                </a:cubicBezTo>
                <a:cubicBezTo>
                  <a:pt x="678" y="351"/>
                  <a:pt x="675" y="362"/>
                  <a:pt x="673" y="375"/>
                </a:cubicBezTo>
                <a:cubicBezTo>
                  <a:pt x="704" y="382"/>
                  <a:pt x="734" y="387"/>
                  <a:pt x="769" y="385"/>
                </a:cubicBezTo>
                <a:cubicBezTo>
                  <a:pt x="818" y="383"/>
                  <a:pt x="861" y="362"/>
                  <a:pt x="866" y="310"/>
                </a:cubicBezTo>
                <a:cubicBezTo>
                  <a:pt x="866" y="303"/>
                  <a:pt x="866" y="297"/>
                  <a:pt x="866" y="290"/>
                </a:cubicBezTo>
                <a:cubicBezTo>
                  <a:pt x="827" y="255"/>
                  <a:pt x="792" y="251"/>
                  <a:pt x="739" y="253"/>
                </a:cubicBezTo>
                <a:cubicBezTo>
                  <a:pt x="678" y="256"/>
                  <a:pt x="615" y="285"/>
                  <a:pt x="580" y="338"/>
                </a:cubicBezTo>
                <a:cubicBezTo>
                  <a:pt x="570" y="365"/>
                  <a:pt x="566" y="373"/>
                  <a:pt x="569" y="393"/>
                </a:cubicBezTo>
                <a:cubicBezTo>
                  <a:pt x="626" y="446"/>
                  <a:pt x="696" y="461"/>
                  <a:pt x="775" y="470"/>
                </a:cubicBezTo>
                <a:cubicBezTo>
                  <a:pt x="879" y="482"/>
                  <a:pt x="1016" y="492"/>
                  <a:pt x="1118" y="463"/>
                </a:cubicBezTo>
                <a:cubicBezTo>
                  <a:pt x="1197" y="441"/>
                  <a:pt x="1266" y="380"/>
                  <a:pt x="1284" y="298"/>
                </a:cubicBezTo>
                <a:cubicBezTo>
                  <a:pt x="1301" y="217"/>
                  <a:pt x="1288" y="133"/>
                  <a:pt x="1232" y="70"/>
                </a:cubicBezTo>
                <a:cubicBezTo>
                  <a:pt x="1210" y="45"/>
                  <a:pt x="1144" y="0"/>
                  <a:pt x="1108" y="32"/>
                </a:cubicBezTo>
                <a:cubicBezTo>
                  <a:pt x="1062" y="73"/>
                  <a:pt x="1067" y="170"/>
                  <a:pt x="1069" y="224"/>
                </a:cubicBezTo>
                <a:cubicBezTo>
                  <a:pt x="1073" y="305"/>
                  <a:pt x="1108" y="366"/>
                  <a:pt x="1147" y="434"/>
                </a:cubicBezTo>
                <a:cubicBezTo>
                  <a:pt x="1161" y="458"/>
                  <a:pt x="1175" y="484"/>
                  <a:pt x="1186" y="509"/>
                </a:cubicBezTo>
                <a:moveTo>
                  <a:pt x="1111" y="342"/>
                </a:moveTo>
                <a:cubicBezTo>
                  <a:pt x="1310" y="342"/>
                  <a:pt x="1519" y="359"/>
                  <a:pt x="1716" y="332"/>
                </a:cubicBezTo>
                <a:cubicBezTo>
                  <a:pt x="1799" y="320"/>
                  <a:pt x="1903" y="297"/>
                  <a:pt x="1966" y="236"/>
                </a:cubicBezTo>
                <a:cubicBezTo>
                  <a:pt x="1986" y="215"/>
                  <a:pt x="1992" y="211"/>
                  <a:pt x="1998" y="194"/>
                </a:cubicBezTo>
                <a:cubicBezTo>
                  <a:pt x="1976" y="194"/>
                  <a:pt x="1961" y="186"/>
                  <a:pt x="1920" y="209"/>
                </a:cubicBezTo>
                <a:cubicBezTo>
                  <a:pt x="1862" y="242"/>
                  <a:pt x="1800" y="292"/>
                  <a:pt x="1785" y="361"/>
                </a:cubicBezTo>
                <a:cubicBezTo>
                  <a:pt x="1770" y="432"/>
                  <a:pt x="1824" y="462"/>
                  <a:pt x="1882" y="482"/>
                </a:cubicBezTo>
                <a:cubicBezTo>
                  <a:pt x="1934" y="500"/>
                  <a:pt x="2035" y="518"/>
                  <a:pt x="2087" y="491"/>
                </a:cubicBezTo>
                <a:cubicBezTo>
                  <a:pt x="2130" y="469"/>
                  <a:pt x="2144" y="396"/>
                  <a:pt x="2132" y="354"/>
                </a:cubicBezTo>
                <a:cubicBezTo>
                  <a:pt x="2112" y="282"/>
                  <a:pt x="2044" y="249"/>
                  <a:pt x="1986" y="217"/>
                </a:cubicBezTo>
                <a:cubicBezTo>
                  <a:pt x="2006" y="226"/>
                  <a:pt x="1995" y="229"/>
                  <a:pt x="2016" y="235"/>
                </a:cubicBezTo>
                <a:cubicBezTo>
                  <a:pt x="2069" y="250"/>
                  <a:pt x="2162" y="259"/>
                  <a:pt x="2216" y="241"/>
                </a:cubicBezTo>
                <a:cubicBezTo>
                  <a:pt x="2244" y="232"/>
                  <a:pt x="2259" y="206"/>
                  <a:pt x="2280" y="189"/>
                </a:cubicBezTo>
                <a:cubicBezTo>
                  <a:pt x="2281" y="189"/>
                  <a:pt x="2281" y="189"/>
                  <a:pt x="2282" y="189"/>
                </a:cubicBezTo>
                <a:cubicBezTo>
                  <a:pt x="2282" y="291"/>
                  <a:pt x="2264" y="390"/>
                  <a:pt x="2260" y="492"/>
                </a:cubicBezTo>
                <a:cubicBezTo>
                  <a:pt x="2257" y="575"/>
                  <a:pt x="2254" y="647"/>
                  <a:pt x="2301" y="718"/>
                </a:cubicBezTo>
                <a:cubicBezTo>
                  <a:pt x="2329" y="761"/>
                  <a:pt x="2360" y="779"/>
                  <a:pt x="2405" y="793"/>
                </a:cubicBezTo>
                <a:cubicBezTo>
                  <a:pt x="2409" y="793"/>
                  <a:pt x="2414" y="793"/>
                  <a:pt x="2418" y="793"/>
                </a:cubicBezTo>
                <a:cubicBezTo>
                  <a:pt x="2431" y="754"/>
                  <a:pt x="2443" y="718"/>
                  <a:pt x="2435" y="672"/>
                </a:cubicBezTo>
                <a:cubicBezTo>
                  <a:pt x="2424" y="609"/>
                  <a:pt x="2349" y="533"/>
                  <a:pt x="2398" y="474"/>
                </a:cubicBezTo>
                <a:cubicBezTo>
                  <a:pt x="2449" y="412"/>
                  <a:pt x="2683" y="439"/>
                  <a:pt x="2751" y="445"/>
                </a:cubicBezTo>
                <a:cubicBezTo>
                  <a:pt x="2773" y="448"/>
                  <a:pt x="2796" y="452"/>
                  <a:pt x="2818" y="45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71" name="Freeform 37"/>
          <p:cNvSpPr/>
          <p:nvPr/>
        </p:nvSpPr>
        <p:spPr>
          <a:xfrm>
            <a:off x="4304520" y="4974840"/>
            <a:ext cx="1402560" cy="259200"/>
          </a:xfrm>
          <a:custGeom>
            <a:avLst/>
            <a:gdLst/>
            <a:ahLst/>
            <a:rect l="0" t="0" r="r" b="b"/>
            <a:pathLst>
              <a:path w="3896" h="720">
                <a:moveTo>
                  <a:pt x="842" y="8"/>
                </a:moveTo>
                <a:cubicBezTo>
                  <a:pt x="767" y="6"/>
                  <a:pt x="696" y="0"/>
                  <a:pt x="620" y="14"/>
                </a:cubicBezTo>
                <a:cubicBezTo>
                  <a:pt x="516" y="33"/>
                  <a:pt x="355" y="59"/>
                  <a:pt x="269" y="126"/>
                </a:cubicBezTo>
                <a:cubicBezTo>
                  <a:pt x="267" y="132"/>
                  <a:pt x="264" y="137"/>
                  <a:pt x="262" y="143"/>
                </a:cubicBezTo>
                <a:cubicBezTo>
                  <a:pt x="304" y="170"/>
                  <a:pt x="355" y="188"/>
                  <a:pt x="419" y="203"/>
                </a:cubicBezTo>
                <a:cubicBezTo>
                  <a:pt x="468" y="214"/>
                  <a:pt x="582" y="225"/>
                  <a:pt x="599" y="285"/>
                </a:cubicBezTo>
                <a:cubicBezTo>
                  <a:pt x="598" y="293"/>
                  <a:pt x="597" y="302"/>
                  <a:pt x="596" y="310"/>
                </a:cubicBezTo>
                <a:cubicBezTo>
                  <a:pt x="510" y="353"/>
                  <a:pt x="434" y="370"/>
                  <a:pt x="337" y="375"/>
                </a:cubicBezTo>
                <a:cubicBezTo>
                  <a:pt x="246" y="380"/>
                  <a:pt x="138" y="390"/>
                  <a:pt x="48" y="373"/>
                </a:cubicBezTo>
                <a:cubicBezTo>
                  <a:pt x="0" y="364"/>
                  <a:pt x="76" y="336"/>
                  <a:pt x="124" y="326"/>
                </a:cubicBezTo>
                <a:moveTo>
                  <a:pt x="1243" y="241"/>
                </a:moveTo>
                <a:cubicBezTo>
                  <a:pt x="1169" y="243"/>
                  <a:pt x="1106" y="247"/>
                  <a:pt x="1033" y="269"/>
                </a:cubicBezTo>
                <a:cubicBezTo>
                  <a:pt x="971" y="288"/>
                  <a:pt x="926" y="308"/>
                  <a:pt x="894" y="364"/>
                </a:cubicBezTo>
                <a:cubicBezTo>
                  <a:pt x="894" y="371"/>
                  <a:pt x="894" y="377"/>
                  <a:pt x="894" y="384"/>
                </a:cubicBezTo>
                <a:cubicBezTo>
                  <a:pt x="956" y="408"/>
                  <a:pt x="1008" y="419"/>
                  <a:pt x="1082" y="421"/>
                </a:cubicBezTo>
                <a:cubicBezTo>
                  <a:pt x="1162" y="423"/>
                  <a:pt x="1248" y="433"/>
                  <a:pt x="1317" y="387"/>
                </a:cubicBezTo>
                <a:cubicBezTo>
                  <a:pt x="1350" y="365"/>
                  <a:pt x="1342" y="349"/>
                  <a:pt x="1353" y="320"/>
                </a:cubicBezTo>
                <a:cubicBezTo>
                  <a:pt x="1335" y="314"/>
                  <a:pt x="1299" y="289"/>
                  <a:pt x="1263" y="305"/>
                </a:cubicBezTo>
                <a:cubicBezTo>
                  <a:pt x="1237" y="316"/>
                  <a:pt x="1195" y="354"/>
                  <a:pt x="1210" y="388"/>
                </a:cubicBezTo>
                <a:cubicBezTo>
                  <a:pt x="1228" y="428"/>
                  <a:pt x="1290" y="421"/>
                  <a:pt x="1326" y="422"/>
                </a:cubicBezTo>
                <a:cubicBezTo>
                  <a:pt x="1384" y="423"/>
                  <a:pt x="1413" y="418"/>
                  <a:pt x="1462" y="387"/>
                </a:cubicBezTo>
                <a:cubicBezTo>
                  <a:pt x="1495" y="366"/>
                  <a:pt x="1548" y="275"/>
                  <a:pt x="1600" y="300"/>
                </a:cubicBezTo>
                <a:cubicBezTo>
                  <a:pt x="1638" y="318"/>
                  <a:pt x="1630" y="374"/>
                  <a:pt x="1630" y="408"/>
                </a:cubicBezTo>
                <a:cubicBezTo>
                  <a:pt x="1630" y="444"/>
                  <a:pt x="1628" y="468"/>
                  <a:pt x="1618" y="501"/>
                </a:cubicBezTo>
                <a:cubicBezTo>
                  <a:pt x="1617" y="506"/>
                  <a:pt x="1614" y="498"/>
                  <a:pt x="1612" y="502"/>
                </a:cubicBezTo>
                <a:cubicBezTo>
                  <a:pt x="1644" y="472"/>
                  <a:pt x="1675" y="446"/>
                  <a:pt x="1712" y="421"/>
                </a:cubicBezTo>
                <a:cubicBezTo>
                  <a:pt x="1734" y="406"/>
                  <a:pt x="1808" y="358"/>
                  <a:pt x="1838" y="381"/>
                </a:cubicBezTo>
                <a:cubicBezTo>
                  <a:pt x="1851" y="391"/>
                  <a:pt x="1844" y="436"/>
                  <a:pt x="1838" y="449"/>
                </a:cubicBezTo>
                <a:cubicBezTo>
                  <a:pt x="1833" y="461"/>
                  <a:pt x="1822" y="465"/>
                  <a:pt x="1816" y="475"/>
                </a:cubicBezTo>
                <a:cubicBezTo>
                  <a:pt x="1848" y="465"/>
                  <a:pt x="1880" y="452"/>
                  <a:pt x="1912" y="442"/>
                </a:cubicBezTo>
                <a:cubicBezTo>
                  <a:pt x="1967" y="424"/>
                  <a:pt x="2097" y="386"/>
                  <a:pt x="2150" y="424"/>
                </a:cubicBezTo>
                <a:cubicBezTo>
                  <a:pt x="2176" y="443"/>
                  <a:pt x="2167" y="485"/>
                  <a:pt x="2162" y="512"/>
                </a:cubicBezTo>
                <a:cubicBezTo>
                  <a:pt x="2159" y="527"/>
                  <a:pt x="2152" y="546"/>
                  <a:pt x="2149" y="561"/>
                </a:cubicBezTo>
                <a:cubicBezTo>
                  <a:pt x="2187" y="554"/>
                  <a:pt x="2203" y="556"/>
                  <a:pt x="2238" y="531"/>
                </a:cubicBezTo>
                <a:cubicBezTo>
                  <a:pt x="2301" y="490"/>
                  <a:pt x="2325" y="401"/>
                  <a:pt x="2381" y="359"/>
                </a:cubicBezTo>
                <a:cubicBezTo>
                  <a:pt x="2385" y="359"/>
                  <a:pt x="2389" y="359"/>
                  <a:pt x="2393" y="359"/>
                </a:cubicBezTo>
                <a:cubicBezTo>
                  <a:pt x="2398" y="415"/>
                  <a:pt x="2405" y="470"/>
                  <a:pt x="2401" y="527"/>
                </a:cubicBezTo>
                <a:cubicBezTo>
                  <a:pt x="2396" y="593"/>
                  <a:pt x="2379" y="658"/>
                  <a:pt x="2365" y="719"/>
                </a:cubicBezTo>
                <a:cubicBezTo>
                  <a:pt x="2364" y="653"/>
                  <a:pt x="2357" y="582"/>
                  <a:pt x="2370" y="515"/>
                </a:cubicBezTo>
                <a:cubicBezTo>
                  <a:pt x="2389" y="424"/>
                  <a:pt x="2432" y="301"/>
                  <a:pt x="2503" y="237"/>
                </a:cubicBezTo>
                <a:cubicBezTo>
                  <a:pt x="2548" y="196"/>
                  <a:pt x="2601" y="200"/>
                  <a:pt x="2625" y="253"/>
                </a:cubicBezTo>
                <a:cubicBezTo>
                  <a:pt x="2648" y="305"/>
                  <a:pt x="2634" y="391"/>
                  <a:pt x="2618" y="442"/>
                </a:cubicBezTo>
                <a:cubicBezTo>
                  <a:pt x="2609" y="470"/>
                  <a:pt x="2596" y="489"/>
                  <a:pt x="2582" y="512"/>
                </a:cubicBezTo>
                <a:cubicBezTo>
                  <a:pt x="2585" y="506"/>
                  <a:pt x="2588" y="501"/>
                  <a:pt x="2591" y="495"/>
                </a:cubicBezTo>
                <a:moveTo>
                  <a:pt x="2916" y="125"/>
                </a:moveTo>
                <a:cubicBezTo>
                  <a:pt x="2911" y="192"/>
                  <a:pt x="2886" y="245"/>
                  <a:pt x="2865" y="307"/>
                </a:cubicBezTo>
                <a:cubicBezTo>
                  <a:pt x="2846" y="362"/>
                  <a:pt x="2818" y="446"/>
                  <a:pt x="2840" y="505"/>
                </a:cubicBezTo>
                <a:cubicBezTo>
                  <a:pt x="2854" y="544"/>
                  <a:pt x="2883" y="552"/>
                  <a:pt x="2915" y="565"/>
                </a:cubicBezTo>
                <a:moveTo>
                  <a:pt x="3114" y="353"/>
                </a:moveTo>
                <a:cubicBezTo>
                  <a:pt x="3145" y="349"/>
                  <a:pt x="3143" y="321"/>
                  <a:pt x="3172" y="363"/>
                </a:cubicBezTo>
                <a:cubicBezTo>
                  <a:pt x="3197" y="399"/>
                  <a:pt x="3201" y="447"/>
                  <a:pt x="3230" y="480"/>
                </a:cubicBezTo>
                <a:cubicBezTo>
                  <a:pt x="3256" y="509"/>
                  <a:pt x="3286" y="515"/>
                  <a:pt x="3322" y="514"/>
                </a:cubicBezTo>
                <a:cubicBezTo>
                  <a:pt x="3362" y="513"/>
                  <a:pt x="3367" y="475"/>
                  <a:pt x="3369" y="442"/>
                </a:cubicBezTo>
                <a:cubicBezTo>
                  <a:pt x="3372" y="384"/>
                  <a:pt x="3341" y="345"/>
                  <a:pt x="3286" y="326"/>
                </a:cubicBezTo>
                <a:cubicBezTo>
                  <a:pt x="3220" y="304"/>
                  <a:pt x="3154" y="320"/>
                  <a:pt x="3108" y="371"/>
                </a:cubicBezTo>
                <a:cubicBezTo>
                  <a:pt x="3081" y="401"/>
                  <a:pt x="3040" y="485"/>
                  <a:pt x="3064" y="528"/>
                </a:cubicBezTo>
                <a:cubicBezTo>
                  <a:pt x="3100" y="593"/>
                  <a:pt x="3232" y="593"/>
                  <a:pt x="3291" y="596"/>
                </a:cubicBezTo>
                <a:cubicBezTo>
                  <a:pt x="3422" y="603"/>
                  <a:pt x="3557" y="604"/>
                  <a:pt x="3686" y="576"/>
                </a:cubicBezTo>
                <a:cubicBezTo>
                  <a:pt x="3758" y="560"/>
                  <a:pt x="3855" y="530"/>
                  <a:pt x="3880" y="450"/>
                </a:cubicBezTo>
                <a:cubicBezTo>
                  <a:pt x="3895" y="404"/>
                  <a:pt x="3887" y="337"/>
                  <a:pt x="3852" y="302"/>
                </a:cubicBezTo>
                <a:cubicBezTo>
                  <a:pt x="3831" y="281"/>
                  <a:pt x="3790" y="282"/>
                  <a:pt x="3773" y="307"/>
                </a:cubicBezTo>
                <a:cubicBezTo>
                  <a:pt x="3740" y="356"/>
                  <a:pt x="3736" y="420"/>
                  <a:pt x="3734" y="477"/>
                </a:cubicBezTo>
                <a:cubicBezTo>
                  <a:pt x="3732" y="534"/>
                  <a:pt x="3754" y="567"/>
                  <a:pt x="3767" y="619"/>
                </a:cubicBezTo>
                <a:cubicBezTo>
                  <a:pt x="3775" y="649"/>
                  <a:pt x="3775" y="645"/>
                  <a:pt x="3750" y="651"/>
                </a:cubicBezTo>
                <a:cubicBezTo>
                  <a:pt x="3709" y="661"/>
                  <a:pt x="3712" y="646"/>
                  <a:pt x="3703" y="61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72" name="Freeform 38"/>
          <p:cNvSpPr/>
          <p:nvPr/>
        </p:nvSpPr>
        <p:spPr>
          <a:xfrm>
            <a:off x="6083640" y="5070600"/>
            <a:ext cx="870840" cy="255960"/>
          </a:xfrm>
          <a:custGeom>
            <a:avLst/>
            <a:gdLst/>
            <a:ahLst/>
            <a:rect l="0" t="0" r="r" b="b"/>
            <a:pathLst>
              <a:path w="2419" h="711">
                <a:moveTo>
                  <a:pt x="125" y="129"/>
                </a:moveTo>
                <a:cubicBezTo>
                  <a:pt x="113" y="114"/>
                  <a:pt x="128" y="116"/>
                  <a:pt x="99" y="107"/>
                </a:cubicBezTo>
                <a:cubicBezTo>
                  <a:pt x="79" y="101"/>
                  <a:pt x="49" y="95"/>
                  <a:pt x="38" y="117"/>
                </a:cubicBezTo>
                <a:cubicBezTo>
                  <a:pt x="9" y="175"/>
                  <a:pt x="21" y="252"/>
                  <a:pt x="21" y="313"/>
                </a:cubicBezTo>
                <a:cubicBezTo>
                  <a:pt x="21" y="382"/>
                  <a:pt x="0" y="503"/>
                  <a:pt x="24" y="564"/>
                </a:cubicBezTo>
                <a:cubicBezTo>
                  <a:pt x="25" y="564"/>
                  <a:pt x="26" y="564"/>
                  <a:pt x="27" y="564"/>
                </a:cubicBezTo>
                <a:cubicBezTo>
                  <a:pt x="37" y="492"/>
                  <a:pt x="31" y="420"/>
                  <a:pt x="38" y="348"/>
                </a:cubicBezTo>
                <a:cubicBezTo>
                  <a:pt x="47" y="252"/>
                  <a:pt x="76" y="146"/>
                  <a:pt x="133" y="67"/>
                </a:cubicBezTo>
                <a:cubicBezTo>
                  <a:pt x="165" y="24"/>
                  <a:pt x="210" y="0"/>
                  <a:pt x="246" y="50"/>
                </a:cubicBezTo>
                <a:cubicBezTo>
                  <a:pt x="302" y="128"/>
                  <a:pt x="332" y="238"/>
                  <a:pt x="366" y="328"/>
                </a:cubicBezTo>
                <a:cubicBezTo>
                  <a:pt x="380" y="365"/>
                  <a:pt x="400" y="397"/>
                  <a:pt x="415" y="433"/>
                </a:cubicBezTo>
                <a:cubicBezTo>
                  <a:pt x="415" y="434"/>
                  <a:pt x="415" y="435"/>
                  <a:pt x="415" y="436"/>
                </a:cubicBezTo>
                <a:moveTo>
                  <a:pt x="64" y="286"/>
                </a:moveTo>
                <a:cubicBezTo>
                  <a:pt x="143" y="300"/>
                  <a:pt x="223" y="313"/>
                  <a:pt x="303" y="324"/>
                </a:cubicBezTo>
                <a:cubicBezTo>
                  <a:pt x="436" y="342"/>
                  <a:pt x="565" y="352"/>
                  <a:pt x="698" y="353"/>
                </a:cubicBezTo>
                <a:moveTo>
                  <a:pt x="1321" y="215"/>
                </a:moveTo>
                <a:cubicBezTo>
                  <a:pt x="1304" y="204"/>
                  <a:pt x="1341" y="196"/>
                  <a:pt x="1283" y="203"/>
                </a:cubicBezTo>
                <a:cubicBezTo>
                  <a:pt x="1204" y="213"/>
                  <a:pt x="1125" y="275"/>
                  <a:pt x="1075" y="337"/>
                </a:cubicBezTo>
                <a:cubicBezTo>
                  <a:pt x="1043" y="376"/>
                  <a:pt x="1006" y="470"/>
                  <a:pt x="1033" y="522"/>
                </a:cubicBezTo>
                <a:cubicBezTo>
                  <a:pt x="1067" y="585"/>
                  <a:pt x="1187" y="594"/>
                  <a:pt x="1244" y="598"/>
                </a:cubicBezTo>
                <a:cubicBezTo>
                  <a:pt x="1337" y="604"/>
                  <a:pt x="1462" y="618"/>
                  <a:pt x="1545" y="568"/>
                </a:cubicBezTo>
                <a:cubicBezTo>
                  <a:pt x="1612" y="527"/>
                  <a:pt x="1620" y="428"/>
                  <a:pt x="1608" y="358"/>
                </a:cubicBezTo>
                <a:cubicBezTo>
                  <a:pt x="1594" y="281"/>
                  <a:pt x="1544" y="188"/>
                  <a:pt x="1463" y="165"/>
                </a:cubicBezTo>
                <a:cubicBezTo>
                  <a:pt x="1365" y="137"/>
                  <a:pt x="1263" y="177"/>
                  <a:pt x="1182" y="227"/>
                </a:cubicBezTo>
                <a:cubicBezTo>
                  <a:pt x="1119" y="264"/>
                  <a:pt x="1069" y="313"/>
                  <a:pt x="1074" y="390"/>
                </a:cubicBezTo>
                <a:cubicBezTo>
                  <a:pt x="1078" y="448"/>
                  <a:pt x="1143" y="464"/>
                  <a:pt x="1190" y="475"/>
                </a:cubicBezTo>
                <a:cubicBezTo>
                  <a:pt x="1233" y="485"/>
                  <a:pt x="1306" y="493"/>
                  <a:pt x="1352" y="481"/>
                </a:cubicBezTo>
                <a:cubicBezTo>
                  <a:pt x="1401" y="468"/>
                  <a:pt x="1444" y="433"/>
                  <a:pt x="1487" y="407"/>
                </a:cubicBezTo>
                <a:cubicBezTo>
                  <a:pt x="1536" y="378"/>
                  <a:pt x="1579" y="370"/>
                  <a:pt x="1635" y="371"/>
                </a:cubicBezTo>
                <a:cubicBezTo>
                  <a:pt x="1668" y="372"/>
                  <a:pt x="1680" y="388"/>
                  <a:pt x="1705" y="406"/>
                </a:cubicBezTo>
                <a:cubicBezTo>
                  <a:pt x="1722" y="419"/>
                  <a:pt x="1737" y="424"/>
                  <a:pt x="1755" y="432"/>
                </a:cubicBezTo>
                <a:moveTo>
                  <a:pt x="1403" y="264"/>
                </a:moveTo>
                <a:cubicBezTo>
                  <a:pt x="1392" y="255"/>
                  <a:pt x="1390" y="252"/>
                  <a:pt x="1382" y="248"/>
                </a:cubicBezTo>
                <a:cubicBezTo>
                  <a:pt x="1376" y="259"/>
                  <a:pt x="1374" y="283"/>
                  <a:pt x="1371" y="301"/>
                </a:cubicBezTo>
                <a:cubicBezTo>
                  <a:pt x="1359" y="374"/>
                  <a:pt x="1339" y="441"/>
                  <a:pt x="1338" y="516"/>
                </a:cubicBezTo>
                <a:cubicBezTo>
                  <a:pt x="1338" y="534"/>
                  <a:pt x="1337" y="539"/>
                  <a:pt x="1343" y="549"/>
                </a:cubicBezTo>
                <a:moveTo>
                  <a:pt x="1425" y="169"/>
                </a:moveTo>
                <a:cubicBezTo>
                  <a:pt x="1425" y="156"/>
                  <a:pt x="1425" y="153"/>
                  <a:pt x="1425" y="145"/>
                </a:cubicBezTo>
                <a:cubicBezTo>
                  <a:pt x="1425" y="225"/>
                  <a:pt x="1417" y="302"/>
                  <a:pt x="1406" y="382"/>
                </a:cubicBezTo>
                <a:cubicBezTo>
                  <a:pt x="1397" y="445"/>
                  <a:pt x="1385" y="513"/>
                  <a:pt x="1391" y="577"/>
                </a:cubicBezTo>
                <a:cubicBezTo>
                  <a:pt x="1394" y="597"/>
                  <a:pt x="1397" y="604"/>
                  <a:pt x="1414" y="608"/>
                </a:cubicBezTo>
                <a:moveTo>
                  <a:pt x="2120" y="165"/>
                </a:moveTo>
                <a:cubicBezTo>
                  <a:pt x="2106" y="131"/>
                  <a:pt x="2105" y="164"/>
                  <a:pt x="2079" y="206"/>
                </a:cubicBezTo>
                <a:cubicBezTo>
                  <a:pt x="2032" y="284"/>
                  <a:pt x="2012" y="349"/>
                  <a:pt x="2009" y="440"/>
                </a:cubicBezTo>
                <a:cubicBezTo>
                  <a:pt x="2007" y="497"/>
                  <a:pt x="2005" y="554"/>
                  <a:pt x="2043" y="601"/>
                </a:cubicBezTo>
                <a:cubicBezTo>
                  <a:pt x="2059" y="614"/>
                  <a:pt x="2063" y="619"/>
                  <a:pt x="2076" y="621"/>
                </a:cubicBezTo>
                <a:cubicBezTo>
                  <a:pt x="2100" y="604"/>
                  <a:pt x="2094" y="599"/>
                  <a:pt x="2094" y="558"/>
                </a:cubicBezTo>
                <a:moveTo>
                  <a:pt x="2107" y="259"/>
                </a:moveTo>
                <a:cubicBezTo>
                  <a:pt x="2127" y="210"/>
                  <a:pt x="2144" y="157"/>
                  <a:pt x="2200" y="139"/>
                </a:cubicBezTo>
                <a:cubicBezTo>
                  <a:pt x="2242" y="125"/>
                  <a:pt x="2284" y="140"/>
                  <a:pt x="2316" y="165"/>
                </a:cubicBezTo>
                <a:cubicBezTo>
                  <a:pt x="2360" y="199"/>
                  <a:pt x="2386" y="234"/>
                  <a:pt x="2390" y="289"/>
                </a:cubicBezTo>
                <a:cubicBezTo>
                  <a:pt x="2394" y="336"/>
                  <a:pt x="2358" y="355"/>
                  <a:pt x="2322" y="378"/>
                </a:cubicBezTo>
                <a:cubicBezTo>
                  <a:pt x="2308" y="387"/>
                  <a:pt x="2280" y="393"/>
                  <a:pt x="2282" y="414"/>
                </a:cubicBezTo>
                <a:cubicBezTo>
                  <a:pt x="2285" y="455"/>
                  <a:pt x="2323" y="474"/>
                  <a:pt x="2348" y="503"/>
                </a:cubicBezTo>
                <a:cubicBezTo>
                  <a:pt x="2370" y="529"/>
                  <a:pt x="2418" y="592"/>
                  <a:pt x="2397" y="632"/>
                </a:cubicBezTo>
                <a:cubicBezTo>
                  <a:pt x="2368" y="687"/>
                  <a:pt x="2260" y="688"/>
                  <a:pt x="2209" y="694"/>
                </a:cubicBezTo>
                <a:cubicBezTo>
                  <a:pt x="2154" y="700"/>
                  <a:pt x="2100" y="704"/>
                  <a:pt x="2045" y="71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Freeform 1"/>
          <p:cNvSpPr/>
          <p:nvPr/>
        </p:nvSpPr>
        <p:spPr>
          <a:xfrm>
            <a:off x="1377720" y="542880"/>
            <a:ext cx="110160" cy="105120"/>
          </a:xfrm>
          <a:custGeom>
            <a:avLst/>
            <a:gdLst/>
            <a:ahLst/>
            <a:rect l="0" t="0" r="r" b="b"/>
            <a:pathLst>
              <a:path w="306" h="292">
                <a:moveTo>
                  <a:pt x="305" y="54"/>
                </a:moveTo>
                <a:cubicBezTo>
                  <a:pt x="287" y="16"/>
                  <a:pt x="266" y="0"/>
                  <a:pt x="220" y="7"/>
                </a:cubicBezTo>
                <a:cubicBezTo>
                  <a:pt x="156" y="16"/>
                  <a:pt x="100" y="73"/>
                  <a:pt x="63" y="120"/>
                </a:cubicBezTo>
                <a:cubicBezTo>
                  <a:pt x="39" y="148"/>
                  <a:pt x="0" y="222"/>
                  <a:pt x="40" y="257"/>
                </a:cubicBezTo>
                <a:cubicBezTo>
                  <a:pt x="77" y="291"/>
                  <a:pt x="138" y="284"/>
                  <a:pt x="184" y="28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74" name="Freeform 2"/>
          <p:cNvSpPr/>
          <p:nvPr/>
        </p:nvSpPr>
        <p:spPr>
          <a:xfrm>
            <a:off x="519840" y="468360"/>
            <a:ext cx="771840" cy="217800"/>
          </a:xfrm>
          <a:custGeom>
            <a:avLst/>
            <a:gdLst/>
            <a:ahLst/>
            <a:rect l="0" t="0" r="r" b="b"/>
            <a:pathLst>
              <a:path w="2144" h="605">
                <a:moveTo>
                  <a:pt x="792" y="94"/>
                </a:moveTo>
                <a:cubicBezTo>
                  <a:pt x="777" y="73"/>
                  <a:pt x="785" y="73"/>
                  <a:pt x="749" y="58"/>
                </a:cubicBezTo>
                <a:cubicBezTo>
                  <a:pt x="713" y="43"/>
                  <a:pt x="676" y="30"/>
                  <a:pt x="637" y="25"/>
                </a:cubicBezTo>
                <a:cubicBezTo>
                  <a:pt x="555" y="14"/>
                  <a:pt x="472" y="16"/>
                  <a:pt x="394" y="43"/>
                </a:cubicBezTo>
                <a:cubicBezTo>
                  <a:pt x="267" y="87"/>
                  <a:pt x="142" y="164"/>
                  <a:pt x="70" y="281"/>
                </a:cubicBezTo>
                <a:cubicBezTo>
                  <a:pt x="27" y="351"/>
                  <a:pt x="0" y="465"/>
                  <a:pt x="82" y="518"/>
                </a:cubicBezTo>
                <a:cubicBezTo>
                  <a:pt x="214" y="603"/>
                  <a:pt x="412" y="589"/>
                  <a:pt x="560" y="590"/>
                </a:cubicBezTo>
                <a:cubicBezTo>
                  <a:pt x="598" y="590"/>
                  <a:pt x="635" y="590"/>
                  <a:pt x="673" y="590"/>
                </a:cubicBezTo>
                <a:moveTo>
                  <a:pt x="1076" y="342"/>
                </a:moveTo>
                <a:cubicBezTo>
                  <a:pt x="1030" y="338"/>
                  <a:pt x="1005" y="339"/>
                  <a:pt x="970" y="375"/>
                </a:cubicBezTo>
                <a:cubicBezTo>
                  <a:pt x="933" y="414"/>
                  <a:pt x="906" y="464"/>
                  <a:pt x="900" y="518"/>
                </a:cubicBezTo>
                <a:cubicBezTo>
                  <a:pt x="895" y="564"/>
                  <a:pt x="908" y="588"/>
                  <a:pt x="957" y="596"/>
                </a:cubicBezTo>
                <a:cubicBezTo>
                  <a:pt x="1006" y="604"/>
                  <a:pt x="1066" y="600"/>
                  <a:pt x="1107" y="570"/>
                </a:cubicBezTo>
                <a:cubicBezTo>
                  <a:pt x="1140" y="545"/>
                  <a:pt x="1153" y="491"/>
                  <a:pt x="1134" y="453"/>
                </a:cubicBezTo>
                <a:cubicBezTo>
                  <a:pt x="1111" y="407"/>
                  <a:pt x="1048" y="376"/>
                  <a:pt x="1003" y="358"/>
                </a:cubicBezTo>
                <a:cubicBezTo>
                  <a:pt x="987" y="352"/>
                  <a:pt x="956" y="343"/>
                  <a:pt x="945" y="337"/>
                </a:cubicBezTo>
                <a:moveTo>
                  <a:pt x="1311" y="44"/>
                </a:moveTo>
                <a:cubicBezTo>
                  <a:pt x="1311" y="32"/>
                  <a:pt x="1313" y="29"/>
                  <a:pt x="1308" y="24"/>
                </a:cubicBezTo>
                <a:cubicBezTo>
                  <a:pt x="1305" y="45"/>
                  <a:pt x="1303" y="64"/>
                  <a:pt x="1301" y="86"/>
                </a:cubicBezTo>
                <a:cubicBezTo>
                  <a:pt x="1295" y="167"/>
                  <a:pt x="1291" y="248"/>
                  <a:pt x="1294" y="329"/>
                </a:cubicBezTo>
                <a:cubicBezTo>
                  <a:pt x="1296" y="387"/>
                  <a:pt x="1312" y="449"/>
                  <a:pt x="1340" y="500"/>
                </a:cubicBezTo>
                <a:cubicBezTo>
                  <a:pt x="1353" y="526"/>
                  <a:pt x="1362" y="528"/>
                  <a:pt x="1387" y="533"/>
                </a:cubicBezTo>
                <a:moveTo>
                  <a:pt x="1528" y="28"/>
                </a:moveTo>
                <a:cubicBezTo>
                  <a:pt x="1532" y="11"/>
                  <a:pt x="1531" y="8"/>
                  <a:pt x="1537" y="0"/>
                </a:cubicBezTo>
                <a:cubicBezTo>
                  <a:pt x="1542" y="31"/>
                  <a:pt x="1544" y="80"/>
                  <a:pt x="1544" y="113"/>
                </a:cubicBezTo>
                <a:cubicBezTo>
                  <a:pt x="1545" y="241"/>
                  <a:pt x="1531" y="377"/>
                  <a:pt x="1576" y="500"/>
                </a:cubicBezTo>
                <a:cubicBezTo>
                  <a:pt x="1593" y="545"/>
                  <a:pt x="1612" y="561"/>
                  <a:pt x="1649" y="587"/>
                </a:cubicBezTo>
                <a:moveTo>
                  <a:pt x="1961" y="244"/>
                </a:moveTo>
                <a:cubicBezTo>
                  <a:pt x="1967" y="263"/>
                  <a:pt x="1968" y="288"/>
                  <a:pt x="1973" y="309"/>
                </a:cubicBezTo>
                <a:cubicBezTo>
                  <a:pt x="1980" y="336"/>
                  <a:pt x="1992" y="370"/>
                  <a:pt x="2018" y="384"/>
                </a:cubicBezTo>
                <a:cubicBezTo>
                  <a:pt x="2041" y="396"/>
                  <a:pt x="2085" y="395"/>
                  <a:pt x="2106" y="380"/>
                </a:cubicBezTo>
                <a:cubicBezTo>
                  <a:pt x="2128" y="365"/>
                  <a:pt x="2143" y="328"/>
                  <a:pt x="2134" y="301"/>
                </a:cubicBezTo>
                <a:cubicBezTo>
                  <a:pt x="2121" y="263"/>
                  <a:pt x="2043" y="262"/>
                  <a:pt x="2012" y="269"/>
                </a:cubicBezTo>
                <a:cubicBezTo>
                  <a:pt x="1953" y="283"/>
                  <a:pt x="1905" y="338"/>
                  <a:pt x="1893" y="397"/>
                </a:cubicBezTo>
                <a:cubicBezTo>
                  <a:pt x="1880" y="465"/>
                  <a:pt x="1926" y="487"/>
                  <a:pt x="1985" y="500"/>
                </a:cubicBezTo>
                <a:cubicBezTo>
                  <a:pt x="2049" y="506"/>
                  <a:pt x="2073" y="509"/>
                  <a:pt x="2117" y="50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75" name="Freeform 3"/>
          <p:cNvSpPr/>
          <p:nvPr/>
        </p:nvSpPr>
        <p:spPr>
          <a:xfrm>
            <a:off x="1554120" y="422280"/>
            <a:ext cx="371880" cy="232920"/>
          </a:xfrm>
          <a:custGeom>
            <a:avLst/>
            <a:gdLst/>
            <a:ahLst/>
            <a:rect l="0" t="0" r="r" b="b"/>
            <a:pathLst>
              <a:path w="1033" h="647">
                <a:moveTo>
                  <a:pt x="139" y="0"/>
                </a:moveTo>
                <a:cubicBezTo>
                  <a:pt x="114" y="49"/>
                  <a:pt x="118" y="97"/>
                  <a:pt x="118" y="152"/>
                </a:cubicBezTo>
                <a:cubicBezTo>
                  <a:pt x="117" y="253"/>
                  <a:pt x="145" y="346"/>
                  <a:pt x="172" y="443"/>
                </a:cubicBezTo>
                <a:cubicBezTo>
                  <a:pt x="189" y="510"/>
                  <a:pt x="211" y="575"/>
                  <a:pt x="221" y="643"/>
                </a:cubicBezTo>
                <a:moveTo>
                  <a:pt x="0" y="444"/>
                </a:moveTo>
                <a:cubicBezTo>
                  <a:pt x="18" y="424"/>
                  <a:pt x="41" y="424"/>
                  <a:pt x="76" y="420"/>
                </a:cubicBezTo>
                <a:cubicBezTo>
                  <a:pt x="162" y="409"/>
                  <a:pt x="248" y="410"/>
                  <a:pt x="333" y="397"/>
                </a:cubicBezTo>
                <a:cubicBezTo>
                  <a:pt x="355" y="394"/>
                  <a:pt x="375" y="385"/>
                  <a:pt x="396" y="382"/>
                </a:cubicBezTo>
                <a:cubicBezTo>
                  <a:pt x="409" y="380"/>
                  <a:pt x="407" y="383"/>
                  <a:pt x="414" y="396"/>
                </a:cubicBezTo>
                <a:cubicBezTo>
                  <a:pt x="434" y="434"/>
                  <a:pt x="443" y="478"/>
                  <a:pt x="454" y="519"/>
                </a:cubicBezTo>
                <a:cubicBezTo>
                  <a:pt x="464" y="556"/>
                  <a:pt x="472" y="596"/>
                  <a:pt x="493" y="629"/>
                </a:cubicBezTo>
                <a:cubicBezTo>
                  <a:pt x="504" y="646"/>
                  <a:pt x="507" y="639"/>
                  <a:pt x="522" y="644"/>
                </a:cubicBezTo>
                <a:moveTo>
                  <a:pt x="345" y="165"/>
                </a:moveTo>
                <a:cubicBezTo>
                  <a:pt x="343" y="138"/>
                  <a:pt x="329" y="96"/>
                  <a:pt x="357" y="81"/>
                </a:cubicBezTo>
                <a:cubicBezTo>
                  <a:pt x="386" y="65"/>
                  <a:pt x="412" y="76"/>
                  <a:pt x="431" y="99"/>
                </a:cubicBezTo>
                <a:cubicBezTo>
                  <a:pt x="437" y="108"/>
                  <a:pt x="444" y="117"/>
                  <a:pt x="450" y="126"/>
                </a:cubicBezTo>
                <a:moveTo>
                  <a:pt x="685" y="237"/>
                </a:moveTo>
                <a:cubicBezTo>
                  <a:pt x="691" y="267"/>
                  <a:pt x="693" y="297"/>
                  <a:pt x="694" y="331"/>
                </a:cubicBezTo>
                <a:cubicBezTo>
                  <a:pt x="696" y="394"/>
                  <a:pt x="700" y="459"/>
                  <a:pt x="729" y="517"/>
                </a:cubicBezTo>
                <a:cubicBezTo>
                  <a:pt x="752" y="563"/>
                  <a:pt x="784" y="586"/>
                  <a:pt x="833" y="590"/>
                </a:cubicBezTo>
                <a:cubicBezTo>
                  <a:pt x="886" y="594"/>
                  <a:pt x="913" y="578"/>
                  <a:pt x="941" y="532"/>
                </a:cubicBezTo>
                <a:cubicBezTo>
                  <a:pt x="976" y="475"/>
                  <a:pt x="978" y="409"/>
                  <a:pt x="990" y="345"/>
                </a:cubicBezTo>
                <a:cubicBezTo>
                  <a:pt x="993" y="329"/>
                  <a:pt x="995" y="293"/>
                  <a:pt x="1012" y="289"/>
                </a:cubicBezTo>
                <a:cubicBezTo>
                  <a:pt x="1022" y="289"/>
                  <a:pt x="1025" y="289"/>
                  <a:pt x="1032" y="29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76" name="Freeform 4"/>
          <p:cNvSpPr/>
          <p:nvPr/>
        </p:nvSpPr>
        <p:spPr>
          <a:xfrm>
            <a:off x="2193120" y="388080"/>
            <a:ext cx="380880" cy="391320"/>
          </a:xfrm>
          <a:custGeom>
            <a:avLst/>
            <a:gdLst/>
            <a:ahLst/>
            <a:rect l="0" t="0" r="r" b="b"/>
            <a:pathLst>
              <a:path w="1058" h="1087">
                <a:moveTo>
                  <a:pt x="32" y="191"/>
                </a:moveTo>
                <a:cubicBezTo>
                  <a:pt x="29" y="147"/>
                  <a:pt x="29" y="104"/>
                  <a:pt x="29" y="61"/>
                </a:cubicBezTo>
                <a:cubicBezTo>
                  <a:pt x="29" y="42"/>
                  <a:pt x="28" y="23"/>
                  <a:pt x="31" y="4"/>
                </a:cubicBezTo>
                <a:cubicBezTo>
                  <a:pt x="31" y="0"/>
                  <a:pt x="31" y="1"/>
                  <a:pt x="31" y="9"/>
                </a:cubicBezTo>
                <a:cubicBezTo>
                  <a:pt x="30" y="65"/>
                  <a:pt x="18" y="118"/>
                  <a:pt x="13" y="174"/>
                </a:cubicBezTo>
                <a:cubicBezTo>
                  <a:pt x="8" y="236"/>
                  <a:pt x="0" y="311"/>
                  <a:pt x="18" y="370"/>
                </a:cubicBezTo>
                <a:cubicBezTo>
                  <a:pt x="33" y="419"/>
                  <a:pt x="66" y="460"/>
                  <a:pt x="113" y="481"/>
                </a:cubicBezTo>
                <a:cubicBezTo>
                  <a:pt x="170" y="507"/>
                  <a:pt x="232" y="503"/>
                  <a:pt x="290" y="504"/>
                </a:cubicBezTo>
                <a:moveTo>
                  <a:pt x="417" y="346"/>
                </a:moveTo>
                <a:cubicBezTo>
                  <a:pt x="409" y="333"/>
                  <a:pt x="401" y="321"/>
                  <a:pt x="393" y="308"/>
                </a:cubicBezTo>
                <a:cubicBezTo>
                  <a:pt x="392" y="313"/>
                  <a:pt x="385" y="329"/>
                  <a:pt x="384" y="339"/>
                </a:cubicBezTo>
                <a:cubicBezTo>
                  <a:pt x="381" y="367"/>
                  <a:pt x="375" y="412"/>
                  <a:pt x="399" y="432"/>
                </a:cubicBezTo>
                <a:cubicBezTo>
                  <a:pt x="435" y="461"/>
                  <a:pt x="502" y="469"/>
                  <a:pt x="536" y="435"/>
                </a:cubicBezTo>
                <a:cubicBezTo>
                  <a:pt x="588" y="383"/>
                  <a:pt x="581" y="298"/>
                  <a:pt x="606" y="234"/>
                </a:cubicBezTo>
                <a:cubicBezTo>
                  <a:pt x="608" y="233"/>
                  <a:pt x="609" y="232"/>
                  <a:pt x="611" y="231"/>
                </a:cubicBezTo>
                <a:cubicBezTo>
                  <a:pt x="616" y="285"/>
                  <a:pt x="618" y="340"/>
                  <a:pt x="623" y="395"/>
                </a:cubicBezTo>
                <a:cubicBezTo>
                  <a:pt x="635" y="522"/>
                  <a:pt x="660" y="648"/>
                  <a:pt x="694" y="771"/>
                </a:cubicBezTo>
                <a:cubicBezTo>
                  <a:pt x="718" y="858"/>
                  <a:pt x="759" y="948"/>
                  <a:pt x="773" y="1037"/>
                </a:cubicBezTo>
                <a:cubicBezTo>
                  <a:pt x="773" y="1061"/>
                  <a:pt x="773" y="1066"/>
                  <a:pt x="772" y="1081"/>
                </a:cubicBezTo>
                <a:cubicBezTo>
                  <a:pt x="700" y="1086"/>
                  <a:pt x="651" y="1077"/>
                  <a:pt x="584" y="1047"/>
                </a:cubicBezTo>
                <a:cubicBezTo>
                  <a:pt x="524" y="1020"/>
                  <a:pt x="446" y="980"/>
                  <a:pt x="430" y="909"/>
                </a:cubicBezTo>
                <a:cubicBezTo>
                  <a:pt x="413" y="832"/>
                  <a:pt x="488" y="791"/>
                  <a:pt x="546" y="767"/>
                </a:cubicBezTo>
                <a:cubicBezTo>
                  <a:pt x="708" y="699"/>
                  <a:pt x="886" y="705"/>
                  <a:pt x="1057" y="69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77" name="Freeform 5"/>
          <p:cNvSpPr/>
          <p:nvPr/>
        </p:nvSpPr>
        <p:spPr>
          <a:xfrm>
            <a:off x="2812320" y="324000"/>
            <a:ext cx="1802880" cy="328680"/>
          </a:xfrm>
          <a:custGeom>
            <a:avLst/>
            <a:gdLst/>
            <a:ahLst/>
            <a:rect l="0" t="0" r="r" b="b"/>
            <a:pathLst>
              <a:path w="5008" h="913">
                <a:moveTo>
                  <a:pt x="478" y="318"/>
                </a:moveTo>
                <a:cubicBezTo>
                  <a:pt x="489" y="306"/>
                  <a:pt x="492" y="302"/>
                  <a:pt x="498" y="286"/>
                </a:cubicBezTo>
                <a:cubicBezTo>
                  <a:pt x="397" y="286"/>
                  <a:pt x="301" y="296"/>
                  <a:pt x="200" y="306"/>
                </a:cubicBezTo>
                <a:cubicBezTo>
                  <a:pt x="152" y="311"/>
                  <a:pt x="103" y="314"/>
                  <a:pt x="54" y="315"/>
                </a:cubicBezTo>
                <a:cubicBezTo>
                  <a:pt x="36" y="315"/>
                  <a:pt x="32" y="315"/>
                  <a:pt x="21" y="315"/>
                </a:cubicBezTo>
                <a:cubicBezTo>
                  <a:pt x="27" y="318"/>
                  <a:pt x="31" y="313"/>
                  <a:pt x="36" y="318"/>
                </a:cubicBezTo>
                <a:cubicBezTo>
                  <a:pt x="57" y="337"/>
                  <a:pt x="50" y="362"/>
                  <a:pt x="50" y="389"/>
                </a:cubicBezTo>
                <a:cubicBezTo>
                  <a:pt x="50" y="451"/>
                  <a:pt x="29" y="507"/>
                  <a:pt x="17" y="568"/>
                </a:cubicBezTo>
                <a:cubicBezTo>
                  <a:pt x="10" y="603"/>
                  <a:pt x="0" y="669"/>
                  <a:pt x="12" y="705"/>
                </a:cubicBezTo>
                <a:cubicBezTo>
                  <a:pt x="26" y="744"/>
                  <a:pt x="72" y="772"/>
                  <a:pt x="108" y="786"/>
                </a:cubicBezTo>
                <a:cubicBezTo>
                  <a:pt x="187" y="817"/>
                  <a:pt x="304" y="813"/>
                  <a:pt x="387" y="801"/>
                </a:cubicBezTo>
                <a:cubicBezTo>
                  <a:pt x="427" y="795"/>
                  <a:pt x="457" y="782"/>
                  <a:pt x="491" y="763"/>
                </a:cubicBezTo>
                <a:moveTo>
                  <a:pt x="121" y="648"/>
                </a:moveTo>
                <a:cubicBezTo>
                  <a:pt x="262" y="638"/>
                  <a:pt x="404" y="633"/>
                  <a:pt x="545" y="629"/>
                </a:cubicBezTo>
                <a:cubicBezTo>
                  <a:pt x="642" y="626"/>
                  <a:pt x="738" y="621"/>
                  <a:pt x="836" y="613"/>
                </a:cubicBezTo>
                <a:moveTo>
                  <a:pt x="983" y="507"/>
                </a:moveTo>
                <a:cubicBezTo>
                  <a:pt x="982" y="496"/>
                  <a:pt x="976" y="473"/>
                  <a:pt x="957" y="486"/>
                </a:cubicBezTo>
                <a:cubicBezTo>
                  <a:pt x="918" y="513"/>
                  <a:pt x="892" y="575"/>
                  <a:pt x="865" y="613"/>
                </a:cubicBezTo>
                <a:cubicBezTo>
                  <a:pt x="837" y="655"/>
                  <a:pt x="809" y="701"/>
                  <a:pt x="773" y="736"/>
                </a:cubicBezTo>
                <a:cubicBezTo>
                  <a:pt x="755" y="754"/>
                  <a:pt x="738" y="761"/>
                  <a:pt x="715" y="770"/>
                </a:cubicBezTo>
                <a:moveTo>
                  <a:pt x="618" y="609"/>
                </a:moveTo>
                <a:cubicBezTo>
                  <a:pt x="700" y="614"/>
                  <a:pt x="778" y="633"/>
                  <a:pt x="856" y="660"/>
                </a:cubicBezTo>
                <a:cubicBezTo>
                  <a:pt x="931" y="685"/>
                  <a:pt x="1004" y="718"/>
                  <a:pt x="1077" y="747"/>
                </a:cubicBezTo>
                <a:cubicBezTo>
                  <a:pt x="1084" y="750"/>
                  <a:pt x="1092" y="753"/>
                  <a:pt x="1099" y="756"/>
                </a:cubicBezTo>
                <a:moveTo>
                  <a:pt x="1697" y="277"/>
                </a:moveTo>
                <a:cubicBezTo>
                  <a:pt x="1691" y="274"/>
                  <a:pt x="1684" y="246"/>
                  <a:pt x="1694" y="286"/>
                </a:cubicBezTo>
                <a:cubicBezTo>
                  <a:pt x="1707" y="339"/>
                  <a:pt x="1724" y="389"/>
                  <a:pt x="1736" y="441"/>
                </a:cubicBezTo>
                <a:cubicBezTo>
                  <a:pt x="1753" y="516"/>
                  <a:pt x="1767" y="591"/>
                  <a:pt x="1782" y="667"/>
                </a:cubicBezTo>
                <a:cubicBezTo>
                  <a:pt x="1792" y="718"/>
                  <a:pt x="1804" y="768"/>
                  <a:pt x="1817" y="817"/>
                </a:cubicBezTo>
                <a:cubicBezTo>
                  <a:pt x="1824" y="845"/>
                  <a:pt x="1823" y="865"/>
                  <a:pt x="1820" y="877"/>
                </a:cubicBezTo>
                <a:cubicBezTo>
                  <a:pt x="1799" y="852"/>
                  <a:pt x="1783" y="834"/>
                  <a:pt x="1776" y="797"/>
                </a:cubicBezTo>
                <a:cubicBezTo>
                  <a:pt x="1767" y="750"/>
                  <a:pt x="1765" y="683"/>
                  <a:pt x="1776" y="636"/>
                </a:cubicBezTo>
                <a:cubicBezTo>
                  <a:pt x="1790" y="580"/>
                  <a:pt x="1829" y="518"/>
                  <a:pt x="1879" y="488"/>
                </a:cubicBezTo>
                <a:cubicBezTo>
                  <a:pt x="1935" y="453"/>
                  <a:pt x="2026" y="450"/>
                  <a:pt x="2077" y="494"/>
                </a:cubicBezTo>
                <a:cubicBezTo>
                  <a:pt x="2125" y="535"/>
                  <a:pt x="2132" y="600"/>
                  <a:pt x="2135" y="660"/>
                </a:cubicBezTo>
                <a:cubicBezTo>
                  <a:pt x="2137" y="719"/>
                  <a:pt x="2135" y="778"/>
                  <a:pt x="2135" y="837"/>
                </a:cubicBezTo>
                <a:moveTo>
                  <a:pt x="2476" y="590"/>
                </a:moveTo>
                <a:cubicBezTo>
                  <a:pt x="2476" y="575"/>
                  <a:pt x="2482" y="554"/>
                  <a:pt x="2466" y="545"/>
                </a:cubicBezTo>
                <a:cubicBezTo>
                  <a:pt x="2433" y="526"/>
                  <a:pt x="2350" y="531"/>
                  <a:pt x="2317" y="543"/>
                </a:cubicBezTo>
                <a:cubicBezTo>
                  <a:pt x="2265" y="562"/>
                  <a:pt x="2217" y="611"/>
                  <a:pt x="2190" y="660"/>
                </a:cubicBezTo>
                <a:cubicBezTo>
                  <a:pt x="2174" y="688"/>
                  <a:pt x="2162" y="738"/>
                  <a:pt x="2197" y="756"/>
                </a:cubicBezTo>
                <a:cubicBezTo>
                  <a:pt x="2239" y="777"/>
                  <a:pt x="2328" y="775"/>
                  <a:pt x="2373" y="767"/>
                </a:cubicBezTo>
                <a:cubicBezTo>
                  <a:pt x="2424" y="758"/>
                  <a:pt x="2480" y="727"/>
                  <a:pt x="2506" y="681"/>
                </a:cubicBezTo>
                <a:cubicBezTo>
                  <a:pt x="2524" y="648"/>
                  <a:pt x="2517" y="605"/>
                  <a:pt x="2517" y="569"/>
                </a:cubicBezTo>
                <a:cubicBezTo>
                  <a:pt x="2517" y="549"/>
                  <a:pt x="2515" y="580"/>
                  <a:pt x="2517" y="600"/>
                </a:cubicBezTo>
                <a:cubicBezTo>
                  <a:pt x="2523" y="656"/>
                  <a:pt x="2538" y="712"/>
                  <a:pt x="2560" y="763"/>
                </a:cubicBezTo>
                <a:cubicBezTo>
                  <a:pt x="2574" y="797"/>
                  <a:pt x="2594" y="829"/>
                  <a:pt x="2623" y="851"/>
                </a:cubicBezTo>
                <a:cubicBezTo>
                  <a:pt x="2632" y="858"/>
                  <a:pt x="2635" y="856"/>
                  <a:pt x="2643" y="860"/>
                </a:cubicBezTo>
                <a:moveTo>
                  <a:pt x="1238" y="29"/>
                </a:moveTo>
                <a:cubicBezTo>
                  <a:pt x="1230" y="42"/>
                  <a:pt x="1226" y="0"/>
                  <a:pt x="1223" y="58"/>
                </a:cubicBezTo>
                <a:cubicBezTo>
                  <a:pt x="1211" y="300"/>
                  <a:pt x="1191" y="579"/>
                  <a:pt x="1232" y="817"/>
                </a:cubicBezTo>
                <a:cubicBezTo>
                  <a:pt x="1237" y="848"/>
                  <a:pt x="1245" y="882"/>
                  <a:pt x="1263" y="908"/>
                </a:cubicBezTo>
                <a:cubicBezTo>
                  <a:pt x="1265" y="911"/>
                  <a:pt x="1269" y="909"/>
                  <a:pt x="1271" y="912"/>
                </a:cubicBezTo>
                <a:cubicBezTo>
                  <a:pt x="1268" y="868"/>
                  <a:pt x="1261" y="836"/>
                  <a:pt x="1250" y="791"/>
                </a:cubicBezTo>
                <a:cubicBezTo>
                  <a:pt x="1235" y="729"/>
                  <a:pt x="1236" y="664"/>
                  <a:pt x="1236" y="600"/>
                </a:cubicBezTo>
                <a:cubicBezTo>
                  <a:pt x="1236" y="505"/>
                  <a:pt x="1267" y="422"/>
                  <a:pt x="1369" y="401"/>
                </a:cubicBezTo>
                <a:cubicBezTo>
                  <a:pt x="1424" y="390"/>
                  <a:pt x="1512" y="384"/>
                  <a:pt x="1564" y="410"/>
                </a:cubicBezTo>
                <a:cubicBezTo>
                  <a:pt x="1645" y="451"/>
                  <a:pt x="1673" y="559"/>
                  <a:pt x="1685" y="640"/>
                </a:cubicBezTo>
                <a:cubicBezTo>
                  <a:pt x="1692" y="691"/>
                  <a:pt x="1671" y="774"/>
                  <a:pt x="1694" y="818"/>
                </a:cubicBezTo>
                <a:cubicBezTo>
                  <a:pt x="1708" y="846"/>
                  <a:pt x="1751" y="836"/>
                  <a:pt x="1775" y="836"/>
                </a:cubicBezTo>
                <a:cubicBezTo>
                  <a:pt x="1853" y="837"/>
                  <a:pt x="1929" y="804"/>
                  <a:pt x="2002" y="777"/>
                </a:cubicBezTo>
                <a:cubicBezTo>
                  <a:pt x="2050" y="760"/>
                  <a:pt x="2093" y="736"/>
                  <a:pt x="2138" y="715"/>
                </a:cubicBezTo>
                <a:cubicBezTo>
                  <a:pt x="2141" y="714"/>
                  <a:pt x="2144" y="713"/>
                  <a:pt x="2147" y="712"/>
                </a:cubicBezTo>
                <a:moveTo>
                  <a:pt x="2725" y="572"/>
                </a:moveTo>
                <a:cubicBezTo>
                  <a:pt x="2724" y="557"/>
                  <a:pt x="2721" y="548"/>
                  <a:pt x="2725" y="535"/>
                </a:cubicBezTo>
                <a:cubicBezTo>
                  <a:pt x="2726" y="535"/>
                  <a:pt x="2728" y="534"/>
                  <a:pt x="2729" y="534"/>
                </a:cubicBezTo>
                <a:cubicBezTo>
                  <a:pt x="2735" y="534"/>
                  <a:pt x="2739" y="529"/>
                  <a:pt x="2745" y="531"/>
                </a:cubicBezTo>
                <a:cubicBezTo>
                  <a:pt x="2760" y="537"/>
                  <a:pt x="2751" y="522"/>
                  <a:pt x="2763" y="544"/>
                </a:cubicBezTo>
                <a:cubicBezTo>
                  <a:pt x="2795" y="603"/>
                  <a:pt x="2765" y="684"/>
                  <a:pt x="2796" y="742"/>
                </a:cubicBezTo>
                <a:cubicBezTo>
                  <a:pt x="2816" y="779"/>
                  <a:pt x="2844" y="774"/>
                  <a:pt x="2884" y="774"/>
                </a:cubicBezTo>
                <a:cubicBezTo>
                  <a:pt x="2935" y="774"/>
                  <a:pt x="2989" y="768"/>
                  <a:pt x="3012" y="715"/>
                </a:cubicBezTo>
                <a:cubicBezTo>
                  <a:pt x="3025" y="685"/>
                  <a:pt x="3022" y="631"/>
                  <a:pt x="3018" y="600"/>
                </a:cubicBezTo>
                <a:cubicBezTo>
                  <a:pt x="3015" y="578"/>
                  <a:pt x="3004" y="568"/>
                  <a:pt x="2994" y="550"/>
                </a:cubicBezTo>
                <a:cubicBezTo>
                  <a:pt x="2990" y="562"/>
                  <a:pt x="2982" y="581"/>
                  <a:pt x="2981" y="599"/>
                </a:cubicBezTo>
                <a:cubicBezTo>
                  <a:pt x="2979" y="640"/>
                  <a:pt x="2980" y="660"/>
                  <a:pt x="3023" y="674"/>
                </a:cubicBezTo>
                <a:cubicBezTo>
                  <a:pt x="3063" y="687"/>
                  <a:pt x="3117" y="684"/>
                  <a:pt x="3156" y="671"/>
                </a:cubicBezTo>
                <a:cubicBezTo>
                  <a:pt x="3204" y="655"/>
                  <a:pt x="3252" y="615"/>
                  <a:pt x="3283" y="575"/>
                </a:cubicBezTo>
                <a:cubicBezTo>
                  <a:pt x="3316" y="532"/>
                  <a:pt x="3319" y="484"/>
                  <a:pt x="3320" y="431"/>
                </a:cubicBezTo>
                <a:cubicBezTo>
                  <a:pt x="3321" y="402"/>
                  <a:pt x="3315" y="403"/>
                  <a:pt x="3308" y="385"/>
                </a:cubicBezTo>
                <a:cubicBezTo>
                  <a:pt x="3284" y="390"/>
                  <a:pt x="3275" y="392"/>
                  <a:pt x="3271" y="425"/>
                </a:cubicBezTo>
                <a:cubicBezTo>
                  <a:pt x="3264" y="479"/>
                  <a:pt x="3275" y="523"/>
                  <a:pt x="3308" y="565"/>
                </a:cubicBezTo>
                <a:cubicBezTo>
                  <a:pt x="3342" y="609"/>
                  <a:pt x="3389" y="644"/>
                  <a:pt x="3426" y="686"/>
                </a:cubicBezTo>
                <a:cubicBezTo>
                  <a:pt x="3445" y="708"/>
                  <a:pt x="3437" y="706"/>
                  <a:pt x="3442" y="728"/>
                </a:cubicBezTo>
                <a:cubicBezTo>
                  <a:pt x="3389" y="734"/>
                  <a:pt x="3338" y="738"/>
                  <a:pt x="3284" y="735"/>
                </a:cubicBezTo>
                <a:cubicBezTo>
                  <a:pt x="3223" y="732"/>
                  <a:pt x="3174" y="717"/>
                  <a:pt x="3118" y="698"/>
                </a:cubicBezTo>
                <a:moveTo>
                  <a:pt x="3428" y="217"/>
                </a:moveTo>
                <a:cubicBezTo>
                  <a:pt x="3429" y="218"/>
                  <a:pt x="3439" y="225"/>
                  <a:pt x="3444" y="252"/>
                </a:cubicBezTo>
                <a:cubicBezTo>
                  <a:pt x="3461" y="335"/>
                  <a:pt x="3463" y="419"/>
                  <a:pt x="3471" y="504"/>
                </a:cubicBezTo>
                <a:cubicBezTo>
                  <a:pt x="3478" y="578"/>
                  <a:pt x="3488" y="647"/>
                  <a:pt x="3516" y="717"/>
                </a:cubicBezTo>
                <a:cubicBezTo>
                  <a:pt x="3524" y="738"/>
                  <a:pt x="3535" y="757"/>
                  <a:pt x="3545" y="777"/>
                </a:cubicBezTo>
                <a:moveTo>
                  <a:pt x="3429" y="541"/>
                </a:moveTo>
                <a:cubicBezTo>
                  <a:pt x="3506" y="531"/>
                  <a:pt x="3583" y="527"/>
                  <a:pt x="3660" y="521"/>
                </a:cubicBezTo>
                <a:cubicBezTo>
                  <a:pt x="3730" y="516"/>
                  <a:pt x="3815" y="518"/>
                  <a:pt x="3881" y="491"/>
                </a:cubicBezTo>
                <a:cubicBezTo>
                  <a:pt x="3906" y="481"/>
                  <a:pt x="3896" y="467"/>
                  <a:pt x="3899" y="447"/>
                </a:cubicBezTo>
                <a:cubicBezTo>
                  <a:pt x="3899" y="445"/>
                  <a:pt x="3899" y="443"/>
                  <a:pt x="3899" y="441"/>
                </a:cubicBezTo>
                <a:cubicBezTo>
                  <a:pt x="3874" y="451"/>
                  <a:pt x="3872" y="464"/>
                  <a:pt x="3863" y="497"/>
                </a:cubicBezTo>
                <a:cubicBezTo>
                  <a:pt x="3849" y="547"/>
                  <a:pt x="3841" y="615"/>
                  <a:pt x="3853" y="667"/>
                </a:cubicBezTo>
                <a:cubicBezTo>
                  <a:pt x="3854" y="670"/>
                  <a:pt x="3887" y="755"/>
                  <a:pt x="3893" y="753"/>
                </a:cubicBezTo>
                <a:cubicBezTo>
                  <a:pt x="3898" y="760"/>
                  <a:pt x="3899" y="758"/>
                  <a:pt x="3896" y="740"/>
                </a:cubicBezTo>
                <a:moveTo>
                  <a:pt x="3781" y="197"/>
                </a:moveTo>
                <a:cubicBezTo>
                  <a:pt x="3787" y="162"/>
                  <a:pt x="3797" y="161"/>
                  <a:pt x="3835" y="164"/>
                </a:cubicBezTo>
                <a:cubicBezTo>
                  <a:pt x="3868" y="166"/>
                  <a:pt x="3879" y="188"/>
                  <a:pt x="3899" y="211"/>
                </a:cubicBezTo>
                <a:moveTo>
                  <a:pt x="4090" y="327"/>
                </a:moveTo>
                <a:cubicBezTo>
                  <a:pt x="4129" y="370"/>
                  <a:pt x="4148" y="411"/>
                  <a:pt x="4164" y="468"/>
                </a:cubicBezTo>
                <a:cubicBezTo>
                  <a:pt x="4183" y="538"/>
                  <a:pt x="4189" y="610"/>
                  <a:pt x="4211" y="679"/>
                </a:cubicBezTo>
                <a:cubicBezTo>
                  <a:pt x="4220" y="708"/>
                  <a:pt x="4234" y="733"/>
                  <a:pt x="4254" y="749"/>
                </a:cubicBezTo>
                <a:cubicBezTo>
                  <a:pt x="4256" y="749"/>
                  <a:pt x="4257" y="749"/>
                  <a:pt x="4259" y="749"/>
                </a:cubicBezTo>
                <a:cubicBezTo>
                  <a:pt x="4277" y="700"/>
                  <a:pt x="4289" y="651"/>
                  <a:pt x="4301" y="599"/>
                </a:cubicBezTo>
                <a:cubicBezTo>
                  <a:pt x="4313" y="546"/>
                  <a:pt x="4323" y="442"/>
                  <a:pt x="4373" y="408"/>
                </a:cubicBezTo>
                <a:cubicBezTo>
                  <a:pt x="4391" y="395"/>
                  <a:pt x="4417" y="393"/>
                  <a:pt x="4438" y="403"/>
                </a:cubicBezTo>
                <a:cubicBezTo>
                  <a:pt x="4498" y="432"/>
                  <a:pt x="4528" y="524"/>
                  <a:pt x="4596" y="557"/>
                </a:cubicBezTo>
                <a:cubicBezTo>
                  <a:pt x="4639" y="578"/>
                  <a:pt x="4703" y="584"/>
                  <a:pt x="4750" y="577"/>
                </a:cubicBezTo>
                <a:cubicBezTo>
                  <a:pt x="4798" y="570"/>
                  <a:pt x="4832" y="532"/>
                  <a:pt x="4843" y="486"/>
                </a:cubicBezTo>
                <a:cubicBezTo>
                  <a:pt x="4851" y="453"/>
                  <a:pt x="4855" y="407"/>
                  <a:pt x="4850" y="374"/>
                </a:cubicBezTo>
                <a:cubicBezTo>
                  <a:pt x="4850" y="359"/>
                  <a:pt x="4851" y="354"/>
                  <a:pt x="4843" y="347"/>
                </a:cubicBezTo>
                <a:cubicBezTo>
                  <a:pt x="4787" y="353"/>
                  <a:pt x="4765" y="357"/>
                  <a:pt x="4720" y="401"/>
                </a:cubicBezTo>
                <a:cubicBezTo>
                  <a:pt x="4653" y="466"/>
                  <a:pt x="4603" y="550"/>
                  <a:pt x="4598" y="644"/>
                </a:cubicBezTo>
                <a:cubicBezTo>
                  <a:pt x="4595" y="702"/>
                  <a:pt x="4622" y="730"/>
                  <a:pt x="4673" y="752"/>
                </a:cubicBezTo>
                <a:cubicBezTo>
                  <a:pt x="4738" y="780"/>
                  <a:pt x="4845" y="780"/>
                  <a:pt x="4914" y="768"/>
                </a:cubicBezTo>
                <a:cubicBezTo>
                  <a:pt x="4949" y="762"/>
                  <a:pt x="4984" y="745"/>
                  <a:pt x="5007" y="718"/>
                </a:cubicBezTo>
                <a:cubicBezTo>
                  <a:pt x="5007" y="715"/>
                  <a:pt x="5007" y="711"/>
                  <a:pt x="5007" y="70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78" name="Freeform 6"/>
          <p:cNvSpPr/>
          <p:nvPr/>
        </p:nvSpPr>
        <p:spPr>
          <a:xfrm>
            <a:off x="4929840" y="322200"/>
            <a:ext cx="894600" cy="263160"/>
          </a:xfrm>
          <a:custGeom>
            <a:avLst/>
            <a:gdLst/>
            <a:ahLst/>
            <a:rect l="0" t="0" r="r" b="b"/>
            <a:pathLst>
              <a:path w="2485" h="731">
                <a:moveTo>
                  <a:pt x="66" y="373"/>
                </a:moveTo>
                <a:cubicBezTo>
                  <a:pt x="69" y="369"/>
                  <a:pt x="66" y="353"/>
                  <a:pt x="71" y="353"/>
                </a:cubicBezTo>
                <a:cubicBezTo>
                  <a:pt x="88" y="352"/>
                  <a:pt x="89" y="366"/>
                  <a:pt x="102" y="375"/>
                </a:cubicBezTo>
                <a:cubicBezTo>
                  <a:pt x="124" y="390"/>
                  <a:pt x="147" y="403"/>
                  <a:pt x="172" y="412"/>
                </a:cubicBezTo>
                <a:cubicBezTo>
                  <a:pt x="212" y="427"/>
                  <a:pt x="254" y="436"/>
                  <a:pt x="296" y="445"/>
                </a:cubicBezTo>
                <a:cubicBezTo>
                  <a:pt x="330" y="452"/>
                  <a:pt x="361" y="454"/>
                  <a:pt x="395" y="455"/>
                </a:cubicBezTo>
                <a:cubicBezTo>
                  <a:pt x="396" y="432"/>
                  <a:pt x="400" y="412"/>
                  <a:pt x="390" y="390"/>
                </a:cubicBezTo>
                <a:cubicBezTo>
                  <a:pt x="377" y="360"/>
                  <a:pt x="328" y="335"/>
                  <a:pt x="301" y="328"/>
                </a:cubicBezTo>
                <a:cubicBezTo>
                  <a:pt x="263" y="318"/>
                  <a:pt x="200" y="317"/>
                  <a:pt x="165" y="334"/>
                </a:cubicBezTo>
                <a:cubicBezTo>
                  <a:pt x="92" y="371"/>
                  <a:pt x="26" y="461"/>
                  <a:pt x="11" y="540"/>
                </a:cubicBezTo>
                <a:cubicBezTo>
                  <a:pt x="0" y="594"/>
                  <a:pt x="13" y="628"/>
                  <a:pt x="66" y="648"/>
                </a:cubicBezTo>
                <a:cubicBezTo>
                  <a:pt x="132" y="673"/>
                  <a:pt x="208" y="669"/>
                  <a:pt x="276" y="669"/>
                </a:cubicBezTo>
                <a:cubicBezTo>
                  <a:pt x="354" y="669"/>
                  <a:pt x="438" y="658"/>
                  <a:pt x="481" y="583"/>
                </a:cubicBezTo>
                <a:cubicBezTo>
                  <a:pt x="508" y="537"/>
                  <a:pt x="512" y="471"/>
                  <a:pt x="519" y="419"/>
                </a:cubicBezTo>
                <a:cubicBezTo>
                  <a:pt x="522" y="394"/>
                  <a:pt x="527" y="370"/>
                  <a:pt x="532" y="344"/>
                </a:cubicBezTo>
                <a:cubicBezTo>
                  <a:pt x="535" y="366"/>
                  <a:pt x="542" y="409"/>
                  <a:pt x="544" y="433"/>
                </a:cubicBezTo>
                <a:cubicBezTo>
                  <a:pt x="551" y="503"/>
                  <a:pt x="560" y="577"/>
                  <a:pt x="601" y="637"/>
                </a:cubicBezTo>
                <a:cubicBezTo>
                  <a:pt x="626" y="675"/>
                  <a:pt x="672" y="714"/>
                  <a:pt x="719" y="723"/>
                </a:cubicBezTo>
                <a:cubicBezTo>
                  <a:pt x="755" y="730"/>
                  <a:pt x="781" y="720"/>
                  <a:pt x="804" y="691"/>
                </a:cubicBezTo>
                <a:cubicBezTo>
                  <a:pt x="836" y="651"/>
                  <a:pt x="843" y="599"/>
                  <a:pt x="852" y="551"/>
                </a:cubicBezTo>
                <a:cubicBezTo>
                  <a:pt x="864" y="491"/>
                  <a:pt x="868" y="429"/>
                  <a:pt x="882" y="369"/>
                </a:cubicBezTo>
                <a:cubicBezTo>
                  <a:pt x="888" y="342"/>
                  <a:pt x="898" y="322"/>
                  <a:pt x="912" y="302"/>
                </a:cubicBezTo>
                <a:cubicBezTo>
                  <a:pt x="914" y="302"/>
                  <a:pt x="915" y="302"/>
                  <a:pt x="917" y="302"/>
                </a:cubicBezTo>
                <a:moveTo>
                  <a:pt x="1006" y="316"/>
                </a:moveTo>
                <a:cubicBezTo>
                  <a:pt x="1033" y="319"/>
                  <a:pt x="1050" y="309"/>
                  <a:pt x="1070" y="330"/>
                </a:cubicBezTo>
                <a:cubicBezTo>
                  <a:pt x="1099" y="360"/>
                  <a:pt x="1099" y="427"/>
                  <a:pt x="1109" y="465"/>
                </a:cubicBezTo>
                <a:cubicBezTo>
                  <a:pt x="1116" y="492"/>
                  <a:pt x="1125" y="526"/>
                  <a:pt x="1152" y="540"/>
                </a:cubicBezTo>
                <a:cubicBezTo>
                  <a:pt x="1188" y="559"/>
                  <a:pt x="1226" y="520"/>
                  <a:pt x="1242" y="494"/>
                </a:cubicBezTo>
                <a:cubicBezTo>
                  <a:pt x="1260" y="463"/>
                  <a:pt x="1278" y="387"/>
                  <a:pt x="1254" y="351"/>
                </a:cubicBezTo>
                <a:cubicBezTo>
                  <a:pt x="1230" y="316"/>
                  <a:pt x="1152" y="320"/>
                  <a:pt x="1119" y="333"/>
                </a:cubicBezTo>
                <a:cubicBezTo>
                  <a:pt x="1048" y="360"/>
                  <a:pt x="984" y="433"/>
                  <a:pt x="952" y="500"/>
                </a:cubicBezTo>
                <a:cubicBezTo>
                  <a:pt x="933" y="540"/>
                  <a:pt x="924" y="597"/>
                  <a:pt x="963" y="625"/>
                </a:cubicBezTo>
                <a:cubicBezTo>
                  <a:pt x="1006" y="655"/>
                  <a:pt x="1069" y="651"/>
                  <a:pt x="1118" y="649"/>
                </a:cubicBezTo>
                <a:cubicBezTo>
                  <a:pt x="1178" y="647"/>
                  <a:pt x="1220" y="614"/>
                  <a:pt x="1257" y="568"/>
                </a:cubicBezTo>
                <a:cubicBezTo>
                  <a:pt x="1305" y="512"/>
                  <a:pt x="1323" y="442"/>
                  <a:pt x="1365" y="384"/>
                </a:cubicBezTo>
                <a:cubicBezTo>
                  <a:pt x="1371" y="375"/>
                  <a:pt x="1376" y="372"/>
                  <a:pt x="1381" y="366"/>
                </a:cubicBezTo>
                <a:cubicBezTo>
                  <a:pt x="1380" y="410"/>
                  <a:pt x="1374" y="447"/>
                  <a:pt x="1365" y="490"/>
                </a:cubicBezTo>
                <a:cubicBezTo>
                  <a:pt x="1360" y="516"/>
                  <a:pt x="1361" y="539"/>
                  <a:pt x="1360" y="565"/>
                </a:cubicBezTo>
                <a:cubicBezTo>
                  <a:pt x="1398" y="568"/>
                  <a:pt x="1421" y="572"/>
                  <a:pt x="1457" y="555"/>
                </a:cubicBezTo>
                <a:cubicBezTo>
                  <a:pt x="1505" y="532"/>
                  <a:pt x="1549" y="473"/>
                  <a:pt x="1603" y="468"/>
                </a:cubicBezTo>
                <a:cubicBezTo>
                  <a:pt x="1626" y="466"/>
                  <a:pt x="1623" y="473"/>
                  <a:pt x="1639" y="487"/>
                </a:cubicBezTo>
                <a:cubicBezTo>
                  <a:pt x="1666" y="510"/>
                  <a:pt x="1675" y="522"/>
                  <a:pt x="1713" y="527"/>
                </a:cubicBezTo>
                <a:cubicBezTo>
                  <a:pt x="1759" y="533"/>
                  <a:pt x="1795" y="522"/>
                  <a:pt x="1833" y="494"/>
                </a:cubicBezTo>
                <a:cubicBezTo>
                  <a:pt x="1884" y="456"/>
                  <a:pt x="1928" y="404"/>
                  <a:pt x="1937" y="337"/>
                </a:cubicBezTo>
                <a:cubicBezTo>
                  <a:pt x="1949" y="250"/>
                  <a:pt x="1915" y="185"/>
                  <a:pt x="1874" y="111"/>
                </a:cubicBezTo>
                <a:cubicBezTo>
                  <a:pt x="1851" y="68"/>
                  <a:pt x="1825" y="35"/>
                  <a:pt x="1793" y="0"/>
                </a:cubicBezTo>
                <a:cubicBezTo>
                  <a:pt x="1753" y="37"/>
                  <a:pt x="1731" y="67"/>
                  <a:pt x="1715" y="131"/>
                </a:cubicBezTo>
                <a:cubicBezTo>
                  <a:pt x="1691" y="225"/>
                  <a:pt x="1700" y="317"/>
                  <a:pt x="1732" y="409"/>
                </a:cubicBezTo>
                <a:cubicBezTo>
                  <a:pt x="1752" y="469"/>
                  <a:pt x="1786" y="547"/>
                  <a:pt x="1841" y="584"/>
                </a:cubicBezTo>
                <a:cubicBezTo>
                  <a:pt x="1849" y="587"/>
                  <a:pt x="1858" y="591"/>
                  <a:pt x="1865" y="594"/>
                </a:cubicBezTo>
                <a:moveTo>
                  <a:pt x="1710" y="307"/>
                </a:moveTo>
                <a:cubicBezTo>
                  <a:pt x="1919" y="307"/>
                  <a:pt x="2152" y="321"/>
                  <a:pt x="2350" y="239"/>
                </a:cubicBezTo>
                <a:cubicBezTo>
                  <a:pt x="2374" y="229"/>
                  <a:pt x="2392" y="215"/>
                  <a:pt x="2411" y="202"/>
                </a:cubicBezTo>
                <a:cubicBezTo>
                  <a:pt x="2402" y="237"/>
                  <a:pt x="2394" y="269"/>
                  <a:pt x="2397" y="306"/>
                </a:cubicBezTo>
                <a:cubicBezTo>
                  <a:pt x="2403" y="380"/>
                  <a:pt x="2453" y="435"/>
                  <a:pt x="2468" y="505"/>
                </a:cubicBezTo>
                <a:cubicBezTo>
                  <a:pt x="2478" y="550"/>
                  <a:pt x="2484" y="615"/>
                  <a:pt x="2452" y="652"/>
                </a:cubicBezTo>
                <a:cubicBezTo>
                  <a:pt x="2429" y="678"/>
                  <a:pt x="2393" y="691"/>
                  <a:pt x="2362" y="706"/>
                </a:cubicBezTo>
                <a:cubicBezTo>
                  <a:pt x="2343" y="715"/>
                  <a:pt x="2325" y="722"/>
                  <a:pt x="2306" y="72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79" name="Freeform 7"/>
          <p:cNvSpPr/>
          <p:nvPr/>
        </p:nvSpPr>
        <p:spPr>
          <a:xfrm>
            <a:off x="414360" y="489960"/>
            <a:ext cx="3277080" cy="151920"/>
          </a:xfrm>
          <a:custGeom>
            <a:avLst/>
            <a:gdLst/>
            <a:ahLst/>
            <a:rect l="0" t="0" r="r" b="b"/>
            <a:pathLst>
              <a:path w="9103" h="422">
                <a:moveTo>
                  <a:pt x="0" y="133"/>
                </a:moveTo>
                <a:cubicBezTo>
                  <a:pt x="9102" y="157"/>
                  <a:pt x="2676" y="136"/>
                  <a:pt x="4095" y="152"/>
                </a:cubicBezTo>
                <a:cubicBezTo>
                  <a:pt x="4212" y="153"/>
                  <a:pt x="4347" y="215"/>
                  <a:pt x="4462" y="164"/>
                </a:cubicBezTo>
                <a:cubicBezTo>
                  <a:pt x="4473" y="148"/>
                  <a:pt x="4476" y="144"/>
                  <a:pt x="4473" y="131"/>
                </a:cubicBezTo>
                <a:cubicBezTo>
                  <a:pt x="4448" y="107"/>
                  <a:pt x="4447" y="65"/>
                  <a:pt x="4401" y="45"/>
                </a:cubicBezTo>
                <a:cubicBezTo>
                  <a:pt x="4299" y="0"/>
                  <a:pt x="4198" y="86"/>
                  <a:pt x="4137" y="162"/>
                </a:cubicBezTo>
                <a:cubicBezTo>
                  <a:pt x="4091" y="220"/>
                  <a:pt x="4064" y="305"/>
                  <a:pt x="4136" y="354"/>
                </a:cubicBezTo>
                <a:cubicBezTo>
                  <a:pt x="4233" y="421"/>
                  <a:pt x="4416" y="400"/>
                  <a:pt x="4519" y="364"/>
                </a:cubicBezTo>
                <a:cubicBezTo>
                  <a:pt x="4659" y="315"/>
                  <a:pt x="4690" y="278"/>
                  <a:pt x="4738" y="15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80" name="Freeform 8"/>
          <p:cNvSpPr/>
          <p:nvPr/>
        </p:nvSpPr>
        <p:spPr>
          <a:xfrm>
            <a:off x="941400" y="965160"/>
            <a:ext cx="572760" cy="217800"/>
          </a:xfrm>
          <a:custGeom>
            <a:avLst/>
            <a:gdLst/>
            <a:ahLst/>
            <a:rect l="0" t="0" r="r" b="b"/>
            <a:pathLst>
              <a:path w="1591" h="605">
                <a:moveTo>
                  <a:pt x="0" y="91"/>
                </a:moveTo>
                <a:cubicBezTo>
                  <a:pt x="95" y="86"/>
                  <a:pt x="183" y="68"/>
                  <a:pt x="277" y="54"/>
                </a:cubicBezTo>
                <a:cubicBezTo>
                  <a:pt x="401" y="35"/>
                  <a:pt x="527" y="27"/>
                  <a:pt x="652" y="11"/>
                </a:cubicBezTo>
                <a:cubicBezTo>
                  <a:pt x="688" y="6"/>
                  <a:pt x="724" y="2"/>
                  <a:pt x="761" y="0"/>
                </a:cubicBezTo>
                <a:cubicBezTo>
                  <a:pt x="762" y="0"/>
                  <a:pt x="762" y="0"/>
                  <a:pt x="763" y="0"/>
                </a:cubicBezTo>
                <a:moveTo>
                  <a:pt x="424" y="22"/>
                </a:moveTo>
                <a:cubicBezTo>
                  <a:pt x="423" y="33"/>
                  <a:pt x="423" y="72"/>
                  <a:pt x="422" y="83"/>
                </a:cubicBezTo>
                <a:cubicBezTo>
                  <a:pt x="417" y="172"/>
                  <a:pt x="397" y="257"/>
                  <a:pt x="386" y="344"/>
                </a:cubicBezTo>
                <a:cubicBezTo>
                  <a:pt x="378" y="402"/>
                  <a:pt x="366" y="489"/>
                  <a:pt x="386" y="547"/>
                </a:cubicBezTo>
                <a:cubicBezTo>
                  <a:pt x="397" y="581"/>
                  <a:pt x="419" y="590"/>
                  <a:pt x="448" y="604"/>
                </a:cubicBezTo>
                <a:moveTo>
                  <a:pt x="653" y="350"/>
                </a:moveTo>
                <a:cubicBezTo>
                  <a:pt x="655" y="345"/>
                  <a:pt x="656" y="340"/>
                  <a:pt x="658" y="335"/>
                </a:cubicBezTo>
                <a:cubicBezTo>
                  <a:pt x="668" y="346"/>
                  <a:pt x="672" y="336"/>
                  <a:pt x="680" y="372"/>
                </a:cubicBezTo>
                <a:cubicBezTo>
                  <a:pt x="690" y="422"/>
                  <a:pt x="690" y="473"/>
                  <a:pt x="694" y="523"/>
                </a:cubicBezTo>
                <a:cubicBezTo>
                  <a:pt x="697" y="554"/>
                  <a:pt x="703" y="568"/>
                  <a:pt x="718" y="592"/>
                </a:cubicBezTo>
                <a:cubicBezTo>
                  <a:pt x="738" y="585"/>
                  <a:pt x="732" y="601"/>
                  <a:pt x="746" y="574"/>
                </a:cubicBezTo>
                <a:cubicBezTo>
                  <a:pt x="767" y="533"/>
                  <a:pt x="777" y="487"/>
                  <a:pt x="811" y="455"/>
                </a:cubicBezTo>
                <a:cubicBezTo>
                  <a:pt x="831" y="437"/>
                  <a:pt x="873" y="426"/>
                  <a:pt x="899" y="439"/>
                </a:cubicBezTo>
                <a:cubicBezTo>
                  <a:pt x="939" y="459"/>
                  <a:pt x="961" y="509"/>
                  <a:pt x="993" y="539"/>
                </a:cubicBezTo>
                <a:cubicBezTo>
                  <a:pt x="1004" y="550"/>
                  <a:pt x="1012" y="548"/>
                  <a:pt x="1025" y="552"/>
                </a:cubicBezTo>
                <a:cubicBezTo>
                  <a:pt x="1035" y="534"/>
                  <a:pt x="1040" y="516"/>
                  <a:pt x="1042" y="490"/>
                </a:cubicBezTo>
                <a:cubicBezTo>
                  <a:pt x="1045" y="436"/>
                  <a:pt x="1043" y="382"/>
                  <a:pt x="1043" y="328"/>
                </a:cubicBezTo>
                <a:cubicBezTo>
                  <a:pt x="1063" y="333"/>
                  <a:pt x="1074" y="344"/>
                  <a:pt x="1094" y="355"/>
                </a:cubicBezTo>
                <a:cubicBezTo>
                  <a:pt x="1104" y="360"/>
                  <a:pt x="1114" y="364"/>
                  <a:pt x="1124" y="369"/>
                </a:cubicBezTo>
                <a:moveTo>
                  <a:pt x="1314" y="389"/>
                </a:moveTo>
                <a:cubicBezTo>
                  <a:pt x="1327" y="389"/>
                  <a:pt x="1338" y="383"/>
                  <a:pt x="1336" y="400"/>
                </a:cubicBezTo>
                <a:cubicBezTo>
                  <a:pt x="1330" y="439"/>
                  <a:pt x="1317" y="474"/>
                  <a:pt x="1321" y="515"/>
                </a:cubicBezTo>
                <a:cubicBezTo>
                  <a:pt x="1325" y="561"/>
                  <a:pt x="1373" y="568"/>
                  <a:pt x="1412" y="571"/>
                </a:cubicBezTo>
                <a:cubicBezTo>
                  <a:pt x="1465" y="575"/>
                  <a:pt x="1523" y="575"/>
                  <a:pt x="1564" y="534"/>
                </a:cubicBezTo>
                <a:cubicBezTo>
                  <a:pt x="1588" y="510"/>
                  <a:pt x="1590" y="448"/>
                  <a:pt x="1569" y="421"/>
                </a:cubicBezTo>
                <a:cubicBezTo>
                  <a:pt x="1541" y="385"/>
                  <a:pt x="1489" y="359"/>
                  <a:pt x="1445" y="351"/>
                </a:cubicBezTo>
                <a:cubicBezTo>
                  <a:pt x="1431" y="349"/>
                  <a:pt x="1417" y="351"/>
                  <a:pt x="1403" y="35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81" name="Freeform 9"/>
          <p:cNvSpPr/>
          <p:nvPr/>
        </p:nvSpPr>
        <p:spPr>
          <a:xfrm>
            <a:off x="1741680" y="991440"/>
            <a:ext cx="1600560" cy="171000"/>
          </a:xfrm>
          <a:custGeom>
            <a:avLst/>
            <a:gdLst/>
            <a:ahLst/>
            <a:rect l="0" t="0" r="r" b="b"/>
            <a:pathLst>
              <a:path w="4446" h="475">
                <a:moveTo>
                  <a:pt x="238" y="145"/>
                </a:moveTo>
                <a:cubicBezTo>
                  <a:pt x="214" y="122"/>
                  <a:pt x="184" y="98"/>
                  <a:pt x="146" y="111"/>
                </a:cubicBezTo>
                <a:cubicBezTo>
                  <a:pt x="95" y="127"/>
                  <a:pt x="53" y="183"/>
                  <a:pt x="30" y="228"/>
                </a:cubicBezTo>
                <a:cubicBezTo>
                  <a:pt x="12" y="263"/>
                  <a:pt x="0" y="327"/>
                  <a:pt x="35" y="356"/>
                </a:cubicBezTo>
                <a:cubicBezTo>
                  <a:pt x="90" y="403"/>
                  <a:pt x="180" y="396"/>
                  <a:pt x="246" y="397"/>
                </a:cubicBezTo>
                <a:cubicBezTo>
                  <a:pt x="305" y="398"/>
                  <a:pt x="391" y="397"/>
                  <a:pt x="423" y="336"/>
                </a:cubicBezTo>
                <a:cubicBezTo>
                  <a:pt x="450" y="284"/>
                  <a:pt x="411" y="235"/>
                  <a:pt x="374" y="204"/>
                </a:cubicBezTo>
                <a:cubicBezTo>
                  <a:pt x="324" y="162"/>
                  <a:pt x="261" y="130"/>
                  <a:pt x="195" y="122"/>
                </a:cubicBezTo>
                <a:cubicBezTo>
                  <a:pt x="160" y="117"/>
                  <a:pt x="144" y="154"/>
                  <a:pt x="164" y="184"/>
                </a:cubicBezTo>
                <a:cubicBezTo>
                  <a:pt x="175" y="194"/>
                  <a:pt x="187" y="202"/>
                  <a:pt x="198" y="212"/>
                </a:cubicBezTo>
                <a:moveTo>
                  <a:pt x="586" y="262"/>
                </a:moveTo>
                <a:cubicBezTo>
                  <a:pt x="584" y="258"/>
                  <a:pt x="581" y="258"/>
                  <a:pt x="579" y="254"/>
                </a:cubicBezTo>
                <a:cubicBezTo>
                  <a:pt x="577" y="250"/>
                  <a:pt x="576" y="250"/>
                  <a:pt x="576" y="242"/>
                </a:cubicBezTo>
                <a:cubicBezTo>
                  <a:pt x="577" y="217"/>
                  <a:pt x="586" y="195"/>
                  <a:pt x="583" y="168"/>
                </a:cubicBezTo>
                <a:cubicBezTo>
                  <a:pt x="580" y="142"/>
                  <a:pt x="561" y="116"/>
                  <a:pt x="540" y="100"/>
                </a:cubicBezTo>
                <a:cubicBezTo>
                  <a:pt x="526" y="89"/>
                  <a:pt x="512" y="90"/>
                  <a:pt x="496" y="89"/>
                </a:cubicBezTo>
                <a:cubicBezTo>
                  <a:pt x="494" y="89"/>
                  <a:pt x="491" y="89"/>
                  <a:pt x="489" y="89"/>
                </a:cubicBezTo>
                <a:cubicBezTo>
                  <a:pt x="493" y="129"/>
                  <a:pt x="494" y="137"/>
                  <a:pt x="532" y="164"/>
                </a:cubicBezTo>
                <a:cubicBezTo>
                  <a:pt x="593" y="206"/>
                  <a:pt x="667" y="226"/>
                  <a:pt x="733" y="258"/>
                </a:cubicBezTo>
                <a:cubicBezTo>
                  <a:pt x="771" y="276"/>
                  <a:pt x="820" y="300"/>
                  <a:pt x="830" y="346"/>
                </a:cubicBezTo>
                <a:cubicBezTo>
                  <a:pt x="835" y="368"/>
                  <a:pt x="819" y="395"/>
                  <a:pt x="841" y="408"/>
                </a:cubicBezTo>
                <a:cubicBezTo>
                  <a:pt x="877" y="429"/>
                  <a:pt x="951" y="423"/>
                  <a:pt x="990" y="424"/>
                </a:cubicBezTo>
                <a:cubicBezTo>
                  <a:pt x="1010" y="424"/>
                  <a:pt x="1031" y="424"/>
                  <a:pt x="1051" y="424"/>
                </a:cubicBezTo>
                <a:moveTo>
                  <a:pt x="1441" y="204"/>
                </a:moveTo>
                <a:cubicBezTo>
                  <a:pt x="1453" y="194"/>
                  <a:pt x="1458" y="184"/>
                  <a:pt x="1469" y="172"/>
                </a:cubicBezTo>
                <a:cubicBezTo>
                  <a:pt x="1497" y="139"/>
                  <a:pt x="1530" y="140"/>
                  <a:pt x="1571" y="140"/>
                </a:cubicBezTo>
                <a:cubicBezTo>
                  <a:pt x="1657" y="139"/>
                  <a:pt x="1713" y="188"/>
                  <a:pt x="1762" y="254"/>
                </a:cubicBezTo>
                <a:cubicBezTo>
                  <a:pt x="1787" y="288"/>
                  <a:pt x="1798" y="316"/>
                  <a:pt x="1805" y="355"/>
                </a:cubicBezTo>
                <a:cubicBezTo>
                  <a:pt x="1805" y="358"/>
                  <a:pt x="1805" y="360"/>
                  <a:pt x="1805" y="363"/>
                </a:cubicBezTo>
                <a:cubicBezTo>
                  <a:pt x="1772" y="365"/>
                  <a:pt x="1746" y="374"/>
                  <a:pt x="1720" y="349"/>
                </a:cubicBezTo>
                <a:cubicBezTo>
                  <a:pt x="1699" y="328"/>
                  <a:pt x="1684" y="277"/>
                  <a:pt x="1693" y="249"/>
                </a:cubicBezTo>
                <a:cubicBezTo>
                  <a:pt x="1707" y="203"/>
                  <a:pt x="1773" y="173"/>
                  <a:pt x="1817" y="164"/>
                </a:cubicBezTo>
                <a:cubicBezTo>
                  <a:pt x="1878" y="151"/>
                  <a:pt x="1944" y="155"/>
                  <a:pt x="1993" y="196"/>
                </a:cubicBezTo>
                <a:cubicBezTo>
                  <a:pt x="2040" y="234"/>
                  <a:pt x="2062" y="291"/>
                  <a:pt x="2057" y="349"/>
                </a:cubicBezTo>
                <a:cubicBezTo>
                  <a:pt x="2056" y="354"/>
                  <a:pt x="2055" y="358"/>
                  <a:pt x="2054" y="363"/>
                </a:cubicBezTo>
                <a:cubicBezTo>
                  <a:pt x="2028" y="369"/>
                  <a:pt x="1992" y="380"/>
                  <a:pt x="1971" y="356"/>
                </a:cubicBezTo>
                <a:cubicBezTo>
                  <a:pt x="1956" y="339"/>
                  <a:pt x="1953" y="281"/>
                  <a:pt x="1963" y="261"/>
                </a:cubicBezTo>
                <a:cubicBezTo>
                  <a:pt x="1987" y="212"/>
                  <a:pt x="2068" y="166"/>
                  <a:pt x="2117" y="147"/>
                </a:cubicBezTo>
                <a:cubicBezTo>
                  <a:pt x="2152" y="134"/>
                  <a:pt x="2214" y="122"/>
                  <a:pt x="2245" y="151"/>
                </a:cubicBezTo>
                <a:cubicBezTo>
                  <a:pt x="2280" y="185"/>
                  <a:pt x="2285" y="249"/>
                  <a:pt x="2288" y="293"/>
                </a:cubicBezTo>
                <a:cubicBezTo>
                  <a:pt x="2290" y="322"/>
                  <a:pt x="2283" y="363"/>
                  <a:pt x="2304" y="387"/>
                </a:cubicBezTo>
                <a:cubicBezTo>
                  <a:pt x="2320" y="405"/>
                  <a:pt x="2395" y="395"/>
                  <a:pt x="2410" y="395"/>
                </a:cubicBezTo>
                <a:moveTo>
                  <a:pt x="2692" y="171"/>
                </a:moveTo>
                <a:cubicBezTo>
                  <a:pt x="2686" y="149"/>
                  <a:pt x="2669" y="133"/>
                  <a:pt x="2641" y="148"/>
                </a:cubicBezTo>
                <a:cubicBezTo>
                  <a:pt x="2594" y="173"/>
                  <a:pt x="2544" y="240"/>
                  <a:pt x="2529" y="289"/>
                </a:cubicBezTo>
                <a:cubicBezTo>
                  <a:pt x="2511" y="349"/>
                  <a:pt x="2528" y="387"/>
                  <a:pt x="2583" y="412"/>
                </a:cubicBezTo>
                <a:cubicBezTo>
                  <a:pt x="2643" y="439"/>
                  <a:pt x="2740" y="446"/>
                  <a:pt x="2805" y="434"/>
                </a:cubicBezTo>
                <a:cubicBezTo>
                  <a:pt x="2851" y="425"/>
                  <a:pt x="2896" y="382"/>
                  <a:pt x="2874" y="332"/>
                </a:cubicBezTo>
                <a:cubicBezTo>
                  <a:pt x="2849" y="275"/>
                  <a:pt x="2766" y="227"/>
                  <a:pt x="2714" y="199"/>
                </a:cubicBezTo>
                <a:cubicBezTo>
                  <a:pt x="2700" y="191"/>
                  <a:pt x="2637" y="156"/>
                  <a:pt x="2616" y="171"/>
                </a:cubicBezTo>
                <a:cubicBezTo>
                  <a:pt x="2599" y="183"/>
                  <a:pt x="2631" y="227"/>
                  <a:pt x="2634" y="233"/>
                </a:cubicBezTo>
                <a:moveTo>
                  <a:pt x="2869" y="316"/>
                </a:moveTo>
                <a:cubicBezTo>
                  <a:pt x="2926" y="312"/>
                  <a:pt x="2975" y="301"/>
                  <a:pt x="3029" y="281"/>
                </a:cubicBezTo>
                <a:cubicBezTo>
                  <a:pt x="3072" y="266"/>
                  <a:pt x="3093" y="254"/>
                  <a:pt x="3096" y="209"/>
                </a:cubicBezTo>
                <a:cubicBezTo>
                  <a:pt x="3099" y="157"/>
                  <a:pt x="3053" y="116"/>
                  <a:pt x="3014" y="85"/>
                </a:cubicBezTo>
                <a:cubicBezTo>
                  <a:pt x="2994" y="69"/>
                  <a:pt x="2978" y="63"/>
                  <a:pt x="2957" y="52"/>
                </a:cubicBezTo>
                <a:cubicBezTo>
                  <a:pt x="2974" y="83"/>
                  <a:pt x="2975" y="101"/>
                  <a:pt x="3008" y="128"/>
                </a:cubicBezTo>
                <a:cubicBezTo>
                  <a:pt x="3056" y="169"/>
                  <a:pt x="3174" y="192"/>
                  <a:pt x="3207" y="235"/>
                </a:cubicBezTo>
                <a:cubicBezTo>
                  <a:pt x="3218" y="249"/>
                  <a:pt x="3212" y="270"/>
                  <a:pt x="3213" y="287"/>
                </a:cubicBezTo>
                <a:cubicBezTo>
                  <a:pt x="3213" y="292"/>
                  <a:pt x="3208" y="309"/>
                  <a:pt x="3207" y="316"/>
                </a:cubicBezTo>
                <a:cubicBezTo>
                  <a:pt x="3264" y="312"/>
                  <a:pt x="3300" y="305"/>
                  <a:pt x="3353" y="282"/>
                </a:cubicBezTo>
                <a:cubicBezTo>
                  <a:pt x="3465" y="237"/>
                  <a:pt x="3522" y="174"/>
                  <a:pt x="3574" y="70"/>
                </a:cubicBezTo>
                <a:cubicBezTo>
                  <a:pt x="3576" y="65"/>
                  <a:pt x="3575" y="62"/>
                  <a:pt x="3579" y="63"/>
                </a:cubicBezTo>
                <a:cubicBezTo>
                  <a:pt x="3585" y="87"/>
                  <a:pt x="3586" y="116"/>
                  <a:pt x="3595" y="138"/>
                </a:cubicBezTo>
                <a:cubicBezTo>
                  <a:pt x="3614" y="184"/>
                  <a:pt x="3637" y="209"/>
                  <a:pt x="3686" y="226"/>
                </a:cubicBezTo>
                <a:cubicBezTo>
                  <a:pt x="3737" y="243"/>
                  <a:pt x="3819" y="244"/>
                  <a:pt x="3871" y="230"/>
                </a:cubicBezTo>
                <a:cubicBezTo>
                  <a:pt x="3930" y="213"/>
                  <a:pt x="3979" y="176"/>
                  <a:pt x="3987" y="116"/>
                </a:cubicBezTo>
                <a:cubicBezTo>
                  <a:pt x="3993" y="71"/>
                  <a:pt x="3982" y="36"/>
                  <a:pt x="3935" y="21"/>
                </a:cubicBezTo>
                <a:cubicBezTo>
                  <a:pt x="3867" y="0"/>
                  <a:pt x="3812" y="35"/>
                  <a:pt x="3764" y="79"/>
                </a:cubicBezTo>
                <a:cubicBezTo>
                  <a:pt x="3706" y="132"/>
                  <a:pt x="3636" y="240"/>
                  <a:pt x="3677" y="323"/>
                </a:cubicBezTo>
                <a:cubicBezTo>
                  <a:pt x="3708" y="385"/>
                  <a:pt x="3804" y="417"/>
                  <a:pt x="3866" y="430"/>
                </a:cubicBezTo>
                <a:cubicBezTo>
                  <a:pt x="4052" y="474"/>
                  <a:pt x="4256" y="459"/>
                  <a:pt x="4445" y="44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82" name="Freeform 10"/>
          <p:cNvSpPr/>
          <p:nvPr/>
        </p:nvSpPr>
        <p:spPr>
          <a:xfrm>
            <a:off x="3593520" y="895320"/>
            <a:ext cx="1062720" cy="238320"/>
          </a:xfrm>
          <a:custGeom>
            <a:avLst/>
            <a:gdLst/>
            <a:ahLst/>
            <a:rect l="0" t="0" r="r" b="b"/>
            <a:pathLst>
              <a:path w="2952" h="662">
                <a:moveTo>
                  <a:pt x="208" y="115"/>
                </a:moveTo>
                <a:cubicBezTo>
                  <a:pt x="204" y="125"/>
                  <a:pt x="171" y="105"/>
                  <a:pt x="171" y="119"/>
                </a:cubicBezTo>
                <a:cubicBezTo>
                  <a:pt x="173" y="175"/>
                  <a:pt x="251" y="273"/>
                  <a:pt x="296" y="301"/>
                </a:cubicBezTo>
                <a:cubicBezTo>
                  <a:pt x="334" y="325"/>
                  <a:pt x="404" y="341"/>
                  <a:pt x="446" y="315"/>
                </a:cubicBezTo>
                <a:cubicBezTo>
                  <a:pt x="475" y="298"/>
                  <a:pt x="497" y="248"/>
                  <a:pt x="485" y="215"/>
                </a:cubicBezTo>
                <a:cubicBezTo>
                  <a:pt x="462" y="154"/>
                  <a:pt x="405" y="158"/>
                  <a:pt x="352" y="155"/>
                </a:cubicBezTo>
                <a:cubicBezTo>
                  <a:pt x="251" y="149"/>
                  <a:pt x="164" y="216"/>
                  <a:pt x="97" y="288"/>
                </a:cubicBezTo>
                <a:cubicBezTo>
                  <a:pt x="50" y="340"/>
                  <a:pt x="0" y="425"/>
                  <a:pt x="19" y="500"/>
                </a:cubicBezTo>
                <a:cubicBezTo>
                  <a:pt x="39" y="578"/>
                  <a:pt x="205" y="586"/>
                  <a:pt x="261" y="589"/>
                </a:cubicBezTo>
                <a:cubicBezTo>
                  <a:pt x="365" y="595"/>
                  <a:pt x="461" y="582"/>
                  <a:pt x="549" y="520"/>
                </a:cubicBezTo>
                <a:cubicBezTo>
                  <a:pt x="630" y="461"/>
                  <a:pt x="646" y="380"/>
                  <a:pt x="648" y="286"/>
                </a:cubicBezTo>
                <a:cubicBezTo>
                  <a:pt x="649" y="264"/>
                  <a:pt x="648" y="241"/>
                  <a:pt x="648" y="219"/>
                </a:cubicBezTo>
                <a:cubicBezTo>
                  <a:pt x="678" y="329"/>
                  <a:pt x="704" y="505"/>
                  <a:pt x="809" y="570"/>
                </a:cubicBezTo>
                <a:cubicBezTo>
                  <a:pt x="838" y="588"/>
                  <a:pt x="890" y="596"/>
                  <a:pt x="915" y="570"/>
                </a:cubicBezTo>
                <a:cubicBezTo>
                  <a:pt x="969" y="516"/>
                  <a:pt x="969" y="396"/>
                  <a:pt x="985" y="326"/>
                </a:cubicBezTo>
                <a:cubicBezTo>
                  <a:pt x="1004" y="241"/>
                  <a:pt x="1024" y="197"/>
                  <a:pt x="1083" y="147"/>
                </a:cubicBezTo>
                <a:cubicBezTo>
                  <a:pt x="1088" y="147"/>
                  <a:pt x="1093" y="147"/>
                  <a:pt x="1098" y="147"/>
                </a:cubicBezTo>
                <a:cubicBezTo>
                  <a:pt x="1118" y="184"/>
                  <a:pt x="1138" y="217"/>
                  <a:pt x="1154" y="257"/>
                </a:cubicBezTo>
                <a:cubicBezTo>
                  <a:pt x="1165" y="285"/>
                  <a:pt x="1172" y="314"/>
                  <a:pt x="1185" y="342"/>
                </a:cubicBezTo>
                <a:cubicBezTo>
                  <a:pt x="1200" y="373"/>
                  <a:pt x="1218" y="408"/>
                  <a:pt x="1246" y="430"/>
                </a:cubicBezTo>
                <a:cubicBezTo>
                  <a:pt x="1285" y="461"/>
                  <a:pt x="1369" y="479"/>
                  <a:pt x="1415" y="452"/>
                </a:cubicBezTo>
                <a:cubicBezTo>
                  <a:pt x="1447" y="434"/>
                  <a:pt x="1461" y="384"/>
                  <a:pt x="1452" y="350"/>
                </a:cubicBezTo>
                <a:cubicBezTo>
                  <a:pt x="1430" y="269"/>
                  <a:pt x="1335" y="231"/>
                  <a:pt x="1258" y="245"/>
                </a:cubicBezTo>
                <a:cubicBezTo>
                  <a:pt x="1191" y="258"/>
                  <a:pt x="1138" y="336"/>
                  <a:pt x="1121" y="396"/>
                </a:cubicBezTo>
                <a:cubicBezTo>
                  <a:pt x="1100" y="469"/>
                  <a:pt x="1119" y="507"/>
                  <a:pt x="1183" y="542"/>
                </a:cubicBezTo>
                <a:cubicBezTo>
                  <a:pt x="1268" y="589"/>
                  <a:pt x="1423" y="574"/>
                  <a:pt x="1510" y="545"/>
                </a:cubicBezTo>
                <a:cubicBezTo>
                  <a:pt x="1610" y="511"/>
                  <a:pt x="1654" y="455"/>
                  <a:pt x="1658" y="353"/>
                </a:cubicBezTo>
                <a:cubicBezTo>
                  <a:pt x="1660" y="309"/>
                  <a:pt x="1658" y="266"/>
                  <a:pt x="1658" y="223"/>
                </a:cubicBezTo>
                <a:cubicBezTo>
                  <a:pt x="1665" y="328"/>
                  <a:pt x="1683" y="431"/>
                  <a:pt x="1723" y="529"/>
                </a:cubicBezTo>
                <a:cubicBezTo>
                  <a:pt x="1724" y="529"/>
                  <a:pt x="1725" y="529"/>
                  <a:pt x="1726" y="529"/>
                </a:cubicBezTo>
                <a:cubicBezTo>
                  <a:pt x="1734" y="510"/>
                  <a:pt x="1748" y="480"/>
                  <a:pt x="1758" y="458"/>
                </a:cubicBezTo>
                <a:cubicBezTo>
                  <a:pt x="1777" y="418"/>
                  <a:pt x="1798" y="371"/>
                  <a:pt x="1831" y="340"/>
                </a:cubicBezTo>
                <a:cubicBezTo>
                  <a:pt x="1885" y="288"/>
                  <a:pt x="1924" y="344"/>
                  <a:pt x="1972" y="371"/>
                </a:cubicBezTo>
                <a:cubicBezTo>
                  <a:pt x="2054" y="417"/>
                  <a:pt x="2236" y="470"/>
                  <a:pt x="2316" y="392"/>
                </a:cubicBezTo>
                <a:cubicBezTo>
                  <a:pt x="2365" y="344"/>
                  <a:pt x="2366" y="312"/>
                  <a:pt x="2371" y="246"/>
                </a:cubicBezTo>
                <a:cubicBezTo>
                  <a:pt x="2375" y="183"/>
                  <a:pt x="2324" y="104"/>
                  <a:pt x="2296" y="51"/>
                </a:cubicBezTo>
                <a:cubicBezTo>
                  <a:pt x="2284" y="28"/>
                  <a:pt x="2265" y="13"/>
                  <a:pt x="2256" y="0"/>
                </a:cubicBezTo>
                <a:cubicBezTo>
                  <a:pt x="2240" y="60"/>
                  <a:pt x="2232" y="111"/>
                  <a:pt x="2231" y="176"/>
                </a:cubicBezTo>
                <a:cubicBezTo>
                  <a:pt x="2230" y="260"/>
                  <a:pt x="2264" y="324"/>
                  <a:pt x="2312" y="394"/>
                </a:cubicBezTo>
                <a:cubicBezTo>
                  <a:pt x="2331" y="421"/>
                  <a:pt x="2351" y="444"/>
                  <a:pt x="2371" y="470"/>
                </a:cubicBezTo>
                <a:moveTo>
                  <a:pt x="2137" y="283"/>
                </a:moveTo>
                <a:cubicBezTo>
                  <a:pt x="2322" y="280"/>
                  <a:pt x="2507" y="284"/>
                  <a:pt x="2691" y="262"/>
                </a:cubicBezTo>
                <a:cubicBezTo>
                  <a:pt x="2756" y="254"/>
                  <a:pt x="2799" y="242"/>
                  <a:pt x="2846" y="212"/>
                </a:cubicBezTo>
                <a:cubicBezTo>
                  <a:pt x="2841" y="210"/>
                  <a:pt x="2813" y="188"/>
                  <a:pt x="2795" y="201"/>
                </a:cubicBezTo>
                <a:cubicBezTo>
                  <a:pt x="2761" y="225"/>
                  <a:pt x="2773" y="303"/>
                  <a:pt x="2786" y="333"/>
                </a:cubicBezTo>
                <a:cubicBezTo>
                  <a:pt x="2815" y="396"/>
                  <a:pt x="2875" y="442"/>
                  <a:pt x="2910" y="502"/>
                </a:cubicBezTo>
                <a:cubicBezTo>
                  <a:pt x="2928" y="532"/>
                  <a:pt x="2951" y="592"/>
                  <a:pt x="2916" y="621"/>
                </a:cubicBezTo>
                <a:cubicBezTo>
                  <a:pt x="2868" y="660"/>
                  <a:pt x="2785" y="659"/>
                  <a:pt x="2728" y="661"/>
                </a:cubicBezTo>
                <a:cubicBezTo>
                  <a:pt x="2689" y="661"/>
                  <a:pt x="2679" y="661"/>
                  <a:pt x="2655" y="66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83" name="Freeform 11"/>
          <p:cNvSpPr/>
          <p:nvPr/>
        </p:nvSpPr>
        <p:spPr>
          <a:xfrm>
            <a:off x="5005440" y="825480"/>
            <a:ext cx="1545120" cy="289440"/>
          </a:xfrm>
          <a:custGeom>
            <a:avLst/>
            <a:gdLst/>
            <a:ahLst/>
            <a:rect l="0" t="0" r="r" b="b"/>
            <a:pathLst>
              <a:path w="4292" h="804">
                <a:moveTo>
                  <a:pt x="423" y="73"/>
                </a:moveTo>
                <a:cubicBezTo>
                  <a:pt x="386" y="52"/>
                  <a:pt x="375" y="84"/>
                  <a:pt x="363" y="123"/>
                </a:cubicBezTo>
                <a:cubicBezTo>
                  <a:pt x="335" y="215"/>
                  <a:pt x="330" y="312"/>
                  <a:pt x="328" y="408"/>
                </a:cubicBezTo>
                <a:cubicBezTo>
                  <a:pt x="326" y="499"/>
                  <a:pt x="321" y="596"/>
                  <a:pt x="332" y="688"/>
                </a:cubicBezTo>
                <a:cubicBezTo>
                  <a:pt x="337" y="730"/>
                  <a:pt x="350" y="768"/>
                  <a:pt x="373" y="803"/>
                </a:cubicBezTo>
                <a:moveTo>
                  <a:pt x="0" y="469"/>
                </a:moveTo>
                <a:cubicBezTo>
                  <a:pt x="15" y="467"/>
                  <a:pt x="89" y="458"/>
                  <a:pt x="116" y="458"/>
                </a:cubicBezTo>
                <a:cubicBezTo>
                  <a:pt x="237" y="458"/>
                  <a:pt x="360" y="461"/>
                  <a:pt x="480" y="446"/>
                </a:cubicBezTo>
                <a:cubicBezTo>
                  <a:pt x="549" y="437"/>
                  <a:pt x="629" y="422"/>
                  <a:pt x="659" y="348"/>
                </a:cubicBezTo>
                <a:cubicBezTo>
                  <a:pt x="678" y="303"/>
                  <a:pt x="671" y="247"/>
                  <a:pt x="671" y="199"/>
                </a:cubicBezTo>
                <a:cubicBezTo>
                  <a:pt x="659" y="268"/>
                  <a:pt x="649" y="338"/>
                  <a:pt x="646" y="411"/>
                </a:cubicBezTo>
                <a:cubicBezTo>
                  <a:pt x="644" y="465"/>
                  <a:pt x="634" y="531"/>
                  <a:pt x="674" y="573"/>
                </a:cubicBezTo>
                <a:cubicBezTo>
                  <a:pt x="699" y="599"/>
                  <a:pt x="758" y="606"/>
                  <a:pt x="792" y="597"/>
                </a:cubicBezTo>
                <a:cubicBezTo>
                  <a:pt x="848" y="581"/>
                  <a:pt x="894" y="534"/>
                  <a:pt x="926" y="489"/>
                </a:cubicBezTo>
                <a:cubicBezTo>
                  <a:pt x="949" y="457"/>
                  <a:pt x="961" y="420"/>
                  <a:pt x="993" y="394"/>
                </a:cubicBezTo>
                <a:cubicBezTo>
                  <a:pt x="1000" y="392"/>
                  <a:pt x="1001" y="391"/>
                  <a:pt x="1006" y="392"/>
                </a:cubicBezTo>
                <a:cubicBezTo>
                  <a:pt x="1020" y="425"/>
                  <a:pt x="1032" y="462"/>
                  <a:pt x="1059" y="486"/>
                </a:cubicBezTo>
                <a:cubicBezTo>
                  <a:pt x="1100" y="513"/>
                  <a:pt x="1117" y="523"/>
                  <a:pt x="1152" y="529"/>
                </a:cubicBezTo>
                <a:moveTo>
                  <a:pt x="1578" y="497"/>
                </a:moveTo>
                <a:cubicBezTo>
                  <a:pt x="1590" y="461"/>
                  <a:pt x="1602" y="420"/>
                  <a:pt x="1575" y="384"/>
                </a:cubicBezTo>
                <a:cubicBezTo>
                  <a:pt x="1547" y="349"/>
                  <a:pt x="1476" y="339"/>
                  <a:pt x="1435" y="351"/>
                </a:cubicBezTo>
                <a:cubicBezTo>
                  <a:pt x="1378" y="367"/>
                  <a:pt x="1347" y="415"/>
                  <a:pt x="1343" y="469"/>
                </a:cubicBezTo>
                <a:cubicBezTo>
                  <a:pt x="1338" y="525"/>
                  <a:pt x="1402" y="539"/>
                  <a:pt x="1448" y="548"/>
                </a:cubicBezTo>
                <a:cubicBezTo>
                  <a:pt x="1479" y="554"/>
                  <a:pt x="1535" y="561"/>
                  <a:pt x="1564" y="544"/>
                </a:cubicBezTo>
                <a:cubicBezTo>
                  <a:pt x="1576" y="537"/>
                  <a:pt x="1593" y="500"/>
                  <a:pt x="1602" y="497"/>
                </a:cubicBezTo>
                <a:cubicBezTo>
                  <a:pt x="1613" y="493"/>
                  <a:pt x="1610" y="494"/>
                  <a:pt x="1624" y="500"/>
                </a:cubicBezTo>
                <a:cubicBezTo>
                  <a:pt x="1675" y="522"/>
                  <a:pt x="1709" y="547"/>
                  <a:pt x="1769" y="552"/>
                </a:cubicBezTo>
                <a:cubicBezTo>
                  <a:pt x="1837" y="557"/>
                  <a:pt x="1923" y="565"/>
                  <a:pt x="1976" y="514"/>
                </a:cubicBezTo>
                <a:cubicBezTo>
                  <a:pt x="2016" y="475"/>
                  <a:pt x="2019" y="387"/>
                  <a:pt x="2005" y="337"/>
                </a:cubicBezTo>
                <a:cubicBezTo>
                  <a:pt x="1974" y="221"/>
                  <a:pt x="1891" y="107"/>
                  <a:pt x="1836" y="0"/>
                </a:cubicBezTo>
                <a:cubicBezTo>
                  <a:pt x="1846" y="66"/>
                  <a:pt x="1862" y="118"/>
                  <a:pt x="1890" y="182"/>
                </a:cubicBezTo>
                <a:cubicBezTo>
                  <a:pt x="1936" y="287"/>
                  <a:pt x="2030" y="392"/>
                  <a:pt x="2049" y="509"/>
                </a:cubicBezTo>
                <a:cubicBezTo>
                  <a:pt x="2056" y="555"/>
                  <a:pt x="2046" y="535"/>
                  <a:pt x="2019" y="548"/>
                </a:cubicBezTo>
                <a:moveTo>
                  <a:pt x="1708" y="370"/>
                </a:moveTo>
                <a:cubicBezTo>
                  <a:pt x="1737" y="363"/>
                  <a:pt x="1772" y="358"/>
                  <a:pt x="1805" y="357"/>
                </a:cubicBezTo>
                <a:cubicBezTo>
                  <a:pt x="1894" y="354"/>
                  <a:pt x="1981" y="358"/>
                  <a:pt x="2069" y="367"/>
                </a:cubicBezTo>
                <a:cubicBezTo>
                  <a:pt x="2166" y="378"/>
                  <a:pt x="2199" y="382"/>
                  <a:pt x="2264" y="384"/>
                </a:cubicBezTo>
                <a:moveTo>
                  <a:pt x="3129" y="169"/>
                </a:moveTo>
                <a:cubicBezTo>
                  <a:pt x="3101" y="156"/>
                  <a:pt x="3092" y="138"/>
                  <a:pt x="3054" y="149"/>
                </a:cubicBezTo>
                <a:cubicBezTo>
                  <a:pt x="2983" y="169"/>
                  <a:pt x="2900" y="246"/>
                  <a:pt x="2871" y="313"/>
                </a:cubicBezTo>
                <a:cubicBezTo>
                  <a:pt x="2851" y="359"/>
                  <a:pt x="2866" y="383"/>
                  <a:pt x="2908" y="399"/>
                </a:cubicBezTo>
                <a:cubicBezTo>
                  <a:pt x="2948" y="416"/>
                  <a:pt x="3026" y="415"/>
                  <a:pt x="3066" y="398"/>
                </a:cubicBezTo>
                <a:cubicBezTo>
                  <a:pt x="3119" y="378"/>
                  <a:pt x="3116" y="337"/>
                  <a:pt x="3121" y="292"/>
                </a:cubicBezTo>
                <a:cubicBezTo>
                  <a:pt x="3121" y="284"/>
                  <a:pt x="3121" y="283"/>
                  <a:pt x="3121" y="279"/>
                </a:cubicBezTo>
                <a:cubicBezTo>
                  <a:pt x="3128" y="326"/>
                  <a:pt x="3122" y="346"/>
                  <a:pt x="3165" y="377"/>
                </a:cubicBezTo>
                <a:cubicBezTo>
                  <a:pt x="3190" y="395"/>
                  <a:pt x="3268" y="419"/>
                  <a:pt x="3296" y="392"/>
                </a:cubicBezTo>
                <a:cubicBezTo>
                  <a:pt x="3357" y="337"/>
                  <a:pt x="3335" y="200"/>
                  <a:pt x="3335" y="127"/>
                </a:cubicBezTo>
                <a:cubicBezTo>
                  <a:pt x="3351" y="185"/>
                  <a:pt x="3370" y="228"/>
                  <a:pt x="3405" y="278"/>
                </a:cubicBezTo>
                <a:cubicBezTo>
                  <a:pt x="3430" y="313"/>
                  <a:pt x="3460" y="345"/>
                  <a:pt x="3487" y="378"/>
                </a:cubicBezTo>
                <a:cubicBezTo>
                  <a:pt x="3497" y="390"/>
                  <a:pt x="3505" y="405"/>
                  <a:pt x="3513" y="418"/>
                </a:cubicBezTo>
                <a:cubicBezTo>
                  <a:pt x="3520" y="430"/>
                  <a:pt x="3526" y="442"/>
                  <a:pt x="3533" y="453"/>
                </a:cubicBezTo>
                <a:cubicBezTo>
                  <a:pt x="3539" y="447"/>
                  <a:pt x="3550" y="439"/>
                  <a:pt x="3558" y="431"/>
                </a:cubicBezTo>
                <a:cubicBezTo>
                  <a:pt x="3617" y="371"/>
                  <a:pt x="3688" y="335"/>
                  <a:pt x="3760" y="295"/>
                </a:cubicBezTo>
                <a:cubicBezTo>
                  <a:pt x="3799" y="273"/>
                  <a:pt x="3838" y="246"/>
                  <a:pt x="3880" y="231"/>
                </a:cubicBezTo>
                <a:cubicBezTo>
                  <a:pt x="3885" y="229"/>
                  <a:pt x="3892" y="232"/>
                  <a:pt x="3897" y="230"/>
                </a:cubicBezTo>
                <a:cubicBezTo>
                  <a:pt x="3906" y="270"/>
                  <a:pt x="3905" y="286"/>
                  <a:pt x="3938" y="313"/>
                </a:cubicBezTo>
                <a:cubicBezTo>
                  <a:pt x="3981" y="349"/>
                  <a:pt x="4102" y="343"/>
                  <a:pt x="4153" y="334"/>
                </a:cubicBezTo>
                <a:cubicBezTo>
                  <a:pt x="4200" y="326"/>
                  <a:pt x="4247" y="303"/>
                  <a:pt x="4254" y="254"/>
                </a:cubicBezTo>
                <a:cubicBezTo>
                  <a:pt x="4262" y="201"/>
                  <a:pt x="4219" y="177"/>
                  <a:pt x="4172" y="170"/>
                </a:cubicBezTo>
                <a:cubicBezTo>
                  <a:pt x="4089" y="158"/>
                  <a:pt x="4021" y="182"/>
                  <a:pt x="3961" y="239"/>
                </a:cubicBezTo>
                <a:cubicBezTo>
                  <a:pt x="3903" y="294"/>
                  <a:pt x="3882" y="353"/>
                  <a:pt x="3880" y="432"/>
                </a:cubicBezTo>
                <a:cubicBezTo>
                  <a:pt x="3879" y="494"/>
                  <a:pt x="3924" y="537"/>
                  <a:pt x="3980" y="562"/>
                </a:cubicBezTo>
                <a:cubicBezTo>
                  <a:pt x="4072" y="603"/>
                  <a:pt x="4194" y="587"/>
                  <a:pt x="4291" y="58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84" name="Freeform 12"/>
          <p:cNvSpPr/>
          <p:nvPr/>
        </p:nvSpPr>
        <p:spPr>
          <a:xfrm>
            <a:off x="6991920" y="713880"/>
            <a:ext cx="750600" cy="241200"/>
          </a:xfrm>
          <a:custGeom>
            <a:avLst/>
            <a:gdLst/>
            <a:ahLst/>
            <a:rect l="0" t="0" r="r" b="b"/>
            <a:pathLst>
              <a:path w="2085" h="670">
                <a:moveTo>
                  <a:pt x="514" y="319"/>
                </a:moveTo>
                <a:cubicBezTo>
                  <a:pt x="512" y="280"/>
                  <a:pt x="511" y="290"/>
                  <a:pt x="452" y="289"/>
                </a:cubicBezTo>
                <a:cubicBezTo>
                  <a:pt x="366" y="288"/>
                  <a:pt x="291" y="290"/>
                  <a:pt x="213" y="332"/>
                </a:cubicBezTo>
                <a:cubicBezTo>
                  <a:pt x="183" y="347"/>
                  <a:pt x="130" y="402"/>
                  <a:pt x="158" y="443"/>
                </a:cubicBezTo>
                <a:cubicBezTo>
                  <a:pt x="196" y="500"/>
                  <a:pt x="312" y="520"/>
                  <a:pt x="371" y="543"/>
                </a:cubicBezTo>
                <a:cubicBezTo>
                  <a:pt x="417" y="561"/>
                  <a:pt x="473" y="576"/>
                  <a:pt x="488" y="622"/>
                </a:cubicBezTo>
                <a:cubicBezTo>
                  <a:pt x="446" y="667"/>
                  <a:pt x="365" y="660"/>
                  <a:pt x="303" y="661"/>
                </a:cubicBezTo>
                <a:cubicBezTo>
                  <a:pt x="211" y="663"/>
                  <a:pt x="114" y="669"/>
                  <a:pt x="25" y="640"/>
                </a:cubicBezTo>
                <a:cubicBezTo>
                  <a:pt x="7" y="631"/>
                  <a:pt x="0" y="630"/>
                  <a:pt x="4" y="615"/>
                </a:cubicBezTo>
                <a:moveTo>
                  <a:pt x="1045" y="398"/>
                </a:moveTo>
                <a:cubicBezTo>
                  <a:pt x="989" y="402"/>
                  <a:pt x="947" y="412"/>
                  <a:pt x="894" y="431"/>
                </a:cubicBezTo>
                <a:cubicBezTo>
                  <a:pt x="838" y="452"/>
                  <a:pt x="744" y="479"/>
                  <a:pt x="709" y="535"/>
                </a:cubicBezTo>
                <a:cubicBezTo>
                  <a:pt x="704" y="556"/>
                  <a:pt x="703" y="561"/>
                  <a:pt x="704" y="575"/>
                </a:cubicBezTo>
                <a:cubicBezTo>
                  <a:pt x="770" y="602"/>
                  <a:pt x="827" y="604"/>
                  <a:pt x="898" y="605"/>
                </a:cubicBezTo>
                <a:cubicBezTo>
                  <a:pt x="954" y="605"/>
                  <a:pt x="1006" y="603"/>
                  <a:pt x="1034" y="547"/>
                </a:cubicBezTo>
                <a:cubicBezTo>
                  <a:pt x="1052" y="513"/>
                  <a:pt x="1051" y="491"/>
                  <a:pt x="1052" y="453"/>
                </a:cubicBezTo>
                <a:cubicBezTo>
                  <a:pt x="1052" y="489"/>
                  <a:pt x="1046" y="526"/>
                  <a:pt x="1076" y="553"/>
                </a:cubicBezTo>
                <a:cubicBezTo>
                  <a:pt x="1134" y="606"/>
                  <a:pt x="1229" y="609"/>
                  <a:pt x="1303" y="610"/>
                </a:cubicBezTo>
                <a:cubicBezTo>
                  <a:pt x="1353" y="611"/>
                  <a:pt x="1385" y="584"/>
                  <a:pt x="1391" y="533"/>
                </a:cubicBezTo>
                <a:cubicBezTo>
                  <a:pt x="1401" y="450"/>
                  <a:pt x="1391" y="360"/>
                  <a:pt x="1391" y="278"/>
                </a:cubicBezTo>
                <a:cubicBezTo>
                  <a:pt x="1391" y="289"/>
                  <a:pt x="1391" y="268"/>
                  <a:pt x="1391" y="279"/>
                </a:cubicBezTo>
                <a:cubicBezTo>
                  <a:pt x="1391" y="338"/>
                  <a:pt x="1379" y="398"/>
                  <a:pt x="1378" y="459"/>
                </a:cubicBezTo>
                <a:cubicBezTo>
                  <a:pt x="1377" y="518"/>
                  <a:pt x="1374" y="563"/>
                  <a:pt x="1412" y="610"/>
                </a:cubicBezTo>
                <a:cubicBezTo>
                  <a:pt x="1443" y="649"/>
                  <a:pt x="1489" y="646"/>
                  <a:pt x="1533" y="646"/>
                </a:cubicBezTo>
                <a:moveTo>
                  <a:pt x="1246" y="22"/>
                </a:moveTo>
                <a:cubicBezTo>
                  <a:pt x="1265" y="0"/>
                  <a:pt x="1318" y="17"/>
                  <a:pt x="1348" y="28"/>
                </a:cubicBezTo>
                <a:cubicBezTo>
                  <a:pt x="1402" y="51"/>
                  <a:pt x="1420" y="59"/>
                  <a:pt x="1457" y="74"/>
                </a:cubicBezTo>
                <a:moveTo>
                  <a:pt x="2049" y="350"/>
                </a:moveTo>
                <a:cubicBezTo>
                  <a:pt x="2045" y="346"/>
                  <a:pt x="2050" y="337"/>
                  <a:pt x="2018" y="332"/>
                </a:cubicBezTo>
                <a:cubicBezTo>
                  <a:pt x="1923" y="313"/>
                  <a:pt x="1838" y="337"/>
                  <a:pt x="1767" y="401"/>
                </a:cubicBezTo>
                <a:cubicBezTo>
                  <a:pt x="1731" y="434"/>
                  <a:pt x="1684" y="510"/>
                  <a:pt x="1709" y="563"/>
                </a:cubicBezTo>
                <a:cubicBezTo>
                  <a:pt x="1735" y="618"/>
                  <a:pt x="1818" y="620"/>
                  <a:pt x="1867" y="615"/>
                </a:cubicBezTo>
                <a:cubicBezTo>
                  <a:pt x="1951" y="607"/>
                  <a:pt x="2015" y="552"/>
                  <a:pt x="2047" y="474"/>
                </a:cubicBezTo>
                <a:cubicBezTo>
                  <a:pt x="2084" y="386"/>
                  <a:pt x="2065" y="281"/>
                  <a:pt x="2044" y="192"/>
                </a:cubicBezTo>
                <a:cubicBezTo>
                  <a:pt x="2032" y="138"/>
                  <a:pt x="2019" y="57"/>
                  <a:pt x="1985" y="11"/>
                </a:cubicBezTo>
                <a:cubicBezTo>
                  <a:pt x="1983" y="11"/>
                  <a:pt x="1981" y="10"/>
                  <a:pt x="1979" y="10"/>
                </a:cubicBezTo>
                <a:cubicBezTo>
                  <a:pt x="1945" y="40"/>
                  <a:pt x="1917" y="75"/>
                  <a:pt x="1898" y="126"/>
                </a:cubicBezTo>
                <a:cubicBezTo>
                  <a:pt x="1871" y="203"/>
                  <a:pt x="1859" y="318"/>
                  <a:pt x="1889" y="394"/>
                </a:cubicBezTo>
                <a:cubicBezTo>
                  <a:pt x="1926" y="488"/>
                  <a:pt x="2002" y="527"/>
                  <a:pt x="2080" y="58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85" name="Freeform 13"/>
          <p:cNvSpPr/>
          <p:nvPr/>
        </p:nvSpPr>
        <p:spPr>
          <a:xfrm>
            <a:off x="8007480" y="685800"/>
            <a:ext cx="296280" cy="216360"/>
          </a:xfrm>
          <a:custGeom>
            <a:avLst/>
            <a:gdLst/>
            <a:ahLst/>
            <a:rect l="0" t="0" r="r" b="b"/>
            <a:pathLst>
              <a:path w="823" h="601">
                <a:moveTo>
                  <a:pt x="224" y="0"/>
                </a:moveTo>
                <a:cubicBezTo>
                  <a:pt x="224" y="14"/>
                  <a:pt x="226" y="9"/>
                  <a:pt x="224" y="23"/>
                </a:cubicBezTo>
                <a:cubicBezTo>
                  <a:pt x="214" y="107"/>
                  <a:pt x="196" y="187"/>
                  <a:pt x="190" y="271"/>
                </a:cubicBezTo>
                <a:cubicBezTo>
                  <a:pt x="184" y="351"/>
                  <a:pt x="187" y="434"/>
                  <a:pt x="187" y="514"/>
                </a:cubicBezTo>
                <a:cubicBezTo>
                  <a:pt x="187" y="553"/>
                  <a:pt x="186" y="569"/>
                  <a:pt x="202" y="600"/>
                </a:cubicBezTo>
                <a:moveTo>
                  <a:pt x="0" y="361"/>
                </a:moveTo>
                <a:cubicBezTo>
                  <a:pt x="45" y="351"/>
                  <a:pt x="94" y="347"/>
                  <a:pt x="143" y="347"/>
                </a:cubicBezTo>
                <a:cubicBezTo>
                  <a:pt x="245" y="346"/>
                  <a:pt x="349" y="342"/>
                  <a:pt x="450" y="350"/>
                </a:cubicBezTo>
                <a:cubicBezTo>
                  <a:pt x="490" y="353"/>
                  <a:pt x="524" y="354"/>
                  <a:pt x="527" y="400"/>
                </a:cubicBezTo>
                <a:cubicBezTo>
                  <a:pt x="529" y="434"/>
                  <a:pt x="496" y="517"/>
                  <a:pt x="525" y="545"/>
                </a:cubicBezTo>
                <a:cubicBezTo>
                  <a:pt x="560" y="578"/>
                  <a:pt x="663" y="576"/>
                  <a:pt x="703" y="562"/>
                </a:cubicBezTo>
                <a:cubicBezTo>
                  <a:pt x="776" y="538"/>
                  <a:pt x="809" y="477"/>
                  <a:pt x="815" y="404"/>
                </a:cubicBezTo>
                <a:cubicBezTo>
                  <a:pt x="822" y="327"/>
                  <a:pt x="760" y="310"/>
                  <a:pt x="696" y="305"/>
                </a:cubicBezTo>
                <a:cubicBezTo>
                  <a:pt x="566" y="294"/>
                  <a:pt x="469" y="341"/>
                  <a:pt x="356" y="39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86" name="Freeform 14"/>
          <p:cNvSpPr/>
          <p:nvPr/>
        </p:nvSpPr>
        <p:spPr>
          <a:xfrm>
            <a:off x="1167120" y="1536840"/>
            <a:ext cx="125280" cy="137520"/>
          </a:xfrm>
          <a:custGeom>
            <a:avLst/>
            <a:gdLst/>
            <a:ahLst/>
            <a:rect l="0" t="0" r="r" b="b"/>
            <a:pathLst>
              <a:path w="348" h="382">
                <a:moveTo>
                  <a:pt x="311" y="0"/>
                </a:moveTo>
                <a:cubicBezTo>
                  <a:pt x="243" y="3"/>
                  <a:pt x="203" y="24"/>
                  <a:pt x="147" y="68"/>
                </a:cubicBezTo>
                <a:cubicBezTo>
                  <a:pt x="92" y="113"/>
                  <a:pt x="29" y="176"/>
                  <a:pt x="15" y="249"/>
                </a:cubicBezTo>
                <a:cubicBezTo>
                  <a:pt x="0" y="326"/>
                  <a:pt x="47" y="354"/>
                  <a:pt x="114" y="367"/>
                </a:cubicBezTo>
                <a:cubicBezTo>
                  <a:pt x="191" y="381"/>
                  <a:pt x="270" y="372"/>
                  <a:pt x="347" y="36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87" name="Freeform 15"/>
          <p:cNvSpPr/>
          <p:nvPr/>
        </p:nvSpPr>
        <p:spPr>
          <a:xfrm>
            <a:off x="583920" y="1398600"/>
            <a:ext cx="376920" cy="267840"/>
          </a:xfrm>
          <a:custGeom>
            <a:avLst/>
            <a:gdLst/>
            <a:ahLst/>
            <a:rect l="0" t="0" r="r" b="b"/>
            <a:pathLst>
              <a:path w="1047" h="744">
                <a:moveTo>
                  <a:pt x="93" y="441"/>
                </a:moveTo>
                <a:cubicBezTo>
                  <a:pt x="85" y="447"/>
                  <a:pt x="78" y="452"/>
                  <a:pt x="70" y="458"/>
                </a:cubicBezTo>
                <a:cubicBezTo>
                  <a:pt x="30" y="464"/>
                  <a:pt x="61" y="464"/>
                  <a:pt x="72" y="457"/>
                </a:cubicBezTo>
                <a:cubicBezTo>
                  <a:pt x="125" y="423"/>
                  <a:pt x="160" y="356"/>
                  <a:pt x="172" y="297"/>
                </a:cubicBezTo>
                <a:cubicBezTo>
                  <a:pt x="185" y="234"/>
                  <a:pt x="185" y="161"/>
                  <a:pt x="161" y="101"/>
                </a:cubicBezTo>
                <a:cubicBezTo>
                  <a:pt x="146" y="65"/>
                  <a:pt x="119" y="16"/>
                  <a:pt x="81" y="0"/>
                </a:cubicBezTo>
                <a:cubicBezTo>
                  <a:pt x="78" y="0"/>
                  <a:pt x="76" y="0"/>
                  <a:pt x="73" y="0"/>
                </a:cubicBezTo>
                <a:cubicBezTo>
                  <a:pt x="49" y="56"/>
                  <a:pt x="33" y="112"/>
                  <a:pt x="23" y="176"/>
                </a:cubicBezTo>
                <a:cubicBezTo>
                  <a:pt x="8" y="275"/>
                  <a:pt x="5" y="373"/>
                  <a:pt x="5" y="473"/>
                </a:cubicBezTo>
                <a:cubicBezTo>
                  <a:pt x="5" y="522"/>
                  <a:pt x="5" y="552"/>
                  <a:pt x="36" y="590"/>
                </a:cubicBezTo>
                <a:cubicBezTo>
                  <a:pt x="73" y="592"/>
                  <a:pt x="85" y="593"/>
                  <a:pt x="118" y="572"/>
                </a:cubicBezTo>
                <a:cubicBezTo>
                  <a:pt x="193" y="524"/>
                  <a:pt x="256" y="467"/>
                  <a:pt x="349" y="458"/>
                </a:cubicBezTo>
                <a:cubicBezTo>
                  <a:pt x="411" y="452"/>
                  <a:pt x="416" y="493"/>
                  <a:pt x="416" y="545"/>
                </a:cubicBezTo>
                <a:cubicBezTo>
                  <a:pt x="415" y="619"/>
                  <a:pt x="365" y="669"/>
                  <a:pt x="301" y="703"/>
                </a:cubicBezTo>
                <a:cubicBezTo>
                  <a:pt x="235" y="737"/>
                  <a:pt x="159" y="743"/>
                  <a:pt x="87" y="740"/>
                </a:cubicBezTo>
                <a:cubicBezTo>
                  <a:pt x="41" y="738"/>
                  <a:pt x="0" y="701"/>
                  <a:pt x="30" y="651"/>
                </a:cubicBezTo>
                <a:cubicBezTo>
                  <a:pt x="58" y="603"/>
                  <a:pt x="121" y="567"/>
                  <a:pt x="164" y="535"/>
                </a:cubicBezTo>
                <a:moveTo>
                  <a:pt x="452" y="425"/>
                </a:moveTo>
                <a:cubicBezTo>
                  <a:pt x="483" y="441"/>
                  <a:pt x="496" y="460"/>
                  <a:pt x="516" y="489"/>
                </a:cubicBezTo>
                <a:cubicBezTo>
                  <a:pt x="532" y="510"/>
                  <a:pt x="545" y="533"/>
                  <a:pt x="572" y="541"/>
                </a:cubicBezTo>
                <a:cubicBezTo>
                  <a:pt x="609" y="552"/>
                  <a:pt x="653" y="545"/>
                  <a:pt x="687" y="531"/>
                </a:cubicBezTo>
                <a:cubicBezTo>
                  <a:pt x="721" y="517"/>
                  <a:pt x="764" y="495"/>
                  <a:pt x="778" y="459"/>
                </a:cubicBezTo>
                <a:cubicBezTo>
                  <a:pt x="784" y="444"/>
                  <a:pt x="781" y="426"/>
                  <a:pt x="781" y="411"/>
                </a:cubicBezTo>
                <a:cubicBezTo>
                  <a:pt x="735" y="399"/>
                  <a:pt x="701" y="400"/>
                  <a:pt x="660" y="429"/>
                </a:cubicBezTo>
                <a:cubicBezTo>
                  <a:pt x="603" y="469"/>
                  <a:pt x="569" y="523"/>
                  <a:pt x="562" y="592"/>
                </a:cubicBezTo>
                <a:cubicBezTo>
                  <a:pt x="555" y="660"/>
                  <a:pt x="610" y="684"/>
                  <a:pt x="669" y="699"/>
                </a:cubicBezTo>
                <a:cubicBezTo>
                  <a:pt x="791" y="730"/>
                  <a:pt x="923" y="722"/>
                  <a:pt x="1046" y="72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88" name="Freeform 16"/>
          <p:cNvSpPr/>
          <p:nvPr/>
        </p:nvSpPr>
        <p:spPr>
          <a:xfrm>
            <a:off x="1396440" y="1325520"/>
            <a:ext cx="1588680" cy="438480"/>
          </a:xfrm>
          <a:custGeom>
            <a:avLst/>
            <a:gdLst/>
            <a:ahLst/>
            <a:rect l="0" t="0" r="r" b="b"/>
            <a:pathLst>
              <a:path w="4413" h="1218">
                <a:moveTo>
                  <a:pt x="62" y="599"/>
                </a:moveTo>
                <a:cubicBezTo>
                  <a:pt x="36" y="603"/>
                  <a:pt x="35" y="627"/>
                  <a:pt x="26" y="650"/>
                </a:cubicBezTo>
                <a:cubicBezTo>
                  <a:pt x="9" y="693"/>
                  <a:pt x="0" y="732"/>
                  <a:pt x="2" y="778"/>
                </a:cubicBezTo>
                <a:cubicBezTo>
                  <a:pt x="4" y="826"/>
                  <a:pt x="47" y="833"/>
                  <a:pt x="87" y="836"/>
                </a:cubicBezTo>
                <a:cubicBezTo>
                  <a:pt x="136" y="839"/>
                  <a:pt x="178" y="834"/>
                  <a:pt x="212" y="795"/>
                </a:cubicBezTo>
                <a:cubicBezTo>
                  <a:pt x="232" y="772"/>
                  <a:pt x="236" y="717"/>
                  <a:pt x="215" y="692"/>
                </a:cubicBezTo>
                <a:cubicBezTo>
                  <a:pt x="184" y="654"/>
                  <a:pt x="128" y="654"/>
                  <a:pt x="84" y="653"/>
                </a:cubicBezTo>
                <a:cubicBezTo>
                  <a:pt x="58" y="652"/>
                  <a:pt x="50" y="649"/>
                  <a:pt x="41" y="668"/>
                </a:cubicBezTo>
                <a:moveTo>
                  <a:pt x="476" y="373"/>
                </a:moveTo>
                <a:cubicBezTo>
                  <a:pt x="458" y="367"/>
                  <a:pt x="465" y="337"/>
                  <a:pt x="463" y="383"/>
                </a:cubicBezTo>
                <a:cubicBezTo>
                  <a:pt x="459" y="448"/>
                  <a:pt x="471" y="516"/>
                  <a:pt x="471" y="582"/>
                </a:cubicBezTo>
                <a:cubicBezTo>
                  <a:pt x="471" y="651"/>
                  <a:pt x="444" y="788"/>
                  <a:pt x="478" y="850"/>
                </a:cubicBezTo>
                <a:cubicBezTo>
                  <a:pt x="490" y="871"/>
                  <a:pt x="521" y="863"/>
                  <a:pt x="540" y="863"/>
                </a:cubicBezTo>
                <a:moveTo>
                  <a:pt x="654" y="409"/>
                </a:moveTo>
                <a:cubicBezTo>
                  <a:pt x="665" y="429"/>
                  <a:pt x="674" y="444"/>
                  <a:pt x="681" y="465"/>
                </a:cubicBezTo>
                <a:cubicBezTo>
                  <a:pt x="711" y="558"/>
                  <a:pt x="709" y="651"/>
                  <a:pt x="722" y="747"/>
                </a:cubicBezTo>
                <a:cubicBezTo>
                  <a:pt x="728" y="796"/>
                  <a:pt x="736" y="861"/>
                  <a:pt x="784" y="887"/>
                </a:cubicBezTo>
                <a:cubicBezTo>
                  <a:pt x="793" y="889"/>
                  <a:pt x="803" y="892"/>
                  <a:pt x="812" y="894"/>
                </a:cubicBezTo>
                <a:moveTo>
                  <a:pt x="980" y="610"/>
                </a:moveTo>
                <a:cubicBezTo>
                  <a:pt x="982" y="576"/>
                  <a:pt x="974" y="579"/>
                  <a:pt x="983" y="603"/>
                </a:cubicBezTo>
                <a:cubicBezTo>
                  <a:pt x="998" y="642"/>
                  <a:pt x="1016" y="680"/>
                  <a:pt x="1052" y="705"/>
                </a:cubicBezTo>
                <a:cubicBezTo>
                  <a:pt x="1091" y="732"/>
                  <a:pt x="1157" y="733"/>
                  <a:pt x="1202" y="726"/>
                </a:cubicBezTo>
                <a:cubicBezTo>
                  <a:pt x="1244" y="720"/>
                  <a:pt x="1277" y="699"/>
                  <a:pt x="1281" y="656"/>
                </a:cubicBezTo>
                <a:cubicBezTo>
                  <a:pt x="1286" y="609"/>
                  <a:pt x="1242" y="589"/>
                  <a:pt x="1202" y="578"/>
                </a:cubicBezTo>
                <a:cubicBezTo>
                  <a:pt x="1151" y="564"/>
                  <a:pt x="1095" y="567"/>
                  <a:pt x="1060" y="611"/>
                </a:cubicBezTo>
                <a:cubicBezTo>
                  <a:pt x="1036" y="642"/>
                  <a:pt x="1019" y="715"/>
                  <a:pt x="1033" y="753"/>
                </a:cubicBezTo>
                <a:cubicBezTo>
                  <a:pt x="1056" y="816"/>
                  <a:pt x="1162" y="811"/>
                  <a:pt x="1212" y="812"/>
                </a:cubicBezTo>
                <a:cubicBezTo>
                  <a:pt x="1295" y="812"/>
                  <a:pt x="1324" y="812"/>
                  <a:pt x="1379" y="805"/>
                </a:cubicBezTo>
                <a:moveTo>
                  <a:pt x="1669" y="510"/>
                </a:moveTo>
                <a:cubicBezTo>
                  <a:pt x="1641" y="493"/>
                  <a:pt x="1609" y="481"/>
                  <a:pt x="1576" y="499"/>
                </a:cubicBezTo>
                <a:cubicBezTo>
                  <a:pt x="1520" y="530"/>
                  <a:pt x="1474" y="601"/>
                  <a:pt x="1448" y="657"/>
                </a:cubicBezTo>
                <a:cubicBezTo>
                  <a:pt x="1429" y="698"/>
                  <a:pt x="1412" y="763"/>
                  <a:pt x="1463" y="781"/>
                </a:cubicBezTo>
                <a:cubicBezTo>
                  <a:pt x="1507" y="796"/>
                  <a:pt x="1565" y="784"/>
                  <a:pt x="1610" y="781"/>
                </a:cubicBezTo>
                <a:moveTo>
                  <a:pt x="1752" y="199"/>
                </a:moveTo>
                <a:cubicBezTo>
                  <a:pt x="1751" y="224"/>
                  <a:pt x="1748" y="240"/>
                  <a:pt x="1752" y="266"/>
                </a:cubicBezTo>
                <a:cubicBezTo>
                  <a:pt x="1765" y="355"/>
                  <a:pt x="1794" y="443"/>
                  <a:pt x="1815" y="531"/>
                </a:cubicBezTo>
                <a:cubicBezTo>
                  <a:pt x="1833" y="604"/>
                  <a:pt x="1857" y="674"/>
                  <a:pt x="1876" y="746"/>
                </a:cubicBezTo>
                <a:cubicBezTo>
                  <a:pt x="1881" y="770"/>
                  <a:pt x="1882" y="776"/>
                  <a:pt x="1886" y="791"/>
                </a:cubicBezTo>
                <a:moveTo>
                  <a:pt x="1763" y="639"/>
                </a:moveTo>
                <a:cubicBezTo>
                  <a:pt x="1804" y="612"/>
                  <a:pt x="1855" y="603"/>
                  <a:pt x="1904" y="593"/>
                </a:cubicBezTo>
                <a:cubicBezTo>
                  <a:pt x="1979" y="577"/>
                  <a:pt x="2053" y="564"/>
                  <a:pt x="2125" y="537"/>
                </a:cubicBezTo>
                <a:cubicBezTo>
                  <a:pt x="2136" y="533"/>
                  <a:pt x="2141" y="532"/>
                  <a:pt x="2152" y="530"/>
                </a:cubicBezTo>
                <a:cubicBezTo>
                  <a:pt x="2162" y="564"/>
                  <a:pt x="2172" y="599"/>
                  <a:pt x="2182" y="634"/>
                </a:cubicBezTo>
                <a:cubicBezTo>
                  <a:pt x="2194" y="676"/>
                  <a:pt x="2205" y="717"/>
                  <a:pt x="2228" y="754"/>
                </a:cubicBezTo>
                <a:cubicBezTo>
                  <a:pt x="2234" y="763"/>
                  <a:pt x="2234" y="763"/>
                  <a:pt x="2243" y="768"/>
                </a:cubicBezTo>
                <a:moveTo>
                  <a:pt x="2031" y="256"/>
                </a:moveTo>
                <a:cubicBezTo>
                  <a:pt x="2031" y="207"/>
                  <a:pt x="2018" y="174"/>
                  <a:pt x="2076" y="169"/>
                </a:cubicBezTo>
                <a:cubicBezTo>
                  <a:pt x="2134" y="164"/>
                  <a:pt x="2170" y="211"/>
                  <a:pt x="2208" y="250"/>
                </a:cubicBezTo>
                <a:cubicBezTo>
                  <a:pt x="2217" y="261"/>
                  <a:pt x="2228" y="273"/>
                  <a:pt x="2238" y="284"/>
                </a:cubicBezTo>
                <a:moveTo>
                  <a:pt x="2431" y="380"/>
                </a:moveTo>
                <a:cubicBezTo>
                  <a:pt x="2479" y="471"/>
                  <a:pt x="2519" y="564"/>
                  <a:pt x="2578" y="647"/>
                </a:cubicBezTo>
                <a:cubicBezTo>
                  <a:pt x="2612" y="628"/>
                  <a:pt x="2628" y="635"/>
                  <a:pt x="2665" y="593"/>
                </a:cubicBezTo>
                <a:cubicBezTo>
                  <a:pt x="2732" y="517"/>
                  <a:pt x="2766" y="406"/>
                  <a:pt x="2853" y="355"/>
                </a:cubicBezTo>
                <a:cubicBezTo>
                  <a:pt x="2858" y="355"/>
                  <a:pt x="2862" y="355"/>
                  <a:pt x="2867" y="355"/>
                </a:cubicBezTo>
                <a:cubicBezTo>
                  <a:pt x="2880" y="375"/>
                  <a:pt x="2898" y="409"/>
                  <a:pt x="2914" y="430"/>
                </a:cubicBezTo>
                <a:cubicBezTo>
                  <a:pt x="2972" y="506"/>
                  <a:pt x="3109" y="545"/>
                  <a:pt x="3202" y="511"/>
                </a:cubicBezTo>
                <a:cubicBezTo>
                  <a:pt x="3235" y="499"/>
                  <a:pt x="3269" y="460"/>
                  <a:pt x="3253" y="421"/>
                </a:cubicBezTo>
                <a:cubicBezTo>
                  <a:pt x="3230" y="364"/>
                  <a:pt x="3160" y="328"/>
                  <a:pt x="3104" y="314"/>
                </a:cubicBezTo>
                <a:cubicBezTo>
                  <a:pt x="3024" y="294"/>
                  <a:pt x="2955" y="311"/>
                  <a:pt x="2887" y="356"/>
                </a:cubicBezTo>
                <a:cubicBezTo>
                  <a:pt x="2831" y="393"/>
                  <a:pt x="2758" y="454"/>
                  <a:pt x="2757" y="528"/>
                </a:cubicBezTo>
                <a:cubicBezTo>
                  <a:pt x="2756" y="605"/>
                  <a:pt x="2820" y="634"/>
                  <a:pt x="2889" y="650"/>
                </a:cubicBezTo>
                <a:cubicBezTo>
                  <a:pt x="2986" y="673"/>
                  <a:pt x="3107" y="671"/>
                  <a:pt x="3202" y="644"/>
                </a:cubicBezTo>
                <a:cubicBezTo>
                  <a:pt x="3325" y="610"/>
                  <a:pt x="3430" y="533"/>
                  <a:pt x="3447" y="400"/>
                </a:cubicBezTo>
                <a:cubicBezTo>
                  <a:pt x="3460" y="301"/>
                  <a:pt x="3446" y="202"/>
                  <a:pt x="3411" y="109"/>
                </a:cubicBezTo>
                <a:cubicBezTo>
                  <a:pt x="3395" y="67"/>
                  <a:pt x="3373" y="37"/>
                  <a:pt x="3351" y="0"/>
                </a:cubicBezTo>
                <a:cubicBezTo>
                  <a:pt x="3326" y="28"/>
                  <a:pt x="3308" y="34"/>
                  <a:pt x="3289" y="88"/>
                </a:cubicBezTo>
                <a:cubicBezTo>
                  <a:pt x="3249" y="202"/>
                  <a:pt x="3241" y="363"/>
                  <a:pt x="3289" y="475"/>
                </a:cubicBezTo>
                <a:cubicBezTo>
                  <a:pt x="3312" y="527"/>
                  <a:pt x="3374" y="616"/>
                  <a:pt x="3445" y="588"/>
                </a:cubicBezTo>
                <a:cubicBezTo>
                  <a:pt x="3529" y="555"/>
                  <a:pt x="3528" y="435"/>
                  <a:pt x="3543" y="363"/>
                </a:cubicBezTo>
                <a:cubicBezTo>
                  <a:pt x="3545" y="349"/>
                  <a:pt x="3545" y="346"/>
                  <a:pt x="3549" y="338"/>
                </a:cubicBezTo>
                <a:cubicBezTo>
                  <a:pt x="3554" y="424"/>
                  <a:pt x="3543" y="509"/>
                  <a:pt x="3620" y="570"/>
                </a:cubicBezTo>
                <a:cubicBezTo>
                  <a:pt x="3706" y="640"/>
                  <a:pt x="3809" y="572"/>
                  <a:pt x="3869" y="505"/>
                </a:cubicBezTo>
                <a:cubicBezTo>
                  <a:pt x="3919" y="449"/>
                  <a:pt x="3937" y="389"/>
                  <a:pt x="3938" y="317"/>
                </a:cubicBezTo>
                <a:cubicBezTo>
                  <a:pt x="3938" y="310"/>
                  <a:pt x="3937" y="308"/>
                  <a:pt x="3928" y="311"/>
                </a:cubicBezTo>
                <a:cubicBezTo>
                  <a:pt x="3883" y="428"/>
                  <a:pt x="3872" y="542"/>
                  <a:pt x="3906" y="666"/>
                </a:cubicBezTo>
                <a:cubicBezTo>
                  <a:pt x="3947" y="813"/>
                  <a:pt x="4022" y="948"/>
                  <a:pt x="4058" y="1095"/>
                </a:cubicBezTo>
                <a:cubicBezTo>
                  <a:pt x="4072" y="1152"/>
                  <a:pt x="4057" y="1181"/>
                  <a:pt x="4051" y="1217"/>
                </a:cubicBezTo>
                <a:cubicBezTo>
                  <a:pt x="3991" y="1197"/>
                  <a:pt x="3966" y="1206"/>
                  <a:pt x="3921" y="1145"/>
                </a:cubicBezTo>
                <a:cubicBezTo>
                  <a:pt x="3868" y="1073"/>
                  <a:pt x="3875" y="950"/>
                  <a:pt x="3911" y="875"/>
                </a:cubicBezTo>
                <a:cubicBezTo>
                  <a:pt x="3979" y="733"/>
                  <a:pt x="4113" y="702"/>
                  <a:pt x="4257" y="699"/>
                </a:cubicBezTo>
                <a:cubicBezTo>
                  <a:pt x="4335" y="699"/>
                  <a:pt x="4360" y="699"/>
                  <a:pt x="4412" y="69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89" name="Freeform 17"/>
          <p:cNvSpPr/>
          <p:nvPr/>
        </p:nvSpPr>
        <p:spPr>
          <a:xfrm>
            <a:off x="3205440" y="1316160"/>
            <a:ext cx="1843200" cy="289440"/>
          </a:xfrm>
          <a:custGeom>
            <a:avLst/>
            <a:gdLst/>
            <a:ahLst/>
            <a:rect l="0" t="0" r="r" b="b"/>
            <a:pathLst>
              <a:path w="5120" h="804">
                <a:moveTo>
                  <a:pt x="30" y="526"/>
                </a:moveTo>
                <a:cubicBezTo>
                  <a:pt x="43" y="531"/>
                  <a:pt x="41" y="528"/>
                  <a:pt x="54" y="534"/>
                </a:cubicBezTo>
                <a:cubicBezTo>
                  <a:pt x="135" y="573"/>
                  <a:pt x="204" y="638"/>
                  <a:pt x="297" y="642"/>
                </a:cubicBezTo>
                <a:cubicBezTo>
                  <a:pt x="346" y="644"/>
                  <a:pt x="376" y="630"/>
                  <a:pt x="400" y="585"/>
                </a:cubicBezTo>
                <a:cubicBezTo>
                  <a:pt x="421" y="545"/>
                  <a:pt x="424" y="478"/>
                  <a:pt x="391" y="444"/>
                </a:cubicBezTo>
                <a:cubicBezTo>
                  <a:pt x="346" y="396"/>
                  <a:pt x="240" y="386"/>
                  <a:pt x="182" y="408"/>
                </a:cubicBezTo>
                <a:cubicBezTo>
                  <a:pt x="105" y="435"/>
                  <a:pt x="36" y="520"/>
                  <a:pt x="20" y="599"/>
                </a:cubicBezTo>
                <a:cubicBezTo>
                  <a:pt x="0" y="698"/>
                  <a:pt x="102" y="736"/>
                  <a:pt x="178" y="754"/>
                </a:cubicBezTo>
                <a:cubicBezTo>
                  <a:pt x="303" y="784"/>
                  <a:pt x="451" y="771"/>
                  <a:pt x="575" y="748"/>
                </a:cubicBezTo>
                <a:cubicBezTo>
                  <a:pt x="693" y="726"/>
                  <a:pt x="840" y="693"/>
                  <a:pt x="937" y="616"/>
                </a:cubicBezTo>
                <a:cubicBezTo>
                  <a:pt x="989" y="576"/>
                  <a:pt x="994" y="528"/>
                  <a:pt x="995" y="469"/>
                </a:cubicBezTo>
                <a:cubicBezTo>
                  <a:pt x="959" y="454"/>
                  <a:pt x="953" y="456"/>
                  <a:pt x="897" y="499"/>
                </a:cubicBezTo>
                <a:cubicBezTo>
                  <a:pt x="815" y="562"/>
                  <a:pt x="742" y="633"/>
                  <a:pt x="669" y="706"/>
                </a:cubicBezTo>
                <a:cubicBezTo>
                  <a:pt x="633" y="741"/>
                  <a:pt x="600" y="773"/>
                  <a:pt x="561" y="803"/>
                </a:cubicBezTo>
                <a:moveTo>
                  <a:pt x="588" y="493"/>
                </a:moveTo>
                <a:cubicBezTo>
                  <a:pt x="649" y="496"/>
                  <a:pt x="688" y="514"/>
                  <a:pt x="738" y="552"/>
                </a:cubicBezTo>
                <a:cubicBezTo>
                  <a:pt x="793" y="594"/>
                  <a:pt x="838" y="648"/>
                  <a:pt x="889" y="696"/>
                </a:cubicBezTo>
                <a:cubicBezTo>
                  <a:pt x="919" y="722"/>
                  <a:pt x="928" y="730"/>
                  <a:pt x="952" y="742"/>
                </a:cubicBezTo>
                <a:moveTo>
                  <a:pt x="1395" y="582"/>
                </a:moveTo>
                <a:cubicBezTo>
                  <a:pt x="1392" y="546"/>
                  <a:pt x="1411" y="498"/>
                  <a:pt x="1375" y="474"/>
                </a:cubicBezTo>
                <a:cubicBezTo>
                  <a:pt x="1333" y="446"/>
                  <a:pt x="1229" y="450"/>
                  <a:pt x="1183" y="463"/>
                </a:cubicBezTo>
                <a:cubicBezTo>
                  <a:pt x="1165" y="468"/>
                  <a:pt x="1156" y="485"/>
                  <a:pt x="1147" y="489"/>
                </a:cubicBezTo>
                <a:cubicBezTo>
                  <a:pt x="1166" y="485"/>
                  <a:pt x="1190" y="499"/>
                  <a:pt x="1205" y="482"/>
                </a:cubicBezTo>
                <a:cubicBezTo>
                  <a:pt x="1228" y="455"/>
                  <a:pt x="1224" y="415"/>
                  <a:pt x="1223" y="381"/>
                </a:cubicBezTo>
                <a:cubicBezTo>
                  <a:pt x="1221" y="314"/>
                  <a:pt x="1211" y="249"/>
                  <a:pt x="1210" y="181"/>
                </a:cubicBezTo>
                <a:cubicBezTo>
                  <a:pt x="1209" y="125"/>
                  <a:pt x="1211" y="69"/>
                  <a:pt x="1213" y="14"/>
                </a:cubicBezTo>
                <a:cubicBezTo>
                  <a:pt x="1213" y="12"/>
                  <a:pt x="1213" y="9"/>
                  <a:pt x="1213" y="7"/>
                </a:cubicBezTo>
                <a:cubicBezTo>
                  <a:pt x="1213" y="197"/>
                  <a:pt x="1181" y="408"/>
                  <a:pt x="1232" y="590"/>
                </a:cubicBezTo>
                <a:cubicBezTo>
                  <a:pt x="1247" y="644"/>
                  <a:pt x="1269" y="711"/>
                  <a:pt x="1304" y="756"/>
                </a:cubicBezTo>
                <a:cubicBezTo>
                  <a:pt x="1318" y="770"/>
                  <a:pt x="1321" y="775"/>
                  <a:pt x="1334" y="778"/>
                </a:cubicBezTo>
                <a:cubicBezTo>
                  <a:pt x="1356" y="759"/>
                  <a:pt x="1371" y="762"/>
                  <a:pt x="1392" y="724"/>
                </a:cubicBezTo>
                <a:cubicBezTo>
                  <a:pt x="1443" y="630"/>
                  <a:pt x="1457" y="495"/>
                  <a:pt x="1556" y="439"/>
                </a:cubicBezTo>
                <a:cubicBezTo>
                  <a:pt x="1562" y="439"/>
                  <a:pt x="1569" y="439"/>
                  <a:pt x="1575" y="439"/>
                </a:cubicBezTo>
                <a:cubicBezTo>
                  <a:pt x="1598" y="468"/>
                  <a:pt x="1609" y="479"/>
                  <a:pt x="1621" y="531"/>
                </a:cubicBezTo>
                <a:cubicBezTo>
                  <a:pt x="1638" y="603"/>
                  <a:pt x="1637" y="680"/>
                  <a:pt x="1720" y="707"/>
                </a:cubicBezTo>
                <a:cubicBezTo>
                  <a:pt x="1785" y="729"/>
                  <a:pt x="1851" y="694"/>
                  <a:pt x="1903" y="659"/>
                </a:cubicBezTo>
                <a:cubicBezTo>
                  <a:pt x="2015" y="587"/>
                  <a:pt x="2088" y="494"/>
                  <a:pt x="2154" y="379"/>
                </a:cubicBezTo>
                <a:cubicBezTo>
                  <a:pt x="2127" y="404"/>
                  <a:pt x="2098" y="423"/>
                  <a:pt x="2075" y="453"/>
                </a:cubicBezTo>
                <a:cubicBezTo>
                  <a:pt x="2058" y="476"/>
                  <a:pt x="2015" y="524"/>
                  <a:pt x="2033" y="559"/>
                </a:cubicBezTo>
                <a:cubicBezTo>
                  <a:pt x="2053" y="600"/>
                  <a:pt x="2118" y="588"/>
                  <a:pt x="2154" y="589"/>
                </a:cubicBezTo>
                <a:cubicBezTo>
                  <a:pt x="2220" y="591"/>
                  <a:pt x="2270" y="551"/>
                  <a:pt x="2291" y="492"/>
                </a:cubicBezTo>
                <a:cubicBezTo>
                  <a:pt x="2300" y="469"/>
                  <a:pt x="2293" y="439"/>
                  <a:pt x="2294" y="414"/>
                </a:cubicBezTo>
                <a:cubicBezTo>
                  <a:pt x="2294" y="435"/>
                  <a:pt x="2294" y="449"/>
                  <a:pt x="2294" y="470"/>
                </a:cubicBezTo>
                <a:cubicBezTo>
                  <a:pt x="2295" y="518"/>
                  <a:pt x="2292" y="552"/>
                  <a:pt x="2330" y="586"/>
                </a:cubicBezTo>
                <a:cubicBezTo>
                  <a:pt x="2366" y="619"/>
                  <a:pt x="2420" y="603"/>
                  <a:pt x="2454" y="580"/>
                </a:cubicBezTo>
                <a:cubicBezTo>
                  <a:pt x="2513" y="539"/>
                  <a:pt x="2550" y="464"/>
                  <a:pt x="2591" y="407"/>
                </a:cubicBezTo>
                <a:cubicBezTo>
                  <a:pt x="2593" y="418"/>
                  <a:pt x="2599" y="455"/>
                  <a:pt x="2602" y="469"/>
                </a:cubicBezTo>
                <a:cubicBezTo>
                  <a:pt x="2613" y="516"/>
                  <a:pt x="2621" y="563"/>
                  <a:pt x="2657" y="598"/>
                </a:cubicBezTo>
                <a:cubicBezTo>
                  <a:pt x="2673" y="614"/>
                  <a:pt x="2721" y="625"/>
                  <a:pt x="2742" y="614"/>
                </a:cubicBezTo>
                <a:cubicBezTo>
                  <a:pt x="2824" y="569"/>
                  <a:pt x="2899" y="426"/>
                  <a:pt x="2918" y="337"/>
                </a:cubicBezTo>
                <a:cubicBezTo>
                  <a:pt x="2921" y="323"/>
                  <a:pt x="2918" y="310"/>
                  <a:pt x="2920" y="296"/>
                </a:cubicBezTo>
                <a:cubicBezTo>
                  <a:pt x="2889" y="307"/>
                  <a:pt x="2871" y="300"/>
                  <a:pt x="2842" y="327"/>
                </a:cubicBezTo>
                <a:cubicBezTo>
                  <a:pt x="2817" y="350"/>
                  <a:pt x="2829" y="358"/>
                  <a:pt x="2819" y="382"/>
                </a:cubicBezTo>
                <a:cubicBezTo>
                  <a:pt x="2820" y="385"/>
                  <a:pt x="2821" y="388"/>
                  <a:pt x="2822" y="391"/>
                </a:cubicBezTo>
                <a:cubicBezTo>
                  <a:pt x="2870" y="406"/>
                  <a:pt x="3065" y="422"/>
                  <a:pt x="3077" y="476"/>
                </a:cubicBezTo>
                <a:cubicBezTo>
                  <a:pt x="3086" y="514"/>
                  <a:pt x="3063" y="534"/>
                  <a:pt x="3036" y="556"/>
                </a:cubicBezTo>
                <a:cubicBezTo>
                  <a:pt x="3001" y="584"/>
                  <a:pt x="2924" y="613"/>
                  <a:pt x="2881" y="585"/>
                </a:cubicBezTo>
                <a:cubicBezTo>
                  <a:pt x="2860" y="571"/>
                  <a:pt x="2871" y="535"/>
                  <a:pt x="2867" y="516"/>
                </a:cubicBezTo>
                <a:moveTo>
                  <a:pt x="3219" y="0"/>
                </a:moveTo>
                <a:cubicBezTo>
                  <a:pt x="3222" y="22"/>
                  <a:pt x="3222" y="71"/>
                  <a:pt x="3223" y="99"/>
                </a:cubicBezTo>
                <a:cubicBezTo>
                  <a:pt x="3226" y="202"/>
                  <a:pt x="3240" y="302"/>
                  <a:pt x="3255" y="404"/>
                </a:cubicBezTo>
                <a:cubicBezTo>
                  <a:pt x="3263" y="456"/>
                  <a:pt x="3273" y="507"/>
                  <a:pt x="3280" y="558"/>
                </a:cubicBezTo>
                <a:cubicBezTo>
                  <a:pt x="3282" y="570"/>
                  <a:pt x="3282" y="572"/>
                  <a:pt x="3282" y="579"/>
                </a:cubicBezTo>
                <a:moveTo>
                  <a:pt x="3089" y="472"/>
                </a:moveTo>
                <a:cubicBezTo>
                  <a:pt x="3143" y="455"/>
                  <a:pt x="3202" y="451"/>
                  <a:pt x="3258" y="444"/>
                </a:cubicBezTo>
                <a:cubicBezTo>
                  <a:pt x="3330" y="435"/>
                  <a:pt x="3418" y="435"/>
                  <a:pt x="3482" y="395"/>
                </a:cubicBezTo>
                <a:cubicBezTo>
                  <a:pt x="3488" y="391"/>
                  <a:pt x="3496" y="382"/>
                  <a:pt x="3501" y="378"/>
                </a:cubicBezTo>
                <a:cubicBezTo>
                  <a:pt x="3501" y="448"/>
                  <a:pt x="3510" y="501"/>
                  <a:pt x="3540" y="563"/>
                </a:cubicBezTo>
                <a:cubicBezTo>
                  <a:pt x="3560" y="603"/>
                  <a:pt x="3588" y="654"/>
                  <a:pt x="3626" y="682"/>
                </a:cubicBezTo>
                <a:cubicBezTo>
                  <a:pt x="3649" y="698"/>
                  <a:pt x="3647" y="683"/>
                  <a:pt x="3661" y="673"/>
                </a:cubicBezTo>
                <a:moveTo>
                  <a:pt x="3535" y="165"/>
                </a:moveTo>
                <a:cubicBezTo>
                  <a:pt x="3535" y="154"/>
                  <a:pt x="3534" y="152"/>
                  <a:pt x="3538" y="147"/>
                </a:cubicBezTo>
                <a:cubicBezTo>
                  <a:pt x="3573" y="147"/>
                  <a:pt x="3591" y="151"/>
                  <a:pt x="3619" y="176"/>
                </a:cubicBezTo>
                <a:cubicBezTo>
                  <a:pt x="3626" y="184"/>
                  <a:pt x="3634" y="191"/>
                  <a:pt x="3641" y="199"/>
                </a:cubicBezTo>
                <a:moveTo>
                  <a:pt x="3844" y="271"/>
                </a:moveTo>
                <a:cubicBezTo>
                  <a:pt x="3865" y="281"/>
                  <a:pt x="3867" y="257"/>
                  <a:pt x="3877" y="289"/>
                </a:cubicBezTo>
                <a:cubicBezTo>
                  <a:pt x="3894" y="341"/>
                  <a:pt x="3891" y="404"/>
                  <a:pt x="3901" y="458"/>
                </a:cubicBezTo>
                <a:cubicBezTo>
                  <a:pt x="3909" y="499"/>
                  <a:pt x="3923" y="524"/>
                  <a:pt x="3943" y="556"/>
                </a:cubicBezTo>
                <a:cubicBezTo>
                  <a:pt x="3968" y="542"/>
                  <a:pt x="3973" y="544"/>
                  <a:pt x="3998" y="516"/>
                </a:cubicBezTo>
                <a:cubicBezTo>
                  <a:pt x="4059" y="449"/>
                  <a:pt x="4129" y="387"/>
                  <a:pt x="4200" y="330"/>
                </a:cubicBezTo>
                <a:cubicBezTo>
                  <a:pt x="4251" y="289"/>
                  <a:pt x="4289" y="261"/>
                  <a:pt x="4351" y="247"/>
                </a:cubicBezTo>
                <a:cubicBezTo>
                  <a:pt x="4356" y="268"/>
                  <a:pt x="4358" y="294"/>
                  <a:pt x="4360" y="320"/>
                </a:cubicBezTo>
                <a:cubicBezTo>
                  <a:pt x="4363" y="349"/>
                  <a:pt x="4361" y="366"/>
                  <a:pt x="4393" y="375"/>
                </a:cubicBezTo>
                <a:cubicBezTo>
                  <a:pt x="4432" y="386"/>
                  <a:pt x="4497" y="382"/>
                  <a:pt x="4536" y="375"/>
                </a:cubicBezTo>
                <a:cubicBezTo>
                  <a:pt x="4627" y="358"/>
                  <a:pt x="4730" y="321"/>
                  <a:pt x="4768" y="230"/>
                </a:cubicBezTo>
                <a:cubicBezTo>
                  <a:pt x="4780" y="201"/>
                  <a:pt x="4776" y="178"/>
                  <a:pt x="4778" y="148"/>
                </a:cubicBezTo>
                <a:cubicBezTo>
                  <a:pt x="4719" y="127"/>
                  <a:pt x="4653" y="123"/>
                  <a:pt x="4591" y="140"/>
                </a:cubicBezTo>
                <a:cubicBezTo>
                  <a:pt x="4484" y="167"/>
                  <a:pt x="4341" y="250"/>
                  <a:pt x="4310" y="365"/>
                </a:cubicBezTo>
                <a:cubicBezTo>
                  <a:pt x="4295" y="421"/>
                  <a:pt x="4308" y="465"/>
                  <a:pt x="4357" y="494"/>
                </a:cubicBezTo>
                <a:cubicBezTo>
                  <a:pt x="4428" y="536"/>
                  <a:pt x="4523" y="538"/>
                  <a:pt x="4602" y="542"/>
                </a:cubicBezTo>
                <a:cubicBezTo>
                  <a:pt x="4735" y="548"/>
                  <a:pt x="4873" y="552"/>
                  <a:pt x="5005" y="535"/>
                </a:cubicBezTo>
                <a:cubicBezTo>
                  <a:pt x="5020" y="533"/>
                  <a:pt x="5065" y="520"/>
                  <a:pt x="5080" y="521"/>
                </a:cubicBezTo>
                <a:cubicBezTo>
                  <a:pt x="5088" y="521"/>
                  <a:pt x="5095" y="527"/>
                  <a:pt x="5103" y="528"/>
                </a:cubicBezTo>
                <a:cubicBezTo>
                  <a:pt x="5108" y="529"/>
                  <a:pt x="5114" y="529"/>
                  <a:pt x="5119" y="53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90" name="Freeform 18"/>
          <p:cNvSpPr/>
          <p:nvPr/>
        </p:nvSpPr>
        <p:spPr>
          <a:xfrm>
            <a:off x="5506560" y="1201680"/>
            <a:ext cx="407160" cy="321120"/>
          </a:xfrm>
          <a:custGeom>
            <a:avLst/>
            <a:gdLst/>
            <a:ahLst/>
            <a:rect l="0" t="0" r="r" b="b"/>
            <a:pathLst>
              <a:path w="1131" h="892">
                <a:moveTo>
                  <a:pt x="88" y="336"/>
                </a:moveTo>
                <a:cubicBezTo>
                  <a:pt x="105" y="348"/>
                  <a:pt x="103" y="342"/>
                  <a:pt x="103" y="365"/>
                </a:cubicBezTo>
                <a:cubicBezTo>
                  <a:pt x="104" y="404"/>
                  <a:pt x="84" y="438"/>
                  <a:pt x="73" y="473"/>
                </a:cubicBezTo>
                <a:cubicBezTo>
                  <a:pt x="39" y="588"/>
                  <a:pt x="8" y="713"/>
                  <a:pt x="1" y="833"/>
                </a:cubicBezTo>
                <a:cubicBezTo>
                  <a:pt x="0" y="853"/>
                  <a:pt x="2" y="872"/>
                  <a:pt x="3" y="891"/>
                </a:cubicBezTo>
                <a:moveTo>
                  <a:pt x="40" y="25"/>
                </a:moveTo>
                <a:cubicBezTo>
                  <a:pt x="46" y="0"/>
                  <a:pt x="76" y="9"/>
                  <a:pt x="101" y="21"/>
                </a:cubicBezTo>
                <a:cubicBezTo>
                  <a:pt x="137" y="44"/>
                  <a:pt x="148" y="51"/>
                  <a:pt x="169" y="70"/>
                </a:cubicBezTo>
                <a:moveTo>
                  <a:pt x="486" y="103"/>
                </a:moveTo>
                <a:cubicBezTo>
                  <a:pt x="532" y="119"/>
                  <a:pt x="541" y="125"/>
                  <a:pt x="552" y="186"/>
                </a:cubicBezTo>
                <a:cubicBezTo>
                  <a:pt x="569" y="280"/>
                  <a:pt x="561" y="383"/>
                  <a:pt x="546" y="476"/>
                </a:cubicBezTo>
                <a:cubicBezTo>
                  <a:pt x="535" y="546"/>
                  <a:pt x="512" y="624"/>
                  <a:pt x="523" y="696"/>
                </a:cubicBezTo>
                <a:cubicBezTo>
                  <a:pt x="530" y="745"/>
                  <a:pt x="580" y="740"/>
                  <a:pt x="617" y="740"/>
                </a:cubicBezTo>
                <a:cubicBezTo>
                  <a:pt x="669" y="741"/>
                  <a:pt x="696" y="721"/>
                  <a:pt x="701" y="668"/>
                </a:cubicBezTo>
                <a:cubicBezTo>
                  <a:pt x="707" y="606"/>
                  <a:pt x="645" y="567"/>
                  <a:pt x="605" y="528"/>
                </a:cubicBezTo>
                <a:cubicBezTo>
                  <a:pt x="584" y="508"/>
                  <a:pt x="578" y="495"/>
                  <a:pt x="567" y="475"/>
                </a:cubicBezTo>
                <a:cubicBezTo>
                  <a:pt x="619" y="458"/>
                  <a:pt x="685" y="449"/>
                  <a:pt x="750" y="446"/>
                </a:cubicBezTo>
                <a:cubicBezTo>
                  <a:pt x="876" y="441"/>
                  <a:pt x="1003" y="443"/>
                  <a:pt x="1130" y="44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91" name="Freeform 19"/>
          <p:cNvSpPr/>
          <p:nvPr/>
        </p:nvSpPr>
        <p:spPr>
          <a:xfrm>
            <a:off x="1347840" y="1940040"/>
            <a:ext cx="986040" cy="300960"/>
          </a:xfrm>
          <a:custGeom>
            <a:avLst/>
            <a:gdLst/>
            <a:ahLst/>
            <a:rect l="0" t="0" r="r" b="b"/>
            <a:pathLst>
              <a:path w="2739" h="836">
                <a:moveTo>
                  <a:pt x="285" y="72"/>
                </a:moveTo>
                <a:cubicBezTo>
                  <a:pt x="274" y="53"/>
                  <a:pt x="264" y="35"/>
                  <a:pt x="256" y="15"/>
                </a:cubicBezTo>
                <a:cubicBezTo>
                  <a:pt x="262" y="86"/>
                  <a:pt x="284" y="154"/>
                  <a:pt x="295" y="225"/>
                </a:cubicBezTo>
                <a:cubicBezTo>
                  <a:pt x="312" y="338"/>
                  <a:pt x="313" y="450"/>
                  <a:pt x="313" y="564"/>
                </a:cubicBezTo>
                <a:cubicBezTo>
                  <a:pt x="313" y="605"/>
                  <a:pt x="308" y="649"/>
                  <a:pt x="314" y="690"/>
                </a:cubicBezTo>
                <a:cubicBezTo>
                  <a:pt x="315" y="691"/>
                  <a:pt x="315" y="693"/>
                  <a:pt x="316" y="694"/>
                </a:cubicBezTo>
                <a:moveTo>
                  <a:pt x="0" y="393"/>
                </a:moveTo>
                <a:cubicBezTo>
                  <a:pt x="77" y="367"/>
                  <a:pt x="162" y="344"/>
                  <a:pt x="245" y="328"/>
                </a:cubicBezTo>
                <a:cubicBezTo>
                  <a:pt x="435" y="291"/>
                  <a:pt x="639" y="279"/>
                  <a:pt x="821" y="207"/>
                </a:cubicBezTo>
                <a:cubicBezTo>
                  <a:pt x="889" y="180"/>
                  <a:pt x="937" y="145"/>
                  <a:pt x="961" y="76"/>
                </a:cubicBezTo>
                <a:cubicBezTo>
                  <a:pt x="968" y="55"/>
                  <a:pt x="966" y="15"/>
                  <a:pt x="967" y="0"/>
                </a:cubicBezTo>
                <a:cubicBezTo>
                  <a:pt x="966" y="108"/>
                  <a:pt x="927" y="268"/>
                  <a:pt x="976" y="367"/>
                </a:cubicBezTo>
                <a:cubicBezTo>
                  <a:pt x="999" y="414"/>
                  <a:pt x="1026" y="449"/>
                  <a:pt x="1083" y="444"/>
                </a:cubicBezTo>
                <a:cubicBezTo>
                  <a:pt x="1122" y="441"/>
                  <a:pt x="1141" y="359"/>
                  <a:pt x="1152" y="331"/>
                </a:cubicBezTo>
                <a:cubicBezTo>
                  <a:pt x="1164" y="300"/>
                  <a:pt x="1179" y="276"/>
                  <a:pt x="1192" y="250"/>
                </a:cubicBezTo>
                <a:cubicBezTo>
                  <a:pt x="1238" y="264"/>
                  <a:pt x="1254" y="275"/>
                  <a:pt x="1298" y="303"/>
                </a:cubicBezTo>
                <a:cubicBezTo>
                  <a:pt x="1388" y="361"/>
                  <a:pt x="1518" y="395"/>
                  <a:pt x="1620" y="351"/>
                </a:cubicBezTo>
                <a:cubicBezTo>
                  <a:pt x="1698" y="317"/>
                  <a:pt x="1719" y="237"/>
                  <a:pt x="1820" y="255"/>
                </a:cubicBezTo>
                <a:cubicBezTo>
                  <a:pt x="1904" y="270"/>
                  <a:pt x="1969" y="301"/>
                  <a:pt x="2057" y="303"/>
                </a:cubicBezTo>
                <a:cubicBezTo>
                  <a:pt x="2118" y="305"/>
                  <a:pt x="2245" y="286"/>
                  <a:pt x="2271" y="217"/>
                </a:cubicBezTo>
                <a:cubicBezTo>
                  <a:pt x="2284" y="181"/>
                  <a:pt x="2270" y="156"/>
                  <a:pt x="2241" y="135"/>
                </a:cubicBezTo>
                <a:cubicBezTo>
                  <a:pt x="2202" y="107"/>
                  <a:pt x="2135" y="102"/>
                  <a:pt x="2089" y="110"/>
                </a:cubicBezTo>
                <a:cubicBezTo>
                  <a:pt x="1961" y="133"/>
                  <a:pt x="1892" y="372"/>
                  <a:pt x="1995" y="450"/>
                </a:cubicBezTo>
                <a:cubicBezTo>
                  <a:pt x="2069" y="506"/>
                  <a:pt x="2197" y="496"/>
                  <a:pt x="2282" y="478"/>
                </a:cubicBezTo>
                <a:cubicBezTo>
                  <a:pt x="2338" y="461"/>
                  <a:pt x="2356" y="456"/>
                  <a:pt x="2392" y="440"/>
                </a:cubicBezTo>
                <a:moveTo>
                  <a:pt x="2480" y="127"/>
                </a:moveTo>
                <a:cubicBezTo>
                  <a:pt x="2467" y="142"/>
                  <a:pt x="2471" y="113"/>
                  <a:pt x="2468" y="153"/>
                </a:cubicBezTo>
                <a:cubicBezTo>
                  <a:pt x="2465" y="198"/>
                  <a:pt x="2466" y="239"/>
                  <a:pt x="2501" y="271"/>
                </a:cubicBezTo>
                <a:cubicBezTo>
                  <a:pt x="2520" y="289"/>
                  <a:pt x="2555" y="294"/>
                  <a:pt x="2580" y="288"/>
                </a:cubicBezTo>
                <a:cubicBezTo>
                  <a:pt x="2622" y="278"/>
                  <a:pt x="2644" y="242"/>
                  <a:pt x="2656" y="204"/>
                </a:cubicBezTo>
                <a:cubicBezTo>
                  <a:pt x="2668" y="166"/>
                  <a:pt x="2663" y="123"/>
                  <a:pt x="2663" y="83"/>
                </a:cubicBezTo>
                <a:cubicBezTo>
                  <a:pt x="2663" y="82"/>
                  <a:pt x="2663" y="81"/>
                  <a:pt x="2663" y="80"/>
                </a:cubicBezTo>
                <a:cubicBezTo>
                  <a:pt x="2667" y="116"/>
                  <a:pt x="2670" y="165"/>
                  <a:pt x="2671" y="204"/>
                </a:cubicBezTo>
                <a:cubicBezTo>
                  <a:pt x="2673" y="361"/>
                  <a:pt x="2660" y="522"/>
                  <a:pt x="2678" y="678"/>
                </a:cubicBezTo>
                <a:cubicBezTo>
                  <a:pt x="2682" y="710"/>
                  <a:pt x="2686" y="795"/>
                  <a:pt x="2714" y="820"/>
                </a:cubicBezTo>
                <a:cubicBezTo>
                  <a:pt x="2723" y="831"/>
                  <a:pt x="2726" y="835"/>
                  <a:pt x="2738" y="831"/>
                </a:cubicBezTo>
                <a:moveTo>
                  <a:pt x="762" y="159"/>
                </a:moveTo>
                <a:cubicBezTo>
                  <a:pt x="616" y="177"/>
                  <a:pt x="502" y="199"/>
                  <a:pt x="376" y="274"/>
                </a:cubicBezTo>
                <a:cubicBezTo>
                  <a:pt x="320" y="307"/>
                  <a:pt x="239" y="344"/>
                  <a:pt x="197" y="395"/>
                </a:cubicBezTo>
                <a:cubicBezTo>
                  <a:pt x="188" y="406"/>
                  <a:pt x="194" y="415"/>
                  <a:pt x="189" y="422"/>
                </a:cubicBezTo>
                <a:cubicBezTo>
                  <a:pt x="266" y="422"/>
                  <a:pt x="322" y="407"/>
                  <a:pt x="395" y="382"/>
                </a:cubicBezTo>
                <a:cubicBezTo>
                  <a:pt x="453" y="362"/>
                  <a:pt x="511" y="342"/>
                  <a:pt x="560" y="306"/>
                </a:cubicBezTo>
                <a:cubicBezTo>
                  <a:pt x="560" y="301"/>
                  <a:pt x="560" y="300"/>
                  <a:pt x="560" y="297"/>
                </a:cubicBezTo>
                <a:cubicBezTo>
                  <a:pt x="531" y="301"/>
                  <a:pt x="503" y="287"/>
                  <a:pt x="476" y="307"/>
                </a:cubicBezTo>
                <a:cubicBezTo>
                  <a:pt x="444" y="331"/>
                  <a:pt x="454" y="350"/>
                  <a:pt x="438" y="381"/>
                </a:cubicBezTo>
                <a:cubicBezTo>
                  <a:pt x="459" y="438"/>
                  <a:pt x="455" y="455"/>
                  <a:pt x="530" y="467"/>
                </a:cubicBezTo>
                <a:cubicBezTo>
                  <a:pt x="647" y="486"/>
                  <a:pt x="754" y="457"/>
                  <a:pt x="862" y="417"/>
                </a:cubicBezTo>
                <a:cubicBezTo>
                  <a:pt x="923" y="395"/>
                  <a:pt x="1021" y="369"/>
                  <a:pt x="1058" y="309"/>
                </a:cubicBezTo>
                <a:cubicBezTo>
                  <a:pt x="1058" y="286"/>
                  <a:pt x="1058" y="279"/>
                  <a:pt x="1058" y="264"/>
                </a:cubicBezTo>
                <a:cubicBezTo>
                  <a:pt x="974" y="235"/>
                  <a:pt x="898" y="211"/>
                  <a:pt x="806" y="245"/>
                </a:cubicBezTo>
                <a:cubicBezTo>
                  <a:pt x="711" y="280"/>
                  <a:pt x="683" y="332"/>
                  <a:pt x="657" y="415"/>
                </a:cubicBezTo>
                <a:cubicBezTo>
                  <a:pt x="724" y="451"/>
                  <a:pt x="761" y="464"/>
                  <a:pt x="851" y="460"/>
                </a:cubicBezTo>
                <a:cubicBezTo>
                  <a:pt x="993" y="454"/>
                  <a:pt x="1132" y="395"/>
                  <a:pt x="1259" y="333"/>
                </a:cubicBezTo>
                <a:cubicBezTo>
                  <a:pt x="1326" y="300"/>
                  <a:pt x="1340" y="286"/>
                  <a:pt x="1367" y="230"/>
                </a:cubicBezTo>
                <a:cubicBezTo>
                  <a:pt x="1310" y="210"/>
                  <a:pt x="1267" y="194"/>
                  <a:pt x="1201" y="200"/>
                </a:cubicBezTo>
                <a:cubicBezTo>
                  <a:pt x="1120" y="208"/>
                  <a:pt x="1108" y="240"/>
                  <a:pt x="1074" y="296"/>
                </a:cubicBezTo>
                <a:cubicBezTo>
                  <a:pt x="1115" y="318"/>
                  <a:pt x="1153" y="324"/>
                  <a:pt x="1217" y="323"/>
                </a:cubicBezTo>
                <a:cubicBezTo>
                  <a:pt x="1323" y="321"/>
                  <a:pt x="1426" y="293"/>
                  <a:pt x="1526" y="261"/>
                </a:cubicBezTo>
                <a:cubicBezTo>
                  <a:pt x="1586" y="242"/>
                  <a:pt x="1644" y="216"/>
                  <a:pt x="1701" y="190"/>
                </a:cubicBezTo>
                <a:cubicBezTo>
                  <a:pt x="1689" y="189"/>
                  <a:pt x="1648" y="182"/>
                  <a:pt x="1622" y="192"/>
                </a:cubicBezTo>
                <a:cubicBezTo>
                  <a:pt x="1549" y="218"/>
                  <a:pt x="1495" y="273"/>
                  <a:pt x="1471" y="344"/>
                </a:cubicBezTo>
                <a:cubicBezTo>
                  <a:pt x="1471" y="353"/>
                  <a:pt x="1471" y="361"/>
                  <a:pt x="1471" y="370"/>
                </a:cubicBezTo>
                <a:cubicBezTo>
                  <a:pt x="1515" y="392"/>
                  <a:pt x="1545" y="399"/>
                  <a:pt x="1607" y="397"/>
                </a:cubicBezTo>
                <a:cubicBezTo>
                  <a:pt x="1727" y="393"/>
                  <a:pt x="1846" y="356"/>
                  <a:pt x="1954" y="304"/>
                </a:cubicBezTo>
                <a:cubicBezTo>
                  <a:pt x="2010" y="277"/>
                  <a:pt x="2047" y="253"/>
                  <a:pt x="2075" y="200"/>
                </a:cubicBezTo>
                <a:cubicBezTo>
                  <a:pt x="2075" y="195"/>
                  <a:pt x="2075" y="191"/>
                  <a:pt x="2075" y="186"/>
                </a:cubicBezTo>
                <a:cubicBezTo>
                  <a:pt x="2004" y="184"/>
                  <a:pt x="1954" y="183"/>
                  <a:pt x="1885" y="213"/>
                </a:cubicBezTo>
                <a:cubicBezTo>
                  <a:pt x="1809" y="247"/>
                  <a:pt x="1755" y="287"/>
                  <a:pt x="1719" y="358"/>
                </a:cubicBezTo>
                <a:cubicBezTo>
                  <a:pt x="1719" y="367"/>
                  <a:pt x="1719" y="376"/>
                  <a:pt x="1719" y="385"/>
                </a:cubicBezTo>
                <a:cubicBezTo>
                  <a:pt x="1788" y="408"/>
                  <a:pt x="1842" y="422"/>
                  <a:pt x="1924" y="415"/>
                </a:cubicBezTo>
                <a:cubicBezTo>
                  <a:pt x="2038" y="408"/>
                  <a:pt x="2149" y="367"/>
                  <a:pt x="2254" y="323"/>
                </a:cubicBezTo>
                <a:cubicBezTo>
                  <a:pt x="2321" y="295"/>
                  <a:pt x="2376" y="274"/>
                  <a:pt x="2417" y="215"/>
                </a:cubicBezTo>
                <a:cubicBezTo>
                  <a:pt x="2417" y="211"/>
                  <a:pt x="2417" y="206"/>
                  <a:pt x="2417" y="202"/>
                </a:cubicBezTo>
                <a:cubicBezTo>
                  <a:pt x="2344" y="200"/>
                  <a:pt x="2291" y="198"/>
                  <a:pt x="2221" y="228"/>
                </a:cubicBezTo>
                <a:cubicBezTo>
                  <a:pt x="2146" y="260"/>
                  <a:pt x="2086" y="299"/>
                  <a:pt x="2062" y="375"/>
                </a:cubicBezTo>
                <a:cubicBezTo>
                  <a:pt x="2062" y="381"/>
                  <a:pt x="2062" y="386"/>
                  <a:pt x="2062" y="392"/>
                </a:cubicBezTo>
                <a:cubicBezTo>
                  <a:pt x="2104" y="399"/>
                  <a:pt x="2141" y="409"/>
                  <a:pt x="2186" y="405"/>
                </a:cubicBezTo>
                <a:cubicBezTo>
                  <a:pt x="2233" y="401"/>
                  <a:pt x="2267" y="385"/>
                  <a:pt x="2310" y="37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92" name="Freeform 20"/>
          <p:cNvSpPr/>
          <p:nvPr/>
        </p:nvSpPr>
        <p:spPr>
          <a:xfrm>
            <a:off x="2682720" y="1801800"/>
            <a:ext cx="1578600" cy="280440"/>
          </a:xfrm>
          <a:custGeom>
            <a:avLst/>
            <a:gdLst/>
            <a:ahLst/>
            <a:rect l="0" t="0" r="r" b="b"/>
            <a:pathLst>
              <a:path w="4385" h="779">
                <a:moveTo>
                  <a:pt x="318" y="457"/>
                </a:moveTo>
                <a:cubicBezTo>
                  <a:pt x="277" y="454"/>
                  <a:pt x="240" y="440"/>
                  <a:pt x="198" y="438"/>
                </a:cubicBezTo>
                <a:cubicBezTo>
                  <a:pt x="156" y="436"/>
                  <a:pt x="143" y="450"/>
                  <a:pt x="115" y="482"/>
                </a:cubicBezTo>
                <a:cubicBezTo>
                  <a:pt x="71" y="533"/>
                  <a:pt x="22" y="597"/>
                  <a:pt x="9" y="665"/>
                </a:cubicBezTo>
                <a:cubicBezTo>
                  <a:pt x="5" y="683"/>
                  <a:pt x="0" y="746"/>
                  <a:pt x="18" y="760"/>
                </a:cubicBezTo>
                <a:cubicBezTo>
                  <a:pt x="41" y="778"/>
                  <a:pt x="102" y="773"/>
                  <a:pt x="127" y="766"/>
                </a:cubicBezTo>
                <a:cubicBezTo>
                  <a:pt x="192" y="748"/>
                  <a:pt x="260" y="707"/>
                  <a:pt x="291" y="646"/>
                </a:cubicBezTo>
                <a:cubicBezTo>
                  <a:pt x="303" y="622"/>
                  <a:pt x="305" y="595"/>
                  <a:pt x="307" y="570"/>
                </a:cubicBezTo>
                <a:cubicBezTo>
                  <a:pt x="307" y="568"/>
                  <a:pt x="307" y="567"/>
                  <a:pt x="307" y="565"/>
                </a:cubicBezTo>
                <a:cubicBezTo>
                  <a:pt x="307" y="612"/>
                  <a:pt x="309" y="654"/>
                  <a:pt x="360" y="676"/>
                </a:cubicBezTo>
                <a:cubicBezTo>
                  <a:pt x="408" y="697"/>
                  <a:pt x="487" y="687"/>
                  <a:pt x="535" y="673"/>
                </a:cubicBezTo>
                <a:cubicBezTo>
                  <a:pt x="597" y="654"/>
                  <a:pt x="658" y="610"/>
                  <a:pt x="689" y="553"/>
                </a:cubicBezTo>
                <a:cubicBezTo>
                  <a:pt x="721" y="494"/>
                  <a:pt x="722" y="390"/>
                  <a:pt x="710" y="326"/>
                </a:cubicBezTo>
                <a:cubicBezTo>
                  <a:pt x="702" y="282"/>
                  <a:pt x="683" y="237"/>
                  <a:pt x="669" y="195"/>
                </a:cubicBezTo>
                <a:cubicBezTo>
                  <a:pt x="664" y="206"/>
                  <a:pt x="648" y="250"/>
                  <a:pt x="644" y="271"/>
                </a:cubicBezTo>
                <a:cubicBezTo>
                  <a:pt x="629" y="356"/>
                  <a:pt x="619" y="454"/>
                  <a:pt x="638" y="540"/>
                </a:cubicBezTo>
                <a:cubicBezTo>
                  <a:pt x="652" y="603"/>
                  <a:pt x="689" y="671"/>
                  <a:pt x="735" y="718"/>
                </a:cubicBezTo>
                <a:cubicBezTo>
                  <a:pt x="761" y="744"/>
                  <a:pt x="782" y="748"/>
                  <a:pt x="816" y="751"/>
                </a:cubicBezTo>
                <a:cubicBezTo>
                  <a:pt x="821" y="751"/>
                  <a:pt x="826" y="751"/>
                  <a:pt x="831" y="751"/>
                </a:cubicBezTo>
                <a:moveTo>
                  <a:pt x="659" y="571"/>
                </a:moveTo>
                <a:cubicBezTo>
                  <a:pt x="856" y="571"/>
                  <a:pt x="1058" y="577"/>
                  <a:pt x="1254" y="548"/>
                </a:cubicBezTo>
                <a:cubicBezTo>
                  <a:pt x="1277" y="543"/>
                  <a:pt x="1300" y="539"/>
                  <a:pt x="1323" y="534"/>
                </a:cubicBezTo>
                <a:moveTo>
                  <a:pt x="2058" y="165"/>
                </a:moveTo>
                <a:cubicBezTo>
                  <a:pt x="2036" y="172"/>
                  <a:pt x="2043" y="171"/>
                  <a:pt x="2043" y="202"/>
                </a:cubicBezTo>
                <a:cubicBezTo>
                  <a:pt x="2043" y="265"/>
                  <a:pt x="2045" y="328"/>
                  <a:pt x="2045" y="390"/>
                </a:cubicBezTo>
                <a:cubicBezTo>
                  <a:pt x="2045" y="461"/>
                  <a:pt x="2028" y="555"/>
                  <a:pt x="2055" y="621"/>
                </a:cubicBezTo>
                <a:cubicBezTo>
                  <a:pt x="2071" y="661"/>
                  <a:pt x="2098" y="668"/>
                  <a:pt x="2136" y="669"/>
                </a:cubicBezTo>
                <a:cubicBezTo>
                  <a:pt x="2190" y="671"/>
                  <a:pt x="2215" y="646"/>
                  <a:pt x="2255" y="613"/>
                </a:cubicBezTo>
                <a:moveTo>
                  <a:pt x="2358" y="349"/>
                </a:moveTo>
                <a:cubicBezTo>
                  <a:pt x="2364" y="355"/>
                  <a:pt x="2375" y="367"/>
                  <a:pt x="2382" y="377"/>
                </a:cubicBezTo>
                <a:cubicBezTo>
                  <a:pt x="2397" y="399"/>
                  <a:pt x="2419" y="422"/>
                  <a:pt x="2446" y="432"/>
                </a:cubicBezTo>
                <a:cubicBezTo>
                  <a:pt x="2475" y="442"/>
                  <a:pt x="2532" y="444"/>
                  <a:pt x="2561" y="434"/>
                </a:cubicBezTo>
                <a:cubicBezTo>
                  <a:pt x="2598" y="422"/>
                  <a:pt x="2641" y="389"/>
                  <a:pt x="2649" y="350"/>
                </a:cubicBezTo>
                <a:cubicBezTo>
                  <a:pt x="2659" y="303"/>
                  <a:pt x="2634" y="281"/>
                  <a:pt x="2588" y="275"/>
                </a:cubicBezTo>
                <a:cubicBezTo>
                  <a:pt x="2503" y="264"/>
                  <a:pt x="2435" y="288"/>
                  <a:pt x="2364" y="335"/>
                </a:cubicBezTo>
                <a:cubicBezTo>
                  <a:pt x="2312" y="370"/>
                  <a:pt x="2257" y="418"/>
                  <a:pt x="2264" y="486"/>
                </a:cubicBezTo>
                <a:cubicBezTo>
                  <a:pt x="2271" y="549"/>
                  <a:pt x="2378" y="552"/>
                  <a:pt x="2424" y="555"/>
                </a:cubicBezTo>
                <a:cubicBezTo>
                  <a:pt x="2549" y="562"/>
                  <a:pt x="2669" y="549"/>
                  <a:pt x="2792" y="531"/>
                </a:cubicBezTo>
                <a:moveTo>
                  <a:pt x="3265" y="307"/>
                </a:moveTo>
                <a:cubicBezTo>
                  <a:pt x="3245" y="262"/>
                  <a:pt x="3249" y="267"/>
                  <a:pt x="3183" y="268"/>
                </a:cubicBezTo>
                <a:cubicBezTo>
                  <a:pt x="3109" y="269"/>
                  <a:pt x="3037" y="297"/>
                  <a:pt x="2978" y="342"/>
                </a:cubicBezTo>
                <a:cubicBezTo>
                  <a:pt x="2945" y="367"/>
                  <a:pt x="2955" y="377"/>
                  <a:pt x="2944" y="407"/>
                </a:cubicBezTo>
                <a:cubicBezTo>
                  <a:pt x="2984" y="425"/>
                  <a:pt x="3021" y="434"/>
                  <a:pt x="3077" y="431"/>
                </a:cubicBezTo>
                <a:cubicBezTo>
                  <a:pt x="3144" y="427"/>
                  <a:pt x="3203" y="407"/>
                  <a:pt x="3248" y="357"/>
                </a:cubicBezTo>
                <a:cubicBezTo>
                  <a:pt x="3269" y="334"/>
                  <a:pt x="3265" y="319"/>
                  <a:pt x="3273" y="293"/>
                </a:cubicBezTo>
                <a:cubicBezTo>
                  <a:pt x="3264" y="289"/>
                  <a:pt x="3268" y="268"/>
                  <a:pt x="3238" y="287"/>
                </a:cubicBezTo>
                <a:cubicBezTo>
                  <a:pt x="3212" y="303"/>
                  <a:pt x="3187" y="348"/>
                  <a:pt x="3196" y="380"/>
                </a:cubicBezTo>
                <a:cubicBezTo>
                  <a:pt x="3209" y="422"/>
                  <a:pt x="3281" y="414"/>
                  <a:pt x="3313" y="414"/>
                </a:cubicBezTo>
                <a:cubicBezTo>
                  <a:pt x="3411" y="415"/>
                  <a:pt x="3481" y="369"/>
                  <a:pt x="3484" y="268"/>
                </a:cubicBezTo>
                <a:cubicBezTo>
                  <a:pt x="3485" y="227"/>
                  <a:pt x="3478" y="195"/>
                  <a:pt x="3460" y="159"/>
                </a:cubicBezTo>
                <a:cubicBezTo>
                  <a:pt x="3456" y="150"/>
                  <a:pt x="3456" y="149"/>
                  <a:pt x="3452" y="145"/>
                </a:cubicBezTo>
                <a:cubicBezTo>
                  <a:pt x="3477" y="191"/>
                  <a:pt x="3501" y="225"/>
                  <a:pt x="3546" y="263"/>
                </a:cubicBezTo>
                <a:cubicBezTo>
                  <a:pt x="3624" y="328"/>
                  <a:pt x="3721" y="381"/>
                  <a:pt x="3784" y="462"/>
                </a:cubicBezTo>
                <a:cubicBezTo>
                  <a:pt x="3803" y="487"/>
                  <a:pt x="3797" y="500"/>
                  <a:pt x="3802" y="527"/>
                </a:cubicBezTo>
                <a:cubicBezTo>
                  <a:pt x="3757" y="545"/>
                  <a:pt x="3708" y="549"/>
                  <a:pt x="3659" y="543"/>
                </a:cubicBezTo>
                <a:cubicBezTo>
                  <a:pt x="3589" y="534"/>
                  <a:pt x="3558" y="500"/>
                  <a:pt x="3527" y="444"/>
                </a:cubicBezTo>
                <a:moveTo>
                  <a:pt x="3824" y="0"/>
                </a:moveTo>
                <a:cubicBezTo>
                  <a:pt x="3824" y="57"/>
                  <a:pt x="3825" y="114"/>
                  <a:pt x="3833" y="170"/>
                </a:cubicBezTo>
                <a:cubicBezTo>
                  <a:pt x="3847" y="265"/>
                  <a:pt x="3876" y="359"/>
                  <a:pt x="3918" y="445"/>
                </a:cubicBezTo>
                <a:cubicBezTo>
                  <a:pt x="3929" y="469"/>
                  <a:pt x="3949" y="512"/>
                  <a:pt x="3978" y="521"/>
                </a:cubicBezTo>
                <a:cubicBezTo>
                  <a:pt x="3984" y="521"/>
                  <a:pt x="3986" y="521"/>
                  <a:pt x="3990" y="521"/>
                </a:cubicBezTo>
                <a:moveTo>
                  <a:pt x="3757" y="346"/>
                </a:moveTo>
                <a:cubicBezTo>
                  <a:pt x="3794" y="344"/>
                  <a:pt x="3846" y="344"/>
                  <a:pt x="3885" y="344"/>
                </a:cubicBezTo>
                <a:cubicBezTo>
                  <a:pt x="4052" y="343"/>
                  <a:pt x="4218" y="338"/>
                  <a:pt x="4384" y="32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93" name="Freeform 21"/>
          <p:cNvSpPr/>
          <p:nvPr/>
        </p:nvSpPr>
        <p:spPr>
          <a:xfrm>
            <a:off x="4541760" y="1627200"/>
            <a:ext cx="1986120" cy="329040"/>
          </a:xfrm>
          <a:custGeom>
            <a:avLst/>
            <a:gdLst/>
            <a:ahLst/>
            <a:rect l="0" t="0" r="r" b="b"/>
            <a:pathLst>
              <a:path w="5517" h="914">
                <a:moveTo>
                  <a:pt x="243" y="644"/>
                </a:moveTo>
                <a:cubicBezTo>
                  <a:pt x="241" y="625"/>
                  <a:pt x="224" y="629"/>
                  <a:pt x="185" y="648"/>
                </a:cubicBezTo>
                <a:cubicBezTo>
                  <a:pt x="129" y="675"/>
                  <a:pt x="60" y="719"/>
                  <a:pt x="26" y="774"/>
                </a:cubicBezTo>
                <a:cubicBezTo>
                  <a:pt x="0" y="816"/>
                  <a:pt x="14" y="853"/>
                  <a:pt x="59" y="869"/>
                </a:cubicBezTo>
                <a:cubicBezTo>
                  <a:pt x="119" y="890"/>
                  <a:pt x="215" y="892"/>
                  <a:pt x="277" y="882"/>
                </a:cubicBezTo>
                <a:cubicBezTo>
                  <a:pt x="337" y="872"/>
                  <a:pt x="383" y="832"/>
                  <a:pt x="392" y="772"/>
                </a:cubicBezTo>
                <a:cubicBezTo>
                  <a:pt x="401" y="711"/>
                  <a:pt x="386" y="662"/>
                  <a:pt x="344" y="619"/>
                </a:cubicBezTo>
                <a:cubicBezTo>
                  <a:pt x="329" y="604"/>
                  <a:pt x="275" y="572"/>
                  <a:pt x="252" y="592"/>
                </a:cubicBezTo>
                <a:cubicBezTo>
                  <a:pt x="249" y="598"/>
                  <a:pt x="246" y="605"/>
                  <a:pt x="243" y="611"/>
                </a:cubicBezTo>
                <a:cubicBezTo>
                  <a:pt x="243" y="665"/>
                  <a:pt x="254" y="663"/>
                  <a:pt x="305" y="681"/>
                </a:cubicBezTo>
                <a:moveTo>
                  <a:pt x="549" y="602"/>
                </a:moveTo>
                <a:cubicBezTo>
                  <a:pt x="586" y="558"/>
                  <a:pt x="622" y="530"/>
                  <a:pt x="683" y="536"/>
                </a:cubicBezTo>
                <a:cubicBezTo>
                  <a:pt x="744" y="542"/>
                  <a:pt x="787" y="599"/>
                  <a:pt x="810" y="651"/>
                </a:cubicBezTo>
                <a:cubicBezTo>
                  <a:pt x="836" y="710"/>
                  <a:pt x="840" y="778"/>
                  <a:pt x="838" y="841"/>
                </a:cubicBezTo>
                <a:cubicBezTo>
                  <a:pt x="838" y="845"/>
                  <a:pt x="837" y="851"/>
                  <a:pt x="837" y="855"/>
                </a:cubicBezTo>
                <a:cubicBezTo>
                  <a:pt x="801" y="863"/>
                  <a:pt x="782" y="865"/>
                  <a:pt x="756" y="834"/>
                </a:cubicBezTo>
                <a:cubicBezTo>
                  <a:pt x="715" y="788"/>
                  <a:pt x="717" y="722"/>
                  <a:pt x="719" y="663"/>
                </a:cubicBezTo>
                <a:cubicBezTo>
                  <a:pt x="721" y="605"/>
                  <a:pt x="747" y="551"/>
                  <a:pt x="796" y="517"/>
                </a:cubicBezTo>
                <a:cubicBezTo>
                  <a:pt x="835" y="490"/>
                  <a:pt x="893" y="489"/>
                  <a:pt x="932" y="515"/>
                </a:cubicBezTo>
                <a:cubicBezTo>
                  <a:pt x="1000" y="560"/>
                  <a:pt x="1038" y="643"/>
                  <a:pt x="1068" y="716"/>
                </a:cubicBezTo>
                <a:cubicBezTo>
                  <a:pt x="1079" y="743"/>
                  <a:pt x="1084" y="779"/>
                  <a:pt x="1111" y="792"/>
                </a:cubicBezTo>
                <a:cubicBezTo>
                  <a:pt x="1135" y="792"/>
                  <a:pt x="1145" y="792"/>
                  <a:pt x="1162" y="792"/>
                </a:cubicBezTo>
                <a:moveTo>
                  <a:pt x="1366" y="626"/>
                </a:moveTo>
                <a:cubicBezTo>
                  <a:pt x="1376" y="593"/>
                  <a:pt x="1381" y="558"/>
                  <a:pt x="1405" y="532"/>
                </a:cubicBezTo>
                <a:cubicBezTo>
                  <a:pt x="1407" y="532"/>
                  <a:pt x="1410" y="532"/>
                  <a:pt x="1412" y="532"/>
                </a:cubicBezTo>
                <a:cubicBezTo>
                  <a:pt x="1430" y="548"/>
                  <a:pt x="1441" y="571"/>
                  <a:pt x="1457" y="595"/>
                </a:cubicBezTo>
                <a:cubicBezTo>
                  <a:pt x="1487" y="638"/>
                  <a:pt x="1527" y="656"/>
                  <a:pt x="1579" y="660"/>
                </a:cubicBezTo>
                <a:cubicBezTo>
                  <a:pt x="1638" y="665"/>
                  <a:pt x="1696" y="664"/>
                  <a:pt x="1743" y="622"/>
                </a:cubicBezTo>
                <a:cubicBezTo>
                  <a:pt x="1765" y="603"/>
                  <a:pt x="1786" y="551"/>
                  <a:pt x="1757" y="528"/>
                </a:cubicBezTo>
                <a:cubicBezTo>
                  <a:pt x="1716" y="495"/>
                  <a:pt x="1641" y="509"/>
                  <a:pt x="1603" y="535"/>
                </a:cubicBezTo>
                <a:cubicBezTo>
                  <a:pt x="1548" y="572"/>
                  <a:pt x="1506" y="637"/>
                  <a:pt x="1497" y="703"/>
                </a:cubicBezTo>
                <a:cubicBezTo>
                  <a:pt x="1488" y="771"/>
                  <a:pt x="1525" y="806"/>
                  <a:pt x="1581" y="836"/>
                </a:cubicBezTo>
                <a:cubicBezTo>
                  <a:pt x="1661" y="879"/>
                  <a:pt x="1754" y="879"/>
                  <a:pt x="1842" y="885"/>
                </a:cubicBezTo>
                <a:moveTo>
                  <a:pt x="2428" y="357"/>
                </a:moveTo>
                <a:cubicBezTo>
                  <a:pt x="2418" y="358"/>
                  <a:pt x="2450" y="296"/>
                  <a:pt x="2410" y="381"/>
                </a:cubicBezTo>
                <a:cubicBezTo>
                  <a:pt x="2380" y="444"/>
                  <a:pt x="2353" y="507"/>
                  <a:pt x="2348" y="577"/>
                </a:cubicBezTo>
                <a:cubicBezTo>
                  <a:pt x="2343" y="638"/>
                  <a:pt x="2374" y="658"/>
                  <a:pt x="2432" y="664"/>
                </a:cubicBezTo>
                <a:cubicBezTo>
                  <a:pt x="2503" y="671"/>
                  <a:pt x="2569" y="662"/>
                  <a:pt x="2625" y="614"/>
                </a:cubicBezTo>
                <a:cubicBezTo>
                  <a:pt x="2666" y="578"/>
                  <a:pt x="2686" y="509"/>
                  <a:pt x="2664" y="457"/>
                </a:cubicBezTo>
                <a:cubicBezTo>
                  <a:pt x="2637" y="391"/>
                  <a:pt x="2566" y="372"/>
                  <a:pt x="2503" y="368"/>
                </a:cubicBezTo>
                <a:cubicBezTo>
                  <a:pt x="2441" y="364"/>
                  <a:pt x="2419" y="386"/>
                  <a:pt x="2403" y="440"/>
                </a:cubicBezTo>
                <a:cubicBezTo>
                  <a:pt x="2404" y="448"/>
                  <a:pt x="2405" y="455"/>
                  <a:pt x="2406" y="464"/>
                </a:cubicBezTo>
                <a:cubicBezTo>
                  <a:pt x="2489" y="498"/>
                  <a:pt x="2563" y="506"/>
                  <a:pt x="2653" y="508"/>
                </a:cubicBezTo>
                <a:cubicBezTo>
                  <a:pt x="2726" y="509"/>
                  <a:pt x="2814" y="511"/>
                  <a:pt x="2866" y="449"/>
                </a:cubicBezTo>
                <a:cubicBezTo>
                  <a:pt x="2903" y="405"/>
                  <a:pt x="2895" y="297"/>
                  <a:pt x="2886" y="246"/>
                </a:cubicBezTo>
                <a:cubicBezTo>
                  <a:pt x="2878" y="203"/>
                  <a:pt x="2859" y="171"/>
                  <a:pt x="2837" y="137"/>
                </a:cubicBezTo>
                <a:cubicBezTo>
                  <a:pt x="2800" y="172"/>
                  <a:pt x="2781" y="206"/>
                  <a:pt x="2766" y="267"/>
                </a:cubicBezTo>
                <a:cubicBezTo>
                  <a:pt x="2744" y="364"/>
                  <a:pt x="2741" y="477"/>
                  <a:pt x="2765" y="573"/>
                </a:cubicBezTo>
                <a:cubicBezTo>
                  <a:pt x="2784" y="655"/>
                  <a:pt x="2821" y="734"/>
                  <a:pt x="2863" y="806"/>
                </a:cubicBezTo>
                <a:cubicBezTo>
                  <a:pt x="2893" y="858"/>
                  <a:pt x="2926" y="908"/>
                  <a:pt x="2989" y="913"/>
                </a:cubicBezTo>
                <a:cubicBezTo>
                  <a:pt x="3005" y="913"/>
                  <a:pt x="3010" y="913"/>
                  <a:pt x="3019" y="907"/>
                </a:cubicBezTo>
                <a:cubicBezTo>
                  <a:pt x="3033" y="842"/>
                  <a:pt x="3044" y="789"/>
                  <a:pt x="3018" y="724"/>
                </a:cubicBezTo>
                <a:cubicBezTo>
                  <a:pt x="2998" y="673"/>
                  <a:pt x="2964" y="628"/>
                  <a:pt x="2940" y="580"/>
                </a:cubicBezTo>
                <a:cubicBezTo>
                  <a:pt x="2938" y="577"/>
                  <a:pt x="2937" y="573"/>
                  <a:pt x="2936" y="570"/>
                </a:cubicBezTo>
                <a:cubicBezTo>
                  <a:pt x="2992" y="558"/>
                  <a:pt x="3046" y="551"/>
                  <a:pt x="3103" y="546"/>
                </a:cubicBezTo>
                <a:cubicBezTo>
                  <a:pt x="3189" y="538"/>
                  <a:pt x="3269" y="526"/>
                  <a:pt x="3353" y="509"/>
                </a:cubicBezTo>
                <a:moveTo>
                  <a:pt x="3895" y="76"/>
                </a:moveTo>
                <a:cubicBezTo>
                  <a:pt x="3902" y="111"/>
                  <a:pt x="3918" y="131"/>
                  <a:pt x="3932" y="165"/>
                </a:cubicBezTo>
                <a:cubicBezTo>
                  <a:pt x="3971" y="262"/>
                  <a:pt x="3998" y="362"/>
                  <a:pt x="4011" y="465"/>
                </a:cubicBezTo>
                <a:cubicBezTo>
                  <a:pt x="4019" y="529"/>
                  <a:pt x="4019" y="597"/>
                  <a:pt x="4016" y="661"/>
                </a:cubicBezTo>
                <a:cubicBezTo>
                  <a:pt x="4015" y="690"/>
                  <a:pt x="4011" y="679"/>
                  <a:pt x="4002" y="691"/>
                </a:cubicBezTo>
                <a:moveTo>
                  <a:pt x="3725" y="386"/>
                </a:moveTo>
                <a:cubicBezTo>
                  <a:pt x="3767" y="369"/>
                  <a:pt x="3829" y="360"/>
                  <a:pt x="3883" y="353"/>
                </a:cubicBezTo>
                <a:cubicBezTo>
                  <a:pt x="4032" y="334"/>
                  <a:pt x="4211" y="327"/>
                  <a:pt x="4309" y="193"/>
                </a:cubicBezTo>
                <a:cubicBezTo>
                  <a:pt x="4348" y="140"/>
                  <a:pt x="4354" y="81"/>
                  <a:pt x="4351" y="17"/>
                </a:cubicBezTo>
                <a:cubicBezTo>
                  <a:pt x="4349" y="11"/>
                  <a:pt x="4347" y="6"/>
                  <a:pt x="4345" y="0"/>
                </a:cubicBezTo>
                <a:cubicBezTo>
                  <a:pt x="4279" y="10"/>
                  <a:pt x="4250" y="14"/>
                  <a:pt x="4207" y="87"/>
                </a:cubicBezTo>
                <a:cubicBezTo>
                  <a:pt x="4170" y="149"/>
                  <a:pt x="4148" y="253"/>
                  <a:pt x="4180" y="323"/>
                </a:cubicBezTo>
                <a:cubicBezTo>
                  <a:pt x="4215" y="399"/>
                  <a:pt x="4313" y="445"/>
                  <a:pt x="4393" y="430"/>
                </a:cubicBezTo>
                <a:cubicBezTo>
                  <a:pt x="4447" y="420"/>
                  <a:pt x="4477" y="393"/>
                  <a:pt x="4515" y="353"/>
                </a:cubicBezTo>
                <a:cubicBezTo>
                  <a:pt x="4544" y="322"/>
                  <a:pt x="4591" y="243"/>
                  <a:pt x="4645" y="259"/>
                </a:cubicBezTo>
                <a:cubicBezTo>
                  <a:pt x="4673" y="267"/>
                  <a:pt x="4680" y="289"/>
                  <a:pt x="4705" y="305"/>
                </a:cubicBezTo>
                <a:cubicBezTo>
                  <a:pt x="4757" y="339"/>
                  <a:pt x="4838" y="347"/>
                  <a:pt x="4900" y="333"/>
                </a:cubicBezTo>
                <a:cubicBezTo>
                  <a:pt x="4965" y="317"/>
                  <a:pt x="5002" y="273"/>
                  <a:pt x="5039" y="223"/>
                </a:cubicBezTo>
                <a:cubicBezTo>
                  <a:pt x="5047" y="212"/>
                  <a:pt x="5054" y="195"/>
                  <a:pt x="5061" y="184"/>
                </a:cubicBezTo>
                <a:cubicBezTo>
                  <a:pt x="5070" y="191"/>
                  <a:pt x="5085" y="204"/>
                  <a:pt x="5097" y="213"/>
                </a:cubicBezTo>
                <a:cubicBezTo>
                  <a:pt x="5150" y="255"/>
                  <a:pt x="5186" y="251"/>
                  <a:pt x="5247" y="250"/>
                </a:cubicBezTo>
                <a:cubicBezTo>
                  <a:pt x="5238" y="202"/>
                  <a:pt x="5257" y="188"/>
                  <a:pt x="5207" y="152"/>
                </a:cubicBezTo>
                <a:cubicBezTo>
                  <a:pt x="5132" y="98"/>
                  <a:pt x="5003" y="107"/>
                  <a:pt x="4935" y="165"/>
                </a:cubicBezTo>
                <a:cubicBezTo>
                  <a:pt x="4887" y="207"/>
                  <a:pt x="4843" y="306"/>
                  <a:pt x="4864" y="372"/>
                </a:cubicBezTo>
                <a:cubicBezTo>
                  <a:pt x="4892" y="458"/>
                  <a:pt x="5017" y="501"/>
                  <a:pt x="5093" y="524"/>
                </a:cubicBezTo>
                <a:cubicBezTo>
                  <a:pt x="5203" y="557"/>
                  <a:pt x="5318" y="562"/>
                  <a:pt x="5432" y="557"/>
                </a:cubicBezTo>
                <a:cubicBezTo>
                  <a:pt x="5460" y="555"/>
                  <a:pt x="5488" y="552"/>
                  <a:pt x="5516" y="55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94" name="Freeform 22"/>
          <p:cNvSpPr/>
          <p:nvPr/>
        </p:nvSpPr>
        <p:spPr>
          <a:xfrm>
            <a:off x="6830280" y="1506600"/>
            <a:ext cx="972000" cy="276120"/>
          </a:xfrm>
          <a:custGeom>
            <a:avLst/>
            <a:gdLst/>
            <a:ahLst/>
            <a:rect l="0" t="0" r="r" b="b"/>
            <a:pathLst>
              <a:path w="2700" h="767">
                <a:moveTo>
                  <a:pt x="18" y="431"/>
                </a:moveTo>
                <a:cubicBezTo>
                  <a:pt x="19" y="448"/>
                  <a:pt x="0" y="460"/>
                  <a:pt x="8" y="475"/>
                </a:cubicBezTo>
                <a:cubicBezTo>
                  <a:pt x="53" y="564"/>
                  <a:pt x="239" y="597"/>
                  <a:pt x="326" y="573"/>
                </a:cubicBezTo>
                <a:cubicBezTo>
                  <a:pt x="390" y="554"/>
                  <a:pt x="466" y="498"/>
                  <a:pt x="434" y="419"/>
                </a:cubicBezTo>
                <a:cubicBezTo>
                  <a:pt x="410" y="359"/>
                  <a:pt x="354" y="353"/>
                  <a:pt x="297" y="351"/>
                </a:cubicBezTo>
                <a:cubicBezTo>
                  <a:pt x="210" y="348"/>
                  <a:pt x="136" y="396"/>
                  <a:pt x="83" y="465"/>
                </a:cubicBezTo>
                <a:cubicBezTo>
                  <a:pt x="29" y="533"/>
                  <a:pt x="13" y="624"/>
                  <a:pt x="82" y="684"/>
                </a:cubicBezTo>
                <a:cubicBezTo>
                  <a:pt x="177" y="766"/>
                  <a:pt x="396" y="753"/>
                  <a:pt x="511" y="742"/>
                </a:cubicBezTo>
                <a:cubicBezTo>
                  <a:pt x="651" y="729"/>
                  <a:pt x="733" y="653"/>
                  <a:pt x="758" y="518"/>
                </a:cubicBezTo>
                <a:cubicBezTo>
                  <a:pt x="769" y="461"/>
                  <a:pt x="773" y="400"/>
                  <a:pt x="781" y="341"/>
                </a:cubicBezTo>
                <a:cubicBezTo>
                  <a:pt x="775" y="420"/>
                  <a:pt x="739" y="538"/>
                  <a:pt x="765" y="613"/>
                </a:cubicBezTo>
                <a:cubicBezTo>
                  <a:pt x="787" y="676"/>
                  <a:pt x="859" y="736"/>
                  <a:pt x="931" y="695"/>
                </a:cubicBezTo>
                <a:cubicBezTo>
                  <a:pt x="992" y="660"/>
                  <a:pt x="1011" y="585"/>
                  <a:pt x="1023" y="522"/>
                </a:cubicBezTo>
                <a:cubicBezTo>
                  <a:pt x="1040" y="436"/>
                  <a:pt x="1023" y="332"/>
                  <a:pt x="1068" y="253"/>
                </a:cubicBezTo>
                <a:cubicBezTo>
                  <a:pt x="1073" y="250"/>
                  <a:pt x="1078" y="248"/>
                  <a:pt x="1083" y="245"/>
                </a:cubicBezTo>
                <a:cubicBezTo>
                  <a:pt x="1113" y="263"/>
                  <a:pt x="1134" y="270"/>
                  <a:pt x="1165" y="297"/>
                </a:cubicBezTo>
                <a:cubicBezTo>
                  <a:pt x="1216" y="342"/>
                  <a:pt x="1280" y="405"/>
                  <a:pt x="1344" y="434"/>
                </a:cubicBezTo>
                <a:cubicBezTo>
                  <a:pt x="1380" y="451"/>
                  <a:pt x="1473" y="470"/>
                  <a:pt x="1508" y="443"/>
                </a:cubicBezTo>
                <a:cubicBezTo>
                  <a:pt x="1517" y="426"/>
                  <a:pt x="1520" y="421"/>
                  <a:pt x="1519" y="407"/>
                </a:cubicBezTo>
                <a:cubicBezTo>
                  <a:pt x="1491" y="377"/>
                  <a:pt x="1518" y="354"/>
                  <a:pt x="1453" y="341"/>
                </a:cubicBezTo>
                <a:cubicBezTo>
                  <a:pt x="1377" y="325"/>
                  <a:pt x="1314" y="344"/>
                  <a:pt x="1255" y="392"/>
                </a:cubicBezTo>
                <a:cubicBezTo>
                  <a:pt x="1206" y="432"/>
                  <a:pt x="1155" y="498"/>
                  <a:pt x="1183" y="566"/>
                </a:cubicBezTo>
                <a:cubicBezTo>
                  <a:pt x="1220" y="655"/>
                  <a:pt x="1471" y="651"/>
                  <a:pt x="1544" y="634"/>
                </a:cubicBezTo>
                <a:cubicBezTo>
                  <a:pt x="1624" y="616"/>
                  <a:pt x="1686" y="570"/>
                  <a:pt x="1707" y="490"/>
                </a:cubicBezTo>
                <a:cubicBezTo>
                  <a:pt x="1724" y="425"/>
                  <a:pt x="1715" y="382"/>
                  <a:pt x="1716" y="314"/>
                </a:cubicBezTo>
                <a:cubicBezTo>
                  <a:pt x="1713" y="366"/>
                  <a:pt x="1704" y="423"/>
                  <a:pt x="1711" y="475"/>
                </a:cubicBezTo>
                <a:cubicBezTo>
                  <a:pt x="1716" y="516"/>
                  <a:pt x="1725" y="562"/>
                  <a:pt x="1756" y="592"/>
                </a:cubicBezTo>
                <a:cubicBezTo>
                  <a:pt x="1768" y="595"/>
                  <a:pt x="1772" y="596"/>
                  <a:pt x="1780" y="595"/>
                </a:cubicBezTo>
                <a:cubicBezTo>
                  <a:pt x="1802" y="570"/>
                  <a:pt x="1826" y="546"/>
                  <a:pt x="1848" y="515"/>
                </a:cubicBezTo>
                <a:cubicBezTo>
                  <a:pt x="1868" y="487"/>
                  <a:pt x="1890" y="468"/>
                  <a:pt x="1911" y="444"/>
                </a:cubicBezTo>
                <a:cubicBezTo>
                  <a:pt x="1929" y="456"/>
                  <a:pt x="1939" y="455"/>
                  <a:pt x="1960" y="472"/>
                </a:cubicBezTo>
                <a:cubicBezTo>
                  <a:pt x="2013" y="515"/>
                  <a:pt x="2105" y="585"/>
                  <a:pt x="2183" y="546"/>
                </a:cubicBezTo>
                <a:cubicBezTo>
                  <a:pt x="2273" y="501"/>
                  <a:pt x="2267" y="373"/>
                  <a:pt x="2267" y="289"/>
                </a:cubicBezTo>
                <a:cubicBezTo>
                  <a:pt x="2267" y="206"/>
                  <a:pt x="2235" y="134"/>
                  <a:pt x="2211" y="54"/>
                </a:cubicBezTo>
                <a:cubicBezTo>
                  <a:pt x="2207" y="40"/>
                  <a:pt x="2190" y="8"/>
                  <a:pt x="2187" y="0"/>
                </a:cubicBezTo>
                <a:cubicBezTo>
                  <a:pt x="2155" y="54"/>
                  <a:pt x="2126" y="103"/>
                  <a:pt x="2118" y="169"/>
                </a:cubicBezTo>
                <a:cubicBezTo>
                  <a:pt x="2105" y="276"/>
                  <a:pt x="2125" y="374"/>
                  <a:pt x="2163" y="473"/>
                </a:cubicBezTo>
                <a:cubicBezTo>
                  <a:pt x="2178" y="507"/>
                  <a:pt x="2182" y="516"/>
                  <a:pt x="2189" y="539"/>
                </a:cubicBezTo>
                <a:moveTo>
                  <a:pt x="2020" y="299"/>
                </a:moveTo>
                <a:cubicBezTo>
                  <a:pt x="2077" y="287"/>
                  <a:pt x="2135" y="281"/>
                  <a:pt x="2193" y="276"/>
                </a:cubicBezTo>
                <a:cubicBezTo>
                  <a:pt x="2286" y="268"/>
                  <a:pt x="2380" y="265"/>
                  <a:pt x="2472" y="250"/>
                </a:cubicBezTo>
                <a:cubicBezTo>
                  <a:pt x="2522" y="242"/>
                  <a:pt x="2561" y="227"/>
                  <a:pt x="2605" y="206"/>
                </a:cubicBezTo>
                <a:cubicBezTo>
                  <a:pt x="2588" y="237"/>
                  <a:pt x="2582" y="253"/>
                  <a:pt x="2581" y="290"/>
                </a:cubicBezTo>
                <a:cubicBezTo>
                  <a:pt x="2579" y="368"/>
                  <a:pt x="2621" y="433"/>
                  <a:pt x="2650" y="502"/>
                </a:cubicBezTo>
                <a:cubicBezTo>
                  <a:pt x="2671" y="552"/>
                  <a:pt x="2699" y="601"/>
                  <a:pt x="2696" y="656"/>
                </a:cubicBezTo>
                <a:cubicBezTo>
                  <a:pt x="2694" y="696"/>
                  <a:pt x="2628" y="705"/>
                  <a:pt x="2597" y="713"/>
                </a:cubicBezTo>
                <a:cubicBezTo>
                  <a:pt x="2553" y="723"/>
                  <a:pt x="2538" y="726"/>
                  <a:pt x="2508" y="73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95" name="Freeform 23"/>
          <p:cNvSpPr/>
          <p:nvPr/>
        </p:nvSpPr>
        <p:spPr>
          <a:xfrm>
            <a:off x="1062000" y="2265480"/>
            <a:ext cx="2372760" cy="311400"/>
          </a:xfrm>
          <a:custGeom>
            <a:avLst/>
            <a:gdLst/>
            <a:ahLst/>
            <a:rect l="0" t="0" r="r" b="b"/>
            <a:pathLst>
              <a:path w="6591" h="865">
                <a:moveTo>
                  <a:pt x="22" y="637"/>
                </a:moveTo>
                <a:cubicBezTo>
                  <a:pt x="17" y="601"/>
                  <a:pt x="0" y="546"/>
                  <a:pt x="35" y="519"/>
                </a:cubicBezTo>
                <a:cubicBezTo>
                  <a:pt x="96" y="472"/>
                  <a:pt x="186" y="460"/>
                  <a:pt x="260" y="457"/>
                </a:cubicBezTo>
                <a:cubicBezTo>
                  <a:pt x="339" y="454"/>
                  <a:pt x="371" y="507"/>
                  <a:pt x="396" y="576"/>
                </a:cubicBezTo>
                <a:cubicBezTo>
                  <a:pt x="413" y="624"/>
                  <a:pt x="423" y="700"/>
                  <a:pt x="406" y="750"/>
                </a:cubicBezTo>
                <a:cubicBezTo>
                  <a:pt x="394" y="785"/>
                  <a:pt x="371" y="783"/>
                  <a:pt x="343" y="789"/>
                </a:cubicBezTo>
                <a:cubicBezTo>
                  <a:pt x="325" y="759"/>
                  <a:pt x="320" y="742"/>
                  <a:pt x="320" y="695"/>
                </a:cubicBezTo>
                <a:cubicBezTo>
                  <a:pt x="320" y="643"/>
                  <a:pt x="328" y="600"/>
                  <a:pt x="371" y="564"/>
                </a:cubicBezTo>
                <a:cubicBezTo>
                  <a:pt x="410" y="531"/>
                  <a:pt x="464" y="516"/>
                  <a:pt x="514" y="522"/>
                </a:cubicBezTo>
                <a:cubicBezTo>
                  <a:pt x="556" y="527"/>
                  <a:pt x="577" y="565"/>
                  <a:pt x="594" y="600"/>
                </a:cubicBezTo>
                <a:cubicBezTo>
                  <a:pt x="604" y="620"/>
                  <a:pt x="602" y="635"/>
                  <a:pt x="605" y="654"/>
                </a:cubicBezTo>
                <a:cubicBezTo>
                  <a:pt x="579" y="642"/>
                  <a:pt x="570" y="641"/>
                  <a:pt x="566" y="604"/>
                </a:cubicBezTo>
                <a:cubicBezTo>
                  <a:pt x="560" y="551"/>
                  <a:pt x="577" y="521"/>
                  <a:pt x="620" y="488"/>
                </a:cubicBezTo>
                <a:cubicBezTo>
                  <a:pt x="683" y="440"/>
                  <a:pt x="756" y="433"/>
                  <a:pt x="833" y="435"/>
                </a:cubicBezTo>
                <a:cubicBezTo>
                  <a:pt x="920" y="438"/>
                  <a:pt x="972" y="482"/>
                  <a:pt x="1013" y="558"/>
                </a:cubicBezTo>
                <a:cubicBezTo>
                  <a:pt x="1042" y="611"/>
                  <a:pt x="1046" y="663"/>
                  <a:pt x="1049" y="721"/>
                </a:cubicBezTo>
                <a:cubicBezTo>
                  <a:pt x="1049" y="720"/>
                  <a:pt x="1049" y="719"/>
                  <a:pt x="1049" y="718"/>
                </a:cubicBezTo>
                <a:moveTo>
                  <a:pt x="1145" y="471"/>
                </a:moveTo>
                <a:cubicBezTo>
                  <a:pt x="1162" y="452"/>
                  <a:pt x="1195" y="410"/>
                  <a:pt x="1228" y="429"/>
                </a:cubicBezTo>
                <a:cubicBezTo>
                  <a:pt x="1270" y="454"/>
                  <a:pt x="1270" y="533"/>
                  <a:pt x="1279" y="573"/>
                </a:cubicBezTo>
                <a:cubicBezTo>
                  <a:pt x="1287" y="608"/>
                  <a:pt x="1296" y="653"/>
                  <a:pt x="1334" y="669"/>
                </a:cubicBezTo>
                <a:cubicBezTo>
                  <a:pt x="1365" y="682"/>
                  <a:pt x="1392" y="655"/>
                  <a:pt x="1409" y="635"/>
                </a:cubicBezTo>
                <a:cubicBezTo>
                  <a:pt x="1447" y="587"/>
                  <a:pt x="1477" y="533"/>
                  <a:pt x="1498" y="475"/>
                </a:cubicBezTo>
                <a:cubicBezTo>
                  <a:pt x="1504" y="460"/>
                  <a:pt x="1511" y="442"/>
                  <a:pt x="1516" y="428"/>
                </a:cubicBezTo>
                <a:cubicBezTo>
                  <a:pt x="1537" y="453"/>
                  <a:pt x="1552" y="482"/>
                  <a:pt x="1567" y="517"/>
                </a:cubicBezTo>
                <a:cubicBezTo>
                  <a:pt x="1600" y="593"/>
                  <a:pt x="1636" y="622"/>
                  <a:pt x="1717" y="626"/>
                </a:cubicBezTo>
                <a:cubicBezTo>
                  <a:pt x="1786" y="629"/>
                  <a:pt x="1841" y="621"/>
                  <a:pt x="1899" y="583"/>
                </a:cubicBezTo>
                <a:cubicBezTo>
                  <a:pt x="1943" y="555"/>
                  <a:pt x="1965" y="526"/>
                  <a:pt x="1968" y="475"/>
                </a:cubicBezTo>
                <a:cubicBezTo>
                  <a:pt x="1970" y="433"/>
                  <a:pt x="1934" y="366"/>
                  <a:pt x="1881" y="380"/>
                </a:cubicBezTo>
                <a:cubicBezTo>
                  <a:pt x="1847" y="389"/>
                  <a:pt x="1828" y="423"/>
                  <a:pt x="1822" y="460"/>
                </a:cubicBezTo>
                <a:cubicBezTo>
                  <a:pt x="1813" y="517"/>
                  <a:pt x="1827" y="552"/>
                  <a:pt x="1872" y="587"/>
                </a:cubicBezTo>
                <a:cubicBezTo>
                  <a:pt x="1931" y="634"/>
                  <a:pt x="2010" y="652"/>
                  <a:pt x="2066" y="704"/>
                </a:cubicBezTo>
                <a:cubicBezTo>
                  <a:pt x="2088" y="724"/>
                  <a:pt x="2101" y="758"/>
                  <a:pt x="2081" y="784"/>
                </a:cubicBezTo>
                <a:cubicBezTo>
                  <a:pt x="2051" y="824"/>
                  <a:pt x="1995" y="791"/>
                  <a:pt x="1975" y="774"/>
                </a:cubicBezTo>
                <a:moveTo>
                  <a:pt x="2178" y="266"/>
                </a:moveTo>
                <a:cubicBezTo>
                  <a:pt x="2188" y="313"/>
                  <a:pt x="2198" y="360"/>
                  <a:pt x="2206" y="407"/>
                </a:cubicBezTo>
                <a:cubicBezTo>
                  <a:pt x="2223" y="501"/>
                  <a:pt x="2243" y="595"/>
                  <a:pt x="2275" y="684"/>
                </a:cubicBezTo>
                <a:cubicBezTo>
                  <a:pt x="2298" y="749"/>
                  <a:pt x="2327" y="805"/>
                  <a:pt x="2381" y="848"/>
                </a:cubicBezTo>
                <a:cubicBezTo>
                  <a:pt x="2398" y="860"/>
                  <a:pt x="2403" y="864"/>
                  <a:pt x="2417" y="864"/>
                </a:cubicBezTo>
                <a:moveTo>
                  <a:pt x="2076" y="666"/>
                </a:moveTo>
                <a:cubicBezTo>
                  <a:pt x="2124" y="649"/>
                  <a:pt x="2201" y="635"/>
                  <a:pt x="2261" y="625"/>
                </a:cubicBezTo>
                <a:cubicBezTo>
                  <a:pt x="2441" y="596"/>
                  <a:pt x="2622" y="583"/>
                  <a:pt x="2803" y="566"/>
                </a:cubicBezTo>
                <a:cubicBezTo>
                  <a:pt x="2853" y="561"/>
                  <a:pt x="2903" y="555"/>
                  <a:pt x="2953" y="550"/>
                </a:cubicBezTo>
                <a:moveTo>
                  <a:pt x="3513" y="412"/>
                </a:moveTo>
                <a:cubicBezTo>
                  <a:pt x="3454" y="440"/>
                  <a:pt x="3412" y="465"/>
                  <a:pt x="3383" y="528"/>
                </a:cubicBezTo>
                <a:cubicBezTo>
                  <a:pt x="3366" y="565"/>
                  <a:pt x="3360" y="609"/>
                  <a:pt x="3401" y="625"/>
                </a:cubicBezTo>
                <a:cubicBezTo>
                  <a:pt x="3452" y="645"/>
                  <a:pt x="3529" y="637"/>
                  <a:pt x="3579" y="621"/>
                </a:cubicBezTo>
                <a:cubicBezTo>
                  <a:pt x="3631" y="604"/>
                  <a:pt x="3690" y="570"/>
                  <a:pt x="3701" y="512"/>
                </a:cubicBezTo>
                <a:cubicBezTo>
                  <a:pt x="3712" y="454"/>
                  <a:pt x="3680" y="410"/>
                  <a:pt x="3628" y="388"/>
                </a:cubicBezTo>
                <a:cubicBezTo>
                  <a:pt x="3581" y="368"/>
                  <a:pt x="3506" y="367"/>
                  <a:pt x="3462" y="394"/>
                </a:cubicBezTo>
                <a:cubicBezTo>
                  <a:pt x="3436" y="410"/>
                  <a:pt x="3442" y="421"/>
                  <a:pt x="3449" y="444"/>
                </a:cubicBezTo>
                <a:moveTo>
                  <a:pt x="4162" y="343"/>
                </a:moveTo>
                <a:cubicBezTo>
                  <a:pt x="4119" y="329"/>
                  <a:pt x="4068" y="323"/>
                  <a:pt x="4023" y="336"/>
                </a:cubicBezTo>
                <a:cubicBezTo>
                  <a:pt x="3937" y="360"/>
                  <a:pt x="3817" y="431"/>
                  <a:pt x="3780" y="518"/>
                </a:cubicBezTo>
                <a:cubicBezTo>
                  <a:pt x="3753" y="580"/>
                  <a:pt x="3789" y="617"/>
                  <a:pt x="3847" y="633"/>
                </a:cubicBezTo>
                <a:cubicBezTo>
                  <a:pt x="3968" y="666"/>
                  <a:pt x="4109" y="649"/>
                  <a:pt x="4229" y="630"/>
                </a:cubicBezTo>
                <a:moveTo>
                  <a:pt x="4420" y="343"/>
                </a:moveTo>
                <a:cubicBezTo>
                  <a:pt x="4390" y="332"/>
                  <a:pt x="4355" y="314"/>
                  <a:pt x="4327" y="341"/>
                </a:cubicBezTo>
                <a:cubicBezTo>
                  <a:pt x="4290" y="376"/>
                  <a:pt x="4286" y="433"/>
                  <a:pt x="4287" y="480"/>
                </a:cubicBezTo>
                <a:cubicBezTo>
                  <a:pt x="4288" y="537"/>
                  <a:pt x="4329" y="560"/>
                  <a:pt x="4382" y="570"/>
                </a:cubicBezTo>
                <a:cubicBezTo>
                  <a:pt x="4434" y="580"/>
                  <a:pt x="4501" y="578"/>
                  <a:pt x="4551" y="561"/>
                </a:cubicBezTo>
                <a:cubicBezTo>
                  <a:pt x="4567" y="554"/>
                  <a:pt x="4583" y="547"/>
                  <a:pt x="4599" y="540"/>
                </a:cubicBezTo>
                <a:moveTo>
                  <a:pt x="4724" y="308"/>
                </a:moveTo>
                <a:cubicBezTo>
                  <a:pt x="4740" y="297"/>
                  <a:pt x="4709" y="297"/>
                  <a:pt x="4733" y="289"/>
                </a:cubicBezTo>
                <a:cubicBezTo>
                  <a:pt x="4744" y="285"/>
                  <a:pt x="4759" y="291"/>
                  <a:pt x="4769" y="291"/>
                </a:cubicBezTo>
                <a:cubicBezTo>
                  <a:pt x="4776" y="291"/>
                  <a:pt x="4792" y="293"/>
                  <a:pt x="4797" y="295"/>
                </a:cubicBezTo>
                <a:cubicBezTo>
                  <a:pt x="4810" y="301"/>
                  <a:pt x="4815" y="300"/>
                  <a:pt x="4826" y="315"/>
                </a:cubicBezTo>
                <a:cubicBezTo>
                  <a:pt x="4856" y="356"/>
                  <a:pt x="4860" y="430"/>
                  <a:pt x="4914" y="451"/>
                </a:cubicBezTo>
                <a:cubicBezTo>
                  <a:pt x="4952" y="466"/>
                  <a:pt x="4998" y="454"/>
                  <a:pt x="5034" y="437"/>
                </a:cubicBezTo>
                <a:cubicBezTo>
                  <a:pt x="5090" y="409"/>
                  <a:pt x="5147" y="367"/>
                  <a:pt x="5188" y="321"/>
                </a:cubicBezTo>
                <a:cubicBezTo>
                  <a:pt x="5215" y="291"/>
                  <a:pt x="5238" y="245"/>
                  <a:pt x="5229" y="204"/>
                </a:cubicBezTo>
                <a:cubicBezTo>
                  <a:pt x="5223" y="178"/>
                  <a:pt x="5215" y="192"/>
                  <a:pt x="5210" y="180"/>
                </a:cubicBezTo>
                <a:cubicBezTo>
                  <a:pt x="5182" y="204"/>
                  <a:pt x="5168" y="213"/>
                  <a:pt x="5158" y="256"/>
                </a:cubicBezTo>
                <a:cubicBezTo>
                  <a:pt x="5149" y="295"/>
                  <a:pt x="5167" y="308"/>
                  <a:pt x="5202" y="319"/>
                </a:cubicBezTo>
                <a:cubicBezTo>
                  <a:pt x="5235" y="329"/>
                  <a:pt x="5283" y="325"/>
                  <a:pt x="5313" y="311"/>
                </a:cubicBezTo>
                <a:cubicBezTo>
                  <a:pt x="5385" y="277"/>
                  <a:pt x="5414" y="224"/>
                  <a:pt x="5419" y="150"/>
                </a:cubicBezTo>
                <a:cubicBezTo>
                  <a:pt x="5422" y="106"/>
                  <a:pt x="5428" y="47"/>
                  <a:pt x="5407" y="8"/>
                </a:cubicBezTo>
                <a:cubicBezTo>
                  <a:pt x="5401" y="3"/>
                  <a:pt x="5400" y="2"/>
                  <a:pt x="5395" y="0"/>
                </a:cubicBezTo>
                <a:cubicBezTo>
                  <a:pt x="5399" y="6"/>
                  <a:pt x="5388" y="10"/>
                  <a:pt x="5393" y="15"/>
                </a:cubicBezTo>
                <a:cubicBezTo>
                  <a:pt x="5458" y="90"/>
                  <a:pt x="5592" y="110"/>
                  <a:pt x="5678" y="148"/>
                </a:cubicBezTo>
                <a:cubicBezTo>
                  <a:pt x="5720" y="166"/>
                  <a:pt x="5815" y="200"/>
                  <a:pt x="5829" y="252"/>
                </a:cubicBezTo>
                <a:cubicBezTo>
                  <a:pt x="5844" y="309"/>
                  <a:pt x="5817" y="341"/>
                  <a:pt x="5786" y="384"/>
                </a:cubicBezTo>
                <a:cubicBezTo>
                  <a:pt x="5771" y="405"/>
                  <a:pt x="5742" y="456"/>
                  <a:pt x="5757" y="485"/>
                </a:cubicBezTo>
                <a:cubicBezTo>
                  <a:pt x="5770" y="510"/>
                  <a:pt x="5813" y="501"/>
                  <a:pt x="5835" y="502"/>
                </a:cubicBezTo>
                <a:cubicBezTo>
                  <a:pt x="5906" y="504"/>
                  <a:pt x="5972" y="496"/>
                  <a:pt x="6041" y="480"/>
                </a:cubicBezTo>
                <a:cubicBezTo>
                  <a:pt x="6070" y="472"/>
                  <a:pt x="6079" y="470"/>
                  <a:pt x="6097" y="464"/>
                </a:cubicBezTo>
                <a:moveTo>
                  <a:pt x="6484" y="629"/>
                </a:moveTo>
                <a:cubicBezTo>
                  <a:pt x="6493" y="625"/>
                  <a:pt x="6495" y="615"/>
                  <a:pt x="6506" y="608"/>
                </a:cubicBezTo>
                <a:cubicBezTo>
                  <a:pt x="6516" y="602"/>
                  <a:pt x="6529" y="596"/>
                  <a:pt x="6540" y="594"/>
                </a:cubicBezTo>
                <a:cubicBezTo>
                  <a:pt x="6550" y="592"/>
                  <a:pt x="6573" y="589"/>
                  <a:pt x="6582" y="596"/>
                </a:cubicBezTo>
                <a:cubicBezTo>
                  <a:pt x="6590" y="602"/>
                  <a:pt x="6588" y="613"/>
                  <a:pt x="6588" y="622"/>
                </a:cubicBezTo>
                <a:cubicBezTo>
                  <a:pt x="6588" y="623"/>
                  <a:pt x="6588" y="624"/>
                  <a:pt x="6588" y="625"/>
                </a:cubicBezTo>
                <a:cubicBezTo>
                  <a:pt x="6574" y="626"/>
                  <a:pt x="6557" y="629"/>
                  <a:pt x="6543" y="626"/>
                </a:cubicBezTo>
                <a:cubicBezTo>
                  <a:pt x="6531" y="624"/>
                  <a:pt x="6530" y="610"/>
                  <a:pt x="6530" y="600"/>
                </a:cubicBezTo>
                <a:cubicBezTo>
                  <a:pt x="6530" y="597"/>
                  <a:pt x="6530" y="575"/>
                  <a:pt x="6530" y="59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96" name="Freeform 24"/>
          <p:cNvSpPr/>
          <p:nvPr/>
        </p:nvSpPr>
        <p:spPr>
          <a:xfrm>
            <a:off x="642960" y="2622600"/>
            <a:ext cx="3026880" cy="416160"/>
          </a:xfrm>
          <a:custGeom>
            <a:avLst/>
            <a:gdLst/>
            <a:ahLst/>
            <a:rect l="0" t="0" r="r" b="b"/>
            <a:pathLst>
              <a:path w="8408" h="1156">
                <a:moveTo>
                  <a:pt x="122" y="734"/>
                </a:moveTo>
                <a:cubicBezTo>
                  <a:pt x="81" y="723"/>
                  <a:pt x="41" y="714"/>
                  <a:pt x="0" y="703"/>
                </a:cubicBezTo>
                <a:cubicBezTo>
                  <a:pt x="115" y="703"/>
                  <a:pt x="226" y="693"/>
                  <a:pt x="340" y="679"/>
                </a:cubicBezTo>
                <a:cubicBezTo>
                  <a:pt x="428" y="668"/>
                  <a:pt x="542" y="662"/>
                  <a:pt x="616" y="607"/>
                </a:cubicBezTo>
                <a:cubicBezTo>
                  <a:pt x="630" y="591"/>
                  <a:pt x="636" y="588"/>
                  <a:pt x="632" y="573"/>
                </a:cubicBezTo>
                <a:cubicBezTo>
                  <a:pt x="605" y="556"/>
                  <a:pt x="583" y="549"/>
                  <a:pt x="537" y="549"/>
                </a:cubicBezTo>
                <a:cubicBezTo>
                  <a:pt x="475" y="548"/>
                  <a:pt x="431" y="583"/>
                  <a:pt x="409" y="642"/>
                </a:cubicBezTo>
                <a:cubicBezTo>
                  <a:pt x="383" y="714"/>
                  <a:pt x="393" y="818"/>
                  <a:pt x="410" y="891"/>
                </a:cubicBezTo>
                <a:cubicBezTo>
                  <a:pt x="426" y="960"/>
                  <a:pt x="460" y="1027"/>
                  <a:pt x="492" y="1089"/>
                </a:cubicBezTo>
                <a:cubicBezTo>
                  <a:pt x="494" y="1092"/>
                  <a:pt x="521" y="1133"/>
                  <a:pt x="511" y="1142"/>
                </a:cubicBezTo>
                <a:cubicBezTo>
                  <a:pt x="496" y="1155"/>
                  <a:pt x="427" y="1140"/>
                  <a:pt x="407" y="1138"/>
                </a:cubicBezTo>
                <a:cubicBezTo>
                  <a:pt x="415" y="1135"/>
                  <a:pt x="419" y="1124"/>
                  <a:pt x="444" y="1118"/>
                </a:cubicBezTo>
                <a:cubicBezTo>
                  <a:pt x="584" y="1082"/>
                  <a:pt x="731" y="1073"/>
                  <a:pt x="872" y="1042"/>
                </a:cubicBezTo>
                <a:moveTo>
                  <a:pt x="974" y="836"/>
                </a:moveTo>
                <a:cubicBezTo>
                  <a:pt x="963" y="827"/>
                  <a:pt x="938" y="787"/>
                  <a:pt x="959" y="832"/>
                </a:cubicBezTo>
                <a:cubicBezTo>
                  <a:pt x="984" y="885"/>
                  <a:pt x="1029" y="929"/>
                  <a:pt x="1059" y="978"/>
                </a:cubicBezTo>
                <a:cubicBezTo>
                  <a:pt x="1074" y="1002"/>
                  <a:pt x="1089" y="1024"/>
                  <a:pt x="1101" y="1049"/>
                </a:cubicBezTo>
                <a:cubicBezTo>
                  <a:pt x="1101" y="1050"/>
                  <a:pt x="1101" y="1050"/>
                  <a:pt x="1101" y="1051"/>
                </a:cubicBezTo>
                <a:cubicBezTo>
                  <a:pt x="1093" y="1014"/>
                  <a:pt x="1087" y="982"/>
                  <a:pt x="1086" y="944"/>
                </a:cubicBezTo>
                <a:cubicBezTo>
                  <a:pt x="1085" y="883"/>
                  <a:pt x="1107" y="833"/>
                  <a:pt x="1164" y="802"/>
                </a:cubicBezTo>
                <a:cubicBezTo>
                  <a:pt x="1215" y="774"/>
                  <a:pt x="1303" y="780"/>
                  <a:pt x="1353" y="805"/>
                </a:cubicBezTo>
                <a:cubicBezTo>
                  <a:pt x="1430" y="843"/>
                  <a:pt x="1480" y="920"/>
                  <a:pt x="1544" y="974"/>
                </a:cubicBezTo>
                <a:cubicBezTo>
                  <a:pt x="1615" y="1033"/>
                  <a:pt x="1688" y="1050"/>
                  <a:pt x="1778" y="1053"/>
                </a:cubicBezTo>
                <a:cubicBezTo>
                  <a:pt x="1801" y="1053"/>
                  <a:pt x="1824" y="1053"/>
                  <a:pt x="1847" y="1053"/>
                </a:cubicBezTo>
                <a:moveTo>
                  <a:pt x="2324" y="719"/>
                </a:moveTo>
                <a:cubicBezTo>
                  <a:pt x="2293" y="723"/>
                  <a:pt x="2283" y="753"/>
                  <a:pt x="2266" y="779"/>
                </a:cubicBezTo>
                <a:cubicBezTo>
                  <a:pt x="2238" y="823"/>
                  <a:pt x="2219" y="864"/>
                  <a:pt x="2226" y="918"/>
                </a:cubicBezTo>
                <a:cubicBezTo>
                  <a:pt x="2233" y="975"/>
                  <a:pt x="2302" y="967"/>
                  <a:pt x="2344" y="968"/>
                </a:cubicBezTo>
                <a:cubicBezTo>
                  <a:pt x="2415" y="970"/>
                  <a:pt x="2485" y="968"/>
                  <a:pt x="2546" y="926"/>
                </a:cubicBezTo>
                <a:cubicBezTo>
                  <a:pt x="2581" y="902"/>
                  <a:pt x="2588" y="850"/>
                  <a:pt x="2557" y="819"/>
                </a:cubicBezTo>
                <a:cubicBezTo>
                  <a:pt x="2505" y="767"/>
                  <a:pt x="2413" y="760"/>
                  <a:pt x="2345" y="756"/>
                </a:cubicBezTo>
                <a:cubicBezTo>
                  <a:pt x="2307" y="754"/>
                  <a:pt x="2258" y="752"/>
                  <a:pt x="2221" y="758"/>
                </a:cubicBezTo>
                <a:cubicBezTo>
                  <a:pt x="2222" y="759"/>
                  <a:pt x="2222" y="759"/>
                  <a:pt x="2223" y="760"/>
                </a:cubicBezTo>
                <a:moveTo>
                  <a:pt x="2733" y="543"/>
                </a:moveTo>
                <a:cubicBezTo>
                  <a:pt x="2720" y="526"/>
                  <a:pt x="2717" y="523"/>
                  <a:pt x="2709" y="512"/>
                </a:cubicBezTo>
                <a:cubicBezTo>
                  <a:pt x="2709" y="594"/>
                  <a:pt x="2702" y="678"/>
                  <a:pt x="2719" y="758"/>
                </a:cubicBezTo>
                <a:cubicBezTo>
                  <a:pt x="2733" y="828"/>
                  <a:pt x="2763" y="898"/>
                  <a:pt x="2803" y="957"/>
                </a:cubicBezTo>
                <a:cubicBezTo>
                  <a:pt x="2816" y="976"/>
                  <a:pt x="2832" y="993"/>
                  <a:pt x="2848" y="1009"/>
                </a:cubicBezTo>
                <a:moveTo>
                  <a:pt x="2567" y="785"/>
                </a:moveTo>
                <a:cubicBezTo>
                  <a:pt x="2663" y="782"/>
                  <a:pt x="2759" y="782"/>
                  <a:pt x="2854" y="775"/>
                </a:cubicBezTo>
                <a:cubicBezTo>
                  <a:pt x="2916" y="771"/>
                  <a:pt x="3008" y="773"/>
                  <a:pt x="3058" y="730"/>
                </a:cubicBezTo>
                <a:cubicBezTo>
                  <a:pt x="3085" y="708"/>
                  <a:pt x="3083" y="662"/>
                  <a:pt x="3073" y="631"/>
                </a:cubicBezTo>
                <a:cubicBezTo>
                  <a:pt x="3066" y="609"/>
                  <a:pt x="3048" y="608"/>
                  <a:pt x="3039" y="594"/>
                </a:cubicBezTo>
                <a:cubicBezTo>
                  <a:pt x="3042" y="664"/>
                  <a:pt x="3048" y="712"/>
                  <a:pt x="3085" y="774"/>
                </a:cubicBezTo>
                <a:cubicBezTo>
                  <a:pt x="3101" y="801"/>
                  <a:pt x="3128" y="842"/>
                  <a:pt x="3166" y="829"/>
                </a:cubicBezTo>
                <a:cubicBezTo>
                  <a:pt x="3204" y="817"/>
                  <a:pt x="3210" y="725"/>
                  <a:pt x="3248" y="703"/>
                </a:cubicBezTo>
                <a:cubicBezTo>
                  <a:pt x="3291" y="677"/>
                  <a:pt x="3348" y="729"/>
                  <a:pt x="3381" y="746"/>
                </a:cubicBezTo>
                <a:cubicBezTo>
                  <a:pt x="3422" y="767"/>
                  <a:pt x="3456" y="785"/>
                  <a:pt x="3503" y="791"/>
                </a:cubicBezTo>
                <a:cubicBezTo>
                  <a:pt x="3552" y="797"/>
                  <a:pt x="3587" y="785"/>
                  <a:pt x="3630" y="765"/>
                </a:cubicBezTo>
                <a:cubicBezTo>
                  <a:pt x="3666" y="748"/>
                  <a:pt x="3702" y="696"/>
                  <a:pt x="3739" y="687"/>
                </a:cubicBezTo>
                <a:cubicBezTo>
                  <a:pt x="3774" y="679"/>
                  <a:pt x="3801" y="705"/>
                  <a:pt x="3833" y="714"/>
                </a:cubicBezTo>
                <a:cubicBezTo>
                  <a:pt x="3864" y="722"/>
                  <a:pt x="3899" y="729"/>
                  <a:pt x="3930" y="719"/>
                </a:cubicBezTo>
                <a:cubicBezTo>
                  <a:pt x="3930" y="716"/>
                  <a:pt x="3930" y="712"/>
                  <a:pt x="3930" y="708"/>
                </a:cubicBezTo>
                <a:cubicBezTo>
                  <a:pt x="3909" y="681"/>
                  <a:pt x="3926" y="670"/>
                  <a:pt x="3880" y="645"/>
                </a:cubicBezTo>
                <a:cubicBezTo>
                  <a:pt x="3837" y="622"/>
                  <a:pt x="3717" y="609"/>
                  <a:pt x="3684" y="655"/>
                </a:cubicBezTo>
                <a:cubicBezTo>
                  <a:pt x="3658" y="692"/>
                  <a:pt x="3644" y="740"/>
                  <a:pt x="3657" y="785"/>
                </a:cubicBezTo>
                <a:cubicBezTo>
                  <a:pt x="3683" y="879"/>
                  <a:pt x="3885" y="875"/>
                  <a:pt x="3952" y="867"/>
                </a:cubicBezTo>
                <a:cubicBezTo>
                  <a:pt x="4032" y="858"/>
                  <a:pt x="4124" y="822"/>
                  <a:pt x="4186" y="769"/>
                </a:cubicBezTo>
                <a:cubicBezTo>
                  <a:pt x="4232" y="728"/>
                  <a:pt x="4225" y="686"/>
                  <a:pt x="4230" y="631"/>
                </a:cubicBezTo>
                <a:cubicBezTo>
                  <a:pt x="4233" y="600"/>
                  <a:pt x="4228" y="569"/>
                  <a:pt x="4227" y="538"/>
                </a:cubicBezTo>
                <a:cubicBezTo>
                  <a:pt x="4241" y="569"/>
                  <a:pt x="4255" y="600"/>
                  <a:pt x="4270" y="631"/>
                </a:cubicBezTo>
                <a:cubicBezTo>
                  <a:pt x="4320" y="731"/>
                  <a:pt x="4342" y="815"/>
                  <a:pt x="4463" y="847"/>
                </a:cubicBezTo>
                <a:cubicBezTo>
                  <a:pt x="4568" y="875"/>
                  <a:pt x="4680" y="868"/>
                  <a:pt x="4788" y="868"/>
                </a:cubicBezTo>
                <a:moveTo>
                  <a:pt x="5092" y="501"/>
                </a:moveTo>
                <a:cubicBezTo>
                  <a:pt x="5099" y="516"/>
                  <a:pt x="5119" y="560"/>
                  <a:pt x="5129" y="584"/>
                </a:cubicBezTo>
                <a:cubicBezTo>
                  <a:pt x="5156" y="646"/>
                  <a:pt x="5182" y="717"/>
                  <a:pt x="5245" y="749"/>
                </a:cubicBezTo>
                <a:cubicBezTo>
                  <a:pt x="5271" y="762"/>
                  <a:pt x="5293" y="748"/>
                  <a:pt x="5310" y="734"/>
                </a:cubicBezTo>
                <a:cubicBezTo>
                  <a:pt x="5336" y="713"/>
                  <a:pt x="5350" y="640"/>
                  <a:pt x="5389" y="637"/>
                </a:cubicBezTo>
                <a:cubicBezTo>
                  <a:pt x="5424" y="635"/>
                  <a:pt x="5428" y="651"/>
                  <a:pt x="5458" y="664"/>
                </a:cubicBezTo>
                <a:cubicBezTo>
                  <a:pt x="5508" y="686"/>
                  <a:pt x="5556" y="732"/>
                  <a:pt x="5618" y="711"/>
                </a:cubicBezTo>
                <a:cubicBezTo>
                  <a:pt x="5670" y="693"/>
                  <a:pt x="5675" y="631"/>
                  <a:pt x="5668" y="584"/>
                </a:cubicBezTo>
                <a:cubicBezTo>
                  <a:pt x="5662" y="542"/>
                  <a:pt x="5642" y="501"/>
                  <a:pt x="5609" y="472"/>
                </a:cubicBezTo>
                <a:cubicBezTo>
                  <a:pt x="5592" y="457"/>
                  <a:pt x="5574" y="457"/>
                  <a:pt x="5560" y="447"/>
                </a:cubicBezTo>
                <a:cubicBezTo>
                  <a:pt x="5568" y="464"/>
                  <a:pt x="5546" y="482"/>
                  <a:pt x="5561" y="493"/>
                </a:cubicBezTo>
                <a:cubicBezTo>
                  <a:pt x="5638" y="546"/>
                  <a:pt x="5802" y="525"/>
                  <a:pt x="5889" y="519"/>
                </a:cubicBezTo>
                <a:cubicBezTo>
                  <a:pt x="5924" y="516"/>
                  <a:pt x="5955" y="504"/>
                  <a:pt x="5988" y="498"/>
                </a:cubicBezTo>
                <a:cubicBezTo>
                  <a:pt x="5943" y="558"/>
                  <a:pt x="5888" y="606"/>
                  <a:pt x="5882" y="686"/>
                </a:cubicBezTo>
                <a:cubicBezTo>
                  <a:pt x="5877" y="743"/>
                  <a:pt x="5920" y="748"/>
                  <a:pt x="5968" y="756"/>
                </a:cubicBezTo>
                <a:cubicBezTo>
                  <a:pt x="6025" y="766"/>
                  <a:pt x="6075" y="754"/>
                  <a:pt x="6117" y="715"/>
                </a:cubicBezTo>
                <a:cubicBezTo>
                  <a:pt x="6149" y="685"/>
                  <a:pt x="6160" y="632"/>
                  <a:pt x="6150" y="590"/>
                </a:cubicBezTo>
                <a:cubicBezTo>
                  <a:pt x="6135" y="528"/>
                  <a:pt x="6093" y="518"/>
                  <a:pt x="6040" y="505"/>
                </a:cubicBezTo>
                <a:cubicBezTo>
                  <a:pt x="6033" y="505"/>
                  <a:pt x="6026" y="505"/>
                  <a:pt x="6019" y="505"/>
                </a:cubicBezTo>
                <a:cubicBezTo>
                  <a:pt x="6004" y="551"/>
                  <a:pt x="5974" y="597"/>
                  <a:pt x="6022" y="638"/>
                </a:cubicBezTo>
                <a:cubicBezTo>
                  <a:pt x="6077" y="685"/>
                  <a:pt x="6213" y="692"/>
                  <a:pt x="6280" y="668"/>
                </a:cubicBezTo>
                <a:cubicBezTo>
                  <a:pt x="6363" y="638"/>
                  <a:pt x="6364" y="556"/>
                  <a:pt x="6363" y="482"/>
                </a:cubicBezTo>
                <a:cubicBezTo>
                  <a:pt x="6362" y="437"/>
                  <a:pt x="6356" y="394"/>
                  <a:pt x="6353" y="349"/>
                </a:cubicBezTo>
                <a:cubicBezTo>
                  <a:pt x="6381" y="363"/>
                  <a:pt x="6384" y="341"/>
                  <a:pt x="6416" y="369"/>
                </a:cubicBezTo>
                <a:cubicBezTo>
                  <a:pt x="6474" y="419"/>
                  <a:pt x="6501" y="588"/>
                  <a:pt x="6559" y="615"/>
                </a:cubicBezTo>
                <a:cubicBezTo>
                  <a:pt x="6598" y="633"/>
                  <a:pt x="6673" y="625"/>
                  <a:pt x="6713" y="622"/>
                </a:cubicBezTo>
                <a:cubicBezTo>
                  <a:pt x="6847" y="611"/>
                  <a:pt x="7076" y="587"/>
                  <a:pt x="7157" y="460"/>
                </a:cubicBezTo>
                <a:cubicBezTo>
                  <a:pt x="7180" y="425"/>
                  <a:pt x="7159" y="406"/>
                  <a:pt x="7163" y="372"/>
                </a:cubicBezTo>
                <a:cubicBezTo>
                  <a:pt x="7092" y="368"/>
                  <a:pt x="7051" y="361"/>
                  <a:pt x="6984" y="401"/>
                </a:cubicBezTo>
                <a:cubicBezTo>
                  <a:pt x="6928" y="434"/>
                  <a:pt x="6882" y="482"/>
                  <a:pt x="6878" y="549"/>
                </a:cubicBezTo>
                <a:cubicBezTo>
                  <a:pt x="6874" y="614"/>
                  <a:pt x="6921" y="610"/>
                  <a:pt x="6972" y="621"/>
                </a:cubicBezTo>
                <a:cubicBezTo>
                  <a:pt x="7055" y="639"/>
                  <a:pt x="7154" y="606"/>
                  <a:pt x="7223" y="561"/>
                </a:cubicBezTo>
                <a:cubicBezTo>
                  <a:pt x="7308" y="505"/>
                  <a:pt x="7320" y="401"/>
                  <a:pt x="7297" y="308"/>
                </a:cubicBezTo>
                <a:cubicBezTo>
                  <a:pt x="7270" y="200"/>
                  <a:pt x="7200" y="99"/>
                  <a:pt x="7149" y="0"/>
                </a:cubicBezTo>
                <a:cubicBezTo>
                  <a:pt x="7144" y="93"/>
                  <a:pt x="7138" y="188"/>
                  <a:pt x="7144" y="282"/>
                </a:cubicBezTo>
                <a:cubicBezTo>
                  <a:pt x="7149" y="353"/>
                  <a:pt x="7164" y="434"/>
                  <a:pt x="7220" y="484"/>
                </a:cubicBezTo>
                <a:cubicBezTo>
                  <a:pt x="7302" y="557"/>
                  <a:pt x="7439" y="541"/>
                  <a:pt x="7533" y="504"/>
                </a:cubicBezTo>
                <a:cubicBezTo>
                  <a:pt x="7679" y="446"/>
                  <a:pt x="7731" y="355"/>
                  <a:pt x="7777" y="219"/>
                </a:cubicBezTo>
                <a:cubicBezTo>
                  <a:pt x="7742" y="245"/>
                  <a:pt x="7700" y="260"/>
                  <a:pt x="7667" y="303"/>
                </a:cubicBezTo>
                <a:cubicBezTo>
                  <a:pt x="7639" y="339"/>
                  <a:pt x="7618" y="384"/>
                  <a:pt x="7629" y="430"/>
                </a:cubicBezTo>
                <a:cubicBezTo>
                  <a:pt x="7644" y="495"/>
                  <a:pt x="7719" y="531"/>
                  <a:pt x="7741" y="597"/>
                </a:cubicBezTo>
                <a:cubicBezTo>
                  <a:pt x="7662" y="629"/>
                  <a:pt x="7599" y="644"/>
                  <a:pt x="7514" y="654"/>
                </a:cubicBezTo>
                <a:moveTo>
                  <a:pt x="8336" y="608"/>
                </a:moveTo>
                <a:cubicBezTo>
                  <a:pt x="8334" y="611"/>
                  <a:pt x="8334" y="612"/>
                  <a:pt x="8331" y="614"/>
                </a:cubicBezTo>
                <a:cubicBezTo>
                  <a:pt x="8331" y="615"/>
                  <a:pt x="8331" y="616"/>
                  <a:pt x="8329" y="615"/>
                </a:cubicBezTo>
                <a:cubicBezTo>
                  <a:pt x="8328" y="611"/>
                  <a:pt x="8321" y="601"/>
                  <a:pt x="8324" y="593"/>
                </a:cubicBezTo>
                <a:cubicBezTo>
                  <a:pt x="8329" y="579"/>
                  <a:pt x="8356" y="579"/>
                  <a:pt x="8368" y="593"/>
                </a:cubicBezTo>
                <a:cubicBezTo>
                  <a:pt x="8407" y="641"/>
                  <a:pt x="8379" y="726"/>
                  <a:pt x="8348" y="767"/>
                </a:cubicBezTo>
                <a:cubicBezTo>
                  <a:pt x="8291" y="842"/>
                  <a:pt x="8209" y="886"/>
                  <a:pt x="8131" y="93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97" name="Freeform 25"/>
          <p:cNvSpPr/>
          <p:nvPr/>
        </p:nvSpPr>
        <p:spPr>
          <a:xfrm>
            <a:off x="1106640" y="3184560"/>
            <a:ext cx="1030680" cy="243360"/>
          </a:xfrm>
          <a:custGeom>
            <a:avLst/>
            <a:gdLst/>
            <a:ahLst/>
            <a:rect l="0" t="0" r="r" b="b"/>
            <a:pathLst>
              <a:path w="2863" h="676">
                <a:moveTo>
                  <a:pt x="146" y="122"/>
                </a:moveTo>
                <a:cubicBezTo>
                  <a:pt x="146" y="115"/>
                  <a:pt x="146" y="107"/>
                  <a:pt x="146" y="100"/>
                </a:cubicBezTo>
                <a:cubicBezTo>
                  <a:pt x="157" y="141"/>
                  <a:pt x="171" y="181"/>
                  <a:pt x="185" y="222"/>
                </a:cubicBezTo>
                <a:cubicBezTo>
                  <a:pt x="215" y="311"/>
                  <a:pt x="245" y="400"/>
                  <a:pt x="291" y="483"/>
                </a:cubicBezTo>
                <a:cubicBezTo>
                  <a:pt x="325" y="544"/>
                  <a:pt x="366" y="597"/>
                  <a:pt x="412" y="648"/>
                </a:cubicBezTo>
                <a:cubicBezTo>
                  <a:pt x="424" y="661"/>
                  <a:pt x="428" y="664"/>
                  <a:pt x="440" y="675"/>
                </a:cubicBezTo>
                <a:moveTo>
                  <a:pt x="0" y="439"/>
                </a:moveTo>
                <a:cubicBezTo>
                  <a:pt x="41" y="430"/>
                  <a:pt x="81" y="423"/>
                  <a:pt x="121" y="410"/>
                </a:cubicBezTo>
                <a:cubicBezTo>
                  <a:pt x="263" y="366"/>
                  <a:pt x="438" y="339"/>
                  <a:pt x="559" y="248"/>
                </a:cubicBezTo>
                <a:cubicBezTo>
                  <a:pt x="608" y="211"/>
                  <a:pt x="617" y="175"/>
                  <a:pt x="633" y="122"/>
                </a:cubicBezTo>
                <a:cubicBezTo>
                  <a:pt x="633" y="122"/>
                  <a:pt x="614" y="206"/>
                  <a:pt x="613" y="229"/>
                </a:cubicBezTo>
                <a:cubicBezTo>
                  <a:pt x="608" y="304"/>
                  <a:pt x="607" y="378"/>
                  <a:pt x="649" y="444"/>
                </a:cubicBezTo>
                <a:cubicBezTo>
                  <a:pt x="692" y="511"/>
                  <a:pt x="791" y="548"/>
                  <a:pt x="868" y="520"/>
                </a:cubicBezTo>
                <a:cubicBezTo>
                  <a:pt x="926" y="499"/>
                  <a:pt x="953" y="444"/>
                  <a:pt x="965" y="390"/>
                </a:cubicBezTo>
                <a:cubicBezTo>
                  <a:pt x="970" y="370"/>
                  <a:pt x="968" y="346"/>
                  <a:pt x="970" y="325"/>
                </a:cubicBezTo>
                <a:cubicBezTo>
                  <a:pt x="991" y="333"/>
                  <a:pt x="999" y="319"/>
                  <a:pt x="1028" y="339"/>
                </a:cubicBezTo>
                <a:cubicBezTo>
                  <a:pt x="1087" y="376"/>
                  <a:pt x="1116" y="403"/>
                  <a:pt x="1190" y="409"/>
                </a:cubicBezTo>
                <a:cubicBezTo>
                  <a:pt x="1253" y="415"/>
                  <a:pt x="1301" y="409"/>
                  <a:pt x="1353" y="373"/>
                </a:cubicBezTo>
                <a:cubicBezTo>
                  <a:pt x="1381" y="354"/>
                  <a:pt x="1397" y="306"/>
                  <a:pt x="1434" y="304"/>
                </a:cubicBezTo>
                <a:cubicBezTo>
                  <a:pt x="1471" y="302"/>
                  <a:pt x="1484" y="321"/>
                  <a:pt x="1518" y="331"/>
                </a:cubicBezTo>
                <a:cubicBezTo>
                  <a:pt x="1575" y="348"/>
                  <a:pt x="1656" y="361"/>
                  <a:pt x="1713" y="338"/>
                </a:cubicBezTo>
                <a:cubicBezTo>
                  <a:pt x="1740" y="326"/>
                  <a:pt x="1758" y="301"/>
                  <a:pt x="1751" y="271"/>
                </a:cubicBezTo>
                <a:cubicBezTo>
                  <a:pt x="1741" y="231"/>
                  <a:pt x="1678" y="220"/>
                  <a:pt x="1645" y="215"/>
                </a:cubicBezTo>
                <a:cubicBezTo>
                  <a:pt x="1586" y="206"/>
                  <a:pt x="1565" y="222"/>
                  <a:pt x="1536" y="271"/>
                </a:cubicBezTo>
                <a:cubicBezTo>
                  <a:pt x="1507" y="319"/>
                  <a:pt x="1533" y="410"/>
                  <a:pt x="1563" y="448"/>
                </a:cubicBezTo>
                <a:cubicBezTo>
                  <a:pt x="1610" y="508"/>
                  <a:pt x="1685" y="527"/>
                  <a:pt x="1757" y="532"/>
                </a:cubicBezTo>
                <a:cubicBezTo>
                  <a:pt x="1852" y="538"/>
                  <a:pt x="1931" y="513"/>
                  <a:pt x="2013" y="467"/>
                </a:cubicBezTo>
                <a:cubicBezTo>
                  <a:pt x="2083" y="428"/>
                  <a:pt x="2141" y="381"/>
                  <a:pt x="2157" y="298"/>
                </a:cubicBezTo>
                <a:cubicBezTo>
                  <a:pt x="2167" y="245"/>
                  <a:pt x="2162" y="198"/>
                  <a:pt x="2134" y="155"/>
                </a:cubicBezTo>
                <a:cubicBezTo>
                  <a:pt x="2129" y="153"/>
                  <a:pt x="2123" y="150"/>
                  <a:pt x="2118" y="148"/>
                </a:cubicBezTo>
                <a:cubicBezTo>
                  <a:pt x="2114" y="165"/>
                  <a:pt x="2103" y="205"/>
                  <a:pt x="2101" y="236"/>
                </a:cubicBezTo>
                <a:cubicBezTo>
                  <a:pt x="2098" y="293"/>
                  <a:pt x="2105" y="354"/>
                  <a:pt x="2148" y="397"/>
                </a:cubicBezTo>
                <a:cubicBezTo>
                  <a:pt x="2179" y="427"/>
                  <a:pt x="2221" y="462"/>
                  <a:pt x="2262" y="428"/>
                </a:cubicBezTo>
                <a:cubicBezTo>
                  <a:pt x="2264" y="419"/>
                  <a:pt x="2266" y="409"/>
                  <a:pt x="2268" y="400"/>
                </a:cubicBezTo>
                <a:moveTo>
                  <a:pt x="1949" y="22"/>
                </a:moveTo>
                <a:cubicBezTo>
                  <a:pt x="1941" y="10"/>
                  <a:pt x="1938" y="9"/>
                  <a:pt x="1939" y="0"/>
                </a:cubicBezTo>
                <a:cubicBezTo>
                  <a:pt x="1987" y="0"/>
                  <a:pt x="2019" y="20"/>
                  <a:pt x="2061" y="43"/>
                </a:cubicBezTo>
                <a:cubicBezTo>
                  <a:pt x="2077" y="52"/>
                  <a:pt x="2093" y="62"/>
                  <a:pt x="2109" y="71"/>
                </a:cubicBezTo>
                <a:moveTo>
                  <a:pt x="2343" y="327"/>
                </a:moveTo>
                <a:cubicBezTo>
                  <a:pt x="2367" y="317"/>
                  <a:pt x="2388" y="308"/>
                  <a:pt x="2404" y="284"/>
                </a:cubicBezTo>
                <a:cubicBezTo>
                  <a:pt x="2425" y="253"/>
                  <a:pt x="2421" y="208"/>
                  <a:pt x="2419" y="173"/>
                </a:cubicBezTo>
                <a:cubicBezTo>
                  <a:pt x="2417" y="141"/>
                  <a:pt x="2405" y="107"/>
                  <a:pt x="2377" y="87"/>
                </a:cubicBezTo>
                <a:cubicBezTo>
                  <a:pt x="2367" y="80"/>
                  <a:pt x="2361" y="82"/>
                  <a:pt x="2350" y="80"/>
                </a:cubicBezTo>
                <a:cubicBezTo>
                  <a:pt x="2365" y="116"/>
                  <a:pt x="2379" y="132"/>
                  <a:pt x="2416" y="155"/>
                </a:cubicBezTo>
                <a:cubicBezTo>
                  <a:pt x="2483" y="197"/>
                  <a:pt x="2557" y="228"/>
                  <a:pt x="2626" y="267"/>
                </a:cubicBezTo>
                <a:cubicBezTo>
                  <a:pt x="2667" y="290"/>
                  <a:pt x="2718" y="317"/>
                  <a:pt x="2726" y="367"/>
                </a:cubicBezTo>
                <a:cubicBezTo>
                  <a:pt x="2731" y="396"/>
                  <a:pt x="2719" y="401"/>
                  <a:pt x="2703" y="420"/>
                </a:cubicBezTo>
                <a:cubicBezTo>
                  <a:pt x="2668" y="461"/>
                  <a:pt x="2809" y="415"/>
                  <a:pt x="2862" y="40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98" name="Freeform 26"/>
          <p:cNvSpPr/>
          <p:nvPr/>
        </p:nvSpPr>
        <p:spPr>
          <a:xfrm>
            <a:off x="2463480" y="3076920"/>
            <a:ext cx="1107000" cy="212760"/>
          </a:xfrm>
          <a:custGeom>
            <a:avLst/>
            <a:gdLst/>
            <a:ahLst/>
            <a:rect l="0" t="0" r="r" b="b"/>
            <a:pathLst>
              <a:path w="3075" h="591">
                <a:moveTo>
                  <a:pt x="22" y="350"/>
                </a:moveTo>
                <a:cubicBezTo>
                  <a:pt x="11" y="354"/>
                  <a:pt x="0" y="346"/>
                  <a:pt x="7" y="366"/>
                </a:cubicBezTo>
                <a:cubicBezTo>
                  <a:pt x="17" y="395"/>
                  <a:pt x="45" y="417"/>
                  <a:pt x="67" y="436"/>
                </a:cubicBezTo>
                <a:cubicBezTo>
                  <a:pt x="135" y="494"/>
                  <a:pt x="215" y="532"/>
                  <a:pt x="305" y="539"/>
                </a:cubicBezTo>
                <a:cubicBezTo>
                  <a:pt x="354" y="543"/>
                  <a:pt x="430" y="551"/>
                  <a:pt x="473" y="524"/>
                </a:cubicBezTo>
                <a:cubicBezTo>
                  <a:pt x="511" y="500"/>
                  <a:pt x="523" y="456"/>
                  <a:pt x="526" y="415"/>
                </a:cubicBezTo>
                <a:cubicBezTo>
                  <a:pt x="528" y="387"/>
                  <a:pt x="534" y="340"/>
                  <a:pt x="522" y="313"/>
                </a:cubicBezTo>
                <a:cubicBezTo>
                  <a:pt x="520" y="312"/>
                  <a:pt x="519" y="310"/>
                  <a:pt x="517" y="309"/>
                </a:cubicBezTo>
                <a:cubicBezTo>
                  <a:pt x="516" y="334"/>
                  <a:pt x="513" y="368"/>
                  <a:pt x="516" y="395"/>
                </a:cubicBezTo>
                <a:cubicBezTo>
                  <a:pt x="522" y="461"/>
                  <a:pt x="560" y="530"/>
                  <a:pt x="616" y="567"/>
                </a:cubicBezTo>
                <a:cubicBezTo>
                  <a:pt x="642" y="584"/>
                  <a:pt x="665" y="583"/>
                  <a:pt x="694" y="584"/>
                </a:cubicBezTo>
                <a:moveTo>
                  <a:pt x="665" y="330"/>
                </a:moveTo>
                <a:cubicBezTo>
                  <a:pt x="681" y="330"/>
                  <a:pt x="702" y="325"/>
                  <a:pt x="725" y="337"/>
                </a:cubicBezTo>
                <a:cubicBezTo>
                  <a:pt x="798" y="374"/>
                  <a:pt x="873" y="434"/>
                  <a:pt x="920" y="501"/>
                </a:cubicBezTo>
                <a:cubicBezTo>
                  <a:pt x="924" y="507"/>
                  <a:pt x="930" y="518"/>
                  <a:pt x="934" y="524"/>
                </a:cubicBezTo>
                <a:cubicBezTo>
                  <a:pt x="929" y="498"/>
                  <a:pt x="925" y="473"/>
                  <a:pt x="928" y="446"/>
                </a:cubicBezTo>
                <a:cubicBezTo>
                  <a:pt x="934" y="394"/>
                  <a:pt x="969" y="340"/>
                  <a:pt x="1005" y="303"/>
                </a:cubicBezTo>
                <a:cubicBezTo>
                  <a:pt x="1041" y="265"/>
                  <a:pt x="1083" y="243"/>
                  <a:pt x="1135" y="240"/>
                </a:cubicBezTo>
                <a:cubicBezTo>
                  <a:pt x="1185" y="237"/>
                  <a:pt x="1207" y="265"/>
                  <a:pt x="1217" y="313"/>
                </a:cubicBezTo>
                <a:cubicBezTo>
                  <a:pt x="1226" y="356"/>
                  <a:pt x="1201" y="434"/>
                  <a:pt x="1229" y="471"/>
                </a:cubicBezTo>
                <a:cubicBezTo>
                  <a:pt x="1250" y="498"/>
                  <a:pt x="1292" y="487"/>
                  <a:pt x="1320" y="484"/>
                </a:cubicBezTo>
                <a:moveTo>
                  <a:pt x="1433" y="281"/>
                </a:moveTo>
                <a:cubicBezTo>
                  <a:pt x="1433" y="279"/>
                  <a:pt x="1435" y="253"/>
                  <a:pt x="1435" y="251"/>
                </a:cubicBezTo>
                <a:cubicBezTo>
                  <a:pt x="1442" y="280"/>
                  <a:pt x="1447" y="313"/>
                  <a:pt x="1453" y="344"/>
                </a:cubicBezTo>
                <a:cubicBezTo>
                  <a:pt x="1461" y="390"/>
                  <a:pt x="1474" y="439"/>
                  <a:pt x="1508" y="474"/>
                </a:cubicBezTo>
                <a:cubicBezTo>
                  <a:pt x="1524" y="490"/>
                  <a:pt x="1537" y="492"/>
                  <a:pt x="1557" y="494"/>
                </a:cubicBezTo>
                <a:moveTo>
                  <a:pt x="1409" y="26"/>
                </a:moveTo>
                <a:cubicBezTo>
                  <a:pt x="1415" y="0"/>
                  <a:pt x="1468" y="36"/>
                  <a:pt x="1478" y="42"/>
                </a:cubicBezTo>
                <a:cubicBezTo>
                  <a:pt x="1522" y="67"/>
                  <a:pt x="1564" y="95"/>
                  <a:pt x="1608" y="121"/>
                </a:cubicBezTo>
                <a:moveTo>
                  <a:pt x="1927" y="209"/>
                </a:moveTo>
                <a:cubicBezTo>
                  <a:pt x="1918" y="243"/>
                  <a:pt x="1920" y="251"/>
                  <a:pt x="1898" y="285"/>
                </a:cubicBezTo>
                <a:cubicBezTo>
                  <a:pt x="1869" y="328"/>
                  <a:pt x="1811" y="400"/>
                  <a:pt x="1835" y="459"/>
                </a:cubicBezTo>
                <a:cubicBezTo>
                  <a:pt x="1853" y="505"/>
                  <a:pt x="1972" y="477"/>
                  <a:pt x="1998" y="462"/>
                </a:cubicBezTo>
                <a:cubicBezTo>
                  <a:pt x="2045" y="435"/>
                  <a:pt x="2103" y="362"/>
                  <a:pt x="2074" y="302"/>
                </a:cubicBezTo>
                <a:cubicBezTo>
                  <a:pt x="2053" y="259"/>
                  <a:pt x="1998" y="234"/>
                  <a:pt x="1956" y="223"/>
                </a:cubicBezTo>
                <a:cubicBezTo>
                  <a:pt x="1941" y="223"/>
                  <a:pt x="1938" y="223"/>
                  <a:pt x="1929" y="223"/>
                </a:cubicBezTo>
                <a:cubicBezTo>
                  <a:pt x="1949" y="241"/>
                  <a:pt x="1940" y="252"/>
                  <a:pt x="1986" y="260"/>
                </a:cubicBezTo>
                <a:cubicBezTo>
                  <a:pt x="2074" y="276"/>
                  <a:pt x="2200" y="277"/>
                  <a:pt x="2288" y="260"/>
                </a:cubicBezTo>
                <a:cubicBezTo>
                  <a:pt x="2377" y="242"/>
                  <a:pt x="2453" y="201"/>
                  <a:pt x="2548" y="214"/>
                </a:cubicBezTo>
                <a:cubicBezTo>
                  <a:pt x="2650" y="228"/>
                  <a:pt x="2730" y="312"/>
                  <a:pt x="2776" y="399"/>
                </a:cubicBezTo>
                <a:cubicBezTo>
                  <a:pt x="2793" y="431"/>
                  <a:pt x="2801" y="463"/>
                  <a:pt x="2804" y="498"/>
                </a:cubicBezTo>
                <a:cubicBezTo>
                  <a:pt x="2804" y="502"/>
                  <a:pt x="2806" y="504"/>
                  <a:pt x="2803" y="504"/>
                </a:cubicBezTo>
                <a:cubicBezTo>
                  <a:pt x="2787" y="475"/>
                  <a:pt x="2783" y="458"/>
                  <a:pt x="2782" y="420"/>
                </a:cubicBezTo>
                <a:cubicBezTo>
                  <a:pt x="2781" y="359"/>
                  <a:pt x="2797" y="320"/>
                  <a:pt x="2833" y="270"/>
                </a:cubicBezTo>
                <a:cubicBezTo>
                  <a:pt x="2868" y="222"/>
                  <a:pt x="2906" y="189"/>
                  <a:pt x="2967" y="186"/>
                </a:cubicBezTo>
                <a:cubicBezTo>
                  <a:pt x="3025" y="183"/>
                  <a:pt x="3042" y="265"/>
                  <a:pt x="3055" y="309"/>
                </a:cubicBezTo>
                <a:cubicBezTo>
                  <a:pt x="3074" y="373"/>
                  <a:pt x="3074" y="436"/>
                  <a:pt x="3074" y="502"/>
                </a:cubicBezTo>
                <a:cubicBezTo>
                  <a:pt x="3074" y="532"/>
                  <a:pt x="3069" y="560"/>
                  <a:pt x="3067" y="59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399" name="Freeform 27"/>
          <p:cNvSpPr/>
          <p:nvPr/>
        </p:nvSpPr>
        <p:spPr>
          <a:xfrm>
            <a:off x="3971520" y="2996640"/>
            <a:ext cx="797760" cy="236160"/>
          </a:xfrm>
          <a:custGeom>
            <a:avLst/>
            <a:gdLst/>
            <a:ahLst/>
            <a:rect l="0" t="0" r="r" b="b"/>
            <a:pathLst>
              <a:path w="2216" h="656">
                <a:moveTo>
                  <a:pt x="17" y="437"/>
                </a:moveTo>
                <a:cubicBezTo>
                  <a:pt x="13" y="404"/>
                  <a:pt x="0" y="359"/>
                  <a:pt x="26" y="334"/>
                </a:cubicBezTo>
                <a:cubicBezTo>
                  <a:pt x="45" y="315"/>
                  <a:pt x="107" y="305"/>
                  <a:pt x="131" y="316"/>
                </a:cubicBezTo>
                <a:cubicBezTo>
                  <a:pt x="188" y="342"/>
                  <a:pt x="211" y="435"/>
                  <a:pt x="225" y="488"/>
                </a:cubicBezTo>
                <a:cubicBezTo>
                  <a:pt x="235" y="525"/>
                  <a:pt x="257" y="617"/>
                  <a:pt x="236" y="655"/>
                </a:cubicBezTo>
                <a:cubicBezTo>
                  <a:pt x="231" y="655"/>
                  <a:pt x="227" y="655"/>
                  <a:pt x="222" y="655"/>
                </a:cubicBezTo>
                <a:cubicBezTo>
                  <a:pt x="189" y="635"/>
                  <a:pt x="177" y="630"/>
                  <a:pt x="169" y="580"/>
                </a:cubicBezTo>
                <a:cubicBezTo>
                  <a:pt x="163" y="543"/>
                  <a:pt x="156" y="479"/>
                  <a:pt x="173" y="444"/>
                </a:cubicBezTo>
                <a:cubicBezTo>
                  <a:pt x="204" y="378"/>
                  <a:pt x="272" y="349"/>
                  <a:pt x="339" y="345"/>
                </a:cubicBezTo>
                <a:cubicBezTo>
                  <a:pt x="398" y="341"/>
                  <a:pt x="427" y="359"/>
                  <a:pt x="456" y="409"/>
                </a:cubicBezTo>
                <a:cubicBezTo>
                  <a:pt x="471" y="437"/>
                  <a:pt x="476" y="461"/>
                  <a:pt x="481" y="491"/>
                </a:cubicBezTo>
                <a:cubicBezTo>
                  <a:pt x="482" y="532"/>
                  <a:pt x="475" y="498"/>
                  <a:pt x="482" y="485"/>
                </a:cubicBezTo>
                <a:cubicBezTo>
                  <a:pt x="510" y="428"/>
                  <a:pt x="572" y="367"/>
                  <a:pt x="621" y="329"/>
                </a:cubicBezTo>
                <a:cubicBezTo>
                  <a:pt x="650" y="307"/>
                  <a:pt x="707" y="284"/>
                  <a:pt x="744" y="300"/>
                </a:cubicBezTo>
                <a:cubicBezTo>
                  <a:pt x="807" y="327"/>
                  <a:pt x="813" y="415"/>
                  <a:pt x="815" y="473"/>
                </a:cubicBezTo>
                <a:cubicBezTo>
                  <a:pt x="816" y="506"/>
                  <a:pt x="817" y="530"/>
                  <a:pt x="825" y="556"/>
                </a:cubicBezTo>
                <a:moveTo>
                  <a:pt x="920" y="303"/>
                </a:moveTo>
                <a:cubicBezTo>
                  <a:pt x="920" y="287"/>
                  <a:pt x="920" y="284"/>
                  <a:pt x="920" y="275"/>
                </a:cubicBezTo>
                <a:cubicBezTo>
                  <a:pt x="945" y="296"/>
                  <a:pt x="957" y="314"/>
                  <a:pt x="975" y="351"/>
                </a:cubicBezTo>
                <a:cubicBezTo>
                  <a:pt x="998" y="398"/>
                  <a:pt x="1025" y="450"/>
                  <a:pt x="1079" y="465"/>
                </a:cubicBezTo>
                <a:cubicBezTo>
                  <a:pt x="1111" y="474"/>
                  <a:pt x="1146" y="472"/>
                  <a:pt x="1172" y="453"/>
                </a:cubicBezTo>
                <a:cubicBezTo>
                  <a:pt x="1199" y="432"/>
                  <a:pt x="1207" y="402"/>
                  <a:pt x="1218" y="372"/>
                </a:cubicBezTo>
                <a:cubicBezTo>
                  <a:pt x="1218" y="379"/>
                  <a:pt x="1219" y="404"/>
                  <a:pt x="1219" y="412"/>
                </a:cubicBezTo>
                <a:cubicBezTo>
                  <a:pt x="1219" y="451"/>
                  <a:pt x="1240" y="474"/>
                  <a:pt x="1279" y="481"/>
                </a:cubicBezTo>
                <a:cubicBezTo>
                  <a:pt x="1323" y="489"/>
                  <a:pt x="1370" y="485"/>
                  <a:pt x="1406" y="458"/>
                </a:cubicBezTo>
                <a:cubicBezTo>
                  <a:pt x="1442" y="431"/>
                  <a:pt x="1466" y="391"/>
                  <a:pt x="1480" y="349"/>
                </a:cubicBezTo>
                <a:cubicBezTo>
                  <a:pt x="1496" y="303"/>
                  <a:pt x="1491" y="252"/>
                  <a:pt x="1495" y="203"/>
                </a:cubicBezTo>
                <a:cubicBezTo>
                  <a:pt x="1497" y="208"/>
                  <a:pt x="1507" y="235"/>
                  <a:pt x="1510" y="244"/>
                </a:cubicBezTo>
                <a:cubicBezTo>
                  <a:pt x="1543" y="339"/>
                  <a:pt x="1603" y="416"/>
                  <a:pt x="1665" y="495"/>
                </a:cubicBezTo>
                <a:cubicBezTo>
                  <a:pt x="1701" y="541"/>
                  <a:pt x="1726" y="571"/>
                  <a:pt x="1731" y="629"/>
                </a:cubicBezTo>
                <a:cubicBezTo>
                  <a:pt x="1692" y="647"/>
                  <a:pt x="1640" y="655"/>
                  <a:pt x="1595" y="645"/>
                </a:cubicBezTo>
                <a:cubicBezTo>
                  <a:pt x="1541" y="632"/>
                  <a:pt x="1530" y="599"/>
                  <a:pt x="1525" y="552"/>
                </a:cubicBezTo>
                <a:moveTo>
                  <a:pt x="1873" y="28"/>
                </a:moveTo>
                <a:cubicBezTo>
                  <a:pt x="1873" y="0"/>
                  <a:pt x="1874" y="117"/>
                  <a:pt x="1874" y="118"/>
                </a:cubicBezTo>
                <a:cubicBezTo>
                  <a:pt x="1874" y="204"/>
                  <a:pt x="1870" y="286"/>
                  <a:pt x="1896" y="368"/>
                </a:cubicBezTo>
                <a:cubicBezTo>
                  <a:pt x="1914" y="424"/>
                  <a:pt x="1944" y="487"/>
                  <a:pt x="1992" y="524"/>
                </a:cubicBezTo>
                <a:cubicBezTo>
                  <a:pt x="2007" y="531"/>
                  <a:pt x="2009" y="534"/>
                  <a:pt x="2019" y="533"/>
                </a:cubicBezTo>
                <a:moveTo>
                  <a:pt x="1749" y="336"/>
                </a:moveTo>
                <a:cubicBezTo>
                  <a:pt x="1773" y="315"/>
                  <a:pt x="1805" y="320"/>
                  <a:pt x="1851" y="320"/>
                </a:cubicBezTo>
                <a:cubicBezTo>
                  <a:pt x="1972" y="320"/>
                  <a:pt x="2094" y="328"/>
                  <a:pt x="2215" y="33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00" name="Freeform 28"/>
          <p:cNvSpPr/>
          <p:nvPr/>
        </p:nvSpPr>
        <p:spPr>
          <a:xfrm>
            <a:off x="5064480" y="2862360"/>
            <a:ext cx="884160" cy="237600"/>
          </a:xfrm>
          <a:custGeom>
            <a:avLst/>
            <a:gdLst/>
            <a:ahLst/>
            <a:rect l="0" t="0" r="r" b="b"/>
            <a:pathLst>
              <a:path w="2456" h="660">
                <a:moveTo>
                  <a:pt x="411" y="310"/>
                </a:moveTo>
                <a:cubicBezTo>
                  <a:pt x="310" y="313"/>
                  <a:pt x="235" y="325"/>
                  <a:pt x="147" y="378"/>
                </a:cubicBezTo>
                <a:cubicBezTo>
                  <a:pt x="77" y="421"/>
                  <a:pt x="19" y="473"/>
                  <a:pt x="9" y="555"/>
                </a:cubicBezTo>
                <a:cubicBezTo>
                  <a:pt x="0" y="633"/>
                  <a:pt x="102" y="645"/>
                  <a:pt x="160" y="650"/>
                </a:cubicBezTo>
                <a:cubicBezTo>
                  <a:pt x="267" y="659"/>
                  <a:pt x="376" y="652"/>
                  <a:pt x="476" y="609"/>
                </a:cubicBezTo>
                <a:cubicBezTo>
                  <a:pt x="565" y="571"/>
                  <a:pt x="614" y="509"/>
                  <a:pt x="656" y="425"/>
                </a:cubicBezTo>
                <a:cubicBezTo>
                  <a:pt x="679" y="378"/>
                  <a:pt x="691" y="328"/>
                  <a:pt x="705" y="279"/>
                </a:cubicBezTo>
                <a:cubicBezTo>
                  <a:pt x="680" y="326"/>
                  <a:pt x="642" y="378"/>
                  <a:pt x="622" y="431"/>
                </a:cubicBezTo>
                <a:cubicBezTo>
                  <a:pt x="598" y="492"/>
                  <a:pt x="601" y="557"/>
                  <a:pt x="664" y="594"/>
                </a:cubicBezTo>
                <a:cubicBezTo>
                  <a:pt x="710" y="621"/>
                  <a:pt x="801" y="636"/>
                  <a:pt x="853" y="622"/>
                </a:cubicBezTo>
                <a:cubicBezTo>
                  <a:pt x="905" y="608"/>
                  <a:pt x="910" y="549"/>
                  <a:pt x="906" y="505"/>
                </a:cubicBezTo>
                <a:cubicBezTo>
                  <a:pt x="900" y="437"/>
                  <a:pt x="850" y="396"/>
                  <a:pt x="795" y="362"/>
                </a:cubicBezTo>
                <a:cubicBezTo>
                  <a:pt x="767" y="345"/>
                  <a:pt x="758" y="347"/>
                  <a:pt x="731" y="341"/>
                </a:cubicBezTo>
                <a:moveTo>
                  <a:pt x="1104" y="178"/>
                </a:moveTo>
                <a:cubicBezTo>
                  <a:pt x="1111" y="233"/>
                  <a:pt x="1119" y="289"/>
                  <a:pt x="1128" y="343"/>
                </a:cubicBezTo>
                <a:cubicBezTo>
                  <a:pt x="1137" y="400"/>
                  <a:pt x="1143" y="455"/>
                  <a:pt x="1177" y="503"/>
                </a:cubicBezTo>
                <a:cubicBezTo>
                  <a:pt x="1189" y="513"/>
                  <a:pt x="1190" y="516"/>
                  <a:pt x="1199" y="519"/>
                </a:cubicBezTo>
                <a:cubicBezTo>
                  <a:pt x="1208" y="502"/>
                  <a:pt x="1227" y="470"/>
                  <a:pt x="1237" y="445"/>
                </a:cubicBezTo>
                <a:cubicBezTo>
                  <a:pt x="1260" y="391"/>
                  <a:pt x="1288" y="344"/>
                  <a:pt x="1320" y="296"/>
                </a:cubicBezTo>
                <a:cubicBezTo>
                  <a:pt x="1349" y="252"/>
                  <a:pt x="1379" y="197"/>
                  <a:pt x="1423" y="167"/>
                </a:cubicBezTo>
                <a:cubicBezTo>
                  <a:pt x="1446" y="152"/>
                  <a:pt x="1495" y="146"/>
                  <a:pt x="1520" y="162"/>
                </a:cubicBezTo>
                <a:cubicBezTo>
                  <a:pt x="1549" y="179"/>
                  <a:pt x="1555" y="223"/>
                  <a:pt x="1566" y="251"/>
                </a:cubicBezTo>
                <a:cubicBezTo>
                  <a:pt x="1583" y="294"/>
                  <a:pt x="1592" y="337"/>
                  <a:pt x="1642" y="352"/>
                </a:cubicBezTo>
                <a:cubicBezTo>
                  <a:pt x="1674" y="362"/>
                  <a:pt x="1732" y="362"/>
                  <a:pt x="1764" y="352"/>
                </a:cubicBezTo>
                <a:cubicBezTo>
                  <a:pt x="1809" y="337"/>
                  <a:pt x="1846" y="298"/>
                  <a:pt x="1855" y="251"/>
                </a:cubicBezTo>
                <a:cubicBezTo>
                  <a:pt x="1863" y="210"/>
                  <a:pt x="1865" y="157"/>
                  <a:pt x="1820" y="139"/>
                </a:cubicBezTo>
                <a:cubicBezTo>
                  <a:pt x="1740" y="106"/>
                  <a:pt x="1647" y="172"/>
                  <a:pt x="1589" y="216"/>
                </a:cubicBezTo>
                <a:cubicBezTo>
                  <a:pt x="1513" y="273"/>
                  <a:pt x="1444" y="340"/>
                  <a:pt x="1430" y="437"/>
                </a:cubicBezTo>
                <a:cubicBezTo>
                  <a:pt x="1420" y="508"/>
                  <a:pt x="1478" y="534"/>
                  <a:pt x="1540" y="543"/>
                </a:cubicBezTo>
                <a:cubicBezTo>
                  <a:pt x="1631" y="556"/>
                  <a:pt x="1723" y="543"/>
                  <a:pt x="1806" y="503"/>
                </a:cubicBezTo>
                <a:cubicBezTo>
                  <a:pt x="1888" y="465"/>
                  <a:pt x="1955" y="403"/>
                  <a:pt x="1991" y="320"/>
                </a:cubicBezTo>
                <a:cubicBezTo>
                  <a:pt x="2034" y="218"/>
                  <a:pt x="2007" y="104"/>
                  <a:pt x="2043" y="3"/>
                </a:cubicBezTo>
                <a:cubicBezTo>
                  <a:pt x="2045" y="2"/>
                  <a:pt x="2047" y="1"/>
                  <a:pt x="2049" y="0"/>
                </a:cubicBezTo>
                <a:cubicBezTo>
                  <a:pt x="2079" y="11"/>
                  <a:pt x="2095" y="14"/>
                  <a:pt x="2126" y="35"/>
                </a:cubicBezTo>
                <a:cubicBezTo>
                  <a:pt x="2215" y="94"/>
                  <a:pt x="2332" y="167"/>
                  <a:pt x="2349" y="281"/>
                </a:cubicBezTo>
                <a:cubicBezTo>
                  <a:pt x="2358" y="338"/>
                  <a:pt x="2337" y="377"/>
                  <a:pt x="2325" y="430"/>
                </a:cubicBezTo>
                <a:cubicBezTo>
                  <a:pt x="2321" y="450"/>
                  <a:pt x="2322" y="467"/>
                  <a:pt x="2320" y="487"/>
                </a:cubicBezTo>
                <a:cubicBezTo>
                  <a:pt x="2358" y="498"/>
                  <a:pt x="2380" y="505"/>
                  <a:pt x="2422" y="506"/>
                </a:cubicBezTo>
                <a:cubicBezTo>
                  <a:pt x="2433" y="506"/>
                  <a:pt x="2444" y="506"/>
                  <a:pt x="2455" y="50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01" name="Freeform 29"/>
          <p:cNvSpPr/>
          <p:nvPr/>
        </p:nvSpPr>
        <p:spPr>
          <a:xfrm>
            <a:off x="6436080" y="2736720"/>
            <a:ext cx="453960" cy="228600"/>
          </a:xfrm>
          <a:custGeom>
            <a:avLst/>
            <a:gdLst/>
            <a:ahLst/>
            <a:rect l="0" t="0" r="r" b="b"/>
            <a:pathLst>
              <a:path w="1261" h="635">
                <a:moveTo>
                  <a:pt x="304" y="327"/>
                </a:moveTo>
                <a:cubicBezTo>
                  <a:pt x="301" y="294"/>
                  <a:pt x="358" y="286"/>
                  <a:pt x="256" y="317"/>
                </a:cubicBezTo>
                <a:cubicBezTo>
                  <a:pt x="178" y="341"/>
                  <a:pt x="76" y="367"/>
                  <a:pt x="21" y="432"/>
                </a:cubicBezTo>
                <a:cubicBezTo>
                  <a:pt x="0" y="457"/>
                  <a:pt x="11" y="484"/>
                  <a:pt x="9" y="512"/>
                </a:cubicBezTo>
                <a:cubicBezTo>
                  <a:pt x="69" y="539"/>
                  <a:pt x="115" y="543"/>
                  <a:pt x="181" y="543"/>
                </a:cubicBezTo>
                <a:cubicBezTo>
                  <a:pt x="249" y="543"/>
                  <a:pt x="293" y="521"/>
                  <a:pt x="342" y="475"/>
                </a:cubicBezTo>
                <a:cubicBezTo>
                  <a:pt x="349" y="466"/>
                  <a:pt x="356" y="459"/>
                  <a:pt x="363" y="451"/>
                </a:cubicBezTo>
                <a:cubicBezTo>
                  <a:pt x="365" y="446"/>
                  <a:pt x="400" y="398"/>
                  <a:pt x="375" y="429"/>
                </a:cubicBezTo>
                <a:cubicBezTo>
                  <a:pt x="347" y="464"/>
                  <a:pt x="320" y="520"/>
                  <a:pt x="333" y="566"/>
                </a:cubicBezTo>
                <a:cubicBezTo>
                  <a:pt x="352" y="634"/>
                  <a:pt x="449" y="625"/>
                  <a:pt x="501" y="626"/>
                </a:cubicBezTo>
                <a:cubicBezTo>
                  <a:pt x="609" y="628"/>
                  <a:pt x="710" y="585"/>
                  <a:pt x="788" y="508"/>
                </a:cubicBezTo>
                <a:cubicBezTo>
                  <a:pt x="875" y="422"/>
                  <a:pt x="867" y="301"/>
                  <a:pt x="865" y="189"/>
                </a:cubicBezTo>
                <a:cubicBezTo>
                  <a:pt x="864" y="107"/>
                  <a:pt x="852" y="58"/>
                  <a:pt x="798" y="0"/>
                </a:cubicBezTo>
                <a:cubicBezTo>
                  <a:pt x="717" y="2"/>
                  <a:pt x="678" y="35"/>
                  <a:pt x="628" y="102"/>
                </a:cubicBezTo>
                <a:cubicBezTo>
                  <a:pt x="572" y="177"/>
                  <a:pt x="524" y="293"/>
                  <a:pt x="554" y="388"/>
                </a:cubicBezTo>
                <a:cubicBezTo>
                  <a:pt x="588" y="498"/>
                  <a:pt x="752" y="591"/>
                  <a:pt x="863" y="544"/>
                </a:cubicBezTo>
                <a:cubicBezTo>
                  <a:pt x="993" y="489"/>
                  <a:pt x="1031" y="327"/>
                  <a:pt x="1032" y="203"/>
                </a:cubicBezTo>
                <a:cubicBezTo>
                  <a:pt x="1032" y="168"/>
                  <a:pt x="1032" y="131"/>
                  <a:pt x="1032" y="96"/>
                </a:cubicBezTo>
                <a:cubicBezTo>
                  <a:pt x="1018" y="140"/>
                  <a:pt x="999" y="184"/>
                  <a:pt x="987" y="228"/>
                </a:cubicBezTo>
                <a:cubicBezTo>
                  <a:pt x="967" y="300"/>
                  <a:pt x="956" y="386"/>
                  <a:pt x="993" y="454"/>
                </a:cubicBezTo>
                <a:cubicBezTo>
                  <a:pt x="1032" y="527"/>
                  <a:pt x="1115" y="577"/>
                  <a:pt x="1195" y="591"/>
                </a:cubicBezTo>
                <a:cubicBezTo>
                  <a:pt x="1217" y="592"/>
                  <a:pt x="1238" y="593"/>
                  <a:pt x="1260" y="59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02" name="Freeform 30"/>
          <p:cNvSpPr/>
          <p:nvPr/>
        </p:nvSpPr>
        <p:spPr>
          <a:xfrm>
            <a:off x="7225200" y="2627280"/>
            <a:ext cx="684000" cy="255960"/>
          </a:xfrm>
          <a:custGeom>
            <a:avLst/>
            <a:gdLst/>
            <a:ahLst/>
            <a:rect l="0" t="0" r="r" b="b"/>
            <a:pathLst>
              <a:path w="1900" h="711">
                <a:moveTo>
                  <a:pt x="692" y="0"/>
                </a:moveTo>
                <a:cubicBezTo>
                  <a:pt x="629" y="15"/>
                  <a:pt x="592" y="78"/>
                  <a:pt x="552" y="131"/>
                </a:cubicBezTo>
                <a:cubicBezTo>
                  <a:pt x="477" y="231"/>
                  <a:pt x="434" y="317"/>
                  <a:pt x="426" y="443"/>
                </a:cubicBezTo>
                <a:cubicBezTo>
                  <a:pt x="421" y="530"/>
                  <a:pt x="433" y="597"/>
                  <a:pt x="478" y="671"/>
                </a:cubicBezTo>
                <a:cubicBezTo>
                  <a:pt x="490" y="690"/>
                  <a:pt x="494" y="700"/>
                  <a:pt x="514" y="710"/>
                </a:cubicBezTo>
                <a:moveTo>
                  <a:pt x="85" y="484"/>
                </a:moveTo>
                <a:cubicBezTo>
                  <a:pt x="90" y="483"/>
                  <a:pt x="0" y="481"/>
                  <a:pt x="113" y="476"/>
                </a:cubicBezTo>
                <a:cubicBezTo>
                  <a:pt x="303" y="467"/>
                  <a:pt x="554" y="501"/>
                  <a:pt x="709" y="363"/>
                </a:cubicBezTo>
                <a:cubicBezTo>
                  <a:pt x="782" y="298"/>
                  <a:pt x="799" y="197"/>
                  <a:pt x="807" y="106"/>
                </a:cubicBezTo>
                <a:cubicBezTo>
                  <a:pt x="758" y="158"/>
                  <a:pt x="707" y="206"/>
                  <a:pt x="672" y="271"/>
                </a:cubicBezTo>
                <a:cubicBezTo>
                  <a:pt x="631" y="347"/>
                  <a:pt x="597" y="477"/>
                  <a:pt x="664" y="545"/>
                </a:cubicBezTo>
                <a:cubicBezTo>
                  <a:pt x="724" y="607"/>
                  <a:pt x="865" y="604"/>
                  <a:pt x="934" y="563"/>
                </a:cubicBezTo>
                <a:cubicBezTo>
                  <a:pt x="981" y="536"/>
                  <a:pt x="1001" y="489"/>
                  <a:pt x="1028" y="444"/>
                </a:cubicBezTo>
                <a:cubicBezTo>
                  <a:pt x="1038" y="428"/>
                  <a:pt x="1048" y="416"/>
                  <a:pt x="1058" y="402"/>
                </a:cubicBezTo>
                <a:cubicBezTo>
                  <a:pt x="1075" y="412"/>
                  <a:pt x="1086" y="411"/>
                  <a:pt x="1106" y="426"/>
                </a:cubicBezTo>
                <a:cubicBezTo>
                  <a:pt x="1143" y="454"/>
                  <a:pt x="1173" y="481"/>
                  <a:pt x="1223" y="474"/>
                </a:cubicBezTo>
                <a:cubicBezTo>
                  <a:pt x="1255" y="470"/>
                  <a:pt x="1246" y="458"/>
                  <a:pt x="1269" y="440"/>
                </a:cubicBezTo>
                <a:cubicBezTo>
                  <a:pt x="1299" y="417"/>
                  <a:pt x="1307" y="403"/>
                  <a:pt x="1351" y="410"/>
                </a:cubicBezTo>
                <a:cubicBezTo>
                  <a:pt x="1421" y="421"/>
                  <a:pt x="1476" y="465"/>
                  <a:pt x="1549" y="471"/>
                </a:cubicBezTo>
                <a:cubicBezTo>
                  <a:pt x="1589" y="474"/>
                  <a:pt x="1616" y="474"/>
                  <a:pt x="1642" y="443"/>
                </a:cubicBezTo>
                <a:cubicBezTo>
                  <a:pt x="1662" y="417"/>
                  <a:pt x="1673" y="335"/>
                  <a:pt x="1645" y="313"/>
                </a:cubicBezTo>
                <a:cubicBezTo>
                  <a:pt x="1609" y="284"/>
                  <a:pt x="1558" y="315"/>
                  <a:pt x="1529" y="333"/>
                </a:cubicBezTo>
                <a:cubicBezTo>
                  <a:pt x="1448" y="385"/>
                  <a:pt x="1371" y="465"/>
                  <a:pt x="1361" y="564"/>
                </a:cubicBezTo>
                <a:cubicBezTo>
                  <a:pt x="1355" y="629"/>
                  <a:pt x="1393" y="661"/>
                  <a:pt x="1453" y="676"/>
                </a:cubicBezTo>
                <a:cubicBezTo>
                  <a:pt x="1528" y="694"/>
                  <a:pt x="1622" y="687"/>
                  <a:pt x="1697" y="675"/>
                </a:cubicBezTo>
                <a:cubicBezTo>
                  <a:pt x="1768" y="662"/>
                  <a:pt x="1834" y="638"/>
                  <a:pt x="1899" y="60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03" name="Freeform 31"/>
          <p:cNvSpPr/>
          <p:nvPr/>
        </p:nvSpPr>
        <p:spPr>
          <a:xfrm>
            <a:off x="123840" y="3060720"/>
            <a:ext cx="11467080" cy="822240"/>
          </a:xfrm>
          <a:custGeom>
            <a:avLst/>
            <a:gdLst/>
            <a:ahLst/>
            <a:rect l="0" t="0" r="r" b="b"/>
            <a:pathLst>
              <a:path w="31853" h="2284">
                <a:moveTo>
                  <a:pt x="180" y="2058"/>
                </a:moveTo>
                <a:cubicBezTo>
                  <a:pt x="178" y="2060"/>
                  <a:pt x="177" y="2061"/>
                  <a:pt x="176" y="2062"/>
                </a:cubicBezTo>
                <a:cubicBezTo>
                  <a:pt x="179" y="2090"/>
                  <a:pt x="175" y="2111"/>
                  <a:pt x="182" y="2124"/>
                </a:cubicBezTo>
                <a:cubicBezTo>
                  <a:pt x="188" y="2136"/>
                  <a:pt x="193" y="2103"/>
                  <a:pt x="198" y="2069"/>
                </a:cubicBezTo>
                <a:cubicBezTo>
                  <a:pt x="202" y="2037"/>
                  <a:pt x="210" y="1956"/>
                  <a:pt x="206" y="1898"/>
                </a:cubicBezTo>
                <a:cubicBezTo>
                  <a:pt x="203" y="1852"/>
                  <a:pt x="195" y="1834"/>
                  <a:pt x="190" y="1846"/>
                </a:cubicBezTo>
                <a:cubicBezTo>
                  <a:pt x="180" y="1868"/>
                  <a:pt x="174" y="1940"/>
                  <a:pt x="171" y="2018"/>
                </a:cubicBezTo>
                <a:cubicBezTo>
                  <a:pt x="169" y="2066"/>
                  <a:pt x="165" y="2189"/>
                  <a:pt x="171" y="2233"/>
                </a:cubicBezTo>
                <a:cubicBezTo>
                  <a:pt x="177" y="2283"/>
                  <a:pt x="191" y="2268"/>
                  <a:pt x="198" y="2250"/>
                </a:cubicBezTo>
                <a:cubicBezTo>
                  <a:pt x="209" y="2222"/>
                  <a:pt x="221" y="2162"/>
                  <a:pt x="230" y="2093"/>
                </a:cubicBezTo>
                <a:cubicBezTo>
                  <a:pt x="240" y="2015"/>
                  <a:pt x="243" y="1936"/>
                  <a:pt x="246" y="1830"/>
                </a:cubicBezTo>
                <a:cubicBezTo>
                  <a:pt x="248" y="1862"/>
                  <a:pt x="250" y="1924"/>
                  <a:pt x="252" y="1963"/>
                </a:cubicBezTo>
                <a:cubicBezTo>
                  <a:pt x="255" y="2035"/>
                  <a:pt x="258" y="2114"/>
                  <a:pt x="268" y="2128"/>
                </a:cubicBezTo>
                <a:cubicBezTo>
                  <a:pt x="274" y="2136"/>
                  <a:pt x="275" y="2124"/>
                  <a:pt x="279" y="2083"/>
                </a:cubicBezTo>
                <a:cubicBezTo>
                  <a:pt x="283" y="2039"/>
                  <a:pt x="284" y="1975"/>
                  <a:pt x="286" y="1921"/>
                </a:cubicBezTo>
                <a:cubicBezTo>
                  <a:pt x="286" y="1878"/>
                  <a:pt x="285" y="1773"/>
                  <a:pt x="292" y="1761"/>
                </a:cubicBezTo>
                <a:cubicBezTo>
                  <a:pt x="297" y="1752"/>
                  <a:pt x="300" y="1812"/>
                  <a:pt x="303" y="1837"/>
                </a:cubicBezTo>
                <a:cubicBezTo>
                  <a:pt x="311" y="1901"/>
                  <a:pt x="318" y="1969"/>
                  <a:pt x="330" y="1954"/>
                </a:cubicBezTo>
                <a:cubicBezTo>
                  <a:pt x="336" y="1946"/>
                  <a:pt x="342" y="1919"/>
                  <a:pt x="347" y="1885"/>
                </a:cubicBezTo>
                <a:cubicBezTo>
                  <a:pt x="350" y="1863"/>
                  <a:pt x="357" y="1799"/>
                  <a:pt x="353" y="1755"/>
                </a:cubicBezTo>
                <a:cubicBezTo>
                  <a:pt x="349" y="1693"/>
                  <a:pt x="341" y="1746"/>
                  <a:pt x="337" y="1774"/>
                </a:cubicBezTo>
                <a:cubicBezTo>
                  <a:pt x="330" y="1817"/>
                  <a:pt x="323" y="1956"/>
                  <a:pt x="327" y="2028"/>
                </a:cubicBezTo>
                <a:cubicBezTo>
                  <a:pt x="331" y="2109"/>
                  <a:pt x="343" y="2104"/>
                  <a:pt x="352" y="2096"/>
                </a:cubicBezTo>
                <a:cubicBezTo>
                  <a:pt x="363" y="2086"/>
                  <a:pt x="374" y="1998"/>
                  <a:pt x="381" y="1927"/>
                </a:cubicBezTo>
                <a:cubicBezTo>
                  <a:pt x="386" y="1874"/>
                  <a:pt x="388" y="1816"/>
                  <a:pt x="391" y="1757"/>
                </a:cubicBezTo>
                <a:cubicBezTo>
                  <a:pt x="393" y="1779"/>
                  <a:pt x="396" y="1801"/>
                  <a:pt x="398" y="1832"/>
                </a:cubicBezTo>
                <a:cubicBezTo>
                  <a:pt x="402" y="1874"/>
                  <a:pt x="404" y="1936"/>
                  <a:pt x="409" y="1967"/>
                </a:cubicBezTo>
                <a:cubicBezTo>
                  <a:pt x="413" y="1994"/>
                  <a:pt x="415" y="1996"/>
                  <a:pt x="419" y="1971"/>
                </a:cubicBezTo>
                <a:cubicBezTo>
                  <a:pt x="428" y="1909"/>
                  <a:pt x="426" y="1817"/>
                  <a:pt x="440" y="1807"/>
                </a:cubicBezTo>
                <a:cubicBezTo>
                  <a:pt x="449" y="1801"/>
                  <a:pt x="454" y="1834"/>
                  <a:pt x="461" y="1861"/>
                </a:cubicBezTo>
                <a:cubicBezTo>
                  <a:pt x="474" y="1906"/>
                  <a:pt x="484" y="1928"/>
                  <a:pt x="497" y="1880"/>
                </a:cubicBezTo>
                <a:cubicBezTo>
                  <a:pt x="506" y="1846"/>
                  <a:pt x="517" y="1753"/>
                  <a:pt x="512" y="1659"/>
                </a:cubicBezTo>
                <a:cubicBezTo>
                  <a:pt x="509" y="1598"/>
                  <a:pt x="499" y="1552"/>
                  <a:pt x="493" y="1509"/>
                </a:cubicBezTo>
                <a:cubicBezTo>
                  <a:pt x="496" y="1585"/>
                  <a:pt x="498" y="1645"/>
                  <a:pt x="504" y="1712"/>
                </a:cubicBezTo>
                <a:cubicBezTo>
                  <a:pt x="509" y="1772"/>
                  <a:pt x="514" y="1831"/>
                  <a:pt x="522" y="1863"/>
                </a:cubicBezTo>
                <a:cubicBezTo>
                  <a:pt x="523" y="1863"/>
                  <a:pt x="523" y="1860"/>
                  <a:pt x="522" y="1847"/>
                </a:cubicBezTo>
                <a:moveTo>
                  <a:pt x="0" y="1750"/>
                </a:moveTo>
                <a:cubicBezTo>
                  <a:pt x="31852" y="0"/>
                  <a:pt x="207" y="1757"/>
                  <a:pt x="486" y="1718"/>
                </a:cubicBezTo>
                <a:cubicBezTo>
                  <a:pt x="513" y="1714"/>
                  <a:pt x="545" y="1610"/>
                  <a:pt x="571" y="1561"/>
                </a:cubicBezTo>
                <a:cubicBezTo>
                  <a:pt x="568" y="1588"/>
                  <a:pt x="567" y="1579"/>
                  <a:pt x="565" y="1607"/>
                </a:cubicBezTo>
                <a:cubicBezTo>
                  <a:pt x="559" y="1695"/>
                  <a:pt x="565" y="1702"/>
                  <a:pt x="571" y="1768"/>
                </a:cubicBezTo>
                <a:cubicBezTo>
                  <a:pt x="575" y="1806"/>
                  <a:pt x="580" y="1836"/>
                  <a:pt x="579" y="1894"/>
                </a:cubicBezTo>
                <a:cubicBezTo>
                  <a:pt x="578" y="1913"/>
                  <a:pt x="572" y="1898"/>
                  <a:pt x="572" y="1901"/>
                </a:cubicBezTo>
                <a:moveTo>
                  <a:pt x="1055" y="1206"/>
                </a:moveTo>
                <a:cubicBezTo>
                  <a:pt x="1059" y="1209"/>
                  <a:pt x="1064" y="1218"/>
                  <a:pt x="1068" y="1235"/>
                </a:cubicBezTo>
                <a:cubicBezTo>
                  <a:pt x="1069" y="1243"/>
                  <a:pt x="1070" y="1250"/>
                  <a:pt x="1072" y="1258"/>
                </a:cubicBezTo>
                <a:moveTo>
                  <a:pt x="1629" y="935"/>
                </a:moveTo>
                <a:cubicBezTo>
                  <a:pt x="1636" y="940"/>
                  <a:pt x="1638" y="956"/>
                  <a:pt x="1643" y="99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04" name="Freeform 32"/>
          <p:cNvSpPr/>
          <p:nvPr/>
        </p:nvSpPr>
        <p:spPr>
          <a:xfrm>
            <a:off x="2334240" y="3458520"/>
            <a:ext cx="1619280" cy="234360"/>
          </a:xfrm>
          <a:custGeom>
            <a:avLst/>
            <a:gdLst/>
            <a:ahLst/>
            <a:rect l="0" t="0" r="r" b="b"/>
            <a:pathLst>
              <a:path w="4498" h="651">
                <a:moveTo>
                  <a:pt x="9" y="423"/>
                </a:moveTo>
                <a:cubicBezTo>
                  <a:pt x="7" y="441"/>
                  <a:pt x="4" y="463"/>
                  <a:pt x="4" y="484"/>
                </a:cubicBezTo>
                <a:cubicBezTo>
                  <a:pt x="3" y="526"/>
                  <a:pt x="0" y="553"/>
                  <a:pt x="36" y="580"/>
                </a:cubicBezTo>
                <a:cubicBezTo>
                  <a:pt x="87" y="618"/>
                  <a:pt x="192" y="600"/>
                  <a:pt x="243" y="575"/>
                </a:cubicBezTo>
                <a:cubicBezTo>
                  <a:pt x="282" y="556"/>
                  <a:pt x="310" y="507"/>
                  <a:pt x="352" y="498"/>
                </a:cubicBezTo>
                <a:cubicBezTo>
                  <a:pt x="387" y="491"/>
                  <a:pt x="423" y="510"/>
                  <a:pt x="455" y="521"/>
                </a:cubicBezTo>
                <a:cubicBezTo>
                  <a:pt x="551" y="553"/>
                  <a:pt x="668" y="564"/>
                  <a:pt x="768" y="543"/>
                </a:cubicBezTo>
                <a:cubicBezTo>
                  <a:pt x="830" y="530"/>
                  <a:pt x="934" y="494"/>
                  <a:pt x="961" y="429"/>
                </a:cubicBezTo>
                <a:cubicBezTo>
                  <a:pt x="988" y="365"/>
                  <a:pt x="933" y="327"/>
                  <a:pt x="884" y="302"/>
                </a:cubicBezTo>
                <a:cubicBezTo>
                  <a:pt x="817" y="268"/>
                  <a:pt x="731" y="251"/>
                  <a:pt x="656" y="262"/>
                </a:cubicBezTo>
                <a:cubicBezTo>
                  <a:pt x="610" y="269"/>
                  <a:pt x="580" y="323"/>
                  <a:pt x="616" y="364"/>
                </a:cubicBezTo>
                <a:cubicBezTo>
                  <a:pt x="707" y="464"/>
                  <a:pt x="907" y="452"/>
                  <a:pt x="1026" y="446"/>
                </a:cubicBezTo>
                <a:cubicBezTo>
                  <a:pt x="1137" y="441"/>
                  <a:pt x="1288" y="412"/>
                  <a:pt x="1366" y="322"/>
                </a:cubicBezTo>
                <a:cubicBezTo>
                  <a:pt x="1385" y="300"/>
                  <a:pt x="1375" y="300"/>
                  <a:pt x="1387" y="273"/>
                </a:cubicBezTo>
                <a:cubicBezTo>
                  <a:pt x="1390" y="325"/>
                  <a:pt x="1377" y="407"/>
                  <a:pt x="1409" y="450"/>
                </a:cubicBezTo>
                <a:cubicBezTo>
                  <a:pt x="1413" y="450"/>
                  <a:pt x="1416" y="450"/>
                  <a:pt x="1420" y="450"/>
                </a:cubicBezTo>
                <a:moveTo>
                  <a:pt x="1306" y="20"/>
                </a:moveTo>
                <a:cubicBezTo>
                  <a:pt x="1313" y="0"/>
                  <a:pt x="1347" y="41"/>
                  <a:pt x="1357" y="52"/>
                </a:cubicBezTo>
                <a:cubicBezTo>
                  <a:pt x="1379" y="78"/>
                  <a:pt x="1387" y="87"/>
                  <a:pt x="1403" y="103"/>
                </a:cubicBezTo>
                <a:moveTo>
                  <a:pt x="1872" y="131"/>
                </a:moveTo>
                <a:cubicBezTo>
                  <a:pt x="1880" y="186"/>
                  <a:pt x="1886" y="240"/>
                  <a:pt x="1894" y="295"/>
                </a:cubicBezTo>
                <a:cubicBezTo>
                  <a:pt x="1907" y="380"/>
                  <a:pt x="1923" y="466"/>
                  <a:pt x="1961" y="542"/>
                </a:cubicBezTo>
                <a:cubicBezTo>
                  <a:pt x="1982" y="584"/>
                  <a:pt x="2012" y="620"/>
                  <a:pt x="2046" y="650"/>
                </a:cubicBezTo>
                <a:moveTo>
                  <a:pt x="1721" y="497"/>
                </a:moveTo>
                <a:cubicBezTo>
                  <a:pt x="1806" y="489"/>
                  <a:pt x="1889" y="473"/>
                  <a:pt x="1972" y="452"/>
                </a:cubicBezTo>
                <a:cubicBezTo>
                  <a:pt x="2068" y="428"/>
                  <a:pt x="2207" y="400"/>
                  <a:pt x="2253" y="299"/>
                </a:cubicBezTo>
                <a:cubicBezTo>
                  <a:pt x="2277" y="250"/>
                  <a:pt x="2270" y="172"/>
                  <a:pt x="2265" y="119"/>
                </a:cubicBezTo>
                <a:cubicBezTo>
                  <a:pt x="2263" y="114"/>
                  <a:pt x="2261" y="108"/>
                  <a:pt x="2259" y="103"/>
                </a:cubicBezTo>
                <a:cubicBezTo>
                  <a:pt x="2252" y="125"/>
                  <a:pt x="2240" y="165"/>
                  <a:pt x="2239" y="199"/>
                </a:cubicBezTo>
                <a:cubicBezTo>
                  <a:pt x="2236" y="286"/>
                  <a:pt x="2235" y="361"/>
                  <a:pt x="2282" y="436"/>
                </a:cubicBezTo>
                <a:cubicBezTo>
                  <a:pt x="2319" y="495"/>
                  <a:pt x="2397" y="551"/>
                  <a:pt x="2472" y="531"/>
                </a:cubicBezTo>
                <a:cubicBezTo>
                  <a:pt x="2568" y="505"/>
                  <a:pt x="2594" y="330"/>
                  <a:pt x="2687" y="319"/>
                </a:cubicBezTo>
                <a:cubicBezTo>
                  <a:pt x="2743" y="312"/>
                  <a:pt x="2768" y="337"/>
                  <a:pt x="2800" y="381"/>
                </a:cubicBezTo>
                <a:cubicBezTo>
                  <a:pt x="2838" y="433"/>
                  <a:pt x="2861" y="490"/>
                  <a:pt x="2928" y="509"/>
                </a:cubicBezTo>
                <a:cubicBezTo>
                  <a:pt x="2966" y="520"/>
                  <a:pt x="3014" y="521"/>
                  <a:pt x="3046" y="497"/>
                </a:cubicBezTo>
                <a:cubicBezTo>
                  <a:pt x="3097" y="458"/>
                  <a:pt x="3089" y="401"/>
                  <a:pt x="3113" y="349"/>
                </a:cubicBezTo>
                <a:cubicBezTo>
                  <a:pt x="3118" y="335"/>
                  <a:pt x="3119" y="329"/>
                  <a:pt x="3130" y="328"/>
                </a:cubicBezTo>
                <a:cubicBezTo>
                  <a:pt x="3153" y="350"/>
                  <a:pt x="3168" y="358"/>
                  <a:pt x="3189" y="392"/>
                </a:cubicBezTo>
                <a:cubicBezTo>
                  <a:pt x="3214" y="432"/>
                  <a:pt x="3232" y="477"/>
                  <a:pt x="3274" y="502"/>
                </a:cubicBezTo>
                <a:cubicBezTo>
                  <a:pt x="3278" y="502"/>
                  <a:pt x="3281" y="502"/>
                  <a:pt x="3285" y="502"/>
                </a:cubicBezTo>
                <a:moveTo>
                  <a:pt x="3588" y="243"/>
                </a:moveTo>
                <a:cubicBezTo>
                  <a:pt x="3655" y="292"/>
                  <a:pt x="3703" y="344"/>
                  <a:pt x="3755" y="408"/>
                </a:cubicBezTo>
                <a:cubicBezTo>
                  <a:pt x="3779" y="437"/>
                  <a:pt x="3801" y="465"/>
                  <a:pt x="3840" y="467"/>
                </a:cubicBezTo>
                <a:cubicBezTo>
                  <a:pt x="3878" y="469"/>
                  <a:pt x="3897" y="441"/>
                  <a:pt x="3923" y="418"/>
                </a:cubicBezTo>
                <a:cubicBezTo>
                  <a:pt x="3977" y="370"/>
                  <a:pt x="4029" y="324"/>
                  <a:pt x="4104" y="321"/>
                </a:cubicBezTo>
                <a:cubicBezTo>
                  <a:pt x="4145" y="320"/>
                  <a:pt x="4165" y="360"/>
                  <a:pt x="4184" y="392"/>
                </a:cubicBezTo>
                <a:cubicBezTo>
                  <a:pt x="4202" y="422"/>
                  <a:pt x="4212" y="458"/>
                  <a:pt x="4247" y="473"/>
                </a:cubicBezTo>
                <a:cubicBezTo>
                  <a:pt x="4286" y="490"/>
                  <a:pt x="4358" y="486"/>
                  <a:pt x="4399" y="481"/>
                </a:cubicBezTo>
                <a:cubicBezTo>
                  <a:pt x="4448" y="470"/>
                  <a:pt x="4465" y="466"/>
                  <a:pt x="4497" y="45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05" name="Freeform 33"/>
          <p:cNvSpPr/>
          <p:nvPr/>
        </p:nvSpPr>
        <p:spPr>
          <a:xfrm>
            <a:off x="4447440" y="3401640"/>
            <a:ext cx="1172880" cy="208440"/>
          </a:xfrm>
          <a:custGeom>
            <a:avLst/>
            <a:gdLst/>
            <a:ahLst/>
            <a:rect l="0" t="0" r="r" b="b"/>
            <a:pathLst>
              <a:path w="3258" h="579">
                <a:moveTo>
                  <a:pt x="125" y="297"/>
                </a:moveTo>
                <a:cubicBezTo>
                  <a:pt x="139" y="317"/>
                  <a:pt x="136" y="326"/>
                  <a:pt x="154" y="342"/>
                </a:cubicBezTo>
                <a:cubicBezTo>
                  <a:pt x="200" y="384"/>
                  <a:pt x="266" y="400"/>
                  <a:pt x="325" y="404"/>
                </a:cubicBezTo>
                <a:cubicBezTo>
                  <a:pt x="386" y="409"/>
                  <a:pt x="482" y="417"/>
                  <a:pt x="523" y="359"/>
                </a:cubicBezTo>
                <a:cubicBezTo>
                  <a:pt x="550" y="321"/>
                  <a:pt x="536" y="280"/>
                  <a:pt x="504" y="252"/>
                </a:cubicBezTo>
                <a:cubicBezTo>
                  <a:pt x="412" y="172"/>
                  <a:pt x="248" y="192"/>
                  <a:pt x="156" y="253"/>
                </a:cubicBezTo>
                <a:cubicBezTo>
                  <a:pt x="95" y="293"/>
                  <a:pt x="0" y="412"/>
                  <a:pt x="72" y="485"/>
                </a:cubicBezTo>
                <a:cubicBezTo>
                  <a:pt x="161" y="578"/>
                  <a:pt x="366" y="563"/>
                  <a:pt x="480" y="556"/>
                </a:cubicBezTo>
                <a:cubicBezTo>
                  <a:pt x="606" y="549"/>
                  <a:pt x="750" y="501"/>
                  <a:pt x="808" y="381"/>
                </a:cubicBezTo>
                <a:cubicBezTo>
                  <a:pt x="826" y="342"/>
                  <a:pt x="831" y="294"/>
                  <a:pt x="844" y="256"/>
                </a:cubicBezTo>
                <a:cubicBezTo>
                  <a:pt x="845" y="256"/>
                  <a:pt x="846" y="256"/>
                  <a:pt x="847" y="256"/>
                </a:cubicBezTo>
                <a:cubicBezTo>
                  <a:pt x="865" y="330"/>
                  <a:pt x="881" y="400"/>
                  <a:pt x="919" y="464"/>
                </a:cubicBezTo>
                <a:cubicBezTo>
                  <a:pt x="924" y="470"/>
                  <a:pt x="928" y="475"/>
                  <a:pt x="933" y="481"/>
                </a:cubicBezTo>
                <a:cubicBezTo>
                  <a:pt x="962" y="476"/>
                  <a:pt x="953" y="500"/>
                  <a:pt x="980" y="470"/>
                </a:cubicBezTo>
                <a:cubicBezTo>
                  <a:pt x="1005" y="442"/>
                  <a:pt x="1019" y="402"/>
                  <a:pt x="1039" y="370"/>
                </a:cubicBezTo>
                <a:cubicBezTo>
                  <a:pt x="1057" y="341"/>
                  <a:pt x="1076" y="300"/>
                  <a:pt x="1115" y="299"/>
                </a:cubicBezTo>
                <a:cubicBezTo>
                  <a:pt x="1161" y="298"/>
                  <a:pt x="1197" y="336"/>
                  <a:pt x="1231" y="364"/>
                </a:cubicBezTo>
                <a:cubicBezTo>
                  <a:pt x="1302" y="421"/>
                  <a:pt x="1349" y="445"/>
                  <a:pt x="1441" y="446"/>
                </a:cubicBezTo>
                <a:cubicBezTo>
                  <a:pt x="1502" y="446"/>
                  <a:pt x="1545" y="423"/>
                  <a:pt x="1584" y="377"/>
                </a:cubicBezTo>
                <a:cubicBezTo>
                  <a:pt x="1622" y="332"/>
                  <a:pt x="1620" y="282"/>
                  <a:pt x="1620" y="226"/>
                </a:cubicBezTo>
                <a:cubicBezTo>
                  <a:pt x="1620" y="158"/>
                  <a:pt x="1595" y="94"/>
                  <a:pt x="1574" y="29"/>
                </a:cubicBezTo>
                <a:cubicBezTo>
                  <a:pt x="1573" y="28"/>
                  <a:pt x="1572" y="26"/>
                  <a:pt x="1571" y="25"/>
                </a:cubicBezTo>
                <a:cubicBezTo>
                  <a:pt x="1560" y="76"/>
                  <a:pt x="1558" y="122"/>
                  <a:pt x="1558" y="174"/>
                </a:cubicBezTo>
                <a:cubicBezTo>
                  <a:pt x="1558" y="277"/>
                  <a:pt x="1602" y="351"/>
                  <a:pt x="1664" y="429"/>
                </a:cubicBezTo>
                <a:cubicBezTo>
                  <a:pt x="1716" y="495"/>
                  <a:pt x="1765" y="531"/>
                  <a:pt x="1840" y="559"/>
                </a:cubicBezTo>
                <a:moveTo>
                  <a:pt x="1465" y="358"/>
                </a:moveTo>
                <a:cubicBezTo>
                  <a:pt x="1504" y="352"/>
                  <a:pt x="1575" y="348"/>
                  <a:pt x="1622" y="344"/>
                </a:cubicBezTo>
                <a:cubicBezTo>
                  <a:pt x="1714" y="337"/>
                  <a:pt x="1805" y="326"/>
                  <a:pt x="1895" y="302"/>
                </a:cubicBezTo>
                <a:cubicBezTo>
                  <a:pt x="1959" y="285"/>
                  <a:pt x="2023" y="247"/>
                  <a:pt x="2089" y="242"/>
                </a:cubicBezTo>
                <a:cubicBezTo>
                  <a:pt x="2121" y="239"/>
                  <a:pt x="2123" y="291"/>
                  <a:pt x="2128" y="314"/>
                </a:cubicBezTo>
                <a:cubicBezTo>
                  <a:pt x="2137" y="358"/>
                  <a:pt x="2141" y="400"/>
                  <a:pt x="2143" y="442"/>
                </a:cubicBezTo>
                <a:cubicBezTo>
                  <a:pt x="2143" y="446"/>
                  <a:pt x="2143" y="443"/>
                  <a:pt x="2143" y="433"/>
                </a:cubicBezTo>
                <a:moveTo>
                  <a:pt x="2378" y="312"/>
                </a:moveTo>
                <a:cubicBezTo>
                  <a:pt x="2406" y="319"/>
                  <a:pt x="2439" y="329"/>
                  <a:pt x="2469" y="317"/>
                </a:cubicBezTo>
                <a:cubicBezTo>
                  <a:pt x="2503" y="303"/>
                  <a:pt x="2501" y="249"/>
                  <a:pt x="2501" y="221"/>
                </a:cubicBezTo>
                <a:cubicBezTo>
                  <a:pt x="2502" y="174"/>
                  <a:pt x="2488" y="142"/>
                  <a:pt x="2466" y="101"/>
                </a:cubicBezTo>
                <a:cubicBezTo>
                  <a:pt x="2460" y="90"/>
                  <a:pt x="2454" y="80"/>
                  <a:pt x="2449" y="69"/>
                </a:cubicBezTo>
                <a:cubicBezTo>
                  <a:pt x="2483" y="104"/>
                  <a:pt x="2524" y="131"/>
                  <a:pt x="2566" y="153"/>
                </a:cubicBezTo>
                <a:cubicBezTo>
                  <a:pt x="2620" y="185"/>
                  <a:pt x="2681" y="209"/>
                  <a:pt x="2732" y="249"/>
                </a:cubicBezTo>
                <a:cubicBezTo>
                  <a:pt x="2755" y="267"/>
                  <a:pt x="2777" y="299"/>
                  <a:pt x="2765" y="331"/>
                </a:cubicBezTo>
                <a:cubicBezTo>
                  <a:pt x="2759" y="347"/>
                  <a:pt x="2745" y="350"/>
                  <a:pt x="2735" y="362"/>
                </a:cubicBezTo>
                <a:cubicBezTo>
                  <a:pt x="2771" y="352"/>
                  <a:pt x="2800" y="340"/>
                  <a:pt x="2832" y="319"/>
                </a:cubicBezTo>
                <a:cubicBezTo>
                  <a:pt x="2896" y="277"/>
                  <a:pt x="2936" y="226"/>
                  <a:pt x="2959" y="153"/>
                </a:cubicBezTo>
                <a:cubicBezTo>
                  <a:pt x="2969" y="122"/>
                  <a:pt x="2973" y="96"/>
                  <a:pt x="2996" y="72"/>
                </a:cubicBezTo>
                <a:cubicBezTo>
                  <a:pt x="2998" y="72"/>
                  <a:pt x="2999" y="72"/>
                  <a:pt x="3001" y="72"/>
                </a:cubicBezTo>
                <a:cubicBezTo>
                  <a:pt x="3007" y="101"/>
                  <a:pt x="3011" y="132"/>
                  <a:pt x="3025" y="157"/>
                </a:cubicBezTo>
                <a:cubicBezTo>
                  <a:pt x="3047" y="200"/>
                  <a:pt x="3087" y="202"/>
                  <a:pt x="3130" y="203"/>
                </a:cubicBezTo>
                <a:cubicBezTo>
                  <a:pt x="3201" y="205"/>
                  <a:pt x="3251" y="157"/>
                  <a:pt x="3255" y="89"/>
                </a:cubicBezTo>
                <a:cubicBezTo>
                  <a:pt x="3257" y="52"/>
                  <a:pt x="3256" y="18"/>
                  <a:pt x="3212" y="11"/>
                </a:cubicBezTo>
                <a:cubicBezTo>
                  <a:pt x="3147" y="0"/>
                  <a:pt x="3099" y="67"/>
                  <a:pt x="3059" y="107"/>
                </a:cubicBezTo>
                <a:cubicBezTo>
                  <a:pt x="3003" y="162"/>
                  <a:pt x="2932" y="229"/>
                  <a:pt x="2905" y="307"/>
                </a:cubicBezTo>
                <a:cubicBezTo>
                  <a:pt x="2883" y="370"/>
                  <a:pt x="2918" y="395"/>
                  <a:pt x="2975" y="414"/>
                </a:cubicBezTo>
                <a:cubicBezTo>
                  <a:pt x="3051" y="437"/>
                  <a:pt x="3129" y="434"/>
                  <a:pt x="3209" y="43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06" name="Freeform 34"/>
          <p:cNvSpPr/>
          <p:nvPr/>
        </p:nvSpPr>
        <p:spPr>
          <a:xfrm>
            <a:off x="6168960" y="3085920"/>
            <a:ext cx="2103840" cy="352080"/>
          </a:xfrm>
          <a:custGeom>
            <a:avLst/>
            <a:gdLst/>
            <a:ahLst/>
            <a:rect l="0" t="0" r="r" b="b"/>
            <a:pathLst>
              <a:path w="5844" h="978">
                <a:moveTo>
                  <a:pt x="486" y="544"/>
                </a:moveTo>
                <a:cubicBezTo>
                  <a:pt x="460" y="533"/>
                  <a:pt x="412" y="524"/>
                  <a:pt x="368" y="529"/>
                </a:cubicBezTo>
                <a:cubicBezTo>
                  <a:pt x="290" y="538"/>
                  <a:pt x="162" y="576"/>
                  <a:pt x="137" y="665"/>
                </a:cubicBezTo>
                <a:cubicBezTo>
                  <a:pt x="117" y="735"/>
                  <a:pt x="181" y="764"/>
                  <a:pt x="231" y="792"/>
                </a:cubicBezTo>
                <a:cubicBezTo>
                  <a:pt x="293" y="827"/>
                  <a:pt x="375" y="856"/>
                  <a:pt x="423" y="911"/>
                </a:cubicBezTo>
                <a:cubicBezTo>
                  <a:pt x="433" y="932"/>
                  <a:pt x="437" y="938"/>
                  <a:pt x="434" y="954"/>
                </a:cubicBezTo>
                <a:cubicBezTo>
                  <a:pt x="362" y="975"/>
                  <a:pt x="288" y="977"/>
                  <a:pt x="213" y="972"/>
                </a:cubicBezTo>
                <a:cubicBezTo>
                  <a:pt x="157" y="969"/>
                  <a:pt x="33" y="961"/>
                  <a:pt x="0" y="903"/>
                </a:cubicBezTo>
                <a:cubicBezTo>
                  <a:pt x="0" y="871"/>
                  <a:pt x="7" y="859"/>
                  <a:pt x="41" y="853"/>
                </a:cubicBezTo>
                <a:moveTo>
                  <a:pt x="1005" y="606"/>
                </a:moveTo>
                <a:cubicBezTo>
                  <a:pt x="965" y="620"/>
                  <a:pt x="945" y="626"/>
                  <a:pt x="905" y="639"/>
                </a:cubicBezTo>
                <a:cubicBezTo>
                  <a:pt x="826" y="665"/>
                  <a:pt x="706" y="693"/>
                  <a:pt x="644" y="752"/>
                </a:cubicBezTo>
                <a:cubicBezTo>
                  <a:pt x="642" y="756"/>
                  <a:pt x="641" y="760"/>
                  <a:pt x="639" y="764"/>
                </a:cubicBezTo>
                <a:cubicBezTo>
                  <a:pt x="668" y="773"/>
                  <a:pt x="713" y="777"/>
                  <a:pt x="753" y="777"/>
                </a:cubicBezTo>
                <a:cubicBezTo>
                  <a:pt x="815" y="777"/>
                  <a:pt x="863" y="772"/>
                  <a:pt x="918" y="742"/>
                </a:cubicBezTo>
                <a:cubicBezTo>
                  <a:pt x="941" y="729"/>
                  <a:pt x="959" y="713"/>
                  <a:pt x="979" y="698"/>
                </a:cubicBezTo>
                <a:cubicBezTo>
                  <a:pt x="979" y="727"/>
                  <a:pt x="974" y="758"/>
                  <a:pt x="989" y="782"/>
                </a:cubicBezTo>
                <a:cubicBezTo>
                  <a:pt x="1013" y="818"/>
                  <a:pt x="1112" y="798"/>
                  <a:pt x="1141" y="788"/>
                </a:cubicBezTo>
                <a:cubicBezTo>
                  <a:pt x="1211" y="763"/>
                  <a:pt x="1252" y="717"/>
                  <a:pt x="1297" y="661"/>
                </a:cubicBezTo>
                <a:cubicBezTo>
                  <a:pt x="1323" y="629"/>
                  <a:pt x="1336" y="623"/>
                  <a:pt x="1371" y="612"/>
                </a:cubicBezTo>
                <a:cubicBezTo>
                  <a:pt x="1383" y="643"/>
                  <a:pt x="1389" y="678"/>
                  <a:pt x="1389" y="720"/>
                </a:cubicBezTo>
                <a:cubicBezTo>
                  <a:pt x="1389" y="764"/>
                  <a:pt x="1389" y="809"/>
                  <a:pt x="1389" y="853"/>
                </a:cubicBezTo>
                <a:cubicBezTo>
                  <a:pt x="1383" y="839"/>
                  <a:pt x="1375" y="823"/>
                  <a:pt x="1374" y="798"/>
                </a:cubicBezTo>
                <a:cubicBezTo>
                  <a:pt x="1372" y="742"/>
                  <a:pt x="1377" y="703"/>
                  <a:pt x="1414" y="659"/>
                </a:cubicBezTo>
                <a:cubicBezTo>
                  <a:pt x="1432" y="638"/>
                  <a:pt x="1464" y="603"/>
                  <a:pt x="1496" y="608"/>
                </a:cubicBezTo>
                <a:cubicBezTo>
                  <a:pt x="1544" y="617"/>
                  <a:pt x="1539" y="662"/>
                  <a:pt x="1540" y="705"/>
                </a:cubicBezTo>
                <a:cubicBezTo>
                  <a:pt x="1541" y="764"/>
                  <a:pt x="1537" y="807"/>
                  <a:pt x="1517" y="861"/>
                </a:cubicBezTo>
                <a:cubicBezTo>
                  <a:pt x="1537" y="824"/>
                  <a:pt x="1557" y="797"/>
                  <a:pt x="1589" y="767"/>
                </a:cubicBezTo>
                <a:cubicBezTo>
                  <a:pt x="1632" y="727"/>
                  <a:pt x="1680" y="679"/>
                  <a:pt x="1729" y="648"/>
                </a:cubicBezTo>
                <a:cubicBezTo>
                  <a:pt x="1757" y="630"/>
                  <a:pt x="1793" y="627"/>
                  <a:pt x="1821" y="645"/>
                </a:cubicBezTo>
                <a:cubicBezTo>
                  <a:pt x="1866" y="674"/>
                  <a:pt x="1838" y="749"/>
                  <a:pt x="1865" y="785"/>
                </a:cubicBezTo>
                <a:cubicBezTo>
                  <a:pt x="1881" y="807"/>
                  <a:pt x="1906" y="798"/>
                  <a:pt x="1929" y="800"/>
                </a:cubicBezTo>
                <a:moveTo>
                  <a:pt x="2087" y="527"/>
                </a:moveTo>
                <a:cubicBezTo>
                  <a:pt x="2089" y="514"/>
                  <a:pt x="2091" y="494"/>
                  <a:pt x="2096" y="506"/>
                </a:cubicBezTo>
                <a:cubicBezTo>
                  <a:pt x="2121" y="564"/>
                  <a:pt x="2121" y="657"/>
                  <a:pt x="2130" y="719"/>
                </a:cubicBezTo>
                <a:cubicBezTo>
                  <a:pt x="2140" y="791"/>
                  <a:pt x="2151" y="865"/>
                  <a:pt x="2160" y="937"/>
                </a:cubicBezTo>
                <a:cubicBezTo>
                  <a:pt x="2162" y="952"/>
                  <a:pt x="2163" y="962"/>
                  <a:pt x="2164" y="976"/>
                </a:cubicBezTo>
                <a:cubicBezTo>
                  <a:pt x="2148" y="924"/>
                  <a:pt x="2124" y="875"/>
                  <a:pt x="2109" y="821"/>
                </a:cubicBezTo>
                <a:cubicBezTo>
                  <a:pt x="2089" y="749"/>
                  <a:pt x="2077" y="665"/>
                  <a:pt x="2087" y="589"/>
                </a:cubicBezTo>
                <a:cubicBezTo>
                  <a:pt x="2096" y="519"/>
                  <a:pt x="2139" y="450"/>
                  <a:pt x="2202" y="416"/>
                </a:cubicBezTo>
                <a:cubicBezTo>
                  <a:pt x="2253" y="389"/>
                  <a:pt x="2300" y="397"/>
                  <a:pt x="2327" y="446"/>
                </a:cubicBezTo>
                <a:cubicBezTo>
                  <a:pt x="2353" y="496"/>
                  <a:pt x="2355" y="558"/>
                  <a:pt x="2351" y="613"/>
                </a:cubicBezTo>
                <a:cubicBezTo>
                  <a:pt x="2347" y="664"/>
                  <a:pt x="2306" y="706"/>
                  <a:pt x="2251" y="691"/>
                </a:cubicBezTo>
                <a:cubicBezTo>
                  <a:pt x="2227" y="678"/>
                  <a:pt x="2218" y="672"/>
                  <a:pt x="2208" y="654"/>
                </a:cubicBezTo>
                <a:moveTo>
                  <a:pt x="2509" y="179"/>
                </a:moveTo>
                <a:cubicBezTo>
                  <a:pt x="2523" y="171"/>
                  <a:pt x="2526" y="168"/>
                  <a:pt x="2536" y="170"/>
                </a:cubicBezTo>
                <a:cubicBezTo>
                  <a:pt x="2545" y="227"/>
                  <a:pt x="2541" y="285"/>
                  <a:pt x="2541" y="343"/>
                </a:cubicBezTo>
                <a:cubicBezTo>
                  <a:pt x="2541" y="421"/>
                  <a:pt x="2535" y="500"/>
                  <a:pt x="2561" y="575"/>
                </a:cubicBezTo>
                <a:cubicBezTo>
                  <a:pt x="2579" y="627"/>
                  <a:pt x="2599" y="647"/>
                  <a:pt x="2649" y="654"/>
                </a:cubicBezTo>
                <a:moveTo>
                  <a:pt x="2710" y="342"/>
                </a:moveTo>
                <a:cubicBezTo>
                  <a:pt x="2731" y="342"/>
                  <a:pt x="2716" y="322"/>
                  <a:pt x="2736" y="356"/>
                </a:cubicBezTo>
                <a:cubicBezTo>
                  <a:pt x="2759" y="396"/>
                  <a:pt x="2776" y="421"/>
                  <a:pt x="2824" y="433"/>
                </a:cubicBezTo>
                <a:cubicBezTo>
                  <a:pt x="2844" y="438"/>
                  <a:pt x="2908" y="448"/>
                  <a:pt x="2924" y="429"/>
                </a:cubicBezTo>
                <a:cubicBezTo>
                  <a:pt x="2937" y="414"/>
                  <a:pt x="2940" y="354"/>
                  <a:pt x="2928" y="338"/>
                </a:cubicBezTo>
                <a:cubicBezTo>
                  <a:pt x="2900" y="300"/>
                  <a:pt x="2830" y="317"/>
                  <a:pt x="2797" y="335"/>
                </a:cubicBezTo>
                <a:cubicBezTo>
                  <a:pt x="2732" y="372"/>
                  <a:pt x="2675" y="437"/>
                  <a:pt x="2629" y="495"/>
                </a:cubicBezTo>
                <a:cubicBezTo>
                  <a:pt x="2607" y="522"/>
                  <a:pt x="2560" y="590"/>
                  <a:pt x="2585" y="631"/>
                </a:cubicBezTo>
                <a:cubicBezTo>
                  <a:pt x="2622" y="691"/>
                  <a:pt x="2746" y="714"/>
                  <a:pt x="2806" y="725"/>
                </a:cubicBezTo>
                <a:cubicBezTo>
                  <a:pt x="2902" y="738"/>
                  <a:pt x="2937" y="742"/>
                  <a:pt x="3003" y="745"/>
                </a:cubicBezTo>
                <a:moveTo>
                  <a:pt x="3637" y="252"/>
                </a:moveTo>
                <a:cubicBezTo>
                  <a:pt x="3653" y="216"/>
                  <a:pt x="3668" y="191"/>
                  <a:pt x="3692" y="160"/>
                </a:cubicBezTo>
                <a:cubicBezTo>
                  <a:pt x="3648" y="187"/>
                  <a:pt x="3605" y="213"/>
                  <a:pt x="3570" y="253"/>
                </a:cubicBezTo>
                <a:cubicBezTo>
                  <a:pt x="3533" y="295"/>
                  <a:pt x="3504" y="364"/>
                  <a:pt x="3523" y="422"/>
                </a:cubicBezTo>
                <a:cubicBezTo>
                  <a:pt x="3547" y="496"/>
                  <a:pt x="3655" y="531"/>
                  <a:pt x="3716" y="561"/>
                </a:cubicBezTo>
                <a:cubicBezTo>
                  <a:pt x="3754" y="580"/>
                  <a:pt x="3841" y="602"/>
                  <a:pt x="3862" y="645"/>
                </a:cubicBezTo>
                <a:cubicBezTo>
                  <a:pt x="3862" y="648"/>
                  <a:pt x="3862" y="651"/>
                  <a:pt x="3862" y="654"/>
                </a:cubicBezTo>
                <a:cubicBezTo>
                  <a:pt x="3808" y="657"/>
                  <a:pt x="3754" y="660"/>
                  <a:pt x="3701" y="649"/>
                </a:cubicBezTo>
                <a:cubicBezTo>
                  <a:pt x="3666" y="642"/>
                  <a:pt x="3590" y="629"/>
                  <a:pt x="3577" y="588"/>
                </a:cubicBezTo>
                <a:cubicBezTo>
                  <a:pt x="3577" y="583"/>
                  <a:pt x="3577" y="577"/>
                  <a:pt x="3577" y="572"/>
                </a:cubicBezTo>
                <a:moveTo>
                  <a:pt x="3970" y="243"/>
                </a:moveTo>
                <a:cubicBezTo>
                  <a:pt x="3965" y="300"/>
                  <a:pt x="3942" y="349"/>
                  <a:pt x="3929" y="405"/>
                </a:cubicBezTo>
                <a:cubicBezTo>
                  <a:pt x="3912" y="477"/>
                  <a:pt x="3902" y="572"/>
                  <a:pt x="3922" y="646"/>
                </a:cubicBezTo>
                <a:cubicBezTo>
                  <a:pt x="3925" y="659"/>
                  <a:pt x="3965" y="750"/>
                  <a:pt x="3993" y="741"/>
                </a:cubicBezTo>
                <a:cubicBezTo>
                  <a:pt x="4003" y="741"/>
                  <a:pt x="4006" y="739"/>
                  <a:pt x="4005" y="727"/>
                </a:cubicBezTo>
                <a:moveTo>
                  <a:pt x="3986" y="198"/>
                </a:moveTo>
                <a:cubicBezTo>
                  <a:pt x="4024" y="182"/>
                  <a:pt x="4088" y="152"/>
                  <a:pt x="4130" y="179"/>
                </a:cubicBezTo>
                <a:cubicBezTo>
                  <a:pt x="4165" y="201"/>
                  <a:pt x="4159" y="275"/>
                  <a:pt x="4142" y="305"/>
                </a:cubicBezTo>
                <a:cubicBezTo>
                  <a:pt x="4127" y="332"/>
                  <a:pt x="3917" y="461"/>
                  <a:pt x="3905" y="409"/>
                </a:cubicBezTo>
                <a:cubicBezTo>
                  <a:pt x="3908" y="405"/>
                  <a:pt x="3912" y="402"/>
                  <a:pt x="3915" y="398"/>
                </a:cubicBezTo>
                <a:moveTo>
                  <a:pt x="4521" y="220"/>
                </a:moveTo>
                <a:cubicBezTo>
                  <a:pt x="4434" y="220"/>
                  <a:pt x="4362" y="232"/>
                  <a:pt x="4278" y="260"/>
                </a:cubicBezTo>
                <a:cubicBezTo>
                  <a:pt x="4213" y="281"/>
                  <a:pt x="4110" y="310"/>
                  <a:pt x="4087" y="386"/>
                </a:cubicBezTo>
                <a:cubicBezTo>
                  <a:pt x="4070" y="440"/>
                  <a:pt x="4159" y="447"/>
                  <a:pt x="4191" y="450"/>
                </a:cubicBezTo>
                <a:cubicBezTo>
                  <a:pt x="4254" y="456"/>
                  <a:pt x="4329" y="461"/>
                  <a:pt x="4387" y="433"/>
                </a:cubicBezTo>
                <a:cubicBezTo>
                  <a:pt x="4432" y="412"/>
                  <a:pt x="4450" y="370"/>
                  <a:pt x="4466" y="325"/>
                </a:cubicBezTo>
                <a:cubicBezTo>
                  <a:pt x="4471" y="308"/>
                  <a:pt x="4472" y="305"/>
                  <a:pt x="4475" y="295"/>
                </a:cubicBezTo>
                <a:cubicBezTo>
                  <a:pt x="4479" y="313"/>
                  <a:pt x="4486" y="345"/>
                  <a:pt x="4500" y="364"/>
                </a:cubicBezTo>
                <a:cubicBezTo>
                  <a:pt x="4541" y="422"/>
                  <a:pt x="4614" y="439"/>
                  <a:pt x="4679" y="442"/>
                </a:cubicBezTo>
                <a:cubicBezTo>
                  <a:pt x="4696" y="442"/>
                  <a:pt x="4712" y="442"/>
                  <a:pt x="4729" y="442"/>
                </a:cubicBezTo>
                <a:moveTo>
                  <a:pt x="4957" y="171"/>
                </a:moveTo>
                <a:cubicBezTo>
                  <a:pt x="4969" y="148"/>
                  <a:pt x="4981" y="125"/>
                  <a:pt x="4995" y="102"/>
                </a:cubicBezTo>
                <a:cubicBezTo>
                  <a:pt x="4936" y="141"/>
                  <a:pt x="4878" y="181"/>
                  <a:pt x="4824" y="225"/>
                </a:cubicBezTo>
                <a:cubicBezTo>
                  <a:pt x="4805" y="240"/>
                  <a:pt x="4721" y="305"/>
                  <a:pt x="4753" y="346"/>
                </a:cubicBezTo>
                <a:cubicBezTo>
                  <a:pt x="4785" y="388"/>
                  <a:pt x="4892" y="369"/>
                  <a:pt x="4934" y="369"/>
                </a:cubicBezTo>
                <a:moveTo>
                  <a:pt x="5178" y="259"/>
                </a:moveTo>
                <a:cubicBezTo>
                  <a:pt x="5203" y="216"/>
                  <a:pt x="5226" y="173"/>
                  <a:pt x="5248" y="129"/>
                </a:cubicBezTo>
                <a:cubicBezTo>
                  <a:pt x="5246" y="151"/>
                  <a:pt x="5239" y="173"/>
                  <a:pt x="5242" y="195"/>
                </a:cubicBezTo>
                <a:cubicBezTo>
                  <a:pt x="5248" y="243"/>
                  <a:pt x="5315" y="249"/>
                  <a:pt x="5353" y="252"/>
                </a:cubicBezTo>
                <a:cubicBezTo>
                  <a:pt x="5409" y="256"/>
                  <a:pt x="5460" y="255"/>
                  <a:pt x="5503" y="215"/>
                </a:cubicBezTo>
                <a:cubicBezTo>
                  <a:pt x="5539" y="181"/>
                  <a:pt x="5540" y="131"/>
                  <a:pt x="5538" y="84"/>
                </a:cubicBezTo>
                <a:cubicBezTo>
                  <a:pt x="5536" y="23"/>
                  <a:pt x="5504" y="0"/>
                  <a:pt x="5445" y="1"/>
                </a:cubicBezTo>
                <a:cubicBezTo>
                  <a:pt x="5348" y="2"/>
                  <a:pt x="5261" y="93"/>
                  <a:pt x="5197" y="158"/>
                </a:cubicBezTo>
                <a:cubicBezTo>
                  <a:pt x="5125" y="230"/>
                  <a:pt x="5085" y="294"/>
                  <a:pt x="5080" y="395"/>
                </a:cubicBezTo>
                <a:cubicBezTo>
                  <a:pt x="5077" y="467"/>
                  <a:pt x="5115" y="500"/>
                  <a:pt x="5180" y="523"/>
                </a:cubicBezTo>
                <a:cubicBezTo>
                  <a:pt x="5289" y="562"/>
                  <a:pt x="5433" y="554"/>
                  <a:pt x="5547" y="547"/>
                </a:cubicBezTo>
                <a:cubicBezTo>
                  <a:pt x="5619" y="542"/>
                  <a:pt x="5688" y="523"/>
                  <a:pt x="5757" y="505"/>
                </a:cubicBezTo>
                <a:cubicBezTo>
                  <a:pt x="5785" y="498"/>
                  <a:pt x="5814" y="493"/>
                  <a:pt x="5843" y="487"/>
                </a:cubicBezTo>
                <a:cubicBezTo>
                  <a:pt x="5833" y="474"/>
                  <a:pt x="5838" y="472"/>
                  <a:pt x="5815" y="461"/>
                </a:cubicBezTo>
                <a:cubicBezTo>
                  <a:pt x="5792" y="451"/>
                  <a:pt x="5751" y="450"/>
                  <a:pt x="5734" y="430"/>
                </a:cubicBezTo>
                <a:cubicBezTo>
                  <a:pt x="5727" y="422"/>
                  <a:pt x="5732" y="420"/>
                  <a:pt x="5729" y="411"/>
                </a:cubicBezTo>
                <a:cubicBezTo>
                  <a:pt x="5729" y="409"/>
                  <a:pt x="5730" y="408"/>
                  <a:pt x="5730" y="40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07" name="Freeform 35"/>
          <p:cNvSpPr/>
          <p:nvPr/>
        </p:nvSpPr>
        <p:spPr>
          <a:xfrm>
            <a:off x="1847880" y="4148280"/>
            <a:ext cx="30600" cy="28800"/>
          </a:xfrm>
          <a:custGeom>
            <a:avLst/>
            <a:gdLst/>
            <a:ahLst/>
            <a:rect l="0" t="0" r="r" b="b"/>
            <a:pathLst>
              <a:path w="85" h="80">
                <a:moveTo>
                  <a:pt x="0" y="31"/>
                </a:moveTo>
                <a:cubicBezTo>
                  <a:pt x="0" y="24"/>
                  <a:pt x="0" y="17"/>
                  <a:pt x="0" y="11"/>
                </a:cubicBezTo>
                <a:cubicBezTo>
                  <a:pt x="34" y="0"/>
                  <a:pt x="47" y="23"/>
                  <a:pt x="65" y="50"/>
                </a:cubicBezTo>
                <a:cubicBezTo>
                  <a:pt x="72" y="59"/>
                  <a:pt x="78" y="70"/>
                  <a:pt x="84" y="7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08" name="Freeform 36"/>
          <p:cNvSpPr/>
          <p:nvPr/>
        </p:nvSpPr>
        <p:spPr>
          <a:xfrm>
            <a:off x="1274760" y="4118040"/>
            <a:ext cx="1127520" cy="343440"/>
          </a:xfrm>
          <a:custGeom>
            <a:avLst/>
            <a:gdLst/>
            <a:ahLst/>
            <a:rect l="0" t="0" r="r" b="b"/>
            <a:pathLst>
              <a:path w="3132" h="954">
                <a:moveTo>
                  <a:pt x="146" y="282"/>
                </a:moveTo>
                <a:cubicBezTo>
                  <a:pt x="127" y="255"/>
                  <a:pt x="114" y="239"/>
                  <a:pt x="89" y="219"/>
                </a:cubicBezTo>
                <a:cubicBezTo>
                  <a:pt x="88" y="284"/>
                  <a:pt x="88" y="349"/>
                  <a:pt x="88" y="414"/>
                </a:cubicBezTo>
                <a:cubicBezTo>
                  <a:pt x="88" y="531"/>
                  <a:pt x="91" y="644"/>
                  <a:pt x="107" y="760"/>
                </a:cubicBezTo>
                <a:cubicBezTo>
                  <a:pt x="112" y="799"/>
                  <a:pt x="112" y="905"/>
                  <a:pt x="143" y="936"/>
                </a:cubicBezTo>
                <a:cubicBezTo>
                  <a:pt x="147" y="953"/>
                  <a:pt x="148" y="953"/>
                  <a:pt x="146" y="924"/>
                </a:cubicBezTo>
                <a:cubicBezTo>
                  <a:pt x="129" y="849"/>
                  <a:pt x="99" y="779"/>
                  <a:pt x="77" y="705"/>
                </a:cubicBezTo>
                <a:cubicBezTo>
                  <a:pt x="47" y="604"/>
                  <a:pt x="36" y="506"/>
                  <a:pt x="34" y="401"/>
                </a:cubicBezTo>
                <a:cubicBezTo>
                  <a:pt x="32" y="285"/>
                  <a:pt x="37" y="173"/>
                  <a:pt x="137" y="95"/>
                </a:cubicBezTo>
                <a:cubicBezTo>
                  <a:pt x="224" y="27"/>
                  <a:pt x="385" y="0"/>
                  <a:pt x="451" y="107"/>
                </a:cubicBezTo>
                <a:cubicBezTo>
                  <a:pt x="513" y="207"/>
                  <a:pt x="488" y="396"/>
                  <a:pt x="437" y="493"/>
                </a:cubicBezTo>
                <a:cubicBezTo>
                  <a:pt x="378" y="604"/>
                  <a:pt x="270" y="678"/>
                  <a:pt x="160" y="733"/>
                </a:cubicBezTo>
                <a:cubicBezTo>
                  <a:pt x="107" y="760"/>
                  <a:pt x="57" y="773"/>
                  <a:pt x="0" y="784"/>
                </a:cubicBezTo>
                <a:cubicBezTo>
                  <a:pt x="6" y="770"/>
                  <a:pt x="4" y="752"/>
                  <a:pt x="36" y="730"/>
                </a:cubicBezTo>
                <a:cubicBezTo>
                  <a:pt x="115" y="677"/>
                  <a:pt x="211" y="669"/>
                  <a:pt x="304" y="675"/>
                </a:cubicBezTo>
                <a:cubicBezTo>
                  <a:pt x="356" y="678"/>
                  <a:pt x="387" y="699"/>
                  <a:pt x="432" y="719"/>
                </a:cubicBezTo>
                <a:cubicBezTo>
                  <a:pt x="448" y="726"/>
                  <a:pt x="456" y="725"/>
                  <a:pt x="472" y="728"/>
                </a:cubicBezTo>
                <a:moveTo>
                  <a:pt x="625" y="516"/>
                </a:moveTo>
                <a:cubicBezTo>
                  <a:pt x="651" y="506"/>
                  <a:pt x="651" y="504"/>
                  <a:pt x="676" y="514"/>
                </a:cubicBezTo>
                <a:cubicBezTo>
                  <a:pt x="684" y="570"/>
                  <a:pt x="684" y="624"/>
                  <a:pt x="684" y="681"/>
                </a:cubicBezTo>
                <a:cubicBezTo>
                  <a:pt x="684" y="711"/>
                  <a:pt x="672" y="765"/>
                  <a:pt x="706" y="782"/>
                </a:cubicBezTo>
                <a:cubicBezTo>
                  <a:pt x="740" y="799"/>
                  <a:pt x="794" y="787"/>
                  <a:pt x="825" y="771"/>
                </a:cubicBezTo>
                <a:cubicBezTo>
                  <a:pt x="868" y="749"/>
                  <a:pt x="899" y="720"/>
                  <a:pt x="904" y="672"/>
                </a:cubicBezTo>
                <a:cubicBezTo>
                  <a:pt x="910" y="612"/>
                  <a:pt x="835" y="582"/>
                  <a:pt x="792" y="557"/>
                </a:cubicBezTo>
                <a:cubicBezTo>
                  <a:pt x="750" y="533"/>
                  <a:pt x="709" y="515"/>
                  <a:pt x="678" y="479"/>
                </a:cubicBezTo>
                <a:moveTo>
                  <a:pt x="1140" y="101"/>
                </a:moveTo>
                <a:cubicBezTo>
                  <a:pt x="1140" y="172"/>
                  <a:pt x="1128" y="232"/>
                  <a:pt x="1114" y="301"/>
                </a:cubicBezTo>
                <a:cubicBezTo>
                  <a:pt x="1099" y="376"/>
                  <a:pt x="1085" y="463"/>
                  <a:pt x="1096" y="539"/>
                </a:cubicBezTo>
                <a:cubicBezTo>
                  <a:pt x="1102" y="583"/>
                  <a:pt x="1131" y="633"/>
                  <a:pt x="1177" y="644"/>
                </a:cubicBezTo>
                <a:cubicBezTo>
                  <a:pt x="1185" y="644"/>
                  <a:pt x="1193" y="644"/>
                  <a:pt x="1201" y="644"/>
                </a:cubicBezTo>
                <a:moveTo>
                  <a:pt x="1311" y="91"/>
                </a:moveTo>
                <a:cubicBezTo>
                  <a:pt x="1319" y="162"/>
                  <a:pt x="1328" y="232"/>
                  <a:pt x="1331" y="304"/>
                </a:cubicBezTo>
                <a:cubicBezTo>
                  <a:pt x="1335" y="397"/>
                  <a:pt x="1336" y="485"/>
                  <a:pt x="1360" y="576"/>
                </a:cubicBezTo>
                <a:cubicBezTo>
                  <a:pt x="1369" y="612"/>
                  <a:pt x="1383" y="671"/>
                  <a:pt x="1424" y="686"/>
                </a:cubicBezTo>
                <a:cubicBezTo>
                  <a:pt x="1431" y="687"/>
                  <a:pt x="1438" y="687"/>
                  <a:pt x="1445" y="688"/>
                </a:cubicBezTo>
                <a:moveTo>
                  <a:pt x="1652" y="415"/>
                </a:moveTo>
                <a:cubicBezTo>
                  <a:pt x="1675" y="445"/>
                  <a:pt x="1673" y="483"/>
                  <a:pt x="1674" y="521"/>
                </a:cubicBezTo>
                <a:cubicBezTo>
                  <a:pt x="1675" y="554"/>
                  <a:pt x="1664" y="606"/>
                  <a:pt x="1679" y="636"/>
                </a:cubicBezTo>
                <a:lnTo>
                  <a:pt x="1680" y="636"/>
                </a:lnTo>
                <a:moveTo>
                  <a:pt x="1835" y="253"/>
                </a:moveTo>
                <a:cubicBezTo>
                  <a:pt x="1849" y="280"/>
                  <a:pt x="1856" y="308"/>
                  <a:pt x="1866" y="337"/>
                </a:cubicBezTo>
                <a:cubicBezTo>
                  <a:pt x="1882" y="382"/>
                  <a:pt x="1907" y="430"/>
                  <a:pt x="1954" y="448"/>
                </a:cubicBezTo>
                <a:cubicBezTo>
                  <a:pt x="1980" y="458"/>
                  <a:pt x="2028" y="463"/>
                  <a:pt x="2053" y="447"/>
                </a:cubicBezTo>
                <a:cubicBezTo>
                  <a:pt x="2088" y="424"/>
                  <a:pt x="2106" y="369"/>
                  <a:pt x="2116" y="331"/>
                </a:cubicBezTo>
                <a:cubicBezTo>
                  <a:pt x="2118" y="324"/>
                  <a:pt x="2119" y="319"/>
                  <a:pt x="2121" y="312"/>
                </a:cubicBezTo>
                <a:cubicBezTo>
                  <a:pt x="2138" y="342"/>
                  <a:pt x="2148" y="361"/>
                  <a:pt x="2182" y="376"/>
                </a:cubicBezTo>
                <a:cubicBezTo>
                  <a:pt x="2227" y="391"/>
                  <a:pt x="2243" y="396"/>
                  <a:pt x="2276" y="397"/>
                </a:cubicBezTo>
                <a:moveTo>
                  <a:pt x="2614" y="356"/>
                </a:moveTo>
                <a:cubicBezTo>
                  <a:pt x="2665" y="328"/>
                  <a:pt x="2712" y="312"/>
                  <a:pt x="2720" y="248"/>
                </a:cubicBezTo>
                <a:cubicBezTo>
                  <a:pt x="2727" y="194"/>
                  <a:pt x="2680" y="174"/>
                  <a:pt x="2632" y="182"/>
                </a:cubicBezTo>
                <a:cubicBezTo>
                  <a:pt x="2556" y="195"/>
                  <a:pt x="2503" y="278"/>
                  <a:pt x="2473" y="341"/>
                </a:cubicBezTo>
                <a:cubicBezTo>
                  <a:pt x="2448" y="394"/>
                  <a:pt x="2439" y="463"/>
                  <a:pt x="2489" y="500"/>
                </a:cubicBezTo>
                <a:cubicBezTo>
                  <a:pt x="2524" y="526"/>
                  <a:pt x="2592" y="528"/>
                  <a:pt x="2632" y="511"/>
                </a:cubicBezTo>
                <a:cubicBezTo>
                  <a:pt x="2672" y="494"/>
                  <a:pt x="2685" y="453"/>
                  <a:pt x="2693" y="415"/>
                </a:cubicBezTo>
                <a:cubicBezTo>
                  <a:pt x="2698" y="390"/>
                  <a:pt x="2695" y="361"/>
                  <a:pt x="2708" y="339"/>
                </a:cubicBezTo>
                <a:cubicBezTo>
                  <a:pt x="2710" y="339"/>
                  <a:pt x="2713" y="339"/>
                  <a:pt x="2715" y="339"/>
                </a:cubicBezTo>
                <a:cubicBezTo>
                  <a:pt x="2743" y="383"/>
                  <a:pt x="2759" y="422"/>
                  <a:pt x="2769" y="480"/>
                </a:cubicBezTo>
                <a:cubicBezTo>
                  <a:pt x="2783" y="562"/>
                  <a:pt x="2800" y="681"/>
                  <a:pt x="2778" y="764"/>
                </a:cubicBezTo>
                <a:cubicBezTo>
                  <a:pt x="2776" y="768"/>
                  <a:pt x="2774" y="771"/>
                  <a:pt x="2772" y="775"/>
                </a:cubicBezTo>
                <a:cubicBezTo>
                  <a:pt x="2767" y="763"/>
                  <a:pt x="2764" y="771"/>
                  <a:pt x="2763" y="737"/>
                </a:cubicBezTo>
                <a:cubicBezTo>
                  <a:pt x="2761" y="668"/>
                  <a:pt x="2797" y="617"/>
                  <a:pt x="2841" y="567"/>
                </a:cubicBezTo>
                <a:cubicBezTo>
                  <a:pt x="2924" y="474"/>
                  <a:pt x="3027" y="415"/>
                  <a:pt x="3131" y="35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09" name="Freeform 37"/>
          <p:cNvSpPr/>
          <p:nvPr/>
        </p:nvSpPr>
        <p:spPr>
          <a:xfrm>
            <a:off x="2646360" y="4151160"/>
            <a:ext cx="187560" cy="106560"/>
          </a:xfrm>
          <a:custGeom>
            <a:avLst/>
            <a:gdLst/>
            <a:ahLst/>
            <a:rect l="0" t="0" r="r" b="b"/>
            <a:pathLst>
              <a:path w="521" h="296">
                <a:moveTo>
                  <a:pt x="192" y="0"/>
                </a:moveTo>
                <a:cubicBezTo>
                  <a:pt x="125" y="58"/>
                  <a:pt x="64" y="112"/>
                  <a:pt x="19" y="192"/>
                </a:cubicBezTo>
                <a:cubicBezTo>
                  <a:pt x="2" y="221"/>
                  <a:pt x="1" y="239"/>
                  <a:pt x="0" y="270"/>
                </a:cubicBezTo>
                <a:cubicBezTo>
                  <a:pt x="41" y="284"/>
                  <a:pt x="83" y="284"/>
                  <a:pt x="125" y="267"/>
                </a:cubicBezTo>
                <a:cubicBezTo>
                  <a:pt x="184" y="244"/>
                  <a:pt x="246" y="202"/>
                  <a:pt x="292" y="160"/>
                </a:cubicBezTo>
                <a:cubicBezTo>
                  <a:pt x="311" y="141"/>
                  <a:pt x="330" y="117"/>
                  <a:pt x="348" y="103"/>
                </a:cubicBezTo>
                <a:cubicBezTo>
                  <a:pt x="362" y="128"/>
                  <a:pt x="379" y="168"/>
                  <a:pt x="396" y="195"/>
                </a:cubicBezTo>
                <a:cubicBezTo>
                  <a:pt x="429" y="249"/>
                  <a:pt x="464" y="273"/>
                  <a:pt x="520" y="29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10" name="Freeform 38"/>
          <p:cNvSpPr/>
          <p:nvPr/>
        </p:nvSpPr>
        <p:spPr>
          <a:xfrm>
            <a:off x="3110760" y="3916440"/>
            <a:ext cx="700920" cy="281880"/>
          </a:xfrm>
          <a:custGeom>
            <a:avLst/>
            <a:gdLst/>
            <a:ahLst/>
            <a:rect l="0" t="0" r="r" b="b"/>
            <a:pathLst>
              <a:path w="1947" h="783">
                <a:moveTo>
                  <a:pt x="436" y="513"/>
                </a:moveTo>
                <a:cubicBezTo>
                  <a:pt x="373" y="505"/>
                  <a:pt x="327" y="507"/>
                  <a:pt x="257" y="532"/>
                </a:cubicBezTo>
                <a:cubicBezTo>
                  <a:pt x="170" y="564"/>
                  <a:pt x="67" y="604"/>
                  <a:pt x="14" y="684"/>
                </a:cubicBezTo>
                <a:cubicBezTo>
                  <a:pt x="4" y="714"/>
                  <a:pt x="0" y="722"/>
                  <a:pt x="3" y="743"/>
                </a:cubicBezTo>
                <a:cubicBezTo>
                  <a:pt x="48" y="761"/>
                  <a:pt x="97" y="782"/>
                  <a:pt x="160" y="766"/>
                </a:cubicBezTo>
                <a:cubicBezTo>
                  <a:pt x="295" y="731"/>
                  <a:pt x="410" y="617"/>
                  <a:pt x="425" y="477"/>
                </a:cubicBezTo>
                <a:cubicBezTo>
                  <a:pt x="436" y="367"/>
                  <a:pt x="415" y="265"/>
                  <a:pt x="384" y="160"/>
                </a:cubicBezTo>
                <a:cubicBezTo>
                  <a:pt x="368" y="108"/>
                  <a:pt x="352" y="50"/>
                  <a:pt x="327" y="0"/>
                </a:cubicBezTo>
                <a:cubicBezTo>
                  <a:pt x="326" y="0"/>
                  <a:pt x="324" y="0"/>
                  <a:pt x="323" y="0"/>
                </a:cubicBezTo>
                <a:cubicBezTo>
                  <a:pt x="305" y="70"/>
                  <a:pt x="293" y="132"/>
                  <a:pt x="291" y="206"/>
                </a:cubicBezTo>
                <a:cubicBezTo>
                  <a:pt x="287" y="346"/>
                  <a:pt x="349" y="494"/>
                  <a:pt x="489" y="549"/>
                </a:cubicBezTo>
                <a:cubicBezTo>
                  <a:pt x="547" y="572"/>
                  <a:pt x="609" y="564"/>
                  <a:pt x="655" y="526"/>
                </a:cubicBezTo>
                <a:cubicBezTo>
                  <a:pt x="707" y="483"/>
                  <a:pt x="722" y="425"/>
                  <a:pt x="729" y="361"/>
                </a:cubicBezTo>
                <a:cubicBezTo>
                  <a:pt x="732" y="331"/>
                  <a:pt x="733" y="301"/>
                  <a:pt x="734" y="271"/>
                </a:cubicBezTo>
                <a:cubicBezTo>
                  <a:pt x="737" y="293"/>
                  <a:pt x="742" y="337"/>
                  <a:pt x="743" y="363"/>
                </a:cubicBezTo>
                <a:cubicBezTo>
                  <a:pt x="745" y="417"/>
                  <a:pt x="736" y="526"/>
                  <a:pt x="791" y="562"/>
                </a:cubicBezTo>
                <a:cubicBezTo>
                  <a:pt x="808" y="574"/>
                  <a:pt x="813" y="579"/>
                  <a:pt x="828" y="575"/>
                </a:cubicBezTo>
                <a:moveTo>
                  <a:pt x="819" y="109"/>
                </a:moveTo>
                <a:cubicBezTo>
                  <a:pt x="867" y="98"/>
                  <a:pt x="890" y="120"/>
                  <a:pt x="927" y="151"/>
                </a:cubicBezTo>
                <a:cubicBezTo>
                  <a:pt x="963" y="186"/>
                  <a:pt x="975" y="198"/>
                  <a:pt x="1002" y="218"/>
                </a:cubicBezTo>
                <a:moveTo>
                  <a:pt x="1259" y="297"/>
                </a:moveTo>
                <a:cubicBezTo>
                  <a:pt x="1200" y="297"/>
                  <a:pt x="1174" y="312"/>
                  <a:pt x="1126" y="349"/>
                </a:cubicBezTo>
                <a:cubicBezTo>
                  <a:pt x="1082" y="384"/>
                  <a:pt x="1050" y="417"/>
                  <a:pt x="1046" y="473"/>
                </a:cubicBezTo>
                <a:cubicBezTo>
                  <a:pt x="1043" y="522"/>
                  <a:pt x="1093" y="518"/>
                  <a:pt x="1129" y="519"/>
                </a:cubicBezTo>
                <a:cubicBezTo>
                  <a:pt x="1176" y="520"/>
                  <a:pt x="1202" y="516"/>
                  <a:pt x="1246" y="500"/>
                </a:cubicBezTo>
                <a:moveTo>
                  <a:pt x="1401" y="317"/>
                </a:moveTo>
                <a:cubicBezTo>
                  <a:pt x="1426" y="281"/>
                  <a:pt x="1438" y="254"/>
                  <a:pt x="1484" y="251"/>
                </a:cubicBezTo>
                <a:cubicBezTo>
                  <a:pt x="1523" y="248"/>
                  <a:pt x="1534" y="287"/>
                  <a:pt x="1554" y="314"/>
                </a:cubicBezTo>
                <a:cubicBezTo>
                  <a:pt x="1594" y="368"/>
                  <a:pt x="1648" y="395"/>
                  <a:pt x="1716" y="384"/>
                </a:cubicBezTo>
                <a:cubicBezTo>
                  <a:pt x="1755" y="378"/>
                  <a:pt x="1774" y="343"/>
                  <a:pt x="1778" y="307"/>
                </a:cubicBezTo>
                <a:cubicBezTo>
                  <a:pt x="1783" y="269"/>
                  <a:pt x="1781" y="224"/>
                  <a:pt x="1744" y="202"/>
                </a:cubicBezTo>
                <a:cubicBezTo>
                  <a:pt x="1689" y="169"/>
                  <a:pt x="1640" y="218"/>
                  <a:pt x="1608" y="256"/>
                </a:cubicBezTo>
                <a:cubicBezTo>
                  <a:pt x="1552" y="321"/>
                  <a:pt x="1496" y="422"/>
                  <a:pt x="1517" y="513"/>
                </a:cubicBezTo>
                <a:cubicBezTo>
                  <a:pt x="1537" y="600"/>
                  <a:pt x="1643" y="659"/>
                  <a:pt x="1716" y="695"/>
                </a:cubicBezTo>
                <a:cubicBezTo>
                  <a:pt x="1778" y="726"/>
                  <a:pt x="1841" y="737"/>
                  <a:pt x="1909" y="739"/>
                </a:cubicBezTo>
                <a:cubicBezTo>
                  <a:pt x="1946" y="740"/>
                  <a:pt x="1924" y="739"/>
                  <a:pt x="1938" y="73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11" name="Freeform 39"/>
          <p:cNvSpPr/>
          <p:nvPr/>
        </p:nvSpPr>
        <p:spPr>
          <a:xfrm>
            <a:off x="1698120" y="4579560"/>
            <a:ext cx="495000" cy="297720"/>
          </a:xfrm>
          <a:custGeom>
            <a:avLst/>
            <a:gdLst/>
            <a:ahLst/>
            <a:rect l="0" t="0" r="r" b="b"/>
            <a:pathLst>
              <a:path w="1375" h="827">
                <a:moveTo>
                  <a:pt x="437" y="368"/>
                </a:moveTo>
                <a:cubicBezTo>
                  <a:pt x="438" y="354"/>
                  <a:pt x="437" y="343"/>
                  <a:pt x="436" y="330"/>
                </a:cubicBezTo>
                <a:cubicBezTo>
                  <a:pt x="426" y="355"/>
                  <a:pt x="417" y="390"/>
                  <a:pt x="412" y="421"/>
                </a:cubicBezTo>
                <a:cubicBezTo>
                  <a:pt x="403" y="474"/>
                  <a:pt x="403" y="526"/>
                  <a:pt x="403" y="580"/>
                </a:cubicBezTo>
                <a:cubicBezTo>
                  <a:pt x="403" y="604"/>
                  <a:pt x="403" y="628"/>
                  <a:pt x="403" y="652"/>
                </a:cubicBezTo>
                <a:cubicBezTo>
                  <a:pt x="414" y="623"/>
                  <a:pt x="424" y="590"/>
                  <a:pt x="434" y="560"/>
                </a:cubicBezTo>
                <a:cubicBezTo>
                  <a:pt x="464" y="470"/>
                  <a:pt x="492" y="377"/>
                  <a:pt x="533" y="291"/>
                </a:cubicBezTo>
                <a:cubicBezTo>
                  <a:pt x="551" y="253"/>
                  <a:pt x="570" y="212"/>
                  <a:pt x="615" y="202"/>
                </a:cubicBezTo>
                <a:cubicBezTo>
                  <a:pt x="666" y="191"/>
                  <a:pt x="670" y="291"/>
                  <a:pt x="673" y="319"/>
                </a:cubicBezTo>
                <a:cubicBezTo>
                  <a:pt x="679" y="388"/>
                  <a:pt x="673" y="458"/>
                  <a:pt x="680" y="527"/>
                </a:cubicBezTo>
                <a:cubicBezTo>
                  <a:pt x="682" y="543"/>
                  <a:pt x="686" y="561"/>
                  <a:pt x="689" y="578"/>
                </a:cubicBezTo>
                <a:moveTo>
                  <a:pt x="360" y="465"/>
                </a:moveTo>
                <a:cubicBezTo>
                  <a:pt x="437" y="454"/>
                  <a:pt x="514" y="440"/>
                  <a:pt x="591" y="423"/>
                </a:cubicBezTo>
                <a:cubicBezTo>
                  <a:pt x="725" y="392"/>
                  <a:pt x="864" y="368"/>
                  <a:pt x="998" y="330"/>
                </a:cubicBezTo>
                <a:cubicBezTo>
                  <a:pt x="1087" y="305"/>
                  <a:pt x="1155" y="283"/>
                  <a:pt x="1200" y="205"/>
                </a:cubicBezTo>
                <a:cubicBezTo>
                  <a:pt x="1172" y="120"/>
                  <a:pt x="1101" y="90"/>
                  <a:pt x="1008" y="75"/>
                </a:cubicBezTo>
                <a:cubicBezTo>
                  <a:pt x="834" y="47"/>
                  <a:pt x="670" y="83"/>
                  <a:pt x="509" y="152"/>
                </a:cubicBezTo>
                <a:cubicBezTo>
                  <a:pt x="328" y="228"/>
                  <a:pt x="142" y="347"/>
                  <a:pt x="43" y="523"/>
                </a:cubicBezTo>
                <a:cubicBezTo>
                  <a:pt x="12" y="608"/>
                  <a:pt x="0" y="631"/>
                  <a:pt x="9" y="692"/>
                </a:cubicBezTo>
                <a:cubicBezTo>
                  <a:pt x="92" y="811"/>
                  <a:pt x="198" y="811"/>
                  <a:pt x="345" y="816"/>
                </a:cubicBezTo>
                <a:cubicBezTo>
                  <a:pt x="649" y="826"/>
                  <a:pt x="1049" y="750"/>
                  <a:pt x="1277" y="531"/>
                </a:cubicBezTo>
                <a:cubicBezTo>
                  <a:pt x="1374" y="439"/>
                  <a:pt x="1372" y="299"/>
                  <a:pt x="1294" y="199"/>
                </a:cubicBezTo>
                <a:cubicBezTo>
                  <a:pt x="1201" y="80"/>
                  <a:pt x="1045" y="2"/>
                  <a:pt x="896" y="1"/>
                </a:cubicBezTo>
                <a:cubicBezTo>
                  <a:pt x="780" y="0"/>
                  <a:pt x="727" y="94"/>
                  <a:pt x="713" y="199"/>
                </a:cubicBezTo>
                <a:cubicBezTo>
                  <a:pt x="713" y="219"/>
                  <a:pt x="713" y="239"/>
                  <a:pt x="713" y="25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12" name="Freeform 40"/>
          <p:cNvSpPr/>
          <p:nvPr/>
        </p:nvSpPr>
        <p:spPr>
          <a:xfrm>
            <a:off x="2494800" y="4498920"/>
            <a:ext cx="1215000" cy="297360"/>
          </a:xfrm>
          <a:custGeom>
            <a:avLst/>
            <a:gdLst/>
            <a:ahLst/>
            <a:rect l="0" t="0" r="r" b="b"/>
            <a:pathLst>
              <a:path w="3375" h="826">
                <a:moveTo>
                  <a:pt x="185" y="277"/>
                </a:moveTo>
                <a:cubicBezTo>
                  <a:pt x="113" y="317"/>
                  <a:pt x="66" y="348"/>
                  <a:pt x="25" y="422"/>
                </a:cubicBezTo>
                <a:cubicBezTo>
                  <a:pt x="0" y="466"/>
                  <a:pt x="15" y="480"/>
                  <a:pt x="19" y="516"/>
                </a:cubicBezTo>
                <a:cubicBezTo>
                  <a:pt x="57" y="517"/>
                  <a:pt x="86" y="532"/>
                  <a:pt x="122" y="509"/>
                </a:cubicBezTo>
                <a:cubicBezTo>
                  <a:pt x="172" y="477"/>
                  <a:pt x="193" y="405"/>
                  <a:pt x="217" y="354"/>
                </a:cubicBezTo>
                <a:cubicBezTo>
                  <a:pt x="237" y="387"/>
                  <a:pt x="265" y="423"/>
                  <a:pt x="279" y="472"/>
                </a:cubicBezTo>
                <a:cubicBezTo>
                  <a:pt x="305" y="559"/>
                  <a:pt x="323" y="650"/>
                  <a:pt x="343" y="738"/>
                </a:cubicBezTo>
                <a:cubicBezTo>
                  <a:pt x="350" y="769"/>
                  <a:pt x="351" y="794"/>
                  <a:pt x="353" y="825"/>
                </a:cubicBezTo>
                <a:cubicBezTo>
                  <a:pt x="319" y="803"/>
                  <a:pt x="308" y="811"/>
                  <a:pt x="292" y="759"/>
                </a:cubicBezTo>
                <a:cubicBezTo>
                  <a:pt x="275" y="704"/>
                  <a:pt x="277" y="615"/>
                  <a:pt x="291" y="560"/>
                </a:cubicBezTo>
                <a:cubicBezTo>
                  <a:pt x="310" y="482"/>
                  <a:pt x="366" y="403"/>
                  <a:pt x="429" y="354"/>
                </a:cubicBezTo>
                <a:cubicBezTo>
                  <a:pt x="470" y="323"/>
                  <a:pt x="557" y="291"/>
                  <a:pt x="608" y="314"/>
                </a:cubicBezTo>
                <a:cubicBezTo>
                  <a:pt x="649" y="332"/>
                  <a:pt x="656" y="393"/>
                  <a:pt x="669" y="429"/>
                </a:cubicBezTo>
                <a:cubicBezTo>
                  <a:pt x="678" y="453"/>
                  <a:pt x="679" y="474"/>
                  <a:pt x="702" y="486"/>
                </a:cubicBezTo>
                <a:cubicBezTo>
                  <a:pt x="727" y="499"/>
                  <a:pt x="778" y="480"/>
                  <a:pt x="800" y="471"/>
                </a:cubicBezTo>
                <a:cubicBezTo>
                  <a:pt x="859" y="445"/>
                  <a:pt x="903" y="395"/>
                  <a:pt x="919" y="334"/>
                </a:cubicBezTo>
                <a:cubicBezTo>
                  <a:pt x="927" y="306"/>
                  <a:pt x="924" y="281"/>
                  <a:pt x="924" y="252"/>
                </a:cubicBezTo>
                <a:cubicBezTo>
                  <a:pt x="863" y="245"/>
                  <a:pt x="844" y="239"/>
                  <a:pt x="787" y="286"/>
                </a:cubicBezTo>
                <a:cubicBezTo>
                  <a:pt x="746" y="320"/>
                  <a:pt x="604" y="437"/>
                  <a:pt x="642" y="508"/>
                </a:cubicBezTo>
                <a:cubicBezTo>
                  <a:pt x="675" y="569"/>
                  <a:pt x="726" y="565"/>
                  <a:pt x="793" y="567"/>
                </a:cubicBezTo>
                <a:cubicBezTo>
                  <a:pt x="891" y="570"/>
                  <a:pt x="968" y="544"/>
                  <a:pt x="1053" y="498"/>
                </a:cubicBezTo>
                <a:cubicBezTo>
                  <a:pt x="1187" y="425"/>
                  <a:pt x="1257" y="323"/>
                  <a:pt x="1252" y="168"/>
                </a:cubicBezTo>
                <a:cubicBezTo>
                  <a:pt x="1250" y="109"/>
                  <a:pt x="1235" y="109"/>
                  <a:pt x="1210" y="67"/>
                </a:cubicBezTo>
                <a:cubicBezTo>
                  <a:pt x="1193" y="101"/>
                  <a:pt x="1169" y="132"/>
                  <a:pt x="1164" y="189"/>
                </a:cubicBezTo>
                <a:cubicBezTo>
                  <a:pt x="1155" y="286"/>
                  <a:pt x="1158" y="368"/>
                  <a:pt x="1213" y="451"/>
                </a:cubicBezTo>
                <a:cubicBezTo>
                  <a:pt x="1256" y="516"/>
                  <a:pt x="1311" y="552"/>
                  <a:pt x="1376" y="585"/>
                </a:cubicBezTo>
                <a:moveTo>
                  <a:pt x="1113" y="392"/>
                </a:moveTo>
                <a:cubicBezTo>
                  <a:pt x="1201" y="368"/>
                  <a:pt x="1292" y="358"/>
                  <a:pt x="1381" y="338"/>
                </a:cubicBezTo>
                <a:cubicBezTo>
                  <a:pt x="1479" y="316"/>
                  <a:pt x="1662" y="291"/>
                  <a:pt x="1712" y="186"/>
                </a:cubicBezTo>
                <a:cubicBezTo>
                  <a:pt x="1735" y="138"/>
                  <a:pt x="1718" y="73"/>
                  <a:pt x="1673" y="46"/>
                </a:cubicBezTo>
                <a:cubicBezTo>
                  <a:pt x="1664" y="43"/>
                  <a:pt x="1655" y="41"/>
                  <a:pt x="1646" y="38"/>
                </a:cubicBezTo>
                <a:cubicBezTo>
                  <a:pt x="1592" y="49"/>
                  <a:pt x="1591" y="102"/>
                  <a:pt x="1588" y="155"/>
                </a:cubicBezTo>
                <a:cubicBezTo>
                  <a:pt x="1582" y="252"/>
                  <a:pt x="1588" y="331"/>
                  <a:pt x="1635" y="417"/>
                </a:cubicBezTo>
                <a:cubicBezTo>
                  <a:pt x="1664" y="472"/>
                  <a:pt x="1706" y="514"/>
                  <a:pt x="1743" y="563"/>
                </a:cubicBezTo>
                <a:cubicBezTo>
                  <a:pt x="1746" y="567"/>
                  <a:pt x="1748" y="571"/>
                  <a:pt x="1751" y="575"/>
                </a:cubicBezTo>
                <a:moveTo>
                  <a:pt x="1472" y="413"/>
                </a:moveTo>
                <a:cubicBezTo>
                  <a:pt x="1581" y="379"/>
                  <a:pt x="1695" y="361"/>
                  <a:pt x="1806" y="335"/>
                </a:cubicBezTo>
                <a:cubicBezTo>
                  <a:pt x="1852" y="324"/>
                  <a:pt x="2002" y="269"/>
                  <a:pt x="2032" y="328"/>
                </a:cubicBezTo>
                <a:cubicBezTo>
                  <a:pt x="2053" y="369"/>
                  <a:pt x="2048" y="425"/>
                  <a:pt x="2048" y="470"/>
                </a:cubicBezTo>
                <a:cubicBezTo>
                  <a:pt x="2048" y="491"/>
                  <a:pt x="2058" y="529"/>
                  <a:pt x="2030" y="535"/>
                </a:cubicBezTo>
                <a:cubicBezTo>
                  <a:pt x="2011" y="535"/>
                  <a:pt x="2003" y="534"/>
                  <a:pt x="1991" y="528"/>
                </a:cubicBezTo>
                <a:moveTo>
                  <a:pt x="1808" y="102"/>
                </a:moveTo>
                <a:cubicBezTo>
                  <a:pt x="1809" y="39"/>
                  <a:pt x="1802" y="12"/>
                  <a:pt x="1873" y="6"/>
                </a:cubicBezTo>
                <a:cubicBezTo>
                  <a:pt x="1940" y="0"/>
                  <a:pt x="1979" y="23"/>
                  <a:pt x="2033" y="59"/>
                </a:cubicBezTo>
                <a:cubicBezTo>
                  <a:pt x="2072" y="85"/>
                  <a:pt x="2113" y="111"/>
                  <a:pt x="2153" y="136"/>
                </a:cubicBezTo>
                <a:moveTo>
                  <a:pt x="2268" y="186"/>
                </a:moveTo>
                <a:cubicBezTo>
                  <a:pt x="2292" y="186"/>
                  <a:pt x="2326" y="180"/>
                  <a:pt x="2348" y="192"/>
                </a:cubicBezTo>
                <a:cubicBezTo>
                  <a:pt x="2376" y="208"/>
                  <a:pt x="2381" y="236"/>
                  <a:pt x="2390" y="264"/>
                </a:cubicBezTo>
                <a:cubicBezTo>
                  <a:pt x="2399" y="292"/>
                  <a:pt x="2410" y="323"/>
                  <a:pt x="2442" y="331"/>
                </a:cubicBezTo>
                <a:cubicBezTo>
                  <a:pt x="2475" y="339"/>
                  <a:pt x="2514" y="335"/>
                  <a:pt x="2542" y="314"/>
                </a:cubicBezTo>
                <a:cubicBezTo>
                  <a:pt x="2577" y="287"/>
                  <a:pt x="2596" y="247"/>
                  <a:pt x="2616" y="209"/>
                </a:cubicBezTo>
                <a:cubicBezTo>
                  <a:pt x="2630" y="181"/>
                  <a:pt x="2641" y="145"/>
                  <a:pt x="2676" y="138"/>
                </a:cubicBezTo>
                <a:cubicBezTo>
                  <a:pt x="2686" y="137"/>
                  <a:pt x="2697" y="137"/>
                  <a:pt x="2707" y="136"/>
                </a:cubicBezTo>
                <a:moveTo>
                  <a:pt x="3143" y="162"/>
                </a:moveTo>
                <a:cubicBezTo>
                  <a:pt x="3194" y="161"/>
                  <a:pt x="3195" y="166"/>
                  <a:pt x="3217" y="134"/>
                </a:cubicBezTo>
                <a:cubicBezTo>
                  <a:pt x="3174" y="109"/>
                  <a:pt x="3116" y="100"/>
                  <a:pt x="3065" y="111"/>
                </a:cubicBezTo>
                <a:cubicBezTo>
                  <a:pt x="2993" y="127"/>
                  <a:pt x="2913" y="189"/>
                  <a:pt x="2870" y="248"/>
                </a:cubicBezTo>
                <a:cubicBezTo>
                  <a:pt x="2847" y="280"/>
                  <a:pt x="2850" y="296"/>
                  <a:pt x="2855" y="330"/>
                </a:cubicBezTo>
                <a:cubicBezTo>
                  <a:pt x="2906" y="342"/>
                  <a:pt x="2959" y="351"/>
                  <a:pt x="3009" y="328"/>
                </a:cubicBezTo>
                <a:cubicBezTo>
                  <a:pt x="3074" y="298"/>
                  <a:pt x="3107" y="236"/>
                  <a:pt x="3138" y="176"/>
                </a:cubicBezTo>
                <a:cubicBezTo>
                  <a:pt x="3149" y="155"/>
                  <a:pt x="3158" y="146"/>
                  <a:pt x="3172" y="129"/>
                </a:cubicBezTo>
                <a:cubicBezTo>
                  <a:pt x="3197" y="163"/>
                  <a:pt x="3216" y="215"/>
                  <a:pt x="3234" y="264"/>
                </a:cubicBezTo>
                <a:cubicBezTo>
                  <a:pt x="3268" y="359"/>
                  <a:pt x="3320" y="447"/>
                  <a:pt x="3351" y="542"/>
                </a:cubicBezTo>
                <a:cubicBezTo>
                  <a:pt x="3367" y="592"/>
                  <a:pt x="3374" y="643"/>
                  <a:pt x="3356" y="691"/>
                </a:cubicBezTo>
                <a:cubicBezTo>
                  <a:pt x="3302" y="700"/>
                  <a:pt x="3266" y="699"/>
                  <a:pt x="3217" y="671"/>
                </a:cubicBezTo>
                <a:cubicBezTo>
                  <a:pt x="3142" y="627"/>
                  <a:pt x="3103" y="549"/>
                  <a:pt x="3052" y="482"/>
                </a:cubicBezTo>
                <a:cubicBezTo>
                  <a:pt x="3045" y="474"/>
                  <a:pt x="3039" y="467"/>
                  <a:pt x="3032" y="45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13" name="Freeform 41"/>
          <p:cNvSpPr/>
          <p:nvPr/>
        </p:nvSpPr>
        <p:spPr>
          <a:xfrm>
            <a:off x="3958560" y="4397040"/>
            <a:ext cx="651240" cy="204480"/>
          </a:xfrm>
          <a:custGeom>
            <a:avLst/>
            <a:gdLst/>
            <a:ahLst/>
            <a:rect l="0" t="0" r="r" b="b"/>
            <a:pathLst>
              <a:path w="1809" h="568">
                <a:moveTo>
                  <a:pt x="90" y="227"/>
                </a:moveTo>
                <a:cubicBezTo>
                  <a:pt x="99" y="240"/>
                  <a:pt x="111" y="236"/>
                  <a:pt x="115" y="252"/>
                </a:cubicBezTo>
                <a:cubicBezTo>
                  <a:pt x="126" y="294"/>
                  <a:pt x="112" y="313"/>
                  <a:pt x="167" y="324"/>
                </a:cubicBezTo>
                <a:cubicBezTo>
                  <a:pt x="210" y="333"/>
                  <a:pt x="259" y="324"/>
                  <a:pt x="296" y="304"/>
                </a:cubicBezTo>
                <a:cubicBezTo>
                  <a:pt x="362" y="269"/>
                  <a:pt x="351" y="234"/>
                  <a:pt x="359" y="173"/>
                </a:cubicBezTo>
                <a:cubicBezTo>
                  <a:pt x="295" y="153"/>
                  <a:pt x="275" y="137"/>
                  <a:pt x="209" y="180"/>
                </a:cubicBezTo>
                <a:cubicBezTo>
                  <a:pt x="134" y="226"/>
                  <a:pt x="52" y="304"/>
                  <a:pt x="24" y="390"/>
                </a:cubicBezTo>
                <a:cubicBezTo>
                  <a:pt x="0" y="464"/>
                  <a:pt x="22" y="516"/>
                  <a:pt x="96" y="542"/>
                </a:cubicBezTo>
                <a:cubicBezTo>
                  <a:pt x="168" y="567"/>
                  <a:pt x="267" y="560"/>
                  <a:pt x="335" y="529"/>
                </a:cubicBezTo>
                <a:cubicBezTo>
                  <a:pt x="446" y="479"/>
                  <a:pt x="498" y="374"/>
                  <a:pt x="532" y="266"/>
                </a:cubicBezTo>
                <a:cubicBezTo>
                  <a:pt x="546" y="221"/>
                  <a:pt x="555" y="180"/>
                  <a:pt x="593" y="151"/>
                </a:cubicBezTo>
                <a:cubicBezTo>
                  <a:pt x="598" y="151"/>
                  <a:pt x="602" y="151"/>
                  <a:pt x="607" y="151"/>
                </a:cubicBezTo>
                <a:cubicBezTo>
                  <a:pt x="615" y="203"/>
                  <a:pt x="618" y="251"/>
                  <a:pt x="618" y="304"/>
                </a:cubicBezTo>
                <a:cubicBezTo>
                  <a:pt x="618" y="348"/>
                  <a:pt x="611" y="398"/>
                  <a:pt x="623" y="441"/>
                </a:cubicBezTo>
                <a:cubicBezTo>
                  <a:pt x="626" y="443"/>
                  <a:pt x="629" y="444"/>
                  <a:pt x="632" y="446"/>
                </a:cubicBezTo>
                <a:cubicBezTo>
                  <a:pt x="655" y="428"/>
                  <a:pt x="673" y="421"/>
                  <a:pt x="695" y="391"/>
                </a:cubicBezTo>
                <a:cubicBezTo>
                  <a:pt x="774" y="290"/>
                  <a:pt x="820" y="157"/>
                  <a:pt x="932" y="82"/>
                </a:cubicBezTo>
                <a:cubicBezTo>
                  <a:pt x="966" y="60"/>
                  <a:pt x="993" y="63"/>
                  <a:pt x="1030" y="57"/>
                </a:cubicBezTo>
                <a:cubicBezTo>
                  <a:pt x="1031" y="66"/>
                  <a:pt x="1039" y="94"/>
                  <a:pt x="1038" y="114"/>
                </a:cubicBezTo>
                <a:cubicBezTo>
                  <a:pt x="1036" y="138"/>
                  <a:pt x="1034" y="163"/>
                  <a:pt x="1032" y="186"/>
                </a:cubicBezTo>
                <a:cubicBezTo>
                  <a:pt x="1072" y="183"/>
                  <a:pt x="1103" y="189"/>
                  <a:pt x="1141" y="173"/>
                </a:cubicBezTo>
                <a:cubicBezTo>
                  <a:pt x="1206" y="147"/>
                  <a:pt x="1218" y="114"/>
                  <a:pt x="1232" y="55"/>
                </a:cubicBezTo>
                <a:cubicBezTo>
                  <a:pt x="1232" y="47"/>
                  <a:pt x="1232" y="40"/>
                  <a:pt x="1232" y="32"/>
                </a:cubicBezTo>
                <a:cubicBezTo>
                  <a:pt x="1174" y="15"/>
                  <a:pt x="1144" y="0"/>
                  <a:pt x="1081" y="33"/>
                </a:cubicBezTo>
                <a:cubicBezTo>
                  <a:pt x="1005" y="72"/>
                  <a:pt x="919" y="143"/>
                  <a:pt x="879" y="219"/>
                </a:cubicBezTo>
                <a:cubicBezTo>
                  <a:pt x="848" y="279"/>
                  <a:pt x="866" y="327"/>
                  <a:pt x="926" y="353"/>
                </a:cubicBezTo>
                <a:cubicBezTo>
                  <a:pt x="987" y="381"/>
                  <a:pt x="1080" y="379"/>
                  <a:pt x="1141" y="355"/>
                </a:cubicBezTo>
                <a:cubicBezTo>
                  <a:pt x="1223" y="325"/>
                  <a:pt x="1257" y="260"/>
                  <a:pt x="1269" y="180"/>
                </a:cubicBezTo>
                <a:cubicBezTo>
                  <a:pt x="1278" y="123"/>
                  <a:pt x="1268" y="52"/>
                  <a:pt x="1315" y="10"/>
                </a:cubicBezTo>
                <a:cubicBezTo>
                  <a:pt x="1321" y="10"/>
                  <a:pt x="1326" y="10"/>
                  <a:pt x="1332" y="10"/>
                </a:cubicBezTo>
                <a:cubicBezTo>
                  <a:pt x="1362" y="53"/>
                  <a:pt x="1377" y="86"/>
                  <a:pt x="1393" y="142"/>
                </a:cubicBezTo>
                <a:cubicBezTo>
                  <a:pt x="1412" y="208"/>
                  <a:pt x="1422" y="272"/>
                  <a:pt x="1431" y="339"/>
                </a:cubicBezTo>
                <a:cubicBezTo>
                  <a:pt x="1443" y="315"/>
                  <a:pt x="1458" y="284"/>
                  <a:pt x="1473" y="259"/>
                </a:cubicBezTo>
                <a:cubicBezTo>
                  <a:pt x="1523" y="177"/>
                  <a:pt x="1611" y="78"/>
                  <a:pt x="1711" y="64"/>
                </a:cubicBezTo>
                <a:cubicBezTo>
                  <a:pt x="1787" y="52"/>
                  <a:pt x="1795" y="128"/>
                  <a:pt x="1799" y="187"/>
                </a:cubicBezTo>
                <a:cubicBezTo>
                  <a:pt x="1808" y="308"/>
                  <a:pt x="1792" y="412"/>
                  <a:pt x="1756" y="52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14" name="Freeform 42"/>
          <p:cNvSpPr/>
          <p:nvPr/>
        </p:nvSpPr>
        <p:spPr>
          <a:xfrm>
            <a:off x="5043960" y="4289400"/>
            <a:ext cx="402840" cy="238320"/>
          </a:xfrm>
          <a:custGeom>
            <a:avLst/>
            <a:gdLst/>
            <a:ahLst/>
            <a:rect l="0" t="0" r="r" b="b"/>
            <a:pathLst>
              <a:path w="1119" h="662">
                <a:moveTo>
                  <a:pt x="414" y="293"/>
                </a:moveTo>
                <a:cubicBezTo>
                  <a:pt x="397" y="295"/>
                  <a:pt x="390" y="263"/>
                  <a:pt x="405" y="309"/>
                </a:cubicBezTo>
                <a:cubicBezTo>
                  <a:pt x="423" y="365"/>
                  <a:pt x="452" y="419"/>
                  <a:pt x="470" y="475"/>
                </a:cubicBezTo>
                <a:cubicBezTo>
                  <a:pt x="470" y="400"/>
                  <a:pt x="457" y="318"/>
                  <a:pt x="482" y="247"/>
                </a:cubicBezTo>
                <a:cubicBezTo>
                  <a:pt x="494" y="214"/>
                  <a:pt x="513" y="169"/>
                  <a:pt x="551" y="158"/>
                </a:cubicBezTo>
                <a:cubicBezTo>
                  <a:pt x="554" y="158"/>
                  <a:pt x="559" y="158"/>
                  <a:pt x="563" y="158"/>
                </a:cubicBezTo>
                <a:cubicBezTo>
                  <a:pt x="593" y="179"/>
                  <a:pt x="596" y="214"/>
                  <a:pt x="598" y="252"/>
                </a:cubicBezTo>
                <a:cubicBezTo>
                  <a:pt x="601" y="301"/>
                  <a:pt x="591" y="329"/>
                  <a:pt x="576" y="374"/>
                </a:cubicBezTo>
                <a:cubicBezTo>
                  <a:pt x="571" y="391"/>
                  <a:pt x="570" y="406"/>
                  <a:pt x="569" y="423"/>
                </a:cubicBezTo>
                <a:cubicBezTo>
                  <a:pt x="627" y="444"/>
                  <a:pt x="688" y="449"/>
                  <a:pt x="747" y="465"/>
                </a:cubicBezTo>
                <a:cubicBezTo>
                  <a:pt x="781" y="474"/>
                  <a:pt x="792" y="477"/>
                  <a:pt x="803" y="504"/>
                </a:cubicBezTo>
                <a:cubicBezTo>
                  <a:pt x="758" y="543"/>
                  <a:pt x="685" y="538"/>
                  <a:pt x="624" y="539"/>
                </a:cubicBezTo>
                <a:cubicBezTo>
                  <a:pt x="523" y="541"/>
                  <a:pt x="433" y="533"/>
                  <a:pt x="339" y="491"/>
                </a:cubicBezTo>
                <a:cubicBezTo>
                  <a:pt x="325" y="484"/>
                  <a:pt x="311" y="476"/>
                  <a:pt x="297" y="468"/>
                </a:cubicBezTo>
                <a:moveTo>
                  <a:pt x="506" y="48"/>
                </a:moveTo>
                <a:cubicBezTo>
                  <a:pt x="372" y="57"/>
                  <a:pt x="278" y="93"/>
                  <a:pt x="170" y="176"/>
                </a:cubicBezTo>
                <a:cubicBezTo>
                  <a:pt x="78" y="246"/>
                  <a:pt x="0" y="332"/>
                  <a:pt x="3" y="452"/>
                </a:cubicBezTo>
                <a:cubicBezTo>
                  <a:pt x="6" y="559"/>
                  <a:pt x="145" y="602"/>
                  <a:pt x="233" y="623"/>
                </a:cubicBezTo>
                <a:cubicBezTo>
                  <a:pt x="383" y="661"/>
                  <a:pt x="556" y="655"/>
                  <a:pt x="705" y="617"/>
                </a:cubicBezTo>
                <a:cubicBezTo>
                  <a:pt x="885" y="570"/>
                  <a:pt x="1047" y="463"/>
                  <a:pt x="1090" y="276"/>
                </a:cubicBezTo>
                <a:cubicBezTo>
                  <a:pt x="1118" y="154"/>
                  <a:pt x="1101" y="47"/>
                  <a:pt x="958" y="24"/>
                </a:cubicBezTo>
                <a:cubicBezTo>
                  <a:pt x="810" y="0"/>
                  <a:pt x="644" y="50"/>
                  <a:pt x="519" y="126"/>
                </a:cubicBezTo>
                <a:cubicBezTo>
                  <a:pt x="445" y="180"/>
                  <a:pt x="423" y="196"/>
                  <a:pt x="384" y="242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15" name="Freeform 43"/>
          <p:cNvSpPr/>
          <p:nvPr/>
        </p:nvSpPr>
        <p:spPr>
          <a:xfrm>
            <a:off x="5699160" y="4070520"/>
            <a:ext cx="1940400" cy="429120"/>
          </a:xfrm>
          <a:custGeom>
            <a:avLst/>
            <a:gdLst/>
            <a:ahLst/>
            <a:rect l="0" t="0" r="r" b="b"/>
            <a:pathLst>
              <a:path w="5390" h="1192">
                <a:moveTo>
                  <a:pt x="223" y="692"/>
                </a:moveTo>
                <a:cubicBezTo>
                  <a:pt x="237" y="705"/>
                  <a:pt x="291" y="671"/>
                  <a:pt x="233" y="701"/>
                </a:cubicBezTo>
                <a:cubicBezTo>
                  <a:pt x="155" y="741"/>
                  <a:pt x="48" y="767"/>
                  <a:pt x="0" y="847"/>
                </a:cubicBezTo>
                <a:cubicBezTo>
                  <a:pt x="0" y="868"/>
                  <a:pt x="0" y="873"/>
                  <a:pt x="0" y="886"/>
                </a:cubicBezTo>
                <a:cubicBezTo>
                  <a:pt x="40" y="890"/>
                  <a:pt x="80" y="906"/>
                  <a:pt x="123" y="891"/>
                </a:cubicBezTo>
                <a:cubicBezTo>
                  <a:pt x="200" y="866"/>
                  <a:pt x="223" y="786"/>
                  <a:pt x="282" y="742"/>
                </a:cubicBezTo>
                <a:cubicBezTo>
                  <a:pt x="298" y="733"/>
                  <a:pt x="302" y="729"/>
                  <a:pt x="314" y="732"/>
                </a:cubicBezTo>
                <a:cubicBezTo>
                  <a:pt x="335" y="786"/>
                  <a:pt x="347" y="833"/>
                  <a:pt x="356" y="892"/>
                </a:cubicBezTo>
                <a:cubicBezTo>
                  <a:pt x="368" y="970"/>
                  <a:pt x="393" y="1048"/>
                  <a:pt x="403" y="1125"/>
                </a:cubicBezTo>
                <a:cubicBezTo>
                  <a:pt x="407" y="1158"/>
                  <a:pt x="397" y="1171"/>
                  <a:pt x="394" y="1191"/>
                </a:cubicBezTo>
                <a:cubicBezTo>
                  <a:pt x="322" y="1184"/>
                  <a:pt x="287" y="1176"/>
                  <a:pt x="223" y="1133"/>
                </a:cubicBezTo>
                <a:cubicBezTo>
                  <a:pt x="162" y="1091"/>
                  <a:pt x="40" y="1016"/>
                  <a:pt x="60" y="923"/>
                </a:cubicBezTo>
                <a:cubicBezTo>
                  <a:pt x="77" y="847"/>
                  <a:pt x="205" y="813"/>
                  <a:pt x="265" y="793"/>
                </a:cubicBezTo>
                <a:cubicBezTo>
                  <a:pt x="508" y="709"/>
                  <a:pt x="772" y="688"/>
                  <a:pt x="1021" y="632"/>
                </a:cubicBezTo>
                <a:cubicBezTo>
                  <a:pt x="981" y="651"/>
                  <a:pt x="939" y="672"/>
                  <a:pt x="901" y="696"/>
                </a:cubicBezTo>
                <a:cubicBezTo>
                  <a:pt x="858" y="723"/>
                  <a:pt x="860" y="725"/>
                  <a:pt x="845" y="762"/>
                </a:cubicBezTo>
                <a:cubicBezTo>
                  <a:pt x="846" y="765"/>
                  <a:pt x="848" y="767"/>
                  <a:pt x="849" y="770"/>
                </a:cubicBezTo>
                <a:cubicBezTo>
                  <a:pt x="878" y="770"/>
                  <a:pt x="904" y="782"/>
                  <a:pt x="930" y="763"/>
                </a:cubicBezTo>
                <a:cubicBezTo>
                  <a:pt x="980" y="728"/>
                  <a:pt x="966" y="684"/>
                  <a:pt x="959" y="637"/>
                </a:cubicBezTo>
                <a:cubicBezTo>
                  <a:pt x="899" y="641"/>
                  <a:pt x="870" y="640"/>
                  <a:pt x="822" y="688"/>
                </a:cubicBezTo>
                <a:cubicBezTo>
                  <a:pt x="788" y="721"/>
                  <a:pt x="746" y="795"/>
                  <a:pt x="779" y="844"/>
                </a:cubicBezTo>
                <a:cubicBezTo>
                  <a:pt x="825" y="914"/>
                  <a:pt x="955" y="918"/>
                  <a:pt x="1026" y="903"/>
                </a:cubicBezTo>
                <a:cubicBezTo>
                  <a:pt x="1120" y="882"/>
                  <a:pt x="1226" y="828"/>
                  <a:pt x="1294" y="759"/>
                </a:cubicBezTo>
                <a:cubicBezTo>
                  <a:pt x="1389" y="664"/>
                  <a:pt x="1384" y="510"/>
                  <a:pt x="1409" y="386"/>
                </a:cubicBezTo>
                <a:cubicBezTo>
                  <a:pt x="1414" y="362"/>
                  <a:pt x="1414" y="358"/>
                  <a:pt x="1418" y="345"/>
                </a:cubicBezTo>
                <a:cubicBezTo>
                  <a:pt x="1399" y="419"/>
                  <a:pt x="1372" y="494"/>
                  <a:pt x="1366" y="572"/>
                </a:cubicBezTo>
                <a:cubicBezTo>
                  <a:pt x="1359" y="671"/>
                  <a:pt x="1372" y="739"/>
                  <a:pt x="1412" y="827"/>
                </a:cubicBezTo>
                <a:cubicBezTo>
                  <a:pt x="1428" y="861"/>
                  <a:pt x="1433" y="869"/>
                  <a:pt x="1439" y="892"/>
                </a:cubicBezTo>
                <a:moveTo>
                  <a:pt x="1123" y="712"/>
                </a:moveTo>
                <a:cubicBezTo>
                  <a:pt x="1165" y="690"/>
                  <a:pt x="1228" y="673"/>
                  <a:pt x="1290" y="661"/>
                </a:cubicBezTo>
                <a:cubicBezTo>
                  <a:pt x="1397" y="639"/>
                  <a:pt x="1509" y="622"/>
                  <a:pt x="1612" y="586"/>
                </a:cubicBezTo>
                <a:cubicBezTo>
                  <a:pt x="1701" y="556"/>
                  <a:pt x="1801" y="510"/>
                  <a:pt x="1837" y="415"/>
                </a:cubicBezTo>
                <a:cubicBezTo>
                  <a:pt x="1848" y="388"/>
                  <a:pt x="1839" y="365"/>
                  <a:pt x="1837" y="341"/>
                </a:cubicBezTo>
                <a:cubicBezTo>
                  <a:pt x="1798" y="376"/>
                  <a:pt x="1766" y="412"/>
                  <a:pt x="1746" y="475"/>
                </a:cubicBezTo>
                <a:cubicBezTo>
                  <a:pt x="1714" y="574"/>
                  <a:pt x="1708" y="702"/>
                  <a:pt x="1746" y="800"/>
                </a:cubicBezTo>
                <a:cubicBezTo>
                  <a:pt x="1761" y="838"/>
                  <a:pt x="1785" y="876"/>
                  <a:pt x="1801" y="914"/>
                </a:cubicBezTo>
                <a:moveTo>
                  <a:pt x="1645" y="753"/>
                </a:moveTo>
                <a:cubicBezTo>
                  <a:pt x="1732" y="731"/>
                  <a:pt x="1821" y="721"/>
                  <a:pt x="1910" y="707"/>
                </a:cubicBezTo>
                <a:cubicBezTo>
                  <a:pt x="1987" y="695"/>
                  <a:pt x="2062" y="683"/>
                  <a:pt x="2140" y="682"/>
                </a:cubicBezTo>
                <a:cubicBezTo>
                  <a:pt x="2187" y="681"/>
                  <a:pt x="2198" y="691"/>
                  <a:pt x="2200" y="737"/>
                </a:cubicBezTo>
                <a:cubicBezTo>
                  <a:pt x="2202" y="786"/>
                  <a:pt x="2182" y="826"/>
                  <a:pt x="2162" y="868"/>
                </a:cubicBezTo>
                <a:cubicBezTo>
                  <a:pt x="2160" y="875"/>
                  <a:pt x="2160" y="877"/>
                  <a:pt x="2156" y="879"/>
                </a:cubicBezTo>
                <a:moveTo>
                  <a:pt x="2080" y="373"/>
                </a:moveTo>
                <a:cubicBezTo>
                  <a:pt x="2133" y="364"/>
                  <a:pt x="2151" y="347"/>
                  <a:pt x="2197" y="396"/>
                </a:cubicBezTo>
                <a:cubicBezTo>
                  <a:pt x="2244" y="447"/>
                  <a:pt x="2274" y="517"/>
                  <a:pt x="2308" y="576"/>
                </a:cubicBezTo>
                <a:cubicBezTo>
                  <a:pt x="2331" y="616"/>
                  <a:pt x="2351" y="670"/>
                  <a:pt x="2382" y="703"/>
                </a:cubicBezTo>
                <a:cubicBezTo>
                  <a:pt x="2406" y="729"/>
                  <a:pt x="2456" y="733"/>
                  <a:pt x="2489" y="722"/>
                </a:cubicBezTo>
                <a:cubicBezTo>
                  <a:pt x="2523" y="710"/>
                  <a:pt x="2554" y="684"/>
                  <a:pt x="2583" y="664"/>
                </a:cubicBezTo>
                <a:cubicBezTo>
                  <a:pt x="2593" y="657"/>
                  <a:pt x="2604" y="642"/>
                  <a:pt x="2617" y="640"/>
                </a:cubicBezTo>
                <a:cubicBezTo>
                  <a:pt x="2638" y="637"/>
                  <a:pt x="2659" y="651"/>
                  <a:pt x="2680" y="652"/>
                </a:cubicBezTo>
                <a:cubicBezTo>
                  <a:pt x="2746" y="657"/>
                  <a:pt x="2821" y="661"/>
                  <a:pt x="2887" y="649"/>
                </a:cubicBezTo>
                <a:cubicBezTo>
                  <a:pt x="2957" y="637"/>
                  <a:pt x="3026" y="612"/>
                  <a:pt x="3094" y="593"/>
                </a:cubicBezTo>
                <a:cubicBezTo>
                  <a:pt x="3049" y="596"/>
                  <a:pt x="3013" y="603"/>
                  <a:pt x="2970" y="620"/>
                </a:cubicBezTo>
                <a:cubicBezTo>
                  <a:pt x="2931" y="635"/>
                  <a:pt x="2925" y="647"/>
                  <a:pt x="2901" y="671"/>
                </a:cubicBezTo>
                <a:cubicBezTo>
                  <a:pt x="2901" y="672"/>
                  <a:pt x="2901" y="672"/>
                  <a:pt x="2901" y="673"/>
                </a:cubicBezTo>
                <a:cubicBezTo>
                  <a:pt x="2940" y="664"/>
                  <a:pt x="2971" y="661"/>
                  <a:pt x="3010" y="643"/>
                </a:cubicBezTo>
                <a:cubicBezTo>
                  <a:pt x="3083" y="612"/>
                  <a:pt x="3147" y="565"/>
                  <a:pt x="3213" y="520"/>
                </a:cubicBezTo>
                <a:cubicBezTo>
                  <a:pt x="3217" y="537"/>
                  <a:pt x="3229" y="586"/>
                  <a:pt x="3229" y="623"/>
                </a:cubicBezTo>
                <a:cubicBezTo>
                  <a:pt x="3229" y="779"/>
                  <a:pt x="3226" y="935"/>
                  <a:pt x="3226" y="1091"/>
                </a:cubicBezTo>
                <a:cubicBezTo>
                  <a:pt x="3208" y="1066"/>
                  <a:pt x="3194" y="1067"/>
                  <a:pt x="3190" y="1018"/>
                </a:cubicBezTo>
                <a:cubicBezTo>
                  <a:pt x="3183" y="934"/>
                  <a:pt x="3180" y="833"/>
                  <a:pt x="3217" y="757"/>
                </a:cubicBezTo>
                <a:cubicBezTo>
                  <a:pt x="3260" y="671"/>
                  <a:pt x="3338" y="627"/>
                  <a:pt x="3417" y="580"/>
                </a:cubicBezTo>
                <a:moveTo>
                  <a:pt x="4286" y="416"/>
                </a:moveTo>
                <a:cubicBezTo>
                  <a:pt x="4222" y="408"/>
                  <a:pt x="4181" y="415"/>
                  <a:pt x="4120" y="441"/>
                </a:cubicBezTo>
                <a:cubicBezTo>
                  <a:pt x="4067" y="463"/>
                  <a:pt x="3981" y="497"/>
                  <a:pt x="3960" y="558"/>
                </a:cubicBezTo>
                <a:cubicBezTo>
                  <a:pt x="3941" y="612"/>
                  <a:pt x="4013" y="618"/>
                  <a:pt x="4046" y="622"/>
                </a:cubicBezTo>
                <a:cubicBezTo>
                  <a:pt x="4097" y="628"/>
                  <a:pt x="4172" y="638"/>
                  <a:pt x="4215" y="606"/>
                </a:cubicBezTo>
                <a:cubicBezTo>
                  <a:pt x="4239" y="587"/>
                  <a:pt x="4250" y="533"/>
                  <a:pt x="4236" y="506"/>
                </a:cubicBezTo>
                <a:cubicBezTo>
                  <a:pt x="4225" y="484"/>
                  <a:pt x="4152" y="461"/>
                  <a:pt x="4172" y="476"/>
                </a:cubicBezTo>
                <a:cubicBezTo>
                  <a:pt x="4175" y="492"/>
                  <a:pt x="4184" y="497"/>
                  <a:pt x="4206" y="495"/>
                </a:cubicBezTo>
                <a:moveTo>
                  <a:pt x="4639" y="505"/>
                </a:moveTo>
                <a:cubicBezTo>
                  <a:pt x="4639" y="469"/>
                  <a:pt x="4638" y="449"/>
                  <a:pt x="4596" y="439"/>
                </a:cubicBezTo>
                <a:cubicBezTo>
                  <a:pt x="4530" y="424"/>
                  <a:pt x="4462" y="438"/>
                  <a:pt x="4404" y="469"/>
                </a:cubicBezTo>
                <a:cubicBezTo>
                  <a:pt x="4353" y="496"/>
                  <a:pt x="4301" y="540"/>
                  <a:pt x="4289" y="600"/>
                </a:cubicBezTo>
                <a:cubicBezTo>
                  <a:pt x="4289" y="608"/>
                  <a:pt x="4289" y="615"/>
                  <a:pt x="4289" y="623"/>
                </a:cubicBezTo>
                <a:cubicBezTo>
                  <a:pt x="4321" y="671"/>
                  <a:pt x="4368" y="666"/>
                  <a:pt x="4425" y="667"/>
                </a:cubicBezTo>
                <a:cubicBezTo>
                  <a:pt x="4510" y="669"/>
                  <a:pt x="4588" y="653"/>
                  <a:pt x="4660" y="601"/>
                </a:cubicBezTo>
                <a:cubicBezTo>
                  <a:pt x="4732" y="547"/>
                  <a:pt x="4750" y="474"/>
                  <a:pt x="4754" y="388"/>
                </a:cubicBezTo>
                <a:cubicBezTo>
                  <a:pt x="4759" y="296"/>
                  <a:pt x="4742" y="218"/>
                  <a:pt x="4712" y="131"/>
                </a:cubicBezTo>
                <a:cubicBezTo>
                  <a:pt x="4702" y="103"/>
                  <a:pt x="4689" y="78"/>
                  <a:pt x="4676" y="51"/>
                </a:cubicBezTo>
                <a:cubicBezTo>
                  <a:pt x="4667" y="108"/>
                  <a:pt x="4662" y="164"/>
                  <a:pt x="4661" y="223"/>
                </a:cubicBezTo>
                <a:cubicBezTo>
                  <a:pt x="4659" y="307"/>
                  <a:pt x="4661" y="367"/>
                  <a:pt x="4720" y="431"/>
                </a:cubicBezTo>
                <a:cubicBezTo>
                  <a:pt x="4759" y="464"/>
                  <a:pt x="4773" y="475"/>
                  <a:pt x="4806" y="486"/>
                </a:cubicBezTo>
                <a:moveTo>
                  <a:pt x="5109" y="366"/>
                </a:moveTo>
                <a:cubicBezTo>
                  <a:pt x="5114" y="352"/>
                  <a:pt x="5120" y="338"/>
                  <a:pt x="5125" y="324"/>
                </a:cubicBezTo>
                <a:cubicBezTo>
                  <a:pt x="5074" y="345"/>
                  <a:pt x="5028" y="373"/>
                  <a:pt x="4989" y="413"/>
                </a:cubicBezTo>
                <a:cubicBezTo>
                  <a:pt x="4964" y="440"/>
                  <a:pt x="4938" y="494"/>
                  <a:pt x="4954" y="532"/>
                </a:cubicBezTo>
                <a:cubicBezTo>
                  <a:pt x="4973" y="579"/>
                  <a:pt x="5044" y="587"/>
                  <a:pt x="5085" y="590"/>
                </a:cubicBezTo>
                <a:cubicBezTo>
                  <a:pt x="5154" y="595"/>
                  <a:pt x="5227" y="596"/>
                  <a:pt x="5285" y="550"/>
                </a:cubicBezTo>
                <a:cubicBezTo>
                  <a:pt x="5345" y="502"/>
                  <a:pt x="5338" y="425"/>
                  <a:pt x="5337" y="356"/>
                </a:cubicBezTo>
                <a:cubicBezTo>
                  <a:pt x="5335" y="267"/>
                  <a:pt x="5306" y="185"/>
                  <a:pt x="5295" y="97"/>
                </a:cubicBezTo>
                <a:cubicBezTo>
                  <a:pt x="5291" y="65"/>
                  <a:pt x="5291" y="32"/>
                  <a:pt x="5291" y="0"/>
                </a:cubicBezTo>
                <a:cubicBezTo>
                  <a:pt x="5293" y="13"/>
                  <a:pt x="5295" y="5"/>
                  <a:pt x="5295" y="18"/>
                </a:cubicBezTo>
                <a:cubicBezTo>
                  <a:pt x="5296" y="85"/>
                  <a:pt x="5273" y="142"/>
                  <a:pt x="5258" y="207"/>
                </a:cubicBezTo>
                <a:cubicBezTo>
                  <a:pt x="5245" y="261"/>
                  <a:pt x="5223" y="356"/>
                  <a:pt x="5250" y="409"/>
                </a:cubicBezTo>
                <a:cubicBezTo>
                  <a:pt x="5277" y="462"/>
                  <a:pt x="5339" y="481"/>
                  <a:pt x="5389" y="49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16" name="Freeform 44"/>
          <p:cNvSpPr/>
          <p:nvPr/>
        </p:nvSpPr>
        <p:spPr>
          <a:xfrm>
            <a:off x="220680" y="5127480"/>
            <a:ext cx="1756080" cy="260640"/>
          </a:xfrm>
          <a:custGeom>
            <a:avLst/>
            <a:gdLst/>
            <a:ahLst/>
            <a:rect l="0" t="0" r="r" b="b"/>
            <a:pathLst>
              <a:path w="4878" h="724">
                <a:moveTo>
                  <a:pt x="2479" y="218"/>
                </a:moveTo>
                <a:cubicBezTo>
                  <a:pt x="2490" y="219"/>
                  <a:pt x="2500" y="217"/>
                  <a:pt x="2503" y="225"/>
                </a:cubicBezTo>
                <a:cubicBezTo>
                  <a:pt x="2519" y="268"/>
                  <a:pt x="2509" y="335"/>
                  <a:pt x="2509" y="380"/>
                </a:cubicBezTo>
                <a:cubicBezTo>
                  <a:pt x="2509" y="459"/>
                  <a:pt x="2473" y="656"/>
                  <a:pt x="2516" y="722"/>
                </a:cubicBezTo>
                <a:moveTo>
                  <a:pt x="2423" y="246"/>
                </a:moveTo>
                <a:cubicBezTo>
                  <a:pt x="2432" y="240"/>
                  <a:pt x="2449" y="230"/>
                  <a:pt x="2471" y="245"/>
                </a:cubicBezTo>
                <a:cubicBezTo>
                  <a:pt x="2523" y="281"/>
                  <a:pt x="2557" y="352"/>
                  <a:pt x="2597" y="401"/>
                </a:cubicBezTo>
                <a:cubicBezTo>
                  <a:pt x="2654" y="468"/>
                  <a:pt x="2712" y="513"/>
                  <a:pt x="2801" y="518"/>
                </a:cubicBezTo>
                <a:cubicBezTo>
                  <a:pt x="2858" y="521"/>
                  <a:pt x="2888" y="507"/>
                  <a:pt x="2937" y="483"/>
                </a:cubicBezTo>
                <a:moveTo>
                  <a:pt x="2892" y="40"/>
                </a:moveTo>
                <a:cubicBezTo>
                  <a:pt x="2879" y="74"/>
                  <a:pt x="2905" y="91"/>
                  <a:pt x="2915" y="126"/>
                </a:cubicBezTo>
                <a:cubicBezTo>
                  <a:pt x="2939" y="210"/>
                  <a:pt x="2950" y="296"/>
                  <a:pt x="2970" y="382"/>
                </a:cubicBezTo>
                <a:cubicBezTo>
                  <a:pt x="2981" y="429"/>
                  <a:pt x="2997" y="496"/>
                  <a:pt x="3042" y="524"/>
                </a:cubicBezTo>
                <a:cubicBezTo>
                  <a:pt x="3066" y="531"/>
                  <a:pt x="3074" y="534"/>
                  <a:pt x="3091" y="531"/>
                </a:cubicBezTo>
                <a:moveTo>
                  <a:pt x="3313" y="292"/>
                </a:moveTo>
                <a:cubicBezTo>
                  <a:pt x="3313" y="302"/>
                  <a:pt x="3312" y="331"/>
                  <a:pt x="3307" y="349"/>
                </a:cubicBezTo>
                <a:cubicBezTo>
                  <a:pt x="3293" y="398"/>
                  <a:pt x="3272" y="440"/>
                  <a:pt x="3268" y="490"/>
                </a:cubicBezTo>
                <a:cubicBezTo>
                  <a:pt x="3268" y="505"/>
                  <a:pt x="3267" y="509"/>
                  <a:pt x="3273" y="517"/>
                </a:cubicBezTo>
                <a:cubicBezTo>
                  <a:pt x="3318" y="517"/>
                  <a:pt x="3346" y="513"/>
                  <a:pt x="3384" y="486"/>
                </a:cubicBezTo>
                <a:cubicBezTo>
                  <a:pt x="3410" y="467"/>
                  <a:pt x="3442" y="434"/>
                  <a:pt x="3431" y="398"/>
                </a:cubicBezTo>
                <a:cubicBezTo>
                  <a:pt x="3418" y="355"/>
                  <a:pt x="3348" y="343"/>
                  <a:pt x="3313" y="334"/>
                </a:cubicBezTo>
                <a:cubicBezTo>
                  <a:pt x="3289" y="328"/>
                  <a:pt x="3265" y="324"/>
                  <a:pt x="3240" y="322"/>
                </a:cubicBezTo>
                <a:moveTo>
                  <a:pt x="3456" y="292"/>
                </a:moveTo>
                <a:cubicBezTo>
                  <a:pt x="3473" y="286"/>
                  <a:pt x="3490" y="280"/>
                  <a:pt x="3508" y="278"/>
                </a:cubicBezTo>
                <a:cubicBezTo>
                  <a:pt x="3536" y="275"/>
                  <a:pt x="3577" y="274"/>
                  <a:pt x="3602" y="286"/>
                </a:cubicBezTo>
                <a:cubicBezTo>
                  <a:pt x="3661" y="315"/>
                  <a:pt x="3697" y="373"/>
                  <a:pt x="3726" y="429"/>
                </a:cubicBezTo>
                <a:cubicBezTo>
                  <a:pt x="3740" y="455"/>
                  <a:pt x="3746" y="476"/>
                  <a:pt x="3751" y="504"/>
                </a:cubicBezTo>
                <a:cubicBezTo>
                  <a:pt x="3742" y="492"/>
                  <a:pt x="3735" y="486"/>
                  <a:pt x="3732" y="471"/>
                </a:cubicBezTo>
                <a:cubicBezTo>
                  <a:pt x="3725" y="438"/>
                  <a:pt x="3720" y="374"/>
                  <a:pt x="3729" y="341"/>
                </a:cubicBezTo>
                <a:cubicBezTo>
                  <a:pt x="3740" y="298"/>
                  <a:pt x="3777" y="243"/>
                  <a:pt x="3823" y="233"/>
                </a:cubicBezTo>
                <a:cubicBezTo>
                  <a:pt x="3877" y="221"/>
                  <a:pt x="3905" y="253"/>
                  <a:pt x="3920" y="301"/>
                </a:cubicBezTo>
                <a:cubicBezTo>
                  <a:pt x="3935" y="350"/>
                  <a:pt x="3909" y="426"/>
                  <a:pt x="3930" y="469"/>
                </a:cubicBezTo>
                <a:cubicBezTo>
                  <a:pt x="3934" y="470"/>
                  <a:pt x="3938" y="470"/>
                  <a:pt x="3942" y="471"/>
                </a:cubicBezTo>
                <a:moveTo>
                  <a:pt x="4218" y="182"/>
                </a:moveTo>
                <a:cubicBezTo>
                  <a:pt x="4235" y="198"/>
                  <a:pt x="4242" y="215"/>
                  <a:pt x="4255" y="241"/>
                </a:cubicBezTo>
                <a:cubicBezTo>
                  <a:pt x="4274" y="280"/>
                  <a:pt x="4298" y="302"/>
                  <a:pt x="4343" y="307"/>
                </a:cubicBezTo>
                <a:cubicBezTo>
                  <a:pt x="4403" y="314"/>
                  <a:pt x="4460" y="305"/>
                  <a:pt x="4513" y="276"/>
                </a:cubicBezTo>
                <a:cubicBezTo>
                  <a:pt x="4551" y="255"/>
                  <a:pt x="4562" y="240"/>
                  <a:pt x="4577" y="204"/>
                </a:cubicBezTo>
                <a:cubicBezTo>
                  <a:pt x="4568" y="153"/>
                  <a:pt x="4536" y="139"/>
                  <a:pt x="4482" y="133"/>
                </a:cubicBezTo>
                <a:cubicBezTo>
                  <a:pt x="4401" y="124"/>
                  <a:pt x="4341" y="139"/>
                  <a:pt x="4291" y="206"/>
                </a:cubicBezTo>
                <a:cubicBezTo>
                  <a:pt x="4255" y="253"/>
                  <a:pt x="4222" y="358"/>
                  <a:pt x="4246" y="418"/>
                </a:cubicBezTo>
                <a:cubicBezTo>
                  <a:pt x="4283" y="507"/>
                  <a:pt x="4430" y="504"/>
                  <a:pt x="4504" y="507"/>
                </a:cubicBezTo>
                <a:cubicBezTo>
                  <a:pt x="4635" y="512"/>
                  <a:pt x="4749" y="489"/>
                  <a:pt x="4877" y="464"/>
                </a:cubicBezTo>
                <a:moveTo>
                  <a:pt x="229" y="35"/>
                </a:moveTo>
                <a:cubicBezTo>
                  <a:pt x="211" y="30"/>
                  <a:pt x="196" y="25"/>
                  <a:pt x="179" y="17"/>
                </a:cubicBezTo>
                <a:cubicBezTo>
                  <a:pt x="172" y="14"/>
                  <a:pt x="171" y="10"/>
                  <a:pt x="168" y="5"/>
                </a:cubicBezTo>
                <a:cubicBezTo>
                  <a:pt x="165" y="0"/>
                  <a:pt x="166" y="1"/>
                  <a:pt x="162" y="0"/>
                </a:cubicBezTo>
                <a:moveTo>
                  <a:pt x="50" y="265"/>
                </a:moveTo>
                <a:cubicBezTo>
                  <a:pt x="33" y="265"/>
                  <a:pt x="16" y="264"/>
                  <a:pt x="0" y="268"/>
                </a:cubicBezTo>
                <a:cubicBezTo>
                  <a:pt x="12" y="268"/>
                  <a:pt x="59" y="270"/>
                  <a:pt x="77" y="268"/>
                </a:cubicBezTo>
                <a:cubicBezTo>
                  <a:pt x="160" y="259"/>
                  <a:pt x="243" y="239"/>
                  <a:pt x="325" y="224"/>
                </a:cubicBezTo>
                <a:cubicBezTo>
                  <a:pt x="377" y="215"/>
                  <a:pt x="526" y="204"/>
                  <a:pt x="474" y="197"/>
                </a:cubicBezTo>
                <a:cubicBezTo>
                  <a:pt x="464" y="197"/>
                  <a:pt x="454" y="197"/>
                  <a:pt x="444" y="197"/>
                </a:cubicBezTo>
                <a:moveTo>
                  <a:pt x="235" y="242"/>
                </a:moveTo>
                <a:cubicBezTo>
                  <a:pt x="215" y="251"/>
                  <a:pt x="196" y="253"/>
                  <a:pt x="201" y="278"/>
                </a:cubicBezTo>
                <a:cubicBezTo>
                  <a:pt x="208" y="313"/>
                  <a:pt x="278" y="355"/>
                  <a:pt x="301" y="382"/>
                </a:cubicBezTo>
                <a:cubicBezTo>
                  <a:pt x="340" y="425"/>
                  <a:pt x="373" y="471"/>
                  <a:pt x="395" y="524"/>
                </a:cubicBezTo>
                <a:cubicBezTo>
                  <a:pt x="409" y="557"/>
                  <a:pt x="421" y="603"/>
                  <a:pt x="392" y="627"/>
                </a:cubicBezTo>
                <a:cubicBezTo>
                  <a:pt x="369" y="646"/>
                  <a:pt x="336" y="650"/>
                  <a:pt x="307" y="651"/>
                </a:cubicBezTo>
                <a:cubicBezTo>
                  <a:pt x="297" y="651"/>
                  <a:pt x="287" y="651"/>
                  <a:pt x="277" y="651"/>
                </a:cubicBezTo>
                <a:cubicBezTo>
                  <a:pt x="290" y="625"/>
                  <a:pt x="304" y="619"/>
                  <a:pt x="334" y="604"/>
                </a:cubicBezTo>
                <a:cubicBezTo>
                  <a:pt x="394" y="575"/>
                  <a:pt x="457" y="551"/>
                  <a:pt x="517" y="520"/>
                </a:cubicBezTo>
                <a:cubicBezTo>
                  <a:pt x="559" y="498"/>
                  <a:pt x="597" y="474"/>
                  <a:pt x="635" y="446"/>
                </a:cubicBezTo>
                <a:moveTo>
                  <a:pt x="692" y="320"/>
                </a:moveTo>
                <a:cubicBezTo>
                  <a:pt x="703" y="333"/>
                  <a:pt x="712" y="333"/>
                  <a:pt x="720" y="348"/>
                </a:cubicBezTo>
                <a:cubicBezTo>
                  <a:pt x="765" y="431"/>
                  <a:pt x="779" y="526"/>
                  <a:pt x="821" y="609"/>
                </a:cubicBezTo>
                <a:cubicBezTo>
                  <a:pt x="830" y="628"/>
                  <a:pt x="844" y="647"/>
                  <a:pt x="854" y="665"/>
                </a:cubicBezTo>
                <a:cubicBezTo>
                  <a:pt x="845" y="648"/>
                  <a:pt x="840" y="643"/>
                  <a:pt x="831" y="626"/>
                </a:cubicBezTo>
                <a:cubicBezTo>
                  <a:pt x="800" y="573"/>
                  <a:pt x="794" y="518"/>
                  <a:pt x="793" y="458"/>
                </a:cubicBezTo>
                <a:cubicBezTo>
                  <a:pt x="792" y="401"/>
                  <a:pt x="826" y="366"/>
                  <a:pt x="879" y="345"/>
                </a:cubicBezTo>
                <a:cubicBezTo>
                  <a:pt x="924" y="328"/>
                  <a:pt x="967" y="334"/>
                  <a:pt x="997" y="372"/>
                </a:cubicBezTo>
                <a:cubicBezTo>
                  <a:pt x="1018" y="399"/>
                  <a:pt x="1039" y="451"/>
                  <a:pt x="1028" y="486"/>
                </a:cubicBezTo>
                <a:cubicBezTo>
                  <a:pt x="1025" y="495"/>
                  <a:pt x="1014" y="494"/>
                  <a:pt x="1013" y="496"/>
                </a:cubicBezTo>
                <a:cubicBezTo>
                  <a:pt x="1003" y="478"/>
                  <a:pt x="993" y="477"/>
                  <a:pt x="992" y="441"/>
                </a:cubicBezTo>
                <a:cubicBezTo>
                  <a:pt x="990" y="387"/>
                  <a:pt x="993" y="346"/>
                  <a:pt x="1025" y="300"/>
                </a:cubicBezTo>
                <a:cubicBezTo>
                  <a:pt x="1044" y="273"/>
                  <a:pt x="1096" y="232"/>
                  <a:pt x="1134" y="251"/>
                </a:cubicBezTo>
                <a:cubicBezTo>
                  <a:pt x="1192" y="281"/>
                  <a:pt x="1185" y="393"/>
                  <a:pt x="1209" y="444"/>
                </a:cubicBezTo>
                <a:cubicBezTo>
                  <a:pt x="1220" y="468"/>
                  <a:pt x="1227" y="481"/>
                  <a:pt x="1255" y="482"/>
                </a:cubicBezTo>
                <a:cubicBezTo>
                  <a:pt x="1286" y="483"/>
                  <a:pt x="1307" y="458"/>
                  <a:pt x="1328" y="438"/>
                </a:cubicBezTo>
                <a:cubicBezTo>
                  <a:pt x="1360" y="408"/>
                  <a:pt x="1387" y="375"/>
                  <a:pt x="1419" y="344"/>
                </a:cubicBezTo>
                <a:cubicBezTo>
                  <a:pt x="1442" y="322"/>
                  <a:pt x="1480" y="288"/>
                  <a:pt x="1516" y="301"/>
                </a:cubicBezTo>
                <a:cubicBezTo>
                  <a:pt x="1565" y="318"/>
                  <a:pt x="1581" y="370"/>
                  <a:pt x="1593" y="418"/>
                </a:cubicBezTo>
                <a:cubicBezTo>
                  <a:pt x="1605" y="467"/>
                  <a:pt x="1612" y="519"/>
                  <a:pt x="1616" y="569"/>
                </a:cubicBezTo>
                <a:cubicBezTo>
                  <a:pt x="1616" y="576"/>
                  <a:pt x="1616" y="578"/>
                  <a:pt x="1616" y="582"/>
                </a:cubicBezTo>
                <a:cubicBezTo>
                  <a:pt x="1595" y="565"/>
                  <a:pt x="1589" y="571"/>
                  <a:pt x="1573" y="538"/>
                </a:cubicBezTo>
                <a:cubicBezTo>
                  <a:pt x="1550" y="488"/>
                  <a:pt x="1549" y="438"/>
                  <a:pt x="1549" y="384"/>
                </a:cubicBezTo>
                <a:cubicBezTo>
                  <a:pt x="1548" y="312"/>
                  <a:pt x="1553" y="257"/>
                  <a:pt x="1601" y="200"/>
                </a:cubicBezTo>
                <a:cubicBezTo>
                  <a:pt x="1648" y="145"/>
                  <a:pt x="1718" y="108"/>
                  <a:pt x="1789" y="98"/>
                </a:cubicBezTo>
                <a:cubicBezTo>
                  <a:pt x="1838" y="91"/>
                  <a:pt x="1878" y="98"/>
                  <a:pt x="1889" y="154"/>
                </a:cubicBezTo>
                <a:cubicBezTo>
                  <a:pt x="1901" y="214"/>
                  <a:pt x="1887" y="276"/>
                  <a:pt x="1849" y="324"/>
                </a:cubicBezTo>
                <a:cubicBezTo>
                  <a:pt x="1838" y="338"/>
                  <a:pt x="1746" y="428"/>
                  <a:pt x="1720" y="407"/>
                </a:cubicBezTo>
                <a:cubicBezTo>
                  <a:pt x="1720" y="394"/>
                  <a:pt x="1721" y="388"/>
                  <a:pt x="1726" y="379"/>
                </a:cubicBezTo>
                <a:moveTo>
                  <a:pt x="2062" y="366"/>
                </a:moveTo>
                <a:cubicBezTo>
                  <a:pt x="2056" y="368"/>
                  <a:pt x="2048" y="372"/>
                  <a:pt x="2042" y="373"/>
                </a:cubicBezTo>
                <a:cubicBezTo>
                  <a:pt x="2037" y="374"/>
                  <a:pt x="2034" y="375"/>
                  <a:pt x="2029" y="375"/>
                </a:cubicBezTo>
                <a:cubicBezTo>
                  <a:pt x="2026" y="375"/>
                  <a:pt x="2023" y="375"/>
                  <a:pt x="2020" y="375"/>
                </a:cubicBezTo>
                <a:cubicBezTo>
                  <a:pt x="2020" y="371"/>
                  <a:pt x="2020" y="367"/>
                  <a:pt x="2020" y="363"/>
                </a:cubicBezTo>
                <a:moveTo>
                  <a:pt x="2065" y="712"/>
                </a:moveTo>
                <a:cubicBezTo>
                  <a:pt x="2080" y="716"/>
                  <a:pt x="2093" y="720"/>
                  <a:pt x="2108" y="722"/>
                </a:cubicBezTo>
                <a:cubicBezTo>
                  <a:pt x="2109" y="722"/>
                  <a:pt x="2110" y="723"/>
                  <a:pt x="2111" y="723"/>
                </a:cubicBezTo>
                <a:cubicBezTo>
                  <a:pt x="2116" y="701"/>
                  <a:pt x="2124" y="682"/>
                  <a:pt x="2133" y="66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17" name="Freeform 45"/>
          <p:cNvSpPr/>
          <p:nvPr/>
        </p:nvSpPr>
        <p:spPr>
          <a:xfrm>
            <a:off x="2241720" y="5066280"/>
            <a:ext cx="246240" cy="176400"/>
          </a:xfrm>
          <a:custGeom>
            <a:avLst/>
            <a:gdLst/>
            <a:ahLst/>
            <a:rect l="0" t="0" r="r" b="b"/>
            <a:pathLst>
              <a:path w="684" h="490">
                <a:moveTo>
                  <a:pt x="52" y="173"/>
                </a:moveTo>
                <a:cubicBezTo>
                  <a:pt x="54" y="214"/>
                  <a:pt x="59" y="250"/>
                  <a:pt x="71" y="289"/>
                </a:cubicBezTo>
                <a:cubicBezTo>
                  <a:pt x="83" y="329"/>
                  <a:pt x="96" y="376"/>
                  <a:pt x="122" y="409"/>
                </a:cubicBezTo>
                <a:cubicBezTo>
                  <a:pt x="132" y="422"/>
                  <a:pt x="138" y="426"/>
                  <a:pt x="151" y="429"/>
                </a:cubicBezTo>
                <a:cubicBezTo>
                  <a:pt x="151" y="406"/>
                  <a:pt x="151" y="396"/>
                  <a:pt x="151" y="379"/>
                </a:cubicBezTo>
                <a:moveTo>
                  <a:pt x="0" y="10"/>
                </a:moveTo>
                <a:cubicBezTo>
                  <a:pt x="11" y="0"/>
                  <a:pt x="27" y="2"/>
                  <a:pt x="49" y="10"/>
                </a:cubicBezTo>
                <a:cubicBezTo>
                  <a:pt x="94" y="27"/>
                  <a:pt x="134" y="44"/>
                  <a:pt x="180" y="58"/>
                </a:cubicBezTo>
                <a:moveTo>
                  <a:pt x="492" y="79"/>
                </a:moveTo>
                <a:cubicBezTo>
                  <a:pt x="466" y="90"/>
                  <a:pt x="433" y="103"/>
                  <a:pt x="408" y="121"/>
                </a:cubicBezTo>
                <a:cubicBezTo>
                  <a:pt x="379" y="142"/>
                  <a:pt x="329" y="197"/>
                  <a:pt x="353" y="239"/>
                </a:cubicBezTo>
                <a:cubicBezTo>
                  <a:pt x="385" y="296"/>
                  <a:pt x="498" y="319"/>
                  <a:pt x="553" y="344"/>
                </a:cubicBezTo>
                <a:cubicBezTo>
                  <a:pt x="602" y="366"/>
                  <a:pt x="665" y="385"/>
                  <a:pt x="675" y="443"/>
                </a:cubicBezTo>
                <a:cubicBezTo>
                  <a:pt x="683" y="487"/>
                  <a:pt x="590" y="486"/>
                  <a:pt x="563" y="487"/>
                </a:cubicBezTo>
                <a:cubicBezTo>
                  <a:pt x="530" y="489"/>
                  <a:pt x="511" y="488"/>
                  <a:pt x="484" y="47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18" name="Freeform 46"/>
          <p:cNvSpPr/>
          <p:nvPr/>
        </p:nvSpPr>
        <p:spPr>
          <a:xfrm>
            <a:off x="2776320" y="4978440"/>
            <a:ext cx="735840" cy="208440"/>
          </a:xfrm>
          <a:custGeom>
            <a:avLst/>
            <a:gdLst/>
            <a:ahLst/>
            <a:rect l="0" t="0" r="r" b="b"/>
            <a:pathLst>
              <a:path w="2044" h="579">
                <a:moveTo>
                  <a:pt x="28" y="302"/>
                </a:moveTo>
                <a:cubicBezTo>
                  <a:pt x="3" y="312"/>
                  <a:pt x="0" y="295"/>
                  <a:pt x="1" y="329"/>
                </a:cubicBezTo>
                <a:cubicBezTo>
                  <a:pt x="2" y="377"/>
                  <a:pt x="77" y="425"/>
                  <a:pt x="107" y="454"/>
                </a:cubicBezTo>
                <a:cubicBezTo>
                  <a:pt x="144" y="489"/>
                  <a:pt x="176" y="531"/>
                  <a:pt x="214" y="565"/>
                </a:cubicBezTo>
                <a:cubicBezTo>
                  <a:pt x="219" y="570"/>
                  <a:pt x="228" y="574"/>
                  <a:pt x="232" y="578"/>
                </a:cubicBezTo>
                <a:cubicBezTo>
                  <a:pt x="232" y="524"/>
                  <a:pt x="223" y="471"/>
                  <a:pt x="222" y="415"/>
                </a:cubicBezTo>
                <a:cubicBezTo>
                  <a:pt x="221" y="376"/>
                  <a:pt x="209" y="312"/>
                  <a:pt x="253" y="288"/>
                </a:cubicBezTo>
                <a:cubicBezTo>
                  <a:pt x="296" y="266"/>
                  <a:pt x="334" y="296"/>
                  <a:pt x="360" y="325"/>
                </a:cubicBezTo>
                <a:cubicBezTo>
                  <a:pt x="398" y="368"/>
                  <a:pt x="423" y="418"/>
                  <a:pt x="474" y="450"/>
                </a:cubicBezTo>
                <a:cubicBezTo>
                  <a:pt x="516" y="476"/>
                  <a:pt x="582" y="483"/>
                  <a:pt x="630" y="474"/>
                </a:cubicBezTo>
                <a:cubicBezTo>
                  <a:pt x="695" y="462"/>
                  <a:pt x="747" y="404"/>
                  <a:pt x="769" y="345"/>
                </a:cubicBezTo>
                <a:cubicBezTo>
                  <a:pt x="782" y="310"/>
                  <a:pt x="780" y="274"/>
                  <a:pt x="781" y="238"/>
                </a:cubicBezTo>
                <a:cubicBezTo>
                  <a:pt x="778" y="274"/>
                  <a:pt x="766" y="325"/>
                  <a:pt x="779" y="360"/>
                </a:cubicBezTo>
                <a:cubicBezTo>
                  <a:pt x="799" y="413"/>
                  <a:pt x="863" y="454"/>
                  <a:pt x="915" y="469"/>
                </a:cubicBezTo>
                <a:cubicBezTo>
                  <a:pt x="956" y="480"/>
                  <a:pt x="979" y="471"/>
                  <a:pt x="1006" y="460"/>
                </a:cubicBezTo>
                <a:cubicBezTo>
                  <a:pt x="1000" y="399"/>
                  <a:pt x="968" y="383"/>
                  <a:pt x="918" y="349"/>
                </a:cubicBezTo>
                <a:cubicBezTo>
                  <a:pt x="881" y="324"/>
                  <a:pt x="797" y="294"/>
                  <a:pt x="773" y="252"/>
                </a:cubicBezTo>
                <a:cubicBezTo>
                  <a:pt x="765" y="236"/>
                  <a:pt x="763" y="231"/>
                  <a:pt x="765" y="219"/>
                </a:cubicBezTo>
                <a:moveTo>
                  <a:pt x="1237" y="0"/>
                </a:moveTo>
                <a:cubicBezTo>
                  <a:pt x="1257" y="22"/>
                  <a:pt x="1262" y="51"/>
                  <a:pt x="1270" y="83"/>
                </a:cubicBezTo>
                <a:cubicBezTo>
                  <a:pt x="1292" y="166"/>
                  <a:pt x="1313" y="248"/>
                  <a:pt x="1345" y="328"/>
                </a:cubicBezTo>
                <a:cubicBezTo>
                  <a:pt x="1363" y="374"/>
                  <a:pt x="1388" y="419"/>
                  <a:pt x="1404" y="467"/>
                </a:cubicBezTo>
                <a:cubicBezTo>
                  <a:pt x="1404" y="468"/>
                  <a:pt x="1404" y="470"/>
                  <a:pt x="1404" y="471"/>
                </a:cubicBezTo>
                <a:moveTo>
                  <a:pt x="1101" y="283"/>
                </a:moveTo>
                <a:cubicBezTo>
                  <a:pt x="1371" y="283"/>
                  <a:pt x="1643" y="293"/>
                  <a:pt x="1913" y="272"/>
                </a:cubicBezTo>
                <a:cubicBezTo>
                  <a:pt x="1956" y="268"/>
                  <a:pt x="2000" y="263"/>
                  <a:pt x="2043" y="25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19" name="Freeform 47"/>
          <p:cNvSpPr/>
          <p:nvPr/>
        </p:nvSpPr>
        <p:spPr>
          <a:xfrm>
            <a:off x="3688920" y="4977360"/>
            <a:ext cx="457920" cy="144360"/>
          </a:xfrm>
          <a:custGeom>
            <a:avLst/>
            <a:gdLst/>
            <a:ahLst/>
            <a:rect l="0" t="0" r="r" b="b"/>
            <a:pathLst>
              <a:path w="1272" h="401">
                <a:moveTo>
                  <a:pt x="304" y="83"/>
                </a:moveTo>
                <a:cubicBezTo>
                  <a:pt x="239" y="83"/>
                  <a:pt x="206" y="92"/>
                  <a:pt x="151" y="131"/>
                </a:cubicBezTo>
                <a:cubicBezTo>
                  <a:pt x="97" y="169"/>
                  <a:pt x="34" y="223"/>
                  <a:pt x="6" y="285"/>
                </a:cubicBezTo>
                <a:cubicBezTo>
                  <a:pt x="1" y="309"/>
                  <a:pt x="0" y="315"/>
                  <a:pt x="1" y="331"/>
                </a:cubicBezTo>
                <a:cubicBezTo>
                  <a:pt x="46" y="348"/>
                  <a:pt x="103" y="355"/>
                  <a:pt x="152" y="344"/>
                </a:cubicBezTo>
                <a:cubicBezTo>
                  <a:pt x="232" y="327"/>
                  <a:pt x="311" y="277"/>
                  <a:pt x="346" y="203"/>
                </a:cubicBezTo>
                <a:cubicBezTo>
                  <a:pt x="351" y="190"/>
                  <a:pt x="352" y="187"/>
                  <a:pt x="355" y="179"/>
                </a:cubicBezTo>
                <a:cubicBezTo>
                  <a:pt x="355" y="229"/>
                  <a:pt x="351" y="274"/>
                  <a:pt x="375" y="319"/>
                </a:cubicBezTo>
                <a:cubicBezTo>
                  <a:pt x="401" y="367"/>
                  <a:pt x="433" y="387"/>
                  <a:pt x="483" y="400"/>
                </a:cubicBezTo>
                <a:moveTo>
                  <a:pt x="723" y="128"/>
                </a:moveTo>
                <a:cubicBezTo>
                  <a:pt x="711" y="124"/>
                  <a:pt x="701" y="120"/>
                  <a:pt x="689" y="117"/>
                </a:cubicBezTo>
                <a:cubicBezTo>
                  <a:pt x="695" y="163"/>
                  <a:pt x="707" y="207"/>
                  <a:pt x="715" y="253"/>
                </a:cubicBezTo>
                <a:cubicBezTo>
                  <a:pt x="722" y="294"/>
                  <a:pt x="728" y="335"/>
                  <a:pt x="737" y="375"/>
                </a:cubicBezTo>
                <a:cubicBezTo>
                  <a:pt x="739" y="369"/>
                  <a:pt x="751" y="332"/>
                  <a:pt x="753" y="320"/>
                </a:cubicBezTo>
                <a:cubicBezTo>
                  <a:pt x="767" y="229"/>
                  <a:pt x="773" y="129"/>
                  <a:pt x="837" y="56"/>
                </a:cubicBezTo>
                <a:cubicBezTo>
                  <a:pt x="881" y="6"/>
                  <a:pt x="944" y="0"/>
                  <a:pt x="1001" y="31"/>
                </a:cubicBezTo>
                <a:cubicBezTo>
                  <a:pt x="1087" y="78"/>
                  <a:pt x="1160" y="165"/>
                  <a:pt x="1219" y="241"/>
                </a:cubicBezTo>
                <a:cubicBezTo>
                  <a:pt x="1244" y="275"/>
                  <a:pt x="1251" y="285"/>
                  <a:pt x="1271" y="30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20" name="Freeform 48"/>
          <p:cNvSpPr/>
          <p:nvPr/>
        </p:nvSpPr>
        <p:spPr>
          <a:xfrm>
            <a:off x="4591080" y="4869000"/>
            <a:ext cx="1289520" cy="311400"/>
          </a:xfrm>
          <a:custGeom>
            <a:avLst/>
            <a:gdLst/>
            <a:ahLst/>
            <a:rect l="0" t="0" r="r" b="b"/>
            <a:pathLst>
              <a:path w="3582" h="865">
                <a:moveTo>
                  <a:pt x="174" y="238"/>
                </a:moveTo>
                <a:cubicBezTo>
                  <a:pt x="121" y="261"/>
                  <a:pt x="97" y="295"/>
                  <a:pt x="64" y="343"/>
                </a:cubicBezTo>
                <a:cubicBezTo>
                  <a:pt x="34" y="388"/>
                  <a:pt x="6" y="431"/>
                  <a:pt x="0" y="485"/>
                </a:cubicBezTo>
                <a:cubicBezTo>
                  <a:pt x="0" y="492"/>
                  <a:pt x="0" y="498"/>
                  <a:pt x="0" y="504"/>
                </a:cubicBezTo>
                <a:cubicBezTo>
                  <a:pt x="58" y="517"/>
                  <a:pt x="110" y="527"/>
                  <a:pt x="173" y="522"/>
                </a:cubicBezTo>
                <a:cubicBezTo>
                  <a:pt x="239" y="516"/>
                  <a:pt x="321" y="500"/>
                  <a:pt x="361" y="440"/>
                </a:cubicBezTo>
                <a:cubicBezTo>
                  <a:pt x="395" y="390"/>
                  <a:pt x="378" y="309"/>
                  <a:pt x="347" y="262"/>
                </a:cubicBezTo>
                <a:cubicBezTo>
                  <a:pt x="307" y="203"/>
                  <a:pt x="260" y="199"/>
                  <a:pt x="198" y="200"/>
                </a:cubicBezTo>
                <a:cubicBezTo>
                  <a:pt x="199" y="245"/>
                  <a:pt x="164" y="254"/>
                  <a:pt x="223" y="285"/>
                </a:cubicBezTo>
                <a:cubicBezTo>
                  <a:pt x="302" y="324"/>
                  <a:pt x="448" y="324"/>
                  <a:pt x="531" y="299"/>
                </a:cubicBezTo>
                <a:cubicBezTo>
                  <a:pt x="588" y="282"/>
                  <a:pt x="635" y="241"/>
                  <a:pt x="666" y="313"/>
                </a:cubicBezTo>
                <a:cubicBezTo>
                  <a:pt x="708" y="411"/>
                  <a:pt x="698" y="531"/>
                  <a:pt x="730" y="633"/>
                </a:cubicBezTo>
                <a:cubicBezTo>
                  <a:pt x="755" y="714"/>
                  <a:pt x="787" y="796"/>
                  <a:pt x="839" y="864"/>
                </a:cubicBezTo>
                <a:cubicBezTo>
                  <a:pt x="840" y="846"/>
                  <a:pt x="854" y="849"/>
                  <a:pt x="848" y="832"/>
                </a:cubicBezTo>
                <a:cubicBezTo>
                  <a:pt x="821" y="750"/>
                  <a:pt x="765" y="679"/>
                  <a:pt x="736" y="598"/>
                </a:cubicBezTo>
                <a:cubicBezTo>
                  <a:pt x="695" y="483"/>
                  <a:pt x="678" y="327"/>
                  <a:pt x="748" y="222"/>
                </a:cubicBezTo>
                <a:cubicBezTo>
                  <a:pt x="783" y="170"/>
                  <a:pt x="875" y="125"/>
                  <a:pt x="937" y="159"/>
                </a:cubicBezTo>
                <a:cubicBezTo>
                  <a:pt x="1005" y="197"/>
                  <a:pt x="1011" y="293"/>
                  <a:pt x="1013" y="359"/>
                </a:cubicBezTo>
                <a:cubicBezTo>
                  <a:pt x="1015" y="416"/>
                  <a:pt x="1001" y="467"/>
                  <a:pt x="943" y="490"/>
                </a:cubicBezTo>
                <a:cubicBezTo>
                  <a:pt x="898" y="507"/>
                  <a:pt x="877" y="489"/>
                  <a:pt x="848" y="466"/>
                </a:cubicBezTo>
                <a:moveTo>
                  <a:pt x="1177" y="35"/>
                </a:moveTo>
                <a:cubicBezTo>
                  <a:pt x="1221" y="61"/>
                  <a:pt x="1241" y="112"/>
                  <a:pt x="1255" y="165"/>
                </a:cubicBezTo>
                <a:cubicBezTo>
                  <a:pt x="1278" y="246"/>
                  <a:pt x="1285" y="332"/>
                  <a:pt x="1309" y="415"/>
                </a:cubicBezTo>
                <a:cubicBezTo>
                  <a:pt x="1324" y="467"/>
                  <a:pt x="1343" y="508"/>
                  <a:pt x="1377" y="550"/>
                </a:cubicBezTo>
                <a:moveTo>
                  <a:pt x="1301" y="384"/>
                </a:moveTo>
                <a:cubicBezTo>
                  <a:pt x="1351" y="359"/>
                  <a:pt x="1405" y="353"/>
                  <a:pt x="1459" y="341"/>
                </a:cubicBezTo>
                <a:cubicBezTo>
                  <a:pt x="1525" y="327"/>
                  <a:pt x="1592" y="314"/>
                  <a:pt x="1656" y="292"/>
                </a:cubicBezTo>
                <a:cubicBezTo>
                  <a:pt x="1669" y="287"/>
                  <a:pt x="1683" y="281"/>
                  <a:pt x="1696" y="277"/>
                </a:cubicBezTo>
                <a:cubicBezTo>
                  <a:pt x="1700" y="315"/>
                  <a:pt x="1700" y="356"/>
                  <a:pt x="1701" y="397"/>
                </a:cubicBezTo>
                <a:cubicBezTo>
                  <a:pt x="1702" y="448"/>
                  <a:pt x="1708" y="497"/>
                  <a:pt x="1734" y="542"/>
                </a:cubicBezTo>
                <a:cubicBezTo>
                  <a:pt x="1744" y="558"/>
                  <a:pt x="1765" y="586"/>
                  <a:pt x="1789" y="573"/>
                </a:cubicBezTo>
                <a:cubicBezTo>
                  <a:pt x="1795" y="567"/>
                  <a:pt x="1801" y="562"/>
                  <a:pt x="1807" y="556"/>
                </a:cubicBezTo>
                <a:moveTo>
                  <a:pt x="1732" y="32"/>
                </a:moveTo>
                <a:cubicBezTo>
                  <a:pt x="1729" y="14"/>
                  <a:pt x="1727" y="11"/>
                  <a:pt x="1728" y="0"/>
                </a:cubicBezTo>
                <a:cubicBezTo>
                  <a:pt x="1758" y="15"/>
                  <a:pt x="1772" y="34"/>
                  <a:pt x="1798" y="58"/>
                </a:cubicBezTo>
                <a:cubicBezTo>
                  <a:pt x="1836" y="93"/>
                  <a:pt x="1875" y="113"/>
                  <a:pt x="1920" y="137"/>
                </a:cubicBezTo>
                <a:moveTo>
                  <a:pt x="2048" y="177"/>
                </a:moveTo>
                <a:cubicBezTo>
                  <a:pt x="2068" y="181"/>
                  <a:pt x="2095" y="190"/>
                  <a:pt x="2109" y="195"/>
                </a:cubicBezTo>
                <a:cubicBezTo>
                  <a:pt x="2092" y="235"/>
                  <a:pt x="2069" y="272"/>
                  <a:pt x="2044" y="311"/>
                </a:cubicBezTo>
                <a:cubicBezTo>
                  <a:pt x="2018" y="352"/>
                  <a:pt x="1968" y="428"/>
                  <a:pt x="2008" y="475"/>
                </a:cubicBezTo>
                <a:cubicBezTo>
                  <a:pt x="2034" y="507"/>
                  <a:pt x="2151" y="493"/>
                  <a:pt x="2183" y="482"/>
                </a:cubicBezTo>
                <a:cubicBezTo>
                  <a:pt x="2244" y="463"/>
                  <a:pt x="2276" y="424"/>
                  <a:pt x="2280" y="362"/>
                </a:cubicBezTo>
                <a:cubicBezTo>
                  <a:pt x="2285" y="293"/>
                  <a:pt x="2243" y="242"/>
                  <a:pt x="2186" y="206"/>
                </a:cubicBezTo>
                <a:cubicBezTo>
                  <a:pt x="2153" y="185"/>
                  <a:pt x="2126" y="188"/>
                  <a:pt x="2090" y="190"/>
                </a:cubicBezTo>
                <a:cubicBezTo>
                  <a:pt x="2108" y="234"/>
                  <a:pt x="2114" y="240"/>
                  <a:pt x="2171" y="255"/>
                </a:cubicBezTo>
                <a:cubicBezTo>
                  <a:pt x="2241" y="275"/>
                  <a:pt x="2325" y="277"/>
                  <a:pt x="2395" y="259"/>
                </a:cubicBezTo>
                <a:cubicBezTo>
                  <a:pt x="2472" y="240"/>
                  <a:pt x="2572" y="173"/>
                  <a:pt x="2639" y="241"/>
                </a:cubicBezTo>
                <a:cubicBezTo>
                  <a:pt x="2678" y="281"/>
                  <a:pt x="2695" y="350"/>
                  <a:pt x="2702" y="404"/>
                </a:cubicBezTo>
                <a:cubicBezTo>
                  <a:pt x="2703" y="414"/>
                  <a:pt x="2699" y="428"/>
                  <a:pt x="2699" y="436"/>
                </a:cubicBezTo>
                <a:cubicBezTo>
                  <a:pt x="2664" y="432"/>
                  <a:pt x="2646" y="435"/>
                  <a:pt x="2624" y="400"/>
                </a:cubicBezTo>
                <a:cubicBezTo>
                  <a:pt x="2599" y="358"/>
                  <a:pt x="2594" y="269"/>
                  <a:pt x="2611" y="224"/>
                </a:cubicBezTo>
                <a:cubicBezTo>
                  <a:pt x="2638" y="149"/>
                  <a:pt x="2736" y="101"/>
                  <a:pt x="2807" y="85"/>
                </a:cubicBezTo>
                <a:cubicBezTo>
                  <a:pt x="2874" y="70"/>
                  <a:pt x="2942" y="70"/>
                  <a:pt x="2993" y="118"/>
                </a:cubicBezTo>
                <a:cubicBezTo>
                  <a:pt x="3047" y="169"/>
                  <a:pt x="3058" y="237"/>
                  <a:pt x="3069" y="307"/>
                </a:cubicBezTo>
                <a:cubicBezTo>
                  <a:pt x="3074" y="338"/>
                  <a:pt x="3063" y="471"/>
                  <a:pt x="3092" y="494"/>
                </a:cubicBezTo>
                <a:cubicBezTo>
                  <a:pt x="3108" y="506"/>
                  <a:pt x="3127" y="500"/>
                  <a:pt x="3147" y="501"/>
                </a:cubicBezTo>
                <a:cubicBezTo>
                  <a:pt x="3180" y="501"/>
                  <a:pt x="3193" y="501"/>
                  <a:pt x="3215" y="494"/>
                </a:cubicBezTo>
                <a:moveTo>
                  <a:pt x="3493" y="443"/>
                </a:moveTo>
                <a:cubicBezTo>
                  <a:pt x="3517" y="442"/>
                  <a:pt x="3533" y="433"/>
                  <a:pt x="3556" y="428"/>
                </a:cubicBezTo>
                <a:cubicBezTo>
                  <a:pt x="3574" y="424"/>
                  <a:pt x="3576" y="422"/>
                  <a:pt x="3581" y="433"/>
                </a:cubicBezTo>
                <a:cubicBezTo>
                  <a:pt x="3559" y="468"/>
                  <a:pt x="3527" y="476"/>
                  <a:pt x="3485" y="483"/>
                </a:cubicBezTo>
                <a:cubicBezTo>
                  <a:pt x="3466" y="487"/>
                  <a:pt x="3448" y="487"/>
                  <a:pt x="3429" y="487"/>
                </a:cubicBezTo>
                <a:cubicBezTo>
                  <a:pt x="3429" y="450"/>
                  <a:pt x="3435" y="436"/>
                  <a:pt x="3466" y="414"/>
                </a:cubicBezTo>
                <a:cubicBezTo>
                  <a:pt x="3476" y="408"/>
                  <a:pt x="3486" y="402"/>
                  <a:pt x="3496" y="39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21" name="Freeform 49"/>
          <p:cNvSpPr/>
          <p:nvPr/>
        </p:nvSpPr>
        <p:spPr>
          <a:xfrm>
            <a:off x="2122560" y="5784840"/>
            <a:ext cx="19440" cy="12960"/>
          </a:xfrm>
          <a:custGeom>
            <a:avLst/>
            <a:gdLst/>
            <a:ahLst/>
            <a:rect l="0" t="0" r="r" b="b"/>
            <a:pathLst>
              <a:path w="54" h="36">
                <a:moveTo>
                  <a:pt x="53" y="0"/>
                </a:moveTo>
                <a:cubicBezTo>
                  <a:pt x="21" y="14"/>
                  <a:pt x="12" y="16"/>
                  <a:pt x="0" y="3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22" name="Freeform 50"/>
          <p:cNvSpPr/>
          <p:nvPr/>
        </p:nvSpPr>
        <p:spPr>
          <a:xfrm>
            <a:off x="597960" y="5605560"/>
            <a:ext cx="1166040" cy="349560"/>
          </a:xfrm>
          <a:custGeom>
            <a:avLst/>
            <a:gdLst/>
            <a:ahLst/>
            <a:rect l="0" t="0" r="r" b="b"/>
            <a:pathLst>
              <a:path w="3239" h="971">
                <a:moveTo>
                  <a:pt x="28" y="167"/>
                </a:moveTo>
                <a:cubicBezTo>
                  <a:pt x="26" y="158"/>
                  <a:pt x="24" y="148"/>
                  <a:pt x="23" y="138"/>
                </a:cubicBezTo>
                <a:cubicBezTo>
                  <a:pt x="20" y="119"/>
                  <a:pt x="17" y="103"/>
                  <a:pt x="9" y="85"/>
                </a:cubicBezTo>
                <a:cubicBezTo>
                  <a:pt x="7" y="79"/>
                  <a:pt x="4" y="74"/>
                  <a:pt x="1" y="69"/>
                </a:cubicBezTo>
                <a:cubicBezTo>
                  <a:pt x="0" y="109"/>
                  <a:pt x="6" y="170"/>
                  <a:pt x="10" y="213"/>
                </a:cubicBezTo>
                <a:cubicBezTo>
                  <a:pt x="23" y="343"/>
                  <a:pt x="15" y="473"/>
                  <a:pt x="32" y="600"/>
                </a:cubicBezTo>
                <a:cubicBezTo>
                  <a:pt x="33" y="604"/>
                  <a:pt x="33" y="608"/>
                  <a:pt x="34" y="612"/>
                </a:cubicBezTo>
                <a:cubicBezTo>
                  <a:pt x="45" y="596"/>
                  <a:pt x="56" y="594"/>
                  <a:pt x="62" y="554"/>
                </a:cubicBezTo>
                <a:cubicBezTo>
                  <a:pt x="78" y="452"/>
                  <a:pt x="64" y="343"/>
                  <a:pt x="101" y="243"/>
                </a:cubicBezTo>
                <a:cubicBezTo>
                  <a:pt x="135" y="151"/>
                  <a:pt x="204" y="84"/>
                  <a:pt x="295" y="45"/>
                </a:cubicBezTo>
                <a:cubicBezTo>
                  <a:pt x="365" y="16"/>
                  <a:pt x="461" y="0"/>
                  <a:pt x="476" y="91"/>
                </a:cubicBezTo>
                <a:cubicBezTo>
                  <a:pt x="493" y="190"/>
                  <a:pt x="413" y="278"/>
                  <a:pt x="346" y="342"/>
                </a:cubicBezTo>
                <a:cubicBezTo>
                  <a:pt x="291" y="396"/>
                  <a:pt x="221" y="445"/>
                  <a:pt x="150" y="476"/>
                </a:cubicBezTo>
                <a:cubicBezTo>
                  <a:pt x="149" y="476"/>
                  <a:pt x="148" y="477"/>
                  <a:pt x="147" y="477"/>
                </a:cubicBezTo>
                <a:cubicBezTo>
                  <a:pt x="196" y="464"/>
                  <a:pt x="242" y="451"/>
                  <a:pt x="293" y="449"/>
                </a:cubicBezTo>
                <a:cubicBezTo>
                  <a:pt x="330" y="449"/>
                  <a:pt x="340" y="447"/>
                  <a:pt x="359" y="462"/>
                </a:cubicBezTo>
                <a:cubicBezTo>
                  <a:pt x="369" y="531"/>
                  <a:pt x="352" y="557"/>
                  <a:pt x="286" y="593"/>
                </a:cubicBezTo>
                <a:cubicBezTo>
                  <a:pt x="216" y="631"/>
                  <a:pt x="135" y="647"/>
                  <a:pt x="56" y="652"/>
                </a:cubicBezTo>
                <a:cubicBezTo>
                  <a:pt x="18" y="654"/>
                  <a:pt x="13" y="660"/>
                  <a:pt x="1" y="634"/>
                </a:cubicBezTo>
                <a:moveTo>
                  <a:pt x="752" y="354"/>
                </a:moveTo>
                <a:cubicBezTo>
                  <a:pt x="722" y="375"/>
                  <a:pt x="699" y="398"/>
                  <a:pt x="685" y="433"/>
                </a:cubicBezTo>
                <a:cubicBezTo>
                  <a:pt x="675" y="456"/>
                  <a:pt x="676" y="480"/>
                  <a:pt x="681" y="503"/>
                </a:cubicBezTo>
                <a:cubicBezTo>
                  <a:pt x="722" y="508"/>
                  <a:pt x="760" y="512"/>
                  <a:pt x="799" y="496"/>
                </a:cubicBezTo>
                <a:cubicBezTo>
                  <a:pt x="837" y="482"/>
                  <a:pt x="884" y="452"/>
                  <a:pt x="902" y="416"/>
                </a:cubicBezTo>
                <a:cubicBezTo>
                  <a:pt x="907" y="397"/>
                  <a:pt x="908" y="391"/>
                  <a:pt x="907" y="378"/>
                </a:cubicBezTo>
                <a:cubicBezTo>
                  <a:pt x="881" y="352"/>
                  <a:pt x="833" y="341"/>
                  <a:pt x="794" y="357"/>
                </a:cubicBezTo>
                <a:cubicBezTo>
                  <a:pt x="714" y="390"/>
                  <a:pt x="634" y="494"/>
                  <a:pt x="605" y="573"/>
                </a:cubicBezTo>
                <a:cubicBezTo>
                  <a:pt x="598" y="607"/>
                  <a:pt x="595" y="615"/>
                  <a:pt x="597" y="637"/>
                </a:cubicBezTo>
                <a:cubicBezTo>
                  <a:pt x="666" y="662"/>
                  <a:pt x="730" y="662"/>
                  <a:pt x="803" y="647"/>
                </a:cubicBezTo>
                <a:cubicBezTo>
                  <a:pt x="891" y="623"/>
                  <a:pt x="922" y="615"/>
                  <a:pt x="980" y="594"/>
                </a:cubicBezTo>
                <a:moveTo>
                  <a:pt x="1364" y="373"/>
                </a:moveTo>
                <a:cubicBezTo>
                  <a:pt x="1293" y="391"/>
                  <a:pt x="1253" y="425"/>
                  <a:pt x="1205" y="483"/>
                </a:cubicBezTo>
                <a:cubicBezTo>
                  <a:pt x="1170" y="524"/>
                  <a:pt x="1144" y="563"/>
                  <a:pt x="1138" y="617"/>
                </a:cubicBezTo>
                <a:cubicBezTo>
                  <a:pt x="1190" y="631"/>
                  <a:pt x="1238" y="625"/>
                  <a:pt x="1290" y="607"/>
                </a:cubicBezTo>
                <a:cubicBezTo>
                  <a:pt x="1359" y="583"/>
                  <a:pt x="1425" y="545"/>
                  <a:pt x="1491" y="513"/>
                </a:cubicBezTo>
                <a:moveTo>
                  <a:pt x="1634" y="394"/>
                </a:moveTo>
                <a:cubicBezTo>
                  <a:pt x="1635" y="380"/>
                  <a:pt x="1636" y="366"/>
                  <a:pt x="1637" y="352"/>
                </a:cubicBezTo>
                <a:cubicBezTo>
                  <a:pt x="1612" y="372"/>
                  <a:pt x="1593" y="385"/>
                  <a:pt x="1570" y="416"/>
                </a:cubicBezTo>
                <a:cubicBezTo>
                  <a:pt x="1539" y="458"/>
                  <a:pt x="1520" y="494"/>
                  <a:pt x="1506" y="541"/>
                </a:cubicBezTo>
                <a:cubicBezTo>
                  <a:pt x="1506" y="544"/>
                  <a:pt x="1506" y="547"/>
                  <a:pt x="1506" y="550"/>
                </a:cubicBezTo>
                <a:cubicBezTo>
                  <a:pt x="1536" y="550"/>
                  <a:pt x="1549" y="559"/>
                  <a:pt x="1581" y="540"/>
                </a:cubicBezTo>
                <a:cubicBezTo>
                  <a:pt x="1618" y="518"/>
                  <a:pt x="1655" y="483"/>
                  <a:pt x="1685" y="452"/>
                </a:cubicBezTo>
                <a:cubicBezTo>
                  <a:pt x="1699" y="437"/>
                  <a:pt x="1709" y="428"/>
                  <a:pt x="1724" y="418"/>
                </a:cubicBezTo>
                <a:cubicBezTo>
                  <a:pt x="1725" y="418"/>
                  <a:pt x="1726" y="418"/>
                  <a:pt x="1727" y="418"/>
                </a:cubicBezTo>
                <a:cubicBezTo>
                  <a:pt x="1733" y="454"/>
                  <a:pt x="1733" y="492"/>
                  <a:pt x="1755" y="520"/>
                </a:cubicBezTo>
                <a:cubicBezTo>
                  <a:pt x="1758" y="521"/>
                  <a:pt x="1761" y="522"/>
                  <a:pt x="1764" y="523"/>
                </a:cubicBezTo>
                <a:cubicBezTo>
                  <a:pt x="1787" y="509"/>
                  <a:pt x="1780" y="526"/>
                  <a:pt x="1800" y="497"/>
                </a:cubicBezTo>
                <a:cubicBezTo>
                  <a:pt x="1831" y="453"/>
                  <a:pt x="1852" y="394"/>
                  <a:pt x="1909" y="380"/>
                </a:cubicBezTo>
                <a:cubicBezTo>
                  <a:pt x="1949" y="370"/>
                  <a:pt x="1961" y="394"/>
                  <a:pt x="1976" y="426"/>
                </a:cubicBezTo>
                <a:cubicBezTo>
                  <a:pt x="1994" y="464"/>
                  <a:pt x="1986" y="512"/>
                  <a:pt x="2009" y="548"/>
                </a:cubicBezTo>
                <a:cubicBezTo>
                  <a:pt x="2013" y="554"/>
                  <a:pt x="2022" y="555"/>
                  <a:pt x="2023" y="557"/>
                </a:cubicBezTo>
                <a:cubicBezTo>
                  <a:pt x="2030" y="536"/>
                  <a:pt x="2037" y="514"/>
                  <a:pt x="2044" y="494"/>
                </a:cubicBezTo>
                <a:cubicBezTo>
                  <a:pt x="2055" y="458"/>
                  <a:pt x="2063" y="419"/>
                  <a:pt x="2087" y="389"/>
                </a:cubicBezTo>
                <a:cubicBezTo>
                  <a:pt x="2105" y="366"/>
                  <a:pt x="2135" y="348"/>
                  <a:pt x="2165" y="357"/>
                </a:cubicBezTo>
                <a:cubicBezTo>
                  <a:pt x="2202" y="367"/>
                  <a:pt x="2234" y="396"/>
                  <a:pt x="2262" y="421"/>
                </a:cubicBezTo>
                <a:cubicBezTo>
                  <a:pt x="2299" y="455"/>
                  <a:pt x="2307" y="480"/>
                  <a:pt x="2317" y="524"/>
                </a:cubicBezTo>
                <a:cubicBezTo>
                  <a:pt x="2317" y="529"/>
                  <a:pt x="2317" y="531"/>
                  <a:pt x="2317" y="534"/>
                </a:cubicBezTo>
                <a:cubicBezTo>
                  <a:pt x="2277" y="534"/>
                  <a:pt x="2203" y="549"/>
                  <a:pt x="2171" y="518"/>
                </a:cubicBezTo>
                <a:cubicBezTo>
                  <a:pt x="2156" y="503"/>
                  <a:pt x="2164" y="470"/>
                  <a:pt x="2175" y="456"/>
                </a:cubicBezTo>
                <a:cubicBezTo>
                  <a:pt x="2210" y="410"/>
                  <a:pt x="2371" y="400"/>
                  <a:pt x="2416" y="428"/>
                </a:cubicBezTo>
                <a:cubicBezTo>
                  <a:pt x="2443" y="444"/>
                  <a:pt x="2449" y="479"/>
                  <a:pt x="2457" y="504"/>
                </a:cubicBezTo>
                <a:cubicBezTo>
                  <a:pt x="2458" y="514"/>
                  <a:pt x="2458" y="517"/>
                  <a:pt x="2460" y="523"/>
                </a:cubicBezTo>
                <a:cubicBezTo>
                  <a:pt x="2464" y="516"/>
                  <a:pt x="2468" y="516"/>
                  <a:pt x="2475" y="501"/>
                </a:cubicBezTo>
                <a:cubicBezTo>
                  <a:pt x="2513" y="425"/>
                  <a:pt x="2552" y="325"/>
                  <a:pt x="2627" y="276"/>
                </a:cubicBezTo>
                <a:cubicBezTo>
                  <a:pt x="2657" y="255"/>
                  <a:pt x="2712" y="242"/>
                  <a:pt x="2748" y="255"/>
                </a:cubicBezTo>
                <a:cubicBezTo>
                  <a:pt x="2786" y="270"/>
                  <a:pt x="2820" y="318"/>
                  <a:pt x="2856" y="342"/>
                </a:cubicBezTo>
                <a:cubicBezTo>
                  <a:pt x="2857" y="342"/>
                  <a:pt x="2858" y="343"/>
                  <a:pt x="2859" y="343"/>
                </a:cubicBezTo>
                <a:cubicBezTo>
                  <a:pt x="2800" y="341"/>
                  <a:pt x="2717" y="322"/>
                  <a:pt x="2664" y="349"/>
                </a:cubicBezTo>
                <a:cubicBezTo>
                  <a:pt x="2617" y="373"/>
                  <a:pt x="2595" y="463"/>
                  <a:pt x="2624" y="507"/>
                </a:cubicBezTo>
                <a:cubicBezTo>
                  <a:pt x="2675" y="587"/>
                  <a:pt x="2818" y="587"/>
                  <a:pt x="2901" y="589"/>
                </a:cubicBezTo>
                <a:cubicBezTo>
                  <a:pt x="2916" y="589"/>
                  <a:pt x="2932" y="589"/>
                  <a:pt x="2947" y="589"/>
                </a:cubicBezTo>
                <a:moveTo>
                  <a:pt x="3224" y="679"/>
                </a:moveTo>
                <a:cubicBezTo>
                  <a:pt x="3232" y="740"/>
                  <a:pt x="3238" y="798"/>
                  <a:pt x="3238" y="858"/>
                </a:cubicBezTo>
                <a:cubicBezTo>
                  <a:pt x="3238" y="897"/>
                  <a:pt x="3238" y="932"/>
                  <a:pt x="3232" y="97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23" name="Freeform 51"/>
          <p:cNvSpPr/>
          <p:nvPr/>
        </p:nvSpPr>
        <p:spPr>
          <a:xfrm>
            <a:off x="2082960" y="5699160"/>
            <a:ext cx="143280" cy="259200"/>
          </a:xfrm>
          <a:custGeom>
            <a:avLst/>
            <a:gdLst/>
            <a:ahLst/>
            <a:rect l="0" t="0" r="r" b="b"/>
            <a:pathLst>
              <a:path w="398" h="720">
                <a:moveTo>
                  <a:pt x="285" y="355"/>
                </a:moveTo>
                <a:cubicBezTo>
                  <a:pt x="325" y="370"/>
                  <a:pt x="373" y="372"/>
                  <a:pt x="378" y="419"/>
                </a:cubicBezTo>
                <a:cubicBezTo>
                  <a:pt x="382" y="460"/>
                  <a:pt x="304" y="471"/>
                  <a:pt x="275" y="477"/>
                </a:cubicBezTo>
                <a:cubicBezTo>
                  <a:pt x="216" y="489"/>
                  <a:pt x="153" y="493"/>
                  <a:pt x="93" y="495"/>
                </a:cubicBezTo>
                <a:cubicBezTo>
                  <a:pt x="74" y="496"/>
                  <a:pt x="55" y="495"/>
                  <a:pt x="36" y="495"/>
                </a:cubicBezTo>
                <a:cubicBezTo>
                  <a:pt x="55" y="513"/>
                  <a:pt x="84" y="536"/>
                  <a:pt x="102" y="557"/>
                </a:cubicBezTo>
                <a:cubicBezTo>
                  <a:pt x="129" y="589"/>
                  <a:pt x="152" y="631"/>
                  <a:pt x="166" y="671"/>
                </a:cubicBezTo>
                <a:cubicBezTo>
                  <a:pt x="172" y="689"/>
                  <a:pt x="178" y="710"/>
                  <a:pt x="197" y="717"/>
                </a:cubicBezTo>
                <a:cubicBezTo>
                  <a:pt x="202" y="719"/>
                  <a:pt x="218" y="717"/>
                  <a:pt x="223" y="717"/>
                </a:cubicBezTo>
                <a:moveTo>
                  <a:pt x="397" y="4"/>
                </a:moveTo>
                <a:cubicBezTo>
                  <a:pt x="366" y="8"/>
                  <a:pt x="366" y="0"/>
                  <a:pt x="336" y="20"/>
                </a:cubicBezTo>
                <a:cubicBezTo>
                  <a:pt x="296" y="47"/>
                  <a:pt x="260" y="83"/>
                  <a:pt x="232" y="123"/>
                </a:cubicBezTo>
                <a:cubicBezTo>
                  <a:pt x="220" y="139"/>
                  <a:pt x="202" y="176"/>
                  <a:pt x="212" y="198"/>
                </a:cubicBezTo>
                <a:cubicBezTo>
                  <a:pt x="226" y="227"/>
                  <a:pt x="261" y="232"/>
                  <a:pt x="287" y="248"/>
                </a:cubicBezTo>
                <a:cubicBezTo>
                  <a:pt x="325" y="270"/>
                  <a:pt x="347" y="295"/>
                  <a:pt x="351" y="339"/>
                </a:cubicBezTo>
                <a:cubicBezTo>
                  <a:pt x="356" y="397"/>
                  <a:pt x="319" y="427"/>
                  <a:pt x="272" y="452"/>
                </a:cubicBezTo>
                <a:cubicBezTo>
                  <a:pt x="211" y="484"/>
                  <a:pt x="137" y="506"/>
                  <a:pt x="70" y="522"/>
                </a:cubicBezTo>
                <a:cubicBezTo>
                  <a:pt x="47" y="528"/>
                  <a:pt x="23" y="530"/>
                  <a:pt x="0" y="534"/>
                </a:cubicBezTo>
                <a:cubicBezTo>
                  <a:pt x="48" y="533"/>
                  <a:pt x="107" y="521"/>
                  <a:pt x="154" y="531"/>
                </a:cubicBezTo>
                <a:cubicBezTo>
                  <a:pt x="222" y="545"/>
                  <a:pt x="299" y="596"/>
                  <a:pt x="343" y="650"/>
                </a:cubicBezTo>
                <a:cubicBezTo>
                  <a:pt x="350" y="659"/>
                  <a:pt x="357" y="681"/>
                  <a:pt x="364" y="688"/>
                </a:cubicBezTo>
                <a:cubicBezTo>
                  <a:pt x="367" y="688"/>
                  <a:pt x="369" y="688"/>
                  <a:pt x="372" y="68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24" name="Freeform 52"/>
          <p:cNvSpPr/>
          <p:nvPr/>
        </p:nvSpPr>
        <p:spPr>
          <a:xfrm>
            <a:off x="2403360" y="5618520"/>
            <a:ext cx="885960" cy="314280"/>
          </a:xfrm>
          <a:custGeom>
            <a:avLst/>
            <a:gdLst/>
            <a:ahLst/>
            <a:rect l="0" t="0" r="r" b="b"/>
            <a:pathLst>
              <a:path w="2461" h="873">
                <a:moveTo>
                  <a:pt x="0" y="377"/>
                </a:moveTo>
                <a:cubicBezTo>
                  <a:pt x="34" y="425"/>
                  <a:pt x="56" y="475"/>
                  <a:pt x="68" y="534"/>
                </a:cubicBezTo>
                <a:cubicBezTo>
                  <a:pt x="81" y="594"/>
                  <a:pt x="78" y="657"/>
                  <a:pt x="90" y="717"/>
                </a:cubicBezTo>
                <a:cubicBezTo>
                  <a:pt x="96" y="741"/>
                  <a:pt x="96" y="748"/>
                  <a:pt x="109" y="759"/>
                </a:cubicBezTo>
                <a:moveTo>
                  <a:pt x="351" y="660"/>
                </a:moveTo>
                <a:cubicBezTo>
                  <a:pt x="362" y="696"/>
                  <a:pt x="364" y="728"/>
                  <a:pt x="364" y="765"/>
                </a:cubicBezTo>
                <a:cubicBezTo>
                  <a:pt x="364" y="789"/>
                  <a:pt x="364" y="812"/>
                  <a:pt x="360" y="836"/>
                </a:cubicBezTo>
                <a:moveTo>
                  <a:pt x="578" y="389"/>
                </a:moveTo>
                <a:cubicBezTo>
                  <a:pt x="626" y="335"/>
                  <a:pt x="665" y="332"/>
                  <a:pt x="739" y="330"/>
                </a:cubicBezTo>
                <a:cubicBezTo>
                  <a:pt x="806" y="328"/>
                  <a:pt x="867" y="338"/>
                  <a:pt x="882" y="413"/>
                </a:cubicBezTo>
                <a:cubicBezTo>
                  <a:pt x="892" y="463"/>
                  <a:pt x="881" y="513"/>
                  <a:pt x="848" y="551"/>
                </a:cubicBezTo>
                <a:cubicBezTo>
                  <a:pt x="830" y="571"/>
                  <a:pt x="810" y="581"/>
                  <a:pt x="788" y="595"/>
                </a:cubicBezTo>
                <a:lnTo>
                  <a:pt x="788" y="596"/>
                </a:lnTo>
                <a:cubicBezTo>
                  <a:pt x="812" y="596"/>
                  <a:pt x="831" y="594"/>
                  <a:pt x="854" y="605"/>
                </a:cubicBezTo>
                <a:cubicBezTo>
                  <a:pt x="902" y="629"/>
                  <a:pt x="905" y="671"/>
                  <a:pt x="906" y="719"/>
                </a:cubicBezTo>
                <a:cubicBezTo>
                  <a:pt x="907" y="769"/>
                  <a:pt x="888" y="810"/>
                  <a:pt x="854" y="848"/>
                </a:cubicBezTo>
                <a:cubicBezTo>
                  <a:pt x="841" y="859"/>
                  <a:pt x="839" y="862"/>
                  <a:pt x="830" y="867"/>
                </a:cubicBezTo>
                <a:moveTo>
                  <a:pt x="1262" y="663"/>
                </a:moveTo>
                <a:cubicBezTo>
                  <a:pt x="1270" y="699"/>
                  <a:pt x="1274" y="740"/>
                  <a:pt x="1262" y="776"/>
                </a:cubicBezTo>
                <a:cubicBezTo>
                  <a:pt x="1252" y="808"/>
                  <a:pt x="1232" y="840"/>
                  <a:pt x="1218" y="872"/>
                </a:cubicBezTo>
                <a:moveTo>
                  <a:pt x="1581" y="327"/>
                </a:moveTo>
                <a:cubicBezTo>
                  <a:pt x="1561" y="321"/>
                  <a:pt x="1546" y="323"/>
                  <a:pt x="1523" y="355"/>
                </a:cubicBezTo>
                <a:cubicBezTo>
                  <a:pt x="1488" y="403"/>
                  <a:pt x="1470" y="468"/>
                  <a:pt x="1477" y="527"/>
                </a:cubicBezTo>
                <a:cubicBezTo>
                  <a:pt x="1485" y="592"/>
                  <a:pt x="1548" y="623"/>
                  <a:pt x="1596" y="657"/>
                </a:cubicBezTo>
                <a:cubicBezTo>
                  <a:pt x="1636" y="686"/>
                  <a:pt x="1685" y="710"/>
                  <a:pt x="1684" y="762"/>
                </a:cubicBezTo>
                <a:cubicBezTo>
                  <a:pt x="1684" y="805"/>
                  <a:pt x="1625" y="815"/>
                  <a:pt x="1592" y="818"/>
                </a:cubicBezTo>
                <a:cubicBezTo>
                  <a:pt x="1540" y="822"/>
                  <a:pt x="1515" y="815"/>
                  <a:pt x="1474" y="786"/>
                </a:cubicBezTo>
                <a:moveTo>
                  <a:pt x="1547" y="325"/>
                </a:moveTo>
                <a:cubicBezTo>
                  <a:pt x="1564" y="288"/>
                  <a:pt x="1592" y="274"/>
                  <a:pt x="1630" y="259"/>
                </a:cubicBezTo>
                <a:cubicBezTo>
                  <a:pt x="1694" y="233"/>
                  <a:pt x="1762" y="228"/>
                  <a:pt x="1829" y="218"/>
                </a:cubicBezTo>
                <a:moveTo>
                  <a:pt x="2056" y="13"/>
                </a:moveTo>
                <a:cubicBezTo>
                  <a:pt x="2089" y="10"/>
                  <a:pt x="2121" y="0"/>
                  <a:pt x="2153" y="20"/>
                </a:cubicBezTo>
                <a:cubicBezTo>
                  <a:pt x="2194" y="46"/>
                  <a:pt x="2203" y="102"/>
                  <a:pt x="2208" y="146"/>
                </a:cubicBezTo>
                <a:cubicBezTo>
                  <a:pt x="2212" y="178"/>
                  <a:pt x="2195" y="247"/>
                  <a:pt x="2217" y="275"/>
                </a:cubicBezTo>
                <a:cubicBezTo>
                  <a:pt x="2227" y="288"/>
                  <a:pt x="2256" y="288"/>
                  <a:pt x="2271" y="285"/>
                </a:cubicBezTo>
                <a:cubicBezTo>
                  <a:pt x="2295" y="280"/>
                  <a:pt x="2309" y="267"/>
                  <a:pt x="2321" y="246"/>
                </a:cubicBezTo>
                <a:cubicBezTo>
                  <a:pt x="2326" y="238"/>
                  <a:pt x="2323" y="235"/>
                  <a:pt x="2326" y="229"/>
                </a:cubicBezTo>
                <a:cubicBezTo>
                  <a:pt x="2294" y="239"/>
                  <a:pt x="2279" y="244"/>
                  <a:pt x="2262" y="278"/>
                </a:cubicBezTo>
                <a:cubicBezTo>
                  <a:pt x="2231" y="338"/>
                  <a:pt x="2242" y="410"/>
                  <a:pt x="2274" y="466"/>
                </a:cubicBezTo>
                <a:cubicBezTo>
                  <a:pt x="2317" y="540"/>
                  <a:pt x="2418" y="591"/>
                  <a:pt x="2444" y="673"/>
                </a:cubicBezTo>
                <a:cubicBezTo>
                  <a:pt x="2460" y="725"/>
                  <a:pt x="2409" y="740"/>
                  <a:pt x="2371" y="753"/>
                </a:cubicBezTo>
                <a:cubicBezTo>
                  <a:pt x="2308" y="774"/>
                  <a:pt x="2244" y="773"/>
                  <a:pt x="2178" y="773"/>
                </a:cubicBezTo>
                <a:cubicBezTo>
                  <a:pt x="2125" y="773"/>
                  <a:pt x="2126" y="771"/>
                  <a:pt x="2100" y="739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25" name="Freeform 53"/>
          <p:cNvSpPr/>
          <p:nvPr/>
        </p:nvSpPr>
        <p:spPr>
          <a:xfrm>
            <a:off x="3487680" y="5554080"/>
            <a:ext cx="1867320" cy="315720"/>
          </a:xfrm>
          <a:custGeom>
            <a:avLst/>
            <a:gdLst/>
            <a:ahLst/>
            <a:rect l="0" t="0" r="r" b="b"/>
            <a:pathLst>
              <a:path w="5187" h="877">
                <a:moveTo>
                  <a:pt x="0" y="372"/>
                </a:moveTo>
                <a:cubicBezTo>
                  <a:pt x="29" y="359"/>
                  <a:pt x="65" y="348"/>
                  <a:pt x="115" y="375"/>
                </a:cubicBezTo>
                <a:cubicBezTo>
                  <a:pt x="209" y="425"/>
                  <a:pt x="255" y="527"/>
                  <a:pt x="305" y="615"/>
                </a:cubicBezTo>
                <a:cubicBezTo>
                  <a:pt x="340" y="676"/>
                  <a:pt x="375" y="760"/>
                  <a:pt x="446" y="791"/>
                </a:cubicBezTo>
                <a:cubicBezTo>
                  <a:pt x="494" y="812"/>
                  <a:pt x="534" y="798"/>
                  <a:pt x="561" y="758"/>
                </a:cubicBezTo>
                <a:cubicBezTo>
                  <a:pt x="603" y="697"/>
                  <a:pt x="625" y="618"/>
                  <a:pt x="631" y="545"/>
                </a:cubicBezTo>
                <a:cubicBezTo>
                  <a:pt x="636" y="475"/>
                  <a:pt x="634" y="400"/>
                  <a:pt x="618" y="332"/>
                </a:cubicBezTo>
                <a:cubicBezTo>
                  <a:pt x="611" y="302"/>
                  <a:pt x="604" y="277"/>
                  <a:pt x="601" y="246"/>
                </a:cubicBezTo>
                <a:moveTo>
                  <a:pt x="1451" y="128"/>
                </a:moveTo>
                <a:cubicBezTo>
                  <a:pt x="1375" y="128"/>
                  <a:pt x="1313" y="131"/>
                  <a:pt x="1241" y="159"/>
                </a:cubicBezTo>
                <a:cubicBezTo>
                  <a:pt x="1192" y="178"/>
                  <a:pt x="1138" y="206"/>
                  <a:pt x="1128" y="262"/>
                </a:cubicBezTo>
                <a:cubicBezTo>
                  <a:pt x="1116" y="327"/>
                  <a:pt x="1195" y="352"/>
                  <a:pt x="1242" y="371"/>
                </a:cubicBezTo>
                <a:cubicBezTo>
                  <a:pt x="1316" y="401"/>
                  <a:pt x="1445" y="412"/>
                  <a:pt x="1496" y="482"/>
                </a:cubicBezTo>
                <a:cubicBezTo>
                  <a:pt x="1536" y="536"/>
                  <a:pt x="1481" y="585"/>
                  <a:pt x="1440" y="610"/>
                </a:cubicBezTo>
                <a:cubicBezTo>
                  <a:pt x="1335" y="672"/>
                  <a:pt x="1207" y="694"/>
                  <a:pt x="1086" y="696"/>
                </a:cubicBezTo>
                <a:cubicBezTo>
                  <a:pt x="1070" y="696"/>
                  <a:pt x="1067" y="696"/>
                  <a:pt x="1057" y="696"/>
                </a:cubicBezTo>
                <a:cubicBezTo>
                  <a:pt x="1076" y="681"/>
                  <a:pt x="1073" y="667"/>
                  <a:pt x="1117" y="663"/>
                </a:cubicBezTo>
                <a:cubicBezTo>
                  <a:pt x="1201" y="655"/>
                  <a:pt x="1273" y="666"/>
                  <a:pt x="1342" y="716"/>
                </a:cubicBezTo>
                <a:cubicBezTo>
                  <a:pt x="1383" y="746"/>
                  <a:pt x="1413" y="788"/>
                  <a:pt x="1453" y="817"/>
                </a:cubicBezTo>
                <a:cubicBezTo>
                  <a:pt x="1477" y="835"/>
                  <a:pt x="1503" y="831"/>
                  <a:pt x="1531" y="831"/>
                </a:cubicBezTo>
                <a:moveTo>
                  <a:pt x="1863" y="272"/>
                </a:moveTo>
                <a:cubicBezTo>
                  <a:pt x="1871" y="239"/>
                  <a:pt x="1878" y="233"/>
                  <a:pt x="1915" y="231"/>
                </a:cubicBezTo>
                <a:cubicBezTo>
                  <a:pt x="1973" y="228"/>
                  <a:pt x="2015" y="244"/>
                  <a:pt x="2052" y="292"/>
                </a:cubicBezTo>
                <a:cubicBezTo>
                  <a:pt x="2091" y="343"/>
                  <a:pt x="2085" y="412"/>
                  <a:pt x="2055" y="465"/>
                </a:cubicBezTo>
                <a:cubicBezTo>
                  <a:pt x="2030" y="509"/>
                  <a:pt x="1990" y="539"/>
                  <a:pt x="1980" y="591"/>
                </a:cubicBezTo>
                <a:cubicBezTo>
                  <a:pt x="1980" y="604"/>
                  <a:pt x="1980" y="608"/>
                  <a:pt x="1983" y="616"/>
                </a:cubicBezTo>
                <a:cubicBezTo>
                  <a:pt x="2033" y="620"/>
                  <a:pt x="2079" y="623"/>
                  <a:pt x="2128" y="608"/>
                </a:cubicBezTo>
                <a:cubicBezTo>
                  <a:pt x="2175" y="590"/>
                  <a:pt x="2190" y="584"/>
                  <a:pt x="2218" y="565"/>
                </a:cubicBezTo>
                <a:moveTo>
                  <a:pt x="2366" y="534"/>
                </a:moveTo>
                <a:cubicBezTo>
                  <a:pt x="2349" y="594"/>
                  <a:pt x="2318" y="675"/>
                  <a:pt x="2334" y="739"/>
                </a:cubicBezTo>
                <a:cubicBezTo>
                  <a:pt x="2340" y="762"/>
                  <a:pt x="2359" y="759"/>
                  <a:pt x="2377" y="761"/>
                </a:cubicBezTo>
                <a:moveTo>
                  <a:pt x="2712" y="208"/>
                </a:moveTo>
                <a:cubicBezTo>
                  <a:pt x="2700" y="248"/>
                  <a:pt x="2684" y="288"/>
                  <a:pt x="2673" y="329"/>
                </a:cubicBezTo>
                <a:cubicBezTo>
                  <a:pt x="2661" y="374"/>
                  <a:pt x="2653" y="444"/>
                  <a:pt x="2672" y="489"/>
                </a:cubicBezTo>
                <a:cubicBezTo>
                  <a:pt x="2688" y="526"/>
                  <a:pt x="2720" y="529"/>
                  <a:pt x="2755" y="530"/>
                </a:cubicBezTo>
                <a:cubicBezTo>
                  <a:pt x="2797" y="531"/>
                  <a:pt x="2832" y="513"/>
                  <a:pt x="2873" y="509"/>
                </a:cubicBezTo>
                <a:cubicBezTo>
                  <a:pt x="2908" y="505"/>
                  <a:pt x="2927" y="506"/>
                  <a:pt x="2931" y="544"/>
                </a:cubicBezTo>
                <a:cubicBezTo>
                  <a:pt x="2934" y="578"/>
                  <a:pt x="2931" y="613"/>
                  <a:pt x="2931" y="647"/>
                </a:cubicBezTo>
                <a:moveTo>
                  <a:pt x="3313" y="631"/>
                </a:moveTo>
                <a:cubicBezTo>
                  <a:pt x="3311" y="672"/>
                  <a:pt x="3299" y="692"/>
                  <a:pt x="3279" y="728"/>
                </a:cubicBezTo>
                <a:cubicBezTo>
                  <a:pt x="3265" y="752"/>
                  <a:pt x="3252" y="775"/>
                  <a:pt x="3249" y="802"/>
                </a:cubicBezTo>
                <a:moveTo>
                  <a:pt x="3822" y="215"/>
                </a:moveTo>
                <a:cubicBezTo>
                  <a:pt x="3732" y="226"/>
                  <a:pt x="3659" y="271"/>
                  <a:pt x="3585" y="326"/>
                </a:cubicBezTo>
                <a:cubicBezTo>
                  <a:pt x="3499" y="390"/>
                  <a:pt x="3445" y="453"/>
                  <a:pt x="3436" y="560"/>
                </a:cubicBezTo>
                <a:cubicBezTo>
                  <a:pt x="3430" y="635"/>
                  <a:pt x="3482" y="671"/>
                  <a:pt x="3550" y="689"/>
                </a:cubicBezTo>
                <a:cubicBezTo>
                  <a:pt x="3595" y="701"/>
                  <a:pt x="3674" y="709"/>
                  <a:pt x="3713" y="676"/>
                </a:cubicBezTo>
                <a:cubicBezTo>
                  <a:pt x="3745" y="650"/>
                  <a:pt x="3734" y="594"/>
                  <a:pt x="3704" y="574"/>
                </a:cubicBezTo>
                <a:cubicBezTo>
                  <a:pt x="3667" y="549"/>
                  <a:pt x="3595" y="550"/>
                  <a:pt x="3552" y="557"/>
                </a:cubicBezTo>
                <a:cubicBezTo>
                  <a:pt x="3543" y="559"/>
                  <a:pt x="3500" y="580"/>
                  <a:pt x="3531" y="589"/>
                </a:cubicBezTo>
                <a:cubicBezTo>
                  <a:pt x="3542" y="589"/>
                  <a:pt x="3552" y="589"/>
                  <a:pt x="3563" y="589"/>
                </a:cubicBezTo>
                <a:moveTo>
                  <a:pt x="4023" y="158"/>
                </a:moveTo>
                <a:cubicBezTo>
                  <a:pt x="4054" y="104"/>
                  <a:pt x="4082" y="51"/>
                  <a:pt x="4139" y="19"/>
                </a:cubicBezTo>
                <a:cubicBezTo>
                  <a:pt x="4173" y="0"/>
                  <a:pt x="4188" y="14"/>
                  <a:pt x="4199" y="45"/>
                </a:cubicBezTo>
                <a:cubicBezTo>
                  <a:pt x="4225" y="120"/>
                  <a:pt x="4202" y="209"/>
                  <a:pt x="4232" y="282"/>
                </a:cubicBezTo>
                <a:cubicBezTo>
                  <a:pt x="4239" y="299"/>
                  <a:pt x="4245" y="309"/>
                  <a:pt x="4260" y="317"/>
                </a:cubicBezTo>
                <a:cubicBezTo>
                  <a:pt x="4290" y="333"/>
                  <a:pt x="4331" y="335"/>
                  <a:pt x="4363" y="347"/>
                </a:cubicBezTo>
                <a:cubicBezTo>
                  <a:pt x="4433" y="374"/>
                  <a:pt x="4470" y="416"/>
                  <a:pt x="4491" y="489"/>
                </a:cubicBezTo>
                <a:cubicBezTo>
                  <a:pt x="4517" y="576"/>
                  <a:pt x="4535" y="672"/>
                  <a:pt x="4542" y="762"/>
                </a:cubicBezTo>
                <a:cubicBezTo>
                  <a:pt x="4543" y="770"/>
                  <a:pt x="4552" y="850"/>
                  <a:pt x="4542" y="858"/>
                </a:cubicBezTo>
                <a:cubicBezTo>
                  <a:pt x="4519" y="876"/>
                  <a:pt x="4471" y="869"/>
                  <a:pt x="4444" y="869"/>
                </a:cubicBezTo>
                <a:cubicBezTo>
                  <a:pt x="4414" y="869"/>
                  <a:pt x="4408" y="872"/>
                  <a:pt x="4394" y="854"/>
                </a:cubicBezTo>
                <a:cubicBezTo>
                  <a:pt x="4394" y="848"/>
                  <a:pt x="4394" y="841"/>
                  <a:pt x="4394" y="835"/>
                </a:cubicBezTo>
                <a:moveTo>
                  <a:pt x="4833" y="351"/>
                </a:moveTo>
                <a:cubicBezTo>
                  <a:pt x="4848" y="329"/>
                  <a:pt x="4871" y="334"/>
                  <a:pt x="4898" y="334"/>
                </a:cubicBezTo>
                <a:cubicBezTo>
                  <a:pt x="4941" y="334"/>
                  <a:pt x="4981" y="335"/>
                  <a:pt x="5023" y="343"/>
                </a:cubicBezTo>
                <a:cubicBezTo>
                  <a:pt x="5030" y="344"/>
                  <a:pt x="5038" y="346"/>
                  <a:pt x="5045" y="347"/>
                </a:cubicBezTo>
                <a:moveTo>
                  <a:pt x="4868" y="508"/>
                </a:moveTo>
                <a:cubicBezTo>
                  <a:pt x="4873" y="547"/>
                  <a:pt x="4936" y="537"/>
                  <a:pt x="4965" y="538"/>
                </a:cubicBezTo>
                <a:cubicBezTo>
                  <a:pt x="5038" y="540"/>
                  <a:pt x="5113" y="538"/>
                  <a:pt x="5186" y="53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26" name="Freeform 54"/>
          <p:cNvSpPr/>
          <p:nvPr/>
        </p:nvSpPr>
        <p:spPr>
          <a:xfrm>
            <a:off x="5680080" y="5447160"/>
            <a:ext cx="2029320" cy="325080"/>
          </a:xfrm>
          <a:custGeom>
            <a:avLst/>
            <a:gdLst/>
            <a:ahLst/>
            <a:rect l="0" t="0" r="r" b="b"/>
            <a:pathLst>
              <a:path w="5637" h="903">
                <a:moveTo>
                  <a:pt x="256" y="131"/>
                </a:moveTo>
                <a:cubicBezTo>
                  <a:pt x="223" y="113"/>
                  <a:pt x="191" y="94"/>
                  <a:pt x="159" y="80"/>
                </a:cubicBezTo>
                <a:cubicBezTo>
                  <a:pt x="136" y="123"/>
                  <a:pt x="122" y="148"/>
                  <a:pt x="126" y="202"/>
                </a:cubicBezTo>
                <a:cubicBezTo>
                  <a:pt x="132" y="285"/>
                  <a:pt x="205" y="340"/>
                  <a:pt x="263" y="391"/>
                </a:cubicBezTo>
                <a:cubicBezTo>
                  <a:pt x="321" y="442"/>
                  <a:pt x="422" y="493"/>
                  <a:pt x="441" y="573"/>
                </a:cubicBezTo>
                <a:cubicBezTo>
                  <a:pt x="441" y="582"/>
                  <a:pt x="441" y="591"/>
                  <a:pt x="441" y="600"/>
                </a:cubicBezTo>
                <a:cubicBezTo>
                  <a:pt x="358" y="637"/>
                  <a:pt x="284" y="641"/>
                  <a:pt x="193" y="642"/>
                </a:cubicBezTo>
                <a:cubicBezTo>
                  <a:pt x="140" y="643"/>
                  <a:pt x="49" y="658"/>
                  <a:pt x="0" y="631"/>
                </a:cubicBezTo>
                <a:cubicBezTo>
                  <a:pt x="0" y="623"/>
                  <a:pt x="1" y="619"/>
                  <a:pt x="9" y="617"/>
                </a:cubicBezTo>
                <a:cubicBezTo>
                  <a:pt x="85" y="611"/>
                  <a:pt x="146" y="609"/>
                  <a:pt x="218" y="638"/>
                </a:cubicBezTo>
                <a:cubicBezTo>
                  <a:pt x="322" y="680"/>
                  <a:pt x="405" y="755"/>
                  <a:pt x="485" y="829"/>
                </a:cubicBezTo>
                <a:cubicBezTo>
                  <a:pt x="524" y="866"/>
                  <a:pt x="561" y="902"/>
                  <a:pt x="618" y="898"/>
                </a:cubicBezTo>
                <a:cubicBezTo>
                  <a:pt x="646" y="892"/>
                  <a:pt x="657" y="886"/>
                  <a:pt x="667" y="863"/>
                </a:cubicBezTo>
                <a:moveTo>
                  <a:pt x="1012" y="181"/>
                </a:moveTo>
                <a:cubicBezTo>
                  <a:pt x="1011" y="239"/>
                  <a:pt x="996" y="286"/>
                  <a:pt x="982" y="342"/>
                </a:cubicBezTo>
                <a:cubicBezTo>
                  <a:pt x="967" y="403"/>
                  <a:pt x="955" y="474"/>
                  <a:pt x="964" y="538"/>
                </a:cubicBezTo>
                <a:cubicBezTo>
                  <a:pt x="967" y="549"/>
                  <a:pt x="970" y="559"/>
                  <a:pt x="973" y="569"/>
                </a:cubicBezTo>
                <a:moveTo>
                  <a:pt x="1349" y="680"/>
                </a:moveTo>
                <a:cubicBezTo>
                  <a:pt x="1322" y="705"/>
                  <a:pt x="1301" y="734"/>
                  <a:pt x="1282" y="766"/>
                </a:cubicBezTo>
                <a:cubicBezTo>
                  <a:pt x="1264" y="795"/>
                  <a:pt x="1244" y="825"/>
                  <a:pt x="1240" y="860"/>
                </a:cubicBezTo>
                <a:cubicBezTo>
                  <a:pt x="1240" y="864"/>
                  <a:pt x="1240" y="869"/>
                  <a:pt x="1240" y="873"/>
                </a:cubicBezTo>
                <a:moveTo>
                  <a:pt x="1658" y="604"/>
                </a:moveTo>
                <a:cubicBezTo>
                  <a:pt x="1632" y="618"/>
                  <a:pt x="1612" y="656"/>
                  <a:pt x="1594" y="682"/>
                </a:cubicBezTo>
                <a:cubicBezTo>
                  <a:pt x="1569" y="718"/>
                  <a:pt x="1544" y="754"/>
                  <a:pt x="1524" y="792"/>
                </a:cubicBezTo>
                <a:cubicBezTo>
                  <a:pt x="1516" y="808"/>
                  <a:pt x="1514" y="811"/>
                  <a:pt x="1513" y="822"/>
                </a:cubicBezTo>
                <a:moveTo>
                  <a:pt x="1913" y="309"/>
                </a:moveTo>
                <a:cubicBezTo>
                  <a:pt x="1947" y="281"/>
                  <a:pt x="1981" y="257"/>
                  <a:pt x="2026" y="250"/>
                </a:cubicBezTo>
                <a:cubicBezTo>
                  <a:pt x="2061" y="245"/>
                  <a:pt x="2116" y="241"/>
                  <a:pt x="2147" y="260"/>
                </a:cubicBezTo>
                <a:cubicBezTo>
                  <a:pt x="2182" y="281"/>
                  <a:pt x="2187" y="339"/>
                  <a:pt x="2168" y="371"/>
                </a:cubicBezTo>
                <a:cubicBezTo>
                  <a:pt x="2136" y="427"/>
                  <a:pt x="2068" y="463"/>
                  <a:pt x="2021" y="505"/>
                </a:cubicBezTo>
                <a:cubicBezTo>
                  <a:pt x="2000" y="524"/>
                  <a:pt x="1966" y="551"/>
                  <a:pt x="1965" y="581"/>
                </a:cubicBezTo>
                <a:cubicBezTo>
                  <a:pt x="1965" y="589"/>
                  <a:pt x="1965" y="592"/>
                  <a:pt x="1967" y="597"/>
                </a:cubicBezTo>
                <a:cubicBezTo>
                  <a:pt x="2009" y="604"/>
                  <a:pt x="2061" y="611"/>
                  <a:pt x="2103" y="600"/>
                </a:cubicBezTo>
                <a:cubicBezTo>
                  <a:pt x="2138" y="591"/>
                  <a:pt x="2175" y="567"/>
                  <a:pt x="2203" y="545"/>
                </a:cubicBezTo>
                <a:cubicBezTo>
                  <a:pt x="2218" y="533"/>
                  <a:pt x="2227" y="522"/>
                  <a:pt x="2237" y="506"/>
                </a:cubicBezTo>
                <a:moveTo>
                  <a:pt x="2419" y="481"/>
                </a:moveTo>
                <a:cubicBezTo>
                  <a:pt x="2419" y="540"/>
                  <a:pt x="2400" y="573"/>
                  <a:pt x="2363" y="621"/>
                </a:cubicBezTo>
                <a:cubicBezTo>
                  <a:pt x="2309" y="691"/>
                  <a:pt x="2238" y="746"/>
                  <a:pt x="2186" y="816"/>
                </a:cubicBezTo>
                <a:cubicBezTo>
                  <a:pt x="2177" y="830"/>
                  <a:pt x="2174" y="833"/>
                  <a:pt x="2171" y="843"/>
                </a:cubicBezTo>
                <a:moveTo>
                  <a:pt x="2572" y="261"/>
                </a:moveTo>
                <a:cubicBezTo>
                  <a:pt x="2576" y="252"/>
                  <a:pt x="2572" y="244"/>
                  <a:pt x="2589" y="250"/>
                </a:cubicBezTo>
                <a:cubicBezTo>
                  <a:pt x="2607" y="256"/>
                  <a:pt x="2626" y="296"/>
                  <a:pt x="2635" y="312"/>
                </a:cubicBezTo>
                <a:cubicBezTo>
                  <a:pt x="2648" y="335"/>
                  <a:pt x="2649" y="352"/>
                  <a:pt x="2649" y="378"/>
                </a:cubicBezTo>
                <a:cubicBezTo>
                  <a:pt x="2649" y="399"/>
                  <a:pt x="2631" y="404"/>
                  <a:pt x="2626" y="421"/>
                </a:cubicBezTo>
                <a:cubicBezTo>
                  <a:pt x="2623" y="431"/>
                  <a:pt x="2626" y="444"/>
                  <a:pt x="2633" y="451"/>
                </a:cubicBezTo>
                <a:cubicBezTo>
                  <a:pt x="2658" y="477"/>
                  <a:pt x="2682" y="489"/>
                  <a:pt x="2687" y="530"/>
                </a:cubicBezTo>
                <a:cubicBezTo>
                  <a:pt x="2693" y="580"/>
                  <a:pt x="2688" y="622"/>
                  <a:pt x="2647" y="656"/>
                </a:cubicBezTo>
                <a:cubicBezTo>
                  <a:pt x="2612" y="685"/>
                  <a:pt x="2561" y="698"/>
                  <a:pt x="2516" y="700"/>
                </a:cubicBezTo>
                <a:cubicBezTo>
                  <a:pt x="2514" y="700"/>
                  <a:pt x="2513" y="700"/>
                  <a:pt x="2511" y="700"/>
                </a:cubicBezTo>
                <a:moveTo>
                  <a:pt x="2946" y="659"/>
                </a:moveTo>
                <a:cubicBezTo>
                  <a:pt x="2918" y="695"/>
                  <a:pt x="2907" y="733"/>
                  <a:pt x="2885" y="773"/>
                </a:cubicBezTo>
                <a:cubicBezTo>
                  <a:pt x="2866" y="806"/>
                  <a:pt x="2842" y="835"/>
                  <a:pt x="2820" y="867"/>
                </a:cubicBezTo>
                <a:cubicBezTo>
                  <a:pt x="2816" y="874"/>
                  <a:pt x="2817" y="877"/>
                  <a:pt x="2814" y="877"/>
                </a:cubicBezTo>
                <a:moveTo>
                  <a:pt x="3140" y="158"/>
                </a:moveTo>
                <a:cubicBezTo>
                  <a:pt x="3140" y="249"/>
                  <a:pt x="3122" y="357"/>
                  <a:pt x="3143" y="445"/>
                </a:cubicBezTo>
                <a:cubicBezTo>
                  <a:pt x="3153" y="487"/>
                  <a:pt x="3179" y="503"/>
                  <a:pt x="3220" y="506"/>
                </a:cubicBezTo>
                <a:cubicBezTo>
                  <a:pt x="3262" y="509"/>
                  <a:pt x="3297" y="504"/>
                  <a:pt x="3336" y="490"/>
                </a:cubicBezTo>
                <a:cubicBezTo>
                  <a:pt x="3352" y="484"/>
                  <a:pt x="3355" y="482"/>
                  <a:pt x="3365" y="481"/>
                </a:cubicBezTo>
                <a:cubicBezTo>
                  <a:pt x="3353" y="518"/>
                  <a:pt x="3338" y="535"/>
                  <a:pt x="3314" y="567"/>
                </a:cubicBezTo>
                <a:cubicBezTo>
                  <a:pt x="3292" y="597"/>
                  <a:pt x="3289" y="611"/>
                  <a:pt x="3286" y="646"/>
                </a:cubicBezTo>
                <a:moveTo>
                  <a:pt x="3526" y="697"/>
                </a:moveTo>
                <a:cubicBezTo>
                  <a:pt x="3521" y="729"/>
                  <a:pt x="3503" y="751"/>
                  <a:pt x="3483" y="778"/>
                </a:cubicBezTo>
                <a:cubicBezTo>
                  <a:pt x="3469" y="797"/>
                  <a:pt x="3454" y="815"/>
                  <a:pt x="3438" y="833"/>
                </a:cubicBezTo>
                <a:moveTo>
                  <a:pt x="4009" y="201"/>
                </a:moveTo>
                <a:cubicBezTo>
                  <a:pt x="4017" y="187"/>
                  <a:pt x="4022" y="177"/>
                  <a:pt x="4030" y="165"/>
                </a:cubicBezTo>
                <a:cubicBezTo>
                  <a:pt x="3985" y="195"/>
                  <a:pt x="3944" y="228"/>
                  <a:pt x="3914" y="274"/>
                </a:cubicBezTo>
                <a:cubicBezTo>
                  <a:pt x="3890" y="310"/>
                  <a:pt x="3883" y="368"/>
                  <a:pt x="3892" y="410"/>
                </a:cubicBezTo>
                <a:cubicBezTo>
                  <a:pt x="3906" y="473"/>
                  <a:pt x="3951" y="516"/>
                  <a:pt x="3953" y="583"/>
                </a:cubicBezTo>
                <a:cubicBezTo>
                  <a:pt x="3954" y="626"/>
                  <a:pt x="3925" y="625"/>
                  <a:pt x="3888" y="627"/>
                </a:cubicBezTo>
                <a:cubicBezTo>
                  <a:pt x="3836" y="630"/>
                  <a:pt x="3806" y="625"/>
                  <a:pt x="3762" y="600"/>
                </a:cubicBezTo>
                <a:moveTo>
                  <a:pt x="4044" y="133"/>
                </a:moveTo>
                <a:cubicBezTo>
                  <a:pt x="4086" y="123"/>
                  <a:pt x="4123" y="120"/>
                  <a:pt x="4167" y="120"/>
                </a:cubicBezTo>
                <a:cubicBezTo>
                  <a:pt x="4192" y="120"/>
                  <a:pt x="4199" y="120"/>
                  <a:pt x="4220" y="129"/>
                </a:cubicBezTo>
                <a:moveTo>
                  <a:pt x="4242" y="455"/>
                </a:moveTo>
                <a:cubicBezTo>
                  <a:pt x="4219" y="512"/>
                  <a:pt x="4198" y="570"/>
                  <a:pt x="4157" y="618"/>
                </a:cubicBezTo>
                <a:cubicBezTo>
                  <a:pt x="4131" y="649"/>
                  <a:pt x="4096" y="668"/>
                  <a:pt x="4066" y="694"/>
                </a:cubicBezTo>
                <a:cubicBezTo>
                  <a:pt x="4065" y="695"/>
                  <a:pt x="4065" y="696"/>
                  <a:pt x="4064" y="697"/>
                </a:cubicBezTo>
                <a:moveTo>
                  <a:pt x="5033" y="92"/>
                </a:moveTo>
                <a:cubicBezTo>
                  <a:pt x="5047" y="77"/>
                  <a:pt x="5050" y="74"/>
                  <a:pt x="5058" y="65"/>
                </a:cubicBezTo>
                <a:cubicBezTo>
                  <a:pt x="5023" y="65"/>
                  <a:pt x="4978" y="83"/>
                  <a:pt x="4937" y="103"/>
                </a:cubicBezTo>
                <a:cubicBezTo>
                  <a:pt x="4859" y="140"/>
                  <a:pt x="4763" y="185"/>
                  <a:pt x="4715" y="261"/>
                </a:cubicBezTo>
                <a:cubicBezTo>
                  <a:pt x="4699" y="286"/>
                  <a:pt x="4687" y="349"/>
                  <a:pt x="4697" y="379"/>
                </a:cubicBezTo>
                <a:cubicBezTo>
                  <a:pt x="4709" y="415"/>
                  <a:pt x="4763" y="412"/>
                  <a:pt x="4791" y="413"/>
                </a:cubicBezTo>
                <a:cubicBezTo>
                  <a:pt x="4821" y="414"/>
                  <a:pt x="4850" y="417"/>
                  <a:pt x="4876" y="401"/>
                </a:cubicBezTo>
                <a:cubicBezTo>
                  <a:pt x="4876" y="399"/>
                  <a:pt x="4876" y="396"/>
                  <a:pt x="4876" y="394"/>
                </a:cubicBezTo>
                <a:cubicBezTo>
                  <a:pt x="4848" y="393"/>
                  <a:pt x="4809" y="388"/>
                  <a:pt x="4780" y="393"/>
                </a:cubicBezTo>
                <a:cubicBezTo>
                  <a:pt x="4777" y="394"/>
                  <a:pt x="4680" y="428"/>
                  <a:pt x="4683" y="431"/>
                </a:cubicBezTo>
                <a:cubicBezTo>
                  <a:pt x="4697" y="445"/>
                  <a:pt x="4606" y="414"/>
                  <a:pt x="4703" y="435"/>
                </a:cubicBezTo>
                <a:moveTo>
                  <a:pt x="5331" y="59"/>
                </a:moveTo>
                <a:cubicBezTo>
                  <a:pt x="5371" y="35"/>
                  <a:pt x="5407" y="20"/>
                  <a:pt x="5455" y="17"/>
                </a:cubicBezTo>
                <a:cubicBezTo>
                  <a:pt x="5491" y="15"/>
                  <a:pt x="5586" y="0"/>
                  <a:pt x="5613" y="31"/>
                </a:cubicBezTo>
                <a:cubicBezTo>
                  <a:pt x="5636" y="58"/>
                  <a:pt x="5628" y="90"/>
                  <a:pt x="5604" y="114"/>
                </a:cubicBezTo>
                <a:cubicBezTo>
                  <a:pt x="5548" y="168"/>
                  <a:pt x="5466" y="192"/>
                  <a:pt x="5412" y="250"/>
                </a:cubicBezTo>
                <a:cubicBezTo>
                  <a:pt x="5395" y="268"/>
                  <a:pt x="5386" y="296"/>
                  <a:pt x="5404" y="315"/>
                </a:cubicBezTo>
                <a:cubicBezTo>
                  <a:pt x="5421" y="334"/>
                  <a:pt x="5492" y="329"/>
                  <a:pt x="5515" y="329"/>
                </a:cubicBezTo>
                <a:cubicBezTo>
                  <a:pt x="5527" y="329"/>
                  <a:pt x="5538" y="329"/>
                  <a:pt x="5550" y="329"/>
                </a:cubicBezTo>
                <a:cubicBezTo>
                  <a:pt x="5516" y="339"/>
                  <a:pt x="5484" y="354"/>
                  <a:pt x="5459" y="380"/>
                </a:cubicBezTo>
                <a:cubicBezTo>
                  <a:pt x="5410" y="432"/>
                  <a:pt x="5415" y="508"/>
                  <a:pt x="5418" y="573"/>
                </a:cubicBezTo>
                <a:cubicBezTo>
                  <a:pt x="5421" y="636"/>
                  <a:pt x="5443" y="691"/>
                  <a:pt x="5455" y="752"/>
                </a:cubicBezTo>
                <a:cubicBezTo>
                  <a:pt x="5458" y="769"/>
                  <a:pt x="5464" y="799"/>
                  <a:pt x="5452" y="813"/>
                </a:cubicBezTo>
                <a:cubicBezTo>
                  <a:pt x="5426" y="844"/>
                  <a:pt x="5272" y="824"/>
                  <a:pt x="5242" y="824"/>
                </a:cubicBezTo>
                <a:cubicBezTo>
                  <a:pt x="5213" y="824"/>
                  <a:pt x="5184" y="824"/>
                  <a:pt x="5155" y="824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Freeform 1"/>
          <p:cNvSpPr/>
          <p:nvPr/>
        </p:nvSpPr>
        <p:spPr>
          <a:xfrm>
            <a:off x="418680" y="382680"/>
            <a:ext cx="1055880" cy="344880"/>
          </a:xfrm>
          <a:custGeom>
            <a:avLst/>
            <a:gdLst/>
            <a:ahLst/>
            <a:rect l="0" t="0" r="r" b="b"/>
            <a:pathLst>
              <a:path w="2933" h="958">
                <a:moveTo>
                  <a:pt x="486" y="296"/>
                </a:moveTo>
                <a:cubicBezTo>
                  <a:pt x="480" y="268"/>
                  <a:pt x="476" y="238"/>
                  <a:pt x="449" y="221"/>
                </a:cubicBezTo>
                <a:cubicBezTo>
                  <a:pt x="406" y="194"/>
                  <a:pt x="363" y="213"/>
                  <a:pt x="331" y="246"/>
                </a:cubicBezTo>
                <a:cubicBezTo>
                  <a:pt x="247" y="335"/>
                  <a:pt x="173" y="447"/>
                  <a:pt x="107" y="552"/>
                </a:cubicBezTo>
                <a:cubicBezTo>
                  <a:pt x="65" y="618"/>
                  <a:pt x="0" y="728"/>
                  <a:pt x="31" y="813"/>
                </a:cubicBezTo>
                <a:cubicBezTo>
                  <a:pt x="63" y="900"/>
                  <a:pt x="189" y="912"/>
                  <a:pt x="264" y="916"/>
                </a:cubicBezTo>
                <a:cubicBezTo>
                  <a:pt x="393" y="923"/>
                  <a:pt x="511" y="896"/>
                  <a:pt x="622" y="829"/>
                </a:cubicBezTo>
                <a:cubicBezTo>
                  <a:pt x="709" y="776"/>
                  <a:pt x="751" y="717"/>
                  <a:pt x="757" y="617"/>
                </a:cubicBezTo>
                <a:cubicBezTo>
                  <a:pt x="762" y="530"/>
                  <a:pt x="708" y="462"/>
                  <a:pt x="652" y="399"/>
                </a:cubicBezTo>
                <a:cubicBezTo>
                  <a:pt x="650" y="397"/>
                  <a:pt x="562" y="304"/>
                  <a:pt x="551" y="320"/>
                </a:cubicBezTo>
                <a:cubicBezTo>
                  <a:pt x="535" y="342"/>
                  <a:pt x="563" y="386"/>
                  <a:pt x="570" y="403"/>
                </a:cubicBezTo>
                <a:moveTo>
                  <a:pt x="1491" y="587"/>
                </a:moveTo>
                <a:cubicBezTo>
                  <a:pt x="1475" y="546"/>
                  <a:pt x="1476" y="539"/>
                  <a:pt x="1423" y="531"/>
                </a:cubicBezTo>
                <a:cubicBezTo>
                  <a:pt x="1335" y="519"/>
                  <a:pt x="1260" y="542"/>
                  <a:pt x="1183" y="584"/>
                </a:cubicBezTo>
                <a:cubicBezTo>
                  <a:pt x="1114" y="622"/>
                  <a:pt x="1037" y="672"/>
                  <a:pt x="993" y="740"/>
                </a:cubicBezTo>
                <a:cubicBezTo>
                  <a:pt x="973" y="771"/>
                  <a:pt x="981" y="789"/>
                  <a:pt x="979" y="822"/>
                </a:cubicBezTo>
                <a:cubicBezTo>
                  <a:pt x="1054" y="835"/>
                  <a:pt x="1113" y="831"/>
                  <a:pt x="1183" y="798"/>
                </a:cubicBezTo>
                <a:cubicBezTo>
                  <a:pt x="1282" y="752"/>
                  <a:pt x="1382" y="675"/>
                  <a:pt x="1442" y="583"/>
                </a:cubicBezTo>
                <a:cubicBezTo>
                  <a:pt x="1501" y="490"/>
                  <a:pt x="1502" y="389"/>
                  <a:pt x="1503" y="282"/>
                </a:cubicBezTo>
                <a:cubicBezTo>
                  <a:pt x="1504" y="203"/>
                  <a:pt x="1498" y="126"/>
                  <a:pt x="1495" y="48"/>
                </a:cubicBezTo>
                <a:cubicBezTo>
                  <a:pt x="1495" y="22"/>
                  <a:pt x="1495" y="16"/>
                  <a:pt x="1495" y="0"/>
                </a:cubicBezTo>
                <a:cubicBezTo>
                  <a:pt x="1490" y="88"/>
                  <a:pt x="1473" y="175"/>
                  <a:pt x="1460" y="262"/>
                </a:cubicBezTo>
                <a:cubicBezTo>
                  <a:pt x="1446" y="352"/>
                  <a:pt x="1411" y="487"/>
                  <a:pt x="1454" y="575"/>
                </a:cubicBezTo>
                <a:cubicBezTo>
                  <a:pt x="1484" y="613"/>
                  <a:pt x="1494" y="625"/>
                  <a:pt x="1524" y="640"/>
                </a:cubicBezTo>
                <a:moveTo>
                  <a:pt x="1972" y="531"/>
                </a:moveTo>
                <a:cubicBezTo>
                  <a:pt x="2001" y="497"/>
                  <a:pt x="2035" y="462"/>
                  <a:pt x="2046" y="417"/>
                </a:cubicBezTo>
                <a:cubicBezTo>
                  <a:pt x="2046" y="410"/>
                  <a:pt x="2046" y="410"/>
                  <a:pt x="2046" y="406"/>
                </a:cubicBezTo>
                <a:cubicBezTo>
                  <a:pt x="2008" y="434"/>
                  <a:pt x="1980" y="464"/>
                  <a:pt x="1948" y="504"/>
                </a:cubicBezTo>
                <a:cubicBezTo>
                  <a:pt x="1904" y="557"/>
                  <a:pt x="1855" y="614"/>
                  <a:pt x="1836" y="682"/>
                </a:cubicBezTo>
                <a:cubicBezTo>
                  <a:pt x="1827" y="715"/>
                  <a:pt x="1831" y="721"/>
                  <a:pt x="1850" y="740"/>
                </a:cubicBezTo>
                <a:cubicBezTo>
                  <a:pt x="1920" y="740"/>
                  <a:pt x="1955" y="728"/>
                  <a:pt x="2010" y="680"/>
                </a:cubicBezTo>
                <a:cubicBezTo>
                  <a:pt x="2098" y="604"/>
                  <a:pt x="2113" y="515"/>
                  <a:pt x="2112" y="402"/>
                </a:cubicBezTo>
                <a:cubicBezTo>
                  <a:pt x="2111" y="313"/>
                  <a:pt x="2079" y="238"/>
                  <a:pt x="2051" y="155"/>
                </a:cubicBezTo>
                <a:cubicBezTo>
                  <a:pt x="2040" y="122"/>
                  <a:pt x="2030" y="88"/>
                  <a:pt x="2018" y="56"/>
                </a:cubicBezTo>
                <a:cubicBezTo>
                  <a:pt x="2016" y="149"/>
                  <a:pt x="2005" y="241"/>
                  <a:pt x="2002" y="334"/>
                </a:cubicBezTo>
                <a:cubicBezTo>
                  <a:pt x="1998" y="447"/>
                  <a:pt x="1990" y="555"/>
                  <a:pt x="2060" y="651"/>
                </a:cubicBezTo>
                <a:cubicBezTo>
                  <a:pt x="2120" y="735"/>
                  <a:pt x="2195" y="745"/>
                  <a:pt x="2290" y="754"/>
                </a:cubicBezTo>
                <a:moveTo>
                  <a:pt x="2571" y="613"/>
                </a:moveTo>
                <a:cubicBezTo>
                  <a:pt x="2617" y="536"/>
                  <a:pt x="2636" y="464"/>
                  <a:pt x="2647" y="374"/>
                </a:cubicBezTo>
                <a:cubicBezTo>
                  <a:pt x="2650" y="352"/>
                  <a:pt x="2649" y="331"/>
                  <a:pt x="2650" y="309"/>
                </a:cubicBezTo>
                <a:cubicBezTo>
                  <a:pt x="2622" y="367"/>
                  <a:pt x="2604" y="417"/>
                  <a:pt x="2601" y="484"/>
                </a:cubicBezTo>
                <a:cubicBezTo>
                  <a:pt x="2596" y="581"/>
                  <a:pt x="2667" y="624"/>
                  <a:pt x="2742" y="673"/>
                </a:cubicBezTo>
                <a:cubicBezTo>
                  <a:pt x="2796" y="709"/>
                  <a:pt x="2893" y="740"/>
                  <a:pt x="2914" y="809"/>
                </a:cubicBezTo>
                <a:cubicBezTo>
                  <a:pt x="2932" y="870"/>
                  <a:pt x="2783" y="902"/>
                  <a:pt x="2750" y="911"/>
                </a:cubicBezTo>
                <a:cubicBezTo>
                  <a:pt x="2687" y="928"/>
                  <a:pt x="2622" y="939"/>
                  <a:pt x="2559" y="95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28" name="Freeform 2"/>
          <p:cNvSpPr/>
          <p:nvPr/>
        </p:nvSpPr>
        <p:spPr>
          <a:xfrm>
            <a:off x="1838160" y="419040"/>
            <a:ext cx="370080" cy="260640"/>
          </a:xfrm>
          <a:custGeom>
            <a:avLst/>
            <a:gdLst/>
            <a:ahLst/>
            <a:rect l="0" t="0" r="r" b="b"/>
            <a:pathLst>
              <a:path w="1028" h="724">
                <a:moveTo>
                  <a:pt x="66" y="445"/>
                </a:moveTo>
                <a:cubicBezTo>
                  <a:pt x="78" y="418"/>
                  <a:pt x="83" y="398"/>
                  <a:pt x="84" y="368"/>
                </a:cubicBezTo>
                <a:cubicBezTo>
                  <a:pt x="84" y="363"/>
                  <a:pt x="84" y="363"/>
                  <a:pt x="84" y="358"/>
                </a:cubicBezTo>
                <a:cubicBezTo>
                  <a:pt x="82" y="404"/>
                  <a:pt x="68" y="441"/>
                  <a:pt x="55" y="483"/>
                </a:cubicBezTo>
                <a:cubicBezTo>
                  <a:pt x="38" y="538"/>
                  <a:pt x="22" y="590"/>
                  <a:pt x="10" y="646"/>
                </a:cubicBezTo>
                <a:cubicBezTo>
                  <a:pt x="6" y="665"/>
                  <a:pt x="1" y="681"/>
                  <a:pt x="0" y="700"/>
                </a:cubicBezTo>
                <a:moveTo>
                  <a:pt x="21" y="55"/>
                </a:moveTo>
                <a:cubicBezTo>
                  <a:pt x="17" y="31"/>
                  <a:pt x="15" y="22"/>
                  <a:pt x="15" y="0"/>
                </a:cubicBezTo>
                <a:cubicBezTo>
                  <a:pt x="32" y="28"/>
                  <a:pt x="39" y="40"/>
                  <a:pt x="52" y="60"/>
                </a:cubicBezTo>
                <a:moveTo>
                  <a:pt x="456" y="334"/>
                </a:moveTo>
                <a:cubicBezTo>
                  <a:pt x="471" y="372"/>
                  <a:pt x="487" y="407"/>
                  <a:pt x="497" y="445"/>
                </a:cubicBezTo>
                <a:cubicBezTo>
                  <a:pt x="506" y="480"/>
                  <a:pt x="508" y="523"/>
                  <a:pt x="531" y="554"/>
                </a:cubicBezTo>
                <a:cubicBezTo>
                  <a:pt x="534" y="556"/>
                  <a:pt x="537" y="559"/>
                  <a:pt x="540" y="561"/>
                </a:cubicBezTo>
                <a:cubicBezTo>
                  <a:pt x="579" y="553"/>
                  <a:pt x="581" y="545"/>
                  <a:pt x="610" y="510"/>
                </a:cubicBezTo>
                <a:cubicBezTo>
                  <a:pt x="651" y="460"/>
                  <a:pt x="687" y="404"/>
                  <a:pt x="737" y="360"/>
                </a:cubicBezTo>
                <a:cubicBezTo>
                  <a:pt x="793" y="312"/>
                  <a:pt x="856" y="310"/>
                  <a:pt x="903" y="372"/>
                </a:cubicBezTo>
                <a:cubicBezTo>
                  <a:pt x="952" y="434"/>
                  <a:pt x="965" y="512"/>
                  <a:pt x="983" y="587"/>
                </a:cubicBezTo>
                <a:cubicBezTo>
                  <a:pt x="995" y="635"/>
                  <a:pt x="1008" y="678"/>
                  <a:pt x="1027" y="72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29" name="Freeform 3"/>
          <p:cNvSpPr/>
          <p:nvPr/>
        </p:nvSpPr>
        <p:spPr>
          <a:xfrm>
            <a:off x="2513160" y="359640"/>
            <a:ext cx="1109880" cy="383400"/>
          </a:xfrm>
          <a:custGeom>
            <a:avLst/>
            <a:gdLst/>
            <a:ahLst/>
            <a:rect l="0" t="0" r="r" b="b"/>
            <a:pathLst>
              <a:path w="3083" h="1065">
                <a:moveTo>
                  <a:pt x="709" y="230"/>
                </a:moveTo>
                <a:cubicBezTo>
                  <a:pt x="709" y="187"/>
                  <a:pt x="725" y="102"/>
                  <a:pt x="705" y="63"/>
                </a:cubicBezTo>
                <a:cubicBezTo>
                  <a:pt x="691" y="36"/>
                  <a:pt x="657" y="20"/>
                  <a:pt x="630" y="13"/>
                </a:cubicBezTo>
                <a:cubicBezTo>
                  <a:pt x="578" y="0"/>
                  <a:pt x="517" y="6"/>
                  <a:pt x="473" y="35"/>
                </a:cubicBezTo>
                <a:cubicBezTo>
                  <a:pt x="396" y="85"/>
                  <a:pt x="352" y="178"/>
                  <a:pt x="331" y="264"/>
                </a:cubicBezTo>
                <a:cubicBezTo>
                  <a:pt x="307" y="360"/>
                  <a:pt x="311" y="469"/>
                  <a:pt x="340" y="564"/>
                </a:cubicBezTo>
                <a:cubicBezTo>
                  <a:pt x="371" y="667"/>
                  <a:pt x="449" y="804"/>
                  <a:pt x="406" y="916"/>
                </a:cubicBezTo>
                <a:cubicBezTo>
                  <a:pt x="382" y="978"/>
                  <a:pt x="307" y="1021"/>
                  <a:pt x="248" y="1043"/>
                </a:cubicBezTo>
                <a:cubicBezTo>
                  <a:pt x="198" y="1056"/>
                  <a:pt x="182" y="1060"/>
                  <a:pt x="148" y="1064"/>
                </a:cubicBezTo>
                <a:moveTo>
                  <a:pt x="0" y="760"/>
                </a:moveTo>
                <a:cubicBezTo>
                  <a:pt x="146" y="701"/>
                  <a:pt x="286" y="678"/>
                  <a:pt x="444" y="674"/>
                </a:cubicBezTo>
                <a:cubicBezTo>
                  <a:pt x="558" y="671"/>
                  <a:pt x="674" y="674"/>
                  <a:pt x="790" y="674"/>
                </a:cubicBezTo>
                <a:moveTo>
                  <a:pt x="1083" y="485"/>
                </a:moveTo>
                <a:cubicBezTo>
                  <a:pt x="1002" y="489"/>
                  <a:pt x="958" y="511"/>
                  <a:pt x="897" y="568"/>
                </a:cubicBezTo>
                <a:cubicBezTo>
                  <a:pt x="847" y="614"/>
                  <a:pt x="804" y="665"/>
                  <a:pt x="807" y="736"/>
                </a:cubicBezTo>
                <a:cubicBezTo>
                  <a:pt x="809" y="788"/>
                  <a:pt x="913" y="778"/>
                  <a:pt x="946" y="773"/>
                </a:cubicBezTo>
                <a:cubicBezTo>
                  <a:pt x="1028" y="762"/>
                  <a:pt x="1119" y="725"/>
                  <a:pt x="1177" y="665"/>
                </a:cubicBezTo>
                <a:cubicBezTo>
                  <a:pt x="1216" y="625"/>
                  <a:pt x="1213" y="579"/>
                  <a:pt x="1213" y="527"/>
                </a:cubicBezTo>
                <a:cubicBezTo>
                  <a:pt x="1213" y="513"/>
                  <a:pt x="1215" y="509"/>
                  <a:pt x="1207" y="504"/>
                </a:cubicBezTo>
                <a:cubicBezTo>
                  <a:pt x="1187" y="531"/>
                  <a:pt x="1174" y="562"/>
                  <a:pt x="1168" y="601"/>
                </a:cubicBezTo>
                <a:cubicBezTo>
                  <a:pt x="1160" y="649"/>
                  <a:pt x="1148" y="718"/>
                  <a:pt x="1189" y="754"/>
                </a:cubicBezTo>
                <a:cubicBezTo>
                  <a:pt x="1216" y="778"/>
                  <a:pt x="1249" y="774"/>
                  <a:pt x="1282" y="775"/>
                </a:cubicBezTo>
                <a:moveTo>
                  <a:pt x="1325" y="468"/>
                </a:moveTo>
                <a:cubicBezTo>
                  <a:pt x="1320" y="436"/>
                  <a:pt x="1322" y="448"/>
                  <a:pt x="1320" y="423"/>
                </a:cubicBezTo>
                <a:cubicBezTo>
                  <a:pt x="1359" y="459"/>
                  <a:pt x="1385" y="494"/>
                  <a:pt x="1411" y="548"/>
                </a:cubicBezTo>
                <a:cubicBezTo>
                  <a:pt x="1439" y="607"/>
                  <a:pt x="1458" y="676"/>
                  <a:pt x="1508" y="721"/>
                </a:cubicBezTo>
                <a:cubicBezTo>
                  <a:pt x="1530" y="741"/>
                  <a:pt x="1565" y="751"/>
                  <a:pt x="1580" y="721"/>
                </a:cubicBezTo>
                <a:cubicBezTo>
                  <a:pt x="1606" y="668"/>
                  <a:pt x="1611" y="598"/>
                  <a:pt x="1618" y="541"/>
                </a:cubicBezTo>
                <a:cubicBezTo>
                  <a:pt x="1625" y="477"/>
                  <a:pt x="1624" y="413"/>
                  <a:pt x="1632" y="349"/>
                </a:cubicBezTo>
                <a:cubicBezTo>
                  <a:pt x="1637" y="308"/>
                  <a:pt x="1642" y="302"/>
                  <a:pt x="1679" y="301"/>
                </a:cubicBezTo>
                <a:moveTo>
                  <a:pt x="2002" y="348"/>
                </a:moveTo>
                <a:cubicBezTo>
                  <a:pt x="1978" y="372"/>
                  <a:pt x="1949" y="404"/>
                  <a:pt x="1927" y="433"/>
                </a:cubicBezTo>
                <a:cubicBezTo>
                  <a:pt x="1887" y="486"/>
                  <a:pt x="1864" y="535"/>
                  <a:pt x="1861" y="601"/>
                </a:cubicBezTo>
                <a:cubicBezTo>
                  <a:pt x="1858" y="660"/>
                  <a:pt x="1918" y="656"/>
                  <a:pt x="1963" y="657"/>
                </a:cubicBezTo>
                <a:cubicBezTo>
                  <a:pt x="2026" y="659"/>
                  <a:pt x="2086" y="649"/>
                  <a:pt x="2129" y="598"/>
                </a:cubicBezTo>
                <a:cubicBezTo>
                  <a:pt x="2160" y="562"/>
                  <a:pt x="2160" y="495"/>
                  <a:pt x="2138" y="454"/>
                </a:cubicBezTo>
                <a:cubicBezTo>
                  <a:pt x="2113" y="409"/>
                  <a:pt x="2060" y="363"/>
                  <a:pt x="2010" y="349"/>
                </a:cubicBezTo>
                <a:cubicBezTo>
                  <a:pt x="1974" y="339"/>
                  <a:pt x="1950" y="344"/>
                  <a:pt x="1946" y="382"/>
                </a:cubicBezTo>
                <a:cubicBezTo>
                  <a:pt x="1946" y="391"/>
                  <a:pt x="1946" y="401"/>
                  <a:pt x="1946" y="410"/>
                </a:cubicBezTo>
                <a:moveTo>
                  <a:pt x="2233" y="546"/>
                </a:moveTo>
                <a:cubicBezTo>
                  <a:pt x="2243" y="540"/>
                  <a:pt x="2252" y="537"/>
                  <a:pt x="2265" y="526"/>
                </a:cubicBezTo>
                <a:cubicBezTo>
                  <a:pt x="2291" y="504"/>
                  <a:pt x="2319" y="479"/>
                  <a:pt x="2339" y="450"/>
                </a:cubicBezTo>
                <a:cubicBezTo>
                  <a:pt x="2371" y="403"/>
                  <a:pt x="2372" y="330"/>
                  <a:pt x="2365" y="275"/>
                </a:cubicBezTo>
                <a:cubicBezTo>
                  <a:pt x="2360" y="234"/>
                  <a:pt x="2338" y="202"/>
                  <a:pt x="2313" y="168"/>
                </a:cubicBezTo>
                <a:cubicBezTo>
                  <a:pt x="2310" y="165"/>
                  <a:pt x="2307" y="162"/>
                  <a:pt x="2304" y="159"/>
                </a:cubicBezTo>
                <a:cubicBezTo>
                  <a:pt x="2308" y="168"/>
                  <a:pt x="2343" y="204"/>
                  <a:pt x="2365" y="221"/>
                </a:cubicBezTo>
                <a:cubicBezTo>
                  <a:pt x="2422" y="266"/>
                  <a:pt x="2482" y="304"/>
                  <a:pt x="2542" y="345"/>
                </a:cubicBezTo>
                <a:cubicBezTo>
                  <a:pt x="2587" y="376"/>
                  <a:pt x="2631" y="407"/>
                  <a:pt x="2660" y="455"/>
                </a:cubicBezTo>
                <a:cubicBezTo>
                  <a:pt x="2683" y="493"/>
                  <a:pt x="2684" y="544"/>
                  <a:pt x="2714" y="576"/>
                </a:cubicBezTo>
                <a:cubicBezTo>
                  <a:pt x="2747" y="611"/>
                  <a:pt x="2814" y="606"/>
                  <a:pt x="2858" y="609"/>
                </a:cubicBezTo>
                <a:cubicBezTo>
                  <a:pt x="2933" y="613"/>
                  <a:pt x="3007" y="614"/>
                  <a:pt x="3082" y="61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30" name="Freeform 4"/>
          <p:cNvSpPr/>
          <p:nvPr/>
        </p:nvSpPr>
        <p:spPr>
          <a:xfrm>
            <a:off x="2774520" y="2514240"/>
            <a:ext cx="69120" cy="27720"/>
          </a:xfrm>
          <a:custGeom>
            <a:avLst/>
            <a:gdLst/>
            <a:ahLst/>
            <a:rect l="0" t="0" r="r" b="b"/>
            <a:pathLst>
              <a:path w="192" h="77">
                <a:moveTo>
                  <a:pt x="9" y="70"/>
                </a:moveTo>
                <a:cubicBezTo>
                  <a:pt x="2" y="36"/>
                  <a:pt x="0" y="30"/>
                  <a:pt x="1" y="9"/>
                </a:cubicBezTo>
                <a:cubicBezTo>
                  <a:pt x="60" y="0"/>
                  <a:pt x="91" y="3"/>
                  <a:pt x="144" y="39"/>
                </a:cubicBezTo>
                <a:cubicBezTo>
                  <a:pt x="159" y="51"/>
                  <a:pt x="175" y="65"/>
                  <a:pt x="191" y="7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31" name="Freeform 5"/>
          <p:cNvSpPr/>
          <p:nvPr/>
        </p:nvSpPr>
        <p:spPr>
          <a:xfrm>
            <a:off x="480960" y="2633760"/>
            <a:ext cx="808920" cy="288360"/>
          </a:xfrm>
          <a:custGeom>
            <a:avLst/>
            <a:gdLst/>
            <a:ahLst/>
            <a:rect l="0" t="0" r="r" b="b"/>
            <a:pathLst>
              <a:path w="2247" h="801">
                <a:moveTo>
                  <a:pt x="228" y="464"/>
                </a:moveTo>
                <a:cubicBezTo>
                  <a:pt x="236" y="464"/>
                  <a:pt x="238" y="465"/>
                  <a:pt x="242" y="460"/>
                </a:cubicBezTo>
                <a:cubicBezTo>
                  <a:pt x="235" y="438"/>
                  <a:pt x="255" y="445"/>
                  <a:pt x="224" y="439"/>
                </a:cubicBezTo>
                <a:cubicBezTo>
                  <a:pt x="178" y="431"/>
                  <a:pt x="149" y="466"/>
                  <a:pt x="122" y="497"/>
                </a:cubicBezTo>
                <a:cubicBezTo>
                  <a:pt x="76" y="549"/>
                  <a:pt x="33" y="614"/>
                  <a:pt x="16" y="681"/>
                </a:cubicBezTo>
                <a:cubicBezTo>
                  <a:pt x="6" y="720"/>
                  <a:pt x="0" y="775"/>
                  <a:pt x="52" y="785"/>
                </a:cubicBezTo>
                <a:cubicBezTo>
                  <a:pt x="129" y="800"/>
                  <a:pt x="200" y="765"/>
                  <a:pt x="265" y="730"/>
                </a:cubicBezTo>
                <a:cubicBezTo>
                  <a:pt x="326" y="698"/>
                  <a:pt x="382" y="668"/>
                  <a:pt x="389" y="597"/>
                </a:cubicBezTo>
                <a:cubicBezTo>
                  <a:pt x="396" y="531"/>
                  <a:pt x="330" y="492"/>
                  <a:pt x="279" y="463"/>
                </a:cubicBezTo>
                <a:cubicBezTo>
                  <a:pt x="249" y="446"/>
                  <a:pt x="178" y="395"/>
                  <a:pt x="182" y="428"/>
                </a:cubicBezTo>
                <a:cubicBezTo>
                  <a:pt x="182" y="439"/>
                  <a:pt x="188" y="444"/>
                  <a:pt x="204" y="445"/>
                </a:cubicBezTo>
                <a:moveTo>
                  <a:pt x="1050" y="386"/>
                </a:moveTo>
                <a:cubicBezTo>
                  <a:pt x="1024" y="377"/>
                  <a:pt x="978" y="370"/>
                  <a:pt x="942" y="379"/>
                </a:cubicBezTo>
                <a:cubicBezTo>
                  <a:pt x="814" y="408"/>
                  <a:pt x="679" y="495"/>
                  <a:pt x="594" y="594"/>
                </a:cubicBezTo>
                <a:cubicBezTo>
                  <a:pt x="561" y="634"/>
                  <a:pt x="554" y="658"/>
                  <a:pt x="549" y="706"/>
                </a:cubicBezTo>
                <a:cubicBezTo>
                  <a:pt x="614" y="736"/>
                  <a:pt x="682" y="727"/>
                  <a:pt x="751" y="698"/>
                </a:cubicBezTo>
                <a:cubicBezTo>
                  <a:pt x="879" y="646"/>
                  <a:pt x="1025" y="552"/>
                  <a:pt x="1089" y="425"/>
                </a:cubicBezTo>
                <a:cubicBezTo>
                  <a:pt x="1128" y="348"/>
                  <a:pt x="1129" y="235"/>
                  <a:pt x="1110" y="150"/>
                </a:cubicBezTo>
                <a:cubicBezTo>
                  <a:pt x="1097" y="97"/>
                  <a:pt x="1065" y="42"/>
                  <a:pt x="1040" y="0"/>
                </a:cubicBezTo>
                <a:cubicBezTo>
                  <a:pt x="1023" y="80"/>
                  <a:pt x="1004" y="155"/>
                  <a:pt x="1000" y="238"/>
                </a:cubicBezTo>
                <a:cubicBezTo>
                  <a:pt x="994" y="367"/>
                  <a:pt x="1032" y="433"/>
                  <a:pt x="1148" y="491"/>
                </a:cubicBezTo>
                <a:cubicBezTo>
                  <a:pt x="1176" y="501"/>
                  <a:pt x="1203" y="512"/>
                  <a:pt x="1231" y="522"/>
                </a:cubicBezTo>
                <a:moveTo>
                  <a:pt x="1721" y="428"/>
                </a:moveTo>
                <a:cubicBezTo>
                  <a:pt x="1710" y="395"/>
                  <a:pt x="1716" y="391"/>
                  <a:pt x="1672" y="389"/>
                </a:cubicBezTo>
                <a:cubicBezTo>
                  <a:pt x="1605" y="386"/>
                  <a:pt x="1569" y="423"/>
                  <a:pt x="1534" y="476"/>
                </a:cubicBezTo>
                <a:cubicBezTo>
                  <a:pt x="1492" y="539"/>
                  <a:pt x="1485" y="598"/>
                  <a:pt x="1482" y="669"/>
                </a:cubicBezTo>
                <a:cubicBezTo>
                  <a:pt x="1535" y="678"/>
                  <a:pt x="1560" y="688"/>
                  <a:pt x="1612" y="655"/>
                </a:cubicBezTo>
                <a:cubicBezTo>
                  <a:pt x="1698" y="599"/>
                  <a:pt x="1754" y="518"/>
                  <a:pt x="1763" y="415"/>
                </a:cubicBezTo>
                <a:cubicBezTo>
                  <a:pt x="1771" y="323"/>
                  <a:pt x="1737" y="248"/>
                  <a:pt x="1702" y="163"/>
                </a:cubicBezTo>
                <a:cubicBezTo>
                  <a:pt x="1681" y="113"/>
                  <a:pt x="1658" y="63"/>
                  <a:pt x="1640" y="10"/>
                </a:cubicBezTo>
                <a:cubicBezTo>
                  <a:pt x="1640" y="8"/>
                  <a:pt x="1640" y="7"/>
                  <a:pt x="1640" y="5"/>
                </a:cubicBezTo>
                <a:cubicBezTo>
                  <a:pt x="1640" y="80"/>
                  <a:pt x="1648" y="154"/>
                  <a:pt x="1664" y="228"/>
                </a:cubicBezTo>
                <a:cubicBezTo>
                  <a:pt x="1683" y="322"/>
                  <a:pt x="1709" y="415"/>
                  <a:pt x="1775" y="488"/>
                </a:cubicBezTo>
                <a:cubicBezTo>
                  <a:pt x="1820" y="538"/>
                  <a:pt x="1879" y="558"/>
                  <a:pt x="1945" y="553"/>
                </a:cubicBezTo>
                <a:cubicBezTo>
                  <a:pt x="2007" y="548"/>
                  <a:pt x="2051" y="501"/>
                  <a:pt x="2079" y="449"/>
                </a:cubicBezTo>
                <a:cubicBezTo>
                  <a:pt x="2110" y="394"/>
                  <a:pt x="2110" y="332"/>
                  <a:pt x="2109" y="270"/>
                </a:cubicBezTo>
                <a:cubicBezTo>
                  <a:pt x="2108" y="227"/>
                  <a:pt x="2100" y="216"/>
                  <a:pt x="2064" y="203"/>
                </a:cubicBezTo>
                <a:cubicBezTo>
                  <a:pt x="2061" y="203"/>
                  <a:pt x="2057" y="203"/>
                  <a:pt x="2054" y="203"/>
                </a:cubicBezTo>
                <a:cubicBezTo>
                  <a:pt x="2031" y="261"/>
                  <a:pt x="2012" y="348"/>
                  <a:pt x="2036" y="408"/>
                </a:cubicBezTo>
                <a:cubicBezTo>
                  <a:pt x="2064" y="479"/>
                  <a:pt x="2142" y="521"/>
                  <a:pt x="2190" y="576"/>
                </a:cubicBezTo>
                <a:cubicBezTo>
                  <a:pt x="2217" y="607"/>
                  <a:pt x="2246" y="649"/>
                  <a:pt x="2224" y="689"/>
                </a:cubicBezTo>
                <a:cubicBezTo>
                  <a:pt x="2202" y="730"/>
                  <a:pt x="2111" y="732"/>
                  <a:pt x="2072" y="737"/>
                </a:cubicBezTo>
                <a:cubicBezTo>
                  <a:pt x="2071" y="737"/>
                  <a:pt x="2070" y="737"/>
                  <a:pt x="2069" y="73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32" name="Freeform 6"/>
          <p:cNvSpPr/>
          <p:nvPr/>
        </p:nvSpPr>
        <p:spPr>
          <a:xfrm>
            <a:off x="1538280" y="2628000"/>
            <a:ext cx="363960" cy="193320"/>
          </a:xfrm>
          <a:custGeom>
            <a:avLst/>
            <a:gdLst/>
            <a:ahLst/>
            <a:rect l="0" t="0" r="r" b="b"/>
            <a:pathLst>
              <a:path w="1011" h="537">
                <a:moveTo>
                  <a:pt x="106" y="250"/>
                </a:moveTo>
                <a:cubicBezTo>
                  <a:pt x="103" y="248"/>
                  <a:pt x="100" y="245"/>
                  <a:pt x="97" y="243"/>
                </a:cubicBezTo>
                <a:cubicBezTo>
                  <a:pt x="97" y="296"/>
                  <a:pt x="96" y="348"/>
                  <a:pt x="101" y="399"/>
                </a:cubicBezTo>
                <a:cubicBezTo>
                  <a:pt x="105" y="436"/>
                  <a:pt x="111" y="483"/>
                  <a:pt x="131" y="516"/>
                </a:cubicBezTo>
                <a:cubicBezTo>
                  <a:pt x="134" y="522"/>
                  <a:pt x="151" y="536"/>
                  <a:pt x="155" y="521"/>
                </a:cubicBezTo>
                <a:cubicBezTo>
                  <a:pt x="156" y="513"/>
                  <a:pt x="157" y="504"/>
                  <a:pt x="158" y="496"/>
                </a:cubicBezTo>
                <a:moveTo>
                  <a:pt x="3" y="43"/>
                </a:moveTo>
                <a:cubicBezTo>
                  <a:pt x="1" y="21"/>
                  <a:pt x="0" y="16"/>
                  <a:pt x="0" y="3"/>
                </a:cubicBezTo>
                <a:cubicBezTo>
                  <a:pt x="48" y="0"/>
                  <a:pt x="64" y="14"/>
                  <a:pt x="103" y="41"/>
                </a:cubicBezTo>
                <a:moveTo>
                  <a:pt x="430" y="153"/>
                </a:moveTo>
                <a:cubicBezTo>
                  <a:pt x="432" y="186"/>
                  <a:pt x="441" y="208"/>
                  <a:pt x="451" y="240"/>
                </a:cubicBezTo>
                <a:cubicBezTo>
                  <a:pt x="468" y="297"/>
                  <a:pt x="484" y="353"/>
                  <a:pt x="507" y="406"/>
                </a:cubicBezTo>
                <a:cubicBezTo>
                  <a:pt x="513" y="420"/>
                  <a:pt x="518" y="429"/>
                  <a:pt x="525" y="441"/>
                </a:cubicBezTo>
                <a:cubicBezTo>
                  <a:pt x="542" y="419"/>
                  <a:pt x="549" y="396"/>
                  <a:pt x="562" y="369"/>
                </a:cubicBezTo>
                <a:cubicBezTo>
                  <a:pt x="585" y="322"/>
                  <a:pt x="608" y="268"/>
                  <a:pt x="652" y="235"/>
                </a:cubicBezTo>
                <a:cubicBezTo>
                  <a:pt x="688" y="209"/>
                  <a:pt x="749" y="213"/>
                  <a:pt x="783" y="238"/>
                </a:cubicBezTo>
                <a:cubicBezTo>
                  <a:pt x="839" y="280"/>
                  <a:pt x="867" y="354"/>
                  <a:pt x="915" y="403"/>
                </a:cubicBezTo>
                <a:cubicBezTo>
                  <a:pt x="958" y="441"/>
                  <a:pt x="973" y="454"/>
                  <a:pt x="1010" y="467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33" name="Freeform 7"/>
          <p:cNvSpPr/>
          <p:nvPr/>
        </p:nvSpPr>
        <p:spPr>
          <a:xfrm>
            <a:off x="2185200" y="2508120"/>
            <a:ext cx="1307880" cy="380520"/>
          </a:xfrm>
          <a:custGeom>
            <a:avLst/>
            <a:gdLst/>
            <a:ahLst/>
            <a:rect l="0" t="0" r="r" b="b"/>
            <a:pathLst>
              <a:path w="3633" h="1057">
                <a:moveTo>
                  <a:pt x="300" y="334"/>
                </a:moveTo>
                <a:cubicBezTo>
                  <a:pt x="226" y="329"/>
                  <a:pt x="196" y="336"/>
                  <a:pt x="135" y="384"/>
                </a:cubicBezTo>
                <a:cubicBezTo>
                  <a:pt x="75" y="431"/>
                  <a:pt x="22" y="487"/>
                  <a:pt x="9" y="563"/>
                </a:cubicBezTo>
                <a:cubicBezTo>
                  <a:pt x="0" y="618"/>
                  <a:pt x="24" y="625"/>
                  <a:pt x="72" y="627"/>
                </a:cubicBezTo>
                <a:cubicBezTo>
                  <a:pt x="143" y="629"/>
                  <a:pt x="205" y="599"/>
                  <a:pt x="263" y="560"/>
                </a:cubicBezTo>
                <a:cubicBezTo>
                  <a:pt x="306" y="531"/>
                  <a:pt x="339" y="495"/>
                  <a:pt x="369" y="454"/>
                </a:cubicBezTo>
                <a:cubicBezTo>
                  <a:pt x="369" y="495"/>
                  <a:pt x="368" y="540"/>
                  <a:pt x="397" y="574"/>
                </a:cubicBezTo>
                <a:cubicBezTo>
                  <a:pt x="448" y="633"/>
                  <a:pt x="551" y="623"/>
                  <a:pt x="619" y="620"/>
                </a:cubicBezTo>
                <a:cubicBezTo>
                  <a:pt x="647" y="618"/>
                  <a:pt x="675" y="615"/>
                  <a:pt x="703" y="613"/>
                </a:cubicBezTo>
                <a:moveTo>
                  <a:pt x="904" y="528"/>
                </a:moveTo>
                <a:cubicBezTo>
                  <a:pt x="943" y="488"/>
                  <a:pt x="976" y="456"/>
                  <a:pt x="961" y="393"/>
                </a:cubicBezTo>
                <a:cubicBezTo>
                  <a:pt x="950" y="347"/>
                  <a:pt x="897" y="331"/>
                  <a:pt x="855" y="338"/>
                </a:cubicBezTo>
                <a:cubicBezTo>
                  <a:pt x="792" y="348"/>
                  <a:pt x="737" y="418"/>
                  <a:pt x="710" y="472"/>
                </a:cubicBezTo>
                <a:cubicBezTo>
                  <a:pt x="694" y="504"/>
                  <a:pt x="697" y="532"/>
                  <a:pt x="697" y="566"/>
                </a:cubicBezTo>
                <a:cubicBezTo>
                  <a:pt x="731" y="582"/>
                  <a:pt x="783" y="597"/>
                  <a:pt x="822" y="583"/>
                </a:cubicBezTo>
                <a:cubicBezTo>
                  <a:pt x="862" y="569"/>
                  <a:pt x="882" y="525"/>
                  <a:pt x="894" y="489"/>
                </a:cubicBezTo>
                <a:cubicBezTo>
                  <a:pt x="902" y="464"/>
                  <a:pt x="906" y="438"/>
                  <a:pt x="913" y="413"/>
                </a:cubicBezTo>
                <a:cubicBezTo>
                  <a:pt x="957" y="444"/>
                  <a:pt x="975" y="472"/>
                  <a:pt x="997" y="531"/>
                </a:cubicBezTo>
                <a:cubicBezTo>
                  <a:pt x="1043" y="658"/>
                  <a:pt x="1076" y="857"/>
                  <a:pt x="1039" y="991"/>
                </a:cubicBezTo>
                <a:cubicBezTo>
                  <a:pt x="1024" y="1046"/>
                  <a:pt x="960" y="1056"/>
                  <a:pt x="912" y="1048"/>
                </a:cubicBezTo>
                <a:cubicBezTo>
                  <a:pt x="850" y="1038"/>
                  <a:pt x="826" y="986"/>
                  <a:pt x="821" y="930"/>
                </a:cubicBezTo>
                <a:cubicBezTo>
                  <a:pt x="813" y="846"/>
                  <a:pt x="855" y="789"/>
                  <a:pt x="910" y="731"/>
                </a:cubicBezTo>
                <a:cubicBezTo>
                  <a:pt x="969" y="666"/>
                  <a:pt x="1037" y="621"/>
                  <a:pt x="1109" y="571"/>
                </a:cubicBezTo>
                <a:moveTo>
                  <a:pt x="1440" y="430"/>
                </a:moveTo>
                <a:cubicBezTo>
                  <a:pt x="1413" y="412"/>
                  <a:pt x="1381" y="396"/>
                  <a:pt x="1345" y="412"/>
                </a:cubicBezTo>
                <a:cubicBezTo>
                  <a:pt x="1279" y="441"/>
                  <a:pt x="1216" y="507"/>
                  <a:pt x="1176" y="564"/>
                </a:cubicBezTo>
                <a:cubicBezTo>
                  <a:pt x="1151" y="601"/>
                  <a:pt x="1148" y="624"/>
                  <a:pt x="1146" y="665"/>
                </a:cubicBezTo>
                <a:cubicBezTo>
                  <a:pt x="1198" y="685"/>
                  <a:pt x="1258" y="690"/>
                  <a:pt x="1315" y="676"/>
                </a:cubicBezTo>
                <a:cubicBezTo>
                  <a:pt x="1384" y="658"/>
                  <a:pt x="1456" y="616"/>
                  <a:pt x="1500" y="560"/>
                </a:cubicBezTo>
                <a:cubicBezTo>
                  <a:pt x="1529" y="524"/>
                  <a:pt x="1531" y="489"/>
                  <a:pt x="1537" y="445"/>
                </a:cubicBezTo>
                <a:cubicBezTo>
                  <a:pt x="1532" y="468"/>
                  <a:pt x="1527" y="486"/>
                  <a:pt x="1525" y="509"/>
                </a:cubicBezTo>
                <a:cubicBezTo>
                  <a:pt x="1520" y="566"/>
                  <a:pt x="1516" y="612"/>
                  <a:pt x="1577" y="638"/>
                </a:cubicBezTo>
                <a:cubicBezTo>
                  <a:pt x="1625" y="659"/>
                  <a:pt x="1715" y="660"/>
                  <a:pt x="1761" y="633"/>
                </a:cubicBezTo>
                <a:cubicBezTo>
                  <a:pt x="1827" y="593"/>
                  <a:pt x="1849" y="507"/>
                  <a:pt x="1858" y="437"/>
                </a:cubicBezTo>
                <a:cubicBezTo>
                  <a:pt x="1862" y="407"/>
                  <a:pt x="1861" y="378"/>
                  <a:pt x="1861" y="348"/>
                </a:cubicBezTo>
                <a:cubicBezTo>
                  <a:pt x="1871" y="414"/>
                  <a:pt x="1879" y="482"/>
                  <a:pt x="1894" y="546"/>
                </a:cubicBezTo>
                <a:cubicBezTo>
                  <a:pt x="1903" y="584"/>
                  <a:pt x="1912" y="623"/>
                  <a:pt x="1943" y="648"/>
                </a:cubicBezTo>
                <a:cubicBezTo>
                  <a:pt x="1947" y="648"/>
                  <a:pt x="1951" y="648"/>
                  <a:pt x="1955" y="648"/>
                </a:cubicBezTo>
                <a:moveTo>
                  <a:pt x="2191" y="215"/>
                </a:moveTo>
                <a:cubicBezTo>
                  <a:pt x="2171" y="222"/>
                  <a:pt x="2178" y="182"/>
                  <a:pt x="2177" y="235"/>
                </a:cubicBezTo>
                <a:cubicBezTo>
                  <a:pt x="2176" y="290"/>
                  <a:pt x="2199" y="348"/>
                  <a:pt x="2219" y="400"/>
                </a:cubicBezTo>
                <a:cubicBezTo>
                  <a:pt x="2230" y="429"/>
                  <a:pt x="2250" y="498"/>
                  <a:pt x="2285" y="512"/>
                </a:cubicBezTo>
                <a:cubicBezTo>
                  <a:pt x="2314" y="524"/>
                  <a:pt x="2331" y="507"/>
                  <a:pt x="2349" y="486"/>
                </a:cubicBezTo>
                <a:cubicBezTo>
                  <a:pt x="2374" y="456"/>
                  <a:pt x="2390" y="417"/>
                  <a:pt x="2416" y="388"/>
                </a:cubicBezTo>
                <a:cubicBezTo>
                  <a:pt x="2425" y="377"/>
                  <a:pt x="2448" y="363"/>
                  <a:pt x="2464" y="370"/>
                </a:cubicBezTo>
                <a:cubicBezTo>
                  <a:pt x="2496" y="385"/>
                  <a:pt x="2512" y="420"/>
                  <a:pt x="2550" y="433"/>
                </a:cubicBezTo>
                <a:cubicBezTo>
                  <a:pt x="2620" y="458"/>
                  <a:pt x="2721" y="460"/>
                  <a:pt x="2792" y="446"/>
                </a:cubicBezTo>
                <a:cubicBezTo>
                  <a:pt x="2843" y="436"/>
                  <a:pt x="2913" y="407"/>
                  <a:pt x="2925" y="350"/>
                </a:cubicBezTo>
                <a:cubicBezTo>
                  <a:pt x="2938" y="288"/>
                  <a:pt x="2889" y="254"/>
                  <a:pt x="2840" y="228"/>
                </a:cubicBezTo>
                <a:cubicBezTo>
                  <a:pt x="2807" y="211"/>
                  <a:pt x="2726" y="182"/>
                  <a:pt x="2695" y="218"/>
                </a:cubicBezTo>
                <a:cubicBezTo>
                  <a:pt x="2664" y="253"/>
                  <a:pt x="2674" y="327"/>
                  <a:pt x="2699" y="361"/>
                </a:cubicBezTo>
                <a:cubicBezTo>
                  <a:pt x="2775" y="466"/>
                  <a:pt x="2950" y="487"/>
                  <a:pt x="3016" y="591"/>
                </a:cubicBezTo>
                <a:cubicBezTo>
                  <a:pt x="3016" y="594"/>
                  <a:pt x="3016" y="598"/>
                  <a:pt x="3016" y="601"/>
                </a:cubicBezTo>
                <a:cubicBezTo>
                  <a:pt x="2960" y="606"/>
                  <a:pt x="2896" y="616"/>
                  <a:pt x="2838" y="608"/>
                </a:cubicBezTo>
                <a:cubicBezTo>
                  <a:pt x="2765" y="598"/>
                  <a:pt x="2715" y="572"/>
                  <a:pt x="2674" y="516"/>
                </a:cubicBezTo>
                <a:moveTo>
                  <a:pt x="3188" y="0"/>
                </a:moveTo>
                <a:cubicBezTo>
                  <a:pt x="3208" y="39"/>
                  <a:pt x="3209" y="76"/>
                  <a:pt x="3210" y="128"/>
                </a:cubicBezTo>
                <a:cubicBezTo>
                  <a:pt x="3211" y="244"/>
                  <a:pt x="3190" y="351"/>
                  <a:pt x="3180" y="465"/>
                </a:cubicBezTo>
                <a:cubicBezTo>
                  <a:pt x="3174" y="529"/>
                  <a:pt x="3166" y="611"/>
                  <a:pt x="3185" y="675"/>
                </a:cubicBezTo>
                <a:cubicBezTo>
                  <a:pt x="3191" y="697"/>
                  <a:pt x="3199" y="697"/>
                  <a:pt x="3210" y="709"/>
                </a:cubicBezTo>
                <a:moveTo>
                  <a:pt x="3039" y="461"/>
                </a:moveTo>
                <a:cubicBezTo>
                  <a:pt x="3065" y="441"/>
                  <a:pt x="3119" y="445"/>
                  <a:pt x="3164" y="445"/>
                </a:cubicBezTo>
                <a:cubicBezTo>
                  <a:pt x="3320" y="444"/>
                  <a:pt x="3476" y="445"/>
                  <a:pt x="3632" y="445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34" name="Freeform 8"/>
          <p:cNvSpPr/>
          <p:nvPr/>
        </p:nvSpPr>
        <p:spPr>
          <a:xfrm>
            <a:off x="3710880" y="2717280"/>
            <a:ext cx="1149120" cy="712080"/>
          </a:xfrm>
          <a:custGeom>
            <a:avLst/>
            <a:gdLst/>
            <a:ahLst/>
            <a:rect l="0" t="0" r="r" b="b"/>
            <a:pathLst>
              <a:path w="3192" h="1978">
                <a:moveTo>
                  <a:pt x="1141" y="290"/>
                </a:moveTo>
                <a:cubicBezTo>
                  <a:pt x="1116" y="314"/>
                  <a:pt x="1146" y="388"/>
                  <a:pt x="1156" y="431"/>
                </a:cubicBezTo>
                <a:cubicBezTo>
                  <a:pt x="1176" y="518"/>
                  <a:pt x="1182" y="605"/>
                  <a:pt x="1183" y="696"/>
                </a:cubicBezTo>
                <a:cubicBezTo>
                  <a:pt x="1183" y="726"/>
                  <a:pt x="1168" y="812"/>
                  <a:pt x="1195" y="823"/>
                </a:cubicBezTo>
                <a:moveTo>
                  <a:pt x="1568" y="467"/>
                </a:moveTo>
                <a:cubicBezTo>
                  <a:pt x="1645" y="451"/>
                  <a:pt x="1720" y="449"/>
                  <a:pt x="1797" y="443"/>
                </a:cubicBezTo>
                <a:cubicBezTo>
                  <a:pt x="1892" y="436"/>
                  <a:pt x="1990" y="433"/>
                  <a:pt x="2083" y="410"/>
                </a:cubicBezTo>
                <a:cubicBezTo>
                  <a:pt x="2099" y="405"/>
                  <a:pt x="2116" y="400"/>
                  <a:pt x="2132" y="395"/>
                </a:cubicBezTo>
                <a:moveTo>
                  <a:pt x="2362" y="136"/>
                </a:moveTo>
                <a:cubicBezTo>
                  <a:pt x="2360" y="159"/>
                  <a:pt x="2359" y="200"/>
                  <a:pt x="2360" y="227"/>
                </a:cubicBezTo>
                <a:cubicBezTo>
                  <a:pt x="2364" y="346"/>
                  <a:pt x="2375" y="469"/>
                  <a:pt x="2390" y="586"/>
                </a:cubicBezTo>
                <a:cubicBezTo>
                  <a:pt x="2397" y="638"/>
                  <a:pt x="2403" y="712"/>
                  <a:pt x="2445" y="750"/>
                </a:cubicBezTo>
                <a:cubicBezTo>
                  <a:pt x="2450" y="753"/>
                  <a:pt x="2456" y="755"/>
                  <a:pt x="2461" y="758"/>
                </a:cubicBezTo>
                <a:moveTo>
                  <a:pt x="2376" y="143"/>
                </a:moveTo>
                <a:cubicBezTo>
                  <a:pt x="2440" y="84"/>
                  <a:pt x="2506" y="55"/>
                  <a:pt x="2594" y="36"/>
                </a:cubicBezTo>
                <a:cubicBezTo>
                  <a:pt x="2682" y="17"/>
                  <a:pt x="2820" y="0"/>
                  <a:pt x="2905" y="38"/>
                </a:cubicBezTo>
                <a:cubicBezTo>
                  <a:pt x="2994" y="78"/>
                  <a:pt x="2934" y="157"/>
                  <a:pt x="2880" y="187"/>
                </a:cubicBezTo>
                <a:cubicBezTo>
                  <a:pt x="2757" y="255"/>
                  <a:pt x="2606" y="266"/>
                  <a:pt x="2472" y="293"/>
                </a:cubicBezTo>
                <a:cubicBezTo>
                  <a:pt x="2471" y="293"/>
                  <a:pt x="2470" y="293"/>
                  <a:pt x="2469" y="293"/>
                </a:cubicBezTo>
                <a:moveTo>
                  <a:pt x="80" y="1293"/>
                </a:moveTo>
                <a:cubicBezTo>
                  <a:pt x="0" y="1286"/>
                  <a:pt x="64" y="1295"/>
                  <a:pt x="105" y="1290"/>
                </a:cubicBezTo>
                <a:cubicBezTo>
                  <a:pt x="635" y="1221"/>
                  <a:pt x="1167" y="1175"/>
                  <a:pt x="1699" y="1114"/>
                </a:cubicBezTo>
                <a:cubicBezTo>
                  <a:pt x="2135" y="1064"/>
                  <a:pt x="2574" y="993"/>
                  <a:pt x="3015" y="980"/>
                </a:cubicBezTo>
                <a:cubicBezTo>
                  <a:pt x="3064" y="979"/>
                  <a:pt x="3145" y="974"/>
                  <a:pt x="3191" y="983"/>
                </a:cubicBezTo>
                <a:cubicBezTo>
                  <a:pt x="3188" y="986"/>
                  <a:pt x="3186" y="990"/>
                  <a:pt x="3183" y="993"/>
                </a:cubicBezTo>
                <a:moveTo>
                  <a:pt x="1837" y="1356"/>
                </a:moveTo>
                <a:cubicBezTo>
                  <a:pt x="1848" y="1423"/>
                  <a:pt x="1890" y="1477"/>
                  <a:pt x="1910" y="1543"/>
                </a:cubicBezTo>
                <a:cubicBezTo>
                  <a:pt x="1942" y="1649"/>
                  <a:pt x="1940" y="1768"/>
                  <a:pt x="1941" y="1877"/>
                </a:cubicBezTo>
                <a:cubicBezTo>
                  <a:pt x="1941" y="1910"/>
                  <a:pt x="1941" y="1944"/>
                  <a:pt x="1943" y="1977"/>
                </a:cubicBezTo>
                <a:moveTo>
                  <a:pt x="2031" y="1237"/>
                </a:moveTo>
                <a:cubicBezTo>
                  <a:pt x="2091" y="1212"/>
                  <a:pt x="2173" y="1211"/>
                  <a:pt x="2240" y="1219"/>
                </a:cubicBezTo>
                <a:cubicBezTo>
                  <a:pt x="2315" y="1228"/>
                  <a:pt x="2408" y="1259"/>
                  <a:pt x="2430" y="1338"/>
                </a:cubicBezTo>
                <a:cubicBezTo>
                  <a:pt x="2451" y="1414"/>
                  <a:pt x="2372" y="1435"/>
                  <a:pt x="2315" y="1445"/>
                </a:cubicBezTo>
                <a:cubicBezTo>
                  <a:pt x="2230" y="1459"/>
                  <a:pt x="2113" y="1468"/>
                  <a:pt x="2032" y="1437"/>
                </a:cubicBezTo>
                <a:cubicBezTo>
                  <a:pt x="1981" y="1417"/>
                  <a:pt x="1989" y="1391"/>
                  <a:pt x="1985" y="1346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35" name="Freeform 9"/>
          <p:cNvSpPr/>
          <p:nvPr/>
        </p:nvSpPr>
        <p:spPr>
          <a:xfrm>
            <a:off x="3578760" y="1131840"/>
            <a:ext cx="28440" cy="216360"/>
          </a:xfrm>
          <a:custGeom>
            <a:avLst/>
            <a:gdLst/>
            <a:ahLst/>
            <a:rect l="0" t="0" r="r" b="b"/>
            <a:pathLst>
              <a:path w="79" h="601">
                <a:moveTo>
                  <a:pt x="78" y="103"/>
                </a:moveTo>
                <a:cubicBezTo>
                  <a:pt x="62" y="67"/>
                  <a:pt x="52" y="26"/>
                  <a:pt x="22" y="1"/>
                </a:cubicBezTo>
                <a:cubicBezTo>
                  <a:pt x="21" y="1"/>
                  <a:pt x="20" y="0"/>
                  <a:pt x="19" y="0"/>
                </a:cubicBezTo>
                <a:cubicBezTo>
                  <a:pt x="19" y="97"/>
                  <a:pt x="14" y="193"/>
                  <a:pt x="13" y="289"/>
                </a:cubicBezTo>
                <a:cubicBezTo>
                  <a:pt x="11" y="377"/>
                  <a:pt x="0" y="480"/>
                  <a:pt x="16" y="565"/>
                </a:cubicBezTo>
                <a:cubicBezTo>
                  <a:pt x="22" y="595"/>
                  <a:pt x="28" y="596"/>
                  <a:pt x="48" y="60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36" name="Freeform 10"/>
          <p:cNvSpPr/>
          <p:nvPr/>
        </p:nvSpPr>
        <p:spPr>
          <a:xfrm>
            <a:off x="3567240" y="1036440"/>
            <a:ext cx="131760" cy="187920"/>
          </a:xfrm>
          <a:custGeom>
            <a:avLst/>
            <a:gdLst/>
            <a:ahLst/>
            <a:rect l="0" t="0" r="r" b="b"/>
            <a:pathLst>
              <a:path w="366" h="522">
                <a:moveTo>
                  <a:pt x="0" y="295"/>
                </a:moveTo>
                <a:cubicBezTo>
                  <a:pt x="5" y="208"/>
                  <a:pt x="13" y="152"/>
                  <a:pt x="90" y="99"/>
                </a:cubicBezTo>
                <a:cubicBezTo>
                  <a:pt x="146" y="60"/>
                  <a:pt x="308" y="0"/>
                  <a:pt x="335" y="97"/>
                </a:cubicBezTo>
                <a:cubicBezTo>
                  <a:pt x="365" y="199"/>
                  <a:pt x="319" y="295"/>
                  <a:pt x="251" y="369"/>
                </a:cubicBezTo>
                <a:cubicBezTo>
                  <a:pt x="195" y="430"/>
                  <a:pt x="116" y="470"/>
                  <a:pt x="41" y="502"/>
                </a:cubicBezTo>
                <a:cubicBezTo>
                  <a:pt x="27" y="508"/>
                  <a:pt x="14" y="514"/>
                  <a:pt x="3" y="52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37" name="Freeform 11"/>
          <p:cNvSpPr/>
          <p:nvPr/>
        </p:nvSpPr>
        <p:spPr>
          <a:xfrm>
            <a:off x="3008160" y="1402920"/>
            <a:ext cx="1004040" cy="97560"/>
          </a:xfrm>
          <a:custGeom>
            <a:avLst/>
            <a:gdLst/>
            <a:ahLst/>
            <a:rect l="0" t="0" r="r" b="b"/>
            <a:pathLst>
              <a:path w="2789" h="271">
                <a:moveTo>
                  <a:pt x="171" y="250"/>
                </a:moveTo>
                <a:cubicBezTo>
                  <a:pt x="113" y="254"/>
                  <a:pt x="55" y="262"/>
                  <a:pt x="0" y="270"/>
                </a:cubicBezTo>
                <a:cubicBezTo>
                  <a:pt x="176" y="269"/>
                  <a:pt x="348" y="248"/>
                  <a:pt x="523" y="231"/>
                </a:cubicBezTo>
                <a:cubicBezTo>
                  <a:pt x="1081" y="178"/>
                  <a:pt x="1639" y="136"/>
                  <a:pt x="2197" y="87"/>
                </a:cubicBezTo>
                <a:cubicBezTo>
                  <a:pt x="2358" y="73"/>
                  <a:pt x="2572" y="80"/>
                  <a:pt x="2727" y="23"/>
                </a:cubicBezTo>
                <a:cubicBezTo>
                  <a:pt x="2788" y="0"/>
                  <a:pt x="2752" y="6"/>
                  <a:pt x="2710" y="1"/>
                </a:cubicBezTo>
                <a:cubicBezTo>
                  <a:pt x="2690" y="1"/>
                  <a:pt x="2671" y="1"/>
                  <a:pt x="2651" y="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38" name="Freeform 12"/>
          <p:cNvSpPr/>
          <p:nvPr/>
        </p:nvSpPr>
        <p:spPr>
          <a:xfrm>
            <a:off x="3375000" y="1584360"/>
            <a:ext cx="43200" cy="194040"/>
          </a:xfrm>
          <a:custGeom>
            <a:avLst/>
            <a:gdLst/>
            <a:ahLst/>
            <a:rect l="0" t="0" r="r" b="b"/>
            <a:pathLst>
              <a:path w="120" h="539">
                <a:moveTo>
                  <a:pt x="0" y="0"/>
                </a:moveTo>
                <a:cubicBezTo>
                  <a:pt x="25" y="35"/>
                  <a:pt x="47" y="75"/>
                  <a:pt x="61" y="120"/>
                </a:cubicBezTo>
                <a:cubicBezTo>
                  <a:pt x="79" y="188"/>
                  <a:pt x="79" y="261"/>
                  <a:pt x="89" y="331"/>
                </a:cubicBezTo>
                <a:cubicBezTo>
                  <a:pt x="97" y="387"/>
                  <a:pt x="109" y="443"/>
                  <a:pt x="115" y="499"/>
                </a:cubicBezTo>
                <a:cubicBezTo>
                  <a:pt x="116" y="507"/>
                  <a:pt x="118" y="533"/>
                  <a:pt x="119" y="538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39" name="Freeform 13"/>
          <p:cNvSpPr/>
          <p:nvPr/>
        </p:nvSpPr>
        <p:spPr>
          <a:xfrm>
            <a:off x="3564000" y="1623960"/>
            <a:ext cx="228960" cy="39960"/>
          </a:xfrm>
          <a:custGeom>
            <a:avLst/>
            <a:gdLst/>
            <a:ahLst/>
            <a:rect l="0" t="0" r="r" b="b"/>
            <a:pathLst>
              <a:path w="636" h="111">
                <a:moveTo>
                  <a:pt x="0" y="110"/>
                </a:moveTo>
                <a:cubicBezTo>
                  <a:pt x="44" y="109"/>
                  <a:pt x="87" y="106"/>
                  <a:pt x="131" y="103"/>
                </a:cubicBezTo>
                <a:cubicBezTo>
                  <a:pt x="217" y="96"/>
                  <a:pt x="303" y="92"/>
                  <a:pt x="389" y="78"/>
                </a:cubicBezTo>
                <a:cubicBezTo>
                  <a:pt x="475" y="64"/>
                  <a:pt x="555" y="34"/>
                  <a:pt x="635" y="0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40" name="Freeform 14"/>
          <p:cNvSpPr/>
          <p:nvPr/>
        </p:nvSpPr>
        <p:spPr>
          <a:xfrm>
            <a:off x="3896640" y="1525680"/>
            <a:ext cx="16920" cy="206640"/>
          </a:xfrm>
          <a:custGeom>
            <a:avLst/>
            <a:gdLst/>
            <a:ahLst/>
            <a:rect l="0" t="0" r="r" b="b"/>
            <a:pathLst>
              <a:path w="47" h="574">
                <a:moveTo>
                  <a:pt x="6" y="0"/>
                </a:moveTo>
                <a:cubicBezTo>
                  <a:pt x="0" y="12"/>
                  <a:pt x="2" y="11"/>
                  <a:pt x="2" y="25"/>
                </a:cubicBezTo>
                <a:cubicBezTo>
                  <a:pt x="1" y="103"/>
                  <a:pt x="14" y="183"/>
                  <a:pt x="20" y="261"/>
                </a:cubicBezTo>
                <a:cubicBezTo>
                  <a:pt x="27" y="333"/>
                  <a:pt x="33" y="407"/>
                  <a:pt x="37" y="480"/>
                </a:cubicBezTo>
                <a:cubicBezTo>
                  <a:pt x="39" y="510"/>
                  <a:pt x="36" y="544"/>
                  <a:pt x="43" y="573"/>
                </a:cubicBezTo>
                <a:cubicBezTo>
                  <a:pt x="44" y="573"/>
                  <a:pt x="45" y="573"/>
                  <a:pt x="46" y="573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  <p:sp>
        <p:nvSpPr>
          <p:cNvPr id="441" name="Freeform 15"/>
          <p:cNvSpPr/>
          <p:nvPr/>
        </p:nvSpPr>
        <p:spPr>
          <a:xfrm>
            <a:off x="3913920" y="1534320"/>
            <a:ext cx="137160" cy="90360"/>
          </a:xfrm>
          <a:custGeom>
            <a:avLst/>
            <a:gdLst/>
            <a:ahLst/>
            <a:rect l="0" t="0" r="r" b="b"/>
            <a:pathLst>
              <a:path w="381" h="251">
                <a:moveTo>
                  <a:pt x="55" y="74"/>
                </a:moveTo>
                <a:cubicBezTo>
                  <a:pt x="38" y="66"/>
                  <a:pt x="20" y="62"/>
                  <a:pt x="4" y="55"/>
                </a:cubicBezTo>
                <a:cubicBezTo>
                  <a:pt x="3" y="54"/>
                  <a:pt x="3" y="54"/>
                  <a:pt x="3" y="53"/>
                </a:cubicBezTo>
                <a:cubicBezTo>
                  <a:pt x="19" y="53"/>
                  <a:pt x="36" y="53"/>
                  <a:pt x="52" y="50"/>
                </a:cubicBezTo>
                <a:cubicBezTo>
                  <a:pt x="72" y="47"/>
                  <a:pt x="89" y="40"/>
                  <a:pt x="108" y="33"/>
                </a:cubicBezTo>
                <a:cubicBezTo>
                  <a:pt x="138" y="23"/>
                  <a:pt x="169" y="17"/>
                  <a:pt x="199" y="14"/>
                </a:cubicBezTo>
                <a:cubicBezTo>
                  <a:pt x="233" y="10"/>
                  <a:pt x="292" y="0"/>
                  <a:pt x="324" y="14"/>
                </a:cubicBezTo>
                <a:cubicBezTo>
                  <a:pt x="359" y="28"/>
                  <a:pt x="373" y="71"/>
                  <a:pt x="376" y="105"/>
                </a:cubicBezTo>
                <a:cubicBezTo>
                  <a:pt x="380" y="150"/>
                  <a:pt x="375" y="179"/>
                  <a:pt x="333" y="205"/>
                </a:cubicBezTo>
                <a:cubicBezTo>
                  <a:pt x="280" y="238"/>
                  <a:pt x="213" y="237"/>
                  <a:pt x="155" y="238"/>
                </a:cubicBezTo>
                <a:cubicBezTo>
                  <a:pt x="112" y="239"/>
                  <a:pt x="49" y="250"/>
                  <a:pt x="11" y="225"/>
                </a:cubicBezTo>
                <a:cubicBezTo>
                  <a:pt x="3" y="215"/>
                  <a:pt x="0" y="211"/>
                  <a:pt x="3" y="201"/>
                </a:cubicBezTo>
              </a:path>
            </a:pathLst>
          </a:custGeom>
          <a:ln w="19080">
            <a:solidFill>
              <a:srgbClr val="ff0000"/>
            </a:solidFill>
            <a:round/>
          </a:ln>
        </p:spPr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  <Words>2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2024-03-04T10:49:46Z</dcterms:created>
  <dc:creator/>
  <dc:description/>
  <dc:language>en-IN</dc:language>
  <cp:lastModifiedBy/>
  <cp:revision>1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28</vt:i4>
  </property>
</Properties>
</file>