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ADD0-F7EE-40E5-8286-319514638DD6}" type="datetimeFigureOut">
              <a:rPr lang="en-US" smtClean="0"/>
              <a:pPr/>
              <a:t>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5B61-F585-4AD9-AA18-1DE3BD6C6C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ADD0-F7EE-40E5-8286-319514638DD6}" type="datetimeFigureOut">
              <a:rPr lang="en-US" smtClean="0"/>
              <a:pPr/>
              <a:t>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5B61-F585-4AD9-AA18-1DE3BD6C6C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ADD0-F7EE-40E5-8286-319514638DD6}" type="datetimeFigureOut">
              <a:rPr lang="en-US" smtClean="0"/>
              <a:pPr/>
              <a:t>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5B61-F585-4AD9-AA18-1DE3BD6C6C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ADD0-F7EE-40E5-8286-319514638DD6}" type="datetimeFigureOut">
              <a:rPr lang="en-US" smtClean="0"/>
              <a:pPr/>
              <a:t>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5B61-F585-4AD9-AA18-1DE3BD6C6C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ADD0-F7EE-40E5-8286-319514638DD6}" type="datetimeFigureOut">
              <a:rPr lang="en-US" smtClean="0"/>
              <a:pPr/>
              <a:t>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5B61-F585-4AD9-AA18-1DE3BD6C6C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ADD0-F7EE-40E5-8286-319514638DD6}" type="datetimeFigureOut">
              <a:rPr lang="en-US" smtClean="0"/>
              <a:pPr/>
              <a:t>1/10/2024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5B61-F585-4AD9-AA18-1DE3BD6C6C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ADD0-F7EE-40E5-8286-319514638DD6}" type="datetimeFigureOut">
              <a:rPr lang="en-US" smtClean="0"/>
              <a:pPr/>
              <a:t>1/10/2024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5B61-F585-4AD9-AA18-1DE3BD6C6C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ADD0-F7EE-40E5-8286-319514638DD6}" type="datetimeFigureOut">
              <a:rPr lang="en-US" smtClean="0"/>
              <a:pPr/>
              <a:t>1/10/2024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5B61-F585-4AD9-AA18-1DE3BD6C6C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ADD0-F7EE-40E5-8286-319514638DD6}" type="datetimeFigureOut">
              <a:rPr lang="en-US" smtClean="0"/>
              <a:pPr/>
              <a:t>1/10/2024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5B61-F585-4AD9-AA18-1DE3BD6C6C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ADD0-F7EE-40E5-8286-319514638DD6}" type="datetimeFigureOut">
              <a:rPr lang="en-US" smtClean="0"/>
              <a:pPr/>
              <a:t>1/10/2024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5B61-F585-4AD9-AA18-1DE3BD6C6C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ADD0-F7EE-40E5-8286-319514638DD6}" type="datetimeFigureOut">
              <a:rPr lang="en-US" smtClean="0"/>
              <a:pPr/>
              <a:t>1/10/2024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5B61-F585-4AD9-AA18-1DE3BD6C6C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C9ADD0-F7EE-40E5-8286-319514638DD6}" type="datetimeFigureOut">
              <a:rPr lang="en-US" smtClean="0"/>
              <a:pPr/>
              <a:t>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45B61-F585-4AD9-AA18-1DE3BD6C6CF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Discrete </a:t>
            </a:r>
            <a:r>
              <a:rPr lang="en-US" dirty="0" err="1" smtClean="0"/>
              <a:t>Maths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2</Words>
  <Application>Microsoft Office PowerPoint</Application>
  <PresentationFormat>On-screen Show (4:3)</PresentationFormat>
  <Paragraphs>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Discrete Maths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CE-DDU</dc:creator>
  <cp:lastModifiedBy>CE-DDU</cp:lastModifiedBy>
  <cp:revision>14</cp:revision>
  <dcterms:created xsi:type="dcterms:W3CDTF">2024-01-01T08:35:32Z</dcterms:created>
  <dcterms:modified xsi:type="dcterms:W3CDTF">2024-01-10T11:43:06Z</dcterms:modified>
</cp:coreProperties>
</file>