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791B0-6E4B-4578-9623-5A7086EB0DB9}" type="datetimeFigureOut">
              <a:rPr lang="en-US" smtClean="0"/>
              <a:pPr/>
              <a:t>10/18/2023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723EE-6BA9-4414-BA5E-7070B417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Let’s solve 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CEDDU</dc:creator>
  <cp:lastModifiedBy>CEDDU</cp:lastModifiedBy>
  <cp:revision>7</cp:revision>
  <dcterms:created xsi:type="dcterms:W3CDTF">2023-10-17T10:06:13Z</dcterms:created>
  <dcterms:modified xsi:type="dcterms:W3CDTF">2023-10-18T08:36:27Z</dcterms:modified>
</cp:coreProperties>
</file>