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987" autoAdjust="0"/>
    <p:restoredTop sz="92517" autoAdjust="0"/>
  </p:normalViewPr>
  <p:slideViewPr>
    <p:cSldViewPr snapToGrid="0">
      <p:cViewPr varScale="1">
        <p:scale>
          <a:sx n="67" d="100"/>
          <a:sy n="67" d="100"/>
        </p:scale>
        <p:origin x="-82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pPr/>
              <a:t>20-10-2023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609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63925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50686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99286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110525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5048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594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1158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3400988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2898</TotalTime>
  <Words>3</Words>
  <Application>Microsoft Office PowerPoint</Application>
  <PresentationFormat>Custom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Let’s solve it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CEDDU</cp:lastModifiedBy>
  <cp:revision>17</cp:revision>
  <dcterms:created xsi:type="dcterms:W3CDTF">2023-08-21T09:26:21Z</dcterms:created>
  <dcterms:modified xsi:type="dcterms:W3CDTF">2023-10-20T10:54:40Z</dcterms:modified>
</cp:coreProperties>
</file>